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</p:sldMasterIdLst>
  <p:notesMasterIdLst>
    <p:notesMasterId r:id="rId21"/>
  </p:notesMasterIdLst>
  <p:handoutMasterIdLst>
    <p:handoutMasterId r:id="rId22"/>
  </p:handoutMasterIdLst>
  <p:sldIdLst>
    <p:sldId id="417" r:id="rId4"/>
    <p:sldId id="420" r:id="rId5"/>
    <p:sldId id="356" r:id="rId6"/>
    <p:sldId id="421" r:id="rId7"/>
    <p:sldId id="333" r:id="rId8"/>
    <p:sldId id="419" r:id="rId9"/>
    <p:sldId id="378" r:id="rId10"/>
    <p:sldId id="422" r:id="rId11"/>
    <p:sldId id="423" r:id="rId12"/>
    <p:sldId id="424" r:id="rId13"/>
    <p:sldId id="426" r:id="rId14"/>
    <p:sldId id="427" r:id="rId15"/>
    <p:sldId id="370" r:id="rId16"/>
    <p:sldId id="429" r:id="rId17"/>
    <p:sldId id="428" r:id="rId18"/>
    <p:sldId id="425" r:id="rId19"/>
    <p:sldId id="430" r:id="rId20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AED"/>
    <a:srgbClr val="B6EE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73" autoAdjust="0"/>
    <p:restoredTop sz="94660"/>
  </p:normalViewPr>
  <p:slideViewPr>
    <p:cSldViewPr snapToGrid="0">
      <p:cViewPr varScale="1">
        <p:scale>
          <a:sx n="71" d="100"/>
          <a:sy n="71" d="100"/>
        </p:scale>
        <p:origin x="59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C00116-48AE-4783-BF9E-3179A078447C}" type="doc">
      <dgm:prSet loTypeId="urn:microsoft.com/office/officeart/2005/8/layout/b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7E16F2-BD50-482D-B738-B070C9D5DCFF}">
      <dgm:prSet phldrT="[Text]" custT="1"/>
      <dgm:spPr/>
      <dgm:t>
        <a:bodyPr/>
        <a:lstStyle/>
        <a:p>
          <a:r>
            <a:rPr lang="en-US" sz="2400" b="1" dirty="0">
              <a:latin typeface="Garamond" panose="02020404030301010803" pitchFamily="18" charset="0"/>
            </a:rPr>
            <a:t>Comprehensiveness of teaching materials  </a:t>
          </a:r>
        </a:p>
      </dgm:t>
    </dgm:pt>
    <dgm:pt modelId="{75E033C6-C33E-47FF-82AD-30E02B72F584}" type="parTrans" cxnId="{4D2D79D2-9045-4A8F-B4F2-ECC6AAAADB09}">
      <dgm:prSet/>
      <dgm:spPr/>
      <dgm:t>
        <a:bodyPr/>
        <a:lstStyle/>
        <a:p>
          <a:endParaRPr lang="en-US"/>
        </a:p>
      </dgm:t>
    </dgm:pt>
    <dgm:pt modelId="{0B8D39A2-CE54-4D7D-AA64-D7200FC7638A}" type="sibTrans" cxnId="{4D2D79D2-9045-4A8F-B4F2-ECC6AAAADB09}">
      <dgm:prSet/>
      <dgm:spPr/>
      <dgm:t>
        <a:bodyPr/>
        <a:lstStyle/>
        <a:p>
          <a:endParaRPr lang="en-US"/>
        </a:p>
      </dgm:t>
    </dgm:pt>
    <dgm:pt modelId="{782B9579-1F91-4F9C-BB4D-A0AC75E57DE9}">
      <dgm:prSet phldrT="[Text]" custT="1"/>
      <dgm:spPr/>
      <dgm:t>
        <a:bodyPr/>
        <a:lstStyle/>
        <a:p>
          <a:r>
            <a:rPr lang="en-US" sz="2400" b="1" dirty="0">
              <a:solidFill>
                <a:srgbClr val="7030A0"/>
              </a:solidFill>
              <a:latin typeface="Garamond" panose="02020404030301010803" pitchFamily="18" charset="0"/>
            </a:rPr>
            <a:t>Variety of teaching methods  </a:t>
          </a:r>
        </a:p>
      </dgm:t>
    </dgm:pt>
    <dgm:pt modelId="{9A2E8753-E3AC-416D-A304-58D760E102A7}" type="parTrans" cxnId="{0658AE26-529A-45B5-91B2-84AF4B6152CB}">
      <dgm:prSet/>
      <dgm:spPr/>
      <dgm:t>
        <a:bodyPr/>
        <a:lstStyle/>
        <a:p>
          <a:endParaRPr lang="en-US"/>
        </a:p>
      </dgm:t>
    </dgm:pt>
    <dgm:pt modelId="{6F2C54BC-715A-4CEB-B68D-08BA09528367}" type="sibTrans" cxnId="{0658AE26-529A-45B5-91B2-84AF4B6152CB}">
      <dgm:prSet/>
      <dgm:spPr/>
      <dgm:t>
        <a:bodyPr/>
        <a:lstStyle/>
        <a:p>
          <a:endParaRPr lang="en-US"/>
        </a:p>
      </dgm:t>
    </dgm:pt>
    <dgm:pt modelId="{1C1D3A19-8BAB-4477-BD6B-2CA0C2EF9234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Garamond" panose="02020404030301010803" pitchFamily="18" charset="0"/>
            </a:rPr>
            <a:t>Sufficient dosage  </a:t>
          </a:r>
        </a:p>
      </dgm:t>
    </dgm:pt>
    <dgm:pt modelId="{7582C71E-BA68-45B9-91C2-CC8AF1EDBE85}" type="parTrans" cxnId="{D4804196-F701-4B40-BBC8-61B1F7A9F2A5}">
      <dgm:prSet/>
      <dgm:spPr/>
      <dgm:t>
        <a:bodyPr/>
        <a:lstStyle/>
        <a:p>
          <a:endParaRPr lang="en-US"/>
        </a:p>
      </dgm:t>
    </dgm:pt>
    <dgm:pt modelId="{C924300E-9B1E-4DB4-B645-BDFE2294E053}" type="sibTrans" cxnId="{D4804196-F701-4B40-BBC8-61B1F7A9F2A5}">
      <dgm:prSet/>
      <dgm:spPr/>
      <dgm:t>
        <a:bodyPr/>
        <a:lstStyle/>
        <a:p>
          <a:endParaRPr lang="en-US"/>
        </a:p>
      </dgm:t>
    </dgm:pt>
    <dgm:pt modelId="{BA994F75-0F36-431B-9DC2-FCC98B8F4A05}">
      <dgm:prSet phldrT="[Text]" custT="1"/>
      <dgm:spPr/>
      <dgm:t>
        <a:bodyPr/>
        <a:lstStyle/>
        <a:p>
          <a:r>
            <a:rPr lang="en-US" sz="2400" b="1" dirty="0">
              <a:solidFill>
                <a:srgbClr val="7030A0"/>
              </a:solidFill>
              <a:latin typeface="Garamond" panose="02020404030301010803" pitchFamily="18" charset="0"/>
            </a:rPr>
            <a:t>Are appropriate timed </a:t>
          </a:r>
        </a:p>
      </dgm:t>
    </dgm:pt>
    <dgm:pt modelId="{78792727-8120-4372-96B8-BEF40AE042CA}" type="parTrans" cxnId="{72627607-BBB4-4E7C-896C-B216F2ECC0A2}">
      <dgm:prSet/>
      <dgm:spPr/>
      <dgm:t>
        <a:bodyPr/>
        <a:lstStyle/>
        <a:p>
          <a:endParaRPr lang="en-US"/>
        </a:p>
      </dgm:t>
    </dgm:pt>
    <dgm:pt modelId="{D4B0E91C-1046-48D9-B74F-A247CD3C38BA}" type="sibTrans" cxnId="{72627607-BBB4-4E7C-896C-B216F2ECC0A2}">
      <dgm:prSet/>
      <dgm:spPr/>
      <dgm:t>
        <a:bodyPr/>
        <a:lstStyle/>
        <a:p>
          <a:endParaRPr lang="en-US"/>
        </a:p>
      </dgm:t>
    </dgm:pt>
    <dgm:pt modelId="{39B50FF0-F108-4FC0-9806-F3A35B7E1808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Garamond" panose="02020404030301010803" pitchFamily="18" charset="0"/>
            </a:rPr>
            <a:t>Provide opportunity for positive relationship </a:t>
          </a:r>
        </a:p>
      </dgm:t>
    </dgm:pt>
    <dgm:pt modelId="{DA6BE4AE-276D-44BD-A68E-246EF1621B5D}" type="parTrans" cxnId="{23A66B69-3728-4542-A16B-C2513F7A0381}">
      <dgm:prSet/>
      <dgm:spPr/>
      <dgm:t>
        <a:bodyPr/>
        <a:lstStyle/>
        <a:p>
          <a:endParaRPr lang="en-US"/>
        </a:p>
      </dgm:t>
    </dgm:pt>
    <dgm:pt modelId="{72623106-B64E-45A7-BDB4-4A5BBE8FF149}" type="sibTrans" cxnId="{23A66B69-3728-4542-A16B-C2513F7A0381}">
      <dgm:prSet/>
      <dgm:spPr/>
      <dgm:t>
        <a:bodyPr/>
        <a:lstStyle/>
        <a:p>
          <a:endParaRPr lang="en-US"/>
        </a:p>
      </dgm:t>
    </dgm:pt>
    <dgm:pt modelId="{C50C4775-7C97-4351-94CD-20C772A8EC00}">
      <dgm:prSet phldrT="[Text]" custT="1"/>
      <dgm:spPr/>
      <dgm:t>
        <a:bodyPr/>
        <a:lstStyle/>
        <a:p>
          <a:r>
            <a:rPr lang="en-US" sz="2400" b="1" dirty="0">
              <a:solidFill>
                <a:srgbClr val="7030A0"/>
              </a:solidFill>
              <a:latin typeface="Garamond" panose="02020404030301010803" pitchFamily="18" charset="0"/>
            </a:rPr>
            <a:t>Theory driven </a:t>
          </a:r>
        </a:p>
      </dgm:t>
    </dgm:pt>
    <dgm:pt modelId="{DFF80907-A7E5-43C7-A2AD-AD6CCD9552F5}" type="parTrans" cxnId="{41E3C941-8556-4AC9-85B0-CDE122097700}">
      <dgm:prSet/>
      <dgm:spPr/>
      <dgm:t>
        <a:bodyPr/>
        <a:lstStyle/>
        <a:p>
          <a:endParaRPr lang="en-US"/>
        </a:p>
      </dgm:t>
    </dgm:pt>
    <dgm:pt modelId="{E78131ED-CDE9-4AE6-B8E6-B45409566853}" type="sibTrans" cxnId="{41E3C941-8556-4AC9-85B0-CDE122097700}">
      <dgm:prSet/>
      <dgm:spPr/>
      <dgm:t>
        <a:bodyPr/>
        <a:lstStyle/>
        <a:p>
          <a:endParaRPr lang="en-US"/>
        </a:p>
      </dgm:t>
    </dgm:pt>
    <dgm:pt modelId="{7A7494FF-DFFC-41B0-8E91-2CB00AB4E708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Garamond" panose="02020404030301010803" pitchFamily="18" charset="0"/>
            </a:rPr>
            <a:t>Are socio-culturally relevant </a:t>
          </a:r>
          <a:endParaRPr lang="en-US" sz="2400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6B2274ED-50C8-4D1C-A90A-D71D823FC254}" type="parTrans" cxnId="{DFD6264C-56A3-444C-8B7B-C2ACF279DE85}">
      <dgm:prSet/>
      <dgm:spPr/>
      <dgm:t>
        <a:bodyPr/>
        <a:lstStyle/>
        <a:p>
          <a:endParaRPr lang="en-US"/>
        </a:p>
      </dgm:t>
    </dgm:pt>
    <dgm:pt modelId="{3A0AD873-6067-4ED7-9EF0-0826DEAC95B2}" type="sibTrans" cxnId="{DFD6264C-56A3-444C-8B7B-C2ACF279DE85}">
      <dgm:prSet/>
      <dgm:spPr/>
      <dgm:t>
        <a:bodyPr/>
        <a:lstStyle/>
        <a:p>
          <a:endParaRPr lang="en-US"/>
        </a:p>
      </dgm:t>
    </dgm:pt>
    <dgm:pt modelId="{3F4B101A-0CE1-4CF9-B972-FCAEED35D49F}">
      <dgm:prSet phldrT="[Text]" custT="1"/>
      <dgm:spPr/>
      <dgm:t>
        <a:bodyPr/>
        <a:lstStyle/>
        <a:p>
          <a:r>
            <a:rPr lang="en-US" sz="5700" dirty="0">
              <a:latin typeface="Garamond" panose="02020404030301010803" pitchFamily="18" charset="0"/>
            </a:rPr>
            <a:t> </a:t>
          </a:r>
          <a:r>
            <a:rPr lang="en-US" sz="2400" b="1" dirty="0">
              <a:solidFill>
                <a:srgbClr val="7030A0"/>
              </a:solidFill>
              <a:latin typeface="Garamond" panose="02020404030301010803" pitchFamily="18" charset="0"/>
            </a:rPr>
            <a:t>Are delivered by well trained staff </a:t>
          </a:r>
        </a:p>
        <a:p>
          <a:endParaRPr lang="en-US" sz="2000" dirty="0">
            <a:latin typeface="Garamond" panose="02020404030301010803" pitchFamily="18" charset="0"/>
          </a:endParaRPr>
        </a:p>
      </dgm:t>
    </dgm:pt>
    <dgm:pt modelId="{DAC2AD1C-6FCD-490F-9D37-3EACBBC34782}" type="parTrans" cxnId="{82C9A0AF-B97F-42FD-A52E-2B75316D32D4}">
      <dgm:prSet/>
      <dgm:spPr/>
      <dgm:t>
        <a:bodyPr/>
        <a:lstStyle/>
        <a:p>
          <a:endParaRPr lang="en-US"/>
        </a:p>
      </dgm:t>
    </dgm:pt>
    <dgm:pt modelId="{05D53D01-E5B3-4F41-8D28-47E0EF4BF6D9}" type="sibTrans" cxnId="{82C9A0AF-B97F-42FD-A52E-2B75316D32D4}">
      <dgm:prSet/>
      <dgm:spPr/>
      <dgm:t>
        <a:bodyPr/>
        <a:lstStyle/>
        <a:p>
          <a:endParaRPr lang="en-US"/>
        </a:p>
      </dgm:t>
    </dgm:pt>
    <dgm:pt modelId="{B221D4AA-74E7-4B7E-8FA4-0931A8EE7AC7}">
      <dgm:prSet phldrT="[Text]" custT="1"/>
      <dgm:spPr/>
      <dgm:t>
        <a:bodyPr/>
        <a:lstStyle/>
        <a:p>
          <a:r>
            <a:rPr lang="en-US" sz="5700" dirty="0">
              <a:latin typeface="Garamond" panose="02020404030301010803" pitchFamily="18" charset="0"/>
            </a:rPr>
            <a:t> </a:t>
          </a:r>
          <a:r>
            <a:rPr lang="en-US" sz="2400" b="1" dirty="0">
              <a:latin typeface="Garamond" panose="02020404030301010803" pitchFamily="18" charset="0"/>
            </a:rPr>
            <a:t>Include outcome evaluation</a:t>
          </a:r>
          <a:endParaRPr lang="en-US" sz="5700" dirty="0">
            <a:latin typeface="Garamond" panose="02020404030301010803" pitchFamily="18" charset="0"/>
          </a:endParaRPr>
        </a:p>
      </dgm:t>
    </dgm:pt>
    <dgm:pt modelId="{8DE6A833-65CD-4FC5-9F71-EE104A8C9DD3}" type="parTrans" cxnId="{3D955395-52A0-45AA-9E7C-E588E1141BF3}">
      <dgm:prSet/>
      <dgm:spPr/>
      <dgm:t>
        <a:bodyPr/>
        <a:lstStyle/>
        <a:p>
          <a:endParaRPr lang="en-US"/>
        </a:p>
      </dgm:t>
    </dgm:pt>
    <dgm:pt modelId="{FF2399CC-9BD3-430A-B41A-7277E28B9D45}" type="sibTrans" cxnId="{3D955395-52A0-45AA-9E7C-E588E1141BF3}">
      <dgm:prSet/>
      <dgm:spPr/>
      <dgm:t>
        <a:bodyPr/>
        <a:lstStyle/>
        <a:p>
          <a:endParaRPr lang="en-US"/>
        </a:p>
      </dgm:t>
    </dgm:pt>
    <dgm:pt modelId="{89E4153D-9B46-4DA8-8B03-B3FFF7B99A1F}">
      <dgm:prSet phldrT="[Text]" custT="1"/>
      <dgm:spPr/>
      <dgm:t>
        <a:bodyPr/>
        <a:lstStyle/>
        <a:p>
          <a:r>
            <a:rPr lang="en-US" sz="2400" b="1" dirty="0">
              <a:latin typeface="Garamond" panose="02020404030301010803" pitchFamily="18" charset="0"/>
            </a:rPr>
            <a:t>Are interactive </a:t>
          </a:r>
        </a:p>
        <a:p>
          <a:r>
            <a:rPr lang="en-US" sz="2000" dirty="0">
              <a:latin typeface="Garamond" panose="02020404030301010803" pitchFamily="18" charset="0"/>
            </a:rPr>
            <a:t> </a:t>
          </a:r>
          <a:endParaRPr lang="en-US" sz="5700" dirty="0">
            <a:latin typeface="Garamond" panose="02020404030301010803" pitchFamily="18" charset="0"/>
          </a:endParaRPr>
        </a:p>
      </dgm:t>
    </dgm:pt>
    <dgm:pt modelId="{201BD267-D84B-4794-A2A8-EF48A97DD74D}" type="parTrans" cxnId="{B7625704-F493-4133-BC67-8A8515EF5A91}">
      <dgm:prSet/>
      <dgm:spPr/>
      <dgm:t>
        <a:bodyPr/>
        <a:lstStyle/>
        <a:p>
          <a:endParaRPr lang="en-US"/>
        </a:p>
      </dgm:t>
    </dgm:pt>
    <dgm:pt modelId="{90208F46-8BF6-4291-ACDA-F80F34B12F25}" type="sibTrans" cxnId="{B7625704-F493-4133-BC67-8A8515EF5A91}">
      <dgm:prSet/>
      <dgm:spPr/>
      <dgm:t>
        <a:bodyPr/>
        <a:lstStyle/>
        <a:p>
          <a:endParaRPr lang="en-US"/>
        </a:p>
      </dgm:t>
    </dgm:pt>
    <dgm:pt modelId="{B3713AB5-6E21-4594-9885-FC465EEFAD1C}" type="pres">
      <dgm:prSet presAssocID="{D9C00116-48AE-4783-BF9E-3179A078447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65A60A1-2DD9-4917-813F-C651527EC883}" type="pres">
      <dgm:prSet presAssocID="{F77E16F2-BD50-482D-B738-B070C9D5DCFF}" presName="compNode" presStyleCnt="0"/>
      <dgm:spPr/>
    </dgm:pt>
    <dgm:pt modelId="{D9CF581D-BADB-4388-8133-42888BD8D647}" type="pres">
      <dgm:prSet presAssocID="{F77E16F2-BD50-482D-B738-B070C9D5DCFF}" presName="dummyConnPt" presStyleCnt="0"/>
      <dgm:spPr/>
    </dgm:pt>
    <dgm:pt modelId="{99DA287D-1C25-4075-B762-7BF93961F535}" type="pres">
      <dgm:prSet presAssocID="{F77E16F2-BD50-482D-B738-B070C9D5DCFF}" presName="node" presStyleLbl="node1" presStyleIdx="0" presStyleCnt="10" custScaleX="139700" custLinFactNeighborX="58097" custLinFactNeighborY="-1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06506-3437-45F4-88EB-B024723202F9}" type="pres">
      <dgm:prSet presAssocID="{0B8D39A2-CE54-4D7D-AA64-D7200FC7638A}" presName="sibTrans" presStyleLbl="bgSibTrans2D1" presStyleIdx="0" presStyleCnt="9"/>
      <dgm:spPr/>
      <dgm:t>
        <a:bodyPr/>
        <a:lstStyle/>
        <a:p>
          <a:endParaRPr lang="en-US"/>
        </a:p>
      </dgm:t>
    </dgm:pt>
    <dgm:pt modelId="{4485C9B6-215A-4D9A-B022-65822422F372}" type="pres">
      <dgm:prSet presAssocID="{782B9579-1F91-4F9C-BB4D-A0AC75E57DE9}" presName="compNode" presStyleCnt="0"/>
      <dgm:spPr/>
    </dgm:pt>
    <dgm:pt modelId="{999485B6-65CE-4F25-BB92-51290E6B54EC}" type="pres">
      <dgm:prSet presAssocID="{782B9579-1F91-4F9C-BB4D-A0AC75E57DE9}" presName="dummyConnPt" presStyleCnt="0"/>
      <dgm:spPr/>
    </dgm:pt>
    <dgm:pt modelId="{6A29BB41-08A1-470B-985F-2CA507C678EA}" type="pres">
      <dgm:prSet presAssocID="{782B9579-1F91-4F9C-BB4D-A0AC75E57DE9}" presName="node" presStyleLbl="node1" presStyleIdx="1" presStyleCnt="10" custLinFactNeighborX="-5175" custLinFactNeighborY="-56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781134-1756-4627-B740-5F0C4E035811}" type="pres">
      <dgm:prSet presAssocID="{6F2C54BC-715A-4CEB-B68D-08BA09528367}" presName="sibTrans" presStyleLbl="bgSibTrans2D1" presStyleIdx="1" presStyleCnt="9"/>
      <dgm:spPr/>
      <dgm:t>
        <a:bodyPr/>
        <a:lstStyle/>
        <a:p>
          <a:endParaRPr lang="en-US"/>
        </a:p>
      </dgm:t>
    </dgm:pt>
    <dgm:pt modelId="{5FB3D990-3CD0-4A1D-93F1-AE0A8A8E813E}" type="pres">
      <dgm:prSet presAssocID="{1C1D3A19-8BAB-4477-BD6B-2CA0C2EF9234}" presName="compNode" presStyleCnt="0"/>
      <dgm:spPr/>
    </dgm:pt>
    <dgm:pt modelId="{5D1B66B2-89DF-47E3-BD86-0090E906DA13}" type="pres">
      <dgm:prSet presAssocID="{1C1D3A19-8BAB-4477-BD6B-2CA0C2EF9234}" presName="dummyConnPt" presStyleCnt="0"/>
      <dgm:spPr/>
    </dgm:pt>
    <dgm:pt modelId="{EE6249E7-1A0F-4F20-8AEC-31DC0FBC69BE}" type="pres">
      <dgm:prSet presAssocID="{1C1D3A19-8BAB-4477-BD6B-2CA0C2EF9234}" presName="node" presStyleLbl="node1" presStyleIdx="2" presStyleCnt="10" custScaleX="99603" custLinFactNeighborX="-4744" custLinFactNeighborY="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74E379-9BEF-407A-BE77-FABBD2464BEE}" type="pres">
      <dgm:prSet presAssocID="{C924300E-9B1E-4DB4-B645-BDFE2294E053}" presName="sibTrans" presStyleLbl="bgSibTrans2D1" presStyleIdx="2" presStyleCnt="9"/>
      <dgm:spPr/>
      <dgm:t>
        <a:bodyPr/>
        <a:lstStyle/>
        <a:p>
          <a:endParaRPr lang="en-US"/>
        </a:p>
      </dgm:t>
    </dgm:pt>
    <dgm:pt modelId="{0BCB907F-392B-4697-870B-3B9DDECD9C55}" type="pres">
      <dgm:prSet presAssocID="{BA994F75-0F36-431B-9DC2-FCC98B8F4A05}" presName="compNode" presStyleCnt="0"/>
      <dgm:spPr/>
    </dgm:pt>
    <dgm:pt modelId="{62D773CC-3FEB-4AB3-AA6B-4A5802BAB078}" type="pres">
      <dgm:prSet presAssocID="{BA994F75-0F36-431B-9DC2-FCC98B8F4A05}" presName="dummyConnPt" presStyleCnt="0"/>
      <dgm:spPr/>
    </dgm:pt>
    <dgm:pt modelId="{BC76040A-ABEB-46E9-9FD0-DD3EA27FD0F3}" type="pres">
      <dgm:prSet presAssocID="{BA994F75-0F36-431B-9DC2-FCC98B8F4A05}" presName="node" presStyleLbl="node1" presStyleIdx="3" presStyleCnt="10" custScaleX="136902" custLinFactNeighborX="3613" custLinFactNeighborY="-26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73DE1E-0B61-4578-9B22-7F12EC23C771}" type="pres">
      <dgm:prSet presAssocID="{D4B0E91C-1046-48D9-B74F-A247CD3C38BA}" presName="sibTrans" presStyleLbl="bgSibTrans2D1" presStyleIdx="3" presStyleCnt="9"/>
      <dgm:spPr/>
      <dgm:t>
        <a:bodyPr/>
        <a:lstStyle/>
        <a:p>
          <a:endParaRPr lang="en-US"/>
        </a:p>
      </dgm:t>
    </dgm:pt>
    <dgm:pt modelId="{46F7D3AA-EB79-4EB4-9988-EF36545BA876}" type="pres">
      <dgm:prSet presAssocID="{39B50FF0-F108-4FC0-9806-F3A35B7E1808}" presName="compNode" presStyleCnt="0"/>
      <dgm:spPr/>
    </dgm:pt>
    <dgm:pt modelId="{E4F824A3-D693-4748-9F31-7A5A4028FF4B}" type="pres">
      <dgm:prSet presAssocID="{39B50FF0-F108-4FC0-9806-F3A35B7E1808}" presName="dummyConnPt" presStyleCnt="0"/>
      <dgm:spPr/>
    </dgm:pt>
    <dgm:pt modelId="{228411E5-FDA2-49F0-B1E7-6DA96E1916C1}" type="pres">
      <dgm:prSet presAssocID="{39B50FF0-F108-4FC0-9806-F3A35B7E1808}" presName="node" presStyleLbl="node1" presStyleIdx="4" presStyleCnt="10" custScaleX="138061" custLinFactNeighborX="-25048" custLinFactNeighborY="-256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A06CB9-59E8-4CA7-A92C-68BE14EBD305}" type="pres">
      <dgm:prSet presAssocID="{72623106-B64E-45A7-BDB4-4A5BBE8FF149}" presName="sibTrans" presStyleLbl="bgSibTrans2D1" presStyleIdx="4" presStyleCnt="9"/>
      <dgm:spPr/>
      <dgm:t>
        <a:bodyPr/>
        <a:lstStyle/>
        <a:p>
          <a:endParaRPr lang="en-US"/>
        </a:p>
      </dgm:t>
    </dgm:pt>
    <dgm:pt modelId="{6F0259BF-C17A-4E3B-A298-F4128DC7E6A1}" type="pres">
      <dgm:prSet presAssocID="{C50C4775-7C97-4351-94CD-20C772A8EC00}" presName="compNode" presStyleCnt="0"/>
      <dgm:spPr/>
    </dgm:pt>
    <dgm:pt modelId="{D1AB131A-BCD1-4DF4-BBE3-563B7760DD0D}" type="pres">
      <dgm:prSet presAssocID="{C50C4775-7C97-4351-94CD-20C772A8EC00}" presName="dummyConnPt" presStyleCnt="0"/>
      <dgm:spPr/>
    </dgm:pt>
    <dgm:pt modelId="{A80E8A72-E207-4BA9-AAC6-DA93BAB986B1}" type="pres">
      <dgm:prSet presAssocID="{C50C4775-7C97-4351-94CD-20C772A8EC00}" presName="node" presStyleLbl="node1" presStyleIdx="5" presStyleCnt="10" custScaleX="1429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F92B27-46B0-464E-A022-669E6C67AB98}" type="pres">
      <dgm:prSet presAssocID="{E78131ED-CDE9-4AE6-B8E6-B45409566853}" presName="sibTrans" presStyleLbl="bgSibTrans2D1" presStyleIdx="5" presStyleCnt="9"/>
      <dgm:spPr/>
      <dgm:t>
        <a:bodyPr/>
        <a:lstStyle/>
        <a:p>
          <a:endParaRPr lang="en-US"/>
        </a:p>
      </dgm:t>
    </dgm:pt>
    <dgm:pt modelId="{5747558F-9E1A-433F-A14F-26CED9ED33CA}" type="pres">
      <dgm:prSet presAssocID="{7A7494FF-DFFC-41B0-8E91-2CB00AB4E708}" presName="compNode" presStyleCnt="0"/>
      <dgm:spPr/>
    </dgm:pt>
    <dgm:pt modelId="{B133B00A-E32D-4FC8-A92E-68F205249578}" type="pres">
      <dgm:prSet presAssocID="{7A7494FF-DFFC-41B0-8E91-2CB00AB4E708}" presName="dummyConnPt" presStyleCnt="0"/>
      <dgm:spPr/>
    </dgm:pt>
    <dgm:pt modelId="{0A6E08C9-5DD3-4810-919F-1232E4FE4574}" type="pres">
      <dgm:prSet presAssocID="{7A7494FF-DFFC-41B0-8E91-2CB00AB4E708}" presName="node" presStyleLbl="node1" presStyleIdx="6" presStyleCnt="10" custScaleX="147298" custLinFactNeighborX="945" custLinFactNeighborY="215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7C22D3-6827-451E-A1FB-4C4F08689D9D}" type="pres">
      <dgm:prSet presAssocID="{3A0AD873-6067-4ED7-9EF0-0826DEAC95B2}" presName="sibTrans" presStyleLbl="bgSibTrans2D1" presStyleIdx="6" presStyleCnt="9"/>
      <dgm:spPr/>
      <dgm:t>
        <a:bodyPr/>
        <a:lstStyle/>
        <a:p>
          <a:endParaRPr lang="en-US"/>
        </a:p>
      </dgm:t>
    </dgm:pt>
    <dgm:pt modelId="{EABACABF-0518-489A-91F0-9394556D03EC}" type="pres">
      <dgm:prSet presAssocID="{3F4B101A-0CE1-4CF9-B972-FCAEED35D49F}" presName="compNode" presStyleCnt="0"/>
      <dgm:spPr/>
    </dgm:pt>
    <dgm:pt modelId="{A2FB294F-6446-49D7-91FA-610689E45B38}" type="pres">
      <dgm:prSet presAssocID="{3F4B101A-0CE1-4CF9-B972-FCAEED35D49F}" presName="dummyConnPt" presStyleCnt="0"/>
      <dgm:spPr/>
    </dgm:pt>
    <dgm:pt modelId="{935AF8EB-DD2A-4A97-8738-BBF81D43E57B}" type="pres">
      <dgm:prSet presAssocID="{3F4B101A-0CE1-4CF9-B972-FCAEED35D49F}" presName="node" presStyleLbl="node1" presStyleIdx="7" presStyleCnt="10" custScaleX="147828" custLinFactX="8911" custLinFactNeighborX="100000" custLinFactNeighborY="-2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62442B-A849-457B-8B83-CD1153AF08F7}" type="pres">
      <dgm:prSet presAssocID="{05D53D01-E5B3-4F41-8D28-47E0EF4BF6D9}" presName="sibTrans" presStyleLbl="bgSibTrans2D1" presStyleIdx="7" presStyleCnt="9"/>
      <dgm:spPr/>
      <dgm:t>
        <a:bodyPr/>
        <a:lstStyle/>
        <a:p>
          <a:endParaRPr lang="en-US"/>
        </a:p>
      </dgm:t>
    </dgm:pt>
    <dgm:pt modelId="{80CE94C4-5503-49A1-A1E0-3D56AC9566CF}" type="pres">
      <dgm:prSet presAssocID="{B221D4AA-74E7-4B7E-8FA4-0931A8EE7AC7}" presName="compNode" presStyleCnt="0"/>
      <dgm:spPr/>
    </dgm:pt>
    <dgm:pt modelId="{B5A3B833-63E8-45F6-A541-7BBA070AD21A}" type="pres">
      <dgm:prSet presAssocID="{B221D4AA-74E7-4B7E-8FA4-0931A8EE7AC7}" presName="dummyConnPt" presStyleCnt="0"/>
      <dgm:spPr/>
    </dgm:pt>
    <dgm:pt modelId="{A701F5D7-982B-4CEB-ADC5-85521090899C}" type="pres">
      <dgm:prSet presAssocID="{B221D4AA-74E7-4B7E-8FA4-0931A8EE7AC7}" presName="node" presStyleLbl="node1" presStyleIdx="8" presStyleCnt="10" custScaleX="191370" custLinFactY="2238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D721D4-C1C4-42CC-B622-F6DC787684D0}" type="pres">
      <dgm:prSet presAssocID="{FF2399CC-9BD3-430A-B41A-7277E28B9D45}" presName="sibTrans" presStyleLbl="bgSibTrans2D1" presStyleIdx="8" presStyleCnt="9"/>
      <dgm:spPr/>
      <dgm:t>
        <a:bodyPr/>
        <a:lstStyle/>
        <a:p>
          <a:endParaRPr lang="en-US"/>
        </a:p>
      </dgm:t>
    </dgm:pt>
    <dgm:pt modelId="{C9D0C14A-AA87-4100-887D-2DAF5C03EDEE}" type="pres">
      <dgm:prSet presAssocID="{89E4153D-9B46-4DA8-8B03-B3FFF7B99A1F}" presName="compNode" presStyleCnt="0"/>
      <dgm:spPr/>
    </dgm:pt>
    <dgm:pt modelId="{E4BF79A5-849D-4B52-8390-E40EAC90BCBD}" type="pres">
      <dgm:prSet presAssocID="{89E4153D-9B46-4DA8-8B03-B3FFF7B99A1F}" presName="dummyConnPt" presStyleCnt="0"/>
      <dgm:spPr/>
    </dgm:pt>
    <dgm:pt modelId="{D27D0B32-AAE3-4756-8076-2D7892ACFDA4}" type="pres">
      <dgm:prSet presAssocID="{89E4153D-9B46-4DA8-8B03-B3FFF7B99A1F}" presName="node" presStyleLbl="node1" presStyleIdx="9" presStyleCnt="10" custLinFactY="52641" custLinFactNeighborX="-15462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2D79D2-9045-4A8F-B4F2-ECC6AAAADB09}" srcId="{D9C00116-48AE-4783-BF9E-3179A078447C}" destId="{F77E16F2-BD50-482D-B738-B070C9D5DCFF}" srcOrd="0" destOrd="0" parTransId="{75E033C6-C33E-47FF-82AD-30E02B72F584}" sibTransId="{0B8D39A2-CE54-4D7D-AA64-D7200FC7638A}"/>
    <dgm:cxn modelId="{82C9A0AF-B97F-42FD-A52E-2B75316D32D4}" srcId="{D9C00116-48AE-4783-BF9E-3179A078447C}" destId="{3F4B101A-0CE1-4CF9-B972-FCAEED35D49F}" srcOrd="7" destOrd="0" parTransId="{DAC2AD1C-6FCD-490F-9D37-3EACBBC34782}" sibTransId="{05D53D01-E5B3-4F41-8D28-47E0EF4BF6D9}"/>
    <dgm:cxn modelId="{FF692A85-8A3A-47E3-AA65-BC43828DAA74}" type="presOf" srcId="{BA994F75-0F36-431B-9DC2-FCC98B8F4A05}" destId="{BC76040A-ABEB-46E9-9FD0-DD3EA27FD0F3}" srcOrd="0" destOrd="0" presId="urn:microsoft.com/office/officeart/2005/8/layout/bProcess4"/>
    <dgm:cxn modelId="{6C59684E-26C9-451D-85B9-52F1BC3CD9CC}" type="presOf" srcId="{782B9579-1F91-4F9C-BB4D-A0AC75E57DE9}" destId="{6A29BB41-08A1-470B-985F-2CA507C678EA}" srcOrd="0" destOrd="0" presId="urn:microsoft.com/office/officeart/2005/8/layout/bProcess4"/>
    <dgm:cxn modelId="{D4804196-F701-4B40-BBC8-61B1F7A9F2A5}" srcId="{D9C00116-48AE-4783-BF9E-3179A078447C}" destId="{1C1D3A19-8BAB-4477-BD6B-2CA0C2EF9234}" srcOrd="2" destOrd="0" parTransId="{7582C71E-BA68-45B9-91C2-CC8AF1EDBE85}" sibTransId="{C924300E-9B1E-4DB4-B645-BDFE2294E053}"/>
    <dgm:cxn modelId="{D72A9DFE-D863-4388-B5B5-39089CA6350D}" type="presOf" srcId="{0B8D39A2-CE54-4D7D-AA64-D7200FC7638A}" destId="{24306506-3437-45F4-88EB-B024723202F9}" srcOrd="0" destOrd="0" presId="urn:microsoft.com/office/officeart/2005/8/layout/bProcess4"/>
    <dgm:cxn modelId="{26D58A6E-B778-4581-AF5C-B33AACFE5A33}" type="presOf" srcId="{72623106-B64E-45A7-BDB4-4A5BBE8FF149}" destId="{9FA06CB9-59E8-4CA7-A92C-68BE14EBD305}" srcOrd="0" destOrd="0" presId="urn:microsoft.com/office/officeart/2005/8/layout/bProcess4"/>
    <dgm:cxn modelId="{7F53FC1A-7C5F-4060-8C6A-EC55B558BCBA}" type="presOf" srcId="{6F2C54BC-715A-4CEB-B68D-08BA09528367}" destId="{13781134-1756-4627-B740-5F0C4E035811}" srcOrd="0" destOrd="0" presId="urn:microsoft.com/office/officeart/2005/8/layout/bProcess4"/>
    <dgm:cxn modelId="{DFD6264C-56A3-444C-8B7B-C2ACF279DE85}" srcId="{D9C00116-48AE-4783-BF9E-3179A078447C}" destId="{7A7494FF-DFFC-41B0-8E91-2CB00AB4E708}" srcOrd="6" destOrd="0" parTransId="{6B2274ED-50C8-4D1C-A90A-D71D823FC254}" sibTransId="{3A0AD873-6067-4ED7-9EF0-0826DEAC95B2}"/>
    <dgm:cxn modelId="{41E3C941-8556-4AC9-85B0-CDE122097700}" srcId="{D9C00116-48AE-4783-BF9E-3179A078447C}" destId="{C50C4775-7C97-4351-94CD-20C772A8EC00}" srcOrd="5" destOrd="0" parTransId="{DFF80907-A7E5-43C7-A2AD-AD6CCD9552F5}" sibTransId="{E78131ED-CDE9-4AE6-B8E6-B45409566853}"/>
    <dgm:cxn modelId="{811FE1AB-AE76-4479-97EF-DB8663CC94F6}" type="presOf" srcId="{05D53D01-E5B3-4F41-8D28-47E0EF4BF6D9}" destId="{7B62442B-A849-457B-8B83-CD1153AF08F7}" srcOrd="0" destOrd="0" presId="urn:microsoft.com/office/officeart/2005/8/layout/bProcess4"/>
    <dgm:cxn modelId="{B7625704-F493-4133-BC67-8A8515EF5A91}" srcId="{D9C00116-48AE-4783-BF9E-3179A078447C}" destId="{89E4153D-9B46-4DA8-8B03-B3FFF7B99A1F}" srcOrd="9" destOrd="0" parTransId="{201BD267-D84B-4794-A2A8-EF48A97DD74D}" sibTransId="{90208F46-8BF6-4291-ACDA-F80F34B12F25}"/>
    <dgm:cxn modelId="{D2D2ED20-1A8C-4F9A-A06E-504BEB39032E}" type="presOf" srcId="{C50C4775-7C97-4351-94CD-20C772A8EC00}" destId="{A80E8A72-E207-4BA9-AAC6-DA93BAB986B1}" srcOrd="0" destOrd="0" presId="urn:microsoft.com/office/officeart/2005/8/layout/bProcess4"/>
    <dgm:cxn modelId="{3F16537C-D8E0-40B3-BE86-562FC1E35F56}" type="presOf" srcId="{D9C00116-48AE-4783-BF9E-3179A078447C}" destId="{B3713AB5-6E21-4594-9885-FC465EEFAD1C}" srcOrd="0" destOrd="0" presId="urn:microsoft.com/office/officeart/2005/8/layout/bProcess4"/>
    <dgm:cxn modelId="{7FB3BC58-CA41-42CA-A33D-62DA7008C07C}" type="presOf" srcId="{3F4B101A-0CE1-4CF9-B972-FCAEED35D49F}" destId="{935AF8EB-DD2A-4A97-8738-BBF81D43E57B}" srcOrd="0" destOrd="0" presId="urn:microsoft.com/office/officeart/2005/8/layout/bProcess4"/>
    <dgm:cxn modelId="{EA9F5E2F-DAAC-4452-BDD5-11293FADDB62}" type="presOf" srcId="{B221D4AA-74E7-4B7E-8FA4-0931A8EE7AC7}" destId="{A701F5D7-982B-4CEB-ADC5-85521090899C}" srcOrd="0" destOrd="0" presId="urn:microsoft.com/office/officeart/2005/8/layout/bProcess4"/>
    <dgm:cxn modelId="{20D79BA9-184E-4C4C-9F30-F27282350318}" type="presOf" srcId="{C924300E-9B1E-4DB4-B645-BDFE2294E053}" destId="{1C74E379-9BEF-407A-BE77-FABBD2464BEE}" srcOrd="0" destOrd="0" presId="urn:microsoft.com/office/officeart/2005/8/layout/bProcess4"/>
    <dgm:cxn modelId="{3D955395-52A0-45AA-9E7C-E588E1141BF3}" srcId="{D9C00116-48AE-4783-BF9E-3179A078447C}" destId="{B221D4AA-74E7-4B7E-8FA4-0931A8EE7AC7}" srcOrd="8" destOrd="0" parTransId="{8DE6A833-65CD-4FC5-9F71-EE104A8C9DD3}" sibTransId="{FF2399CC-9BD3-430A-B41A-7277E28B9D45}"/>
    <dgm:cxn modelId="{58EAC51F-44FE-4CA2-8493-B4396FAD77BF}" type="presOf" srcId="{E78131ED-CDE9-4AE6-B8E6-B45409566853}" destId="{08F92B27-46B0-464E-A022-669E6C67AB98}" srcOrd="0" destOrd="0" presId="urn:microsoft.com/office/officeart/2005/8/layout/bProcess4"/>
    <dgm:cxn modelId="{0658AE26-529A-45B5-91B2-84AF4B6152CB}" srcId="{D9C00116-48AE-4783-BF9E-3179A078447C}" destId="{782B9579-1F91-4F9C-BB4D-A0AC75E57DE9}" srcOrd="1" destOrd="0" parTransId="{9A2E8753-E3AC-416D-A304-58D760E102A7}" sibTransId="{6F2C54BC-715A-4CEB-B68D-08BA09528367}"/>
    <dgm:cxn modelId="{FBFD90B9-B490-46D1-808C-F57C2AC93985}" type="presOf" srcId="{3A0AD873-6067-4ED7-9EF0-0826DEAC95B2}" destId="{637C22D3-6827-451E-A1FB-4C4F08689D9D}" srcOrd="0" destOrd="0" presId="urn:microsoft.com/office/officeart/2005/8/layout/bProcess4"/>
    <dgm:cxn modelId="{552B72E8-B816-486A-A97F-CEDF563FEF05}" type="presOf" srcId="{39B50FF0-F108-4FC0-9806-F3A35B7E1808}" destId="{228411E5-FDA2-49F0-B1E7-6DA96E1916C1}" srcOrd="0" destOrd="0" presId="urn:microsoft.com/office/officeart/2005/8/layout/bProcess4"/>
    <dgm:cxn modelId="{0B77460C-6797-423C-9A91-71384C66FFE9}" type="presOf" srcId="{7A7494FF-DFFC-41B0-8E91-2CB00AB4E708}" destId="{0A6E08C9-5DD3-4810-919F-1232E4FE4574}" srcOrd="0" destOrd="0" presId="urn:microsoft.com/office/officeart/2005/8/layout/bProcess4"/>
    <dgm:cxn modelId="{8082DB8A-6A3D-4129-8EC4-155C840EA07E}" type="presOf" srcId="{D4B0E91C-1046-48D9-B74F-A247CD3C38BA}" destId="{6173DE1E-0B61-4578-9B22-7F12EC23C771}" srcOrd="0" destOrd="0" presId="urn:microsoft.com/office/officeart/2005/8/layout/bProcess4"/>
    <dgm:cxn modelId="{DB71C2FB-F71F-4166-A2DA-4F01AB1DA17A}" type="presOf" srcId="{FF2399CC-9BD3-430A-B41A-7277E28B9D45}" destId="{9CD721D4-C1C4-42CC-B622-F6DC787684D0}" srcOrd="0" destOrd="0" presId="urn:microsoft.com/office/officeart/2005/8/layout/bProcess4"/>
    <dgm:cxn modelId="{F7545F8B-F3AB-4239-9C43-BFCEA313BD59}" type="presOf" srcId="{89E4153D-9B46-4DA8-8B03-B3FFF7B99A1F}" destId="{D27D0B32-AAE3-4756-8076-2D7892ACFDA4}" srcOrd="0" destOrd="0" presId="urn:microsoft.com/office/officeart/2005/8/layout/bProcess4"/>
    <dgm:cxn modelId="{72627607-BBB4-4E7C-896C-B216F2ECC0A2}" srcId="{D9C00116-48AE-4783-BF9E-3179A078447C}" destId="{BA994F75-0F36-431B-9DC2-FCC98B8F4A05}" srcOrd="3" destOrd="0" parTransId="{78792727-8120-4372-96B8-BEF40AE042CA}" sibTransId="{D4B0E91C-1046-48D9-B74F-A247CD3C38BA}"/>
    <dgm:cxn modelId="{026BD606-FB57-4F05-896E-A2019BFE71B0}" type="presOf" srcId="{1C1D3A19-8BAB-4477-BD6B-2CA0C2EF9234}" destId="{EE6249E7-1A0F-4F20-8AEC-31DC0FBC69BE}" srcOrd="0" destOrd="0" presId="urn:microsoft.com/office/officeart/2005/8/layout/bProcess4"/>
    <dgm:cxn modelId="{23A66B69-3728-4542-A16B-C2513F7A0381}" srcId="{D9C00116-48AE-4783-BF9E-3179A078447C}" destId="{39B50FF0-F108-4FC0-9806-F3A35B7E1808}" srcOrd="4" destOrd="0" parTransId="{DA6BE4AE-276D-44BD-A68E-246EF1621B5D}" sibTransId="{72623106-B64E-45A7-BDB4-4A5BBE8FF149}"/>
    <dgm:cxn modelId="{4125A254-7C30-4B4C-ADE1-9654B18F83BD}" type="presOf" srcId="{F77E16F2-BD50-482D-B738-B070C9D5DCFF}" destId="{99DA287D-1C25-4075-B762-7BF93961F535}" srcOrd="0" destOrd="0" presId="urn:microsoft.com/office/officeart/2005/8/layout/bProcess4"/>
    <dgm:cxn modelId="{47DF6A06-150C-452C-87DD-0B83C7E2B307}" type="presParOf" srcId="{B3713AB5-6E21-4594-9885-FC465EEFAD1C}" destId="{665A60A1-2DD9-4917-813F-C651527EC883}" srcOrd="0" destOrd="0" presId="urn:microsoft.com/office/officeart/2005/8/layout/bProcess4"/>
    <dgm:cxn modelId="{3F6092F9-00EB-4E19-BF7B-FE3A5161A1E9}" type="presParOf" srcId="{665A60A1-2DD9-4917-813F-C651527EC883}" destId="{D9CF581D-BADB-4388-8133-42888BD8D647}" srcOrd="0" destOrd="0" presId="urn:microsoft.com/office/officeart/2005/8/layout/bProcess4"/>
    <dgm:cxn modelId="{7FEF89F5-FF2B-4592-B42E-B41CE457914B}" type="presParOf" srcId="{665A60A1-2DD9-4917-813F-C651527EC883}" destId="{99DA287D-1C25-4075-B762-7BF93961F535}" srcOrd="1" destOrd="0" presId="urn:microsoft.com/office/officeart/2005/8/layout/bProcess4"/>
    <dgm:cxn modelId="{F96BCED2-2C00-4C73-A89A-23FB7B643463}" type="presParOf" srcId="{B3713AB5-6E21-4594-9885-FC465EEFAD1C}" destId="{24306506-3437-45F4-88EB-B024723202F9}" srcOrd="1" destOrd="0" presId="urn:microsoft.com/office/officeart/2005/8/layout/bProcess4"/>
    <dgm:cxn modelId="{9E6F5810-9E73-4757-B7BE-FDD585202025}" type="presParOf" srcId="{B3713AB5-6E21-4594-9885-FC465EEFAD1C}" destId="{4485C9B6-215A-4D9A-B022-65822422F372}" srcOrd="2" destOrd="0" presId="urn:microsoft.com/office/officeart/2005/8/layout/bProcess4"/>
    <dgm:cxn modelId="{C08BF769-32A2-499B-8166-CADCBE6EEC69}" type="presParOf" srcId="{4485C9B6-215A-4D9A-B022-65822422F372}" destId="{999485B6-65CE-4F25-BB92-51290E6B54EC}" srcOrd="0" destOrd="0" presId="urn:microsoft.com/office/officeart/2005/8/layout/bProcess4"/>
    <dgm:cxn modelId="{A4B5C3DC-9C45-4DEB-86EA-C2BF9AE31F80}" type="presParOf" srcId="{4485C9B6-215A-4D9A-B022-65822422F372}" destId="{6A29BB41-08A1-470B-985F-2CA507C678EA}" srcOrd="1" destOrd="0" presId="urn:microsoft.com/office/officeart/2005/8/layout/bProcess4"/>
    <dgm:cxn modelId="{17F0F3EB-B262-4E0A-884F-7AC5BABD51AF}" type="presParOf" srcId="{B3713AB5-6E21-4594-9885-FC465EEFAD1C}" destId="{13781134-1756-4627-B740-5F0C4E035811}" srcOrd="3" destOrd="0" presId="urn:microsoft.com/office/officeart/2005/8/layout/bProcess4"/>
    <dgm:cxn modelId="{06F57DF7-C351-4F7B-AF69-2F60217A2BF3}" type="presParOf" srcId="{B3713AB5-6E21-4594-9885-FC465EEFAD1C}" destId="{5FB3D990-3CD0-4A1D-93F1-AE0A8A8E813E}" srcOrd="4" destOrd="0" presId="urn:microsoft.com/office/officeart/2005/8/layout/bProcess4"/>
    <dgm:cxn modelId="{72D2C0C9-70CE-4F12-AFE8-2001075437A2}" type="presParOf" srcId="{5FB3D990-3CD0-4A1D-93F1-AE0A8A8E813E}" destId="{5D1B66B2-89DF-47E3-BD86-0090E906DA13}" srcOrd="0" destOrd="0" presId="urn:microsoft.com/office/officeart/2005/8/layout/bProcess4"/>
    <dgm:cxn modelId="{37864FC0-0254-499A-9CE0-39A08ECDA3D3}" type="presParOf" srcId="{5FB3D990-3CD0-4A1D-93F1-AE0A8A8E813E}" destId="{EE6249E7-1A0F-4F20-8AEC-31DC0FBC69BE}" srcOrd="1" destOrd="0" presId="urn:microsoft.com/office/officeart/2005/8/layout/bProcess4"/>
    <dgm:cxn modelId="{2279A29E-CD81-46B3-96FE-D6B88FB3D9DC}" type="presParOf" srcId="{B3713AB5-6E21-4594-9885-FC465EEFAD1C}" destId="{1C74E379-9BEF-407A-BE77-FABBD2464BEE}" srcOrd="5" destOrd="0" presId="urn:microsoft.com/office/officeart/2005/8/layout/bProcess4"/>
    <dgm:cxn modelId="{CBF27D8D-6314-436E-97B5-1275AAB05518}" type="presParOf" srcId="{B3713AB5-6E21-4594-9885-FC465EEFAD1C}" destId="{0BCB907F-392B-4697-870B-3B9DDECD9C55}" srcOrd="6" destOrd="0" presId="urn:microsoft.com/office/officeart/2005/8/layout/bProcess4"/>
    <dgm:cxn modelId="{79C3CC28-747E-4595-BB8E-630B08B25624}" type="presParOf" srcId="{0BCB907F-392B-4697-870B-3B9DDECD9C55}" destId="{62D773CC-3FEB-4AB3-AA6B-4A5802BAB078}" srcOrd="0" destOrd="0" presId="urn:microsoft.com/office/officeart/2005/8/layout/bProcess4"/>
    <dgm:cxn modelId="{1249BA6A-7B88-486F-A571-810B63266918}" type="presParOf" srcId="{0BCB907F-392B-4697-870B-3B9DDECD9C55}" destId="{BC76040A-ABEB-46E9-9FD0-DD3EA27FD0F3}" srcOrd="1" destOrd="0" presId="urn:microsoft.com/office/officeart/2005/8/layout/bProcess4"/>
    <dgm:cxn modelId="{733AA3C8-4C29-42B2-928F-DFDB7B876C82}" type="presParOf" srcId="{B3713AB5-6E21-4594-9885-FC465EEFAD1C}" destId="{6173DE1E-0B61-4578-9B22-7F12EC23C771}" srcOrd="7" destOrd="0" presId="urn:microsoft.com/office/officeart/2005/8/layout/bProcess4"/>
    <dgm:cxn modelId="{023D67DE-DCE2-4CE3-9A73-F7823711686B}" type="presParOf" srcId="{B3713AB5-6E21-4594-9885-FC465EEFAD1C}" destId="{46F7D3AA-EB79-4EB4-9988-EF36545BA876}" srcOrd="8" destOrd="0" presId="urn:microsoft.com/office/officeart/2005/8/layout/bProcess4"/>
    <dgm:cxn modelId="{D28E4284-326A-4E22-BC03-9D5A7DF14C4E}" type="presParOf" srcId="{46F7D3AA-EB79-4EB4-9988-EF36545BA876}" destId="{E4F824A3-D693-4748-9F31-7A5A4028FF4B}" srcOrd="0" destOrd="0" presId="urn:microsoft.com/office/officeart/2005/8/layout/bProcess4"/>
    <dgm:cxn modelId="{CFB95EE5-A361-44BA-8794-385F3B2019A1}" type="presParOf" srcId="{46F7D3AA-EB79-4EB4-9988-EF36545BA876}" destId="{228411E5-FDA2-49F0-B1E7-6DA96E1916C1}" srcOrd="1" destOrd="0" presId="urn:microsoft.com/office/officeart/2005/8/layout/bProcess4"/>
    <dgm:cxn modelId="{E3D702B1-1FDE-4F65-A319-F3E30077063A}" type="presParOf" srcId="{B3713AB5-6E21-4594-9885-FC465EEFAD1C}" destId="{9FA06CB9-59E8-4CA7-A92C-68BE14EBD305}" srcOrd="9" destOrd="0" presId="urn:microsoft.com/office/officeart/2005/8/layout/bProcess4"/>
    <dgm:cxn modelId="{E1E484E0-5B9D-495D-A3F7-840E608824B7}" type="presParOf" srcId="{B3713AB5-6E21-4594-9885-FC465EEFAD1C}" destId="{6F0259BF-C17A-4E3B-A298-F4128DC7E6A1}" srcOrd="10" destOrd="0" presId="urn:microsoft.com/office/officeart/2005/8/layout/bProcess4"/>
    <dgm:cxn modelId="{8BD0F31E-2FAB-4483-BA50-39E81DB10324}" type="presParOf" srcId="{6F0259BF-C17A-4E3B-A298-F4128DC7E6A1}" destId="{D1AB131A-BCD1-4DF4-BBE3-563B7760DD0D}" srcOrd="0" destOrd="0" presId="urn:microsoft.com/office/officeart/2005/8/layout/bProcess4"/>
    <dgm:cxn modelId="{965CE894-4ADD-4744-AFFB-0627362F546D}" type="presParOf" srcId="{6F0259BF-C17A-4E3B-A298-F4128DC7E6A1}" destId="{A80E8A72-E207-4BA9-AAC6-DA93BAB986B1}" srcOrd="1" destOrd="0" presId="urn:microsoft.com/office/officeart/2005/8/layout/bProcess4"/>
    <dgm:cxn modelId="{58D61D04-AA42-43D6-8CD8-5A7C80185D44}" type="presParOf" srcId="{B3713AB5-6E21-4594-9885-FC465EEFAD1C}" destId="{08F92B27-46B0-464E-A022-669E6C67AB98}" srcOrd="11" destOrd="0" presId="urn:microsoft.com/office/officeart/2005/8/layout/bProcess4"/>
    <dgm:cxn modelId="{2BA4FFE5-2598-4A0D-8207-CA7634D6565D}" type="presParOf" srcId="{B3713AB5-6E21-4594-9885-FC465EEFAD1C}" destId="{5747558F-9E1A-433F-A14F-26CED9ED33CA}" srcOrd="12" destOrd="0" presId="urn:microsoft.com/office/officeart/2005/8/layout/bProcess4"/>
    <dgm:cxn modelId="{DABDC7AF-47FC-4C57-B8BE-2D4EC51F07D5}" type="presParOf" srcId="{5747558F-9E1A-433F-A14F-26CED9ED33CA}" destId="{B133B00A-E32D-4FC8-A92E-68F205249578}" srcOrd="0" destOrd="0" presId="urn:microsoft.com/office/officeart/2005/8/layout/bProcess4"/>
    <dgm:cxn modelId="{7B3CC74C-8482-42EB-8629-F941CA18F6CA}" type="presParOf" srcId="{5747558F-9E1A-433F-A14F-26CED9ED33CA}" destId="{0A6E08C9-5DD3-4810-919F-1232E4FE4574}" srcOrd="1" destOrd="0" presId="urn:microsoft.com/office/officeart/2005/8/layout/bProcess4"/>
    <dgm:cxn modelId="{6464B862-D07A-4720-BEAC-5EB7E87F05C9}" type="presParOf" srcId="{B3713AB5-6E21-4594-9885-FC465EEFAD1C}" destId="{637C22D3-6827-451E-A1FB-4C4F08689D9D}" srcOrd="13" destOrd="0" presId="urn:microsoft.com/office/officeart/2005/8/layout/bProcess4"/>
    <dgm:cxn modelId="{81257237-9769-44F8-9BCC-413AACDE7792}" type="presParOf" srcId="{B3713AB5-6E21-4594-9885-FC465EEFAD1C}" destId="{EABACABF-0518-489A-91F0-9394556D03EC}" srcOrd="14" destOrd="0" presId="urn:microsoft.com/office/officeart/2005/8/layout/bProcess4"/>
    <dgm:cxn modelId="{65FC0650-A6B7-4795-80C7-B311A610C365}" type="presParOf" srcId="{EABACABF-0518-489A-91F0-9394556D03EC}" destId="{A2FB294F-6446-49D7-91FA-610689E45B38}" srcOrd="0" destOrd="0" presId="urn:microsoft.com/office/officeart/2005/8/layout/bProcess4"/>
    <dgm:cxn modelId="{8F6A8259-F3AA-4205-8A6C-3DBBFBEE5248}" type="presParOf" srcId="{EABACABF-0518-489A-91F0-9394556D03EC}" destId="{935AF8EB-DD2A-4A97-8738-BBF81D43E57B}" srcOrd="1" destOrd="0" presId="urn:microsoft.com/office/officeart/2005/8/layout/bProcess4"/>
    <dgm:cxn modelId="{7851E4CB-C01A-444B-AFEC-41CD7A546827}" type="presParOf" srcId="{B3713AB5-6E21-4594-9885-FC465EEFAD1C}" destId="{7B62442B-A849-457B-8B83-CD1153AF08F7}" srcOrd="15" destOrd="0" presId="urn:microsoft.com/office/officeart/2005/8/layout/bProcess4"/>
    <dgm:cxn modelId="{0CC32C83-F815-4287-A2BF-4F470FF49CBD}" type="presParOf" srcId="{B3713AB5-6E21-4594-9885-FC465EEFAD1C}" destId="{80CE94C4-5503-49A1-A1E0-3D56AC9566CF}" srcOrd="16" destOrd="0" presId="urn:microsoft.com/office/officeart/2005/8/layout/bProcess4"/>
    <dgm:cxn modelId="{463A8725-2ACC-498D-B864-EB08094EA739}" type="presParOf" srcId="{80CE94C4-5503-49A1-A1E0-3D56AC9566CF}" destId="{B5A3B833-63E8-45F6-A541-7BBA070AD21A}" srcOrd="0" destOrd="0" presId="urn:microsoft.com/office/officeart/2005/8/layout/bProcess4"/>
    <dgm:cxn modelId="{7E16F033-B451-4A25-AB44-8FB15CD2C2BA}" type="presParOf" srcId="{80CE94C4-5503-49A1-A1E0-3D56AC9566CF}" destId="{A701F5D7-982B-4CEB-ADC5-85521090899C}" srcOrd="1" destOrd="0" presId="urn:microsoft.com/office/officeart/2005/8/layout/bProcess4"/>
    <dgm:cxn modelId="{38CEB94A-C68F-4ECA-ACA7-58591477716C}" type="presParOf" srcId="{B3713AB5-6E21-4594-9885-FC465EEFAD1C}" destId="{9CD721D4-C1C4-42CC-B622-F6DC787684D0}" srcOrd="17" destOrd="0" presId="urn:microsoft.com/office/officeart/2005/8/layout/bProcess4"/>
    <dgm:cxn modelId="{BF826EFC-592F-4915-8709-F100D0665C3C}" type="presParOf" srcId="{B3713AB5-6E21-4594-9885-FC465EEFAD1C}" destId="{C9D0C14A-AA87-4100-887D-2DAF5C03EDEE}" srcOrd="18" destOrd="0" presId="urn:microsoft.com/office/officeart/2005/8/layout/bProcess4"/>
    <dgm:cxn modelId="{CDE3F94D-F475-4952-9935-A44F5D157927}" type="presParOf" srcId="{C9D0C14A-AA87-4100-887D-2DAF5C03EDEE}" destId="{E4BF79A5-849D-4B52-8390-E40EAC90BCBD}" srcOrd="0" destOrd="0" presId="urn:microsoft.com/office/officeart/2005/8/layout/bProcess4"/>
    <dgm:cxn modelId="{BC49AE96-BF43-46D8-8DFC-DD3074C9D68F}" type="presParOf" srcId="{C9D0C14A-AA87-4100-887D-2DAF5C03EDEE}" destId="{D27D0B32-AAE3-4756-8076-2D7892ACFDA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C00116-48AE-4783-BF9E-3179A078447C}" type="doc">
      <dgm:prSet loTypeId="urn:microsoft.com/office/officeart/2005/8/layout/bProcess4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77E16F2-BD50-482D-B738-B070C9D5DCFF}">
      <dgm:prSet phldrT="[Text]" custT="1"/>
      <dgm:spPr/>
      <dgm:t>
        <a:bodyPr/>
        <a:lstStyle/>
        <a:p>
          <a:r>
            <a:rPr lang="en-US" sz="2400" b="1" dirty="0">
              <a:latin typeface="Garamond" panose="02020404030301010803" pitchFamily="18" charset="0"/>
            </a:rPr>
            <a:t>Social Learning theory </a:t>
          </a:r>
        </a:p>
      </dgm:t>
    </dgm:pt>
    <dgm:pt modelId="{75E033C6-C33E-47FF-82AD-30E02B72F584}" type="parTrans" cxnId="{4D2D79D2-9045-4A8F-B4F2-ECC6AAAADB09}">
      <dgm:prSet/>
      <dgm:spPr/>
      <dgm:t>
        <a:bodyPr/>
        <a:lstStyle/>
        <a:p>
          <a:endParaRPr lang="en-US"/>
        </a:p>
      </dgm:t>
    </dgm:pt>
    <dgm:pt modelId="{0B8D39A2-CE54-4D7D-AA64-D7200FC7638A}" type="sibTrans" cxnId="{4D2D79D2-9045-4A8F-B4F2-ECC6AAAADB09}">
      <dgm:prSet/>
      <dgm:spPr/>
      <dgm:t>
        <a:bodyPr/>
        <a:lstStyle/>
        <a:p>
          <a:endParaRPr lang="en-US"/>
        </a:p>
      </dgm:t>
    </dgm:pt>
    <dgm:pt modelId="{1C1D3A19-8BAB-4477-BD6B-2CA0C2EF9234}">
      <dgm:prSet phldrT="[Text]" custT="1"/>
      <dgm:spPr/>
      <dgm:t>
        <a:bodyPr/>
        <a:lstStyle/>
        <a:p>
          <a:r>
            <a:rPr lang="en-US" sz="2400" b="1" dirty="0">
              <a:solidFill>
                <a:schemeClr val="tx1"/>
              </a:solidFill>
              <a:latin typeface="Garamond" panose="02020404030301010803" pitchFamily="18" charset="0"/>
            </a:rPr>
            <a:t>Problem </a:t>
          </a:r>
          <a:r>
            <a:rPr lang="en-US" sz="2400" b="1" dirty="0" err="1">
              <a:solidFill>
                <a:schemeClr val="tx1"/>
              </a:solidFill>
              <a:latin typeface="Garamond" panose="02020404030301010803" pitchFamily="18" charset="0"/>
            </a:rPr>
            <a:t>Behaviour</a:t>
          </a:r>
          <a:r>
            <a:rPr lang="en-US" sz="2400" b="1" dirty="0">
              <a:solidFill>
                <a:schemeClr val="tx1"/>
              </a:solidFill>
              <a:latin typeface="Garamond" panose="02020404030301010803" pitchFamily="18" charset="0"/>
            </a:rPr>
            <a:t> theory</a:t>
          </a:r>
        </a:p>
      </dgm:t>
    </dgm:pt>
    <dgm:pt modelId="{7582C71E-BA68-45B9-91C2-CC8AF1EDBE85}" type="parTrans" cxnId="{D4804196-F701-4B40-BBC8-61B1F7A9F2A5}">
      <dgm:prSet/>
      <dgm:spPr/>
      <dgm:t>
        <a:bodyPr/>
        <a:lstStyle/>
        <a:p>
          <a:endParaRPr lang="en-US"/>
        </a:p>
      </dgm:t>
    </dgm:pt>
    <dgm:pt modelId="{C924300E-9B1E-4DB4-B645-BDFE2294E053}" type="sibTrans" cxnId="{D4804196-F701-4B40-BBC8-61B1F7A9F2A5}">
      <dgm:prSet/>
      <dgm:spPr/>
      <dgm:t>
        <a:bodyPr/>
        <a:lstStyle/>
        <a:p>
          <a:endParaRPr lang="en-US"/>
        </a:p>
      </dgm:t>
    </dgm:pt>
    <dgm:pt modelId="{17ABB7BB-C9C0-492B-A4E7-090639DB2031}">
      <dgm:prSet phldrT="[Text]" custT="1"/>
      <dgm:spPr/>
      <dgm:t>
        <a:bodyPr/>
        <a:lstStyle/>
        <a:p>
          <a:r>
            <a:rPr lang="en-US" sz="2400" b="1" dirty="0">
              <a:latin typeface="Garamond" panose="02020404030301010803" pitchFamily="18" charset="0"/>
            </a:rPr>
            <a:t>Health Belief Model</a:t>
          </a:r>
          <a:endParaRPr lang="en-US" sz="24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3D4B8919-9823-4AFA-AAD6-F571CBA6B1AA}" type="parTrans" cxnId="{7C04AE2D-FAE6-457F-972F-A04C2B380449}">
      <dgm:prSet/>
      <dgm:spPr/>
      <dgm:t>
        <a:bodyPr/>
        <a:lstStyle/>
        <a:p>
          <a:endParaRPr lang="en-US"/>
        </a:p>
      </dgm:t>
    </dgm:pt>
    <dgm:pt modelId="{A5AA958B-A8EB-4EB0-96D6-A55F20AF866C}" type="sibTrans" cxnId="{7C04AE2D-FAE6-457F-972F-A04C2B380449}">
      <dgm:prSet/>
      <dgm:spPr/>
      <dgm:t>
        <a:bodyPr/>
        <a:lstStyle/>
        <a:p>
          <a:endParaRPr lang="en-US"/>
        </a:p>
      </dgm:t>
    </dgm:pt>
    <dgm:pt modelId="{FB683F2F-F052-4AAE-BAAB-24CF8A23F967}">
      <dgm:prSet phldrT="[Text]" custT="1"/>
      <dgm:spPr/>
      <dgm:t>
        <a:bodyPr/>
        <a:lstStyle/>
        <a:p>
          <a:r>
            <a:rPr lang="en-US" sz="2400" b="1" dirty="0">
              <a:latin typeface="Garamond" panose="02020404030301010803" pitchFamily="18" charset="0"/>
            </a:rPr>
            <a:t>Reasoned Action</a:t>
          </a:r>
          <a:endParaRPr lang="en-US" sz="24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A76F10E7-2CEE-4EDC-B50F-8FF0100F0AB0}" type="parTrans" cxnId="{45A8368F-1B14-4201-BF84-B38D50CDEA92}">
      <dgm:prSet/>
      <dgm:spPr/>
      <dgm:t>
        <a:bodyPr/>
        <a:lstStyle/>
        <a:p>
          <a:endParaRPr lang="en-US"/>
        </a:p>
      </dgm:t>
    </dgm:pt>
    <dgm:pt modelId="{BB01EA8E-9137-4787-84DA-B66E7CAF27DB}" type="sibTrans" cxnId="{45A8368F-1B14-4201-BF84-B38D50CDEA92}">
      <dgm:prSet/>
      <dgm:spPr/>
      <dgm:t>
        <a:bodyPr/>
        <a:lstStyle/>
        <a:p>
          <a:endParaRPr lang="en-US"/>
        </a:p>
      </dgm:t>
    </dgm:pt>
    <dgm:pt modelId="{7E5AD117-C407-459F-8DE4-4CBD60E5E9F9}">
      <dgm:prSet phldrT="[Text]" custT="1"/>
      <dgm:spPr/>
      <dgm:t>
        <a:bodyPr/>
        <a:lstStyle/>
        <a:p>
          <a:r>
            <a:rPr lang="en-US" sz="2400" b="1" dirty="0">
              <a:latin typeface="Garamond" panose="02020404030301010803" pitchFamily="18" charset="0"/>
            </a:rPr>
            <a:t>Planned behavior</a:t>
          </a:r>
          <a:endParaRPr lang="en-US" sz="24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A48B6F22-DC1A-4B1F-81E7-46C9FEE3022C}" type="parTrans" cxnId="{05E67A88-32BB-42E8-8DEB-44A9E5DC32A7}">
      <dgm:prSet/>
      <dgm:spPr/>
      <dgm:t>
        <a:bodyPr/>
        <a:lstStyle/>
        <a:p>
          <a:endParaRPr lang="en-US"/>
        </a:p>
      </dgm:t>
    </dgm:pt>
    <dgm:pt modelId="{A24D2D51-E652-449D-A1FC-85D4667672AE}" type="sibTrans" cxnId="{05E67A88-32BB-42E8-8DEB-44A9E5DC32A7}">
      <dgm:prSet/>
      <dgm:spPr/>
      <dgm:t>
        <a:bodyPr/>
        <a:lstStyle/>
        <a:p>
          <a:endParaRPr lang="en-US"/>
        </a:p>
      </dgm:t>
    </dgm:pt>
    <dgm:pt modelId="{EA945318-ADA9-4DC7-B62C-34D3C6D01E86}">
      <dgm:prSet phldrT="[Text]" custT="1"/>
      <dgm:spPr/>
      <dgm:t>
        <a:bodyPr/>
        <a:lstStyle/>
        <a:p>
          <a:r>
            <a:rPr lang="en-US" sz="2000" b="1" dirty="0">
              <a:latin typeface="Garamond" panose="02020404030301010803" pitchFamily="18" charset="0"/>
            </a:rPr>
            <a:t>Social norm theory   </a:t>
          </a:r>
          <a:endParaRPr lang="en-US" sz="2400" b="1" dirty="0">
            <a:solidFill>
              <a:schemeClr val="tx1"/>
            </a:solidFill>
            <a:latin typeface="Garamond" panose="02020404030301010803" pitchFamily="18" charset="0"/>
          </a:endParaRPr>
        </a:p>
      </dgm:t>
    </dgm:pt>
    <dgm:pt modelId="{78198D73-3129-4DCB-B980-F822C4347532}" type="parTrans" cxnId="{3DEC5FF2-D1B6-4ABF-A09B-70207779D28D}">
      <dgm:prSet/>
      <dgm:spPr/>
      <dgm:t>
        <a:bodyPr/>
        <a:lstStyle/>
        <a:p>
          <a:endParaRPr lang="en-US"/>
        </a:p>
      </dgm:t>
    </dgm:pt>
    <dgm:pt modelId="{FE3D4242-4A8D-4768-8C06-1FE400739135}" type="sibTrans" cxnId="{3DEC5FF2-D1B6-4ABF-A09B-70207779D28D}">
      <dgm:prSet/>
      <dgm:spPr/>
      <dgm:t>
        <a:bodyPr/>
        <a:lstStyle/>
        <a:p>
          <a:endParaRPr lang="en-US"/>
        </a:p>
      </dgm:t>
    </dgm:pt>
    <dgm:pt modelId="{B3713AB5-6E21-4594-9885-FC465EEFAD1C}" type="pres">
      <dgm:prSet presAssocID="{D9C00116-48AE-4783-BF9E-3179A078447C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65A60A1-2DD9-4917-813F-C651527EC883}" type="pres">
      <dgm:prSet presAssocID="{F77E16F2-BD50-482D-B738-B070C9D5DCFF}" presName="compNode" presStyleCnt="0"/>
      <dgm:spPr/>
    </dgm:pt>
    <dgm:pt modelId="{D9CF581D-BADB-4388-8133-42888BD8D647}" type="pres">
      <dgm:prSet presAssocID="{F77E16F2-BD50-482D-B738-B070C9D5DCFF}" presName="dummyConnPt" presStyleCnt="0"/>
      <dgm:spPr/>
    </dgm:pt>
    <dgm:pt modelId="{99DA287D-1C25-4075-B762-7BF93961F535}" type="pres">
      <dgm:prSet presAssocID="{F77E16F2-BD50-482D-B738-B070C9D5DCFF}" presName="node" presStyleLbl="node1" presStyleIdx="0" presStyleCnt="6" custScaleX="139700" custLinFactNeighborX="-40855" custLinFactNeighborY="-15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306506-3437-45F4-88EB-B024723202F9}" type="pres">
      <dgm:prSet presAssocID="{0B8D39A2-CE54-4D7D-AA64-D7200FC7638A}" presName="sibTrans" presStyleLbl="bgSibTrans2D1" presStyleIdx="0" presStyleCnt="5"/>
      <dgm:spPr/>
      <dgm:t>
        <a:bodyPr/>
        <a:lstStyle/>
        <a:p>
          <a:endParaRPr lang="en-US"/>
        </a:p>
      </dgm:t>
    </dgm:pt>
    <dgm:pt modelId="{5FB3D990-3CD0-4A1D-93F1-AE0A8A8E813E}" type="pres">
      <dgm:prSet presAssocID="{1C1D3A19-8BAB-4477-BD6B-2CA0C2EF9234}" presName="compNode" presStyleCnt="0"/>
      <dgm:spPr/>
    </dgm:pt>
    <dgm:pt modelId="{5D1B66B2-89DF-47E3-BD86-0090E906DA13}" type="pres">
      <dgm:prSet presAssocID="{1C1D3A19-8BAB-4477-BD6B-2CA0C2EF9234}" presName="dummyConnPt" presStyleCnt="0"/>
      <dgm:spPr/>
    </dgm:pt>
    <dgm:pt modelId="{EE6249E7-1A0F-4F20-8AEC-31DC0FBC69BE}" type="pres">
      <dgm:prSet presAssocID="{1C1D3A19-8BAB-4477-BD6B-2CA0C2EF9234}" presName="node" presStyleLbl="node1" presStyleIdx="1" presStyleCnt="6" custScaleX="139451" custLinFactNeighborX="-40700" custLinFactNeighborY="-84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EDEFFA-AF78-41D7-8C47-82A2E456C151}" type="pres">
      <dgm:prSet presAssocID="{C924300E-9B1E-4DB4-B645-BDFE2294E053}" presName="sibTrans" presStyleLbl="bgSibTrans2D1" presStyleIdx="1" presStyleCnt="5"/>
      <dgm:spPr/>
      <dgm:t>
        <a:bodyPr/>
        <a:lstStyle/>
        <a:p>
          <a:endParaRPr lang="en-US"/>
        </a:p>
      </dgm:t>
    </dgm:pt>
    <dgm:pt modelId="{9F70C5F6-679C-4BD6-B7B9-A566CE1B8841}" type="pres">
      <dgm:prSet presAssocID="{17ABB7BB-C9C0-492B-A4E7-090639DB2031}" presName="compNode" presStyleCnt="0"/>
      <dgm:spPr/>
    </dgm:pt>
    <dgm:pt modelId="{0D653722-D4F0-4D8B-88E4-1E87C1DCD79A}" type="pres">
      <dgm:prSet presAssocID="{17ABB7BB-C9C0-492B-A4E7-090639DB2031}" presName="dummyConnPt" presStyleCnt="0"/>
      <dgm:spPr/>
    </dgm:pt>
    <dgm:pt modelId="{634A573E-6253-42DD-9888-70550083F934}" type="pres">
      <dgm:prSet presAssocID="{17ABB7BB-C9C0-492B-A4E7-090639DB2031}" presName="node" presStyleLbl="node1" presStyleIdx="2" presStyleCnt="6" custScaleX="148386" custLinFactNeighborX="-37738" custLinFactNeighborY="-17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93EAF4-B420-472A-B899-22D4505C2890}" type="pres">
      <dgm:prSet presAssocID="{A5AA958B-A8EB-4EB0-96D6-A55F20AF866C}" presName="sibTrans" presStyleLbl="bgSibTrans2D1" presStyleIdx="2" presStyleCnt="5"/>
      <dgm:spPr/>
      <dgm:t>
        <a:bodyPr/>
        <a:lstStyle/>
        <a:p>
          <a:endParaRPr lang="en-US"/>
        </a:p>
      </dgm:t>
    </dgm:pt>
    <dgm:pt modelId="{33CBF0E3-C457-40E5-8EF9-5E74EB9CE579}" type="pres">
      <dgm:prSet presAssocID="{FB683F2F-F052-4AAE-BAAB-24CF8A23F967}" presName="compNode" presStyleCnt="0"/>
      <dgm:spPr/>
    </dgm:pt>
    <dgm:pt modelId="{6401BE2A-BFB0-41AF-8D1E-91D570FA9720}" type="pres">
      <dgm:prSet presAssocID="{FB683F2F-F052-4AAE-BAAB-24CF8A23F967}" presName="dummyConnPt" presStyleCnt="0"/>
      <dgm:spPr/>
    </dgm:pt>
    <dgm:pt modelId="{9BA07AEB-B28E-4DBB-AA54-4DEC10235C64}" type="pres">
      <dgm:prSet presAssocID="{FB683F2F-F052-4AAE-BAAB-24CF8A23F967}" presName="node" presStyleLbl="node1" presStyleIdx="3" presStyleCnt="6" custScaleX="139860" custLinFactNeighborX="-18127" custLinFactNeighborY="-216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51A8DF-CF29-495A-B2FD-A274AE77EED1}" type="pres">
      <dgm:prSet presAssocID="{BB01EA8E-9137-4787-84DA-B66E7CAF27DB}" presName="sibTrans" presStyleLbl="bgSibTrans2D1" presStyleIdx="3" presStyleCnt="5"/>
      <dgm:spPr/>
      <dgm:t>
        <a:bodyPr/>
        <a:lstStyle/>
        <a:p>
          <a:endParaRPr lang="en-US"/>
        </a:p>
      </dgm:t>
    </dgm:pt>
    <dgm:pt modelId="{B12DFF27-FDBD-4CEF-A23F-30D475A991BB}" type="pres">
      <dgm:prSet presAssocID="{7E5AD117-C407-459F-8DE4-4CBD60E5E9F9}" presName="compNode" presStyleCnt="0"/>
      <dgm:spPr/>
    </dgm:pt>
    <dgm:pt modelId="{FC061E95-DD43-46BA-A4C0-72512C6A99AA}" type="pres">
      <dgm:prSet presAssocID="{7E5AD117-C407-459F-8DE4-4CBD60E5E9F9}" presName="dummyConnPt" presStyleCnt="0"/>
      <dgm:spPr/>
    </dgm:pt>
    <dgm:pt modelId="{7E12D2AB-C4FE-43A9-8DC8-50DB4B9127F7}" type="pres">
      <dgm:prSet presAssocID="{7E5AD117-C407-459F-8DE4-4CBD60E5E9F9}" presName="node" presStyleLbl="node1" presStyleIdx="4" presStyleCnt="6" custScaleX="141049" custLinFactNeighborX="-16937" custLinFactNeighborY="-64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779013-B62F-4A54-AF36-081CB49C0061}" type="pres">
      <dgm:prSet presAssocID="{A24D2D51-E652-449D-A1FC-85D4667672AE}" presName="sibTrans" presStyleLbl="bgSibTrans2D1" presStyleIdx="4" presStyleCnt="5"/>
      <dgm:spPr/>
      <dgm:t>
        <a:bodyPr/>
        <a:lstStyle/>
        <a:p>
          <a:endParaRPr lang="en-US"/>
        </a:p>
      </dgm:t>
    </dgm:pt>
    <dgm:pt modelId="{07FF77F0-DC05-49FD-BF4B-98064F0E4F9A}" type="pres">
      <dgm:prSet presAssocID="{EA945318-ADA9-4DC7-B62C-34D3C6D01E86}" presName="compNode" presStyleCnt="0"/>
      <dgm:spPr/>
    </dgm:pt>
    <dgm:pt modelId="{AC51FAAD-9853-4EA3-9C67-B582DAD5B50A}" type="pres">
      <dgm:prSet presAssocID="{EA945318-ADA9-4DC7-B62C-34D3C6D01E86}" presName="dummyConnPt" presStyleCnt="0"/>
      <dgm:spPr/>
    </dgm:pt>
    <dgm:pt modelId="{48C17007-BF69-4D19-818E-3F4DF2A84DB4}" type="pres">
      <dgm:prSet presAssocID="{EA945318-ADA9-4DC7-B62C-34D3C6D01E86}" presName="node" presStyleLbl="node1" presStyleIdx="5" presStyleCnt="6" custScaleX="145772" custLinFactNeighborX="-19612" custLinFactNeighborY="-6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1F8F48-C6F9-4A81-B31E-3651840DE2F7}" type="presOf" srcId="{BB01EA8E-9137-4787-84DA-B66E7CAF27DB}" destId="{E851A8DF-CF29-495A-B2FD-A274AE77EED1}" srcOrd="0" destOrd="0" presId="urn:microsoft.com/office/officeart/2005/8/layout/bProcess4"/>
    <dgm:cxn modelId="{4D2D79D2-9045-4A8F-B4F2-ECC6AAAADB09}" srcId="{D9C00116-48AE-4783-BF9E-3179A078447C}" destId="{F77E16F2-BD50-482D-B738-B070C9D5DCFF}" srcOrd="0" destOrd="0" parTransId="{75E033C6-C33E-47FF-82AD-30E02B72F584}" sibTransId="{0B8D39A2-CE54-4D7D-AA64-D7200FC7638A}"/>
    <dgm:cxn modelId="{D72A9DFE-D863-4388-B5B5-39089CA6350D}" type="presOf" srcId="{0B8D39A2-CE54-4D7D-AA64-D7200FC7638A}" destId="{24306506-3437-45F4-88EB-B024723202F9}" srcOrd="0" destOrd="0" presId="urn:microsoft.com/office/officeart/2005/8/layout/bProcess4"/>
    <dgm:cxn modelId="{D4804196-F701-4B40-BBC8-61B1F7A9F2A5}" srcId="{D9C00116-48AE-4783-BF9E-3179A078447C}" destId="{1C1D3A19-8BAB-4477-BD6B-2CA0C2EF9234}" srcOrd="1" destOrd="0" parTransId="{7582C71E-BA68-45B9-91C2-CC8AF1EDBE85}" sibTransId="{C924300E-9B1E-4DB4-B645-BDFE2294E053}"/>
    <dgm:cxn modelId="{3B9BD061-C5D0-4B30-B514-AC1DCD2D8BEE}" type="presOf" srcId="{C924300E-9B1E-4DB4-B645-BDFE2294E053}" destId="{AFEDEFFA-AF78-41D7-8C47-82A2E456C151}" srcOrd="0" destOrd="0" presId="urn:microsoft.com/office/officeart/2005/8/layout/bProcess4"/>
    <dgm:cxn modelId="{45A8368F-1B14-4201-BF84-B38D50CDEA92}" srcId="{D9C00116-48AE-4783-BF9E-3179A078447C}" destId="{FB683F2F-F052-4AAE-BAAB-24CF8A23F967}" srcOrd="3" destOrd="0" parTransId="{A76F10E7-2CEE-4EDC-B50F-8FF0100F0AB0}" sibTransId="{BB01EA8E-9137-4787-84DA-B66E7CAF27DB}"/>
    <dgm:cxn modelId="{EF629C6A-72F5-414E-AF77-73E05585AFB9}" type="presOf" srcId="{A5AA958B-A8EB-4EB0-96D6-A55F20AF866C}" destId="{7093EAF4-B420-472A-B899-22D4505C2890}" srcOrd="0" destOrd="0" presId="urn:microsoft.com/office/officeart/2005/8/layout/bProcess4"/>
    <dgm:cxn modelId="{6A657E0E-0094-4E0E-914B-13E185B7347A}" type="presOf" srcId="{17ABB7BB-C9C0-492B-A4E7-090639DB2031}" destId="{634A573E-6253-42DD-9888-70550083F934}" srcOrd="0" destOrd="0" presId="urn:microsoft.com/office/officeart/2005/8/layout/bProcess4"/>
    <dgm:cxn modelId="{3F16537C-D8E0-40B3-BE86-562FC1E35F56}" type="presOf" srcId="{D9C00116-48AE-4783-BF9E-3179A078447C}" destId="{B3713AB5-6E21-4594-9885-FC465EEFAD1C}" srcOrd="0" destOrd="0" presId="urn:microsoft.com/office/officeart/2005/8/layout/bProcess4"/>
    <dgm:cxn modelId="{0D0FBE07-CDA2-4729-8A77-50E7402E4F96}" type="presOf" srcId="{A24D2D51-E652-449D-A1FC-85D4667672AE}" destId="{3B779013-B62F-4A54-AF36-081CB49C0061}" srcOrd="0" destOrd="0" presId="urn:microsoft.com/office/officeart/2005/8/layout/bProcess4"/>
    <dgm:cxn modelId="{7C04AE2D-FAE6-457F-972F-A04C2B380449}" srcId="{D9C00116-48AE-4783-BF9E-3179A078447C}" destId="{17ABB7BB-C9C0-492B-A4E7-090639DB2031}" srcOrd="2" destOrd="0" parTransId="{3D4B8919-9823-4AFA-AAD6-F571CBA6B1AA}" sibTransId="{A5AA958B-A8EB-4EB0-96D6-A55F20AF866C}"/>
    <dgm:cxn modelId="{86B8992B-0087-407C-82F6-8712007AB730}" type="presOf" srcId="{EA945318-ADA9-4DC7-B62C-34D3C6D01E86}" destId="{48C17007-BF69-4D19-818E-3F4DF2A84DB4}" srcOrd="0" destOrd="0" presId="urn:microsoft.com/office/officeart/2005/8/layout/bProcess4"/>
    <dgm:cxn modelId="{05E67A88-32BB-42E8-8DEB-44A9E5DC32A7}" srcId="{D9C00116-48AE-4783-BF9E-3179A078447C}" destId="{7E5AD117-C407-459F-8DE4-4CBD60E5E9F9}" srcOrd="4" destOrd="0" parTransId="{A48B6F22-DC1A-4B1F-81E7-46C9FEE3022C}" sibTransId="{A24D2D51-E652-449D-A1FC-85D4667672AE}"/>
    <dgm:cxn modelId="{87ADDBF3-9B28-4DEA-AD13-1DDF32E2A414}" type="presOf" srcId="{FB683F2F-F052-4AAE-BAAB-24CF8A23F967}" destId="{9BA07AEB-B28E-4DBB-AA54-4DEC10235C64}" srcOrd="0" destOrd="0" presId="urn:microsoft.com/office/officeart/2005/8/layout/bProcess4"/>
    <dgm:cxn modelId="{01B7B4DD-82BD-470F-956C-11308481C41C}" type="presOf" srcId="{7E5AD117-C407-459F-8DE4-4CBD60E5E9F9}" destId="{7E12D2AB-C4FE-43A9-8DC8-50DB4B9127F7}" srcOrd="0" destOrd="0" presId="urn:microsoft.com/office/officeart/2005/8/layout/bProcess4"/>
    <dgm:cxn modelId="{3DEC5FF2-D1B6-4ABF-A09B-70207779D28D}" srcId="{D9C00116-48AE-4783-BF9E-3179A078447C}" destId="{EA945318-ADA9-4DC7-B62C-34D3C6D01E86}" srcOrd="5" destOrd="0" parTransId="{78198D73-3129-4DCB-B980-F822C4347532}" sibTransId="{FE3D4242-4A8D-4768-8C06-1FE400739135}"/>
    <dgm:cxn modelId="{026BD606-FB57-4F05-896E-A2019BFE71B0}" type="presOf" srcId="{1C1D3A19-8BAB-4477-BD6B-2CA0C2EF9234}" destId="{EE6249E7-1A0F-4F20-8AEC-31DC0FBC69BE}" srcOrd="0" destOrd="0" presId="urn:microsoft.com/office/officeart/2005/8/layout/bProcess4"/>
    <dgm:cxn modelId="{4125A254-7C30-4B4C-ADE1-9654B18F83BD}" type="presOf" srcId="{F77E16F2-BD50-482D-B738-B070C9D5DCFF}" destId="{99DA287D-1C25-4075-B762-7BF93961F535}" srcOrd="0" destOrd="0" presId="urn:microsoft.com/office/officeart/2005/8/layout/bProcess4"/>
    <dgm:cxn modelId="{47DF6A06-150C-452C-87DD-0B83C7E2B307}" type="presParOf" srcId="{B3713AB5-6E21-4594-9885-FC465EEFAD1C}" destId="{665A60A1-2DD9-4917-813F-C651527EC883}" srcOrd="0" destOrd="0" presId="urn:microsoft.com/office/officeart/2005/8/layout/bProcess4"/>
    <dgm:cxn modelId="{3F6092F9-00EB-4E19-BF7B-FE3A5161A1E9}" type="presParOf" srcId="{665A60A1-2DD9-4917-813F-C651527EC883}" destId="{D9CF581D-BADB-4388-8133-42888BD8D647}" srcOrd="0" destOrd="0" presId="urn:microsoft.com/office/officeart/2005/8/layout/bProcess4"/>
    <dgm:cxn modelId="{7FEF89F5-FF2B-4592-B42E-B41CE457914B}" type="presParOf" srcId="{665A60A1-2DD9-4917-813F-C651527EC883}" destId="{99DA287D-1C25-4075-B762-7BF93961F535}" srcOrd="1" destOrd="0" presId="urn:microsoft.com/office/officeart/2005/8/layout/bProcess4"/>
    <dgm:cxn modelId="{F96BCED2-2C00-4C73-A89A-23FB7B643463}" type="presParOf" srcId="{B3713AB5-6E21-4594-9885-FC465EEFAD1C}" destId="{24306506-3437-45F4-88EB-B024723202F9}" srcOrd="1" destOrd="0" presId="urn:microsoft.com/office/officeart/2005/8/layout/bProcess4"/>
    <dgm:cxn modelId="{06F57DF7-C351-4F7B-AF69-2F60217A2BF3}" type="presParOf" srcId="{B3713AB5-6E21-4594-9885-FC465EEFAD1C}" destId="{5FB3D990-3CD0-4A1D-93F1-AE0A8A8E813E}" srcOrd="2" destOrd="0" presId="urn:microsoft.com/office/officeart/2005/8/layout/bProcess4"/>
    <dgm:cxn modelId="{72D2C0C9-70CE-4F12-AFE8-2001075437A2}" type="presParOf" srcId="{5FB3D990-3CD0-4A1D-93F1-AE0A8A8E813E}" destId="{5D1B66B2-89DF-47E3-BD86-0090E906DA13}" srcOrd="0" destOrd="0" presId="urn:microsoft.com/office/officeart/2005/8/layout/bProcess4"/>
    <dgm:cxn modelId="{37864FC0-0254-499A-9CE0-39A08ECDA3D3}" type="presParOf" srcId="{5FB3D990-3CD0-4A1D-93F1-AE0A8A8E813E}" destId="{EE6249E7-1A0F-4F20-8AEC-31DC0FBC69BE}" srcOrd="1" destOrd="0" presId="urn:microsoft.com/office/officeart/2005/8/layout/bProcess4"/>
    <dgm:cxn modelId="{36AE8944-E0D5-41C9-B610-31574AECDE58}" type="presParOf" srcId="{B3713AB5-6E21-4594-9885-FC465EEFAD1C}" destId="{AFEDEFFA-AF78-41D7-8C47-82A2E456C151}" srcOrd="3" destOrd="0" presId="urn:microsoft.com/office/officeart/2005/8/layout/bProcess4"/>
    <dgm:cxn modelId="{3CD6998E-FB50-4419-963F-268F4EDD6031}" type="presParOf" srcId="{B3713AB5-6E21-4594-9885-FC465EEFAD1C}" destId="{9F70C5F6-679C-4BD6-B7B9-A566CE1B8841}" srcOrd="4" destOrd="0" presId="urn:microsoft.com/office/officeart/2005/8/layout/bProcess4"/>
    <dgm:cxn modelId="{06C0F0A1-05D4-4155-B46C-A71806335782}" type="presParOf" srcId="{9F70C5F6-679C-4BD6-B7B9-A566CE1B8841}" destId="{0D653722-D4F0-4D8B-88E4-1E87C1DCD79A}" srcOrd="0" destOrd="0" presId="urn:microsoft.com/office/officeart/2005/8/layout/bProcess4"/>
    <dgm:cxn modelId="{0A167D2C-4C5D-4770-BD54-145E3AE24F6A}" type="presParOf" srcId="{9F70C5F6-679C-4BD6-B7B9-A566CE1B8841}" destId="{634A573E-6253-42DD-9888-70550083F934}" srcOrd="1" destOrd="0" presId="urn:microsoft.com/office/officeart/2005/8/layout/bProcess4"/>
    <dgm:cxn modelId="{5E61186C-C229-4717-8A0D-9F8CC794955B}" type="presParOf" srcId="{B3713AB5-6E21-4594-9885-FC465EEFAD1C}" destId="{7093EAF4-B420-472A-B899-22D4505C2890}" srcOrd="5" destOrd="0" presId="urn:microsoft.com/office/officeart/2005/8/layout/bProcess4"/>
    <dgm:cxn modelId="{F7D83E2B-2D2F-4D3D-9285-910A6BD90AE4}" type="presParOf" srcId="{B3713AB5-6E21-4594-9885-FC465EEFAD1C}" destId="{33CBF0E3-C457-40E5-8EF9-5E74EB9CE579}" srcOrd="6" destOrd="0" presId="urn:microsoft.com/office/officeart/2005/8/layout/bProcess4"/>
    <dgm:cxn modelId="{24048D55-3B91-435A-B98A-B7043F43EE5B}" type="presParOf" srcId="{33CBF0E3-C457-40E5-8EF9-5E74EB9CE579}" destId="{6401BE2A-BFB0-41AF-8D1E-91D570FA9720}" srcOrd="0" destOrd="0" presId="urn:microsoft.com/office/officeart/2005/8/layout/bProcess4"/>
    <dgm:cxn modelId="{1F08A3E5-5551-4A60-B3C6-BCE1599454E8}" type="presParOf" srcId="{33CBF0E3-C457-40E5-8EF9-5E74EB9CE579}" destId="{9BA07AEB-B28E-4DBB-AA54-4DEC10235C64}" srcOrd="1" destOrd="0" presId="urn:microsoft.com/office/officeart/2005/8/layout/bProcess4"/>
    <dgm:cxn modelId="{6BB4F738-50BC-49B2-A4A6-6D12D9A6600B}" type="presParOf" srcId="{B3713AB5-6E21-4594-9885-FC465EEFAD1C}" destId="{E851A8DF-CF29-495A-B2FD-A274AE77EED1}" srcOrd="7" destOrd="0" presId="urn:microsoft.com/office/officeart/2005/8/layout/bProcess4"/>
    <dgm:cxn modelId="{FA69FE03-1540-48DC-95EE-D923E3ABFBAD}" type="presParOf" srcId="{B3713AB5-6E21-4594-9885-FC465EEFAD1C}" destId="{B12DFF27-FDBD-4CEF-A23F-30D475A991BB}" srcOrd="8" destOrd="0" presId="urn:microsoft.com/office/officeart/2005/8/layout/bProcess4"/>
    <dgm:cxn modelId="{3E5C9E5C-9353-4430-BE5A-536A9EDB96DA}" type="presParOf" srcId="{B12DFF27-FDBD-4CEF-A23F-30D475A991BB}" destId="{FC061E95-DD43-46BA-A4C0-72512C6A99AA}" srcOrd="0" destOrd="0" presId="urn:microsoft.com/office/officeart/2005/8/layout/bProcess4"/>
    <dgm:cxn modelId="{7E04DBFF-693F-4EF7-A1E3-47B7199606F7}" type="presParOf" srcId="{B12DFF27-FDBD-4CEF-A23F-30D475A991BB}" destId="{7E12D2AB-C4FE-43A9-8DC8-50DB4B9127F7}" srcOrd="1" destOrd="0" presId="urn:microsoft.com/office/officeart/2005/8/layout/bProcess4"/>
    <dgm:cxn modelId="{717890FF-0F4C-45F5-ABEC-949418E276C4}" type="presParOf" srcId="{B3713AB5-6E21-4594-9885-FC465EEFAD1C}" destId="{3B779013-B62F-4A54-AF36-081CB49C0061}" srcOrd="9" destOrd="0" presId="urn:microsoft.com/office/officeart/2005/8/layout/bProcess4"/>
    <dgm:cxn modelId="{A532ECD9-7BE7-44E5-9E67-A259EA954019}" type="presParOf" srcId="{B3713AB5-6E21-4594-9885-FC465EEFAD1C}" destId="{07FF77F0-DC05-49FD-BF4B-98064F0E4F9A}" srcOrd="10" destOrd="0" presId="urn:microsoft.com/office/officeart/2005/8/layout/bProcess4"/>
    <dgm:cxn modelId="{41BB2C39-EA24-4B3F-B512-74C4A1DD2889}" type="presParOf" srcId="{07FF77F0-DC05-49FD-BF4B-98064F0E4F9A}" destId="{AC51FAAD-9853-4EA3-9C67-B582DAD5B50A}" srcOrd="0" destOrd="0" presId="urn:microsoft.com/office/officeart/2005/8/layout/bProcess4"/>
    <dgm:cxn modelId="{3C6B779E-10FA-4AB0-BED7-C1F9D8F4B5D3}" type="presParOf" srcId="{07FF77F0-DC05-49FD-BF4B-98064F0E4F9A}" destId="{48C17007-BF69-4D19-818E-3F4DF2A84DB4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76C42D-CCE7-43A1-BC6F-A3502B818494}" type="doc">
      <dgm:prSet loTypeId="urn:diagrams.loki3.com/Bracke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68C41B-8F7C-480D-9686-47CA5FF4C6B2}">
      <dgm:prSet phldrT="[Text]" custT="1"/>
      <dgm:spPr/>
      <dgm:t>
        <a:bodyPr/>
        <a:lstStyle/>
        <a:p>
          <a:pPr algn="ctr"/>
          <a:r>
            <a:rPr lang="en-US" sz="2000" dirty="0">
              <a:latin typeface="Garamond" panose="02020404030301010803" pitchFamily="18" charset="0"/>
            </a:rPr>
            <a:t>Increased need for information on gambling - related matters</a:t>
          </a:r>
        </a:p>
      </dgm:t>
    </dgm:pt>
    <dgm:pt modelId="{A6724AD4-D80D-470A-9007-80957C6C44EF}" type="parTrans" cxnId="{62984DB3-47B9-4D7A-86FE-58186779A681}">
      <dgm:prSet/>
      <dgm:spPr/>
      <dgm:t>
        <a:bodyPr/>
        <a:lstStyle/>
        <a:p>
          <a:endParaRPr lang="en-US"/>
        </a:p>
      </dgm:t>
    </dgm:pt>
    <dgm:pt modelId="{B91AE560-DCC1-45C3-B8AF-FB6B31200A2D}" type="sibTrans" cxnId="{62984DB3-47B9-4D7A-86FE-58186779A681}">
      <dgm:prSet/>
      <dgm:spPr/>
      <dgm:t>
        <a:bodyPr/>
        <a:lstStyle/>
        <a:p>
          <a:endParaRPr lang="en-US"/>
        </a:p>
      </dgm:t>
    </dgm:pt>
    <dgm:pt modelId="{D6975924-AEFC-4D39-AF7A-407E9F860B87}">
      <dgm:prSet phldrT="[Text]"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To gain better understanding and knowledge of gambling generally </a:t>
          </a:r>
        </a:p>
      </dgm:t>
    </dgm:pt>
    <dgm:pt modelId="{0A21C32C-1B95-4890-8CAE-A7D875CD099B}" type="parTrans" cxnId="{3AC6B4B9-75A5-456A-A27B-86B664E24D25}">
      <dgm:prSet/>
      <dgm:spPr/>
      <dgm:t>
        <a:bodyPr/>
        <a:lstStyle/>
        <a:p>
          <a:endParaRPr lang="en-US"/>
        </a:p>
      </dgm:t>
    </dgm:pt>
    <dgm:pt modelId="{FADF7B69-3BA4-4349-A4A6-E16E7CCA29C4}" type="sibTrans" cxnId="{3AC6B4B9-75A5-456A-A27B-86B664E24D25}">
      <dgm:prSet/>
      <dgm:spPr/>
      <dgm:t>
        <a:bodyPr/>
        <a:lstStyle/>
        <a:p>
          <a:endParaRPr lang="en-US"/>
        </a:p>
      </dgm:t>
    </dgm:pt>
    <dgm:pt modelId="{30BB2C4E-7C98-43E7-9D3A-4291B0F5B336}">
      <dgm:prSet phldrT="[Text]" custT="1"/>
      <dgm:spPr/>
      <dgm:t>
        <a:bodyPr/>
        <a:lstStyle/>
        <a:p>
          <a:pPr algn="ctr"/>
          <a:r>
            <a:rPr lang="en-US" sz="2000" dirty="0">
              <a:latin typeface="Garamond" panose="02020404030301010803" pitchFamily="18" charset="0"/>
            </a:rPr>
            <a:t>To gain access to suitable material </a:t>
          </a:r>
        </a:p>
      </dgm:t>
    </dgm:pt>
    <dgm:pt modelId="{251E32DB-E9E2-4F10-B946-100F8DF6133F}" type="parTrans" cxnId="{51095C71-2372-44F2-B8F4-636D0C0C9BC6}">
      <dgm:prSet/>
      <dgm:spPr/>
      <dgm:t>
        <a:bodyPr/>
        <a:lstStyle/>
        <a:p>
          <a:endParaRPr lang="en-US"/>
        </a:p>
      </dgm:t>
    </dgm:pt>
    <dgm:pt modelId="{CE0197C4-4081-4CBA-B7D5-0C1264859122}" type="sibTrans" cxnId="{51095C71-2372-44F2-B8F4-636D0C0C9BC6}">
      <dgm:prSet/>
      <dgm:spPr/>
      <dgm:t>
        <a:bodyPr/>
        <a:lstStyle/>
        <a:p>
          <a:endParaRPr lang="en-US"/>
        </a:p>
      </dgm:t>
    </dgm:pt>
    <dgm:pt modelId="{920F684F-0D8C-453B-837B-C37CCA12D200}">
      <dgm:prSet phldrT="[Text]"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For implementation in schools/youth clubs</a:t>
          </a:r>
        </a:p>
      </dgm:t>
    </dgm:pt>
    <dgm:pt modelId="{D31447C2-0A16-4F25-AC20-605F0A6A7179}" type="parTrans" cxnId="{C713A280-26EF-49DF-A392-9FA889CCB96F}">
      <dgm:prSet/>
      <dgm:spPr/>
      <dgm:t>
        <a:bodyPr/>
        <a:lstStyle/>
        <a:p>
          <a:endParaRPr lang="en-US"/>
        </a:p>
      </dgm:t>
    </dgm:pt>
    <dgm:pt modelId="{5E9796A2-4ACD-4BC0-9897-A376D68F8F65}" type="sibTrans" cxnId="{C713A280-26EF-49DF-A392-9FA889CCB96F}">
      <dgm:prSet/>
      <dgm:spPr/>
      <dgm:t>
        <a:bodyPr/>
        <a:lstStyle/>
        <a:p>
          <a:endParaRPr lang="en-US"/>
        </a:p>
      </dgm:t>
    </dgm:pt>
    <dgm:pt modelId="{94B591F8-2A88-440D-9D3D-507EB3A88A9E}">
      <dgm:prSet phldrT="[Text]"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For use with one – to – one counselling or individual work with pupils, students, their families and others </a:t>
          </a:r>
        </a:p>
      </dgm:t>
    </dgm:pt>
    <dgm:pt modelId="{AE1C3414-535A-4276-B457-0160ACA00F1D}" type="parTrans" cxnId="{4075BECB-8DB2-443F-9C4D-F208C2E73FB7}">
      <dgm:prSet/>
      <dgm:spPr/>
      <dgm:t>
        <a:bodyPr/>
        <a:lstStyle/>
        <a:p>
          <a:endParaRPr lang="en-US"/>
        </a:p>
      </dgm:t>
    </dgm:pt>
    <dgm:pt modelId="{2E1337C9-C20D-4B04-9DB2-F98F1D02974E}" type="sibTrans" cxnId="{4075BECB-8DB2-443F-9C4D-F208C2E73FB7}">
      <dgm:prSet/>
      <dgm:spPr/>
      <dgm:t>
        <a:bodyPr/>
        <a:lstStyle/>
        <a:p>
          <a:endParaRPr lang="en-US"/>
        </a:p>
      </dgm:t>
    </dgm:pt>
    <dgm:pt modelId="{C10E3651-2C82-4ABD-86F5-4E04AC16306E}">
      <dgm:prSet phldrT="[Text]" custT="1"/>
      <dgm:spPr/>
      <dgm:t>
        <a:bodyPr/>
        <a:lstStyle/>
        <a:p>
          <a:pPr algn="ctr"/>
          <a:r>
            <a:rPr lang="en-US" sz="2000" dirty="0">
              <a:latin typeface="Garamond" panose="02020404030301010803" pitchFamily="18" charset="0"/>
            </a:rPr>
            <a:t>Due to work requirements  or specific recommendation </a:t>
          </a:r>
        </a:p>
      </dgm:t>
    </dgm:pt>
    <dgm:pt modelId="{24095409-2E4C-4561-AD7E-F86651F75BEA}" type="parTrans" cxnId="{7AC10A8C-274C-42DA-B508-C275F8D08387}">
      <dgm:prSet/>
      <dgm:spPr/>
      <dgm:t>
        <a:bodyPr/>
        <a:lstStyle/>
        <a:p>
          <a:endParaRPr lang="en-US"/>
        </a:p>
      </dgm:t>
    </dgm:pt>
    <dgm:pt modelId="{B4B8B714-5E55-4A7B-83F1-E531413516A4}" type="sibTrans" cxnId="{7AC10A8C-274C-42DA-B508-C275F8D08387}">
      <dgm:prSet/>
      <dgm:spPr/>
      <dgm:t>
        <a:bodyPr/>
        <a:lstStyle/>
        <a:p>
          <a:endParaRPr lang="en-US"/>
        </a:p>
      </dgm:t>
    </dgm:pt>
    <dgm:pt modelId="{2702CEEB-29CC-44F4-840B-A12C7116DBAC}">
      <dgm:prSet phldrT="[Text]"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Upon request from manager or </a:t>
          </a:r>
        </a:p>
      </dgm:t>
    </dgm:pt>
    <dgm:pt modelId="{96663EB2-C4DB-4B9C-8539-63838B726352}" type="parTrans" cxnId="{291604DE-3D54-404F-AC43-968278ECDF2C}">
      <dgm:prSet/>
      <dgm:spPr/>
      <dgm:t>
        <a:bodyPr/>
        <a:lstStyle/>
        <a:p>
          <a:endParaRPr lang="en-US"/>
        </a:p>
      </dgm:t>
    </dgm:pt>
    <dgm:pt modelId="{ADB5929E-0D4C-4407-9C76-09096837A87C}" type="sibTrans" cxnId="{291604DE-3D54-404F-AC43-968278ECDF2C}">
      <dgm:prSet/>
      <dgm:spPr/>
      <dgm:t>
        <a:bodyPr/>
        <a:lstStyle/>
        <a:p>
          <a:endParaRPr lang="en-US"/>
        </a:p>
      </dgm:t>
    </dgm:pt>
    <dgm:pt modelId="{B641912D-1CE4-4E5A-9C5B-EA3F179240C4}">
      <dgm:prSet phldrT="[Text]"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Upon recommendation from previous attendees  </a:t>
          </a:r>
        </a:p>
      </dgm:t>
    </dgm:pt>
    <dgm:pt modelId="{09ED926C-0F98-4CAB-A030-C704C980DA62}" type="parTrans" cxnId="{7E2BCAE9-F065-4B7C-A2F0-DB40E4D30E20}">
      <dgm:prSet/>
      <dgm:spPr/>
      <dgm:t>
        <a:bodyPr/>
        <a:lstStyle/>
        <a:p>
          <a:endParaRPr lang="en-US"/>
        </a:p>
      </dgm:t>
    </dgm:pt>
    <dgm:pt modelId="{E8A5089C-1010-407B-9E3D-10635244BCEA}" type="sibTrans" cxnId="{7E2BCAE9-F065-4B7C-A2F0-DB40E4D30E20}">
      <dgm:prSet/>
      <dgm:spPr/>
      <dgm:t>
        <a:bodyPr/>
        <a:lstStyle/>
        <a:p>
          <a:endParaRPr lang="en-US"/>
        </a:p>
      </dgm:t>
    </dgm:pt>
    <dgm:pt modelId="{08D737BF-26DA-42C4-8E21-1DFE598FF609}">
      <dgm:prSet phldrT="[Text]"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More specifically to find out: </a:t>
          </a:r>
        </a:p>
      </dgm:t>
    </dgm:pt>
    <dgm:pt modelId="{4C32B198-7162-4A6E-B55B-681556A370D9}" type="parTrans" cxnId="{A2C6D966-6260-40C6-9350-E4DAC04EB296}">
      <dgm:prSet/>
      <dgm:spPr/>
      <dgm:t>
        <a:bodyPr/>
        <a:lstStyle/>
        <a:p>
          <a:endParaRPr lang="en-US"/>
        </a:p>
      </dgm:t>
    </dgm:pt>
    <dgm:pt modelId="{8F2F3B3B-A14A-410D-88FC-BADC5F2594AB}" type="sibTrans" cxnId="{A2C6D966-6260-40C6-9350-E4DAC04EB296}">
      <dgm:prSet/>
      <dgm:spPr/>
      <dgm:t>
        <a:bodyPr/>
        <a:lstStyle/>
        <a:p>
          <a:endParaRPr lang="en-US"/>
        </a:p>
      </dgm:t>
    </dgm:pt>
    <dgm:pt modelId="{BA228F8D-BA5B-48EA-905A-1BDE8676C5A2}">
      <dgm:prSet phldrT="[Text]"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What prompts young people to gamble </a:t>
          </a:r>
        </a:p>
      </dgm:t>
    </dgm:pt>
    <dgm:pt modelId="{5035A979-E114-43B5-9AD8-6751C0500903}" type="parTrans" cxnId="{055AAF81-466E-490F-BD53-9CC1A3670600}">
      <dgm:prSet/>
      <dgm:spPr/>
      <dgm:t>
        <a:bodyPr/>
        <a:lstStyle/>
        <a:p>
          <a:endParaRPr lang="en-US"/>
        </a:p>
      </dgm:t>
    </dgm:pt>
    <dgm:pt modelId="{E84BF037-9073-4134-BCCA-E14502562326}" type="sibTrans" cxnId="{055AAF81-466E-490F-BD53-9CC1A3670600}">
      <dgm:prSet/>
      <dgm:spPr/>
      <dgm:t>
        <a:bodyPr/>
        <a:lstStyle/>
        <a:p>
          <a:endParaRPr lang="en-US"/>
        </a:p>
      </dgm:t>
    </dgm:pt>
    <dgm:pt modelId="{D0CAE2DF-63E3-4F22-9682-56C861504532}">
      <dgm:prSet phldrT="[Text]"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How gambling – related harm manifests itself </a:t>
          </a:r>
        </a:p>
      </dgm:t>
    </dgm:pt>
    <dgm:pt modelId="{5BC56328-E35D-4FAD-92C1-7B85090CA518}" type="parTrans" cxnId="{4A875F3E-4E50-41DC-BFB9-929D3F88596B}">
      <dgm:prSet/>
      <dgm:spPr/>
      <dgm:t>
        <a:bodyPr/>
        <a:lstStyle/>
        <a:p>
          <a:endParaRPr lang="en-US"/>
        </a:p>
      </dgm:t>
    </dgm:pt>
    <dgm:pt modelId="{EF0B765E-0A62-47C7-9A50-96FC369B694A}" type="sibTrans" cxnId="{4A875F3E-4E50-41DC-BFB9-929D3F88596B}">
      <dgm:prSet/>
      <dgm:spPr/>
      <dgm:t>
        <a:bodyPr/>
        <a:lstStyle/>
        <a:p>
          <a:endParaRPr lang="en-US"/>
        </a:p>
      </dgm:t>
    </dgm:pt>
    <dgm:pt modelId="{44B51D93-CBAC-4A86-8AC6-C6FC6E01CE79}">
      <dgm:prSet phldrT="[Text]"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What solutions and interventions are available </a:t>
          </a:r>
        </a:p>
      </dgm:t>
    </dgm:pt>
    <dgm:pt modelId="{3D22C9A8-031A-41C4-B6B4-ED3ED9C12401}" type="parTrans" cxnId="{697B9D42-0040-49BF-85E9-A6B3256E5365}">
      <dgm:prSet/>
      <dgm:spPr/>
      <dgm:t>
        <a:bodyPr/>
        <a:lstStyle/>
        <a:p>
          <a:endParaRPr lang="en-US"/>
        </a:p>
      </dgm:t>
    </dgm:pt>
    <dgm:pt modelId="{D9095531-1374-4F3A-A902-B6F0E2210771}" type="sibTrans" cxnId="{697B9D42-0040-49BF-85E9-A6B3256E5365}">
      <dgm:prSet/>
      <dgm:spPr/>
      <dgm:t>
        <a:bodyPr/>
        <a:lstStyle/>
        <a:p>
          <a:endParaRPr lang="en-US"/>
        </a:p>
      </dgm:t>
    </dgm:pt>
    <dgm:pt modelId="{53460EEA-A4E6-42C0-9387-742AD8FD2A91}">
      <dgm:prSet phldrT="[Text]" custT="1"/>
      <dgm:spPr/>
      <dgm:t>
        <a:bodyPr/>
        <a:lstStyle/>
        <a:p>
          <a:r>
            <a:rPr lang="en-US" sz="2000" dirty="0" err="1">
              <a:latin typeface="Garamond" panose="02020404030301010803" pitchFamily="18" charset="0"/>
            </a:rPr>
            <a:t>Recognised</a:t>
          </a:r>
          <a:r>
            <a:rPr lang="en-US" sz="2000" dirty="0">
              <a:latin typeface="Garamond" panose="02020404030301010803" pitchFamily="18" charset="0"/>
            </a:rPr>
            <a:t> by the individual as needed in his/her line of work or </a:t>
          </a:r>
        </a:p>
      </dgm:t>
    </dgm:pt>
    <dgm:pt modelId="{0FCFFEAA-BFE4-400B-948B-26F1F2C08133}" type="parTrans" cxnId="{A480B973-CBE1-45A9-BFBD-3220AE2AD03A}">
      <dgm:prSet/>
      <dgm:spPr/>
      <dgm:t>
        <a:bodyPr/>
        <a:lstStyle/>
        <a:p>
          <a:endParaRPr lang="en-US"/>
        </a:p>
      </dgm:t>
    </dgm:pt>
    <dgm:pt modelId="{EBF5434B-1566-465B-9D1B-D967897B21AE}" type="sibTrans" cxnId="{A480B973-CBE1-45A9-BFBD-3220AE2AD03A}">
      <dgm:prSet/>
      <dgm:spPr/>
      <dgm:t>
        <a:bodyPr/>
        <a:lstStyle/>
        <a:p>
          <a:endParaRPr lang="en-US"/>
        </a:p>
      </dgm:t>
    </dgm:pt>
    <dgm:pt modelId="{89557063-7747-41B0-B22F-0406F0539D6B}" type="pres">
      <dgm:prSet presAssocID="{8776C42D-CCE7-43A1-BC6F-A3502B8184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5434E5-1CC1-4D1B-829B-D3FD7363DED4}" type="pres">
      <dgm:prSet presAssocID="{C468C41B-8F7C-480D-9686-47CA5FF4C6B2}" presName="linNode" presStyleCnt="0"/>
      <dgm:spPr/>
    </dgm:pt>
    <dgm:pt modelId="{F57AAD6E-A322-45B0-B9A9-C96B5F4F827C}" type="pres">
      <dgm:prSet presAssocID="{C468C41B-8F7C-480D-9686-47CA5FF4C6B2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B0883-95BC-4453-AC78-CCE80D2530CD}" type="pres">
      <dgm:prSet presAssocID="{C468C41B-8F7C-480D-9686-47CA5FF4C6B2}" presName="bracket" presStyleLbl="parChTrans1D1" presStyleIdx="0" presStyleCnt="3"/>
      <dgm:spPr/>
    </dgm:pt>
    <dgm:pt modelId="{6E6A9D54-D6B4-4FB6-BCE1-DF0B0A54D814}" type="pres">
      <dgm:prSet presAssocID="{C468C41B-8F7C-480D-9686-47CA5FF4C6B2}" presName="spH" presStyleCnt="0"/>
      <dgm:spPr/>
    </dgm:pt>
    <dgm:pt modelId="{E4120A07-3165-4B5A-95A7-54A3E2BEEEB8}" type="pres">
      <dgm:prSet presAssocID="{C468C41B-8F7C-480D-9686-47CA5FF4C6B2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9225A-8AB3-4E13-8AD8-76264F859638}" type="pres">
      <dgm:prSet presAssocID="{B91AE560-DCC1-45C3-B8AF-FB6B31200A2D}" presName="spV" presStyleCnt="0"/>
      <dgm:spPr/>
    </dgm:pt>
    <dgm:pt modelId="{E46FE511-29B5-4B63-88D2-B21CC7150767}" type="pres">
      <dgm:prSet presAssocID="{30BB2C4E-7C98-43E7-9D3A-4291B0F5B336}" presName="linNode" presStyleCnt="0"/>
      <dgm:spPr/>
    </dgm:pt>
    <dgm:pt modelId="{B666F0D2-DC27-4054-AFE7-F32D14AA0C70}" type="pres">
      <dgm:prSet presAssocID="{30BB2C4E-7C98-43E7-9D3A-4291B0F5B336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637DC-7D11-4E60-BAFB-3490F525F556}" type="pres">
      <dgm:prSet presAssocID="{30BB2C4E-7C98-43E7-9D3A-4291B0F5B336}" presName="bracket" presStyleLbl="parChTrans1D1" presStyleIdx="1" presStyleCnt="3"/>
      <dgm:spPr/>
    </dgm:pt>
    <dgm:pt modelId="{70AA0A9D-4706-440D-8E69-25B7C16DF158}" type="pres">
      <dgm:prSet presAssocID="{30BB2C4E-7C98-43E7-9D3A-4291B0F5B336}" presName="spH" presStyleCnt="0"/>
      <dgm:spPr/>
    </dgm:pt>
    <dgm:pt modelId="{0743CB8C-882C-4A11-A3DD-3B3A970C9F53}" type="pres">
      <dgm:prSet presAssocID="{30BB2C4E-7C98-43E7-9D3A-4291B0F5B336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FED400-F451-4721-A89E-8FC9CB687C41}" type="pres">
      <dgm:prSet presAssocID="{CE0197C4-4081-4CBA-B7D5-0C1264859122}" presName="spV" presStyleCnt="0"/>
      <dgm:spPr/>
    </dgm:pt>
    <dgm:pt modelId="{D5FCD663-0A75-4312-993F-501426AEEA08}" type="pres">
      <dgm:prSet presAssocID="{C10E3651-2C82-4ABD-86F5-4E04AC16306E}" presName="linNode" presStyleCnt="0"/>
      <dgm:spPr/>
    </dgm:pt>
    <dgm:pt modelId="{AB6E725E-665D-461D-8F08-77EBCBD3F2E8}" type="pres">
      <dgm:prSet presAssocID="{C10E3651-2C82-4ABD-86F5-4E04AC16306E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D4212C-484F-413C-98F3-86B438E663AD}" type="pres">
      <dgm:prSet presAssocID="{C10E3651-2C82-4ABD-86F5-4E04AC16306E}" presName="bracket" presStyleLbl="parChTrans1D1" presStyleIdx="2" presStyleCnt="3"/>
      <dgm:spPr/>
    </dgm:pt>
    <dgm:pt modelId="{EA4DCEAF-6E73-4866-B6A2-90F1513C9A8F}" type="pres">
      <dgm:prSet presAssocID="{C10E3651-2C82-4ABD-86F5-4E04AC16306E}" presName="spH" presStyleCnt="0"/>
      <dgm:spPr/>
    </dgm:pt>
    <dgm:pt modelId="{002D1A17-B3FA-4B46-A4F2-6CA49E57A321}" type="pres">
      <dgm:prSet presAssocID="{C10E3651-2C82-4ABD-86F5-4E04AC16306E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2984DB3-47B9-4D7A-86FE-58186779A681}" srcId="{8776C42D-CCE7-43A1-BC6F-A3502B818494}" destId="{C468C41B-8F7C-480D-9686-47CA5FF4C6B2}" srcOrd="0" destOrd="0" parTransId="{A6724AD4-D80D-470A-9007-80957C6C44EF}" sibTransId="{B91AE560-DCC1-45C3-B8AF-FB6B31200A2D}"/>
    <dgm:cxn modelId="{E600C60E-4353-48D7-AAC3-087C01443B75}" type="presOf" srcId="{B641912D-1CE4-4E5A-9C5B-EA3F179240C4}" destId="{002D1A17-B3FA-4B46-A4F2-6CA49E57A321}" srcOrd="0" destOrd="2" presId="urn:diagrams.loki3.com/BracketList"/>
    <dgm:cxn modelId="{A4288F98-0095-4752-8434-F54AF48F1B69}" type="presOf" srcId="{920F684F-0D8C-453B-837B-C37CCA12D200}" destId="{0743CB8C-882C-4A11-A3DD-3B3A970C9F53}" srcOrd="0" destOrd="0" presId="urn:diagrams.loki3.com/BracketList"/>
    <dgm:cxn modelId="{291604DE-3D54-404F-AC43-968278ECDF2C}" srcId="{C10E3651-2C82-4ABD-86F5-4E04AC16306E}" destId="{2702CEEB-29CC-44F4-840B-A12C7116DBAC}" srcOrd="1" destOrd="0" parTransId="{96663EB2-C4DB-4B9C-8539-63838B726352}" sibTransId="{ADB5929E-0D4C-4407-9C76-09096837A87C}"/>
    <dgm:cxn modelId="{697B9D42-0040-49BF-85E9-A6B3256E5365}" srcId="{C468C41B-8F7C-480D-9686-47CA5FF4C6B2}" destId="{44B51D93-CBAC-4A86-8AC6-C6FC6E01CE79}" srcOrd="4" destOrd="0" parTransId="{3D22C9A8-031A-41C4-B6B4-ED3ED9C12401}" sibTransId="{D9095531-1374-4F3A-A902-B6F0E2210771}"/>
    <dgm:cxn modelId="{055AAF81-466E-490F-BD53-9CC1A3670600}" srcId="{C468C41B-8F7C-480D-9686-47CA5FF4C6B2}" destId="{BA228F8D-BA5B-48EA-905A-1BDE8676C5A2}" srcOrd="2" destOrd="0" parTransId="{5035A979-E114-43B5-9AD8-6751C0500903}" sibTransId="{E84BF037-9073-4134-BCCA-E14502562326}"/>
    <dgm:cxn modelId="{3AC6B4B9-75A5-456A-A27B-86B664E24D25}" srcId="{C468C41B-8F7C-480D-9686-47CA5FF4C6B2}" destId="{D6975924-AEFC-4D39-AF7A-407E9F860B87}" srcOrd="0" destOrd="0" parTransId="{0A21C32C-1B95-4890-8CAE-A7D875CD099B}" sibTransId="{FADF7B69-3BA4-4349-A4A6-E16E7CCA29C4}"/>
    <dgm:cxn modelId="{C713A280-26EF-49DF-A392-9FA889CCB96F}" srcId="{30BB2C4E-7C98-43E7-9D3A-4291B0F5B336}" destId="{920F684F-0D8C-453B-837B-C37CCA12D200}" srcOrd="0" destOrd="0" parTransId="{D31447C2-0A16-4F25-AC20-605F0A6A7179}" sibTransId="{5E9796A2-4ACD-4BC0-9897-A376D68F8F65}"/>
    <dgm:cxn modelId="{459CA45A-775B-446A-894E-CFDAC9FBDE2F}" type="presOf" srcId="{94B591F8-2A88-440D-9D3D-507EB3A88A9E}" destId="{0743CB8C-882C-4A11-A3DD-3B3A970C9F53}" srcOrd="0" destOrd="1" presId="urn:diagrams.loki3.com/BracketList"/>
    <dgm:cxn modelId="{06B337AB-616F-42E5-B30A-2B9BAA6834F6}" type="presOf" srcId="{D0CAE2DF-63E3-4F22-9682-56C861504532}" destId="{E4120A07-3165-4B5A-95A7-54A3E2BEEEB8}" srcOrd="0" destOrd="3" presId="urn:diagrams.loki3.com/BracketList"/>
    <dgm:cxn modelId="{51095C71-2372-44F2-B8F4-636D0C0C9BC6}" srcId="{8776C42D-CCE7-43A1-BC6F-A3502B818494}" destId="{30BB2C4E-7C98-43E7-9D3A-4291B0F5B336}" srcOrd="1" destOrd="0" parTransId="{251E32DB-E9E2-4F10-B946-100F8DF6133F}" sibTransId="{CE0197C4-4081-4CBA-B7D5-0C1264859122}"/>
    <dgm:cxn modelId="{829D8374-9605-4513-BEB6-3E54FA9C49AF}" type="presOf" srcId="{44B51D93-CBAC-4A86-8AC6-C6FC6E01CE79}" destId="{E4120A07-3165-4B5A-95A7-54A3E2BEEEB8}" srcOrd="0" destOrd="4" presId="urn:diagrams.loki3.com/BracketList"/>
    <dgm:cxn modelId="{4A875F3E-4E50-41DC-BFB9-929D3F88596B}" srcId="{C468C41B-8F7C-480D-9686-47CA5FF4C6B2}" destId="{D0CAE2DF-63E3-4F22-9682-56C861504532}" srcOrd="3" destOrd="0" parTransId="{5BC56328-E35D-4FAD-92C1-7B85090CA518}" sibTransId="{EF0B765E-0A62-47C7-9A50-96FC369B694A}"/>
    <dgm:cxn modelId="{6EA8659B-5EA7-48AB-90F3-14C027348715}" type="presOf" srcId="{53460EEA-A4E6-42C0-9387-742AD8FD2A91}" destId="{002D1A17-B3FA-4B46-A4F2-6CA49E57A321}" srcOrd="0" destOrd="0" presId="urn:diagrams.loki3.com/BracketList"/>
    <dgm:cxn modelId="{7AC10A8C-274C-42DA-B508-C275F8D08387}" srcId="{8776C42D-CCE7-43A1-BC6F-A3502B818494}" destId="{C10E3651-2C82-4ABD-86F5-4E04AC16306E}" srcOrd="2" destOrd="0" parTransId="{24095409-2E4C-4561-AD7E-F86651F75BEA}" sibTransId="{B4B8B714-5E55-4A7B-83F1-E531413516A4}"/>
    <dgm:cxn modelId="{662FB6F0-C30B-4A32-BCAA-200378CB21B3}" type="presOf" srcId="{2702CEEB-29CC-44F4-840B-A12C7116DBAC}" destId="{002D1A17-B3FA-4B46-A4F2-6CA49E57A321}" srcOrd="0" destOrd="1" presId="urn:diagrams.loki3.com/BracketList"/>
    <dgm:cxn modelId="{5E03C95C-FE8A-42E1-91C5-A53FF9F57E98}" type="presOf" srcId="{D6975924-AEFC-4D39-AF7A-407E9F860B87}" destId="{E4120A07-3165-4B5A-95A7-54A3E2BEEEB8}" srcOrd="0" destOrd="0" presId="urn:diagrams.loki3.com/BracketList"/>
    <dgm:cxn modelId="{A2C6D966-6260-40C6-9350-E4DAC04EB296}" srcId="{C468C41B-8F7C-480D-9686-47CA5FF4C6B2}" destId="{08D737BF-26DA-42C4-8E21-1DFE598FF609}" srcOrd="1" destOrd="0" parTransId="{4C32B198-7162-4A6E-B55B-681556A370D9}" sibTransId="{8F2F3B3B-A14A-410D-88FC-BADC5F2594AB}"/>
    <dgm:cxn modelId="{4075BECB-8DB2-443F-9C4D-F208C2E73FB7}" srcId="{30BB2C4E-7C98-43E7-9D3A-4291B0F5B336}" destId="{94B591F8-2A88-440D-9D3D-507EB3A88A9E}" srcOrd="1" destOrd="0" parTransId="{AE1C3414-535A-4276-B457-0160ACA00F1D}" sibTransId="{2E1337C9-C20D-4B04-9DB2-F98F1D02974E}"/>
    <dgm:cxn modelId="{06A94C08-DB84-4B6E-9D7B-50D851FF760B}" type="presOf" srcId="{BA228F8D-BA5B-48EA-905A-1BDE8676C5A2}" destId="{E4120A07-3165-4B5A-95A7-54A3E2BEEEB8}" srcOrd="0" destOrd="2" presId="urn:diagrams.loki3.com/BracketList"/>
    <dgm:cxn modelId="{BD803F56-6AA1-46C1-834D-32A9C314A9EE}" type="presOf" srcId="{08D737BF-26DA-42C4-8E21-1DFE598FF609}" destId="{E4120A07-3165-4B5A-95A7-54A3E2BEEEB8}" srcOrd="0" destOrd="1" presId="urn:diagrams.loki3.com/BracketList"/>
    <dgm:cxn modelId="{BC934C4E-61A0-407B-871D-4834E6811EDC}" type="presOf" srcId="{30BB2C4E-7C98-43E7-9D3A-4291B0F5B336}" destId="{B666F0D2-DC27-4054-AFE7-F32D14AA0C70}" srcOrd="0" destOrd="0" presId="urn:diagrams.loki3.com/BracketList"/>
    <dgm:cxn modelId="{D83FFC74-BD9B-40D7-902B-7EA42C3414B0}" type="presOf" srcId="{C10E3651-2C82-4ABD-86F5-4E04AC16306E}" destId="{AB6E725E-665D-461D-8F08-77EBCBD3F2E8}" srcOrd="0" destOrd="0" presId="urn:diagrams.loki3.com/BracketList"/>
    <dgm:cxn modelId="{7E2BCAE9-F065-4B7C-A2F0-DB40E4D30E20}" srcId="{C10E3651-2C82-4ABD-86F5-4E04AC16306E}" destId="{B641912D-1CE4-4E5A-9C5B-EA3F179240C4}" srcOrd="2" destOrd="0" parTransId="{09ED926C-0F98-4CAB-A030-C704C980DA62}" sibTransId="{E8A5089C-1010-407B-9E3D-10635244BCEA}"/>
    <dgm:cxn modelId="{A480B973-CBE1-45A9-BFBD-3220AE2AD03A}" srcId="{C10E3651-2C82-4ABD-86F5-4E04AC16306E}" destId="{53460EEA-A4E6-42C0-9387-742AD8FD2A91}" srcOrd="0" destOrd="0" parTransId="{0FCFFEAA-BFE4-400B-948B-26F1F2C08133}" sibTransId="{EBF5434B-1566-465B-9D1B-D967897B21AE}"/>
    <dgm:cxn modelId="{2EE270BC-8C54-44C3-A1D2-227E3FEE1B28}" type="presOf" srcId="{8776C42D-CCE7-43A1-BC6F-A3502B818494}" destId="{89557063-7747-41B0-B22F-0406F0539D6B}" srcOrd="0" destOrd="0" presId="urn:diagrams.loki3.com/BracketList"/>
    <dgm:cxn modelId="{960C578C-8759-4AD0-9EF3-1BA05D82D440}" type="presOf" srcId="{C468C41B-8F7C-480D-9686-47CA5FF4C6B2}" destId="{F57AAD6E-A322-45B0-B9A9-C96B5F4F827C}" srcOrd="0" destOrd="0" presId="urn:diagrams.loki3.com/BracketList"/>
    <dgm:cxn modelId="{1C17BCAA-0844-4E7A-8F8D-82BFFEAD947F}" type="presParOf" srcId="{89557063-7747-41B0-B22F-0406F0539D6B}" destId="{655434E5-1CC1-4D1B-829B-D3FD7363DED4}" srcOrd="0" destOrd="0" presId="urn:diagrams.loki3.com/BracketList"/>
    <dgm:cxn modelId="{E0E492E3-C23D-4E44-A65C-D21437748F4E}" type="presParOf" srcId="{655434E5-1CC1-4D1B-829B-D3FD7363DED4}" destId="{F57AAD6E-A322-45B0-B9A9-C96B5F4F827C}" srcOrd="0" destOrd="0" presId="urn:diagrams.loki3.com/BracketList"/>
    <dgm:cxn modelId="{BCF07BDC-7E65-4A5C-8607-B4E2D3469F8D}" type="presParOf" srcId="{655434E5-1CC1-4D1B-829B-D3FD7363DED4}" destId="{E2AB0883-95BC-4453-AC78-CCE80D2530CD}" srcOrd="1" destOrd="0" presId="urn:diagrams.loki3.com/BracketList"/>
    <dgm:cxn modelId="{38EDD021-E69F-4105-8791-D3864E6AB67D}" type="presParOf" srcId="{655434E5-1CC1-4D1B-829B-D3FD7363DED4}" destId="{6E6A9D54-D6B4-4FB6-BCE1-DF0B0A54D814}" srcOrd="2" destOrd="0" presId="urn:diagrams.loki3.com/BracketList"/>
    <dgm:cxn modelId="{44F76600-01BD-4885-9F5E-DB27154851E9}" type="presParOf" srcId="{655434E5-1CC1-4D1B-829B-D3FD7363DED4}" destId="{E4120A07-3165-4B5A-95A7-54A3E2BEEEB8}" srcOrd="3" destOrd="0" presId="urn:diagrams.loki3.com/BracketList"/>
    <dgm:cxn modelId="{E76076F6-E9DB-4C4A-8AE1-7487F06D5428}" type="presParOf" srcId="{89557063-7747-41B0-B22F-0406F0539D6B}" destId="{5289225A-8AB3-4E13-8AD8-76264F859638}" srcOrd="1" destOrd="0" presId="urn:diagrams.loki3.com/BracketList"/>
    <dgm:cxn modelId="{FB54C39B-1C02-424E-B370-D05BF967CA4D}" type="presParOf" srcId="{89557063-7747-41B0-B22F-0406F0539D6B}" destId="{E46FE511-29B5-4B63-88D2-B21CC7150767}" srcOrd="2" destOrd="0" presId="urn:diagrams.loki3.com/BracketList"/>
    <dgm:cxn modelId="{E3F0DAE0-6AA6-476F-926D-FC025135DA7D}" type="presParOf" srcId="{E46FE511-29B5-4B63-88D2-B21CC7150767}" destId="{B666F0D2-DC27-4054-AFE7-F32D14AA0C70}" srcOrd="0" destOrd="0" presId="urn:diagrams.loki3.com/BracketList"/>
    <dgm:cxn modelId="{469A73EA-16AB-495A-9D57-47C549A455D7}" type="presParOf" srcId="{E46FE511-29B5-4B63-88D2-B21CC7150767}" destId="{908637DC-7D11-4E60-BAFB-3490F525F556}" srcOrd="1" destOrd="0" presId="urn:diagrams.loki3.com/BracketList"/>
    <dgm:cxn modelId="{672E5ADA-EF70-4AB7-9C4C-A507F64E40A3}" type="presParOf" srcId="{E46FE511-29B5-4B63-88D2-B21CC7150767}" destId="{70AA0A9D-4706-440D-8E69-25B7C16DF158}" srcOrd="2" destOrd="0" presId="urn:diagrams.loki3.com/BracketList"/>
    <dgm:cxn modelId="{DF3D4BBA-59C0-4E2B-A93C-2E47832B1EAC}" type="presParOf" srcId="{E46FE511-29B5-4B63-88D2-B21CC7150767}" destId="{0743CB8C-882C-4A11-A3DD-3B3A970C9F53}" srcOrd="3" destOrd="0" presId="urn:diagrams.loki3.com/BracketList"/>
    <dgm:cxn modelId="{72A06D11-37CC-4345-977D-0B4038B2DBA0}" type="presParOf" srcId="{89557063-7747-41B0-B22F-0406F0539D6B}" destId="{94FED400-F451-4721-A89E-8FC9CB687C41}" srcOrd="3" destOrd="0" presId="urn:diagrams.loki3.com/BracketList"/>
    <dgm:cxn modelId="{20506056-D706-42FF-B736-B9DF54E276A7}" type="presParOf" srcId="{89557063-7747-41B0-B22F-0406F0539D6B}" destId="{D5FCD663-0A75-4312-993F-501426AEEA08}" srcOrd="4" destOrd="0" presId="urn:diagrams.loki3.com/BracketList"/>
    <dgm:cxn modelId="{028D76ED-CD3C-4C6A-A285-46781C39014A}" type="presParOf" srcId="{D5FCD663-0A75-4312-993F-501426AEEA08}" destId="{AB6E725E-665D-461D-8F08-77EBCBD3F2E8}" srcOrd="0" destOrd="0" presId="urn:diagrams.loki3.com/BracketList"/>
    <dgm:cxn modelId="{F0C65DD5-4660-4B62-8ECA-78F017E29548}" type="presParOf" srcId="{D5FCD663-0A75-4312-993F-501426AEEA08}" destId="{33D4212C-484F-413C-98F3-86B438E663AD}" srcOrd="1" destOrd="0" presId="urn:diagrams.loki3.com/BracketList"/>
    <dgm:cxn modelId="{BD354473-9AB9-411C-9D27-A673ADB415A0}" type="presParOf" srcId="{D5FCD663-0A75-4312-993F-501426AEEA08}" destId="{EA4DCEAF-6E73-4866-B6A2-90F1513C9A8F}" srcOrd="2" destOrd="0" presId="urn:diagrams.loki3.com/BracketList"/>
    <dgm:cxn modelId="{A1E35AA1-77F4-4B5A-9AF3-36E40A20DD4E}" type="presParOf" srcId="{D5FCD663-0A75-4312-993F-501426AEEA08}" destId="{002D1A17-B3FA-4B46-A4F2-6CA49E57A321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776C42D-CCE7-43A1-BC6F-A3502B818494}" type="doc">
      <dgm:prSet loTypeId="urn:diagrams.loki3.com/Bracke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68C41B-8F7C-480D-9686-47CA5FF4C6B2}">
      <dgm:prSet phldrT="[Text]" custT="1"/>
      <dgm:spPr/>
      <dgm:t>
        <a:bodyPr/>
        <a:lstStyle/>
        <a:p>
          <a:pPr algn="ctr"/>
          <a:r>
            <a:rPr lang="en-US" sz="2000" dirty="0">
              <a:latin typeface="Garamond" panose="02020404030301010803" pitchFamily="18" charset="0"/>
            </a:rPr>
            <a:t>Conclusion  </a:t>
          </a:r>
        </a:p>
      </dgm:t>
    </dgm:pt>
    <dgm:pt modelId="{A6724AD4-D80D-470A-9007-80957C6C44EF}" type="parTrans" cxnId="{62984DB3-47B9-4D7A-86FE-58186779A681}">
      <dgm:prSet/>
      <dgm:spPr/>
      <dgm:t>
        <a:bodyPr/>
        <a:lstStyle/>
        <a:p>
          <a:endParaRPr lang="en-US"/>
        </a:p>
      </dgm:t>
    </dgm:pt>
    <dgm:pt modelId="{B91AE560-DCC1-45C3-B8AF-FB6B31200A2D}" type="sibTrans" cxnId="{62984DB3-47B9-4D7A-86FE-58186779A681}">
      <dgm:prSet/>
      <dgm:spPr/>
      <dgm:t>
        <a:bodyPr/>
        <a:lstStyle/>
        <a:p>
          <a:endParaRPr lang="en-US"/>
        </a:p>
      </dgm:t>
    </dgm:pt>
    <dgm:pt modelId="{D6975924-AEFC-4D39-AF7A-407E9F860B87}">
      <dgm:prSet phldrT="[Text]"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YGAM’s initiative offers many advantages and benefits from many strengths</a:t>
          </a:r>
        </a:p>
      </dgm:t>
    </dgm:pt>
    <dgm:pt modelId="{0A21C32C-1B95-4890-8CAE-A7D875CD099B}" type="parTrans" cxnId="{3AC6B4B9-75A5-456A-A27B-86B664E24D25}">
      <dgm:prSet/>
      <dgm:spPr/>
      <dgm:t>
        <a:bodyPr/>
        <a:lstStyle/>
        <a:p>
          <a:endParaRPr lang="en-US"/>
        </a:p>
      </dgm:t>
    </dgm:pt>
    <dgm:pt modelId="{FADF7B69-3BA4-4349-A4A6-E16E7CCA29C4}" type="sibTrans" cxnId="{3AC6B4B9-75A5-456A-A27B-86B664E24D25}">
      <dgm:prSet/>
      <dgm:spPr/>
      <dgm:t>
        <a:bodyPr/>
        <a:lstStyle/>
        <a:p>
          <a:endParaRPr lang="en-US"/>
        </a:p>
      </dgm:t>
    </dgm:pt>
    <dgm:pt modelId="{30BB2C4E-7C98-43E7-9D3A-4291B0F5B336}">
      <dgm:prSet phldrT="[Text]" custT="1"/>
      <dgm:spPr/>
      <dgm:t>
        <a:bodyPr/>
        <a:lstStyle/>
        <a:p>
          <a:pPr algn="ctr"/>
          <a:r>
            <a:rPr lang="en-US" sz="2000" dirty="0">
              <a:latin typeface="Garamond" panose="02020404030301010803" pitchFamily="18" charset="0"/>
            </a:rPr>
            <a:t>Recommendation 1 - </a:t>
          </a:r>
        </a:p>
        <a:p>
          <a:pPr algn="ctr"/>
          <a:r>
            <a:rPr lang="en-US" sz="2000" dirty="0">
              <a:latin typeface="Garamond" panose="02020404030301010803" pitchFamily="18" charset="0"/>
            </a:rPr>
            <a:t> workshop </a:t>
          </a:r>
        </a:p>
      </dgm:t>
    </dgm:pt>
    <dgm:pt modelId="{251E32DB-E9E2-4F10-B946-100F8DF6133F}" type="parTrans" cxnId="{51095C71-2372-44F2-B8F4-636D0C0C9BC6}">
      <dgm:prSet/>
      <dgm:spPr/>
      <dgm:t>
        <a:bodyPr/>
        <a:lstStyle/>
        <a:p>
          <a:endParaRPr lang="en-US"/>
        </a:p>
      </dgm:t>
    </dgm:pt>
    <dgm:pt modelId="{CE0197C4-4081-4CBA-B7D5-0C1264859122}" type="sibTrans" cxnId="{51095C71-2372-44F2-B8F4-636D0C0C9BC6}">
      <dgm:prSet/>
      <dgm:spPr/>
      <dgm:t>
        <a:bodyPr/>
        <a:lstStyle/>
        <a:p>
          <a:endParaRPr lang="en-US"/>
        </a:p>
      </dgm:t>
    </dgm:pt>
    <dgm:pt modelId="{920F684F-0D8C-453B-837B-C37CCA12D200}">
      <dgm:prSet phldrT="[Text]"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Offer more clarity of the intended aims of the workshop and the targeted audience </a:t>
          </a:r>
        </a:p>
      </dgm:t>
    </dgm:pt>
    <dgm:pt modelId="{D31447C2-0A16-4F25-AC20-605F0A6A7179}" type="parTrans" cxnId="{C713A280-26EF-49DF-A392-9FA889CCB96F}">
      <dgm:prSet/>
      <dgm:spPr/>
      <dgm:t>
        <a:bodyPr/>
        <a:lstStyle/>
        <a:p>
          <a:endParaRPr lang="en-US"/>
        </a:p>
      </dgm:t>
    </dgm:pt>
    <dgm:pt modelId="{5E9796A2-4ACD-4BC0-9897-A376D68F8F65}" type="sibTrans" cxnId="{C713A280-26EF-49DF-A392-9FA889CCB96F}">
      <dgm:prSet/>
      <dgm:spPr/>
      <dgm:t>
        <a:bodyPr/>
        <a:lstStyle/>
        <a:p>
          <a:endParaRPr lang="en-US"/>
        </a:p>
      </dgm:t>
    </dgm:pt>
    <dgm:pt modelId="{47D0E0F4-65B4-4DD7-9D9F-73DDF5C8EE09}">
      <dgm:prSet phldrT="[Text]"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Development of sub-workshop to clearly differentiate between workshop for teachers / educators and to professionals working in other industries </a:t>
          </a:r>
        </a:p>
      </dgm:t>
    </dgm:pt>
    <dgm:pt modelId="{08654CD3-054A-4BAB-9FE3-437B9F2384BE}" type="parTrans" cxnId="{6048D7A4-0875-42CA-AFC7-652A0FE3F3D5}">
      <dgm:prSet/>
      <dgm:spPr/>
      <dgm:t>
        <a:bodyPr/>
        <a:lstStyle/>
        <a:p>
          <a:endParaRPr lang="en-US"/>
        </a:p>
      </dgm:t>
    </dgm:pt>
    <dgm:pt modelId="{4695CAEC-6DD9-4815-A7D7-1A35609A3FFA}" type="sibTrans" cxnId="{6048D7A4-0875-42CA-AFC7-652A0FE3F3D5}">
      <dgm:prSet/>
      <dgm:spPr/>
      <dgm:t>
        <a:bodyPr/>
        <a:lstStyle/>
        <a:p>
          <a:endParaRPr lang="en-US"/>
        </a:p>
      </dgm:t>
    </dgm:pt>
    <dgm:pt modelId="{46FEF3BE-E800-44A0-80D2-D312FBAEDAEC}">
      <dgm:prSet phldrT="[Text]"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Fills an important market gap</a:t>
          </a:r>
        </a:p>
      </dgm:t>
    </dgm:pt>
    <dgm:pt modelId="{014F8E51-C623-42E9-9C08-AA9A1DCD5EAD}" type="parTrans" cxnId="{C3015A90-55F3-4A54-B405-814A0ECA90F7}">
      <dgm:prSet/>
      <dgm:spPr/>
      <dgm:t>
        <a:bodyPr/>
        <a:lstStyle/>
        <a:p>
          <a:endParaRPr lang="en-US"/>
        </a:p>
      </dgm:t>
    </dgm:pt>
    <dgm:pt modelId="{5915D12C-8BF3-4872-B146-167EF6B2FA53}" type="sibTrans" cxnId="{C3015A90-55F3-4A54-B405-814A0ECA90F7}">
      <dgm:prSet/>
      <dgm:spPr/>
      <dgm:t>
        <a:bodyPr/>
        <a:lstStyle/>
        <a:p>
          <a:endParaRPr lang="en-US"/>
        </a:p>
      </dgm:t>
    </dgm:pt>
    <dgm:pt modelId="{47A5F7A2-BF3F-4009-9ADF-819E5EF62F87}">
      <dgm:prSet phldrT="[Text]"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Offers good quality PSHE / ASDAN accredited materials </a:t>
          </a:r>
        </a:p>
      </dgm:t>
    </dgm:pt>
    <dgm:pt modelId="{A82997F6-1DD6-44FE-A3D4-7418206827CD}" type="parTrans" cxnId="{31C85D2D-4749-4027-B312-63444962A7C2}">
      <dgm:prSet/>
      <dgm:spPr/>
      <dgm:t>
        <a:bodyPr/>
        <a:lstStyle/>
        <a:p>
          <a:endParaRPr lang="en-US"/>
        </a:p>
      </dgm:t>
    </dgm:pt>
    <dgm:pt modelId="{3E9FC2C4-8449-41AB-9547-25F784A545D0}" type="sibTrans" cxnId="{31C85D2D-4749-4027-B312-63444962A7C2}">
      <dgm:prSet/>
      <dgm:spPr/>
      <dgm:t>
        <a:bodyPr/>
        <a:lstStyle/>
        <a:p>
          <a:endParaRPr lang="en-US"/>
        </a:p>
      </dgm:t>
    </dgm:pt>
    <dgm:pt modelId="{46ABA9CB-282F-4A2D-A49A-22CD4DD58D0A}">
      <dgm:prSet phldrT="[Text]"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Is very proactive at ensuring wide reach  </a:t>
          </a:r>
        </a:p>
      </dgm:t>
    </dgm:pt>
    <dgm:pt modelId="{8354B902-B36F-492A-8853-A06BFD31D0F3}" type="parTrans" cxnId="{8F32642C-1A89-4A05-985F-6D4AFDAF1D7D}">
      <dgm:prSet/>
      <dgm:spPr/>
      <dgm:t>
        <a:bodyPr/>
        <a:lstStyle/>
        <a:p>
          <a:endParaRPr lang="en-US"/>
        </a:p>
      </dgm:t>
    </dgm:pt>
    <dgm:pt modelId="{EA15E14C-79DD-4F62-9908-BD1EA87A1487}" type="sibTrans" cxnId="{8F32642C-1A89-4A05-985F-6D4AFDAF1D7D}">
      <dgm:prSet/>
      <dgm:spPr/>
      <dgm:t>
        <a:bodyPr/>
        <a:lstStyle/>
        <a:p>
          <a:endParaRPr lang="en-US"/>
        </a:p>
      </dgm:t>
    </dgm:pt>
    <dgm:pt modelId="{86FB0B66-ABBB-4269-84B6-D2711416BEB4}">
      <dgm:prSet phldrT="[Text]"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Add additional content on interventions, where to seek help, signposting, trigger points, symptoms spotting</a:t>
          </a:r>
        </a:p>
      </dgm:t>
    </dgm:pt>
    <dgm:pt modelId="{404FA825-278B-42CE-BD69-DC47968CAF3C}" type="parTrans" cxnId="{F7E016AD-364B-4BC9-AB4F-65A6DDBF0DBB}">
      <dgm:prSet/>
      <dgm:spPr/>
      <dgm:t>
        <a:bodyPr/>
        <a:lstStyle/>
        <a:p>
          <a:endParaRPr lang="en-US"/>
        </a:p>
      </dgm:t>
    </dgm:pt>
    <dgm:pt modelId="{C92D54C4-CF5B-453A-BEFA-BA5431091CF6}" type="sibTrans" cxnId="{F7E016AD-364B-4BC9-AB4F-65A6DDBF0DBB}">
      <dgm:prSet/>
      <dgm:spPr/>
      <dgm:t>
        <a:bodyPr/>
        <a:lstStyle/>
        <a:p>
          <a:endParaRPr lang="en-US"/>
        </a:p>
      </dgm:t>
    </dgm:pt>
    <dgm:pt modelId="{1B44582A-5C1E-4C46-B980-3AAF6968DF36}">
      <dgm:prSet phldrT="[Text]"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Promotes an initiative that meets many of the requirements of ‘effective’ prevention </a:t>
          </a:r>
          <a:r>
            <a:rPr lang="en-US" sz="2000" dirty="0" err="1">
              <a:latin typeface="Garamond" panose="02020404030301010803" pitchFamily="18" charset="0"/>
            </a:rPr>
            <a:t>programmes</a:t>
          </a:r>
          <a:r>
            <a:rPr lang="en-US" sz="2000" dirty="0">
              <a:latin typeface="Garamond" panose="02020404030301010803" pitchFamily="18" charset="0"/>
            </a:rPr>
            <a:t> – comprehensiveness of material, variety of teaching methods, ‘well-trained’ staff, interactivity, scope for positive relationship and taking control of their learning by students.  </a:t>
          </a:r>
        </a:p>
      </dgm:t>
    </dgm:pt>
    <dgm:pt modelId="{7EB49B68-9E95-4B2D-B7B9-41363F76F6D4}" type="parTrans" cxnId="{BA30023C-29CC-4B40-9E17-570D4074E202}">
      <dgm:prSet/>
      <dgm:spPr/>
      <dgm:t>
        <a:bodyPr/>
        <a:lstStyle/>
        <a:p>
          <a:endParaRPr lang="en-US"/>
        </a:p>
      </dgm:t>
    </dgm:pt>
    <dgm:pt modelId="{469F723E-D32F-4386-9929-73735D60B69A}" type="sibTrans" cxnId="{BA30023C-29CC-4B40-9E17-570D4074E202}">
      <dgm:prSet/>
      <dgm:spPr/>
      <dgm:t>
        <a:bodyPr/>
        <a:lstStyle/>
        <a:p>
          <a:endParaRPr lang="en-US"/>
        </a:p>
      </dgm:t>
    </dgm:pt>
    <dgm:pt modelId="{F1A580F2-8BF2-40AD-831A-9D402F5926AE}">
      <dgm:prSet phldrT="[Text]" custT="1"/>
      <dgm:spPr/>
      <dgm:t>
        <a:bodyPr/>
        <a:lstStyle/>
        <a:p>
          <a:r>
            <a:rPr lang="en-US" sz="2000" dirty="0">
              <a:latin typeface="Garamond" panose="02020404030301010803" pitchFamily="18" charset="0"/>
            </a:rPr>
            <a:t>Add hand-on exercises on games that are attractive to young people to aid understanding  </a:t>
          </a:r>
        </a:p>
      </dgm:t>
    </dgm:pt>
    <dgm:pt modelId="{FF0A2D85-BE64-4E36-97C7-640EBC47A015}" type="parTrans" cxnId="{0B142DF2-E8D6-429D-A32E-1FC198D27D23}">
      <dgm:prSet/>
      <dgm:spPr/>
      <dgm:t>
        <a:bodyPr/>
        <a:lstStyle/>
        <a:p>
          <a:endParaRPr lang="en-US"/>
        </a:p>
      </dgm:t>
    </dgm:pt>
    <dgm:pt modelId="{5FDE453F-D482-4881-95FF-D04B0FB4751C}" type="sibTrans" cxnId="{0B142DF2-E8D6-429D-A32E-1FC198D27D23}">
      <dgm:prSet/>
      <dgm:spPr/>
      <dgm:t>
        <a:bodyPr/>
        <a:lstStyle/>
        <a:p>
          <a:endParaRPr lang="en-US"/>
        </a:p>
      </dgm:t>
    </dgm:pt>
    <dgm:pt modelId="{89557063-7747-41B0-B22F-0406F0539D6B}" type="pres">
      <dgm:prSet presAssocID="{8776C42D-CCE7-43A1-BC6F-A3502B8184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55434E5-1CC1-4D1B-829B-D3FD7363DED4}" type="pres">
      <dgm:prSet presAssocID="{C468C41B-8F7C-480D-9686-47CA5FF4C6B2}" presName="linNode" presStyleCnt="0"/>
      <dgm:spPr/>
    </dgm:pt>
    <dgm:pt modelId="{F57AAD6E-A322-45B0-B9A9-C96B5F4F827C}" type="pres">
      <dgm:prSet presAssocID="{C468C41B-8F7C-480D-9686-47CA5FF4C6B2}" presName="parTx" presStyleLbl="revTx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B0883-95BC-4453-AC78-CCE80D2530CD}" type="pres">
      <dgm:prSet presAssocID="{C468C41B-8F7C-480D-9686-47CA5FF4C6B2}" presName="bracket" presStyleLbl="parChTrans1D1" presStyleIdx="0" presStyleCnt="2"/>
      <dgm:spPr/>
    </dgm:pt>
    <dgm:pt modelId="{6E6A9D54-D6B4-4FB6-BCE1-DF0B0A54D814}" type="pres">
      <dgm:prSet presAssocID="{C468C41B-8F7C-480D-9686-47CA5FF4C6B2}" presName="spH" presStyleCnt="0"/>
      <dgm:spPr/>
    </dgm:pt>
    <dgm:pt modelId="{E4120A07-3165-4B5A-95A7-54A3E2BEEEB8}" type="pres">
      <dgm:prSet presAssocID="{C468C41B-8F7C-480D-9686-47CA5FF4C6B2}" presName="desTx" presStyleLbl="node1" presStyleIdx="0" presStyleCnt="2" custLinFactNeighborX="38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9225A-8AB3-4E13-8AD8-76264F859638}" type="pres">
      <dgm:prSet presAssocID="{B91AE560-DCC1-45C3-B8AF-FB6B31200A2D}" presName="spV" presStyleCnt="0"/>
      <dgm:spPr/>
    </dgm:pt>
    <dgm:pt modelId="{E46FE511-29B5-4B63-88D2-B21CC7150767}" type="pres">
      <dgm:prSet presAssocID="{30BB2C4E-7C98-43E7-9D3A-4291B0F5B336}" presName="linNode" presStyleCnt="0"/>
      <dgm:spPr/>
    </dgm:pt>
    <dgm:pt modelId="{B666F0D2-DC27-4054-AFE7-F32D14AA0C70}" type="pres">
      <dgm:prSet presAssocID="{30BB2C4E-7C98-43E7-9D3A-4291B0F5B336}" presName="parTx" presStyleLbl="revTx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637DC-7D11-4E60-BAFB-3490F525F556}" type="pres">
      <dgm:prSet presAssocID="{30BB2C4E-7C98-43E7-9D3A-4291B0F5B336}" presName="bracket" presStyleLbl="parChTrans1D1" presStyleIdx="1" presStyleCnt="2"/>
      <dgm:spPr/>
    </dgm:pt>
    <dgm:pt modelId="{70AA0A9D-4706-440D-8E69-25B7C16DF158}" type="pres">
      <dgm:prSet presAssocID="{30BB2C4E-7C98-43E7-9D3A-4291B0F5B336}" presName="spH" presStyleCnt="0"/>
      <dgm:spPr/>
    </dgm:pt>
    <dgm:pt modelId="{0743CB8C-882C-4A11-A3DD-3B3A970C9F53}" type="pres">
      <dgm:prSet presAssocID="{30BB2C4E-7C98-43E7-9D3A-4291B0F5B336}" presName="desTx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3898F2-C8A0-4A51-8FD9-CF5C62A14C9C}" type="presOf" srcId="{1B44582A-5C1E-4C46-B980-3AAF6968DF36}" destId="{E4120A07-3165-4B5A-95A7-54A3E2BEEEB8}" srcOrd="0" destOrd="2" presId="urn:diagrams.loki3.com/BracketList"/>
    <dgm:cxn modelId="{A4288F98-0095-4752-8434-F54AF48F1B69}" type="presOf" srcId="{920F684F-0D8C-453B-837B-C37CCA12D200}" destId="{0743CB8C-882C-4A11-A3DD-3B3A970C9F53}" srcOrd="0" destOrd="0" presId="urn:diagrams.loki3.com/BracketList"/>
    <dgm:cxn modelId="{51095C71-2372-44F2-B8F4-636D0C0C9BC6}" srcId="{8776C42D-CCE7-43A1-BC6F-A3502B818494}" destId="{30BB2C4E-7C98-43E7-9D3A-4291B0F5B336}" srcOrd="1" destOrd="0" parTransId="{251E32DB-E9E2-4F10-B946-100F8DF6133F}" sibTransId="{CE0197C4-4081-4CBA-B7D5-0C1264859122}"/>
    <dgm:cxn modelId="{BA30023C-29CC-4B40-9E17-570D4074E202}" srcId="{C468C41B-8F7C-480D-9686-47CA5FF4C6B2}" destId="{1B44582A-5C1E-4C46-B980-3AAF6968DF36}" srcOrd="2" destOrd="0" parTransId="{7EB49B68-9E95-4B2D-B7B9-41363F76F6D4}" sibTransId="{469F723E-D32F-4386-9929-73735D60B69A}"/>
    <dgm:cxn modelId="{C713A280-26EF-49DF-A392-9FA889CCB96F}" srcId="{30BB2C4E-7C98-43E7-9D3A-4291B0F5B336}" destId="{920F684F-0D8C-453B-837B-C37CCA12D200}" srcOrd="0" destOrd="0" parTransId="{D31447C2-0A16-4F25-AC20-605F0A6A7179}" sibTransId="{5E9796A2-4ACD-4BC0-9897-A376D68F8F65}"/>
    <dgm:cxn modelId="{31C85D2D-4749-4027-B312-63444962A7C2}" srcId="{C468C41B-8F7C-480D-9686-47CA5FF4C6B2}" destId="{47A5F7A2-BF3F-4009-9ADF-819E5EF62F87}" srcOrd="3" destOrd="0" parTransId="{A82997F6-1DD6-44FE-A3D4-7418206827CD}" sibTransId="{3E9FC2C4-8449-41AB-9547-25F784A545D0}"/>
    <dgm:cxn modelId="{EB84A3BB-D14D-4E9C-A5B0-258A5C72FC77}" type="presOf" srcId="{46FEF3BE-E800-44A0-80D2-D312FBAEDAEC}" destId="{E4120A07-3165-4B5A-95A7-54A3E2BEEEB8}" srcOrd="0" destOrd="1" presId="urn:diagrams.loki3.com/BracketList"/>
    <dgm:cxn modelId="{0B142DF2-E8D6-429D-A32E-1FC198D27D23}" srcId="{30BB2C4E-7C98-43E7-9D3A-4291B0F5B336}" destId="{F1A580F2-8BF2-40AD-831A-9D402F5926AE}" srcOrd="3" destOrd="0" parTransId="{FF0A2D85-BE64-4E36-97C7-640EBC47A015}" sibTransId="{5FDE453F-D482-4881-95FF-D04B0FB4751C}"/>
    <dgm:cxn modelId="{8F32642C-1A89-4A05-985F-6D4AFDAF1D7D}" srcId="{C468C41B-8F7C-480D-9686-47CA5FF4C6B2}" destId="{46ABA9CB-282F-4A2D-A49A-22CD4DD58D0A}" srcOrd="4" destOrd="0" parTransId="{8354B902-B36F-492A-8853-A06BFD31D0F3}" sibTransId="{EA15E14C-79DD-4F62-9908-BD1EA87A1487}"/>
    <dgm:cxn modelId="{960C578C-8759-4AD0-9EF3-1BA05D82D440}" type="presOf" srcId="{C468C41B-8F7C-480D-9686-47CA5FF4C6B2}" destId="{F57AAD6E-A322-45B0-B9A9-C96B5F4F827C}" srcOrd="0" destOrd="0" presId="urn:diagrams.loki3.com/BracketList"/>
    <dgm:cxn modelId="{62984DB3-47B9-4D7A-86FE-58186779A681}" srcId="{8776C42D-CCE7-43A1-BC6F-A3502B818494}" destId="{C468C41B-8F7C-480D-9686-47CA5FF4C6B2}" srcOrd="0" destOrd="0" parTransId="{A6724AD4-D80D-470A-9007-80957C6C44EF}" sibTransId="{B91AE560-DCC1-45C3-B8AF-FB6B31200A2D}"/>
    <dgm:cxn modelId="{3AC6B4B9-75A5-456A-A27B-86B664E24D25}" srcId="{C468C41B-8F7C-480D-9686-47CA5FF4C6B2}" destId="{D6975924-AEFC-4D39-AF7A-407E9F860B87}" srcOrd="0" destOrd="0" parTransId="{0A21C32C-1B95-4890-8CAE-A7D875CD099B}" sibTransId="{FADF7B69-3BA4-4349-A4A6-E16E7CCA29C4}"/>
    <dgm:cxn modelId="{6A9AAD81-1F7F-4C10-81C3-ADBCCEEAF619}" type="presOf" srcId="{F1A580F2-8BF2-40AD-831A-9D402F5926AE}" destId="{0743CB8C-882C-4A11-A3DD-3B3A970C9F53}" srcOrd="0" destOrd="3" presId="urn:diagrams.loki3.com/BracketList"/>
    <dgm:cxn modelId="{5E03C95C-FE8A-42E1-91C5-A53FF9F57E98}" type="presOf" srcId="{D6975924-AEFC-4D39-AF7A-407E9F860B87}" destId="{E4120A07-3165-4B5A-95A7-54A3E2BEEEB8}" srcOrd="0" destOrd="0" presId="urn:diagrams.loki3.com/BracketList"/>
    <dgm:cxn modelId="{A521D2D7-9A3D-4A68-8741-17D945A25E5E}" type="presOf" srcId="{86FB0B66-ABBB-4269-84B6-D2711416BEB4}" destId="{0743CB8C-882C-4A11-A3DD-3B3A970C9F53}" srcOrd="0" destOrd="2" presId="urn:diagrams.loki3.com/BracketList"/>
    <dgm:cxn modelId="{2EE270BC-8C54-44C3-A1D2-227E3FEE1B28}" type="presOf" srcId="{8776C42D-CCE7-43A1-BC6F-A3502B818494}" destId="{89557063-7747-41B0-B22F-0406F0539D6B}" srcOrd="0" destOrd="0" presId="urn:diagrams.loki3.com/BracketList"/>
    <dgm:cxn modelId="{43A02D64-F0A3-4E9F-AEF3-9FB93461CE6D}" type="presOf" srcId="{47D0E0F4-65B4-4DD7-9D9F-73DDF5C8EE09}" destId="{0743CB8C-882C-4A11-A3DD-3B3A970C9F53}" srcOrd="0" destOrd="1" presId="urn:diagrams.loki3.com/BracketList"/>
    <dgm:cxn modelId="{6048D7A4-0875-42CA-AFC7-652A0FE3F3D5}" srcId="{30BB2C4E-7C98-43E7-9D3A-4291B0F5B336}" destId="{47D0E0F4-65B4-4DD7-9D9F-73DDF5C8EE09}" srcOrd="1" destOrd="0" parTransId="{08654CD3-054A-4BAB-9FE3-437B9F2384BE}" sibTransId="{4695CAEC-6DD9-4815-A7D7-1A35609A3FFA}"/>
    <dgm:cxn modelId="{F21AFCD8-BE18-4164-9CA7-CEAB305323F6}" type="presOf" srcId="{47A5F7A2-BF3F-4009-9ADF-819E5EF62F87}" destId="{E4120A07-3165-4B5A-95A7-54A3E2BEEEB8}" srcOrd="0" destOrd="3" presId="urn:diagrams.loki3.com/BracketList"/>
    <dgm:cxn modelId="{F7E016AD-364B-4BC9-AB4F-65A6DDBF0DBB}" srcId="{30BB2C4E-7C98-43E7-9D3A-4291B0F5B336}" destId="{86FB0B66-ABBB-4269-84B6-D2711416BEB4}" srcOrd="2" destOrd="0" parTransId="{404FA825-278B-42CE-BD69-DC47968CAF3C}" sibTransId="{C92D54C4-CF5B-453A-BEFA-BA5431091CF6}"/>
    <dgm:cxn modelId="{CFE306F0-876A-4A76-A5D6-6823BBC613D3}" type="presOf" srcId="{46ABA9CB-282F-4A2D-A49A-22CD4DD58D0A}" destId="{E4120A07-3165-4B5A-95A7-54A3E2BEEEB8}" srcOrd="0" destOrd="4" presId="urn:diagrams.loki3.com/BracketList"/>
    <dgm:cxn modelId="{C3015A90-55F3-4A54-B405-814A0ECA90F7}" srcId="{C468C41B-8F7C-480D-9686-47CA5FF4C6B2}" destId="{46FEF3BE-E800-44A0-80D2-D312FBAEDAEC}" srcOrd="1" destOrd="0" parTransId="{014F8E51-C623-42E9-9C08-AA9A1DCD5EAD}" sibTransId="{5915D12C-8BF3-4872-B146-167EF6B2FA53}"/>
    <dgm:cxn modelId="{BC934C4E-61A0-407B-871D-4834E6811EDC}" type="presOf" srcId="{30BB2C4E-7C98-43E7-9D3A-4291B0F5B336}" destId="{B666F0D2-DC27-4054-AFE7-F32D14AA0C70}" srcOrd="0" destOrd="0" presId="urn:diagrams.loki3.com/BracketList"/>
    <dgm:cxn modelId="{1C17BCAA-0844-4E7A-8F8D-82BFFEAD947F}" type="presParOf" srcId="{89557063-7747-41B0-B22F-0406F0539D6B}" destId="{655434E5-1CC1-4D1B-829B-D3FD7363DED4}" srcOrd="0" destOrd="0" presId="urn:diagrams.loki3.com/BracketList"/>
    <dgm:cxn modelId="{E0E492E3-C23D-4E44-A65C-D21437748F4E}" type="presParOf" srcId="{655434E5-1CC1-4D1B-829B-D3FD7363DED4}" destId="{F57AAD6E-A322-45B0-B9A9-C96B5F4F827C}" srcOrd="0" destOrd="0" presId="urn:diagrams.loki3.com/BracketList"/>
    <dgm:cxn modelId="{BCF07BDC-7E65-4A5C-8607-B4E2D3469F8D}" type="presParOf" srcId="{655434E5-1CC1-4D1B-829B-D3FD7363DED4}" destId="{E2AB0883-95BC-4453-AC78-CCE80D2530CD}" srcOrd="1" destOrd="0" presId="urn:diagrams.loki3.com/BracketList"/>
    <dgm:cxn modelId="{38EDD021-E69F-4105-8791-D3864E6AB67D}" type="presParOf" srcId="{655434E5-1CC1-4D1B-829B-D3FD7363DED4}" destId="{6E6A9D54-D6B4-4FB6-BCE1-DF0B0A54D814}" srcOrd="2" destOrd="0" presId="urn:diagrams.loki3.com/BracketList"/>
    <dgm:cxn modelId="{44F76600-01BD-4885-9F5E-DB27154851E9}" type="presParOf" srcId="{655434E5-1CC1-4D1B-829B-D3FD7363DED4}" destId="{E4120A07-3165-4B5A-95A7-54A3E2BEEEB8}" srcOrd="3" destOrd="0" presId="urn:diagrams.loki3.com/BracketList"/>
    <dgm:cxn modelId="{E76076F6-E9DB-4C4A-8AE1-7487F06D5428}" type="presParOf" srcId="{89557063-7747-41B0-B22F-0406F0539D6B}" destId="{5289225A-8AB3-4E13-8AD8-76264F859638}" srcOrd="1" destOrd="0" presId="urn:diagrams.loki3.com/BracketList"/>
    <dgm:cxn modelId="{FB54C39B-1C02-424E-B370-D05BF967CA4D}" type="presParOf" srcId="{89557063-7747-41B0-B22F-0406F0539D6B}" destId="{E46FE511-29B5-4B63-88D2-B21CC7150767}" srcOrd="2" destOrd="0" presId="urn:diagrams.loki3.com/BracketList"/>
    <dgm:cxn modelId="{E3F0DAE0-6AA6-476F-926D-FC025135DA7D}" type="presParOf" srcId="{E46FE511-29B5-4B63-88D2-B21CC7150767}" destId="{B666F0D2-DC27-4054-AFE7-F32D14AA0C70}" srcOrd="0" destOrd="0" presId="urn:diagrams.loki3.com/BracketList"/>
    <dgm:cxn modelId="{469A73EA-16AB-495A-9D57-47C549A455D7}" type="presParOf" srcId="{E46FE511-29B5-4B63-88D2-B21CC7150767}" destId="{908637DC-7D11-4E60-BAFB-3490F525F556}" srcOrd="1" destOrd="0" presId="urn:diagrams.loki3.com/BracketList"/>
    <dgm:cxn modelId="{672E5ADA-EF70-4AB7-9C4C-A507F64E40A3}" type="presParOf" srcId="{E46FE511-29B5-4B63-88D2-B21CC7150767}" destId="{70AA0A9D-4706-440D-8E69-25B7C16DF158}" srcOrd="2" destOrd="0" presId="urn:diagrams.loki3.com/BracketList"/>
    <dgm:cxn modelId="{DF3D4BBA-59C0-4E2B-A93C-2E47832B1EAC}" type="presParOf" srcId="{E46FE511-29B5-4B63-88D2-B21CC7150767}" destId="{0743CB8C-882C-4A11-A3DD-3B3A970C9F5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776C42D-CCE7-43A1-BC6F-A3502B818494}" type="doc">
      <dgm:prSet loTypeId="urn:diagrams.loki3.com/Bracket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468C41B-8F7C-480D-9686-47CA5FF4C6B2}">
      <dgm:prSet phldrT="[Text]" custT="1"/>
      <dgm:spPr/>
      <dgm:t>
        <a:bodyPr/>
        <a:lstStyle/>
        <a:p>
          <a:pPr algn="ctr"/>
          <a:r>
            <a:rPr lang="en-US" sz="2000" dirty="0">
              <a:latin typeface="Garamond" panose="02020404030301010803" pitchFamily="18" charset="0"/>
            </a:rPr>
            <a:t>Recommendation 3 – resources   </a:t>
          </a:r>
        </a:p>
      </dgm:t>
    </dgm:pt>
    <dgm:pt modelId="{A6724AD4-D80D-470A-9007-80957C6C44EF}" type="parTrans" cxnId="{62984DB3-47B9-4D7A-86FE-58186779A681}">
      <dgm:prSet/>
      <dgm:spPr/>
      <dgm:t>
        <a:bodyPr/>
        <a:lstStyle/>
        <a:p>
          <a:endParaRPr lang="en-US"/>
        </a:p>
      </dgm:t>
    </dgm:pt>
    <dgm:pt modelId="{B91AE560-DCC1-45C3-B8AF-FB6B31200A2D}" type="sibTrans" cxnId="{62984DB3-47B9-4D7A-86FE-58186779A681}">
      <dgm:prSet/>
      <dgm:spPr/>
      <dgm:t>
        <a:bodyPr/>
        <a:lstStyle/>
        <a:p>
          <a:endParaRPr lang="en-US"/>
        </a:p>
      </dgm:t>
    </dgm:pt>
    <dgm:pt modelId="{D6975924-AEFC-4D39-AF7A-407E9F860B87}">
      <dgm:prSet phldrT="[Text]" custT="1"/>
      <dgm:spPr/>
      <dgm:t>
        <a:bodyPr/>
        <a:lstStyle/>
        <a:p>
          <a:r>
            <a:rPr lang="en-US" sz="2200" dirty="0">
              <a:latin typeface="Garamond" panose="02020404030301010803" pitchFamily="18" charset="0"/>
            </a:rPr>
            <a:t>Introduce systematic internal evaluation of the materials to ensure up-to-date correctness and accuracy of the resources</a:t>
          </a:r>
        </a:p>
      </dgm:t>
    </dgm:pt>
    <dgm:pt modelId="{0A21C32C-1B95-4890-8CAE-A7D875CD099B}" type="parTrans" cxnId="{3AC6B4B9-75A5-456A-A27B-86B664E24D25}">
      <dgm:prSet/>
      <dgm:spPr/>
      <dgm:t>
        <a:bodyPr/>
        <a:lstStyle/>
        <a:p>
          <a:endParaRPr lang="en-US"/>
        </a:p>
      </dgm:t>
    </dgm:pt>
    <dgm:pt modelId="{FADF7B69-3BA4-4349-A4A6-E16E7CCA29C4}" type="sibTrans" cxnId="{3AC6B4B9-75A5-456A-A27B-86B664E24D25}">
      <dgm:prSet/>
      <dgm:spPr/>
      <dgm:t>
        <a:bodyPr/>
        <a:lstStyle/>
        <a:p>
          <a:endParaRPr lang="en-US"/>
        </a:p>
      </dgm:t>
    </dgm:pt>
    <dgm:pt modelId="{30BB2C4E-7C98-43E7-9D3A-4291B0F5B336}">
      <dgm:prSet phldrT="[Text]" custT="1"/>
      <dgm:spPr/>
      <dgm:t>
        <a:bodyPr/>
        <a:lstStyle/>
        <a:p>
          <a:pPr algn="ctr"/>
          <a:r>
            <a:rPr lang="en-US" sz="2000" dirty="0">
              <a:latin typeface="Garamond" panose="02020404030301010803" pitchFamily="18" charset="0"/>
            </a:rPr>
            <a:t>Recommendation 4 - </a:t>
          </a:r>
        </a:p>
        <a:p>
          <a:pPr algn="ctr"/>
          <a:r>
            <a:rPr lang="en-US" sz="2000" dirty="0">
              <a:latin typeface="Garamond" panose="02020404030301010803" pitchFamily="18" charset="0"/>
            </a:rPr>
            <a:t> resources </a:t>
          </a:r>
        </a:p>
      </dgm:t>
    </dgm:pt>
    <dgm:pt modelId="{251E32DB-E9E2-4F10-B946-100F8DF6133F}" type="parTrans" cxnId="{51095C71-2372-44F2-B8F4-636D0C0C9BC6}">
      <dgm:prSet/>
      <dgm:spPr/>
      <dgm:t>
        <a:bodyPr/>
        <a:lstStyle/>
        <a:p>
          <a:endParaRPr lang="en-US"/>
        </a:p>
      </dgm:t>
    </dgm:pt>
    <dgm:pt modelId="{CE0197C4-4081-4CBA-B7D5-0C1264859122}" type="sibTrans" cxnId="{51095C71-2372-44F2-B8F4-636D0C0C9BC6}">
      <dgm:prSet/>
      <dgm:spPr/>
      <dgm:t>
        <a:bodyPr/>
        <a:lstStyle/>
        <a:p>
          <a:endParaRPr lang="en-US"/>
        </a:p>
      </dgm:t>
    </dgm:pt>
    <dgm:pt modelId="{920F684F-0D8C-453B-837B-C37CCA12D200}">
      <dgm:prSet phldrT="[Text]" custT="1"/>
      <dgm:spPr/>
      <dgm:t>
        <a:bodyPr/>
        <a:lstStyle/>
        <a:p>
          <a:r>
            <a:rPr lang="en-US" sz="2200" dirty="0">
              <a:latin typeface="Garamond" panose="02020404030301010803" pitchFamily="18" charset="0"/>
            </a:rPr>
            <a:t>Offer clarity and transparency on each units in the context of</a:t>
          </a:r>
        </a:p>
      </dgm:t>
    </dgm:pt>
    <dgm:pt modelId="{D31447C2-0A16-4F25-AC20-605F0A6A7179}" type="parTrans" cxnId="{C713A280-26EF-49DF-A392-9FA889CCB96F}">
      <dgm:prSet/>
      <dgm:spPr/>
      <dgm:t>
        <a:bodyPr/>
        <a:lstStyle/>
        <a:p>
          <a:endParaRPr lang="en-US"/>
        </a:p>
      </dgm:t>
    </dgm:pt>
    <dgm:pt modelId="{5E9796A2-4ACD-4BC0-9897-A376D68F8F65}" type="sibTrans" cxnId="{C713A280-26EF-49DF-A392-9FA889CCB96F}">
      <dgm:prSet/>
      <dgm:spPr/>
      <dgm:t>
        <a:bodyPr/>
        <a:lstStyle/>
        <a:p>
          <a:endParaRPr lang="en-US"/>
        </a:p>
      </dgm:t>
    </dgm:pt>
    <dgm:pt modelId="{2ECBE8D5-39CC-4A9A-AB4A-E7ED5593F164}">
      <dgm:prSet phldrT="[Text]" custT="1"/>
      <dgm:spPr/>
      <dgm:t>
        <a:bodyPr/>
        <a:lstStyle/>
        <a:p>
          <a:r>
            <a:rPr lang="en-US" sz="2200" dirty="0">
              <a:latin typeface="Garamond" panose="02020404030301010803" pitchFamily="18" charset="0"/>
            </a:rPr>
            <a:t>Avoid abstract component or superfluous examples    </a:t>
          </a:r>
        </a:p>
      </dgm:t>
    </dgm:pt>
    <dgm:pt modelId="{2DA5C565-26F4-41AC-B6E2-36F0899A8E09}" type="parTrans" cxnId="{C312E413-64B3-4FC3-96BE-53077D42D0B8}">
      <dgm:prSet/>
      <dgm:spPr/>
      <dgm:t>
        <a:bodyPr/>
        <a:lstStyle/>
        <a:p>
          <a:endParaRPr lang="en-US"/>
        </a:p>
      </dgm:t>
    </dgm:pt>
    <dgm:pt modelId="{BC76D258-680D-46CE-B409-9577E806B5B5}" type="sibTrans" cxnId="{C312E413-64B3-4FC3-96BE-53077D42D0B8}">
      <dgm:prSet/>
      <dgm:spPr/>
      <dgm:t>
        <a:bodyPr/>
        <a:lstStyle/>
        <a:p>
          <a:endParaRPr lang="en-US"/>
        </a:p>
      </dgm:t>
    </dgm:pt>
    <dgm:pt modelId="{C634690C-A47F-40EE-9507-C6F2875EFB39}">
      <dgm:prSet phldrT="[Text]" custT="1"/>
      <dgm:spPr/>
      <dgm:t>
        <a:bodyPr/>
        <a:lstStyle/>
        <a:p>
          <a:r>
            <a:rPr lang="en-US" sz="2200" dirty="0">
              <a:latin typeface="Garamond" panose="02020404030301010803" pitchFamily="18" charset="0"/>
            </a:rPr>
            <a:t>Avoid ‘fearmongering’ </a:t>
          </a:r>
        </a:p>
      </dgm:t>
    </dgm:pt>
    <dgm:pt modelId="{D7E1AFD6-D692-45AA-9C93-0DE9CCA90400}" type="parTrans" cxnId="{D043132C-A6F8-4DEA-AFF6-39357AE70AF0}">
      <dgm:prSet/>
      <dgm:spPr/>
      <dgm:t>
        <a:bodyPr/>
        <a:lstStyle/>
        <a:p>
          <a:endParaRPr lang="en-US"/>
        </a:p>
      </dgm:t>
    </dgm:pt>
    <dgm:pt modelId="{9ACA8E55-1EA6-4751-8CC5-9578176336E8}" type="sibTrans" cxnId="{D043132C-A6F8-4DEA-AFF6-39357AE70AF0}">
      <dgm:prSet/>
      <dgm:spPr/>
      <dgm:t>
        <a:bodyPr/>
        <a:lstStyle/>
        <a:p>
          <a:endParaRPr lang="en-US"/>
        </a:p>
      </dgm:t>
    </dgm:pt>
    <dgm:pt modelId="{275954CB-143B-4A2D-A672-88DE6A693CCD}">
      <dgm:prSet phldrT="[Text]" custT="1"/>
      <dgm:spPr/>
      <dgm:t>
        <a:bodyPr/>
        <a:lstStyle/>
        <a:p>
          <a:r>
            <a:rPr lang="en-US" sz="2200" dirty="0">
              <a:latin typeface="Garamond" panose="02020404030301010803" pitchFamily="18" charset="0"/>
            </a:rPr>
            <a:t>Which variable they aim to modify </a:t>
          </a:r>
        </a:p>
      </dgm:t>
    </dgm:pt>
    <dgm:pt modelId="{EBA2151A-37DD-40FA-86F6-88B7EE40D7A2}" type="parTrans" cxnId="{F014D2A9-DBAC-4CFC-8E23-8BCAF3F5A0B9}">
      <dgm:prSet/>
      <dgm:spPr/>
      <dgm:t>
        <a:bodyPr/>
        <a:lstStyle/>
        <a:p>
          <a:endParaRPr lang="en-US"/>
        </a:p>
      </dgm:t>
    </dgm:pt>
    <dgm:pt modelId="{B83C7091-AEE6-4260-B4EF-21E01A74B789}" type="sibTrans" cxnId="{F014D2A9-DBAC-4CFC-8E23-8BCAF3F5A0B9}">
      <dgm:prSet/>
      <dgm:spPr/>
      <dgm:t>
        <a:bodyPr/>
        <a:lstStyle/>
        <a:p>
          <a:endParaRPr lang="en-US"/>
        </a:p>
      </dgm:t>
    </dgm:pt>
    <dgm:pt modelId="{1BAA8E4F-3463-491A-8F61-533E5C523F7F}">
      <dgm:prSet phldrT="[Text]" custT="1"/>
      <dgm:spPr/>
      <dgm:t>
        <a:bodyPr/>
        <a:lstStyle/>
        <a:p>
          <a:r>
            <a:rPr lang="en-US" sz="2200" dirty="0">
              <a:latin typeface="Garamond" panose="02020404030301010803" pitchFamily="18" charset="0"/>
            </a:rPr>
            <a:t>On the basis of which theoretical framework (social learning theory, health belief model, </a:t>
          </a:r>
          <a:r>
            <a:rPr lang="en-US" sz="2200" dirty="0" err="1">
              <a:latin typeface="Garamond" panose="02020404030301010803" pitchFamily="18" charset="0"/>
            </a:rPr>
            <a:t>behavioural</a:t>
          </a:r>
          <a:r>
            <a:rPr lang="en-US" sz="2200" dirty="0">
              <a:latin typeface="Garamond" panose="02020404030301010803" pitchFamily="18" charset="0"/>
            </a:rPr>
            <a:t> problem theory, planned behavior theory or social norm theory or others).</a:t>
          </a:r>
        </a:p>
      </dgm:t>
    </dgm:pt>
    <dgm:pt modelId="{946BAF17-525E-4392-AB09-514541B0CC60}" type="parTrans" cxnId="{21B5D1FB-D09A-40D2-8B06-90AC8A10FE25}">
      <dgm:prSet/>
      <dgm:spPr/>
      <dgm:t>
        <a:bodyPr/>
        <a:lstStyle/>
        <a:p>
          <a:endParaRPr lang="en-US"/>
        </a:p>
      </dgm:t>
    </dgm:pt>
    <dgm:pt modelId="{3F488BFB-FEFB-41BB-9A7D-B78C768BF420}" type="sibTrans" cxnId="{21B5D1FB-D09A-40D2-8B06-90AC8A10FE25}">
      <dgm:prSet/>
      <dgm:spPr/>
      <dgm:t>
        <a:bodyPr/>
        <a:lstStyle/>
        <a:p>
          <a:endParaRPr lang="en-US"/>
        </a:p>
      </dgm:t>
    </dgm:pt>
    <dgm:pt modelId="{0D510247-557D-4363-96DF-11C272599F70}">
      <dgm:prSet phldrT="[Text]" custT="1"/>
      <dgm:spPr/>
      <dgm:t>
        <a:bodyPr/>
        <a:lstStyle/>
        <a:p>
          <a:pPr algn="ctr"/>
          <a:r>
            <a:rPr lang="en-US" sz="2000" dirty="0">
              <a:latin typeface="Garamond" panose="02020404030301010803" pitchFamily="18" charset="0"/>
            </a:rPr>
            <a:t>Recommendation 2 - resources </a:t>
          </a:r>
        </a:p>
      </dgm:t>
    </dgm:pt>
    <dgm:pt modelId="{96ED0D18-F652-4B46-A76C-30BE208EFC85}" type="parTrans" cxnId="{CD5452E8-6215-4877-8232-9B4635517DB1}">
      <dgm:prSet/>
      <dgm:spPr/>
      <dgm:t>
        <a:bodyPr/>
        <a:lstStyle/>
        <a:p>
          <a:endParaRPr lang="en-US"/>
        </a:p>
      </dgm:t>
    </dgm:pt>
    <dgm:pt modelId="{52E3483C-082D-4457-BADB-8654C82735D8}" type="sibTrans" cxnId="{CD5452E8-6215-4877-8232-9B4635517DB1}">
      <dgm:prSet/>
      <dgm:spPr/>
      <dgm:t>
        <a:bodyPr/>
        <a:lstStyle/>
        <a:p>
          <a:endParaRPr lang="en-US"/>
        </a:p>
      </dgm:t>
    </dgm:pt>
    <dgm:pt modelId="{3447F84E-94A0-4463-AB10-D802A6B30DBF}">
      <dgm:prSet phldrT="[Text]" custT="1"/>
      <dgm:spPr/>
      <dgm:t>
        <a:bodyPr/>
        <a:lstStyle/>
        <a:p>
          <a:r>
            <a:rPr lang="en-US" sz="2200" dirty="0">
              <a:latin typeface="Garamond" panose="02020404030301010803" pitchFamily="18" charset="0"/>
            </a:rPr>
            <a:t>Expand portfolio of resources to cater for one-to-one delivery and counseling</a:t>
          </a:r>
        </a:p>
      </dgm:t>
    </dgm:pt>
    <dgm:pt modelId="{C0FCA222-105D-45CC-8CC3-691D2C208B3E}" type="parTrans" cxnId="{56AE95B2-7640-4D29-AB16-5222E94181F9}">
      <dgm:prSet/>
      <dgm:spPr/>
      <dgm:t>
        <a:bodyPr/>
        <a:lstStyle/>
        <a:p>
          <a:endParaRPr lang="en-US"/>
        </a:p>
      </dgm:t>
    </dgm:pt>
    <dgm:pt modelId="{B6B68505-BBAC-4E8A-A216-31DC2514F80E}" type="sibTrans" cxnId="{56AE95B2-7640-4D29-AB16-5222E94181F9}">
      <dgm:prSet/>
      <dgm:spPr/>
      <dgm:t>
        <a:bodyPr/>
        <a:lstStyle/>
        <a:p>
          <a:endParaRPr lang="en-US"/>
        </a:p>
      </dgm:t>
    </dgm:pt>
    <dgm:pt modelId="{BA46E2A4-1CB5-4653-86A1-92DB933E0B2B}">
      <dgm:prSet custT="1"/>
      <dgm:spPr/>
      <dgm:t>
        <a:bodyPr/>
        <a:lstStyle/>
        <a:p>
          <a:r>
            <a:rPr lang="en-US" sz="2200" dirty="0">
              <a:latin typeface="Garamond" panose="02020404030301010803" pitchFamily="18" charset="0"/>
            </a:rPr>
            <a:t>Add challenges where pupils/students can frankly and honestly discuss not only the negative side of gambling but also the positive side of enjoyment and pleasure. </a:t>
          </a:r>
        </a:p>
      </dgm:t>
    </dgm:pt>
    <dgm:pt modelId="{929F86D4-FA85-45C7-AB6E-492AE25E6040}" type="parTrans" cxnId="{14B44207-A6C9-4BEF-A444-2B01E2E7E9AA}">
      <dgm:prSet/>
      <dgm:spPr/>
      <dgm:t>
        <a:bodyPr/>
        <a:lstStyle/>
        <a:p>
          <a:endParaRPr lang="en-US"/>
        </a:p>
      </dgm:t>
    </dgm:pt>
    <dgm:pt modelId="{DDD6656B-1E97-4398-9857-F55AF0C5C0AB}" type="sibTrans" cxnId="{14B44207-A6C9-4BEF-A444-2B01E2E7E9AA}">
      <dgm:prSet/>
      <dgm:spPr/>
      <dgm:t>
        <a:bodyPr/>
        <a:lstStyle/>
        <a:p>
          <a:endParaRPr lang="en-US"/>
        </a:p>
      </dgm:t>
    </dgm:pt>
    <dgm:pt modelId="{89557063-7747-41B0-B22F-0406F0539D6B}" type="pres">
      <dgm:prSet presAssocID="{8776C42D-CCE7-43A1-BC6F-A3502B81849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03FD6C-E33D-4336-BD49-CDE5EB9ECBCD}" type="pres">
      <dgm:prSet presAssocID="{0D510247-557D-4363-96DF-11C272599F70}" presName="linNode" presStyleCnt="0"/>
      <dgm:spPr/>
    </dgm:pt>
    <dgm:pt modelId="{2A5F5764-FD76-4FF1-801F-E6DF7A5CAB40}" type="pres">
      <dgm:prSet presAssocID="{0D510247-557D-4363-96DF-11C272599F70}" presName="parTx" presStyleLbl="revTx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CF8FD8-14E8-4793-BCAF-8D364EC9613B}" type="pres">
      <dgm:prSet presAssocID="{0D510247-557D-4363-96DF-11C272599F70}" presName="bracket" presStyleLbl="parChTrans1D1" presStyleIdx="0" presStyleCnt="3"/>
      <dgm:spPr/>
    </dgm:pt>
    <dgm:pt modelId="{389AF9B2-9F7F-41B8-9DC7-6A8DEA676CB3}" type="pres">
      <dgm:prSet presAssocID="{0D510247-557D-4363-96DF-11C272599F70}" presName="spH" presStyleCnt="0"/>
      <dgm:spPr/>
    </dgm:pt>
    <dgm:pt modelId="{099DB8F7-DC73-458D-9364-D8DAC51F70A7}" type="pres">
      <dgm:prSet presAssocID="{0D510247-557D-4363-96DF-11C272599F70}" presName="des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37188-D9CF-49D0-8701-76DEA238A5FF}" type="pres">
      <dgm:prSet presAssocID="{52E3483C-082D-4457-BADB-8654C82735D8}" presName="spV" presStyleCnt="0"/>
      <dgm:spPr/>
    </dgm:pt>
    <dgm:pt modelId="{655434E5-1CC1-4D1B-829B-D3FD7363DED4}" type="pres">
      <dgm:prSet presAssocID="{C468C41B-8F7C-480D-9686-47CA5FF4C6B2}" presName="linNode" presStyleCnt="0"/>
      <dgm:spPr/>
    </dgm:pt>
    <dgm:pt modelId="{F57AAD6E-A322-45B0-B9A9-C96B5F4F827C}" type="pres">
      <dgm:prSet presAssocID="{C468C41B-8F7C-480D-9686-47CA5FF4C6B2}" presName="parTx" presStyleLbl="revTx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AB0883-95BC-4453-AC78-CCE80D2530CD}" type="pres">
      <dgm:prSet presAssocID="{C468C41B-8F7C-480D-9686-47CA5FF4C6B2}" presName="bracket" presStyleLbl="parChTrans1D1" presStyleIdx="1" presStyleCnt="3"/>
      <dgm:spPr/>
    </dgm:pt>
    <dgm:pt modelId="{6E6A9D54-D6B4-4FB6-BCE1-DF0B0A54D814}" type="pres">
      <dgm:prSet presAssocID="{C468C41B-8F7C-480D-9686-47CA5FF4C6B2}" presName="spH" presStyleCnt="0"/>
      <dgm:spPr/>
    </dgm:pt>
    <dgm:pt modelId="{E4120A07-3165-4B5A-95A7-54A3E2BEEEB8}" type="pres">
      <dgm:prSet presAssocID="{C468C41B-8F7C-480D-9686-47CA5FF4C6B2}" presName="des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9225A-8AB3-4E13-8AD8-76264F859638}" type="pres">
      <dgm:prSet presAssocID="{B91AE560-DCC1-45C3-B8AF-FB6B31200A2D}" presName="spV" presStyleCnt="0"/>
      <dgm:spPr/>
    </dgm:pt>
    <dgm:pt modelId="{E46FE511-29B5-4B63-88D2-B21CC7150767}" type="pres">
      <dgm:prSet presAssocID="{30BB2C4E-7C98-43E7-9D3A-4291B0F5B336}" presName="linNode" presStyleCnt="0"/>
      <dgm:spPr/>
    </dgm:pt>
    <dgm:pt modelId="{B666F0D2-DC27-4054-AFE7-F32D14AA0C70}" type="pres">
      <dgm:prSet presAssocID="{30BB2C4E-7C98-43E7-9D3A-4291B0F5B336}" presName="parTx" presStyleLbl="revTx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637DC-7D11-4E60-BAFB-3490F525F556}" type="pres">
      <dgm:prSet presAssocID="{30BB2C4E-7C98-43E7-9D3A-4291B0F5B336}" presName="bracket" presStyleLbl="parChTrans1D1" presStyleIdx="2" presStyleCnt="3"/>
      <dgm:spPr/>
    </dgm:pt>
    <dgm:pt modelId="{70AA0A9D-4706-440D-8E69-25B7C16DF158}" type="pres">
      <dgm:prSet presAssocID="{30BB2C4E-7C98-43E7-9D3A-4291B0F5B336}" presName="spH" presStyleCnt="0"/>
      <dgm:spPr/>
    </dgm:pt>
    <dgm:pt modelId="{0743CB8C-882C-4A11-A3DD-3B3A970C9F53}" type="pres">
      <dgm:prSet presAssocID="{30BB2C4E-7C98-43E7-9D3A-4291B0F5B336}" presName="des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4A27AA-CD4C-4621-8752-20B3F885A4E2}" type="presOf" srcId="{0D510247-557D-4363-96DF-11C272599F70}" destId="{2A5F5764-FD76-4FF1-801F-E6DF7A5CAB40}" srcOrd="0" destOrd="0" presId="urn:diagrams.loki3.com/BracketList"/>
    <dgm:cxn modelId="{A4288F98-0095-4752-8434-F54AF48F1B69}" type="presOf" srcId="{920F684F-0D8C-453B-837B-C37CCA12D200}" destId="{0743CB8C-882C-4A11-A3DD-3B3A970C9F53}" srcOrd="0" destOrd="0" presId="urn:diagrams.loki3.com/BracketList"/>
    <dgm:cxn modelId="{51095C71-2372-44F2-B8F4-636D0C0C9BC6}" srcId="{8776C42D-CCE7-43A1-BC6F-A3502B818494}" destId="{30BB2C4E-7C98-43E7-9D3A-4291B0F5B336}" srcOrd="2" destOrd="0" parTransId="{251E32DB-E9E2-4F10-B946-100F8DF6133F}" sibTransId="{CE0197C4-4081-4CBA-B7D5-0C1264859122}"/>
    <dgm:cxn modelId="{14B44207-A6C9-4BEF-A444-2B01E2E7E9AA}" srcId="{0D510247-557D-4363-96DF-11C272599F70}" destId="{BA46E2A4-1CB5-4653-86A1-92DB933E0B2B}" srcOrd="1" destOrd="0" parTransId="{929F86D4-FA85-45C7-AB6E-492AE25E6040}" sibTransId="{DDD6656B-1E97-4398-9857-F55AF0C5C0AB}"/>
    <dgm:cxn modelId="{C713A280-26EF-49DF-A392-9FA889CCB96F}" srcId="{30BB2C4E-7C98-43E7-9D3A-4291B0F5B336}" destId="{920F684F-0D8C-453B-837B-C37CCA12D200}" srcOrd="0" destOrd="0" parTransId="{D31447C2-0A16-4F25-AC20-605F0A6A7179}" sibTransId="{5E9796A2-4ACD-4BC0-9897-A376D68F8F65}"/>
    <dgm:cxn modelId="{8CE985CC-77FE-4772-9C3A-6DAF646C323E}" type="presOf" srcId="{275954CB-143B-4A2D-A672-88DE6A693CCD}" destId="{0743CB8C-882C-4A11-A3DD-3B3A970C9F53}" srcOrd="0" destOrd="1" presId="urn:diagrams.loki3.com/BracketList"/>
    <dgm:cxn modelId="{C312E413-64B3-4FC3-96BE-53077D42D0B8}" srcId="{C468C41B-8F7C-480D-9686-47CA5FF4C6B2}" destId="{2ECBE8D5-39CC-4A9A-AB4A-E7ED5593F164}" srcOrd="1" destOrd="0" parTransId="{2DA5C565-26F4-41AC-B6E2-36F0899A8E09}" sibTransId="{BC76D258-680D-46CE-B409-9577E806B5B5}"/>
    <dgm:cxn modelId="{CD5452E8-6215-4877-8232-9B4635517DB1}" srcId="{8776C42D-CCE7-43A1-BC6F-A3502B818494}" destId="{0D510247-557D-4363-96DF-11C272599F70}" srcOrd="0" destOrd="0" parTransId="{96ED0D18-F652-4B46-A76C-30BE208EFC85}" sibTransId="{52E3483C-082D-4457-BADB-8654C82735D8}"/>
    <dgm:cxn modelId="{F014D2A9-DBAC-4CFC-8E23-8BCAF3F5A0B9}" srcId="{920F684F-0D8C-453B-837B-C37CCA12D200}" destId="{275954CB-143B-4A2D-A672-88DE6A693CCD}" srcOrd="0" destOrd="0" parTransId="{EBA2151A-37DD-40FA-86F6-88B7EE40D7A2}" sibTransId="{B83C7091-AEE6-4260-B4EF-21E01A74B789}"/>
    <dgm:cxn modelId="{56AE95B2-7640-4D29-AB16-5222E94181F9}" srcId="{0D510247-557D-4363-96DF-11C272599F70}" destId="{3447F84E-94A0-4463-AB10-D802A6B30DBF}" srcOrd="0" destOrd="0" parTransId="{C0FCA222-105D-45CC-8CC3-691D2C208B3E}" sibTransId="{B6B68505-BBAC-4E8A-A216-31DC2514F80E}"/>
    <dgm:cxn modelId="{960C578C-8759-4AD0-9EF3-1BA05D82D440}" type="presOf" srcId="{C468C41B-8F7C-480D-9686-47CA5FF4C6B2}" destId="{F57AAD6E-A322-45B0-B9A9-C96B5F4F827C}" srcOrd="0" destOrd="0" presId="urn:diagrams.loki3.com/BracketList"/>
    <dgm:cxn modelId="{62984DB3-47B9-4D7A-86FE-58186779A681}" srcId="{8776C42D-CCE7-43A1-BC6F-A3502B818494}" destId="{C468C41B-8F7C-480D-9686-47CA5FF4C6B2}" srcOrd="1" destOrd="0" parTransId="{A6724AD4-D80D-470A-9007-80957C6C44EF}" sibTransId="{B91AE560-DCC1-45C3-B8AF-FB6B31200A2D}"/>
    <dgm:cxn modelId="{9A7BD26A-9659-466B-88D6-F0A4768D27C1}" type="presOf" srcId="{C634690C-A47F-40EE-9507-C6F2875EFB39}" destId="{E4120A07-3165-4B5A-95A7-54A3E2BEEEB8}" srcOrd="0" destOrd="2" presId="urn:diagrams.loki3.com/BracketList"/>
    <dgm:cxn modelId="{3AC6B4B9-75A5-456A-A27B-86B664E24D25}" srcId="{C468C41B-8F7C-480D-9686-47CA5FF4C6B2}" destId="{D6975924-AEFC-4D39-AF7A-407E9F860B87}" srcOrd="0" destOrd="0" parTransId="{0A21C32C-1B95-4890-8CAE-A7D875CD099B}" sibTransId="{FADF7B69-3BA4-4349-A4A6-E16E7CCA29C4}"/>
    <dgm:cxn modelId="{5E03C95C-FE8A-42E1-91C5-A53FF9F57E98}" type="presOf" srcId="{D6975924-AEFC-4D39-AF7A-407E9F860B87}" destId="{E4120A07-3165-4B5A-95A7-54A3E2BEEEB8}" srcOrd="0" destOrd="0" presId="urn:diagrams.loki3.com/BracketList"/>
    <dgm:cxn modelId="{2EE270BC-8C54-44C3-A1D2-227E3FEE1B28}" type="presOf" srcId="{8776C42D-CCE7-43A1-BC6F-A3502B818494}" destId="{89557063-7747-41B0-B22F-0406F0539D6B}" srcOrd="0" destOrd="0" presId="urn:diagrams.loki3.com/BracketList"/>
    <dgm:cxn modelId="{CABFFB31-C1CD-4D8B-86CF-47EDDD29F78D}" type="presOf" srcId="{2ECBE8D5-39CC-4A9A-AB4A-E7ED5593F164}" destId="{E4120A07-3165-4B5A-95A7-54A3E2BEEEB8}" srcOrd="0" destOrd="1" presId="urn:diagrams.loki3.com/BracketList"/>
    <dgm:cxn modelId="{D043132C-A6F8-4DEA-AFF6-39357AE70AF0}" srcId="{C468C41B-8F7C-480D-9686-47CA5FF4C6B2}" destId="{C634690C-A47F-40EE-9507-C6F2875EFB39}" srcOrd="2" destOrd="0" parTransId="{D7E1AFD6-D692-45AA-9C93-0DE9CCA90400}" sibTransId="{9ACA8E55-1EA6-4751-8CC5-9578176336E8}"/>
    <dgm:cxn modelId="{9985BB96-4638-4DF6-940D-DECAEDDF98F1}" type="presOf" srcId="{BA46E2A4-1CB5-4653-86A1-92DB933E0B2B}" destId="{099DB8F7-DC73-458D-9364-D8DAC51F70A7}" srcOrd="0" destOrd="1" presId="urn:diagrams.loki3.com/BracketList"/>
    <dgm:cxn modelId="{ADBC3628-2BFC-49DD-A467-517EF6B9F4DA}" type="presOf" srcId="{1BAA8E4F-3463-491A-8F61-533E5C523F7F}" destId="{0743CB8C-882C-4A11-A3DD-3B3A970C9F53}" srcOrd="0" destOrd="2" presId="urn:diagrams.loki3.com/BracketList"/>
    <dgm:cxn modelId="{B8A2F999-AD75-447A-839F-8E36A5A2A0C8}" type="presOf" srcId="{3447F84E-94A0-4463-AB10-D802A6B30DBF}" destId="{099DB8F7-DC73-458D-9364-D8DAC51F70A7}" srcOrd="0" destOrd="0" presId="urn:diagrams.loki3.com/BracketList"/>
    <dgm:cxn modelId="{21B5D1FB-D09A-40D2-8B06-90AC8A10FE25}" srcId="{920F684F-0D8C-453B-837B-C37CCA12D200}" destId="{1BAA8E4F-3463-491A-8F61-533E5C523F7F}" srcOrd="1" destOrd="0" parTransId="{946BAF17-525E-4392-AB09-514541B0CC60}" sibTransId="{3F488BFB-FEFB-41BB-9A7D-B78C768BF420}"/>
    <dgm:cxn modelId="{BC934C4E-61A0-407B-871D-4834E6811EDC}" type="presOf" srcId="{30BB2C4E-7C98-43E7-9D3A-4291B0F5B336}" destId="{B666F0D2-DC27-4054-AFE7-F32D14AA0C70}" srcOrd="0" destOrd="0" presId="urn:diagrams.loki3.com/BracketList"/>
    <dgm:cxn modelId="{0FB9789F-4AED-4E7F-8582-078AA001CAEF}" type="presParOf" srcId="{89557063-7747-41B0-B22F-0406F0539D6B}" destId="{9403FD6C-E33D-4336-BD49-CDE5EB9ECBCD}" srcOrd="0" destOrd="0" presId="urn:diagrams.loki3.com/BracketList"/>
    <dgm:cxn modelId="{D4FCC488-C74C-4BDF-81CC-12E25FB57E23}" type="presParOf" srcId="{9403FD6C-E33D-4336-BD49-CDE5EB9ECBCD}" destId="{2A5F5764-FD76-4FF1-801F-E6DF7A5CAB40}" srcOrd="0" destOrd="0" presId="urn:diagrams.loki3.com/BracketList"/>
    <dgm:cxn modelId="{D71DA2A2-4FA5-45F4-9E96-827AC45AFB02}" type="presParOf" srcId="{9403FD6C-E33D-4336-BD49-CDE5EB9ECBCD}" destId="{A2CF8FD8-14E8-4793-BCAF-8D364EC9613B}" srcOrd="1" destOrd="0" presId="urn:diagrams.loki3.com/BracketList"/>
    <dgm:cxn modelId="{FB419DA6-1677-41C1-BCEA-AA76BCEED60C}" type="presParOf" srcId="{9403FD6C-E33D-4336-BD49-CDE5EB9ECBCD}" destId="{389AF9B2-9F7F-41B8-9DC7-6A8DEA676CB3}" srcOrd="2" destOrd="0" presId="urn:diagrams.loki3.com/BracketList"/>
    <dgm:cxn modelId="{E1CF92C5-9DB2-4569-9EF6-0D1683A7B13E}" type="presParOf" srcId="{9403FD6C-E33D-4336-BD49-CDE5EB9ECBCD}" destId="{099DB8F7-DC73-458D-9364-D8DAC51F70A7}" srcOrd="3" destOrd="0" presId="urn:diagrams.loki3.com/BracketList"/>
    <dgm:cxn modelId="{EB37D2CE-D3D2-49C0-A2F4-AF7D6AB9FEAC}" type="presParOf" srcId="{89557063-7747-41B0-B22F-0406F0539D6B}" destId="{EE037188-D9CF-49D0-8701-76DEA238A5FF}" srcOrd="1" destOrd="0" presId="urn:diagrams.loki3.com/BracketList"/>
    <dgm:cxn modelId="{1C17BCAA-0844-4E7A-8F8D-82BFFEAD947F}" type="presParOf" srcId="{89557063-7747-41B0-B22F-0406F0539D6B}" destId="{655434E5-1CC1-4D1B-829B-D3FD7363DED4}" srcOrd="2" destOrd="0" presId="urn:diagrams.loki3.com/BracketList"/>
    <dgm:cxn modelId="{E0E492E3-C23D-4E44-A65C-D21437748F4E}" type="presParOf" srcId="{655434E5-1CC1-4D1B-829B-D3FD7363DED4}" destId="{F57AAD6E-A322-45B0-B9A9-C96B5F4F827C}" srcOrd="0" destOrd="0" presId="urn:diagrams.loki3.com/BracketList"/>
    <dgm:cxn modelId="{BCF07BDC-7E65-4A5C-8607-B4E2D3469F8D}" type="presParOf" srcId="{655434E5-1CC1-4D1B-829B-D3FD7363DED4}" destId="{E2AB0883-95BC-4453-AC78-CCE80D2530CD}" srcOrd="1" destOrd="0" presId="urn:diagrams.loki3.com/BracketList"/>
    <dgm:cxn modelId="{38EDD021-E69F-4105-8791-D3864E6AB67D}" type="presParOf" srcId="{655434E5-1CC1-4D1B-829B-D3FD7363DED4}" destId="{6E6A9D54-D6B4-4FB6-BCE1-DF0B0A54D814}" srcOrd="2" destOrd="0" presId="urn:diagrams.loki3.com/BracketList"/>
    <dgm:cxn modelId="{44F76600-01BD-4885-9F5E-DB27154851E9}" type="presParOf" srcId="{655434E5-1CC1-4D1B-829B-D3FD7363DED4}" destId="{E4120A07-3165-4B5A-95A7-54A3E2BEEEB8}" srcOrd="3" destOrd="0" presId="urn:diagrams.loki3.com/BracketList"/>
    <dgm:cxn modelId="{E76076F6-E9DB-4C4A-8AE1-7487F06D5428}" type="presParOf" srcId="{89557063-7747-41B0-B22F-0406F0539D6B}" destId="{5289225A-8AB3-4E13-8AD8-76264F859638}" srcOrd="3" destOrd="0" presId="urn:diagrams.loki3.com/BracketList"/>
    <dgm:cxn modelId="{FB54C39B-1C02-424E-B370-D05BF967CA4D}" type="presParOf" srcId="{89557063-7747-41B0-B22F-0406F0539D6B}" destId="{E46FE511-29B5-4B63-88D2-B21CC7150767}" srcOrd="4" destOrd="0" presId="urn:diagrams.loki3.com/BracketList"/>
    <dgm:cxn modelId="{E3F0DAE0-6AA6-476F-926D-FC025135DA7D}" type="presParOf" srcId="{E46FE511-29B5-4B63-88D2-B21CC7150767}" destId="{B666F0D2-DC27-4054-AFE7-F32D14AA0C70}" srcOrd="0" destOrd="0" presId="urn:diagrams.loki3.com/BracketList"/>
    <dgm:cxn modelId="{469A73EA-16AB-495A-9D57-47C549A455D7}" type="presParOf" srcId="{E46FE511-29B5-4B63-88D2-B21CC7150767}" destId="{908637DC-7D11-4E60-BAFB-3490F525F556}" srcOrd="1" destOrd="0" presId="urn:diagrams.loki3.com/BracketList"/>
    <dgm:cxn modelId="{672E5ADA-EF70-4AB7-9C4C-A507F64E40A3}" type="presParOf" srcId="{E46FE511-29B5-4B63-88D2-B21CC7150767}" destId="{70AA0A9D-4706-440D-8E69-25B7C16DF158}" srcOrd="2" destOrd="0" presId="urn:diagrams.loki3.com/BracketList"/>
    <dgm:cxn modelId="{DF3D4BBA-59C0-4E2B-A93C-2E47832B1EAC}" type="presParOf" srcId="{E46FE511-29B5-4B63-88D2-B21CC7150767}" destId="{0743CB8C-882C-4A11-A3DD-3B3A970C9F53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06506-3437-45F4-88EB-B024723202F9}">
      <dsp:nvSpPr>
        <dsp:cNvPr id="0" name=""/>
        <dsp:cNvSpPr/>
      </dsp:nvSpPr>
      <dsp:spPr>
        <a:xfrm rot="7891579">
          <a:off x="606506" y="957117"/>
          <a:ext cx="1984435" cy="18713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9DA287D-1C25-4075-B762-7BF93961F535}">
      <dsp:nvSpPr>
        <dsp:cNvPr id="0" name=""/>
        <dsp:cNvSpPr/>
      </dsp:nvSpPr>
      <dsp:spPr>
        <a:xfrm>
          <a:off x="1424749" y="0"/>
          <a:ext cx="2904770" cy="1247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Garamond" panose="02020404030301010803" pitchFamily="18" charset="0"/>
            </a:rPr>
            <a:t>Comprehensiveness of teaching materials  </a:t>
          </a:r>
        </a:p>
      </dsp:txBody>
      <dsp:txXfrm>
        <a:off x="1461289" y="36540"/>
        <a:ext cx="2831690" cy="1174494"/>
      </dsp:txXfrm>
    </dsp:sp>
    <dsp:sp modelId="{13781134-1756-4627-B740-5F0C4E035811}">
      <dsp:nvSpPr>
        <dsp:cNvPr id="0" name=""/>
        <dsp:cNvSpPr/>
      </dsp:nvSpPr>
      <dsp:spPr>
        <a:xfrm rot="5381169">
          <a:off x="127397" y="2524296"/>
          <a:ext cx="1636006" cy="18713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A29BB41-08A1-470B-985F-2CA507C678EA}">
      <dsp:nvSpPr>
        <dsp:cNvPr id="0" name=""/>
        <dsp:cNvSpPr/>
      </dsp:nvSpPr>
      <dsp:spPr>
        <a:xfrm>
          <a:off x="521879" y="1492013"/>
          <a:ext cx="2079291" cy="1247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7030A0"/>
              </a:solidFill>
              <a:latin typeface="Garamond" panose="02020404030301010803" pitchFamily="18" charset="0"/>
            </a:rPr>
            <a:t>Variety of teaching methods  </a:t>
          </a:r>
        </a:p>
      </dsp:txBody>
      <dsp:txXfrm>
        <a:off x="558419" y="1528553"/>
        <a:ext cx="2006211" cy="1174494"/>
      </dsp:txXfrm>
    </dsp:sp>
    <dsp:sp modelId="{1C74E379-9BEF-407A-BE77-FABBD2464BEE}">
      <dsp:nvSpPr>
        <dsp:cNvPr id="0" name=""/>
        <dsp:cNvSpPr/>
      </dsp:nvSpPr>
      <dsp:spPr>
        <a:xfrm rot="5016210">
          <a:off x="274272" y="4104231"/>
          <a:ext cx="1520628" cy="18713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6249E7-1A0F-4F20-8AEC-31DC0FBC69BE}">
      <dsp:nvSpPr>
        <dsp:cNvPr id="0" name=""/>
        <dsp:cNvSpPr/>
      </dsp:nvSpPr>
      <dsp:spPr>
        <a:xfrm>
          <a:off x="534968" y="3134358"/>
          <a:ext cx="2071036" cy="1247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  <a:latin typeface="Garamond" panose="02020404030301010803" pitchFamily="18" charset="0"/>
            </a:rPr>
            <a:t>Sufficient dosage  </a:t>
          </a:r>
        </a:p>
      </dsp:txBody>
      <dsp:txXfrm>
        <a:off x="571508" y="3170898"/>
        <a:ext cx="1997956" cy="1174494"/>
      </dsp:txXfrm>
    </dsp:sp>
    <dsp:sp modelId="{6173DE1E-0B61-4578-9B22-7F12EC23C771}">
      <dsp:nvSpPr>
        <dsp:cNvPr id="0" name=""/>
        <dsp:cNvSpPr/>
      </dsp:nvSpPr>
      <dsp:spPr>
        <a:xfrm rot="824">
          <a:off x="1128003" y="4860180"/>
          <a:ext cx="3070744" cy="18713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C76040A-ABEB-46E9-9FD0-DD3EA27FD0F3}">
      <dsp:nvSpPr>
        <dsp:cNvPr id="0" name=""/>
        <dsp:cNvSpPr/>
      </dsp:nvSpPr>
      <dsp:spPr>
        <a:xfrm>
          <a:off x="320957" y="4648702"/>
          <a:ext cx="2846591" cy="1247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7030A0"/>
              </a:solidFill>
              <a:latin typeface="Garamond" panose="02020404030301010803" pitchFamily="18" charset="0"/>
            </a:rPr>
            <a:t>Are appropriate timed </a:t>
          </a:r>
        </a:p>
      </dsp:txBody>
      <dsp:txXfrm>
        <a:off x="357497" y="4685242"/>
        <a:ext cx="2773511" cy="1174494"/>
      </dsp:txXfrm>
    </dsp:sp>
    <dsp:sp modelId="{9FA06CB9-59E8-4CA7-A92C-68BE14EBD305}">
      <dsp:nvSpPr>
        <dsp:cNvPr id="0" name=""/>
        <dsp:cNvSpPr/>
      </dsp:nvSpPr>
      <dsp:spPr>
        <a:xfrm rot="17311643">
          <a:off x="3658018" y="4096839"/>
          <a:ext cx="1610908" cy="18713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8411E5-FDA2-49F0-B1E7-6DA96E1916C1}">
      <dsp:nvSpPr>
        <dsp:cNvPr id="0" name=""/>
        <dsp:cNvSpPr/>
      </dsp:nvSpPr>
      <dsp:spPr>
        <a:xfrm>
          <a:off x="3388401" y="4649438"/>
          <a:ext cx="2870690" cy="1247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  <a:latin typeface="Garamond" panose="02020404030301010803" pitchFamily="18" charset="0"/>
            </a:rPr>
            <a:t>Provide opportunity for positive relationship </a:t>
          </a:r>
        </a:p>
      </dsp:txBody>
      <dsp:txXfrm>
        <a:off x="3424941" y="4685978"/>
        <a:ext cx="2797610" cy="1174494"/>
      </dsp:txXfrm>
    </dsp:sp>
    <dsp:sp modelId="{08F92B27-46B0-464E-A022-669E6C67AB98}">
      <dsp:nvSpPr>
        <dsp:cNvPr id="0" name=""/>
        <dsp:cNvSpPr/>
      </dsp:nvSpPr>
      <dsp:spPr>
        <a:xfrm rot="16223358">
          <a:off x="3967408" y="2566838"/>
          <a:ext cx="1532618" cy="18713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0E8A72-E207-4BA9-AAC6-DA93BAB986B1}">
      <dsp:nvSpPr>
        <dsp:cNvPr id="0" name=""/>
        <dsp:cNvSpPr/>
      </dsp:nvSpPr>
      <dsp:spPr>
        <a:xfrm>
          <a:off x="3857988" y="3122019"/>
          <a:ext cx="2973157" cy="1247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rgbClr val="7030A0"/>
              </a:solidFill>
              <a:latin typeface="Garamond" panose="02020404030301010803" pitchFamily="18" charset="0"/>
            </a:rPr>
            <a:t>Theory driven </a:t>
          </a:r>
        </a:p>
      </dsp:txBody>
      <dsp:txXfrm>
        <a:off x="3894528" y="3158559"/>
        <a:ext cx="2900077" cy="1174494"/>
      </dsp:txXfrm>
    </dsp:sp>
    <dsp:sp modelId="{637C22D3-6827-451E-A1FB-4C4F08689D9D}">
      <dsp:nvSpPr>
        <dsp:cNvPr id="0" name=""/>
        <dsp:cNvSpPr/>
      </dsp:nvSpPr>
      <dsp:spPr>
        <a:xfrm rot="19475263">
          <a:off x="4494576" y="1005829"/>
          <a:ext cx="2742979" cy="18713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6E08C9-5DD3-4810-919F-1232E4FE4574}">
      <dsp:nvSpPr>
        <dsp:cNvPr id="0" name=""/>
        <dsp:cNvSpPr/>
      </dsp:nvSpPr>
      <dsp:spPr>
        <a:xfrm>
          <a:off x="3832839" y="1589436"/>
          <a:ext cx="3062754" cy="1247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  <a:latin typeface="Garamond" panose="02020404030301010803" pitchFamily="18" charset="0"/>
            </a:rPr>
            <a:t>Are socio-culturally relevant </a:t>
          </a:r>
          <a:endParaRPr lang="en-US" sz="2400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3869379" y="1625976"/>
        <a:ext cx="2989674" cy="1174494"/>
      </dsp:txXfrm>
    </dsp:sp>
    <dsp:sp modelId="{7B62442B-A849-457B-8B83-CD1153AF08F7}">
      <dsp:nvSpPr>
        <dsp:cNvPr id="0" name=""/>
        <dsp:cNvSpPr/>
      </dsp:nvSpPr>
      <dsp:spPr>
        <a:xfrm rot="2297918">
          <a:off x="6727621" y="976050"/>
          <a:ext cx="2468496" cy="18713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35AF8EB-DD2A-4A97-8738-BBF81D43E57B}">
      <dsp:nvSpPr>
        <dsp:cNvPr id="0" name=""/>
        <dsp:cNvSpPr/>
      </dsp:nvSpPr>
      <dsp:spPr>
        <a:xfrm>
          <a:off x="6072257" y="1"/>
          <a:ext cx="3073774" cy="1247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>
              <a:latin typeface="Garamond" panose="02020404030301010803" pitchFamily="18" charset="0"/>
            </a:rPr>
            <a:t> </a:t>
          </a:r>
          <a:r>
            <a:rPr lang="en-US" sz="2400" b="1" kern="1200" dirty="0">
              <a:solidFill>
                <a:srgbClr val="7030A0"/>
              </a:solidFill>
              <a:latin typeface="Garamond" panose="02020404030301010803" pitchFamily="18" charset="0"/>
            </a:rPr>
            <a:t>Are delivered by well trained staff </a:t>
          </a:r>
        </a:p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Garamond" panose="02020404030301010803" pitchFamily="18" charset="0"/>
          </a:endParaRPr>
        </a:p>
      </dsp:txBody>
      <dsp:txXfrm>
        <a:off x="6108797" y="36541"/>
        <a:ext cx="3000694" cy="1174494"/>
      </dsp:txXfrm>
    </dsp:sp>
    <dsp:sp modelId="{9CD721D4-C1C4-42CC-B622-F6DC787684D0}">
      <dsp:nvSpPr>
        <dsp:cNvPr id="0" name=""/>
        <dsp:cNvSpPr/>
      </dsp:nvSpPr>
      <dsp:spPr>
        <a:xfrm rot="5967271">
          <a:off x="7797231" y="2709480"/>
          <a:ext cx="1957207" cy="187136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01F5D7-982B-4CEB-ADC5-85521090899C}">
      <dsp:nvSpPr>
        <dsp:cNvPr id="0" name=""/>
        <dsp:cNvSpPr/>
      </dsp:nvSpPr>
      <dsp:spPr>
        <a:xfrm>
          <a:off x="7567621" y="1529877"/>
          <a:ext cx="3979139" cy="1247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lvl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700" kern="1200" dirty="0">
              <a:latin typeface="Garamond" panose="02020404030301010803" pitchFamily="18" charset="0"/>
            </a:rPr>
            <a:t> </a:t>
          </a:r>
          <a:r>
            <a:rPr lang="en-US" sz="2400" b="1" kern="1200" dirty="0">
              <a:latin typeface="Garamond" panose="02020404030301010803" pitchFamily="18" charset="0"/>
            </a:rPr>
            <a:t>Include outcome evaluation</a:t>
          </a:r>
          <a:endParaRPr lang="en-US" sz="5700" kern="1200" dirty="0">
            <a:latin typeface="Garamond" panose="02020404030301010803" pitchFamily="18" charset="0"/>
          </a:endParaRPr>
        </a:p>
      </dsp:txBody>
      <dsp:txXfrm>
        <a:off x="7604161" y="1566417"/>
        <a:ext cx="3906059" cy="1174494"/>
      </dsp:txXfrm>
    </dsp:sp>
    <dsp:sp modelId="{D27D0B32-AAE3-4756-8076-2D7892ACFDA4}">
      <dsp:nvSpPr>
        <dsp:cNvPr id="0" name=""/>
        <dsp:cNvSpPr/>
      </dsp:nvSpPr>
      <dsp:spPr>
        <a:xfrm>
          <a:off x="8196045" y="3466862"/>
          <a:ext cx="2079291" cy="1247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Garamond" panose="02020404030301010803" pitchFamily="18" charset="0"/>
            </a:rPr>
            <a:t>Are interactive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Garamond" panose="02020404030301010803" pitchFamily="18" charset="0"/>
            </a:rPr>
            <a:t> </a:t>
          </a:r>
          <a:endParaRPr lang="en-US" sz="5700" kern="1200" dirty="0">
            <a:latin typeface="Garamond" panose="02020404030301010803" pitchFamily="18" charset="0"/>
          </a:endParaRPr>
        </a:p>
      </dsp:txBody>
      <dsp:txXfrm>
        <a:off x="8232585" y="3503402"/>
        <a:ext cx="2006211" cy="11744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306506-3437-45F4-88EB-B024723202F9}">
      <dsp:nvSpPr>
        <dsp:cNvPr id="0" name=""/>
        <dsp:cNvSpPr/>
      </dsp:nvSpPr>
      <dsp:spPr>
        <a:xfrm rot="5392356">
          <a:off x="380516" y="1274887"/>
          <a:ext cx="1967875" cy="254081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9DA287D-1C25-4075-B762-7BF93961F535}">
      <dsp:nvSpPr>
        <dsp:cNvPr id="0" name=""/>
        <dsp:cNvSpPr/>
      </dsp:nvSpPr>
      <dsp:spPr>
        <a:xfrm>
          <a:off x="232930" y="0"/>
          <a:ext cx="3943907" cy="1693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Garamond" panose="02020404030301010803" pitchFamily="18" charset="0"/>
            </a:rPr>
            <a:t>Social Learning theory </a:t>
          </a:r>
        </a:p>
      </dsp:txBody>
      <dsp:txXfrm>
        <a:off x="282542" y="49612"/>
        <a:ext cx="3844683" cy="1594651"/>
      </dsp:txXfrm>
    </dsp:sp>
    <dsp:sp modelId="{AFEDEFFA-AF78-41D7-8C47-82A2E456C151}">
      <dsp:nvSpPr>
        <dsp:cNvPr id="0" name=""/>
        <dsp:cNvSpPr/>
      </dsp:nvSpPr>
      <dsp:spPr>
        <a:xfrm rot="5275706">
          <a:off x="423593" y="3247166"/>
          <a:ext cx="1969333" cy="254081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E6249E7-1A0F-4F20-8AEC-31DC0FBC69BE}">
      <dsp:nvSpPr>
        <dsp:cNvPr id="0" name=""/>
        <dsp:cNvSpPr/>
      </dsp:nvSpPr>
      <dsp:spPr>
        <a:xfrm>
          <a:off x="240821" y="1976510"/>
          <a:ext cx="3936877" cy="1693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solidFill>
                <a:schemeClr val="tx1"/>
              </a:solidFill>
              <a:latin typeface="Garamond" panose="02020404030301010803" pitchFamily="18" charset="0"/>
            </a:rPr>
            <a:t>Problem </a:t>
          </a:r>
          <a:r>
            <a:rPr lang="en-US" sz="2400" b="1" kern="1200" dirty="0" err="1">
              <a:solidFill>
                <a:schemeClr val="tx1"/>
              </a:solidFill>
              <a:latin typeface="Garamond" panose="02020404030301010803" pitchFamily="18" charset="0"/>
            </a:rPr>
            <a:t>Behaviour</a:t>
          </a:r>
          <a:r>
            <a:rPr lang="en-US" sz="2400" b="1" kern="1200" dirty="0">
              <a:solidFill>
                <a:schemeClr val="tx1"/>
              </a:solidFill>
              <a:latin typeface="Garamond" panose="02020404030301010803" pitchFamily="18" charset="0"/>
            </a:rPr>
            <a:t> theory</a:t>
          </a:r>
        </a:p>
      </dsp:txBody>
      <dsp:txXfrm>
        <a:off x="290433" y="2026122"/>
        <a:ext cx="3837653" cy="1594651"/>
      </dsp:txXfrm>
    </dsp:sp>
    <dsp:sp modelId="{7093EAF4-B420-472A-B899-22D4505C2890}">
      <dsp:nvSpPr>
        <dsp:cNvPr id="0" name=""/>
        <dsp:cNvSpPr/>
      </dsp:nvSpPr>
      <dsp:spPr>
        <a:xfrm rot="21553791">
          <a:off x="1456419" y="4193382"/>
          <a:ext cx="5625557" cy="254081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34A573E-6253-42DD-9888-70550083F934}">
      <dsp:nvSpPr>
        <dsp:cNvPr id="0" name=""/>
        <dsp:cNvSpPr/>
      </dsp:nvSpPr>
      <dsp:spPr>
        <a:xfrm>
          <a:off x="198319" y="3944557"/>
          <a:ext cx="4189124" cy="1693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Garamond" panose="02020404030301010803" pitchFamily="18" charset="0"/>
            </a:rPr>
            <a:t>Health Belief Model</a:t>
          </a:r>
          <a:endParaRPr lang="en-US" sz="24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247931" y="3994169"/>
        <a:ext cx="4089900" cy="1594651"/>
      </dsp:txXfrm>
    </dsp:sp>
    <dsp:sp modelId="{E851A8DF-CF29-495A-B2FD-A274AE77EED1}">
      <dsp:nvSpPr>
        <dsp:cNvPr id="0" name=""/>
        <dsp:cNvSpPr/>
      </dsp:nvSpPr>
      <dsp:spPr>
        <a:xfrm rot="16239686">
          <a:off x="6175036" y="3226137"/>
          <a:ext cx="1859000" cy="254081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BA07AEB-B28E-4DBB-AA54-4DEC10235C64}">
      <dsp:nvSpPr>
        <dsp:cNvPr id="0" name=""/>
        <dsp:cNvSpPr/>
      </dsp:nvSpPr>
      <dsp:spPr>
        <a:xfrm>
          <a:off x="5956170" y="3868942"/>
          <a:ext cx="3948424" cy="1693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Garamond" panose="02020404030301010803" pitchFamily="18" charset="0"/>
            </a:rPr>
            <a:t>Reasoned Action</a:t>
          </a:r>
          <a:endParaRPr lang="en-US" sz="24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6005782" y="3918554"/>
        <a:ext cx="3849200" cy="1594651"/>
      </dsp:txXfrm>
    </dsp:sp>
    <dsp:sp modelId="{3B779013-B62F-4A54-AF36-081CB49C0061}">
      <dsp:nvSpPr>
        <dsp:cNvPr id="0" name=""/>
        <dsp:cNvSpPr/>
      </dsp:nvSpPr>
      <dsp:spPr>
        <a:xfrm rot="16070347">
          <a:off x="6082174" y="1291665"/>
          <a:ext cx="2002851" cy="254081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E12D2AB-C4FE-43A9-8DC8-50DB4B9127F7}">
      <dsp:nvSpPr>
        <dsp:cNvPr id="0" name=""/>
        <dsp:cNvSpPr/>
      </dsp:nvSpPr>
      <dsp:spPr>
        <a:xfrm>
          <a:off x="5972981" y="2010066"/>
          <a:ext cx="3981991" cy="1693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>
              <a:latin typeface="Garamond" panose="02020404030301010803" pitchFamily="18" charset="0"/>
            </a:rPr>
            <a:t>Planned behavior</a:t>
          </a:r>
          <a:endParaRPr lang="en-US" sz="24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6022593" y="2059678"/>
        <a:ext cx="3882767" cy="1594651"/>
      </dsp:txXfrm>
    </dsp:sp>
    <dsp:sp modelId="{48C17007-BF69-4D19-818E-3F4DF2A84DB4}">
      <dsp:nvSpPr>
        <dsp:cNvPr id="0" name=""/>
        <dsp:cNvSpPr/>
      </dsp:nvSpPr>
      <dsp:spPr>
        <a:xfrm>
          <a:off x="5830795" y="0"/>
          <a:ext cx="4115327" cy="169387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>
              <a:latin typeface="Garamond" panose="02020404030301010803" pitchFamily="18" charset="0"/>
            </a:rPr>
            <a:t>Social norm theory   </a:t>
          </a:r>
          <a:endParaRPr lang="en-US" sz="2400" b="1" kern="1200" dirty="0">
            <a:solidFill>
              <a:schemeClr val="tx1"/>
            </a:solidFill>
            <a:latin typeface="Garamond" panose="02020404030301010803" pitchFamily="18" charset="0"/>
          </a:endParaRPr>
        </a:p>
      </dsp:txBody>
      <dsp:txXfrm>
        <a:off x="5880407" y="49612"/>
        <a:ext cx="4016103" cy="15946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AAD6E-A322-45B0-B9A9-C96B5F4F827C}">
      <dsp:nvSpPr>
        <dsp:cNvPr id="0" name=""/>
        <dsp:cNvSpPr/>
      </dsp:nvSpPr>
      <dsp:spPr>
        <a:xfrm>
          <a:off x="0" y="514578"/>
          <a:ext cx="2847305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Garamond" panose="02020404030301010803" pitchFamily="18" charset="0"/>
            </a:rPr>
            <a:t>Increased need for information on gambling - related matters</a:t>
          </a:r>
        </a:p>
      </dsp:txBody>
      <dsp:txXfrm>
        <a:off x="0" y="514578"/>
        <a:ext cx="2847305" cy="1287000"/>
      </dsp:txXfrm>
    </dsp:sp>
    <dsp:sp modelId="{E2AB0883-95BC-4453-AC78-CCE80D2530CD}">
      <dsp:nvSpPr>
        <dsp:cNvPr id="0" name=""/>
        <dsp:cNvSpPr/>
      </dsp:nvSpPr>
      <dsp:spPr>
        <a:xfrm>
          <a:off x="2847305" y="333594"/>
          <a:ext cx="569461" cy="164896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120A07-3165-4B5A-95A7-54A3E2BEEEB8}">
      <dsp:nvSpPr>
        <dsp:cNvPr id="0" name=""/>
        <dsp:cNvSpPr/>
      </dsp:nvSpPr>
      <dsp:spPr>
        <a:xfrm>
          <a:off x="3644550" y="333594"/>
          <a:ext cx="7744670" cy="16489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Garamond" panose="02020404030301010803" pitchFamily="18" charset="0"/>
            </a:rPr>
            <a:t>To gain better understanding and knowledge of gambling generally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Garamond" panose="02020404030301010803" pitchFamily="18" charset="0"/>
            </a:rPr>
            <a:t>More specifically to find out: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Garamond" panose="02020404030301010803" pitchFamily="18" charset="0"/>
            </a:rPr>
            <a:t>What prompts young people to gamble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Garamond" panose="02020404030301010803" pitchFamily="18" charset="0"/>
            </a:rPr>
            <a:t>How gambling – related harm manifests itself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Garamond" panose="02020404030301010803" pitchFamily="18" charset="0"/>
            </a:rPr>
            <a:t>What solutions and interventions are available </a:t>
          </a:r>
        </a:p>
      </dsp:txBody>
      <dsp:txXfrm>
        <a:off x="3644550" y="333594"/>
        <a:ext cx="7744670" cy="1648968"/>
      </dsp:txXfrm>
    </dsp:sp>
    <dsp:sp modelId="{B666F0D2-DC27-4054-AFE7-F32D14AA0C70}">
      <dsp:nvSpPr>
        <dsp:cNvPr id="0" name=""/>
        <dsp:cNvSpPr/>
      </dsp:nvSpPr>
      <dsp:spPr>
        <a:xfrm>
          <a:off x="0" y="2216562"/>
          <a:ext cx="2847305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Garamond" panose="02020404030301010803" pitchFamily="18" charset="0"/>
            </a:rPr>
            <a:t>To gain access to suitable material </a:t>
          </a:r>
        </a:p>
      </dsp:txBody>
      <dsp:txXfrm>
        <a:off x="0" y="2216562"/>
        <a:ext cx="2847305" cy="1287000"/>
      </dsp:txXfrm>
    </dsp:sp>
    <dsp:sp modelId="{908637DC-7D11-4E60-BAFB-3490F525F556}">
      <dsp:nvSpPr>
        <dsp:cNvPr id="0" name=""/>
        <dsp:cNvSpPr/>
      </dsp:nvSpPr>
      <dsp:spPr>
        <a:xfrm>
          <a:off x="2847305" y="2216562"/>
          <a:ext cx="569461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3CB8C-882C-4A11-A3DD-3B3A970C9F53}">
      <dsp:nvSpPr>
        <dsp:cNvPr id="0" name=""/>
        <dsp:cNvSpPr/>
      </dsp:nvSpPr>
      <dsp:spPr>
        <a:xfrm>
          <a:off x="3644550" y="2216562"/>
          <a:ext cx="7744670" cy="1287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Garamond" panose="02020404030301010803" pitchFamily="18" charset="0"/>
            </a:rPr>
            <a:t>For implementation in schools/youth clubs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Garamond" panose="02020404030301010803" pitchFamily="18" charset="0"/>
            </a:rPr>
            <a:t>For use with one – to – one counselling or individual work with pupils, students, their families and others </a:t>
          </a:r>
        </a:p>
      </dsp:txBody>
      <dsp:txXfrm>
        <a:off x="3644550" y="2216562"/>
        <a:ext cx="7744670" cy="1287000"/>
      </dsp:txXfrm>
    </dsp:sp>
    <dsp:sp modelId="{AB6E725E-665D-461D-8F08-77EBCBD3F2E8}">
      <dsp:nvSpPr>
        <dsp:cNvPr id="0" name=""/>
        <dsp:cNvSpPr/>
      </dsp:nvSpPr>
      <dsp:spPr>
        <a:xfrm>
          <a:off x="0" y="3737562"/>
          <a:ext cx="2847305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Garamond" panose="02020404030301010803" pitchFamily="18" charset="0"/>
            </a:rPr>
            <a:t>Due to work requirements  or specific recommendation </a:t>
          </a:r>
        </a:p>
      </dsp:txBody>
      <dsp:txXfrm>
        <a:off x="0" y="3737562"/>
        <a:ext cx="2847305" cy="1287000"/>
      </dsp:txXfrm>
    </dsp:sp>
    <dsp:sp modelId="{33D4212C-484F-413C-98F3-86B438E663AD}">
      <dsp:nvSpPr>
        <dsp:cNvPr id="0" name=""/>
        <dsp:cNvSpPr/>
      </dsp:nvSpPr>
      <dsp:spPr>
        <a:xfrm>
          <a:off x="2847305" y="3737562"/>
          <a:ext cx="569461" cy="1287000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2D1A17-B3FA-4B46-A4F2-6CA49E57A321}">
      <dsp:nvSpPr>
        <dsp:cNvPr id="0" name=""/>
        <dsp:cNvSpPr/>
      </dsp:nvSpPr>
      <dsp:spPr>
        <a:xfrm>
          <a:off x="3644550" y="3737562"/>
          <a:ext cx="7744670" cy="12870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err="1">
              <a:latin typeface="Garamond" panose="02020404030301010803" pitchFamily="18" charset="0"/>
            </a:rPr>
            <a:t>Recognised</a:t>
          </a:r>
          <a:r>
            <a:rPr lang="en-US" sz="2000" kern="1200" dirty="0">
              <a:latin typeface="Garamond" panose="02020404030301010803" pitchFamily="18" charset="0"/>
            </a:rPr>
            <a:t> by the individual as needed in his/her line of work or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Garamond" panose="02020404030301010803" pitchFamily="18" charset="0"/>
            </a:rPr>
            <a:t>Upon request from manager or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Garamond" panose="02020404030301010803" pitchFamily="18" charset="0"/>
            </a:rPr>
            <a:t>Upon recommendation from previous attendees  </a:t>
          </a:r>
        </a:p>
      </dsp:txBody>
      <dsp:txXfrm>
        <a:off x="3644550" y="3737562"/>
        <a:ext cx="7744670" cy="1287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AAD6E-A322-45B0-B9A9-C96B5F4F827C}">
      <dsp:nvSpPr>
        <dsp:cNvPr id="0" name=""/>
        <dsp:cNvSpPr/>
      </dsp:nvSpPr>
      <dsp:spPr>
        <a:xfrm>
          <a:off x="0" y="732125"/>
          <a:ext cx="2847305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Garamond" panose="02020404030301010803" pitchFamily="18" charset="0"/>
            </a:rPr>
            <a:t>Conclusion  </a:t>
          </a:r>
        </a:p>
      </dsp:txBody>
      <dsp:txXfrm>
        <a:off x="0" y="732125"/>
        <a:ext cx="2847305" cy="1287000"/>
      </dsp:txXfrm>
    </dsp:sp>
    <dsp:sp modelId="{E2AB0883-95BC-4453-AC78-CCE80D2530CD}">
      <dsp:nvSpPr>
        <dsp:cNvPr id="0" name=""/>
        <dsp:cNvSpPr/>
      </dsp:nvSpPr>
      <dsp:spPr>
        <a:xfrm>
          <a:off x="2847305" y="48406"/>
          <a:ext cx="569461" cy="265443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120A07-3165-4B5A-95A7-54A3E2BEEEB8}">
      <dsp:nvSpPr>
        <dsp:cNvPr id="0" name=""/>
        <dsp:cNvSpPr/>
      </dsp:nvSpPr>
      <dsp:spPr>
        <a:xfrm>
          <a:off x="3644550" y="48406"/>
          <a:ext cx="7744670" cy="265443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Garamond" panose="02020404030301010803" pitchFamily="18" charset="0"/>
            </a:rPr>
            <a:t>YGAM’s initiative offers many advantages and benefits from many strengths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Garamond" panose="02020404030301010803" pitchFamily="18" charset="0"/>
            </a:rPr>
            <a:t>Fills an important market gap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Garamond" panose="02020404030301010803" pitchFamily="18" charset="0"/>
            </a:rPr>
            <a:t>Promotes an initiative that meets many of the requirements of ‘effective’ prevention </a:t>
          </a:r>
          <a:r>
            <a:rPr lang="en-US" sz="2000" kern="1200" dirty="0" err="1">
              <a:latin typeface="Garamond" panose="02020404030301010803" pitchFamily="18" charset="0"/>
            </a:rPr>
            <a:t>programmes</a:t>
          </a:r>
          <a:r>
            <a:rPr lang="en-US" sz="2000" kern="1200" dirty="0">
              <a:latin typeface="Garamond" panose="02020404030301010803" pitchFamily="18" charset="0"/>
            </a:rPr>
            <a:t> – comprehensiveness of material, variety of teaching methods, ‘well-trained’ staff, interactivity, scope for positive relationship and taking control of their learning by students. 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Garamond" panose="02020404030301010803" pitchFamily="18" charset="0"/>
            </a:rPr>
            <a:t>Offers good quality PSHE / ASDAN accredited materials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Garamond" panose="02020404030301010803" pitchFamily="18" charset="0"/>
            </a:rPr>
            <a:t>Is very proactive at ensuring wide reach  </a:t>
          </a:r>
        </a:p>
      </dsp:txBody>
      <dsp:txXfrm>
        <a:off x="3644550" y="48406"/>
        <a:ext cx="7744670" cy="2654437"/>
      </dsp:txXfrm>
    </dsp:sp>
    <dsp:sp modelId="{B666F0D2-DC27-4054-AFE7-F32D14AA0C70}">
      <dsp:nvSpPr>
        <dsp:cNvPr id="0" name=""/>
        <dsp:cNvSpPr/>
      </dsp:nvSpPr>
      <dsp:spPr>
        <a:xfrm>
          <a:off x="0" y="3479797"/>
          <a:ext cx="2847305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Garamond" panose="02020404030301010803" pitchFamily="18" charset="0"/>
            </a:rPr>
            <a:t>Recommendation 1 -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Garamond" panose="02020404030301010803" pitchFamily="18" charset="0"/>
            </a:rPr>
            <a:t> workshop </a:t>
          </a:r>
        </a:p>
      </dsp:txBody>
      <dsp:txXfrm>
        <a:off x="0" y="3479797"/>
        <a:ext cx="2847305" cy="1287000"/>
      </dsp:txXfrm>
    </dsp:sp>
    <dsp:sp modelId="{908637DC-7D11-4E60-BAFB-3490F525F556}">
      <dsp:nvSpPr>
        <dsp:cNvPr id="0" name=""/>
        <dsp:cNvSpPr/>
      </dsp:nvSpPr>
      <dsp:spPr>
        <a:xfrm>
          <a:off x="2847305" y="2936844"/>
          <a:ext cx="569461" cy="237290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3CB8C-882C-4A11-A3DD-3B3A970C9F53}">
      <dsp:nvSpPr>
        <dsp:cNvPr id="0" name=""/>
        <dsp:cNvSpPr/>
      </dsp:nvSpPr>
      <dsp:spPr>
        <a:xfrm>
          <a:off x="3644550" y="2936844"/>
          <a:ext cx="7744670" cy="237290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Garamond" panose="02020404030301010803" pitchFamily="18" charset="0"/>
            </a:rPr>
            <a:t>Offer more clarity of the intended aims of the workshop and the targeted audience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Garamond" panose="02020404030301010803" pitchFamily="18" charset="0"/>
            </a:rPr>
            <a:t>Development of sub-workshop to clearly differentiate between workshop for teachers / educators and to professionals working in other industries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Garamond" panose="02020404030301010803" pitchFamily="18" charset="0"/>
            </a:rPr>
            <a:t>Add additional content on interventions, where to seek help, signposting, trigger points, symptoms spotting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>
              <a:latin typeface="Garamond" panose="02020404030301010803" pitchFamily="18" charset="0"/>
            </a:rPr>
            <a:t>Add hand-on exercises on games that are attractive to young people to aid understanding  </a:t>
          </a:r>
        </a:p>
      </dsp:txBody>
      <dsp:txXfrm>
        <a:off x="3644550" y="2936844"/>
        <a:ext cx="7744670" cy="237290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F5764-FD76-4FF1-801F-E6DF7A5CAB40}">
      <dsp:nvSpPr>
        <dsp:cNvPr id="0" name=""/>
        <dsp:cNvSpPr/>
      </dsp:nvSpPr>
      <dsp:spPr>
        <a:xfrm>
          <a:off x="0" y="253156"/>
          <a:ext cx="2847305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Garamond" panose="02020404030301010803" pitchFamily="18" charset="0"/>
            </a:rPr>
            <a:t>Recommendation 2 - resources </a:t>
          </a:r>
        </a:p>
      </dsp:txBody>
      <dsp:txXfrm>
        <a:off x="0" y="253156"/>
        <a:ext cx="2847305" cy="1287000"/>
      </dsp:txXfrm>
    </dsp:sp>
    <dsp:sp modelId="{A2CF8FD8-14E8-4793-BCAF-8D364EC9613B}">
      <dsp:nvSpPr>
        <dsp:cNvPr id="0" name=""/>
        <dsp:cNvSpPr/>
      </dsp:nvSpPr>
      <dsp:spPr>
        <a:xfrm>
          <a:off x="2847305" y="72172"/>
          <a:ext cx="569461" cy="164896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9DB8F7-DC73-458D-9364-D8DAC51F70A7}">
      <dsp:nvSpPr>
        <dsp:cNvPr id="0" name=""/>
        <dsp:cNvSpPr/>
      </dsp:nvSpPr>
      <dsp:spPr>
        <a:xfrm>
          <a:off x="3644550" y="72172"/>
          <a:ext cx="7744670" cy="1648968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latin typeface="Garamond" panose="02020404030301010803" pitchFamily="18" charset="0"/>
            </a:rPr>
            <a:t>Expand portfolio of resources to cater for one-to-one delivery and counseling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latin typeface="Garamond" panose="02020404030301010803" pitchFamily="18" charset="0"/>
            </a:rPr>
            <a:t>Add challenges where pupils/students can frankly and honestly discuss not only the negative side of gambling but also the positive side of enjoyment and pleasure. </a:t>
          </a:r>
        </a:p>
      </dsp:txBody>
      <dsp:txXfrm>
        <a:off x="3644550" y="72172"/>
        <a:ext cx="7744670" cy="1648968"/>
      </dsp:txXfrm>
    </dsp:sp>
    <dsp:sp modelId="{F57AAD6E-A322-45B0-B9A9-C96B5F4F827C}">
      <dsp:nvSpPr>
        <dsp:cNvPr id="0" name=""/>
        <dsp:cNvSpPr/>
      </dsp:nvSpPr>
      <dsp:spPr>
        <a:xfrm>
          <a:off x="0" y="2015469"/>
          <a:ext cx="2847305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Garamond" panose="02020404030301010803" pitchFamily="18" charset="0"/>
            </a:rPr>
            <a:t>Recommendation 3 – resources   </a:t>
          </a:r>
        </a:p>
      </dsp:txBody>
      <dsp:txXfrm>
        <a:off x="0" y="2015469"/>
        <a:ext cx="2847305" cy="1287000"/>
      </dsp:txXfrm>
    </dsp:sp>
    <dsp:sp modelId="{E2AB0883-95BC-4453-AC78-CCE80D2530CD}">
      <dsp:nvSpPr>
        <dsp:cNvPr id="0" name=""/>
        <dsp:cNvSpPr/>
      </dsp:nvSpPr>
      <dsp:spPr>
        <a:xfrm>
          <a:off x="2847305" y="1955141"/>
          <a:ext cx="569461" cy="1407656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120A07-3165-4B5A-95A7-54A3E2BEEEB8}">
      <dsp:nvSpPr>
        <dsp:cNvPr id="0" name=""/>
        <dsp:cNvSpPr/>
      </dsp:nvSpPr>
      <dsp:spPr>
        <a:xfrm>
          <a:off x="3644550" y="1955141"/>
          <a:ext cx="7744670" cy="140765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latin typeface="Garamond" panose="02020404030301010803" pitchFamily="18" charset="0"/>
            </a:rPr>
            <a:t>Introduce systematic internal evaluation of the materials to ensure up-to-date correctness and accuracy of the resources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latin typeface="Garamond" panose="02020404030301010803" pitchFamily="18" charset="0"/>
            </a:rPr>
            <a:t>Avoid abstract component or superfluous examples    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latin typeface="Garamond" panose="02020404030301010803" pitchFamily="18" charset="0"/>
            </a:rPr>
            <a:t>Avoid ‘fearmongering’ </a:t>
          </a:r>
        </a:p>
      </dsp:txBody>
      <dsp:txXfrm>
        <a:off x="3644550" y="1955141"/>
        <a:ext cx="7744670" cy="1407656"/>
      </dsp:txXfrm>
    </dsp:sp>
    <dsp:sp modelId="{B666F0D2-DC27-4054-AFE7-F32D14AA0C70}">
      <dsp:nvSpPr>
        <dsp:cNvPr id="0" name=""/>
        <dsp:cNvSpPr/>
      </dsp:nvSpPr>
      <dsp:spPr>
        <a:xfrm>
          <a:off x="0" y="3797891"/>
          <a:ext cx="2847305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50800" rIns="14224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Garamond" panose="02020404030301010803" pitchFamily="18" charset="0"/>
            </a:rPr>
            <a:t>Recommendation 4 -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latin typeface="Garamond" panose="02020404030301010803" pitchFamily="18" charset="0"/>
            </a:rPr>
            <a:t> resources </a:t>
          </a:r>
        </a:p>
      </dsp:txBody>
      <dsp:txXfrm>
        <a:off x="0" y="3797891"/>
        <a:ext cx="2847305" cy="1287000"/>
      </dsp:txXfrm>
    </dsp:sp>
    <dsp:sp modelId="{908637DC-7D11-4E60-BAFB-3490F525F556}">
      <dsp:nvSpPr>
        <dsp:cNvPr id="0" name=""/>
        <dsp:cNvSpPr/>
      </dsp:nvSpPr>
      <dsp:spPr>
        <a:xfrm>
          <a:off x="2847305" y="3596797"/>
          <a:ext cx="569461" cy="168918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3CB8C-882C-4A11-A3DD-3B3A970C9F53}">
      <dsp:nvSpPr>
        <dsp:cNvPr id="0" name=""/>
        <dsp:cNvSpPr/>
      </dsp:nvSpPr>
      <dsp:spPr>
        <a:xfrm>
          <a:off x="3644550" y="3596797"/>
          <a:ext cx="7744670" cy="168918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latin typeface="Garamond" panose="02020404030301010803" pitchFamily="18" charset="0"/>
            </a:rPr>
            <a:t>Offer clarity and transparency on each units in the context of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latin typeface="Garamond" panose="02020404030301010803" pitchFamily="18" charset="0"/>
            </a:rPr>
            <a:t>Which variable they aim to modify 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>
              <a:latin typeface="Garamond" panose="02020404030301010803" pitchFamily="18" charset="0"/>
            </a:rPr>
            <a:t>On the basis of which theoretical framework (social learning theory, health belief model, </a:t>
          </a:r>
          <a:r>
            <a:rPr lang="en-US" sz="2200" kern="1200" dirty="0" err="1">
              <a:latin typeface="Garamond" panose="02020404030301010803" pitchFamily="18" charset="0"/>
            </a:rPr>
            <a:t>behavioural</a:t>
          </a:r>
          <a:r>
            <a:rPr lang="en-US" sz="2200" kern="1200" dirty="0">
              <a:latin typeface="Garamond" panose="02020404030301010803" pitchFamily="18" charset="0"/>
            </a:rPr>
            <a:t> problem theory, planned behavior theory or social norm theory or others).</a:t>
          </a:r>
        </a:p>
      </dsp:txBody>
      <dsp:txXfrm>
        <a:off x="3644550" y="3596797"/>
        <a:ext cx="7744670" cy="16891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C4DBB3-7AD7-422A-A69B-CDB26A6AA6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27AC6B-1743-4C9B-98FD-A89920AFA7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2ECF3-31FD-413C-B173-BCB5CB250379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C268F7-3D51-44B2-B9D4-BE209C8ED8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82913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0CD41E-25F4-464D-B483-F940448D6C5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313" y="9501188"/>
            <a:ext cx="2982912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CDDB4-75B1-412C-8BDD-998907E16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873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1879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1879"/>
          </a:xfrm>
          <a:prstGeom prst="rect">
            <a:avLst/>
          </a:prstGeom>
        </p:spPr>
        <p:txBody>
          <a:bodyPr vert="horz" lIns="92610" tIns="46305" rIns="92610" bIns="46305" rtlCol="0"/>
          <a:lstStyle>
            <a:lvl1pPr algn="r">
              <a:defRPr sz="1200"/>
            </a:lvl1pPr>
          </a:lstStyle>
          <a:p>
            <a:fld id="{67A88594-B1CD-4E40-89D9-5FF0FB24CFD3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49363"/>
            <a:ext cx="6002337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10" tIns="46305" rIns="92610" bIns="4630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813866"/>
            <a:ext cx="5505450" cy="3938617"/>
          </a:xfrm>
          <a:prstGeom prst="rect">
            <a:avLst/>
          </a:prstGeom>
        </p:spPr>
        <p:txBody>
          <a:bodyPr vert="horz" lIns="92610" tIns="46305" rIns="92610" bIns="4630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1"/>
            <a:ext cx="2982119" cy="501878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1"/>
            <a:ext cx="2982119" cy="501878"/>
          </a:xfrm>
          <a:prstGeom prst="rect">
            <a:avLst/>
          </a:prstGeom>
        </p:spPr>
        <p:txBody>
          <a:bodyPr vert="horz" lIns="92610" tIns="46305" rIns="92610" bIns="46305" rtlCol="0" anchor="b"/>
          <a:lstStyle>
            <a:lvl1pPr algn="r">
              <a:defRPr sz="1200"/>
            </a:lvl1pPr>
          </a:lstStyle>
          <a:p>
            <a:fld id="{A7E4C69A-D014-4060-8103-306E31189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749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92ECA-8C4A-4F03-80F4-69275480722D}" type="slidenum">
              <a:rPr lang="en-GB" altLang="en-US">
                <a:solidFill>
                  <a:prstClr val="black"/>
                </a:solidFill>
              </a:rPr>
              <a:pPr/>
              <a:t>13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3" y="766763"/>
            <a:ext cx="6731000" cy="3786187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322" y="4813998"/>
            <a:ext cx="5112352" cy="4560628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337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992ECA-8C4A-4F03-80F4-69275480722D}" type="slidenum">
              <a:rPr lang="en-GB" altLang="en-US">
                <a:solidFill>
                  <a:prstClr val="black"/>
                </a:solidFill>
              </a:rPr>
              <a:pPr/>
              <a:t>14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3" y="766763"/>
            <a:ext cx="6731000" cy="3786187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7322" y="4813998"/>
            <a:ext cx="5112352" cy="4560628"/>
          </a:xfrm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910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7382" y="3236979"/>
            <a:ext cx="11233149" cy="825388"/>
          </a:xfrm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5327" y="4197085"/>
            <a:ext cx="11233149" cy="556728"/>
          </a:xfrm>
        </p:spPr>
        <p:txBody>
          <a:bodyPr/>
          <a:lstStyle>
            <a:lvl1pPr marL="0" indent="0" algn="l">
              <a:buClr>
                <a:srgbClr val="C9122B"/>
              </a:buClr>
              <a:buFont typeface="Lucida Grande"/>
              <a:buNone/>
              <a:defRPr sz="2800">
                <a:solidFill>
                  <a:schemeClr val="bg1"/>
                </a:solidFill>
              </a:defRPr>
            </a:lvl1pPr>
            <a:lvl2pPr marL="347659" indent="-166686">
              <a:buClr>
                <a:srgbClr val="C9122B"/>
              </a:buClr>
              <a:buFont typeface="Lucida Grande"/>
              <a:buChar char="■"/>
              <a:defRPr/>
            </a:lvl2pPr>
            <a:lvl3pPr marL="538158" indent="-188911">
              <a:buClr>
                <a:srgbClr val="C9122B"/>
              </a:buClr>
              <a:buFont typeface="Lucida Grande"/>
              <a:buChar char="■"/>
              <a:defRPr/>
            </a:lvl3pPr>
            <a:lvl4pPr marL="712781" indent="-173037">
              <a:buClr>
                <a:srgbClr val="C9122B"/>
              </a:buClr>
              <a:buFont typeface="Lucida Grande"/>
              <a:buChar char="■"/>
              <a:defRPr sz="1800"/>
            </a:lvl4pPr>
            <a:lvl5pPr marL="898516" indent="-184148">
              <a:buClr>
                <a:srgbClr val="C9122B"/>
              </a:buClr>
              <a:buFont typeface="Lucida Grande"/>
              <a:buChar char="■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8777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40084" y="260350"/>
            <a:ext cx="4267200" cy="457200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50000"/>
              </a:spcBef>
              <a:defRPr sz="900">
                <a:solidFill>
                  <a:srgbClr val="000000"/>
                </a:solidFill>
                <a:latin typeface="Arial" charset="0"/>
                <a:ea typeface="ＭＳ Ｐゴシック" pitchFamily="-107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ＭＳ Ｐゴシック" pitchFamily="-107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ＭＳ Ｐゴシック" pitchFamily="-107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98195-05A4-45E8-A53D-DDF709C81D05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15068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16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7382" y="3236979"/>
            <a:ext cx="11233149" cy="825388"/>
          </a:xfrm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5327" y="4197085"/>
            <a:ext cx="11233149" cy="556728"/>
          </a:xfrm>
        </p:spPr>
        <p:txBody>
          <a:bodyPr/>
          <a:lstStyle>
            <a:lvl1pPr marL="0" indent="0" algn="l">
              <a:buClr>
                <a:srgbClr val="C9122B"/>
              </a:buClr>
              <a:buFont typeface="Lucida Grande"/>
              <a:buNone/>
              <a:defRPr sz="2800">
                <a:solidFill>
                  <a:schemeClr val="bg1"/>
                </a:solidFill>
              </a:defRPr>
            </a:lvl1pPr>
            <a:lvl2pPr marL="347659" indent="-166686">
              <a:buClr>
                <a:srgbClr val="C9122B"/>
              </a:buClr>
              <a:buFont typeface="Lucida Grande"/>
              <a:buChar char="■"/>
              <a:defRPr/>
            </a:lvl2pPr>
            <a:lvl3pPr marL="538158" indent="-188911">
              <a:buClr>
                <a:srgbClr val="C9122B"/>
              </a:buClr>
              <a:buFont typeface="Lucida Grande"/>
              <a:buChar char="■"/>
              <a:defRPr/>
            </a:lvl3pPr>
            <a:lvl4pPr marL="712781" indent="-173037">
              <a:buClr>
                <a:srgbClr val="C9122B"/>
              </a:buClr>
              <a:buFont typeface="Lucida Grande"/>
              <a:buChar char="■"/>
              <a:defRPr sz="1800"/>
            </a:lvl4pPr>
            <a:lvl5pPr marL="898516" indent="-184148">
              <a:buClr>
                <a:srgbClr val="C9122B"/>
              </a:buClr>
              <a:buFont typeface="Lucida Grande"/>
              <a:buChar char="■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065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5585" y="476673"/>
            <a:ext cx="9599065" cy="97407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295580" y="1412779"/>
            <a:ext cx="9601067" cy="4464495"/>
          </a:xfrm>
        </p:spPr>
        <p:txBody>
          <a:bodyPr/>
          <a:lstStyle>
            <a:lvl1pPr marL="179386" indent="-179386">
              <a:buClr>
                <a:srgbClr val="C9122B"/>
              </a:buClr>
              <a:buFont typeface="Lucida Grande"/>
              <a:buChar char="■"/>
              <a:defRPr/>
            </a:lvl1pPr>
            <a:lvl2pPr marL="347659" indent="-166686">
              <a:buClr>
                <a:srgbClr val="C9122B"/>
              </a:buClr>
              <a:buFont typeface="Lucida Grande"/>
              <a:buChar char="■"/>
              <a:defRPr/>
            </a:lvl2pPr>
            <a:lvl3pPr marL="538158" indent="-188911">
              <a:buClr>
                <a:srgbClr val="C9122B"/>
              </a:buClr>
              <a:buFont typeface="Lucida Grande"/>
              <a:buChar char="■"/>
              <a:defRPr/>
            </a:lvl3pPr>
            <a:lvl4pPr marL="712781" indent="-173037">
              <a:buClr>
                <a:srgbClr val="C9122B"/>
              </a:buClr>
              <a:buFont typeface="Lucida Grande"/>
              <a:buChar char="■"/>
              <a:defRPr sz="1800"/>
            </a:lvl4pPr>
            <a:lvl5pPr marL="899991" indent="-183598">
              <a:buClr>
                <a:srgbClr val="C9122B"/>
              </a:buClr>
              <a:buSzPct val="110000"/>
              <a:buFont typeface="Lucida Grande"/>
              <a:buChar char="■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621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88" y="1340768"/>
            <a:ext cx="11230941" cy="864096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2276875"/>
            <a:ext cx="11233149" cy="3960441"/>
          </a:xfrm>
        </p:spPr>
        <p:txBody>
          <a:bodyPr/>
          <a:lstStyle>
            <a:lvl1pPr marL="179386" indent="-179386">
              <a:buClr>
                <a:srgbClr val="C9122B"/>
              </a:buClr>
              <a:buFont typeface="Lucida Grande"/>
              <a:buChar char="■"/>
              <a:defRPr/>
            </a:lvl1pPr>
            <a:lvl2pPr marL="347659" indent="-166686">
              <a:buClr>
                <a:srgbClr val="C9122B"/>
              </a:buClr>
              <a:buFont typeface="Lucida Grande"/>
              <a:buChar char="■"/>
              <a:defRPr/>
            </a:lvl2pPr>
            <a:lvl3pPr marL="538158" indent="-188911">
              <a:buClr>
                <a:srgbClr val="C9122B"/>
              </a:buClr>
              <a:buFont typeface="Lucida Grande"/>
              <a:buChar char="■"/>
              <a:defRPr/>
            </a:lvl3pPr>
            <a:lvl4pPr marL="712781" indent="-173037">
              <a:buClr>
                <a:srgbClr val="C9122B"/>
              </a:buClr>
              <a:buFont typeface="Lucida Grande"/>
              <a:buChar char="■"/>
              <a:defRPr sz="1800"/>
            </a:lvl4pPr>
            <a:lvl5pPr marL="899991" indent="-183598">
              <a:buClr>
                <a:srgbClr val="C9122B"/>
              </a:buClr>
              <a:buSzPct val="110000"/>
              <a:buFont typeface="Lucida Grande"/>
              <a:buChar char="■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3158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1" y="2276873"/>
            <a:ext cx="5376928" cy="3936603"/>
          </a:xfrm>
        </p:spPr>
        <p:txBody>
          <a:bodyPr/>
          <a:lstStyle>
            <a:lvl1pPr marL="179386" indent="-179386">
              <a:buClr>
                <a:srgbClr val="C9122B"/>
              </a:buClr>
              <a:buFont typeface="Lucida Grande"/>
              <a:buChar char="■"/>
              <a:defRPr sz="2400"/>
            </a:lvl1pPr>
            <a:lvl2pPr marL="347659" indent="-166686">
              <a:buClr>
                <a:srgbClr val="C9122B"/>
              </a:buClr>
              <a:buFont typeface="Lucida Grande"/>
              <a:buChar char="■"/>
              <a:defRPr sz="2200"/>
            </a:lvl2pPr>
            <a:lvl3pPr marL="538158" indent="-188911">
              <a:buClr>
                <a:srgbClr val="C9122B"/>
              </a:buClr>
              <a:buFont typeface="Lucida Grande"/>
              <a:buChar char="■"/>
              <a:defRPr sz="2000"/>
            </a:lvl3pPr>
            <a:lvl4pPr marL="712781" indent="-173037">
              <a:buClr>
                <a:srgbClr val="C9122B"/>
              </a:buClr>
              <a:buFont typeface="Lucida Grande"/>
              <a:buChar char="■"/>
              <a:defRPr sz="1800"/>
            </a:lvl4pPr>
            <a:lvl5pPr marL="898516" indent="-184148">
              <a:buClr>
                <a:srgbClr val="C9122B"/>
              </a:buClr>
              <a:buFont typeface="Lucida Grande"/>
              <a:buChar char="■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021" y="2276873"/>
            <a:ext cx="5472179" cy="3936603"/>
          </a:xfrm>
        </p:spPr>
        <p:txBody>
          <a:bodyPr/>
          <a:lstStyle>
            <a:lvl1pPr marL="179386" indent="-179386">
              <a:buClr>
                <a:srgbClr val="C9122B"/>
              </a:buClr>
              <a:buFont typeface="Lucida Grande"/>
              <a:buChar char="■"/>
              <a:defRPr sz="2400"/>
            </a:lvl1pPr>
            <a:lvl2pPr marL="347659" indent="-166686">
              <a:buClr>
                <a:srgbClr val="C9122B"/>
              </a:buClr>
              <a:buFont typeface="Lucida Grande"/>
              <a:buChar char="■"/>
              <a:defRPr sz="2200"/>
            </a:lvl2pPr>
            <a:lvl3pPr marL="538158" indent="-188911">
              <a:buClr>
                <a:srgbClr val="C9122B"/>
              </a:buClr>
              <a:buFont typeface="Lucida Grande"/>
              <a:buChar char="■"/>
              <a:defRPr sz="2000"/>
            </a:lvl3pPr>
            <a:lvl4pPr marL="712781" indent="-173037">
              <a:buClr>
                <a:srgbClr val="C9122B"/>
              </a:buClr>
              <a:buFont typeface="Lucida Grande"/>
              <a:buChar char="■"/>
              <a:defRPr sz="1800"/>
            </a:lvl4pPr>
            <a:lvl5pPr marL="898516" indent="-184148">
              <a:buClr>
                <a:srgbClr val="C9122B"/>
              </a:buClr>
              <a:buFont typeface="Lucida Grande"/>
              <a:buChar char="■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7051" y="1340768"/>
            <a:ext cx="11233149" cy="864096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0932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2276874"/>
            <a:ext cx="5892800" cy="393660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buSzPct val="131000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672064" y="2276873"/>
            <a:ext cx="5088136" cy="2304256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7051" y="1340768"/>
            <a:ext cx="11233149" cy="864096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9726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4800601"/>
            <a:ext cx="7499349" cy="566739"/>
          </a:xfrm>
        </p:spPr>
        <p:txBody>
          <a:bodyPr anchor="b"/>
          <a:lstStyle>
            <a:lvl1pPr algn="l">
              <a:defRPr sz="2000" b="1" i="0">
                <a:solidFill>
                  <a:srgbClr val="8A857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7051" y="1340772"/>
            <a:ext cx="7499349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051" y="5432452"/>
            <a:ext cx="7499349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4738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324205"/>
            <a:ext cx="11233149" cy="4985117"/>
          </a:xfrm>
        </p:spPr>
        <p:txBody>
          <a:bodyPr/>
          <a:lstStyle>
            <a:lvl1pPr marL="179386" indent="-179386">
              <a:buClr>
                <a:srgbClr val="C9122B"/>
              </a:buClr>
              <a:buFont typeface="Lucida Grande"/>
              <a:buChar char="■"/>
              <a:defRPr/>
            </a:lvl1pPr>
            <a:lvl2pPr marL="347659" indent="-166686">
              <a:buClr>
                <a:srgbClr val="C9122B"/>
              </a:buClr>
              <a:buFont typeface="Lucida Grande"/>
              <a:buChar char="■"/>
              <a:defRPr/>
            </a:lvl2pPr>
            <a:lvl3pPr marL="538158" indent="-188911">
              <a:buClr>
                <a:srgbClr val="C9122B"/>
              </a:buClr>
              <a:buFont typeface="Lucida Grande"/>
              <a:buChar char="■"/>
              <a:defRPr/>
            </a:lvl3pPr>
            <a:lvl4pPr marL="712781" indent="-173037">
              <a:buClr>
                <a:srgbClr val="C9122B"/>
              </a:buClr>
              <a:buFont typeface="Lucida Grande"/>
              <a:buChar char="■"/>
              <a:defRPr sz="1800"/>
            </a:lvl4pPr>
            <a:lvl5pPr marL="898516" indent="-184148">
              <a:buClr>
                <a:srgbClr val="C9122B"/>
              </a:buClr>
              <a:buFont typeface="Lucida Grande"/>
              <a:buChar char="■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4236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03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5585" y="476673"/>
            <a:ext cx="9599065" cy="97407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295580" y="1412779"/>
            <a:ext cx="9601067" cy="4464495"/>
          </a:xfrm>
        </p:spPr>
        <p:txBody>
          <a:bodyPr/>
          <a:lstStyle>
            <a:lvl1pPr marL="179386" indent="-179386">
              <a:buClr>
                <a:srgbClr val="C9122B"/>
              </a:buClr>
              <a:buFont typeface="Lucida Grande"/>
              <a:buChar char="■"/>
              <a:defRPr/>
            </a:lvl1pPr>
            <a:lvl2pPr marL="347659" indent="-166686">
              <a:buClr>
                <a:srgbClr val="C9122B"/>
              </a:buClr>
              <a:buFont typeface="Lucida Grande"/>
              <a:buChar char="■"/>
              <a:defRPr/>
            </a:lvl2pPr>
            <a:lvl3pPr marL="538158" indent="-188911">
              <a:buClr>
                <a:srgbClr val="C9122B"/>
              </a:buClr>
              <a:buFont typeface="Lucida Grande"/>
              <a:buChar char="■"/>
              <a:defRPr/>
            </a:lvl3pPr>
            <a:lvl4pPr marL="712781" indent="-173037">
              <a:buClr>
                <a:srgbClr val="C9122B"/>
              </a:buClr>
              <a:buFont typeface="Lucida Grande"/>
              <a:buChar char="■"/>
              <a:defRPr sz="1800"/>
            </a:lvl4pPr>
            <a:lvl5pPr marL="899991" indent="-183598">
              <a:buClr>
                <a:srgbClr val="C9122B"/>
              </a:buClr>
              <a:buSzPct val="110000"/>
              <a:buFont typeface="Lucida Grande"/>
              <a:buChar char="■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40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40084" y="260350"/>
            <a:ext cx="4267200" cy="457200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50000"/>
              </a:spcBef>
              <a:defRPr sz="900">
                <a:solidFill>
                  <a:srgbClr val="000000"/>
                </a:solidFill>
                <a:latin typeface="Arial" charset="0"/>
                <a:ea typeface="ＭＳ Ｐゴシック" pitchFamily="-107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ＭＳ Ｐゴシック" pitchFamily="-107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ＭＳ Ｐゴシック" pitchFamily="-107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D6C555-A319-4428-A9FD-ECFCA200B637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8444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40084" y="260350"/>
            <a:ext cx="4267200" cy="457200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50000"/>
              </a:spcBef>
              <a:defRPr sz="900">
                <a:solidFill>
                  <a:srgbClr val="000000"/>
                </a:solidFill>
                <a:latin typeface="Arial" charset="0"/>
                <a:ea typeface="ＭＳ Ｐゴシック" pitchFamily="-107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ＭＳ Ｐゴシック" pitchFamily="-107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ＭＳ Ｐゴシック" pitchFamily="-107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798195-05A4-45E8-A53D-DDF709C81D05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847642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9317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7382" y="3236979"/>
            <a:ext cx="11233149" cy="825388"/>
          </a:xfrm>
        </p:spPr>
        <p:txBody>
          <a:bodyPr/>
          <a:lstStyle>
            <a:lvl1pPr algn="l">
              <a:defRPr sz="4000" b="1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5327" y="4197085"/>
            <a:ext cx="11233149" cy="556728"/>
          </a:xfrm>
        </p:spPr>
        <p:txBody>
          <a:bodyPr/>
          <a:lstStyle>
            <a:lvl1pPr marL="0" indent="0" algn="l">
              <a:buClr>
                <a:srgbClr val="C9122B"/>
              </a:buClr>
              <a:buFont typeface="Lucida Grande"/>
              <a:buNone/>
              <a:defRPr sz="2800">
                <a:solidFill>
                  <a:schemeClr val="bg1"/>
                </a:solidFill>
              </a:defRPr>
            </a:lvl1pPr>
            <a:lvl2pPr marL="347659" indent="-166686">
              <a:buClr>
                <a:srgbClr val="C9122B"/>
              </a:buClr>
              <a:buFont typeface="Lucida Grande"/>
              <a:buChar char="■"/>
              <a:defRPr/>
            </a:lvl2pPr>
            <a:lvl3pPr marL="538158" indent="-188911">
              <a:buClr>
                <a:srgbClr val="C9122B"/>
              </a:buClr>
              <a:buFont typeface="Lucida Grande"/>
              <a:buChar char="■"/>
              <a:defRPr/>
            </a:lvl3pPr>
            <a:lvl4pPr marL="712781" indent="-173037">
              <a:buClr>
                <a:srgbClr val="C9122B"/>
              </a:buClr>
              <a:buFont typeface="Lucida Grande"/>
              <a:buChar char="■"/>
              <a:defRPr sz="1800"/>
            </a:lvl4pPr>
            <a:lvl5pPr marL="898516" indent="-184148">
              <a:buClr>
                <a:srgbClr val="C9122B"/>
              </a:buClr>
              <a:buFont typeface="Lucida Grande"/>
              <a:buChar char="■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34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295585" y="476673"/>
            <a:ext cx="9599065" cy="974072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295580" y="1412779"/>
            <a:ext cx="9601067" cy="4464495"/>
          </a:xfrm>
        </p:spPr>
        <p:txBody>
          <a:bodyPr/>
          <a:lstStyle>
            <a:lvl1pPr marL="179386" indent="-179386">
              <a:buClr>
                <a:srgbClr val="C9122B"/>
              </a:buClr>
              <a:buFont typeface="Lucida Grande"/>
              <a:buChar char="■"/>
              <a:defRPr/>
            </a:lvl1pPr>
            <a:lvl2pPr marL="347659" indent="-166686">
              <a:buClr>
                <a:srgbClr val="C9122B"/>
              </a:buClr>
              <a:buFont typeface="Lucida Grande"/>
              <a:buChar char="■"/>
              <a:defRPr/>
            </a:lvl2pPr>
            <a:lvl3pPr marL="538158" indent="-188911">
              <a:buClr>
                <a:srgbClr val="C9122B"/>
              </a:buClr>
              <a:buFont typeface="Lucida Grande"/>
              <a:buChar char="■"/>
              <a:defRPr/>
            </a:lvl3pPr>
            <a:lvl4pPr marL="712781" indent="-173037">
              <a:buClr>
                <a:srgbClr val="C9122B"/>
              </a:buClr>
              <a:buFont typeface="Lucida Grande"/>
              <a:buChar char="■"/>
              <a:defRPr sz="1800"/>
            </a:lvl4pPr>
            <a:lvl5pPr marL="899991" indent="-183598">
              <a:buClr>
                <a:srgbClr val="C9122B"/>
              </a:buClr>
              <a:buSzPct val="110000"/>
              <a:buFont typeface="Lucida Grande"/>
              <a:buChar char="■"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3094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88" y="1340768"/>
            <a:ext cx="11230941" cy="864096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2276875"/>
            <a:ext cx="11233149" cy="3960441"/>
          </a:xfrm>
        </p:spPr>
        <p:txBody>
          <a:bodyPr/>
          <a:lstStyle>
            <a:lvl1pPr marL="179386" indent="-179386">
              <a:buClr>
                <a:srgbClr val="C9122B"/>
              </a:buClr>
              <a:buFont typeface="Lucida Grande"/>
              <a:buChar char="■"/>
              <a:defRPr/>
            </a:lvl1pPr>
            <a:lvl2pPr marL="347659" indent="-166686">
              <a:buClr>
                <a:srgbClr val="C9122B"/>
              </a:buClr>
              <a:buFont typeface="Lucida Grande"/>
              <a:buChar char="■"/>
              <a:defRPr/>
            </a:lvl2pPr>
            <a:lvl3pPr marL="538158" indent="-188911">
              <a:buClr>
                <a:srgbClr val="C9122B"/>
              </a:buClr>
              <a:buFont typeface="Lucida Grande"/>
              <a:buChar char="■"/>
              <a:defRPr/>
            </a:lvl3pPr>
            <a:lvl4pPr marL="712781" indent="-173037">
              <a:buClr>
                <a:srgbClr val="C9122B"/>
              </a:buClr>
              <a:buFont typeface="Lucida Grande"/>
              <a:buChar char="■"/>
              <a:defRPr sz="1800"/>
            </a:lvl4pPr>
            <a:lvl5pPr marL="899991" indent="-183598">
              <a:buClr>
                <a:srgbClr val="C9122B"/>
              </a:buClr>
              <a:buSzPct val="110000"/>
              <a:buFont typeface="Lucida Grande"/>
              <a:buChar char="■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6449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1" y="2276873"/>
            <a:ext cx="5376928" cy="3936603"/>
          </a:xfrm>
        </p:spPr>
        <p:txBody>
          <a:bodyPr/>
          <a:lstStyle>
            <a:lvl1pPr marL="179386" indent="-179386">
              <a:buClr>
                <a:srgbClr val="C9122B"/>
              </a:buClr>
              <a:buFont typeface="Lucida Grande"/>
              <a:buChar char="■"/>
              <a:defRPr sz="2400"/>
            </a:lvl1pPr>
            <a:lvl2pPr marL="347659" indent="-166686">
              <a:buClr>
                <a:srgbClr val="C9122B"/>
              </a:buClr>
              <a:buFont typeface="Lucida Grande"/>
              <a:buChar char="■"/>
              <a:defRPr sz="2200"/>
            </a:lvl2pPr>
            <a:lvl3pPr marL="538158" indent="-188911">
              <a:buClr>
                <a:srgbClr val="C9122B"/>
              </a:buClr>
              <a:buFont typeface="Lucida Grande"/>
              <a:buChar char="■"/>
              <a:defRPr sz="2000"/>
            </a:lvl3pPr>
            <a:lvl4pPr marL="712781" indent="-173037">
              <a:buClr>
                <a:srgbClr val="C9122B"/>
              </a:buClr>
              <a:buFont typeface="Lucida Grande"/>
              <a:buChar char="■"/>
              <a:defRPr sz="1800"/>
            </a:lvl4pPr>
            <a:lvl5pPr marL="898516" indent="-184148">
              <a:buClr>
                <a:srgbClr val="C9122B"/>
              </a:buClr>
              <a:buFont typeface="Lucida Grande"/>
              <a:buChar char="■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8021" y="2276873"/>
            <a:ext cx="5472179" cy="3936603"/>
          </a:xfrm>
        </p:spPr>
        <p:txBody>
          <a:bodyPr/>
          <a:lstStyle>
            <a:lvl1pPr marL="179386" indent="-179386">
              <a:buClr>
                <a:srgbClr val="C9122B"/>
              </a:buClr>
              <a:buFont typeface="Lucida Grande"/>
              <a:buChar char="■"/>
              <a:defRPr sz="2400"/>
            </a:lvl1pPr>
            <a:lvl2pPr marL="347659" indent="-166686">
              <a:buClr>
                <a:srgbClr val="C9122B"/>
              </a:buClr>
              <a:buFont typeface="Lucida Grande"/>
              <a:buChar char="■"/>
              <a:defRPr sz="2200"/>
            </a:lvl2pPr>
            <a:lvl3pPr marL="538158" indent="-188911">
              <a:buClr>
                <a:srgbClr val="C9122B"/>
              </a:buClr>
              <a:buFont typeface="Lucida Grande"/>
              <a:buChar char="■"/>
              <a:defRPr sz="2000"/>
            </a:lvl3pPr>
            <a:lvl4pPr marL="712781" indent="-173037">
              <a:buClr>
                <a:srgbClr val="C9122B"/>
              </a:buClr>
              <a:buFont typeface="Lucida Grande"/>
              <a:buChar char="■"/>
              <a:defRPr sz="1800"/>
            </a:lvl4pPr>
            <a:lvl5pPr marL="898516" indent="-184148">
              <a:buClr>
                <a:srgbClr val="C9122B"/>
              </a:buClr>
              <a:buFont typeface="Lucida Grande"/>
              <a:buChar char="■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7051" y="1340768"/>
            <a:ext cx="11233149" cy="864096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8471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2276874"/>
            <a:ext cx="5892800" cy="393660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buSzPct val="131000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672064" y="2276873"/>
            <a:ext cx="5088136" cy="2304256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7051" y="1340768"/>
            <a:ext cx="11233149" cy="864096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6422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4800601"/>
            <a:ext cx="7499349" cy="566739"/>
          </a:xfrm>
        </p:spPr>
        <p:txBody>
          <a:bodyPr anchor="b"/>
          <a:lstStyle>
            <a:lvl1pPr algn="l">
              <a:defRPr sz="2000" b="1" i="0">
                <a:solidFill>
                  <a:srgbClr val="8A857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7051" y="1340772"/>
            <a:ext cx="7499349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051" y="5432452"/>
            <a:ext cx="7499349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59849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324205"/>
            <a:ext cx="11233149" cy="4985117"/>
          </a:xfrm>
        </p:spPr>
        <p:txBody>
          <a:bodyPr/>
          <a:lstStyle>
            <a:lvl1pPr marL="179386" indent="-179386">
              <a:buClr>
                <a:srgbClr val="C9122B"/>
              </a:buClr>
              <a:buFont typeface="Lucida Grande"/>
              <a:buChar char="■"/>
              <a:defRPr/>
            </a:lvl1pPr>
            <a:lvl2pPr marL="347659" indent="-166686">
              <a:buClr>
                <a:srgbClr val="C9122B"/>
              </a:buClr>
              <a:buFont typeface="Lucida Grande"/>
              <a:buChar char="■"/>
              <a:defRPr/>
            </a:lvl2pPr>
            <a:lvl3pPr marL="538158" indent="-188911">
              <a:buClr>
                <a:srgbClr val="C9122B"/>
              </a:buClr>
              <a:buFont typeface="Lucida Grande"/>
              <a:buChar char="■"/>
              <a:defRPr/>
            </a:lvl3pPr>
            <a:lvl4pPr marL="712781" indent="-173037">
              <a:buClr>
                <a:srgbClr val="C9122B"/>
              </a:buClr>
              <a:buFont typeface="Lucida Grande"/>
              <a:buChar char="■"/>
              <a:defRPr sz="1800"/>
            </a:lvl4pPr>
            <a:lvl5pPr marL="898516" indent="-184148">
              <a:buClr>
                <a:srgbClr val="C9122B"/>
              </a:buClr>
              <a:buFont typeface="Lucida Grande"/>
              <a:buChar char="■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6647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88" y="1340768"/>
            <a:ext cx="11230941" cy="864096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2276875"/>
            <a:ext cx="11233149" cy="3960441"/>
          </a:xfrm>
        </p:spPr>
        <p:txBody>
          <a:bodyPr/>
          <a:lstStyle>
            <a:lvl1pPr marL="179386" indent="-179386">
              <a:buClr>
                <a:srgbClr val="C9122B"/>
              </a:buClr>
              <a:buFont typeface="Wingdings" panose="05000000000000000000" pitchFamily="2" charset="2"/>
              <a:buChar char="§"/>
              <a:defRPr sz="2200">
                <a:latin typeface="Garamond" panose="02020404030301010803" pitchFamily="18" charset="0"/>
              </a:defRPr>
            </a:lvl1pPr>
            <a:lvl2pPr marL="347659" indent="-166686">
              <a:buClr>
                <a:srgbClr val="C9122B"/>
              </a:buClr>
              <a:buFont typeface="Wingdings" panose="05000000000000000000" pitchFamily="2" charset="2"/>
              <a:buChar char="Ø"/>
              <a:defRPr sz="2200">
                <a:latin typeface="Garamond" panose="02020404030301010803" pitchFamily="18" charset="0"/>
              </a:defRPr>
            </a:lvl2pPr>
            <a:lvl3pPr marL="538158" indent="-188911">
              <a:buClr>
                <a:srgbClr val="C9122B"/>
              </a:buClr>
              <a:buFont typeface="Wingdings" panose="05000000000000000000" pitchFamily="2" charset="2"/>
              <a:buChar char="v"/>
              <a:defRPr sz="2200">
                <a:latin typeface="Garamond" panose="02020404030301010803" pitchFamily="18" charset="0"/>
              </a:defRPr>
            </a:lvl3pPr>
            <a:lvl4pPr marL="712781" indent="-173037">
              <a:buClr>
                <a:srgbClr val="C9122B"/>
              </a:buClr>
              <a:buFont typeface="Wingdings" panose="05000000000000000000" pitchFamily="2" charset="2"/>
              <a:buChar char="§"/>
              <a:defRPr sz="2200">
                <a:latin typeface="Garamond" panose="02020404030301010803" pitchFamily="18" charset="0"/>
              </a:defRPr>
            </a:lvl4pPr>
            <a:lvl5pPr marL="899991" indent="-183598">
              <a:buClr>
                <a:srgbClr val="C9122B"/>
              </a:buClr>
              <a:buSzPct val="110000"/>
              <a:buFont typeface="Wingdings" panose="05000000000000000000" pitchFamily="2" charset="2"/>
              <a:buChar char="§"/>
              <a:defRPr sz="2200">
                <a:latin typeface="Garamond" panose="02020404030301010803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11220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6602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40084" y="260350"/>
            <a:ext cx="4267200" cy="457200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50000"/>
              </a:spcBef>
              <a:defRPr sz="900">
                <a:solidFill>
                  <a:srgbClr val="000000"/>
                </a:solidFill>
                <a:latin typeface="Arial" charset="0"/>
                <a:ea typeface="ＭＳ Ｐゴシック" pitchFamily="-107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ＭＳ Ｐゴシック" pitchFamily="-107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ＭＳ Ｐゴシック" pitchFamily="-107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B62609-A46E-43B9-9052-B52AB0131717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1515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40084" y="260350"/>
            <a:ext cx="4267200" cy="457200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50000"/>
              </a:spcBef>
              <a:defRPr sz="900">
                <a:solidFill>
                  <a:srgbClr val="000000"/>
                </a:solidFill>
                <a:latin typeface="Arial" charset="0"/>
                <a:ea typeface="ＭＳ Ｐゴシック" pitchFamily="-107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ＭＳ Ｐゴシック" pitchFamily="-107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ＭＳ Ｐゴシック" pitchFamily="-107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EAA796-E595-4FCA-BA32-60591BBA72D1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47028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52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1" y="2276873"/>
            <a:ext cx="5376928" cy="3936603"/>
          </a:xfrm>
        </p:spPr>
        <p:txBody>
          <a:bodyPr/>
          <a:lstStyle>
            <a:lvl1pPr marL="179386" indent="-179386">
              <a:buClr>
                <a:srgbClr val="C9122B"/>
              </a:buClr>
              <a:buFont typeface="Wingdings" panose="05000000000000000000" pitchFamily="2" charset="2"/>
              <a:buChar char="§"/>
              <a:defRPr sz="2200">
                <a:latin typeface="Garamond" panose="02020404030301010803" pitchFamily="18" charset="0"/>
              </a:defRPr>
            </a:lvl1pPr>
            <a:lvl2pPr marL="347659" indent="-166686">
              <a:buClr>
                <a:srgbClr val="C9122B"/>
              </a:buClr>
              <a:buFont typeface="Wingdings" panose="05000000000000000000" pitchFamily="2" charset="2"/>
              <a:buChar char="Ø"/>
              <a:defRPr sz="2200">
                <a:latin typeface="Garamond" panose="02020404030301010803" pitchFamily="18" charset="0"/>
              </a:defRPr>
            </a:lvl2pPr>
            <a:lvl3pPr marL="538158" indent="-188911">
              <a:buClr>
                <a:srgbClr val="C9122B"/>
              </a:buClr>
              <a:buFont typeface="Wingdings" panose="05000000000000000000" pitchFamily="2" charset="2"/>
              <a:buChar char="v"/>
              <a:defRPr sz="2200">
                <a:latin typeface="Garamond" panose="02020404030301010803" pitchFamily="18" charset="0"/>
              </a:defRPr>
            </a:lvl3pPr>
            <a:lvl4pPr marL="712781" indent="-173037">
              <a:buClr>
                <a:srgbClr val="C9122B"/>
              </a:buClr>
              <a:buFont typeface="Courier New" panose="02070309020205020404" pitchFamily="49" charset="0"/>
              <a:buChar char="o"/>
              <a:defRPr sz="2200">
                <a:latin typeface="Garamond" panose="02020404030301010803" pitchFamily="18" charset="0"/>
              </a:defRPr>
            </a:lvl4pPr>
            <a:lvl5pPr marL="898516" indent="-184148">
              <a:buClr>
                <a:srgbClr val="C9122B"/>
              </a:buClr>
              <a:buFont typeface="Courier New" panose="02070309020205020404" pitchFamily="49" charset="0"/>
              <a:buChar char="o"/>
              <a:defRPr sz="2200">
                <a:latin typeface="Garamond" panose="020204040303010108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8021" y="2276873"/>
            <a:ext cx="5472179" cy="3936603"/>
          </a:xfrm>
        </p:spPr>
        <p:txBody>
          <a:bodyPr/>
          <a:lstStyle>
            <a:lvl1pPr marL="179386" indent="-179386">
              <a:buClr>
                <a:srgbClr val="C9122B"/>
              </a:buClr>
              <a:buFont typeface="Wingdings" panose="05000000000000000000" pitchFamily="2" charset="2"/>
              <a:buChar char="§"/>
              <a:defRPr sz="2200">
                <a:latin typeface="Garamond" panose="02020404030301010803" pitchFamily="18" charset="0"/>
              </a:defRPr>
            </a:lvl1pPr>
            <a:lvl2pPr marL="347659" indent="-166686">
              <a:buClr>
                <a:srgbClr val="C9122B"/>
              </a:buClr>
              <a:buFont typeface="Wingdings" panose="05000000000000000000" pitchFamily="2" charset="2"/>
              <a:buChar char="Ø"/>
              <a:defRPr sz="2200">
                <a:latin typeface="Garamond" panose="02020404030301010803" pitchFamily="18" charset="0"/>
              </a:defRPr>
            </a:lvl2pPr>
            <a:lvl3pPr marL="538158" indent="-188911">
              <a:buClr>
                <a:srgbClr val="C9122B"/>
              </a:buClr>
              <a:buFont typeface="Wingdings" panose="05000000000000000000" pitchFamily="2" charset="2"/>
              <a:buChar char="v"/>
              <a:defRPr sz="2200">
                <a:latin typeface="Garamond" panose="02020404030301010803" pitchFamily="18" charset="0"/>
              </a:defRPr>
            </a:lvl3pPr>
            <a:lvl4pPr marL="712781" indent="-173037">
              <a:buClr>
                <a:srgbClr val="C9122B"/>
              </a:buClr>
              <a:buFont typeface="Wingdings" panose="05000000000000000000" pitchFamily="2" charset="2"/>
              <a:buChar char="§"/>
              <a:defRPr sz="2200">
                <a:latin typeface="Garamond" panose="02020404030301010803" pitchFamily="18" charset="0"/>
              </a:defRPr>
            </a:lvl4pPr>
            <a:lvl5pPr marL="898516" indent="-184148">
              <a:buClr>
                <a:srgbClr val="C9122B"/>
              </a:buClr>
              <a:buFont typeface="Wingdings" panose="05000000000000000000" pitchFamily="2" charset="2"/>
              <a:buChar char="§"/>
              <a:defRPr sz="2200">
                <a:latin typeface="Garamond" panose="02020404030301010803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7051" y="1340768"/>
            <a:ext cx="11233149" cy="864096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1918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2276874"/>
            <a:ext cx="5892800" cy="393660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buSzPct val="131000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672064" y="2276873"/>
            <a:ext cx="5088136" cy="2304256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7051" y="1340768"/>
            <a:ext cx="11233149" cy="864096"/>
          </a:xfrm>
        </p:spPr>
        <p:txBody>
          <a:bodyPr/>
          <a:lstStyle>
            <a:lvl1pPr>
              <a:defRPr b="1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7126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4800601"/>
            <a:ext cx="7499349" cy="566739"/>
          </a:xfrm>
        </p:spPr>
        <p:txBody>
          <a:bodyPr anchor="b"/>
          <a:lstStyle>
            <a:lvl1pPr algn="l">
              <a:defRPr sz="2000" b="1" i="0">
                <a:solidFill>
                  <a:srgbClr val="8A857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7051" y="1340772"/>
            <a:ext cx="7499349" cy="3386807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7051" y="5432452"/>
            <a:ext cx="7499349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111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324205"/>
            <a:ext cx="11233149" cy="4985117"/>
          </a:xfrm>
        </p:spPr>
        <p:txBody>
          <a:bodyPr/>
          <a:lstStyle>
            <a:lvl1pPr marL="179386" indent="-179386">
              <a:buClr>
                <a:srgbClr val="C9122B"/>
              </a:buClr>
              <a:buFont typeface="Lucida Grande"/>
              <a:buChar char="■"/>
              <a:defRPr/>
            </a:lvl1pPr>
            <a:lvl2pPr marL="347659" indent="-166686">
              <a:buClr>
                <a:srgbClr val="C9122B"/>
              </a:buClr>
              <a:buFont typeface="Lucida Grande"/>
              <a:buChar char="■"/>
              <a:defRPr/>
            </a:lvl2pPr>
            <a:lvl3pPr marL="538158" indent="-188911">
              <a:buClr>
                <a:srgbClr val="C9122B"/>
              </a:buClr>
              <a:buFont typeface="Lucida Grande"/>
              <a:buChar char="■"/>
              <a:defRPr/>
            </a:lvl3pPr>
            <a:lvl4pPr marL="712781" indent="-173037">
              <a:buClr>
                <a:srgbClr val="C9122B"/>
              </a:buClr>
              <a:buFont typeface="Lucida Grande"/>
              <a:buChar char="■"/>
              <a:defRPr sz="1800"/>
            </a:lvl4pPr>
            <a:lvl5pPr marL="898516" indent="-184148">
              <a:buClr>
                <a:srgbClr val="C9122B"/>
              </a:buClr>
              <a:buFont typeface="Lucida Grande"/>
              <a:buChar char="■"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751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19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440084" y="260350"/>
            <a:ext cx="4267200" cy="457200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50000"/>
              </a:spcBef>
              <a:defRPr sz="900">
                <a:solidFill>
                  <a:srgbClr val="000000"/>
                </a:solidFill>
                <a:latin typeface="Arial" charset="0"/>
                <a:ea typeface="ＭＳ Ｐゴシック" pitchFamily="-107" charset="-128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ＭＳ Ｐゴシック" pitchFamily="-107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hangingPunct="1">
              <a:defRPr>
                <a:solidFill>
                  <a:srgbClr val="000000"/>
                </a:solidFill>
                <a:latin typeface="Arial" charset="0"/>
                <a:ea typeface="ＭＳ Ｐゴシック" pitchFamily="-107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D6C555-A319-4428-A9FD-ECFCA200B637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5844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1" y="1990726"/>
            <a:ext cx="1075901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2601914"/>
            <a:ext cx="10761133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6490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MS PGothic" panose="020B0600070205080204" pitchFamily="34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MS PGothic" panose="020B0600070205080204" pitchFamily="34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MS PGothic" panose="020B0600070205080204" pitchFamily="34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MS PGothic" panose="020B0600070205080204" pitchFamily="34" charset="-128"/>
          <a:cs typeface="ＭＳ Ｐゴシック" pitchFamily="-65" charset="-128"/>
        </a:defRPr>
      </a:lvl5pPr>
      <a:lvl6pPr marL="457196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6pPr>
      <a:lvl7pPr marL="914391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7pPr>
      <a:lvl8pPr marL="1371587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8pPr>
      <a:lvl9pPr marL="1828782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9pPr>
    </p:titleStyle>
    <p:bodyStyle>
      <a:lvl1pPr marL="177800" indent="-177800" algn="l" rtl="0" eaLnBrk="0" fontAlgn="base" hangingPunct="0">
        <a:spcBef>
          <a:spcPct val="0"/>
        </a:spcBef>
        <a:spcAft>
          <a:spcPct val="0"/>
        </a:spcAft>
        <a:buClr>
          <a:srgbClr val="C9122B"/>
        </a:buClr>
        <a:buSzPct val="90000"/>
        <a:buFont typeface="Lucida Grande"/>
        <a:buChar char="■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65" charset="-128"/>
        </a:defRPr>
      </a:lvl1pPr>
      <a:lvl2pPr marL="346075" indent="-165100" algn="l" rtl="0" eaLnBrk="0" fontAlgn="base" hangingPunct="0">
        <a:spcBef>
          <a:spcPct val="0"/>
        </a:spcBef>
        <a:spcAft>
          <a:spcPct val="0"/>
        </a:spcAft>
        <a:buClr>
          <a:srgbClr val="C9122B"/>
        </a:buClr>
        <a:buFont typeface="Lucida Grande"/>
        <a:buChar char="■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536575" indent="-187325" algn="l" rtl="0" eaLnBrk="0" fontAlgn="base" hangingPunct="0">
        <a:spcBef>
          <a:spcPct val="0"/>
        </a:spcBef>
        <a:spcAft>
          <a:spcPct val="0"/>
        </a:spcAft>
        <a:buClr>
          <a:srgbClr val="C9122B"/>
        </a:buClr>
        <a:buSzPct val="108000"/>
        <a:buFont typeface="Lucida Grande"/>
        <a:buChar char="■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711200" indent="-171450" algn="l" rtl="0" eaLnBrk="0" fontAlgn="base" hangingPunct="0">
        <a:spcBef>
          <a:spcPct val="0"/>
        </a:spcBef>
        <a:spcAft>
          <a:spcPct val="0"/>
        </a:spcAft>
        <a:buClr>
          <a:srgbClr val="C9122B"/>
        </a:buClr>
        <a:buSzPct val="115000"/>
        <a:buFont typeface="Lucida Grande"/>
        <a:buChar char="■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896938" indent="-182563" algn="l" rtl="0" eaLnBrk="0" fontAlgn="base" hangingPunct="0">
        <a:spcBef>
          <a:spcPct val="0"/>
        </a:spcBef>
        <a:spcAft>
          <a:spcPct val="0"/>
        </a:spcAft>
        <a:buClr>
          <a:srgbClr val="C9122B"/>
        </a:buClr>
        <a:buSzPct val="130000"/>
        <a:buFont typeface="Lucida Grande"/>
        <a:buChar char="■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1355711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6pPr>
      <a:lvl7pPr marL="1812907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7pPr>
      <a:lvl8pPr marL="2270102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8pPr>
      <a:lvl9pPr marL="2727298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1" y="1990726"/>
            <a:ext cx="1075901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2601914"/>
            <a:ext cx="10761133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4594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MS PGothic" panose="020B0600070205080204" pitchFamily="34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MS PGothic" panose="020B0600070205080204" pitchFamily="34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MS PGothic" panose="020B0600070205080204" pitchFamily="34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MS PGothic" panose="020B0600070205080204" pitchFamily="34" charset="-128"/>
          <a:cs typeface="ＭＳ Ｐゴシック" pitchFamily="-65" charset="-128"/>
        </a:defRPr>
      </a:lvl5pPr>
      <a:lvl6pPr marL="457196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6pPr>
      <a:lvl7pPr marL="914391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7pPr>
      <a:lvl8pPr marL="1371587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8pPr>
      <a:lvl9pPr marL="1828782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9pPr>
    </p:titleStyle>
    <p:bodyStyle>
      <a:lvl1pPr marL="177800" indent="-177800" algn="l" rtl="0" eaLnBrk="0" fontAlgn="base" hangingPunct="0">
        <a:spcBef>
          <a:spcPct val="0"/>
        </a:spcBef>
        <a:spcAft>
          <a:spcPct val="0"/>
        </a:spcAft>
        <a:buClr>
          <a:srgbClr val="C9122B"/>
        </a:buClr>
        <a:buSzPct val="90000"/>
        <a:buFont typeface="Lucida Grande"/>
        <a:buChar char="■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65" charset="-128"/>
        </a:defRPr>
      </a:lvl1pPr>
      <a:lvl2pPr marL="346075" indent="-165100" algn="l" rtl="0" eaLnBrk="0" fontAlgn="base" hangingPunct="0">
        <a:spcBef>
          <a:spcPct val="0"/>
        </a:spcBef>
        <a:spcAft>
          <a:spcPct val="0"/>
        </a:spcAft>
        <a:buClr>
          <a:srgbClr val="C9122B"/>
        </a:buClr>
        <a:buFont typeface="Lucida Grande"/>
        <a:buChar char="■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536575" indent="-187325" algn="l" rtl="0" eaLnBrk="0" fontAlgn="base" hangingPunct="0">
        <a:spcBef>
          <a:spcPct val="0"/>
        </a:spcBef>
        <a:spcAft>
          <a:spcPct val="0"/>
        </a:spcAft>
        <a:buClr>
          <a:srgbClr val="C9122B"/>
        </a:buClr>
        <a:buSzPct val="108000"/>
        <a:buFont typeface="Lucida Grande"/>
        <a:buChar char="■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711200" indent="-171450" algn="l" rtl="0" eaLnBrk="0" fontAlgn="base" hangingPunct="0">
        <a:spcBef>
          <a:spcPct val="0"/>
        </a:spcBef>
        <a:spcAft>
          <a:spcPct val="0"/>
        </a:spcAft>
        <a:buClr>
          <a:srgbClr val="C9122B"/>
        </a:buClr>
        <a:buSzPct val="115000"/>
        <a:buFont typeface="Lucida Grande"/>
        <a:buChar char="■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896938" indent="-182563" algn="l" rtl="0" eaLnBrk="0" fontAlgn="base" hangingPunct="0">
        <a:spcBef>
          <a:spcPct val="0"/>
        </a:spcBef>
        <a:spcAft>
          <a:spcPct val="0"/>
        </a:spcAft>
        <a:buClr>
          <a:srgbClr val="C9122B"/>
        </a:buClr>
        <a:buSzPct val="130000"/>
        <a:buFont typeface="Lucida Grande"/>
        <a:buChar char="■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1355711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6pPr>
      <a:lvl7pPr marL="1812907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7pPr>
      <a:lvl8pPr marL="2270102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8pPr>
      <a:lvl9pPr marL="2727298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1" y="1990726"/>
            <a:ext cx="10759017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2601914"/>
            <a:ext cx="10761133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13539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MS PGothic" panose="020B0600070205080204" pitchFamily="34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MS PGothic" panose="020B0600070205080204" pitchFamily="34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MS PGothic" panose="020B0600070205080204" pitchFamily="34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-110" charset="0"/>
          <a:ea typeface="MS PGothic" panose="020B0600070205080204" pitchFamily="34" charset="-128"/>
          <a:cs typeface="ＭＳ Ｐゴシック" pitchFamily="-65" charset="-128"/>
        </a:defRPr>
      </a:lvl5pPr>
      <a:lvl6pPr marL="457196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6pPr>
      <a:lvl7pPr marL="914391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7pPr>
      <a:lvl8pPr marL="1371587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8pPr>
      <a:lvl9pPr marL="1828782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pitchFamily="-110" charset="0"/>
        </a:defRPr>
      </a:lvl9pPr>
    </p:titleStyle>
    <p:bodyStyle>
      <a:lvl1pPr marL="177800" indent="-177800" algn="l" rtl="0" eaLnBrk="0" fontAlgn="base" hangingPunct="0">
        <a:spcBef>
          <a:spcPct val="0"/>
        </a:spcBef>
        <a:spcAft>
          <a:spcPct val="0"/>
        </a:spcAft>
        <a:buClr>
          <a:srgbClr val="C9122B"/>
        </a:buClr>
        <a:buSzPct val="90000"/>
        <a:buFont typeface="Lucida Grande"/>
        <a:buChar char="■"/>
        <a:defRPr sz="24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65" charset="-128"/>
        </a:defRPr>
      </a:lvl1pPr>
      <a:lvl2pPr marL="346075" indent="-165100" algn="l" rtl="0" eaLnBrk="0" fontAlgn="base" hangingPunct="0">
        <a:spcBef>
          <a:spcPct val="0"/>
        </a:spcBef>
        <a:spcAft>
          <a:spcPct val="0"/>
        </a:spcAft>
        <a:buClr>
          <a:srgbClr val="C9122B"/>
        </a:buClr>
        <a:buFont typeface="Lucida Grande"/>
        <a:buChar char="■"/>
        <a:defRPr sz="22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536575" indent="-187325" algn="l" rtl="0" eaLnBrk="0" fontAlgn="base" hangingPunct="0">
        <a:spcBef>
          <a:spcPct val="0"/>
        </a:spcBef>
        <a:spcAft>
          <a:spcPct val="0"/>
        </a:spcAft>
        <a:buClr>
          <a:srgbClr val="C9122B"/>
        </a:buClr>
        <a:buSzPct val="108000"/>
        <a:buFont typeface="Lucida Grande"/>
        <a:buChar char="■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711200" indent="-171450" algn="l" rtl="0" eaLnBrk="0" fontAlgn="base" hangingPunct="0">
        <a:spcBef>
          <a:spcPct val="0"/>
        </a:spcBef>
        <a:spcAft>
          <a:spcPct val="0"/>
        </a:spcAft>
        <a:buClr>
          <a:srgbClr val="C9122B"/>
        </a:buClr>
        <a:buSzPct val="115000"/>
        <a:buFont typeface="Lucida Grande"/>
        <a:buChar char="■"/>
        <a:defRPr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896938" indent="-182563" algn="l" rtl="0" eaLnBrk="0" fontAlgn="base" hangingPunct="0">
        <a:spcBef>
          <a:spcPct val="0"/>
        </a:spcBef>
        <a:spcAft>
          <a:spcPct val="0"/>
        </a:spcAft>
        <a:buClr>
          <a:srgbClr val="C9122B"/>
        </a:buClr>
        <a:buSzPct val="130000"/>
        <a:buFont typeface="Lucida Grande"/>
        <a:buChar char="■"/>
        <a:defRPr sz="16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1355711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6pPr>
      <a:lvl7pPr marL="1812907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7pPr>
      <a:lvl8pPr marL="2270102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8pPr>
      <a:lvl9pPr marL="2727298" indent="-184148" algn="l" rtl="0" eaLnBrk="1" fontAlgn="base" hangingPunct="1">
        <a:spcBef>
          <a:spcPct val="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5327" y="2740056"/>
            <a:ext cx="9599613" cy="1457029"/>
          </a:xfrm>
        </p:spPr>
        <p:txBody>
          <a:bodyPr/>
          <a:lstStyle/>
          <a:p>
            <a:r>
              <a:rPr lang="en-GB" sz="2200" dirty="0"/>
              <a:t>REVIEW OF THE OF THE YOUNG GAMBLERS’ EDUCATION TRUST GAMBLING AWARENESS PROGRAMME</a:t>
            </a:r>
            <a:br>
              <a:rPr lang="en-GB" sz="2200" dirty="0"/>
            </a:br>
            <a:r>
              <a:rPr lang="en-GB" sz="2200" dirty="0"/>
              <a:t/>
            </a:r>
            <a:br>
              <a:rPr lang="en-GB" sz="2200" dirty="0"/>
            </a:br>
            <a:r>
              <a:rPr lang="en-GB" sz="2200" i="1" dirty="0"/>
              <a:t>FINDINGS FROM PHASE 1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5327" y="4767537"/>
            <a:ext cx="11233149" cy="556728"/>
          </a:xfrm>
        </p:spPr>
        <p:txBody>
          <a:bodyPr/>
          <a:lstStyle/>
          <a:p>
            <a:r>
              <a:rPr lang="en-GB" dirty="0"/>
              <a:t>07 September 2017  </a:t>
            </a:r>
          </a:p>
          <a:p>
            <a:r>
              <a:rPr lang="en-GB" dirty="0"/>
              <a:t>Dr Margaret Carran</a:t>
            </a:r>
          </a:p>
        </p:txBody>
      </p:sp>
    </p:spTree>
    <p:extLst>
      <p:ext uri="{BB962C8B-B14F-4D97-AF65-F5344CB8AC3E}">
        <p14:creationId xmlns:p14="http://schemas.microsoft.com/office/powerpoint/2010/main" val="947799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2">
            <a:extLst>
              <a:ext uri="{FF2B5EF4-FFF2-40B4-BE49-F238E27FC236}">
                <a16:creationId xmlns:a16="http://schemas.microsoft.com/office/drawing/2014/main" id="{66FB9CBC-7BD1-4368-AA43-80FFC840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85" y="719983"/>
            <a:ext cx="11794306" cy="546756"/>
          </a:xfrm>
        </p:spPr>
        <p:txBody>
          <a:bodyPr/>
          <a:lstStyle/>
          <a:p>
            <a:r>
              <a:rPr lang="en-GB" dirty="0">
                <a:latin typeface="Georgia" panose="02040502050405020303" pitchFamily="18" charset="0"/>
              </a:rPr>
              <a:t> </a:t>
            </a:r>
            <a:r>
              <a:rPr lang="en-GB" sz="2200" dirty="0">
                <a:latin typeface="Georgia" panose="02040502050405020303" pitchFamily="18" charset="0"/>
              </a:rPr>
              <a:t>Prevalence of existing educational programmes and perceptions of effectiveness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BB1B01-BEA8-483F-ADE8-1AD6E3730AB1}"/>
              </a:ext>
            </a:extLst>
          </p:cNvPr>
          <p:cNvSpPr txBox="1">
            <a:spLocks/>
          </p:cNvSpPr>
          <p:nvPr/>
        </p:nvSpPr>
        <p:spPr>
          <a:xfrm>
            <a:off x="200785" y="0"/>
            <a:ext cx="11230941" cy="42588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5pPr>
            <a:lvl6pPr marL="457196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6pPr>
            <a:lvl7pPr marL="914391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7pPr>
            <a:lvl8pPr marL="1371587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8pPr>
            <a:lvl9pPr marL="1828782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algn="ctr"/>
            <a:r>
              <a:rPr lang="en-GB" kern="0" dirty="0">
                <a:solidFill>
                  <a:schemeClr val="bg1"/>
                </a:solidFill>
              </a:rPr>
              <a:t>Key results and findings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5F6846-34D9-40C6-8FC6-3B79571C18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27" y="1669296"/>
            <a:ext cx="3969666" cy="2172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0A9CF96-7732-4C4F-83B4-E64A8852B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080" y="1669296"/>
            <a:ext cx="3969666" cy="217286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6332F38-5F51-4044-B85B-D77D051D5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2333" y="1669297"/>
            <a:ext cx="3772758" cy="21728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87458F-92EA-4762-983D-F1C8325D39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27" y="4504775"/>
            <a:ext cx="3969666" cy="21728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03D84CC-5FA3-44DE-AA7F-5D3C695C20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8080" y="4504775"/>
            <a:ext cx="3969666" cy="21728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15C28E0-6801-4B1A-87E7-8D1E6FD83F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2333" y="4504776"/>
            <a:ext cx="3772758" cy="21728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8744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98E3317-2845-4D54-A008-0A331A11A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59" y="1723200"/>
            <a:ext cx="4710476" cy="785108"/>
          </a:xfrm>
        </p:spPr>
        <p:txBody>
          <a:bodyPr/>
          <a:lstStyle/>
          <a:p>
            <a:pPr lvl="1"/>
            <a:r>
              <a:rPr lang="en-GB" dirty="0"/>
              <a:t>To what extent has the workshop met your expectation?  </a:t>
            </a:r>
          </a:p>
          <a:p>
            <a:pPr marL="180973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66FB9CBC-7BD1-4368-AA43-80FFC840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719982"/>
            <a:ext cx="11393705" cy="605479"/>
          </a:xfrm>
        </p:spPr>
        <p:txBody>
          <a:bodyPr/>
          <a:lstStyle/>
          <a:p>
            <a:r>
              <a:rPr lang="en-GB" dirty="0">
                <a:latin typeface="Georgia" panose="02040502050405020303" pitchFamily="18" charset="0"/>
              </a:rPr>
              <a:t> Meeting participants’ needs &amp; expectations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BB1B01-BEA8-483F-ADE8-1AD6E3730AB1}"/>
              </a:ext>
            </a:extLst>
          </p:cNvPr>
          <p:cNvSpPr txBox="1">
            <a:spLocks/>
          </p:cNvSpPr>
          <p:nvPr/>
        </p:nvSpPr>
        <p:spPr>
          <a:xfrm>
            <a:off x="200785" y="0"/>
            <a:ext cx="11230941" cy="42588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5pPr>
            <a:lvl6pPr marL="457196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6pPr>
            <a:lvl7pPr marL="914391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7pPr>
            <a:lvl8pPr marL="1371587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8pPr>
            <a:lvl9pPr marL="1828782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algn="ctr"/>
            <a:r>
              <a:rPr lang="en-GB" kern="0" dirty="0">
                <a:solidFill>
                  <a:schemeClr val="bg1"/>
                </a:solidFill>
              </a:rPr>
              <a:t>Key results and findings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6E1487-FCA8-4CF1-A5BD-FF63B66C3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1" y="2906047"/>
            <a:ext cx="4475584" cy="2127347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EF0492-0EF0-4AFE-BA71-23D735D91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1174" y="1723200"/>
            <a:ext cx="6652469" cy="4962825"/>
          </a:xfrm>
        </p:spPr>
        <p:txBody>
          <a:bodyPr/>
          <a:lstStyle/>
          <a:p>
            <a:r>
              <a:rPr lang="en-GB" sz="2000" dirty="0"/>
              <a:t>Improvements’ suggestions </a:t>
            </a:r>
          </a:p>
          <a:p>
            <a:pPr lvl="1"/>
            <a:r>
              <a:rPr lang="en-GB" sz="2000" dirty="0"/>
              <a:t>Development of materials suitable for one-to-one delivery methods 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Include more details / training exercises on: </a:t>
            </a:r>
          </a:p>
          <a:p>
            <a:pPr lvl="2"/>
            <a:r>
              <a:rPr lang="en-GB" sz="2000" dirty="0"/>
              <a:t>Available interventions </a:t>
            </a:r>
          </a:p>
          <a:p>
            <a:pPr lvl="2"/>
            <a:r>
              <a:rPr lang="en-GB" sz="2000" dirty="0"/>
              <a:t>Where to direct those who have been identified as suffering from gambling issues </a:t>
            </a:r>
          </a:p>
          <a:p>
            <a:pPr lvl="2"/>
            <a:r>
              <a:rPr lang="en-GB" sz="2000" dirty="0"/>
              <a:t>How to spot the symptoms </a:t>
            </a:r>
          </a:p>
          <a:p>
            <a:pPr lvl="2"/>
            <a:r>
              <a:rPr lang="en-GB" sz="2000" dirty="0"/>
              <a:t>Underlying reasons that contribute to the development of gambling disorder </a:t>
            </a:r>
          </a:p>
          <a:p>
            <a:pPr lvl="2"/>
            <a:r>
              <a:rPr lang="en-GB" sz="2000" dirty="0"/>
              <a:t>The gambling industry itself </a:t>
            </a:r>
          </a:p>
          <a:p>
            <a:pPr lvl="2"/>
            <a:r>
              <a:rPr lang="en-GB" sz="2000" dirty="0"/>
              <a:t>How the programme has already been delivered in schools / to students</a:t>
            </a:r>
          </a:p>
          <a:p>
            <a:pPr lvl="2"/>
            <a:endParaRPr lang="en-GB" sz="2000" dirty="0"/>
          </a:p>
          <a:p>
            <a:pPr lvl="1"/>
            <a:r>
              <a:rPr lang="en-GB" sz="2000" dirty="0"/>
              <a:t>Include hands-on exercises on popular gaming apps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6300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98E3317-2845-4D54-A008-0A331A11A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2159" y="1723199"/>
            <a:ext cx="4710476" cy="1078723"/>
          </a:xfrm>
        </p:spPr>
        <p:txBody>
          <a:bodyPr/>
          <a:lstStyle/>
          <a:p>
            <a:pPr lvl="1"/>
            <a:r>
              <a:rPr lang="en-GB" dirty="0"/>
              <a:t>How likely are you to implement the whole or parts of the programme in your school / organisation? </a:t>
            </a:r>
          </a:p>
          <a:p>
            <a:pPr marL="180973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66FB9CBC-7BD1-4368-AA43-80FFC840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719982"/>
            <a:ext cx="11393705" cy="605479"/>
          </a:xfrm>
        </p:spPr>
        <p:txBody>
          <a:bodyPr/>
          <a:lstStyle/>
          <a:p>
            <a:r>
              <a:rPr lang="en-GB" dirty="0">
                <a:latin typeface="Georgia" panose="02040502050405020303" pitchFamily="18" charset="0"/>
              </a:rPr>
              <a:t> Implementations plans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BB1B01-BEA8-483F-ADE8-1AD6E3730AB1}"/>
              </a:ext>
            </a:extLst>
          </p:cNvPr>
          <p:cNvSpPr txBox="1">
            <a:spLocks/>
          </p:cNvSpPr>
          <p:nvPr/>
        </p:nvSpPr>
        <p:spPr>
          <a:xfrm>
            <a:off x="200785" y="0"/>
            <a:ext cx="11230941" cy="42588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5pPr>
            <a:lvl6pPr marL="457196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6pPr>
            <a:lvl7pPr marL="914391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7pPr>
            <a:lvl8pPr marL="1371587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8pPr>
            <a:lvl9pPr marL="1828782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algn="ctr"/>
            <a:r>
              <a:rPr lang="en-GB" kern="0" dirty="0">
                <a:solidFill>
                  <a:schemeClr val="bg1"/>
                </a:solidFill>
              </a:rPr>
              <a:t>Key results and findings 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EF0492-0EF0-4AFE-BA71-23D735D91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1174" y="1723200"/>
            <a:ext cx="6652469" cy="4962825"/>
          </a:xfrm>
        </p:spPr>
        <p:txBody>
          <a:bodyPr/>
          <a:lstStyle/>
          <a:p>
            <a:r>
              <a:rPr lang="en-GB" sz="2000" dirty="0"/>
              <a:t>What may hinder your implementation plans?</a:t>
            </a:r>
          </a:p>
          <a:p>
            <a:pPr marL="0" indent="0">
              <a:buNone/>
            </a:pPr>
            <a:r>
              <a:rPr lang="en-GB" sz="2000" dirty="0"/>
              <a:t>  </a:t>
            </a:r>
          </a:p>
          <a:p>
            <a:pPr lvl="1"/>
            <a:r>
              <a:rPr lang="en-GB" sz="2000" dirty="0"/>
              <a:t> Financial and time resources 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 Gambling awareness education remain outside the compulsory remit of PSHE education 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Competing priorities 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Lack of ‘buy-in’ from decision makers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Lack of engagement from pupils / young people</a:t>
            </a:r>
          </a:p>
          <a:p>
            <a:pPr lvl="1"/>
            <a:endParaRPr lang="en-GB" sz="2000" dirty="0"/>
          </a:p>
          <a:p>
            <a:pPr lvl="1"/>
            <a:r>
              <a:rPr lang="en-GB" sz="2000" dirty="0"/>
              <a:t>Unsuitability of resources to one-to-one sessions  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338D6F-150D-486B-A47C-A77BA2D867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1" y="3199661"/>
            <a:ext cx="4475584" cy="20770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3935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685" y="52769"/>
            <a:ext cx="11599235" cy="394174"/>
          </a:xfrm>
        </p:spPr>
        <p:txBody>
          <a:bodyPr/>
          <a:lstStyle/>
          <a:p>
            <a:r>
              <a:rPr lang="en-US" altLang="en-US" dirty="0"/>
              <a:t>  </a:t>
            </a:r>
            <a:r>
              <a:rPr lang="en-US" altLang="en-US" dirty="0">
                <a:solidFill>
                  <a:schemeClr val="bg1"/>
                </a:solidFill>
              </a:rPr>
              <a:t>Key results and findings - resource assessment 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49711" y="1031956"/>
            <a:ext cx="3704802" cy="796425"/>
          </a:xfrm>
          <a:prstGeom prst="rect">
            <a:avLst/>
          </a:prstGeom>
          <a:solidFill>
            <a:srgbClr val="5175B7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en-US" sz="2400" dirty="0">
                <a:solidFill>
                  <a:prstClr val="white"/>
                </a:solidFill>
                <a:latin typeface="Georgia" panose="02040502050405020303" pitchFamily="18" charset="0"/>
              </a:rPr>
              <a:t>Workshops’ participants assessment  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87611" y="3900881"/>
            <a:ext cx="3766902" cy="947956"/>
          </a:xfrm>
          <a:prstGeom prst="rect">
            <a:avLst/>
          </a:prstGeom>
          <a:solidFill>
            <a:srgbClr val="5175B7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GB" altLang="en-US" sz="2400" dirty="0">
                <a:solidFill>
                  <a:prstClr val="white"/>
                </a:solidFill>
                <a:latin typeface="Georgia" panose="02040502050405020303" pitchFamily="18" charset="0"/>
              </a:rPr>
              <a:t>Experts’ own identified criteria </a:t>
            </a:r>
            <a:endParaRPr lang="en-US" altLang="en-US" sz="240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4414180" y="978896"/>
            <a:ext cx="7540132" cy="930540"/>
          </a:xfrm>
          <a:prstGeom prst="rect">
            <a:avLst/>
          </a:prstGeom>
          <a:solidFill>
            <a:srgbClr val="B9D5F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 algn="ctr"/>
            <a:r>
              <a:rPr lang="en-GB" altLang="en-US" dirty="0">
                <a:solidFill>
                  <a:prstClr val="black"/>
                </a:solidFill>
              </a:rPr>
              <a:t> </a:t>
            </a:r>
            <a:endParaRPr lang="en-GB" sz="2000" i="1" dirty="0">
              <a:solidFill>
                <a:srgbClr val="7030A0"/>
              </a:solidFill>
              <a:latin typeface="Garamond" panose="02020404030301010803" pitchFamily="18" charset="0"/>
            </a:endParaRPr>
          </a:p>
          <a:p>
            <a:pPr marL="0" indent="0" eaLnBrk="0" hangingPunct="0">
              <a:buSzPct val="105000"/>
              <a:buFontTx/>
              <a:buChar char="•"/>
            </a:pPr>
            <a:r>
              <a:rPr lang="en-GB" altLang="en-US" dirty="0">
                <a:solidFill>
                  <a:prstClr val="black"/>
                </a:solidFill>
              </a:rPr>
              <a:t> </a:t>
            </a:r>
            <a:r>
              <a:rPr lang="en-GB" alt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Small number of comments but all very complementary </a:t>
            </a:r>
          </a:p>
          <a:p>
            <a:pPr marL="0" indent="0" eaLnBrk="0" hangingPunct="0">
              <a:buSzPct val="105000"/>
              <a:buFontTx/>
              <a:buChar char="•"/>
            </a:pPr>
            <a:r>
              <a:rPr lang="en-GB" alt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 Resources seen as ‘informative, well presented, easy to use and useful for group work’ </a:t>
            </a:r>
          </a:p>
          <a:p>
            <a:pPr marL="0" indent="0" eaLnBrk="0" hangingPunct="0">
              <a:buSzPct val="105000"/>
              <a:buFontTx/>
              <a:buChar char="•"/>
            </a:pPr>
            <a:endParaRPr lang="en-GB" altLang="en-US" sz="20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4414180" y="2662582"/>
            <a:ext cx="7540132" cy="3406846"/>
          </a:xfrm>
          <a:prstGeom prst="rect">
            <a:avLst/>
          </a:prstGeom>
          <a:solidFill>
            <a:srgbClr val="B9D5F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0" hangingPunct="0">
              <a:buSzPct val="105000"/>
              <a:buFontTx/>
              <a:buChar char="•"/>
            </a:pPr>
            <a:r>
              <a:rPr lang="en-GB" altLang="en-US" dirty="0">
                <a:solidFill>
                  <a:prstClr val="black"/>
                </a:solidFill>
                <a:latin typeface="Garamond" panose="02020404030301010803" pitchFamily="18" charset="0"/>
              </a:rPr>
              <a:t> </a:t>
            </a:r>
            <a:r>
              <a:rPr lang="en-GB" alt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Education programme must target the right predictive variable and must be based on sound theoretical understanding of causes of gambling disorder </a:t>
            </a:r>
          </a:p>
          <a:p>
            <a:pPr marL="0" indent="0" eaLnBrk="0" hangingPunct="0">
              <a:buSzPct val="105000"/>
              <a:buFontTx/>
              <a:buChar char="•"/>
            </a:pPr>
            <a:r>
              <a:rPr lang="en-GB" alt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 Resources must focus on altering cognitive variable that are capable of modification over the short and long term and to correct misconceptions </a:t>
            </a:r>
          </a:p>
          <a:p>
            <a:pPr marL="0" indent="0" eaLnBrk="0" hangingPunct="0">
              <a:buSzPct val="105000"/>
              <a:buFontTx/>
              <a:buChar char="•"/>
            </a:pPr>
            <a:r>
              <a:rPr lang="en-GB" alt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 Resources need to be attractive to the age group </a:t>
            </a:r>
          </a:p>
          <a:p>
            <a:pPr marL="0" indent="0" eaLnBrk="0" hangingPunct="0">
              <a:buSzPct val="105000"/>
              <a:buFontTx/>
              <a:buChar char="•"/>
            </a:pPr>
            <a:r>
              <a:rPr lang="en-GB" alt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 The target audience must take control over their own learning </a:t>
            </a:r>
          </a:p>
          <a:p>
            <a:pPr marL="0" indent="0" eaLnBrk="0" hangingPunct="0">
              <a:buSzPct val="105000"/>
              <a:buFontTx/>
              <a:buChar char="•"/>
            </a:pPr>
            <a:r>
              <a:rPr lang="en-GB" alt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 Challenges must deal honestly not only with negatives but only with positive aspects of gambling </a:t>
            </a:r>
          </a:p>
          <a:p>
            <a:pPr marL="0" indent="0" eaLnBrk="0" hangingPunct="0">
              <a:buSzPct val="105000"/>
              <a:buFontTx/>
              <a:buChar char="•"/>
            </a:pPr>
            <a:r>
              <a:rPr lang="en-GB" alt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 Clear distinction must be made for different forms of gambling </a:t>
            </a: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V="1">
            <a:off x="3926384" y="1439984"/>
            <a:ext cx="415925" cy="1190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CC76D31-0765-45B0-AB6E-DF86135394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4513" y="2583809"/>
            <a:ext cx="559667" cy="36995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FB589D-FA15-46C4-A499-F233D6E28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11" y="978896"/>
            <a:ext cx="341406" cy="5547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4088FEF-A903-4F9A-A545-9E27428278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89" y="3811221"/>
            <a:ext cx="365792" cy="55478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743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  <p:bldP spid="43013" grpId="0" animBg="1"/>
      <p:bldP spid="43015" grpId="0" animBg="1"/>
      <p:bldP spid="43016" grpId="0" animBg="1"/>
      <p:bldP spid="430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5685" y="52769"/>
            <a:ext cx="11599235" cy="394174"/>
          </a:xfrm>
        </p:spPr>
        <p:txBody>
          <a:bodyPr/>
          <a:lstStyle/>
          <a:p>
            <a:r>
              <a:rPr lang="en-US" altLang="en-US" dirty="0"/>
              <a:t>  </a:t>
            </a:r>
            <a:r>
              <a:rPr lang="en-US" altLang="en-US" dirty="0">
                <a:solidFill>
                  <a:schemeClr val="bg1"/>
                </a:solidFill>
              </a:rPr>
              <a:t>Key results and findings - resource assessment 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49711" y="1225056"/>
            <a:ext cx="3704802" cy="796425"/>
          </a:xfrm>
          <a:prstGeom prst="rect">
            <a:avLst/>
          </a:prstGeom>
          <a:solidFill>
            <a:srgbClr val="5175B7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altLang="en-US" sz="2400" dirty="0">
                <a:solidFill>
                  <a:prstClr val="white"/>
                </a:solidFill>
                <a:latin typeface="Georgia" panose="02040502050405020303" pitchFamily="18" charset="0"/>
              </a:rPr>
              <a:t>Experts’ assessment – strengths 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87611" y="3321368"/>
            <a:ext cx="3766902" cy="1073791"/>
          </a:xfrm>
          <a:prstGeom prst="rect">
            <a:avLst/>
          </a:prstGeom>
          <a:solidFill>
            <a:srgbClr val="5175B7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GB" altLang="en-US" sz="2400" dirty="0">
                <a:solidFill>
                  <a:prstClr val="white"/>
                </a:solidFill>
                <a:latin typeface="Georgia" panose="02040502050405020303" pitchFamily="18" charset="0"/>
              </a:rPr>
              <a:t>Experts’ assessments – suggestions for improvements  (generic) </a:t>
            </a:r>
            <a:endParaRPr lang="en-US" altLang="en-US" sz="240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4384304" y="692872"/>
            <a:ext cx="7540132" cy="1954635"/>
          </a:xfrm>
          <a:prstGeom prst="rect">
            <a:avLst/>
          </a:prstGeom>
          <a:solidFill>
            <a:srgbClr val="B9D5F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0" indent="0" algn="ctr"/>
            <a:r>
              <a:rPr lang="en-GB" altLang="en-US" dirty="0">
                <a:solidFill>
                  <a:prstClr val="black"/>
                </a:solidFill>
              </a:rPr>
              <a:t> </a:t>
            </a:r>
            <a:endParaRPr lang="en-GB" sz="2000" i="1" dirty="0">
              <a:solidFill>
                <a:srgbClr val="7030A0"/>
              </a:solidFill>
              <a:latin typeface="Garamond" panose="02020404030301010803" pitchFamily="18" charset="0"/>
            </a:endParaRPr>
          </a:p>
          <a:p>
            <a:pPr marL="0" indent="0" eaLnBrk="0" hangingPunct="0">
              <a:buSzPct val="105000"/>
              <a:buFontTx/>
              <a:buChar char="•"/>
            </a:pPr>
            <a:r>
              <a:rPr lang="en-GB" altLang="en-US" dirty="0">
                <a:solidFill>
                  <a:prstClr val="black"/>
                </a:solidFill>
              </a:rPr>
              <a:t> </a:t>
            </a:r>
            <a:r>
              <a:rPr lang="en-GB" alt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Learning outcomes </a:t>
            </a:r>
          </a:p>
          <a:p>
            <a:pPr marL="0" indent="0" eaLnBrk="0" hangingPunct="0">
              <a:buSzPct val="105000"/>
              <a:buFontTx/>
              <a:buChar char="•"/>
            </a:pPr>
            <a:r>
              <a:rPr lang="en-GB" alt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 Good range of relevant topics </a:t>
            </a:r>
          </a:p>
          <a:p>
            <a:pPr marL="0" indent="0" eaLnBrk="0" hangingPunct="0">
              <a:buSzPct val="105000"/>
              <a:buFontTx/>
              <a:buChar char="•"/>
            </a:pPr>
            <a:r>
              <a:rPr lang="en-GB" alt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 Accessible infographics </a:t>
            </a:r>
          </a:p>
          <a:p>
            <a:pPr marL="0" indent="0" eaLnBrk="0" hangingPunct="0">
              <a:buSzPct val="105000"/>
              <a:buFontTx/>
              <a:buChar char="•"/>
            </a:pPr>
            <a:r>
              <a:rPr lang="en-GB" alt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 Scope for interactive and pupils/students’ led discussions </a:t>
            </a:r>
          </a:p>
          <a:p>
            <a:pPr marL="0" indent="0" eaLnBrk="0" hangingPunct="0">
              <a:buSzPct val="105000"/>
              <a:buFontTx/>
              <a:buChar char="•"/>
            </a:pPr>
            <a:r>
              <a:rPr lang="en-GB" alt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 Reference to the topic of Facebook style games </a:t>
            </a:r>
          </a:p>
          <a:p>
            <a:pPr marL="0" indent="0" eaLnBrk="0" hangingPunct="0">
              <a:buSzPct val="105000"/>
              <a:buFontTx/>
              <a:buChar char="•"/>
            </a:pPr>
            <a:r>
              <a:rPr lang="en-GB" alt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 Universal strategy </a:t>
            </a:r>
          </a:p>
          <a:p>
            <a:pPr marL="0" indent="0" eaLnBrk="0" hangingPunct="0">
              <a:buSzPct val="105000"/>
              <a:buFontTx/>
              <a:buChar char="•"/>
            </a:pPr>
            <a:endParaRPr lang="en-GB" altLang="en-US" sz="2000" dirty="0">
              <a:solidFill>
                <a:prstClr val="black"/>
              </a:solidFill>
              <a:latin typeface="Garamond" panose="02020404030301010803" pitchFamily="18" charset="0"/>
            </a:endParaRPr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4371296" y="2893436"/>
            <a:ext cx="7540132" cy="2013358"/>
          </a:xfrm>
          <a:prstGeom prst="rect">
            <a:avLst/>
          </a:prstGeom>
          <a:solidFill>
            <a:srgbClr val="B9D5F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0" hangingPunct="0">
              <a:buSzPct val="105000"/>
              <a:buFontTx/>
              <a:buChar char="•"/>
            </a:pPr>
            <a:r>
              <a:rPr lang="en-GB" alt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 Continuing need to develop materials to ensure currency, up-to-date correctness and accuracy </a:t>
            </a:r>
          </a:p>
          <a:p>
            <a:pPr marL="0" indent="0" eaLnBrk="0" hangingPunct="0">
              <a:buSzPct val="105000"/>
              <a:buFontTx/>
              <a:buChar char="•"/>
            </a:pPr>
            <a:r>
              <a:rPr lang="en-GB" alt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 To avoid using abstract concept/examples or overly sophisticated words </a:t>
            </a:r>
          </a:p>
          <a:p>
            <a:pPr marL="0" indent="0" eaLnBrk="0" hangingPunct="0">
              <a:buSzPct val="105000"/>
              <a:buFontTx/>
              <a:buChar char="•"/>
            </a:pPr>
            <a:r>
              <a:rPr lang="en-GB" alt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 To ensure that resources are presented in a neutral tone – avoiding negative overtones </a:t>
            </a:r>
          </a:p>
          <a:p>
            <a:pPr marL="0" indent="0" eaLnBrk="0" hangingPunct="0">
              <a:buSzPct val="105000"/>
              <a:buFontTx/>
              <a:buChar char="•"/>
            </a:pPr>
            <a:r>
              <a:rPr lang="en-GB" alt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 To ensure that positive aspects of gambling (fun) is also covered </a:t>
            </a: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 flipV="1">
            <a:off x="3926384" y="1628735"/>
            <a:ext cx="415925" cy="11906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CEEB4C-C50F-4134-B0E3-14F3F3451C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5" y="3269250"/>
            <a:ext cx="365792" cy="5547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C91E35-9665-4EB1-90AE-4DCA7FCC5C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4389" y="3779008"/>
            <a:ext cx="499915" cy="15851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35D2EBB1-1561-4E6F-9D32-BF53F003115C}"/>
              </a:ext>
            </a:extLst>
          </p:cNvPr>
          <p:cNvSpPr/>
          <p:nvPr/>
        </p:nvSpPr>
        <p:spPr>
          <a:xfrm>
            <a:off x="105465" y="1116192"/>
            <a:ext cx="36580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en-US" sz="3000" b="1" kern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3</a:t>
            </a:r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6A97ED88-C28B-4DF9-96A5-410B833A2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11" y="5365862"/>
            <a:ext cx="3749048" cy="1073791"/>
          </a:xfrm>
          <a:prstGeom prst="rect">
            <a:avLst/>
          </a:prstGeom>
          <a:solidFill>
            <a:srgbClr val="5175B7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GB" altLang="en-US" sz="2400" dirty="0">
                <a:solidFill>
                  <a:prstClr val="white"/>
                </a:solidFill>
                <a:latin typeface="Georgia" panose="02040502050405020303" pitchFamily="18" charset="0"/>
              </a:rPr>
              <a:t>Experts’ assessments – suggestions for improvements  (specific) </a:t>
            </a:r>
            <a:endParaRPr lang="en-US" altLang="en-US" sz="2400" dirty="0">
              <a:solidFill>
                <a:prstClr val="white"/>
              </a:solidFill>
              <a:latin typeface="Georgia" panose="02040502050405020303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B0DD1B-0C54-4745-B357-91C74922379B}"/>
              </a:ext>
            </a:extLst>
          </p:cNvPr>
          <p:cNvSpPr/>
          <p:nvPr/>
        </p:nvSpPr>
        <p:spPr>
          <a:xfrm>
            <a:off x="44248" y="5254418"/>
            <a:ext cx="36580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en-US" sz="3000" b="1" kern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Garamond" panose="02020404030301010803" pitchFamily="18" charset="0"/>
              </a:rPr>
              <a:t>5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5BD9F9-8644-4CEF-8013-E9B57B61E9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6384" y="5823502"/>
            <a:ext cx="499915" cy="158510"/>
          </a:xfrm>
          <a:prstGeom prst="rect">
            <a:avLst/>
          </a:prstGeom>
        </p:spPr>
      </p:pic>
      <p:sp>
        <p:nvSpPr>
          <p:cNvPr id="18" name="Rectangle 8">
            <a:extLst>
              <a:ext uri="{FF2B5EF4-FFF2-40B4-BE49-F238E27FC236}">
                <a16:creationId xmlns:a16="http://schemas.microsoft.com/office/drawing/2014/main" id="{C950491A-D88E-4CC2-BB9B-755B524BB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4304" y="5093999"/>
            <a:ext cx="7540132" cy="1617519"/>
          </a:xfrm>
          <a:prstGeom prst="rect">
            <a:avLst/>
          </a:prstGeom>
          <a:solidFill>
            <a:srgbClr val="B9D5F1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 algn="l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algn="l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0" hangingPunct="0">
              <a:buSzPct val="105000"/>
              <a:buFontTx/>
              <a:buChar char="•"/>
            </a:pPr>
            <a:r>
              <a:rPr lang="en-GB" alt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 Include more interactive reference to e.g., ‘</a:t>
            </a:r>
            <a:r>
              <a:rPr lang="en-GB" altLang="en-US" sz="2000" i="1" dirty="0" err="1">
                <a:solidFill>
                  <a:prstClr val="black"/>
                </a:solidFill>
                <a:latin typeface="Garamond" panose="02020404030301010803" pitchFamily="18" charset="0"/>
              </a:rPr>
              <a:t>ThinkUKnow</a:t>
            </a:r>
            <a:r>
              <a:rPr lang="en-GB" alt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’ Campaign </a:t>
            </a:r>
          </a:p>
          <a:p>
            <a:pPr marL="0" indent="0" eaLnBrk="0" hangingPunct="0">
              <a:buSzPct val="105000"/>
              <a:buFontTx/>
              <a:buChar char="•"/>
            </a:pPr>
            <a:r>
              <a:rPr lang="en-GB" altLang="en-US" sz="2000" dirty="0">
                <a:solidFill>
                  <a:prstClr val="black"/>
                </a:solidFill>
                <a:latin typeface="Garamond" panose="02020404030301010803" pitchFamily="18" charset="0"/>
              </a:rPr>
              <a:t> Add more specific information on different forms of gambling, addiction as a mental health issues and its consequences and clearer exposition of enjoyment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074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 animBg="1"/>
      <p:bldP spid="43013" grpId="0" animBg="1"/>
      <p:bldP spid="43015" grpId="0" animBg="1"/>
      <p:bldP spid="43016" grpId="0" animBg="1"/>
      <p:bldP spid="43018" grpId="0" animBg="1"/>
      <p:bldP spid="14" grpId="0"/>
      <p:bldP spid="16" grpId="0" animBg="1"/>
      <p:bldP spid="15" grpId="0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D328F0-16B4-41F1-AF88-D80A3E78D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580" y="218114"/>
            <a:ext cx="9601067" cy="5659161"/>
          </a:xfrm>
        </p:spPr>
        <p:txBody>
          <a:bodyPr/>
          <a:lstStyle/>
          <a:p>
            <a:pPr marL="0" indent="0" algn="ctr">
              <a:buNone/>
            </a:pPr>
            <a:endParaRPr lang="en-GB" sz="5000" i="1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en-GB" sz="5000" i="1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en-GB" sz="5000" i="1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GB" sz="6000" i="1" dirty="0">
                <a:latin typeface="Georgia" panose="02040502050405020303" pitchFamily="18" charset="0"/>
              </a:rPr>
              <a:t>Conclusions and recommendations </a:t>
            </a:r>
          </a:p>
        </p:txBody>
      </p:sp>
    </p:spTree>
    <p:extLst>
      <p:ext uri="{BB962C8B-B14F-4D97-AF65-F5344CB8AC3E}">
        <p14:creationId xmlns:p14="http://schemas.microsoft.com/office/powerpoint/2010/main" val="4225469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22C8149-00CF-4209-9704-3DBB09418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59" y="644481"/>
            <a:ext cx="11230941" cy="580312"/>
          </a:xfrm>
        </p:spPr>
        <p:txBody>
          <a:bodyPr/>
          <a:lstStyle/>
          <a:p>
            <a:r>
              <a:rPr lang="en-GB" dirty="0">
                <a:latin typeface="Georgia" panose="02040502050405020303" pitchFamily="18" charset="0"/>
              </a:rPr>
              <a:t> Conclusion and recommendation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95A12F-F968-4424-A88E-00101780E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85" y="1224793"/>
            <a:ext cx="11559415" cy="5343787"/>
          </a:xfrm>
        </p:spPr>
        <p:txBody>
          <a:bodyPr/>
          <a:lstStyle/>
          <a:p>
            <a:pPr lvl="1"/>
            <a:endParaRPr lang="en-GB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349247" lvl="2" indent="0">
              <a:buNone/>
            </a:pPr>
            <a:endParaRPr lang="en-GB" sz="24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79E4AD-526C-47F0-AF3F-434A643628DD}"/>
              </a:ext>
            </a:extLst>
          </p:cNvPr>
          <p:cNvSpPr txBox="1">
            <a:spLocks/>
          </p:cNvSpPr>
          <p:nvPr/>
        </p:nvSpPr>
        <p:spPr>
          <a:xfrm>
            <a:off x="200785" y="0"/>
            <a:ext cx="11230941" cy="42588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5pPr>
            <a:lvl6pPr marL="457196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6pPr>
            <a:lvl7pPr marL="914391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7pPr>
            <a:lvl8pPr marL="1371587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8pPr>
            <a:lvl9pPr marL="1828782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algn="ctr"/>
            <a:r>
              <a:rPr lang="en-GB" kern="0" dirty="0">
                <a:solidFill>
                  <a:schemeClr val="bg1"/>
                </a:solidFill>
              </a:rPr>
              <a:t>  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39BA007-329A-4F07-B801-93F8C4FBFF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4609039"/>
              </p:ext>
            </p:extLst>
          </p:nvPr>
        </p:nvGraphicFramePr>
        <p:xfrm>
          <a:off x="121644" y="1114265"/>
          <a:ext cx="11389221" cy="5358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B7D9BCC0-C0E1-4898-AF57-632BBFB097FE}"/>
              </a:ext>
            </a:extLst>
          </p:cNvPr>
          <p:cNvSpPr txBox="1">
            <a:spLocks/>
          </p:cNvSpPr>
          <p:nvPr/>
        </p:nvSpPr>
        <p:spPr>
          <a:xfrm>
            <a:off x="365021" y="0"/>
            <a:ext cx="11230941" cy="42588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5pPr>
            <a:lvl6pPr marL="457196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6pPr>
            <a:lvl7pPr marL="914391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7pPr>
            <a:lvl8pPr marL="1371587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8pPr>
            <a:lvl9pPr marL="1828782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algn="ctr"/>
            <a:r>
              <a:rPr lang="en-GB" kern="0" dirty="0">
                <a:solidFill>
                  <a:schemeClr val="bg1"/>
                </a:solidFill>
              </a:rPr>
              <a:t>Review of YGAM programme </a:t>
            </a:r>
          </a:p>
        </p:txBody>
      </p:sp>
    </p:spTree>
    <p:extLst>
      <p:ext uri="{BB962C8B-B14F-4D97-AF65-F5344CB8AC3E}">
        <p14:creationId xmlns:p14="http://schemas.microsoft.com/office/powerpoint/2010/main" val="3106472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22C8149-00CF-4209-9704-3DBB09418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59" y="644481"/>
            <a:ext cx="11230941" cy="580312"/>
          </a:xfrm>
        </p:spPr>
        <p:txBody>
          <a:bodyPr/>
          <a:lstStyle/>
          <a:p>
            <a:r>
              <a:rPr lang="en-GB" dirty="0">
                <a:latin typeface="Georgia" panose="02040502050405020303" pitchFamily="18" charset="0"/>
              </a:rPr>
              <a:t> Conclusion and recommendation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95A12F-F968-4424-A88E-00101780E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85" y="1224793"/>
            <a:ext cx="11559415" cy="5343787"/>
          </a:xfrm>
        </p:spPr>
        <p:txBody>
          <a:bodyPr/>
          <a:lstStyle/>
          <a:p>
            <a:pPr lvl="1"/>
            <a:endParaRPr lang="en-GB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349247" lvl="2" indent="0">
              <a:buNone/>
            </a:pPr>
            <a:endParaRPr lang="en-GB" sz="24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79E4AD-526C-47F0-AF3F-434A643628DD}"/>
              </a:ext>
            </a:extLst>
          </p:cNvPr>
          <p:cNvSpPr txBox="1">
            <a:spLocks/>
          </p:cNvSpPr>
          <p:nvPr/>
        </p:nvSpPr>
        <p:spPr>
          <a:xfrm>
            <a:off x="200785" y="0"/>
            <a:ext cx="11230941" cy="42588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5pPr>
            <a:lvl6pPr marL="457196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6pPr>
            <a:lvl7pPr marL="914391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7pPr>
            <a:lvl8pPr marL="1371587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8pPr>
            <a:lvl9pPr marL="1828782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algn="ctr"/>
            <a:r>
              <a:rPr lang="en-GB" kern="0" dirty="0">
                <a:solidFill>
                  <a:schemeClr val="bg1"/>
                </a:solidFill>
              </a:rPr>
              <a:t>  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39BA007-329A-4F07-B801-93F8C4FBFF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0530906"/>
              </p:ext>
            </p:extLst>
          </p:nvPr>
        </p:nvGraphicFramePr>
        <p:xfrm>
          <a:off x="121644" y="1114265"/>
          <a:ext cx="11389221" cy="5358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B7D9BCC0-C0E1-4898-AF57-632BBFB097FE}"/>
              </a:ext>
            </a:extLst>
          </p:cNvPr>
          <p:cNvSpPr txBox="1">
            <a:spLocks/>
          </p:cNvSpPr>
          <p:nvPr/>
        </p:nvSpPr>
        <p:spPr>
          <a:xfrm>
            <a:off x="365021" y="0"/>
            <a:ext cx="11230941" cy="42588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5pPr>
            <a:lvl6pPr marL="457196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6pPr>
            <a:lvl7pPr marL="914391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7pPr>
            <a:lvl8pPr marL="1371587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8pPr>
            <a:lvl9pPr marL="1828782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algn="ctr"/>
            <a:r>
              <a:rPr lang="en-GB" kern="0" dirty="0">
                <a:solidFill>
                  <a:schemeClr val="bg1"/>
                </a:solidFill>
              </a:rPr>
              <a:t>Review of YGAM programme </a:t>
            </a:r>
          </a:p>
        </p:txBody>
      </p:sp>
    </p:spTree>
    <p:extLst>
      <p:ext uri="{BB962C8B-B14F-4D97-AF65-F5344CB8AC3E}">
        <p14:creationId xmlns:p14="http://schemas.microsoft.com/office/powerpoint/2010/main" val="3275026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22C8149-00CF-4209-9704-3DBB09418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59" y="644481"/>
            <a:ext cx="11230941" cy="580312"/>
          </a:xfrm>
        </p:spPr>
        <p:txBody>
          <a:bodyPr/>
          <a:lstStyle/>
          <a:p>
            <a:r>
              <a:rPr lang="en-GB" dirty="0">
                <a:latin typeface="Georgia" panose="02040502050405020303" pitchFamily="18" charset="0"/>
              </a:rPr>
              <a:t>Background to the evaluation 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95A12F-F968-4424-A88E-00101780E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1" y="1224793"/>
            <a:ext cx="11233149" cy="5343787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GB" dirty="0">
                <a:solidFill>
                  <a:srgbClr val="000000"/>
                </a:solidFill>
              </a:rPr>
              <a:t>The Gambling Act 2005 (of course) 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Garamond" panose="02020404030301010803" pitchFamily="18" charset="0"/>
              </a:rPr>
              <a:t> The need to protect children and other vulnerable groups from being harmed or exploited by gambling </a:t>
            </a:r>
          </a:p>
          <a:p>
            <a:pPr marL="180973" lvl="1" indent="0">
              <a:buNone/>
            </a:pPr>
            <a:r>
              <a:rPr lang="en-GB" dirty="0">
                <a:solidFill>
                  <a:srgbClr val="000000"/>
                </a:solidFill>
              </a:rPr>
              <a:t>BUT 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Continuing struggle with preventing minors from accessing prohibited gambling 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‘Normalisation of gambling’ 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 Most interventions aimed at adult gamblers &amp; voluntary </a:t>
            </a:r>
          </a:p>
          <a:p>
            <a:pPr marL="180973" lvl="1" indent="0">
              <a:buNone/>
            </a:pPr>
            <a:endParaRPr lang="en-GB" dirty="0">
              <a:solidFill>
                <a:srgbClr val="000000"/>
              </a:solidFill>
            </a:endParaRPr>
          </a:p>
          <a:p>
            <a:r>
              <a:rPr lang="en-GB" dirty="0">
                <a:solidFill>
                  <a:srgbClr val="000000"/>
                </a:solidFill>
              </a:rPr>
              <a:t>Paucity of available, non-technical training to those not directly involved in the gambling industry </a:t>
            </a:r>
          </a:p>
          <a:p>
            <a:pPr lvl="1"/>
            <a:r>
              <a:rPr lang="en-GB" dirty="0">
                <a:solidFill>
                  <a:srgbClr val="000000"/>
                </a:solidFill>
              </a:rPr>
              <a:t>Teachers and educators’ confidence levels of being able to deal with gambling issues </a:t>
            </a:r>
          </a:p>
          <a:p>
            <a:pPr lvl="1"/>
            <a:r>
              <a:rPr lang="en-GB" dirty="0">
                <a:solidFill>
                  <a:srgbClr val="000000"/>
                </a:solidFill>
                <a:latin typeface="Garamond" panose="02020404030301010803" pitchFamily="18" charset="0"/>
              </a:rPr>
              <a:t>Perception of ‘growing issue’ </a:t>
            </a:r>
          </a:p>
          <a:p>
            <a:pPr marL="180973" lvl="1" indent="0">
              <a:buNone/>
            </a:pPr>
            <a:endParaRPr lang="en-GB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r>
              <a:rPr lang="en-GB" dirty="0">
                <a:solidFill>
                  <a:srgbClr val="000000"/>
                </a:solidFill>
              </a:rPr>
              <a:t>Cost (taxpayers) contribution to prevention programmes = need to ensure that money is well spent</a:t>
            </a:r>
            <a:endParaRPr lang="en-GB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349247" lvl="2" indent="0">
              <a:buNone/>
            </a:pPr>
            <a:endParaRPr lang="en-GB" sz="24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49FF1EA-6AD7-4A26-9CD7-C4E6BD030238}"/>
              </a:ext>
            </a:extLst>
          </p:cNvPr>
          <p:cNvSpPr txBox="1">
            <a:spLocks/>
          </p:cNvSpPr>
          <p:nvPr/>
        </p:nvSpPr>
        <p:spPr>
          <a:xfrm>
            <a:off x="200785" y="0"/>
            <a:ext cx="11230941" cy="42588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5pPr>
            <a:lvl6pPr marL="457196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6pPr>
            <a:lvl7pPr marL="914391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7pPr>
            <a:lvl8pPr marL="1371587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8pPr>
            <a:lvl9pPr marL="1828782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algn="ctr"/>
            <a:r>
              <a:rPr lang="en-GB" kern="0" dirty="0">
                <a:solidFill>
                  <a:schemeClr val="bg1"/>
                </a:solidFill>
              </a:rPr>
              <a:t>Review of YGAM programme </a:t>
            </a:r>
          </a:p>
        </p:txBody>
      </p:sp>
    </p:spTree>
    <p:extLst>
      <p:ext uri="{BB962C8B-B14F-4D97-AF65-F5344CB8AC3E}">
        <p14:creationId xmlns:p14="http://schemas.microsoft.com/office/powerpoint/2010/main" val="2721413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D9CD2-6A39-4BE5-B4DC-7AADD55BC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pPr>
              <a:spcBef>
                <a:spcPct val="50000"/>
              </a:spcBef>
            </a:pPr>
            <a:endParaRPr lang="en-US" altLang="en-US" sz="1200" dirty="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17422348-E0FA-46BB-B5B5-A6DEA3EF9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337" y="0"/>
            <a:ext cx="11484976" cy="541821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Key characteristics of ‘effective’ prevention </a:t>
            </a:r>
            <a:r>
              <a:rPr lang="en-US" altLang="en-US" dirty="0" err="1">
                <a:solidFill>
                  <a:schemeClr val="bg1"/>
                </a:solidFill>
              </a:rPr>
              <a:t>programme</a:t>
            </a:r>
            <a:r>
              <a:rPr lang="en-US" altLang="en-US" dirty="0">
                <a:solidFill>
                  <a:schemeClr val="bg1"/>
                </a:solidFill>
              </a:rPr>
              <a:t> 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A396E9C-4722-4FFF-8D77-E6F128DEE8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5127013"/>
              </p:ext>
            </p:extLst>
          </p:nvPr>
        </p:nvGraphicFramePr>
        <p:xfrm>
          <a:off x="268449" y="772631"/>
          <a:ext cx="11763505" cy="5932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9689D1-A8CD-4513-92DC-F1E94F52DE18}"/>
              </a:ext>
            </a:extLst>
          </p:cNvPr>
          <p:cNvSpPr txBox="1"/>
          <p:nvPr/>
        </p:nvSpPr>
        <p:spPr>
          <a:xfrm>
            <a:off x="8875552" y="6249798"/>
            <a:ext cx="310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/>
              <a:t>Maury ‘and others’ (2003) </a:t>
            </a:r>
          </a:p>
        </p:txBody>
      </p:sp>
    </p:spTree>
    <p:extLst>
      <p:ext uri="{BB962C8B-B14F-4D97-AF65-F5344CB8AC3E}">
        <p14:creationId xmlns:p14="http://schemas.microsoft.com/office/powerpoint/2010/main" val="1426589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D9CD2-6A39-4BE5-B4DC-7AADD55BC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endParaRPr lang="en-US" altLang="en-US" dirty="0"/>
          </a:p>
          <a:p>
            <a:pPr>
              <a:spcBef>
                <a:spcPct val="50000"/>
              </a:spcBef>
            </a:pPr>
            <a:endParaRPr lang="en-US" altLang="en-US" sz="1200" dirty="0"/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17422348-E0FA-46BB-B5B5-A6DEA3EF91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1337" y="0"/>
            <a:ext cx="11484976" cy="541821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Theoretical principles – borrowed from drug </a:t>
            </a:r>
            <a:r>
              <a:rPr lang="en-US" altLang="en-US" dirty="0" err="1">
                <a:solidFill>
                  <a:schemeClr val="bg1"/>
                </a:solidFill>
              </a:rPr>
              <a:t>preventation</a:t>
            </a:r>
            <a:r>
              <a:rPr lang="en-US" altLang="en-US" dirty="0">
                <a:solidFill>
                  <a:schemeClr val="bg1"/>
                </a:solidFill>
              </a:rPr>
              <a:t> model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A396E9C-4722-4FFF-8D77-E6F128DEE8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343643"/>
              </p:ext>
            </p:extLst>
          </p:nvPr>
        </p:nvGraphicFramePr>
        <p:xfrm>
          <a:off x="553674" y="925854"/>
          <a:ext cx="11763505" cy="5932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59689D1-A8CD-4513-92DC-F1E94F52DE18}"/>
              </a:ext>
            </a:extLst>
          </p:cNvPr>
          <p:cNvSpPr txBox="1"/>
          <p:nvPr/>
        </p:nvSpPr>
        <p:spPr>
          <a:xfrm>
            <a:off x="9328558" y="6488668"/>
            <a:ext cx="3103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err="1">
                <a:latin typeface="Garamond" panose="02020404030301010803" pitchFamily="18" charset="0"/>
              </a:rPr>
              <a:t>Vadrucci</a:t>
            </a:r>
            <a:r>
              <a:rPr lang="en-GB" b="1" i="1" dirty="0">
                <a:latin typeface="Garamond" panose="02020404030301010803" pitchFamily="18" charset="0"/>
              </a:rPr>
              <a:t> ‘and others’ (2016) </a:t>
            </a:r>
          </a:p>
        </p:txBody>
      </p:sp>
    </p:spTree>
    <p:extLst>
      <p:ext uri="{BB962C8B-B14F-4D97-AF65-F5344CB8AC3E}">
        <p14:creationId xmlns:p14="http://schemas.microsoft.com/office/powerpoint/2010/main" val="1369408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98E3317-2845-4D54-A008-0A331A11A3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/>
              <a:t>Phase 1 – current review </a:t>
            </a:r>
          </a:p>
          <a:p>
            <a:pPr lvl="1"/>
            <a:r>
              <a:rPr lang="en-GB" sz="2400" dirty="0"/>
              <a:t>Objectives </a:t>
            </a:r>
          </a:p>
          <a:p>
            <a:pPr lvl="2"/>
            <a:r>
              <a:rPr lang="en-GB" sz="2400" dirty="0"/>
              <a:t>Identification of strengths and weaknesses of the YGAM’s initiative   </a:t>
            </a:r>
          </a:p>
          <a:p>
            <a:pPr lvl="2"/>
            <a:r>
              <a:rPr lang="en-GB" sz="2400" dirty="0"/>
              <a:t>Review of the ‘Train the Trainer’ workshop </a:t>
            </a:r>
          </a:p>
          <a:p>
            <a:pPr lvl="2"/>
            <a:r>
              <a:rPr lang="en-GB" sz="2400" dirty="0"/>
              <a:t>Assessment of resources &amp; materials </a:t>
            </a:r>
          </a:p>
          <a:p>
            <a:pPr marL="349247" lvl="2" indent="0">
              <a:buNone/>
            </a:pPr>
            <a:r>
              <a:rPr lang="en-GB" sz="2400" dirty="0"/>
              <a:t>  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59037DD-E670-4558-9F83-99DF29F4FD1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GB" sz="2400" dirty="0">
                <a:solidFill>
                  <a:srgbClr val="000000"/>
                </a:solidFill>
              </a:rPr>
              <a:t>Phase 2 – future plans </a:t>
            </a:r>
          </a:p>
          <a:p>
            <a:pPr lvl="1"/>
            <a:r>
              <a:rPr lang="en-GB" sz="2400" dirty="0">
                <a:solidFill>
                  <a:srgbClr val="000000"/>
                </a:solidFill>
              </a:rPr>
              <a:t>Objectives</a:t>
            </a:r>
          </a:p>
          <a:p>
            <a:pPr lvl="2"/>
            <a:r>
              <a:rPr lang="en-GB" sz="2400" dirty="0">
                <a:solidFill>
                  <a:srgbClr val="000000"/>
                </a:solidFill>
              </a:rPr>
              <a:t>Assessment of programme’s implementations by the attendees of the ‘Train the Trainer’ workshop </a:t>
            </a:r>
          </a:p>
          <a:p>
            <a:pPr lvl="2"/>
            <a:r>
              <a:rPr lang="en-GB" sz="2400" dirty="0">
                <a:solidFill>
                  <a:srgbClr val="000000"/>
                </a:solidFill>
              </a:rPr>
              <a:t>Evaluation of impact on ultimate target group </a:t>
            </a:r>
          </a:p>
          <a:p>
            <a:endParaRPr lang="en-GB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3A5BB5E-A91C-4661-A5BE-FB91A05D4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Georgia" panose="02040502050405020303" pitchFamily="18" charset="0"/>
              </a:rPr>
              <a:t>Aims and objective of the review (the brief) 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52BBC66-8195-447B-851F-979059FD3F32}"/>
              </a:ext>
            </a:extLst>
          </p:cNvPr>
          <p:cNvSpPr txBox="1">
            <a:spLocks/>
          </p:cNvSpPr>
          <p:nvPr/>
        </p:nvSpPr>
        <p:spPr>
          <a:xfrm>
            <a:off x="200785" y="0"/>
            <a:ext cx="11230941" cy="42588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5pPr>
            <a:lvl6pPr marL="457196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6pPr>
            <a:lvl7pPr marL="914391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7pPr>
            <a:lvl8pPr marL="1371587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8pPr>
            <a:lvl9pPr marL="1828782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algn="ctr"/>
            <a:r>
              <a:rPr lang="en-GB" kern="0" dirty="0">
                <a:solidFill>
                  <a:schemeClr val="bg1"/>
                </a:solidFill>
              </a:rPr>
              <a:t>Review of YGAM programme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1086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22C8149-00CF-4209-9704-3DBB09418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59" y="644481"/>
            <a:ext cx="11230941" cy="580312"/>
          </a:xfrm>
        </p:spPr>
        <p:txBody>
          <a:bodyPr/>
          <a:lstStyle/>
          <a:p>
            <a:r>
              <a:rPr lang="en-GB" dirty="0">
                <a:latin typeface="Georgia" panose="02040502050405020303" pitchFamily="18" charset="0"/>
              </a:rPr>
              <a:t>Phase 1 - Methodology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95A12F-F968-4424-A88E-00101780E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1" y="1224793"/>
            <a:ext cx="11233149" cy="5343787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§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</a:rPr>
              <a:t>Ethical approval sought and granted by the City Law School Ethics Committee</a:t>
            </a:r>
          </a:p>
          <a:p>
            <a:pPr marL="180973" lvl="1" indent="0">
              <a:buNone/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</a:rPr>
              <a:t>Pre-workshop and post-workshop surveys evaluating: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</a:rPr>
              <a:t> Motivations for workshop attendance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</a:rPr>
              <a:t> General attitudes &amp; beliefs in effectiveness of school based gambling prevention programmes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</a:rPr>
              <a:t> Feedback on the workshop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</a:rPr>
              <a:t> Implementation plans &amp; barriers to implementation </a:t>
            </a:r>
          </a:p>
          <a:p>
            <a:pPr marL="349247" lvl="2" indent="0">
              <a:buNone/>
            </a:pPr>
            <a:endParaRPr lang="en-GB" sz="2000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lvl="1"/>
            <a:r>
              <a:rPr lang="en-GB" sz="2000" dirty="0">
                <a:solidFill>
                  <a:srgbClr val="000000"/>
                </a:solidFill>
                <a:latin typeface="Garamond" panose="02020404030301010803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Expert assessment of module materials </a:t>
            </a:r>
          </a:p>
          <a:p>
            <a:pPr lvl="1"/>
            <a:endParaRPr lang="en-GB" sz="2000" dirty="0">
              <a:solidFill>
                <a:srgbClr val="000000"/>
              </a:solidFill>
            </a:endParaRPr>
          </a:p>
          <a:p>
            <a:pPr lvl="1"/>
            <a:r>
              <a:rPr lang="en-GB" sz="2000" dirty="0">
                <a:solidFill>
                  <a:srgbClr val="000000"/>
                </a:solidFill>
              </a:rPr>
              <a:t> Analysis </a:t>
            </a:r>
          </a:p>
          <a:p>
            <a:pPr lvl="2"/>
            <a:r>
              <a:rPr lang="en-GB" sz="2000" dirty="0">
                <a:solidFill>
                  <a:srgbClr val="000000"/>
                </a:solidFill>
              </a:rPr>
              <a:t>Focus on qualitative analysis using thematic approach  </a:t>
            </a:r>
          </a:p>
          <a:p>
            <a:pPr marL="349247" lvl="2" indent="0">
              <a:buNone/>
            </a:pPr>
            <a:endParaRPr lang="en-GB" sz="2000" dirty="0">
              <a:solidFill>
                <a:srgbClr val="000000"/>
              </a:solidFill>
            </a:endParaRPr>
          </a:p>
          <a:p>
            <a:pPr lvl="1"/>
            <a:r>
              <a:rPr lang="en-GB" sz="2000" dirty="0">
                <a:solidFill>
                  <a:srgbClr val="000000"/>
                </a:solidFill>
              </a:rPr>
              <a:t> Sample </a:t>
            </a:r>
          </a:p>
          <a:p>
            <a:pPr lvl="2"/>
            <a:r>
              <a:rPr lang="en-GB" sz="2000" dirty="0">
                <a:solidFill>
                  <a:srgbClr val="000000"/>
                </a:solidFill>
              </a:rPr>
              <a:t> 139 valid responses to pre- and post – workshop surveys </a:t>
            </a:r>
          </a:p>
          <a:p>
            <a:pPr lvl="2"/>
            <a:r>
              <a:rPr lang="en-GB" sz="2000" dirty="0">
                <a:solidFill>
                  <a:srgbClr val="000000"/>
                </a:solidFill>
              </a:rPr>
              <a:t> 4 expert opinions – 2 from United Kingdom, 1 from Canada, 1 from Australia </a:t>
            </a:r>
          </a:p>
          <a:p>
            <a:pPr lvl="2"/>
            <a:r>
              <a:rPr lang="en-GB" sz="2000" dirty="0">
                <a:solidFill>
                  <a:srgbClr val="000000"/>
                </a:solidFill>
              </a:rPr>
              <a:t> 2 in-depth post workshop interviews</a:t>
            </a:r>
          </a:p>
          <a:p>
            <a:pPr lvl="1"/>
            <a:endParaRPr lang="en-GB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349247" lvl="2" indent="0">
              <a:buNone/>
            </a:pPr>
            <a:endParaRPr lang="en-GB" sz="24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D49FF1EA-6AD7-4A26-9CD7-C4E6BD030238}"/>
              </a:ext>
            </a:extLst>
          </p:cNvPr>
          <p:cNvSpPr txBox="1">
            <a:spLocks/>
          </p:cNvSpPr>
          <p:nvPr/>
        </p:nvSpPr>
        <p:spPr>
          <a:xfrm>
            <a:off x="200785" y="0"/>
            <a:ext cx="11230941" cy="42588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5pPr>
            <a:lvl6pPr marL="457196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6pPr>
            <a:lvl7pPr marL="914391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7pPr>
            <a:lvl8pPr marL="1371587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8pPr>
            <a:lvl9pPr marL="1828782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algn="ctr"/>
            <a:r>
              <a:rPr lang="en-GB" kern="0" dirty="0">
                <a:solidFill>
                  <a:schemeClr val="bg1"/>
                </a:solidFill>
              </a:rPr>
              <a:t>Review of YGAM programme </a:t>
            </a:r>
          </a:p>
        </p:txBody>
      </p:sp>
    </p:spTree>
    <p:extLst>
      <p:ext uri="{BB962C8B-B14F-4D97-AF65-F5344CB8AC3E}">
        <p14:creationId xmlns:p14="http://schemas.microsoft.com/office/powerpoint/2010/main" val="3256225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D328F0-16B4-41F1-AF88-D80A3E78D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580" y="218114"/>
            <a:ext cx="9601067" cy="5659161"/>
          </a:xfrm>
        </p:spPr>
        <p:txBody>
          <a:bodyPr/>
          <a:lstStyle/>
          <a:p>
            <a:pPr marL="0" indent="0" algn="ctr">
              <a:buNone/>
            </a:pPr>
            <a:endParaRPr lang="en-GB" sz="5000" i="1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en-GB" sz="5000" i="1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en-GB" sz="5000" i="1" dirty="0">
              <a:latin typeface="Georgia" panose="02040502050405020303" pitchFamily="18" charset="0"/>
            </a:endParaRPr>
          </a:p>
          <a:p>
            <a:pPr marL="0" indent="0" algn="ctr">
              <a:buNone/>
            </a:pPr>
            <a:r>
              <a:rPr lang="en-GB" sz="6000" i="1" dirty="0">
                <a:latin typeface="Georgia" panose="02040502050405020303" pitchFamily="18" charset="0"/>
              </a:rPr>
              <a:t>Key results and findings </a:t>
            </a:r>
          </a:p>
        </p:txBody>
      </p:sp>
    </p:spTree>
    <p:extLst>
      <p:ext uri="{BB962C8B-B14F-4D97-AF65-F5344CB8AC3E}">
        <p14:creationId xmlns:p14="http://schemas.microsoft.com/office/powerpoint/2010/main" val="1340620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622C8149-00CF-4209-9704-3DBB09418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259" y="644481"/>
            <a:ext cx="11230941" cy="580312"/>
          </a:xfrm>
        </p:spPr>
        <p:txBody>
          <a:bodyPr/>
          <a:lstStyle/>
          <a:p>
            <a:r>
              <a:rPr lang="en-GB" dirty="0">
                <a:latin typeface="Georgia" panose="02040502050405020303" pitchFamily="18" charset="0"/>
              </a:rPr>
              <a:t> Motivations for workshop attendance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895A12F-F968-4424-A88E-00101780E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785" y="1224793"/>
            <a:ext cx="11559415" cy="5343787"/>
          </a:xfrm>
        </p:spPr>
        <p:txBody>
          <a:bodyPr/>
          <a:lstStyle/>
          <a:p>
            <a:pPr lvl="1"/>
            <a:endParaRPr lang="en-GB" dirty="0">
              <a:solidFill>
                <a:srgbClr val="000000"/>
              </a:solidFill>
              <a:latin typeface="Garamond" panose="02020404030301010803" pitchFamily="18" charset="0"/>
            </a:endParaRPr>
          </a:p>
          <a:p>
            <a:pPr marL="349247" lvl="2" indent="0">
              <a:buNone/>
            </a:pPr>
            <a:endParaRPr lang="en-GB" sz="2400" dirty="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A79E4AD-526C-47F0-AF3F-434A643628DD}"/>
              </a:ext>
            </a:extLst>
          </p:cNvPr>
          <p:cNvSpPr txBox="1">
            <a:spLocks/>
          </p:cNvSpPr>
          <p:nvPr/>
        </p:nvSpPr>
        <p:spPr>
          <a:xfrm>
            <a:off x="200785" y="0"/>
            <a:ext cx="11230941" cy="42588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5pPr>
            <a:lvl6pPr marL="457196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6pPr>
            <a:lvl7pPr marL="914391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7pPr>
            <a:lvl8pPr marL="1371587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8pPr>
            <a:lvl9pPr marL="1828782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algn="ctr"/>
            <a:r>
              <a:rPr lang="en-GB" kern="0" dirty="0">
                <a:solidFill>
                  <a:schemeClr val="bg1"/>
                </a:solidFill>
              </a:rPr>
              <a:t>Key results and findings 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39BA007-329A-4F07-B801-93F8C4FBFF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1272851"/>
              </p:ext>
            </p:extLst>
          </p:nvPr>
        </p:nvGraphicFramePr>
        <p:xfrm>
          <a:off x="121644" y="1114265"/>
          <a:ext cx="11389221" cy="5358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0697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98E3317-2845-4D54-A008-0A331A11A3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051" y="1723200"/>
            <a:ext cx="5376928" cy="3402474"/>
          </a:xfrm>
        </p:spPr>
        <p:txBody>
          <a:bodyPr/>
          <a:lstStyle/>
          <a:p>
            <a:pPr lvl="1"/>
            <a:r>
              <a:rPr lang="en-GB" dirty="0"/>
              <a:t>61 respondents came across someone who was affected by gambling – related harm </a:t>
            </a:r>
          </a:p>
          <a:p>
            <a:pPr marL="180973" lvl="1" indent="0">
              <a:buNone/>
            </a:pPr>
            <a:endParaRPr lang="en-GB" dirty="0"/>
          </a:p>
          <a:p>
            <a:pPr lvl="1"/>
            <a:r>
              <a:rPr lang="en-GB" dirty="0"/>
              <a:t>Some viewed it as a ‘highly’ prevalent problem in their line or work </a:t>
            </a:r>
          </a:p>
          <a:p>
            <a:pPr marL="180973" lvl="1" indent="0">
              <a:buNone/>
            </a:pPr>
            <a:endParaRPr lang="en-GB" dirty="0"/>
          </a:p>
          <a:p>
            <a:pPr lvl="1"/>
            <a:r>
              <a:rPr lang="en-GB" dirty="0"/>
              <a:t>Some became concerned due to indirect factors 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But </a:t>
            </a:r>
          </a:p>
          <a:p>
            <a:pPr lvl="1"/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A59037DD-E670-4558-9F83-99DF29F4FD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8021" y="1723199"/>
            <a:ext cx="5472179" cy="34024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Only 12 agreed or strongly agreed that they felt confident in their own ability to help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 32 either disagreed (25, 41%) or strongly disagreed (7, 11%) with the statement that they had sufficient knowledge and abilities to help 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dirty="0"/>
              <a:t>17 (28%) neither agreed nor disagreed </a:t>
            </a:r>
          </a:p>
        </p:txBody>
      </p:sp>
      <p:sp>
        <p:nvSpPr>
          <p:cNvPr id="6" name="Title 12">
            <a:extLst>
              <a:ext uri="{FF2B5EF4-FFF2-40B4-BE49-F238E27FC236}">
                <a16:creationId xmlns:a16="http://schemas.microsoft.com/office/drawing/2014/main" id="{66FB9CBC-7BD1-4368-AA43-80FFC8406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051" y="719982"/>
            <a:ext cx="11233149" cy="605479"/>
          </a:xfrm>
        </p:spPr>
        <p:txBody>
          <a:bodyPr/>
          <a:lstStyle/>
          <a:p>
            <a:r>
              <a:rPr lang="en-GB" dirty="0">
                <a:latin typeface="Georgia" panose="02040502050405020303" pitchFamily="18" charset="0"/>
              </a:rPr>
              <a:t> Motivations for workshop attendance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65FC1-E6BC-41BF-A7AB-6874A9CDF895}"/>
              </a:ext>
            </a:extLst>
          </p:cNvPr>
          <p:cNvSpPr txBox="1"/>
          <p:nvPr/>
        </p:nvSpPr>
        <p:spPr>
          <a:xfrm>
            <a:off x="998289" y="5419288"/>
            <a:ext cx="109968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i="1" dirty="0">
                <a:latin typeface="Georgia" panose="02040502050405020303" pitchFamily="18" charset="0"/>
              </a:rPr>
              <a:t>Participants were not asked why they opted for YGAM programme in preference to others BUT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i="1" dirty="0">
                <a:latin typeface="Georgia" panose="02040502050405020303" pitchFamily="18" charset="0"/>
              </a:rPr>
              <a:t>Several comments alluded to the lack of any alternative providers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BB1B01-BEA8-483F-ADE8-1AD6E3730AB1}"/>
              </a:ext>
            </a:extLst>
          </p:cNvPr>
          <p:cNvSpPr txBox="1">
            <a:spLocks/>
          </p:cNvSpPr>
          <p:nvPr/>
        </p:nvSpPr>
        <p:spPr>
          <a:xfrm>
            <a:off x="200785" y="0"/>
            <a:ext cx="11230941" cy="42588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Arial" pitchFamily="-110" charset="0"/>
                <a:ea typeface="MS PGothic" panose="020B0600070205080204" pitchFamily="34" charset="-128"/>
                <a:cs typeface="ＭＳ Ｐゴシック" pitchFamily="-65" charset="-128"/>
              </a:defRPr>
            </a:lvl5pPr>
            <a:lvl6pPr marL="457196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6pPr>
            <a:lvl7pPr marL="914391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7pPr>
            <a:lvl8pPr marL="1371587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8pPr>
            <a:lvl9pPr marL="1828782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2"/>
                </a:solidFill>
                <a:latin typeface="Arial" pitchFamily="-110" charset="0"/>
              </a:defRPr>
            </a:lvl9pPr>
          </a:lstStyle>
          <a:p>
            <a:pPr algn="ctr"/>
            <a:r>
              <a:rPr lang="en-GB" kern="0" dirty="0">
                <a:solidFill>
                  <a:schemeClr val="bg1"/>
                </a:solidFill>
              </a:rPr>
              <a:t>Key results and findings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68750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1_Grey master final Unlocked">
  <a:themeElements>
    <a:clrScheme name="Custom 5">
      <a:dk1>
        <a:srgbClr val="000000"/>
      </a:dk1>
      <a:lt1>
        <a:srgbClr val="FFFFFF"/>
      </a:lt1>
      <a:dk2>
        <a:srgbClr val="CC3333"/>
      </a:dk2>
      <a:lt2>
        <a:srgbClr val="999999"/>
      </a:lt2>
      <a:accent1>
        <a:srgbClr val="003366"/>
      </a:accent1>
      <a:accent2>
        <a:srgbClr val="4D2938"/>
      </a:accent2>
      <a:accent3>
        <a:srgbClr val="330066"/>
      </a:accent3>
      <a:accent4>
        <a:srgbClr val="006699"/>
      </a:accent4>
      <a:accent5>
        <a:srgbClr val="CCCC00"/>
      </a:accent5>
      <a:accent6>
        <a:srgbClr val="669933"/>
      </a:accent6>
      <a:hlink>
        <a:srgbClr val="CC6600"/>
      </a:hlink>
      <a:folHlink>
        <a:srgbClr val="99339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ity University London 1">
        <a:dk1>
          <a:srgbClr val="000000"/>
        </a:dk1>
        <a:lt1>
          <a:srgbClr val="FFFFFF"/>
        </a:lt1>
        <a:dk2>
          <a:srgbClr val="E31B2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Grey master final Unlocked">
  <a:themeElements>
    <a:clrScheme name="Custom 5">
      <a:dk1>
        <a:srgbClr val="000000"/>
      </a:dk1>
      <a:lt1>
        <a:srgbClr val="FFFFFF"/>
      </a:lt1>
      <a:dk2>
        <a:srgbClr val="CC3333"/>
      </a:dk2>
      <a:lt2>
        <a:srgbClr val="999999"/>
      </a:lt2>
      <a:accent1>
        <a:srgbClr val="003366"/>
      </a:accent1>
      <a:accent2>
        <a:srgbClr val="4D2938"/>
      </a:accent2>
      <a:accent3>
        <a:srgbClr val="330066"/>
      </a:accent3>
      <a:accent4>
        <a:srgbClr val="006699"/>
      </a:accent4>
      <a:accent5>
        <a:srgbClr val="CCCC00"/>
      </a:accent5>
      <a:accent6>
        <a:srgbClr val="669933"/>
      </a:accent6>
      <a:hlink>
        <a:srgbClr val="CC6600"/>
      </a:hlink>
      <a:folHlink>
        <a:srgbClr val="99339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ity University London 1">
        <a:dk1>
          <a:srgbClr val="000000"/>
        </a:dk1>
        <a:lt1>
          <a:srgbClr val="FFFFFF"/>
        </a:lt1>
        <a:dk2>
          <a:srgbClr val="E31B2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Grey master final Unlocked">
  <a:themeElements>
    <a:clrScheme name="Custom 5">
      <a:dk1>
        <a:srgbClr val="000000"/>
      </a:dk1>
      <a:lt1>
        <a:srgbClr val="FFFFFF"/>
      </a:lt1>
      <a:dk2>
        <a:srgbClr val="CC3333"/>
      </a:dk2>
      <a:lt2>
        <a:srgbClr val="999999"/>
      </a:lt2>
      <a:accent1>
        <a:srgbClr val="003366"/>
      </a:accent1>
      <a:accent2>
        <a:srgbClr val="4D2938"/>
      </a:accent2>
      <a:accent3>
        <a:srgbClr val="330066"/>
      </a:accent3>
      <a:accent4>
        <a:srgbClr val="006699"/>
      </a:accent4>
      <a:accent5>
        <a:srgbClr val="CCCC00"/>
      </a:accent5>
      <a:accent6>
        <a:srgbClr val="669933"/>
      </a:accent6>
      <a:hlink>
        <a:srgbClr val="CC6600"/>
      </a:hlink>
      <a:folHlink>
        <a:srgbClr val="993399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ity University London 1">
        <a:dk1>
          <a:srgbClr val="000000"/>
        </a:dk1>
        <a:lt1>
          <a:srgbClr val="FFFFFF"/>
        </a:lt1>
        <a:dk2>
          <a:srgbClr val="E31B23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4517</TotalTime>
  <Words>1404</Words>
  <Application>Microsoft Office PowerPoint</Application>
  <PresentationFormat>Widescreen</PresentationFormat>
  <Paragraphs>206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MS PGothic</vt:lpstr>
      <vt:lpstr>MS PGothic</vt:lpstr>
      <vt:lpstr>Arial</vt:lpstr>
      <vt:lpstr>Calibri</vt:lpstr>
      <vt:lpstr>Courier New</vt:lpstr>
      <vt:lpstr>Garamond</vt:lpstr>
      <vt:lpstr>Georgia</vt:lpstr>
      <vt:lpstr>Lucida Grande</vt:lpstr>
      <vt:lpstr>Wingdings</vt:lpstr>
      <vt:lpstr>1_Grey master final Unlocked</vt:lpstr>
      <vt:lpstr>2_Grey master final Unlocked</vt:lpstr>
      <vt:lpstr>3_Grey master final Unlocked</vt:lpstr>
      <vt:lpstr>REVIEW OF THE OF THE YOUNG GAMBLERS’ EDUCATION TRUST GAMBLING AWARENESS PROGRAMME  FINDINGS FROM PHASE 1 </vt:lpstr>
      <vt:lpstr>Background to the evaluation  </vt:lpstr>
      <vt:lpstr>Key characteristics of ‘effective’ prevention programme  </vt:lpstr>
      <vt:lpstr>Theoretical principles – borrowed from drug preventation model </vt:lpstr>
      <vt:lpstr>Aims and objective of the review (the brief) </vt:lpstr>
      <vt:lpstr>Phase 1 - Methodology </vt:lpstr>
      <vt:lpstr>PowerPoint Presentation</vt:lpstr>
      <vt:lpstr> Motivations for workshop attendance </vt:lpstr>
      <vt:lpstr> Motivations for workshop attendance </vt:lpstr>
      <vt:lpstr> Prevalence of existing educational programmes and perceptions of effectiveness  </vt:lpstr>
      <vt:lpstr> Meeting participants’ needs &amp; expectations</vt:lpstr>
      <vt:lpstr> Implementations plans </vt:lpstr>
      <vt:lpstr>  Key results and findings - resource assessment </vt:lpstr>
      <vt:lpstr>  Key results and findings - resource assessment </vt:lpstr>
      <vt:lpstr>PowerPoint Presentation</vt:lpstr>
      <vt:lpstr> Conclusion and recommendation </vt:lpstr>
      <vt:lpstr> Conclusion and recommendation </vt:lpstr>
    </vt:vector>
  </TitlesOfParts>
  <Company>City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Revision session</dc:title>
  <dc:creator>Carran, Margaret</dc:creator>
  <cp:lastModifiedBy>Lee Willows</cp:lastModifiedBy>
  <cp:revision>284</cp:revision>
  <cp:lastPrinted>2017-08-23T11:14:50Z</cp:lastPrinted>
  <dcterms:created xsi:type="dcterms:W3CDTF">2017-03-30T09:25:40Z</dcterms:created>
  <dcterms:modified xsi:type="dcterms:W3CDTF">2017-09-14T16:14:57Z</dcterms:modified>
</cp:coreProperties>
</file>