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56" r:id="rId6"/>
    <p:sldId id="258" r:id="rId7"/>
    <p:sldId id="259" r:id="rId8"/>
    <p:sldId id="266" r:id="rId9"/>
    <p:sldId id="267" r:id="rId10"/>
    <p:sldId id="268" r:id="rId11"/>
    <p:sldId id="263" r:id="rId12"/>
    <p:sldId id="264" r:id="rId13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BCD850-5EA0-47D7-8F75-8E2D170433F6}" v="1" dt="2020-12-13T21:12:22.4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Patel" userId="0b94f1bf-e38b-4ca9-aae9-9cce60fe2f15" providerId="ADAL" clId="{5DBCD850-5EA0-47D7-8F75-8E2D170433F6}"/>
    <pc:docChg chg="modSld">
      <pc:chgData name="Claire Patel" userId="0b94f1bf-e38b-4ca9-aae9-9cce60fe2f15" providerId="ADAL" clId="{5DBCD850-5EA0-47D7-8F75-8E2D170433F6}" dt="2020-12-13T21:12:33.961" v="1" actId="1076"/>
      <pc:docMkLst>
        <pc:docMk/>
      </pc:docMkLst>
      <pc:sldChg chg="addSp modSp mod">
        <pc:chgData name="Claire Patel" userId="0b94f1bf-e38b-4ca9-aae9-9cce60fe2f15" providerId="ADAL" clId="{5DBCD850-5EA0-47D7-8F75-8E2D170433F6}" dt="2020-12-13T21:12:33.961" v="1" actId="1076"/>
        <pc:sldMkLst>
          <pc:docMk/>
          <pc:sldMk cId="4055755739" sldId="265"/>
        </pc:sldMkLst>
        <pc:spChg chg="add mod">
          <ac:chgData name="Claire Patel" userId="0b94f1bf-e38b-4ca9-aae9-9cce60fe2f15" providerId="ADAL" clId="{5DBCD850-5EA0-47D7-8F75-8E2D170433F6}" dt="2020-12-13T21:12:33.961" v="1" actId="1076"/>
          <ac:spMkLst>
            <pc:docMk/>
            <pc:sldMk cId="4055755739" sldId="265"/>
            <ac:spMk id="7" creationId="{BE082E43-CA32-4077-879D-F6139AD3EE33}"/>
          </ac:spMkLst>
        </pc:spChg>
      </pc:sldChg>
    </pc:docChg>
  </pc:docChgLst>
  <pc:docChgLst>
    <pc:chgData name="Linda Scollins Smith" userId="d6fc3bab-6402-4aaa-81aa-1a76aba14fb4" providerId="ADAL" clId="{CE80239E-5B2B-4A78-B502-5E1EDBE54911}"/>
    <pc:docChg chg="modSld">
      <pc:chgData name="Linda Scollins Smith" userId="d6fc3bab-6402-4aaa-81aa-1a76aba14fb4" providerId="ADAL" clId="{CE80239E-5B2B-4A78-B502-5E1EDBE54911}" dt="2020-07-03T07:02:12.469" v="0" actId="20577"/>
      <pc:docMkLst>
        <pc:docMk/>
      </pc:docMkLst>
      <pc:sldChg chg="modSp mod">
        <pc:chgData name="Linda Scollins Smith" userId="d6fc3bab-6402-4aaa-81aa-1a76aba14fb4" providerId="ADAL" clId="{CE80239E-5B2B-4A78-B502-5E1EDBE54911}" dt="2020-07-03T07:02:12.469" v="0" actId="20577"/>
        <pc:sldMkLst>
          <pc:docMk/>
          <pc:sldMk cId="4246728131" sldId="267"/>
        </pc:sldMkLst>
        <pc:spChg chg="mod">
          <ac:chgData name="Linda Scollins Smith" userId="d6fc3bab-6402-4aaa-81aa-1a76aba14fb4" providerId="ADAL" clId="{CE80239E-5B2B-4A78-B502-5E1EDBE54911}" dt="2020-07-03T07:02:12.469" v="0" actId="20577"/>
          <ac:spMkLst>
            <pc:docMk/>
            <pc:sldMk cId="4246728131" sldId="267"/>
            <ac:spMk id="34" creationId="{11F1A81B-19CB-4BFF-A81E-502E452C038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1E680-EFCE-4FE3-87E6-C32347B8D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1008F-318D-4E2E-9348-02F96F544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50104-5D5B-49C2-8E95-612D0C1A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952E-A617-41A8-BA84-448DB0546A70}" type="datetimeFigureOut">
              <a:rPr lang="en-GB" smtClean="0"/>
              <a:t>13/12/2020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A2093-0F71-4929-9403-DAAE80ADE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665A6-E178-485B-8C3A-8C0BFBD6C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E9F7-23CF-4F0A-9CB8-24F6F4CD1B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31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BD041-AD43-4296-BC5C-E0D4C2E9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48BC2-68A3-48AD-A822-76A323B06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514B1-026A-4049-9377-B53FA932E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952E-A617-41A8-BA84-448DB0546A70}" type="datetimeFigureOut">
              <a:rPr lang="en-GB" smtClean="0"/>
              <a:t>13/12/2020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76FF3-364D-4E4E-8C09-B4244055F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41F35-8E55-43E9-8AD1-1FE3A45E4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E9F7-23CF-4F0A-9CB8-24F6F4CD1B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6D0D8A3-B70F-4C60-8041-33BE75FC5F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965" y="-56486"/>
            <a:ext cx="5357178" cy="403225"/>
          </a:xfrm>
        </p:spPr>
        <p:txBody>
          <a:bodyPr anchor="ctr">
            <a:normAutofit/>
          </a:bodyPr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 # / SESSION #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808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AEC75-B09A-496B-9FD2-6C3284C59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6193B-02A9-4972-8CA9-5DCF7C9B0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F639C-FB9F-4693-901C-CFD123269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952E-A617-41A8-BA84-448DB0546A70}" type="datetimeFigureOut">
              <a:rPr lang="en-GB" smtClean="0"/>
              <a:t>13/12/2020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1178B4-0EEC-45DE-B3D2-4D36222F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8E311-BCB6-4BD1-8A1E-E3D7CD3F9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E9F7-23CF-4F0A-9CB8-24F6F4CD1B50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E635EA-52A6-4C8C-BFFE-8A4C4D1C09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966" y="-56486"/>
            <a:ext cx="5357177" cy="403225"/>
          </a:xfrm>
        </p:spPr>
        <p:txBody>
          <a:bodyPr anchor="ctr">
            <a:normAutofit/>
          </a:bodyPr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 # / SESSION 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65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B211A-D986-4E3D-ACD5-4B63BCFF9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24F9A-CC36-4E85-9527-0CAC741385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1BE3A-413A-4C98-950A-947FFEB01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3B1E9-A213-44CA-97DF-5F0E11469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952E-A617-41A8-BA84-448DB0546A70}" type="datetimeFigureOut">
              <a:rPr lang="en-GB" smtClean="0"/>
              <a:t>13/12/2020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F524A-25CD-41B5-9C9E-78AD6CA1B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84F03-0030-4D48-AFA2-5FD66304A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E9F7-23CF-4F0A-9CB8-24F6F4CD1B50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8835D27-3F7E-4195-B1FB-1C97AE46BC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965" y="-56486"/>
            <a:ext cx="5357178" cy="403225"/>
          </a:xfrm>
        </p:spPr>
        <p:txBody>
          <a:bodyPr anchor="ctr">
            <a:normAutofit/>
          </a:bodyPr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 # / SESSION 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368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5F92-3BB3-402E-9A29-9ABF613CF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1AC1F5-DEBA-4E87-9A69-CD7F81B67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952E-A617-41A8-BA84-448DB0546A70}" type="datetimeFigureOut">
              <a:rPr lang="en-GB" smtClean="0"/>
              <a:t>13/12/2020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256018-9D15-4A56-A301-70B228CEA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ECC9B-DFA3-4CAB-A81E-727C5A1A3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E9F7-23CF-4F0A-9CB8-24F6F4CD1B50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3F5139D-B387-42CB-954A-EA42C721A1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965" y="-56486"/>
            <a:ext cx="5357178" cy="403225"/>
          </a:xfrm>
        </p:spPr>
        <p:txBody>
          <a:bodyPr anchor="ctr">
            <a:normAutofit/>
          </a:bodyPr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 # / SESSION 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4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9A27CF-E7CF-4825-A80D-0A86829D7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0952E-A617-41A8-BA84-448DB0546A70}" type="datetimeFigureOut">
              <a:rPr lang="en-GB" smtClean="0"/>
              <a:t>13/12/2020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80820F-D7DD-447D-BDE5-A10BED4B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C5F41-4886-4128-A2DD-397FE3BA2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EE9F7-23CF-4F0A-9CB8-24F6F4CD1B50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F9B23A3-F557-4ACB-8B14-E16C9F0BC1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966" y="-56486"/>
            <a:ext cx="5357177" cy="403225"/>
          </a:xfrm>
        </p:spPr>
        <p:txBody>
          <a:bodyPr anchor="ctr">
            <a:normAutofit/>
          </a:bodyPr>
          <a:lstStyle>
            <a:lvl1pPr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YEAR # / SESSION #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11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EA8DC75-5CC3-4A93-949E-5F10C8946213}"/>
              </a:ext>
            </a:extLst>
          </p:cNvPr>
          <p:cNvSpPr/>
          <p:nvPr userDrawn="1"/>
        </p:nvSpPr>
        <p:spPr>
          <a:xfrm>
            <a:off x="0" y="234685"/>
            <a:ext cx="12192000" cy="10881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009265-6890-4316-BBD0-631CF1E53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66" y="244759"/>
            <a:ext cx="11669764" cy="10881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8F42E-D8ED-452A-9B83-A21E5AAD2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8967" y="1502229"/>
            <a:ext cx="11669764" cy="4674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A29B8-7D0B-4905-B7D5-942A681E7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1588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0952E-A617-41A8-BA84-448DB0546A70}" type="datetimeFigureOut">
              <a:rPr lang="en-GB" smtClean="0"/>
              <a:pPr/>
              <a:t>13/12/2020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129DD-1681-4B97-AB10-39A0811E9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4081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B8D0A-2480-4706-A2BE-93663B835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8966" y="6356350"/>
            <a:ext cx="1731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EE9F7-23CF-4F0A-9CB8-24F6F4CD1B5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9" name="Picture 18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5025C74E-9E3F-4D01-AE97-B932B37E8E6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295" y="6298653"/>
            <a:ext cx="1313435" cy="4524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9510F7-2CCA-4E27-A25A-BAB89007009A}"/>
              </a:ext>
            </a:extLst>
          </p:cNvPr>
          <p:cNvSpPr txBox="1"/>
          <p:nvPr userDrawn="1"/>
        </p:nvSpPr>
        <p:spPr>
          <a:xfrm>
            <a:off x="248967" y="6522206"/>
            <a:ext cx="51548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©YGAM 2020: All rights reserved</a:t>
            </a: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219241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bject, comb&#10;&#10;Description automatically generated">
            <a:extLst>
              <a:ext uri="{FF2B5EF4-FFF2-40B4-BE49-F238E27FC236}">
                <a16:creationId xmlns:a16="http://schemas.microsoft.com/office/drawing/2014/main" id="{2CF7C670-B684-4443-9B81-A0C15BE673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0" b="14415"/>
          <a:stretch/>
        </p:blipFill>
        <p:spPr>
          <a:xfrm>
            <a:off x="0" y="1531620"/>
            <a:ext cx="4645227" cy="43962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5F6CE81-175E-4411-BEF5-88816EEA7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00" y="1792443"/>
            <a:ext cx="8077200" cy="2387600"/>
          </a:xfrm>
        </p:spPr>
        <p:txBody>
          <a:bodyPr>
            <a:normAutofit/>
          </a:bodyPr>
          <a:lstStyle/>
          <a:p>
            <a:r>
              <a:rPr lang="en-GB" sz="6600" dirty="0">
                <a:solidFill>
                  <a:schemeClr val="accent5"/>
                </a:solidFill>
              </a:rPr>
              <a:t>THE BLURRED LINES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4102432-1E0C-4587-9251-1BF2C7D4E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4800" y="4272118"/>
            <a:ext cx="8077200" cy="1655762"/>
          </a:xfrm>
        </p:spPr>
        <p:txBody>
          <a:bodyPr/>
          <a:lstStyle/>
          <a:p>
            <a:r>
              <a:rPr lang="en-GB" dirty="0"/>
              <a:t>YEAR 7 / LESSON 4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E082E43-CA32-4077-879D-F6139AD3EE33}"/>
              </a:ext>
            </a:extLst>
          </p:cNvPr>
          <p:cNvSpPr txBox="1"/>
          <p:nvPr/>
        </p:nvSpPr>
        <p:spPr>
          <a:xfrm>
            <a:off x="258932" y="6627168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/>
              <a:t>V1.1/Dec20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5755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8B1778-4516-4859-8C58-003F0E92282F}"/>
              </a:ext>
            </a:extLst>
          </p:cNvPr>
          <p:cNvSpPr/>
          <p:nvPr/>
        </p:nvSpPr>
        <p:spPr>
          <a:xfrm flipV="1">
            <a:off x="838781" y="5348242"/>
            <a:ext cx="4010207" cy="981825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bg1">
                  <a:lumMod val="95000"/>
                </a:schemeClr>
              </a:gs>
              <a:gs pos="100000">
                <a:schemeClr val="bg1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D129198-E4E5-4645-BD00-C701D662E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0469" y="1235413"/>
            <a:ext cx="6337821" cy="2293824"/>
          </a:xfrm>
        </p:spPr>
        <p:txBody>
          <a:bodyPr/>
          <a:lstStyle/>
          <a:p>
            <a:r>
              <a:rPr lang="en-GB" dirty="0">
                <a:solidFill>
                  <a:schemeClr val="accent5"/>
                </a:solidFill>
              </a:rPr>
              <a:t>CHALLENGE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29948C-ACD7-4AF5-AF26-54B04D16D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0469" y="3556225"/>
            <a:ext cx="6337821" cy="218309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Does gaming promote gambling? Think about random in game purchases, advertising both within games you play and through eSports and streaming platforms. How are these regulated/are they regulated?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FABA6DD-27D1-40C8-BBD3-41130A5307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8967" y="-56486"/>
            <a:ext cx="5606143" cy="403225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YEAR 7 / LESSON 4</a:t>
            </a:r>
          </a:p>
        </p:txBody>
      </p:sp>
      <p:pic>
        <p:nvPicPr>
          <p:cNvPr id="3" name="Picture 2" descr="A picture containing monitor, sitting, computer, table&#10;&#10;Description automatically generated">
            <a:extLst>
              <a:ext uri="{FF2B5EF4-FFF2-40B4-BE49-F238E27FC236}">
                <a16:creationId xmlns:a16="http://schemas.microsoft.com/office/drawing/2014/main" id="{24526C83-83CF-42E2-B5F8-1C88538C3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11" y="722648"/>
            <a:ext cx="3615484" cy="54085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6806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LEARNING OBJECTIVES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7D641-36E4-416E-A55F-24F6FCF3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67" y="2187145"/>
            <a:ext cx="11669764" cy="3989817"/>
          </a:xfrm>
        </p:spPr>
        <p:txBody>
          <a:bodyPr>
            <a:normAutofit/>
          </a:bodyPr>
          <a:lstStyle/>
          <a:p>
            <a:pPr lvl="0"/>
            <a:r>
              <a:rPr lang="en-GB" sz="2400" dirty="0"/>
              <a:t>To be able to recognise risks related to online gaming </a:t>
            </a:r>
          </a:p>
          <a:p>
            <a:pPr lvl="0"/>
            <a:r>
              <a:rPr lang="en-GB" sz="2400" dirty="0"/>
              <a:t>To be able to analyse gambling style features within games</a:t>
            </a:r>
          </a:p>
          <a:p>
            <a:pPr lvl="0"/>
            <a:r>
              <a:rPr lang="en-GB" sz="2400" dirty="0"/>
              <a:t>To be able to discuss regulation</a:t>
            </a:r>
          </a:p>
          <a:p>
            <a:pPr lvl="0"/>
            <a:r>
              <a:rPr lang="en-GB" sz="2400" dirty="0"/>
              <a:t>To work as a team to present findings and consensus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YEAR 7 / LESSON 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7FB886-9F78-44B9-AC05-A487DCB918A5}"/>
              </a:ext>
            </a:extLst>
          </p:cNvPr>
          <p:cNvSpPr/>
          <p:nvPr/>
        </p:nvSpPr>
        <p:spPr>
          <a:xfrm>
            <a:off x="5606143" y="5351024"/>
            <a:ext cx="6585857" cy="74136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CF0E58-A08E-4529-A7E5-B7A3809C5FAE}"/>
              </a:ext>
            </a:extLst>
          </p:cNvPr>
          <p:cNvSpPr/>
          <p:nvPr/>
        </p:nvSpPr>
        <p:spPr>
          <a:xfrm rot="16200000">
            <a:off x="6100528" y="4807351"/>
            <a:ext cx="815498" cy="1828800"/>
          </a:xfrm>
          <a:prstGeom prst="rect">
            <a:avLst/>
          </a:prstGeom>
          <a:gradFill>
            <a:gsLst>
              <a:gs pos="0">
                <a:schemeClr val="bg1"/>
              </a:gs>
              <a:gs pos="81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picture containing chair&#10;&#10;Description automatically generated">
            <a:extLst>
              <a:ext uri="{FF2B5EF4-FFF2-40B4-BE49-F238E27FC236}">
                <a16:creationId xmlns:a16="http://schemas.microsoft.com/office/drawing/2014/main" id="{FBFCCB78-CC88-4C00-9D25-28A6B9A8D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9489" y="878277"/>
            <a:ext cx="4785876" cy="51014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947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LEARNING OUTCOMES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7D641-36E4-416E-A55F-24F6FCF3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67" y="2187145"/>
            <a:ext cx="6761433" cy="3989817"/>
          </a:xfrm>
        </p:spPr>
        <p:txBody>
          <a:bodyPr>
            <a:normAutofit/>
          </a:bodyPr>
          <a:lstStyle/>
          <a:p>
            <a:pPr lvl="0" fontAlgn="base"/>
            <a:r>
              <a:rPr lang="en-GB" sz="2400" dirty="0"/>
              <a:t>I can recognise risks in online gaming</a:t>
            </a:r>
          </a:p>
          <a:p>
            <a:pPr lvl="0" fontAlgn="base"/>
            <a:r>
              <a:rPr lang="en-GB" sz="2400" dirty="0"/>
              <a:t>I can discuss and analyse the gambling style features within games </a:t>
            </a:r>
          </a:p>
          <a:p>
            <a:pPr lvl="0" fontAlgn="base"/>
            <a:r>
              <a:rPr lang="en-GB" sz="2400" dirty="0"/>
              <a:t>I can explore regulation and discuss my opinion</a:t>
            </a:r>
          </a:p>
          <a:p>
            <a:pPr lvl="0" fontAlgn="base"/>
            <a:r>
              <a:rPr lang="en-GB" sz="2400" dirty="0"/>
              <a:t>I can work in a team to research and present findings with a common consensus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YEAR 7 / LESSON 4</a:t>
            </a: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E49017A-AE11-4158-BEA7-A2A67E495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546" y="1992086"/>
            <a:ext cx="4474454" cy="4108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5819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1BB15FC-6FDC-4BFA-92C8-3CF0FBFEF046}"/>
              </a:ext>
            </a:extLst>
          </p:cNvPr>
          <p:cNvSpPr/>
          <p:nvPr/>
        </p:nvSpPr>
        <p:spPr>
          <a:xfrm flipH="1">
            <a:off x="-1" y="6014693"/>
            <a:ext cx="12192000" cy="74136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YEAR 7 / LESSON 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BE8E41-DC8A-48CF-8FBD-114E42EA5D4A}"/>
              </a:ext>
            </a:extLst>
          </p:cNvPr>
          <p:cNvSpPr/>
          <p:nvPr/>
        </p:nvSpPr>
        <p:spPr>
          <a:xfrm flipH="1">
            <a:off x="-1" y="3383809"/>
            <a:ext cx="12192000" cy="74136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Graphic 2">
            <a:extLst>
              <a:ext uri="{FF2B5EF4-FFF2-40B4-BE49-F238E27FC236}">
                <a16:creationId xmlns:a16="http://schemas.microsoft.com/office/drawing/2014/main" id="{F0CE649A-5D39-4AB8-862D-E782783C5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535" y="805195"/>
            <a:ext cx="3652675" cy="3015227"/>
          </a:xfrm>
          <a:prstGeom prst="rect">
            <a:avLst/>
          </a:prstGeom>
        </p:spPr>
      </p:pic>
      <p:pic>
        <p:nvPicPr>
          <p:cNvPr id="11" name="Picture 10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003BD1F0-EE59-4E0E-9E87-C70F9FD9C4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040" y="3056024"/>
            <a:ext cx="449666" cy="154901"/>
          </a:xfrm>
          <a:prstGeom prst="rect">
            <a:avLst/>
          </a:prstGeom>
        </p:spPr>
      </p:pic>
      <p:pic>
        <p:nvPicPr>
          <p:cNvPr id="15" name="Graphic 2">
            <a:extLst>
              <a:ext uri="{FF2B5EF4-FFF2-40B4-BE49-F238E27FC236}">
                <a16:creationId xmlns:a16="http://schemas.microsoft.com/office/drawing/2014/main" id="{A59B5B04-4A4B-4908-A70E-0E4C6984D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4180" y="551639"/>
            <a:ext cx="3652675" cy="3015227"/>
          </a:xfrm>
          <a:prstGeom prst="rect">
            <a:avLst/>
          </a:prstGeom>
        </p:spPr>
      </p:pic>
      <p:pic>
        <p:nvPicPr>
          <p:cNvPr id="16" name="Picture 15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133DC874-0D3E-43C1-846A-10325D5157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85" y="2802468"/>
            <a:ext cx="449666" cy="154901"/>
          </a:xfrm>
          <a:prstGeom prst="rect">
            <a:avLst/>
          </a:prstGeom>
        </p:spPr>
      </p:pic>
      <p:pic>
        <p:nvPicPr>
          <p:cNvPr id="19" name="Graphic 2">
            <a:extLst>
              <a:ext uri="{FF2B5EF4-FFF2-40B4-BE49-F238E27FC236}">
                <a16:creationId xmlns:a16="http://schemas.microsoft.com/office/drawing/2014/main" id="{52718182-FEF9-451E-8654-42ABA4BC7F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6481" y="805195"/>
            <a:ext cx="3652675" cy="3015227"/>
          </a:xfrm>
          <a:prstGeom prst="rect">
            <a:avLst/>
          </a:prstGeom>
        </p:spPr>
      </p:pic>
      <p:pic>
        <p:nvPicPr>
          <p:cNvPr id="20" name="Picture 19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ED0D0809-539B-4D42-9952-84D8951AA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986" y="3056024"/>
            <a:ext cx="449666" cy="154901"/>
          </a:xfrm>
          <a:prstGeom prst="rect">
            <a:avLst/>
          </a:prstGeom>
        </p:spPr>
      </p:pic>
      <p:pic>
        <p:nvPicPr>
          <p:cNvPr id="24" name="Graphic 2">
            <a:extLst>
              <a:ext uri="{FF2B5EF4-FFF2-40B4-BE49-F238E27FC236}">
                <a16:creationId xmlns:a16="http://schemas.microsoft.com/office/drawing/2014/main" id="{7F9007C5-CF7C-4FCD-A77F-362EB06F70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01725" y="3347156"/>
            <a:ext cx="3652675" cy="3015227"/>
          </a:xfrm>
          <a:prstGeom prst="rect">
            <a:avLst/>
          </a:prstGeom>
        </p:spPr>
      </p:pic>
      <p:pic>
        <p:nvPicPr>
          <p:cNvPr id="25" name="Picture 24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C2AC04EB-E00A-4EA7-B0A3-784AAB492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30" y="5597985"/>
            <a:ext cx="449666" cy="154901"/>
          </a:xfrm>
          <a:prstGeom prst="rect">
            <a:avLst/>
          </a:prstGeom>
        </p:spPr>
      </p:pic>
      <p:pic>
        <p:nvPicPr>
          <p:cNvPr id="28" name="Graphic 2">
            <a:extLst>
              <a:ext uri="{FF2B5EF4-FFF2-40B4-BE49-F238E27FC236}">
                <a16:creationId xmlns:a16="http://schemas.microsoft.com/office/drawing/2014/main" id="{0E7BF032-70C9-4FDA-B660-554DBB93B6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6634" y="3347156"/>
            <a:ext cx="3652675" cy="3015227"/>
          </a:xfrm>
          <a:prstGeom prst="rect">
            <a:avLst/>
          </a:prstGeom>
        </p:spPr>
      </p:pic>
      <p:pic>
        <p:nvPicPr>
          <p:cNvPr id="29" name="Picture 28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BFA5150C-77EC-4E2A-A5EC-3230096D3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139" y="5597985"/>
            <a:ext cx="449666" cy="154901"/>
          </a:xfrm>
          <a:prstGeom prst="rect">
            <a:avLst/>
          </a:prstGeom>
        </p:spPr>
      </p:pic>
      <p:pic>
        <p:nvPicPr>
          <p:cNvPr id="33" name="Picture 32" descr="A picture containing clock, meter&#10;&#10;Description automatically generated">
            <a:extLst>
              <a:ext uri="{FF2B5EF4-FFF2-40B4-BE49-F238E27FC236}">
                <a16:creationId xmlns:a16="http://schemas.microsoft.com/office/drawing/2014/main" id="{E3817BE3-E105-4276-8603-3FA45A081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295" y="6298653"/>
            <a:ext cx="1313435" cy="45245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F4D83DB1-4E6A-4CC8-9FBE-F1FAEC3A1432}"/>
              </a:ext>
            </a:extLst>
          </p:cNvPr>
          <p:cNvSpPr txBox="1"/>
          <p:nvPr/>
        </p:nvSpPr>
        <p:spPr>
          <a:xfrm>
            <a:off x="248967" y="6522206"/>
            <a:ext cx="51548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©YGAM 2020: All rights reserved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E93FFB7-BDEC-411D-AA3F-A8D2934A7B4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63" y="996900"/>
            <a:ext cx="3314018" cy="1805568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B96CEE8-8A6F-4971-9042-8A89A3389922}"/>
              </a:ext>
            </a:extLst>
          </p:cNvPr>
          <p:cNvSpPr/>
          <p:nvPr/>
        </p:nvSpPr>
        <p:spPr>
          <a:xfrm>
            <a:off x="2633618" y="804188"/>
            <a:ext cx="1532545" cy="2170557"/>
          </a:xfrm>
          <a:custGeom>
            <a:avLst/>
            <a:gdLst>
              <a:gd name="connsiteX0" fmla="*/ 1039969 w 1226713"/>
              <a:gd name="connsiteY0" fmla="*/ 0 h 1860998"/>
              <a:gd name="connsiteX1" fmla="*/ 1226713 w 1226713"/>
              <a:gd name="connsiteY1" fmla="*/ 215722 h 1860998"/>
              <a:gd name="connsiteX2" fmla="*/ 1217053 w 1226713"/>
              <a:gd name="connsiteY2" fmla="*/ 1860998 h 1860998"/>
              <a:gd name="connsiteX3" fmla="*/ 0 w 1226713"/>
              <a:gd name="connsiteY3" fmla="*/ 3220 h 1860998"/>
              <a:gd name="connsiteX4" fmla="*/ 1039969 w 1226713"/>
              <a:gd name="connsiteY4" fmla="*/ 0 h 1860998"/>
              <a:gd name="connsiteX0" fmla="*/ 1049628 w 1236372"/>
              <a:gd name="connsiteY0" fmla="*/ 0 h 1860998"/>
              <a:gd name="connsiteX1" fmla="*/ 1236372 w 1236372"/>
              <a:gd name="connsiteY1" fmla="*/ 215722 h 1860998"/>
              <a:gd name="connsiteX2" fmla="*/ 1226712 w 1236372"/>
              <a:gd name="connsiteY2" fmla="*/ 1860998 h 1860998"/>
              <a:gd name="connsiteX3" fmla="*/ 0 w 1236372"/>
              <a:gd name="connsiteY3" fmla="*/ 0 h 1860998"/>
              <a:gd name="connsiteX4" fmla="*/ 1049628 w 1236372"/>
              <a:gd name="connsiteY4" fmla="*/ 0 h 1860998"/>
              <a:gd name="connsiteX0" fmla="*/ 1049628 w 1236398"/>
              <a:gd name="connsiteY0" fmla="*/ 0 h 1860998"/>
              <a:gd name="connsiteX1" fmla="*/ 1236372 w 1236398"/>
              <a:gd name="connsiteY1" fmla="*/ 215722 h 1860998"/>
              <a:gd name="connsiteX2" fmla="*/ 1226712 w 1236398"/>
              <a:gd name="connsiteY2" fmla="*/ 1860998 h 1860998"/>
              <a:gd name="connsiteX3" fmla="*/ 0 w 1236398"/>
              <a:gd name="connsiteY3" fmla="*/ 0 h 1860998"/>
              <a:gd name="connsiteX4" fmla="*/ 1049628 w 1236398"/>
              <a:gd name="connsiteY4" fmla="*/ 0 h 1860998"/>
              <a:gd name="connsiteX0" fmla="*/ 1049628 w 1236409"/>
              <a:gd name="connsiteY0" fmla="*/ 37 h 1861035"/>
              <a:gd name="connsiteX1" fmla="*/ 1236372 w 1236409"/>
              <a:gd name="connsiteY1" fmla="*/ 215759 h 1861035"/>
              <a:gd name="connsiteX2" fmla="*/ 1226712 w 1236409"/>
              <a:gd name="connsiteY2" fmla="*/ 1861035 h 1861035"/>
              <a:gd name="connsiteX3" fmla="*/ 0 w 1236409"/>
              <a:gd name="connsiteY3" fmla="*/ 37 h 1861035"/>
              <a:gd name="connsiteX4" fmla="*/ 1049628 w 1236409"/>
              <a:gd name="connsiteY4" fmla="*/ 37 h 1861035"/>
              <a:gd name="connsiteX0" fmla="*/ 1049628 w 1236372"/>
              <a:gd name="connsiteY0" fmla="*/ 41 h 1861039"/>
              <a:gd name="connsiteX1" fmla="*/ 1236372 w 1236372"/>
              <a:gd name="connsiteY1" fmla="*/ 215763 h 1861039"/>
              <a:gd name="connsiteX2" fmla="*/ 1226712 w 1236372"/>
              <a:gd name="connsiteY2" fmla="*/ 1861039 h 1861039"/>
              <a:gd name="connsiteX3" fmla="*/ 0 w 1236372"/>
              <a:gd name="connsiteY3" fmla="*/ 41 h 1861039"/>
              <a:gd name="connsiteX4" fmla="*/ 1049628 w 1236372"/>
              <a:gd name="connsiteY4" fmla="*/ 41 h 1861039"/>
              <a:gd name="connsiteX0" fmla="*/ 1049628 w 1236372"/>
              <a:gd name="connsiteY0" fmla="*/ 41 h 3950636"/>
              <a:gd name="connsiteX1" fmla="*/ 1236372 w 1236372"/>
              <a:gd name="connsiteY1" fmla="*/ 215763 h 3950636"/>
              <a:gd name="connsiteX2" fmla="*/ 1233151 w 1236372"/>
              <a:gd name="connsiteY2" fmla="*/ 3950636 h 3950636"/>
              <a:gd name="connsiteX3" fmla="*/ 0 w 1236372"/>
              <a:gd name="connsiteY3" fmla="*/ 41 h 3950636"/>
              <a:gd name="connsiteX4" fmla="*/ 1049628 w 1236372"/>
              <a:gd name="connsiteY4" fmla="*/ 41 h 3950636"/>
              <a:gd name="connsiteX0" fmla="*/ 1049628 w 1236372"/>
              <a:gd name="connsiteY0" fmla="*/ 41 h 4079425"/>
              <a:gd name="connsiteX1" fmla="*/ 1236372 w 1236372"/>
              <a:gd name="connsiteY1" fmla="*/ 215763 h 4079425"/>
              <a:gd name="connsiteX2" fmla="*/ 1233151 w 1236372"/>
              <a:gd name="connsiteY2" fmla="*/ 4079425 h 4079425"/>
              <a:gd name="connsiteX3" fmla="*/ 0 w 1236372"/>
              <a:gd name="connsiteY3" fmla="*/ 41 h 4079425"/>
              <a:gd name="connsiteX4" fmla="*/ 1049628 w 1236372"/>
              <a:gd name="connsiteY4" fmla="*/ 41 h 4079425"/>
              <a:gd name="connsiteX0" fmla="*/ 1049628 w 1236372"/>
              <a:gd name="connsiteY0" fmla="*/ 41 h 4079425"/>
              <a:gd name="connsiteX1" fmla="*/ 1236372 w 1236372"/>
              <a:gd name="connsiteY1" fmla="*/ 215763 h 4079425"/>
              <a:gd name="connsiteX2" fmla="*/ 1233151 w 1236372"/>
              <a:gd name="connsiteY2" fmla="*/ 4079425 h 4079425"/>
              <a:gd name="connsiteX3" fmla="*/ 1075386 w 1236372"/>
              <a:gd name="connsiteY3" fmla="*/ 3577148 h 4079425"/>
              <a:gd name="connsiteX4" fmla="*/ 0 w 1236372"/>
              <a:gd name="connsiteY4" fmla="*/ 41 h 4079425"/>
              <a:gd name="connsiteX5" fmla="*/ 1049628 w 1236372"/>
              <a:gd name="connsiteY5" fmla="*/ 41 h 4079425"/>
              <a:gd name="connsiteX0" fmla="*/ 1049628 w 1236372"/>
              <a:gd name="connsiteY0" fmla="*/ 41 h 4085863"/>
              <a:gd name="connsiteX1" fmla="*/ 1236372 w 1236372"/>
              <a:gd name="connsiteY1" fmla="*/ 215763 h 4085863"/>
              <a:gd name="connsiteX2" fmla="*/ 1233151 w 1236372"/>
              <a:gd name="connsiteY2" fmla="*/ 4079425 h 4085863"/>
              <a:gd name="connsiteX3" fmla="*/ 154546 w 1236372"/>
              <a:gd name="connsiteY3" fmla="*/ 4085863 h 4085863"/>
              <a:gd name="connsiteX4" fmla="*/ 0 w 1236372"/>
              <a:gd name="connsiteY4" fmla="*/ 41 h 4085863"/>
              <a:gd name="connsiteX5" fmla="*/ 1049628 w 1236372"/>
              <a:gd name="connsiteY5" fmla="*/ 41 h 4085863"/>
              <a:gd name="connsiteX0" fmla="*/ 2698123 w 2884867"/>
              <a:gd name="connsiteY0" fmla="*/ 41 h 4085863"/>
              <a:gd name="connsiteX1" fmla="*/ 2884867 w 2884867"/>
              <a:gd name="connsiteY1" fmla="*/ 215763 h 4085863"/>
              <a:gd name="connsiteX2" fmla="*/ 2881646 w 2884867"/>
              <a:gd name="connsiteY2" fmla="*/ 4079425 h 4085863"/>
              <a:gd name="connsiteX3" fmla="*/ 1803041 w 2884867"/>
              <a:gd name="connsiteY3" fmla="*/ 4085863 h 4085863"/>
              <a:gd name="connsiteX4" fmla="*/ 0 w 2884867"/>
              <a:gd name="connsiteY4" fmla="*/ 3261 h 4085863"/>
              <a:gd name="connsiteX5" fmla="*/ 2698123 w 2884867"/>
              <a:gd name="connsiteY5" fmla="*/ 41 h 408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4867" h="4085863">
                <a:moveTo>
                  <a:pt x="2698123" y="41"/>
                </a:moveTo>
                <a:cubicBezTo>
                  <a:pt x="2795788" y="-2105"/>
                  <a:pt x="2883793" y="79462"/>
                  <a:pt x="2884867" y="215763"/>
                </a:cubicBezTo>
                <a:cubicBezTo>
                  <a:pt x="2883793" y="1460721"/>
                  <a:pt x="2882720" y="2834467"/>
                  <a:pt x="2881646" y="4079425"/>
                </a:cubicBezTo>
                <a:lnTo>
                  <a:pt x="1803041" y="4085863"/>
                </a:lnTo>
                <a:lnTo>
                  <a:pt x="0" y="3261"/>
                </a:lnTo>
                <a:lnTo>
                  <a:pt x="2698123" y="4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bg1">
                  <a:alpha val="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6C69BC9-B659-4575-BDA3-683052B99A5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397" y="717777"/>
            <a:ext cx="2922240" cy="1863607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669FD10-71CF-472D-BD71-6B78159B990E}"/>
              </a:ext>
            </a:extLst>
          </p:cNvPr>
          <p:cNvSpPr/>
          <p:nvPr/>
        </p:nvSpPr>
        <p:spPr>
          <a:xfrm>
            <a:off x="6424263" y="550632"/>
            <a:ext cx="1532545" cy="2170557"/>
          </a:xfrm>
          <a:custGeom>
            <a:avLst/>
            <a:gdLst>
              <a:gd name="connsiteX0" fmla="*/ 1039969 w 1226713"/>
              <a:gd name="connsiteY0" fmla="*/ 0 h 1860998"/>
              <a:gd name="connsiteX1" fmla="*/ 1226713 w 1226713"/>
              <a:gd name="connsiteY1" fmla="*/ 215722 h 1860998"/>
              <a:gd name="connsiteX2" fmla="*/ 1217053 w 1226713"/>
              <a:gd name="connsiteY2" fmla="*/ 1860998 h 1860998"/>
              <a:gd name="connsiteX3" fmla="*/ 0 w 1226713"/>
              <a:gd name="connsiteY3" fmla="*/ 3220 h 1860998"/>
              <a:gd name="connsiteX4" fmla="*/ 1039969 w 1226713"/>
              <a:gd name="connsiteY4" fmla="*/ 0 h 1860998"/>
              <a:gd name="connsiteX0" fmla="*/ 1049628 w 1236372"/>
              <a:gd name="connsiteY0" fmla="*/ 0 h 1860998"/>
              <a:gd name="connsiteX1" fmla="*/ 1236372 w 1236372"/>
              <a:gd name="connsiteY1" fmla="*/ 215722 h 1860998"/>
              <a:gd name="connsiteX2" fmla="*/ 1226712 w 1236372"/>
              <a:gd name="connsiteY2" fmla="*/ 1860998 h 1860998"/>
              <a:gd name="connsiteX3" fmla="*/ 0 w 1236372"/>
              <a:gd name="connsiteY3" fmla="*/ 0 h 1860998"/>
              <a:gd name="connsiteX4" fmla="*/ 1049628 w 1236372"/>
              <a:gd name="connsiteY4" fmla="*/ 0 h 1860998"/>
              <a:gd name="connsiteX0" fmla="*/ 1049628 w 1236398"/>
              <a:gd name="connsiteY0" fmla="*/ 0 h 1860998"/>
              <a:gd name="connsiteX1" fmla="*/ 1236372 w 1236398"/>
              <a:gd name="connsiteY1" fmla="*/ 215722 h 1860998"/>
              <a:gd name="connsiteX2" fmla="*/ 1226712 w 1236398"/>
              <a:gd name="connsiteY2" fmla="*/ 1860998 h 1860998"/>
              <a:gd name="connsiteX3" fmla="*/ 0 w 1236398"/>
              <a:gd name="connsiteY3" fmla="*/ 0 h 1860998"/>
              <a:gd name="connsiteX4" fmla="*/ 1049628 w 1236398"/>
              <a:gd name="connsiteY4" fmla="*/ 0 h 1860998"/>
              <a:gd name="connsiteX0" fmla="*/ 1049628 w 1236409"/>
              <a:gd name="connsiteY0" fmla="*/ 37 h 1861035"/>
              <a:gd name="connsiteX1" fmla="*/ 1236372 w 1236409"/>
              <a:gd name="connsiteY1" fmla="*/ 215759 h 1861035"/>
              <a:gd name="connsiteX2" fmla="*/ 1226712 w 1236409"/>
              <a:gd name="connsiteY2" fmla="*/ 1861035 h 1861035"/>
              <a:gd name="connsiteX3" fmla="*/ 0 w 1236409"/>
              <a:gd name="connsiteY3" fmla="*/ 37 h 1861035"/>
              <a:gd name="connsiteX4" fmla="*/ 1049628 w 1236409"/>
              <a:gd name="connsiteY4" fmla="*/ 37 h 1861035"/>
              <a:gd name="connsiteX0" fmla="*/ 1049628 w 1236372"/>
              <a:gd name="connsiteY0" fmla="*/ 41 h 1861039"/>
              <a:gd name="connsiteX1" fmla="*/ 1236372 w 1236372"/>
              <a:gd name="connsiteY1" fmla="*/ 215763 h 1861039"/>
              <a:gd name="connsiteX2" fmla="*/ 1226712 w 1236372"/>
              <a:gd name="connsiteY2" fmla="*/ 1861039 h 1861039"/>
              <a:gd name="connsiteX3" fmla="*/ 0 w 1236372"/>
              <a:gd name="connsiteY3" fmla="*/ 41 h 1861039"/>
              <a:gd name="connsiteX4" fmla="*/ 1049628 w 1236372"/>
              <a:gd name="connsiteY4" fmla="*/ 41 h 1861039"/>
              <a:gd name="connsiteX0" fmla="*/ 1049628 w 1236372"/>
              <a:gd name="connsiteY0" fmla="*/ 41 h 3950636"/>
              <a:gd name="connsiteX1" fmla="*/ 1236372 w 1236372"/>
              <a:gd name="connsiteY1" fmla="*/ 215763 h 3950636"/>
              <a:gd name="connsiteX2" fmla="*/ 1233151 w 1236372"/>
              <a:gd name="connsiteY2" fmla="*/ 3950636 h 3950636"/>
              <a:gd name="connsiteX3" fmla="*/ 0 w 1236372"/>
              <a:gd name="connsiteY3" fmla="*/ 41 h 3950636"/>
              <a:gd name="connsiteX4" fmla="*/ 1049628 w 1236372"/>
              <a:gd name="connsiteY4" fmla="*/ 41 h 3950636"/>
              <a:gd name="connsiteX0" fmla="*/ 1049628 w 1236372"/>
              <a:gd name="connsiteY0" fmla="*/ 41 h 4079425"/>
              <a:gd name="connsiteX1" fmla="*/ 1236372 w 1236372"/>
              <a:gd name="connsiteY1" fmla="*/ 215763 h 4079425"/>
              <a:gd name="connsiteX2" fmla="*/ 1233151 w 1236372"/>
              <a:gd name="connsiteY2" fmla="*/ 4079425 h 4079425"/>
              <a:gd name="connsiteX3" fmla="*/ 0 w 1236372"/>
              <a:gd name="connsiteY3" fmla="*/ 41 h 4079425"/>
              <a:gd name="connsiteX4" fmla="*/ 1049628 w 1236372"/>
              <a:gd name="connsiteY4" fmla="*/ 41 h 4079425"/>
              <a:gd name="connsiteX0" fmla="*/ 1049628 w 1236372"/>
              <a:gd name="connsiteY0" fmla="*/ 41 h 4079425"/>
              <a:gd name="connsiteX1" fmla="*/ 1236372 w 1236372"/>
              <a:gd name="connsiteY1" fmla="*/ 215763 h 4079425"/>
              <a:gd name="connsiteX2" fmla="*/ 1233151 w 1236372"/>
              <a:gd name="connsiteY2" fmla="*/ 4079425 h 4079425"/>
              <a:gd name="connsiteX3" fmla="*/ 1075386 w 1236372"/>
              <a:gd name="connsiteY3" fmla="*/ 3577148 h 4079425"/>
              <a:gd name="connsiteX4" fmla="*/ 0 w 1236372"/>
              <a:gd name="connsiteY4" fmla="*/ 41 h 4079425"/>
              <a:gd name="connsiteX5" fmla="*/ 1049628 w 1236372"/>
              <a:gd name="connsiteY5" fmla="*/ 41 h 4079425"/>
              <a:gd name="connsiteX0" fmla="*/ 1049628 w 1236372"/>
              <a:gd name="connsiteY0" fmla="*/ 41 h 4085863"/>
              <a:gd name="connsiteX1" fmla="*/ 1236372 w 1236372"/>
              <a:gd name="connsiteY1" fmla="*/ 215763 h 4085863"/>
              <a:gd name="connsiteX2" fmla="*/ 1233151 w 1236372"/>
              <a:gd name="connsiteY2" fmla="*/ 4079425 h 4085863"/>
              <a:gd name="connsiteX3" fmla="*/ 154546 w 1236372"/>
              <a:gd name="connsiteY3" fmla="*/ 4085863 h 4085863"/>
              <a:gd name="connsiteX4" fmla="*/ 0 w 1236372"/>
              <a:gd name="connsiteY4" fmla="*/ 41 h 4085863"/>
              <a:gd name="connsiteX5" fmla="*/ 1049628 w 1236372"/>
              <a:gd name="connsiteY5" fmla="*/ 41 h 4085863"/>
              <a:gd name="connsiteX0" fmla="*/ 2698123 w 2884867"/>
              <a:gd name="connsiteY0" fmla="*/ 41 h 4085863"/>
              <a:gd name="connsiteX1" fmla="*/ 2884867 w 2884867"/>
              <a:gd name="connsiteY1" fmla="*/ 215763 h 4085863"/>
              <a:gd name="connsiteX2" fmla="*/ 2881646 w 2884867"/>
              <a:gd name="connsiteY2" fmla="*/ 4079425 h 4085863"/>
              <a:gd name="connsiteX3" fmla="*/ 1803041 w 2884867"/>
              <a:gd name="connsiteY3" fmla="*/ 4085863 h 4085863"/>
              <a:gd name="connsiteX4" fmla="*/ 0 w 2884867"/>
              <a:gd name="connsiteY4" fmla="*/ 3261 h 4085863"/>
              <a:gd name="connsiteX5" fmla="*/ 2698123 w 2884867"/>
              <a:gd name="connsiteY5" fmla="*/ 41 h 408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4867" h="4085863">
                <a:moveTo>
                  <a:pt x="2698123" y="41"/>
                </a:moveTo>
                <a:cubicBezTo>
                  <a:pt x="2795788" y="-2105"/>
                  <a:pt x="2883793" y="79462"/>
                  <a:pt x="2884867" y="215763"/>
                </a:cubicBezTo>
                <a:cubicBezTo>
                  <a:pt x="2883793" y="1460721"/>
                  <a:pt x="2882720" y="2834467"/>
                  <a:pt x="2881646" y="4079425"/>
                </a:cubicBezTo>
                <a:lnTo>
                  <a:pt x="1803041" y="4085863"/>
                </a:lnTo>
                <a:lnTo>
                  <a:pt x="0" y="3261"/>
                </a:lnTo>
                <a:lnTo>
                  <a:pt x="2698123" y="4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bg1">
                  <a:alpha val="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16278B8-EA3C-41DC-8856-07EB0459BB2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763" y="955287"/>
            <a:ext cx="2962111" cy="1901722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F0D5B1C-9D08-4F6A-B8D6-AC96C99A2564}"/>
              </a:ext>
            </a:extLst>
          </p:cNvPr>
          <p:cNvSpPr/>
          <p:nvPr/>
        </p:nvSpPr>
        <p:spPr>
          <a:xfrm>
            <a:off x="10196564" y="804188"/>
            <a:ext cx="1532545" cy="2170557"/>
          </a:xfrm>
          <a:custGeom>
            <a:avLst/>
            <a:gdLst>
              <a:gd name="connsiteX0" fmla="*/ 1039969 w 1226713"/>
              <a:gd name="connsiteY0" fmla="*/ 0 h 1860998"/>
              <a:gd name="connsiteX1" fmla="*/ 1226713 w 1226713"/>
              <a:gd name="connsiteY1" fmla="*/ 215722 h 1860998"/>
              <a:gd name="connsiteX2" fmla="*/ 1217053 w 1226713"/>
              <a:gd name="connsiteY2" fmla="*/ 1860998 h 1860998"/>
              <a:gd name="connsiteX3" fmla="*/ 0 w 1226713"/>
              <a:gd name="connsiteY3" fmla="*/ 3220 h 1860998"/>
              <a:gd name="connsiteX4" fmla="*/ 1039969 w 1226713"/>
              <a:gd name="connsiteY4" fmla="*/ 0 h 1860998"/>
              <a:gd name="connsiteX0" fmla="*/ 1049628 w 1236372"/>
              <a:gd name="connsiteY0" fmla="*/ 0 h 1860998"/>
              <a:gd name="connsiteX1" fmla="*/ 1236372 w 1236372"/>
              <a:gd name="connsiteY1" fmla="*/ 215722 h 1860998"/>
              <a:gd name="connsiteX2" fmla="*/ 1226712 w 1236372"/>
              <a:gd name="connsiteY2" fmla="*/ 1860998 h 1860998"/>
              <a:gd name="connsiteX3" fmla="*/ 0 w 1236372"/>
              <a:gd name="connsiteY3" fmla="*/ 0 h 1860998"/>
              <a:gd name="connsiteX4" fmla="*/ 1049628 w 1236372"/>
              <a:gd name="connsiteY4" fmla="*/ 0 h 1860998"/>
              <a:gd name="connsiteX0" fmla="*/ 1049628 w 1236398"/>
              <a:gd name="connsiteY0" fmla="*/ 0 h 1860998"/>
              <a:gd name="connsiteX1" fmla="*/ 1236372 w 1236398"/>
              <a:gd name="connsiteY1" fmla="*/ 215722 h 1860998"/>
              <a:gd name="connsiteX2" fmla="*/ 1226712 w 1236398"/>
              <a:gd name="connsiteY2" fmla="*/ 1860998 h 1860998"/>
              <a:gd name="connsiteX3" fmla="*/ 0 w 1236398"/>
              <a:gd name="connsiteY3" fmla="*/ 0 h 1860998"/>
              <a:gd name="connsiteX4" fmla="*/ 1049628 w 1236398"/>
              <a:gd name="connsiteY4" fmla="*/ 0 h 1860998"/>
              <a:gd name="connsiteX0" fmla="*/ 1049628 w 1236409"/>
              <a:gd name="connsiteY0" fmla="*/ 37 h 1861035"/>
              <a:gd name="connsiteX1" fmla="*/ 1236372 w 1236409"/>
              <a:gd name="connsiteY1" fmla="*/ 215759 h 1861035"/>
              <a:gd name="connsiteX2" fmla="*/ 1226712 w 1236409"/>
              <a:gd name="connsiteY2" fmla="*/ 1861035 h 1861035"/>
              <a:gd name="connsiteX3" fmla="*/ 0 w 1236409"/>
              <a:gd name="connsiteY3" fmla="*/ 37 h 1861035"/>
              <a:gd name="connsiteX4" fmla="*/ 1049628 w 1236409"/>
              <a:gd name="connsiteY4" fmla="*/ 37 h 1861035"/>
              <a:gd name="connsiteX0" fmla="*/ 1049628 w 1236372"/>
              <a:gd name="connsiteY0" fmla="*/ 41 h 1861039"/>
              <a:gd name="connsiteX1" fmla="*/ 1236372 w 1236372"/>
              <a:gd name="connsiteY1" fmla="*/ 215763 h 1861039"/>
              <a:gd name="connsiteX2" fmla="*/ 1226712 w 1236372"/>
              <a:gd name="connsiteY2" fmla="*/ 1861039 h 1861039"/>
              <a:gd name="connsiteX3" fmla="*/ 0 w 1236372"/>
              <a:gd name="connsiteY3" fmla="*/ 41 h 1861039"/>
              <a:gd name="connsiteX4" fmla="*/ 1049628 w 1236372"/>
              <a:gd name="connsiteY4" fmla="*/ 41 h 1861039"/>
              <a:gd name="connsiteX0" fmla="*/ 1049628 w 1236372"/>
              <a:gd name="connsiteY0" fmla="*/ 41 h 3950636"/>
              <a:gd name="connsiteX1" fmla="*/ 1236372 w 1236372"/>
              <a:gd name="connsiteY1" fmla="*/ 215763 h 3950636"/>
              <a:gd name="connsiteX2" fmla="*/ 1233151 w 1236372"/>
              <a:gd name="connsiteY2" fmla="*/ 3950636 h 3950636"/>
              <a:gd name="connsiteX3" fmla="*/ 0 w 1236372"/>
              <a:gd name="connsiteY3" fmla="*/ 41 h 3950636"/>
              <a:gd name="connsiteX4" fmla="*/ 1049628 w 1236372"/>
              <a:gd name="connsiteY4" fmla="*/ 41 h 3950636"/>
              <a:gd name="connsiteX0" fmla="*/ 1049628 w 1236372"/>
              <a:gd name="connsiteY0" fmla="*/ 41 h 4079425"/>
              <a:gd name="connsiteX1" fmla="*/ 1236372 w 1236372"/>
              <a:gd name="connsiteY1" fmla="*/ 215763 h 4079425"/>
              <a:gd name="connsiteX2" fmla="*/ 1233151 w 1236372"/>
              <a:gd name="connsiteY2" fmla="*/ 4079425 h 4079425"/>
              <a:gd name="connsiteX3" fmla="*/ 0 w 1236372"/>
              <a:gd name="connsiteY3" fmla="*/ 41 h 4079425"/>
              <a:gd name="connsiteX4" fmla="*/ 1049628 w 1236372"/>
              <a:gd name="connsiteY4" fmla="*/ 41 h 4079425"/>
              <a:gd name="connsiteX0" fmla="*/ 1049628 w 1236372"/>
              <a:gd name="connsiteY0" fmla="*/ 41 h 4079425"/>
              <a:gd name="connsiteX1" fmla="*/ 1236372 w 1236372"/>
              <a:gd name="connsiteY1" fmla="*/ 215763 h 4079425"/>
              <a:gd name="connsiteX2" fmla="*/ 1233151 w 1236372"/>
              <a:gd name="connsiteY2" fmla="*/ 4079425 h 4079425"/>
              <a:gd name="connsiteX3" fmla="*/ 1075386 w 1236372"/>
              <a:gd name="connsiteY3" fmla="*/ 3577148 h 4079425"/>
              <a:gd name="connsiteX4" fmla="*/ 0 w 1236372"/>
              <a:gd name="connsiteY4" fmla="*/ 41 h 4079425"/>
              <a:gd name="connsiteX5" fmla="*/ 1049628 w 1236372"/>
              <a:gd name="connsiteY5" fmla="*/ 41 h 4079425"/>
              <a:gd name="connsiteX0" fmla="*/ 1049628 w 1236372"/>
              <a:gd name="connsiteY0" fmla="*/ 41 h 4085863"/>
              <a:gd name="connsiteX1" fmla="*/ 1236372 w 1236372"/>
              <a:gd name="connsiteY1" fmla="*/ 215763 h 4085863"/>
              <a:gd name="connsiteX2" fmla="*/ 1233151 w 1236372"/>
              <a:gd name="connsiteY2" fmla="*/ 4079425 h 4085863"/>
              <a:gd name="connsiteX3" fmla="*/ 154546 w 1236372"/>
              <a:gd name="connsiteY3" fmla="*/ 4085863 h 4085863"/>
              <a:gd name="connsiteX4" fmla="*/ 0 w 1236372"/>
              <a:gd name="connsiteY4" fmla="*/ 41 h 4085863"/>
              <a:gd name="connsiteX5" fmla="*/ 1049628 w 1236372"/>
              <a:gd name="connsiteY5" fmla="*/ 41 h 4085863"/>
              <a:gd name="connsiteX0" fmla="*/ 2698123 w 2884867"/>
              <a:gd name="connsiteY0" fmla="*/ 41 h 4085863"/>
              <a:gd name="connsiteX1" fmla="*/ 2884867 w 2884867"/>
              <a:gd name="connsiteY1" fmla="*/ 215763 h 4085863"/>
              <a:gd name="connsiteX2" fmla="*/ 2881646 w 2884867"/>
              <a:gd name="connsiteY2" fmla="*/ 4079425 h 4085863"/>
              <a:gd name="connsiteX3" fmla="*/ 1803041 w 2884867"/>
              <a:gd name="connsiteY3" fmla="*/ 4085863 h 4085863"/>
              <a:gd name="connsiteX4" fmla="*/ 0 w 2884867"/>
              <a:gd name="connsiteY4" fmla="*/ 3261 h 4085863"/>
              <a:gd name="connsiteX5" fmla="*/ 2698123 w 2884867"/>
              <a:gd name="connsiteY5" fmla="*/ 41 h 408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4867" h="4085863">
                <a:moveTo>
                  <a:pt x="2698123" y="41"/>
                </a:moveTo>
                <a:cubicBezTo>
                  <a:pt x="2795788" y="-2105"/>
                  <a:pt x="2883793" y="79462"/>
                  <a:pt x="2884867" y="215763"/>
                </a:cubicBezTo>
                <a:cubicBezTo>
                  <a:pt x="2883793" y="1460721"/>
                  <a:pt x="2882720" y="2834467"/>
                  <a:pt x="2881646" y="4079425"/>
                </a:cubicBezTo>
                <a:lnTo>
                  <a:pt x="1803041" y="4085863"/>
                </a:lnTo>
                <a:lnTo>
                  <a:pt x="0" y="3261"/>
                </a:lnTo>
                <a:lnTo>
                  <a:pt x="2698123" y="4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bg1">
                  <a:alpha val="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E27B90F-F977-4BB9-898A-433EA96C4FD6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29" y="3531430"/>
            <a:ext cx="2982266" cy="1833541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D113FA-5044-4ED1-8F49-3E1C345A885F}"/>
              </a:ext>
            </a:extLst>
          </p:cNvPr>
          <p:cNvSpPr/>
          <p:nvPr/>
        </p:nvSpPr>
        <p:spPr>
          <a:xfrm>
            <a:off x="4521808" y="3346149"/>
            <a:ext cx="1532545" cy="2170557"/>
          </a:xfrm>
          <a:custGeom>
            <a:avLst/>
            <a:gdLst>
              <a:gd name="connsiteX0" fmla="*/ 1039969 w 1226713"/>
              <a:gd name="connsiteY0" fmla="*/ 0 h 1860998"/>
              <a:gd name="connsiteX1" fmla="*/ 1226713 w 1226713"/>
              <a:gd name="connsiteY1" fmla="*/ 215722 h 1860998"/>
              <a:gd name="connsiteX2" fmla="*/ 1217053 w 1226713"/>
              <a:gd name="connsiteY2" fmla="*/ 1860998 h 1860998"/>
              <a:gd name="connsiteX3" fmla="*/ 0 w 1226713"/>
              <a:gd name="connsiteY3" fmla="*/ 3220 h 1860998"/>
              <a:gd name="connsiteX4" fmla="*/ 1039969 w 1226713"/>
              <a:gd name="connsiteY4" fmla="*/ 0 h 1860998"/>
              <a:gd name="connsiteX0" fmla="*/ 1049628 w 1236372"/>
              <a:gd name="connsiteY0" fmla="*/ 0 h 1860998"/>
              <a:gd name="connsiteX1" fmla="*/ 1236372 w 1236372"/>
              <a:gd name="connsiteY1" fmla="*/ 215722 h 1860998"/>
              <a:gd name="connsiteX2" fmla="*/ 1226712 w 1236372"/>
              <a:gd name="connsiteY2" fmla="*/ 1860998 h 1860998"/>
              <a:gd name="connsiteX3" fmla="*/ 0 w 1236372"/>
              <a:gd name="connsiteY3" fmla="*/ 0 h 1860998"/>
              <a:gd name="connsiteX4" fmla="*/ 1049628 w 1236372"/>
              <a:gd name="connsiteY4" fmla="*/ 0 h 1860998"/>
              <a:gd name="connsiteX0" fmla="*/ 1049628 w 1236398"/>
              <a:gd name="connsiteY0" fmla="*/ 0 h 1860998"/>
              <a:gd name="connsiteX1" fmla="*/ 1236372 w 1236398"/>
              <a:gd name="connsiteY1" fmla="*/ 215722 h 1860998"/>
              <a:gd name="connsiteX2" fmla="*/ 1226712 w 1236398"/>
              <a:gd name="connsiteY2" fmla="*/ 1860998 h 1860998"/>
              <a:gd name="connsiteX3" fmla="*/ 0 w 1236398"/>
              <a:gd name="connsiteY3" fmla="*/ 0 h 1860998"/>
              <a:gd name="connsiteX4" fmla="*/ 1049628 w 1236398"/>
              <a:gd name="connsiteY4" fmla="*/ 0 h 1860998"/>
              <a:gd name="connsiteX0" fmla="*/ 1049628 w 1236409"/>
              <a:gd name="connsiteY0" fmla="*/ 37 h 1861035"/>
              <a:gd name="connsiteX1" fmla="*/ 1236372 w 1236409"/>
              <a:gd name="connsiteY1" fmla="*/ 215759 h 1861035"/>
              <a:gd name="connsiteX2" fmla="*/ 1226712 w 1236409"/>
              <a:gd name="connsiteY2" fmla="*/ 1861035 h 1861035"/>
              <a:gd name="connsiteX3" fmla="*/ 0 w 1236409"/>
              <a:gd name="connsiteY3" fmla="*/ 37 h 1861035"/>
              <a:gd name="connsiteX4" fmla="*/ 1049628 w 1236409"/>
              <a:gd name="connsiteY4" fmla="*/ 37 h 1861035"/>
              <a:gd name="connsiteX0" fmla="*/ 1049628 w 1236372"/>
              <a:gd name="connsiteY0" fmla="*/ 41 h 1861039"/>
              <a:gd name="connsiteX1" fmla="*/ 1236372 w 1236372"/>
              <a:gd name="connsiteY1" fmla="*/ 215763 h 1861039"/>
              <a:gd name="connsiteX2" fmla="*/ 1226712 w 1236372"/>
              <a:gd name="connsiteY2" fmla="*/ 1861039 h 1861039"/>
              <a:gd name="connsiteX3" fmla="*/ 0 w 1236372"/>
              <a:gd name="connsiteY3" fmla="*/ 41 h 1861039"/>
              <a:gd name="connsiteX4" fmla="*/ 1049628 w 1236372"/>
              <a:gd name="connsiteY4" fmla="*/ 41 h 1861039"/>
              <a:gd name="connsiteX0" fmla="*/ 1049628 w 1236372"/>
              <a:gd name="connsiteY0" fmla="*/ 41 h 3950636"/>
              <a:gd name="connsiteX1" fmla="*/ 1236372 w 1236372"/>
              <a:gd name="connsiteY1" fmla="*/ 215763 h 3950636"/>
              <a:gd name="connsiteX2" fmla="*/ 1233151 w 1236372"/>
              <a:gd name="connsiteY2" fmla="*/ 3950636 h 3950636"/>
              <a:gd name="connsiteX3" fmla="*/ 0 w 1236372"/>
              <a:gd name="connsiteY3" fmla="*/ 41 h 3950636"/>
              <a:gd name="connsiteX4" fmla="*/ 1049628 w 1236372"/>
              <a:gd name="connsiteY4" fmla="*/ 41 h 3950636"/>
              <a:gd name="connsiteX0" fmla="*/ 1049628 w 1236372"/>
              <a:gd name="connsiteY0" fmla="*/ 41 h 4079425"/>
              <a:gd name="connsiteX1" fmla="*/ 1236372 w 1236372"/>
              <a:gd name="connsiteY1" fmla="*/ 215763 h 4079425"/>
              <a:gd name="connsiteX2" fmla="*/ 1233151 w 1236372"/>
              <a:gd name="connsiteY2" fmla="*/ 4079425 h 4079425"/>
              <a:gd name="connsiteX3" fmla="*/ 0 w 1236372"/>
              <a:gd name="connsiteY3" fmla="*/ 41 h 4079425"/>
              <a:gd name="connsiteX4" fmla="*/ 1049628 w 1236372"/>
              <a:gd name="connsiteY4" fmla="*/ 41 h 4079425"/>
              <a:gd name="connsiteX0" fmla="*/ 1049628 w 1236372"/>
              <a:gd name="connsiteY0" fmla="*/ 41 h 4079425"/>
              <a:gd name="connsiteX1" fmla="*/ 1236372 w 1236372"/>
              <a:gd name="connsiteY1" fmla="*/ 215763 h 4079425"/>
              <a:gd name="connsiteX2" fmla="*/ 1233151 w 1236372"/>
              <a:gd name="connsiteY2" fmla="*/ 4079425 h 4079425"/>
              <a:gd name="connsiteX3" fmla="*/ 1075386 w 1236372"/>
              <a:gd name="connsiteY3" fmla="*/ 3577148 h 4079425"/>
              <a:gd name="connsiteX4" fmla="*/ 0 w 1236372"/>
              <a:gd name="connsiteY4" fmla="*/ 41 h 4079425"/>
              <a:gd name="connsiteX5" fmla="*/ 1049628 w 1236372"/>
              <a:gd name="connsiteY5" fmla="*/ 41 h 4079425"/>
              <a:gd name="connsiteX0" fmla="*/ 1049628 w 1236372"/>
              <a:gd name="connsiteY0" fmla="*/ 41 h 4085863"/>
              <a:gd name="connsiteX1" fmla="*/ 1236372 w 1236372"/>
              <a:gd name="connsiteY1" fmla="*/ 215763 h 4085863"/>
              <a:gd name="connsiteX2" fmla="*/ 1233151 w 1236372"/>
              <a:gd name="connsiteY2" fmla="*/ 4079425 h 4085863"/>
              <a:gd name="connsiteX3" fmla="*/ 154546 w 1236372"/>
              <a:gd name="connsiteY3" fmla="*/ 4085863 h 4085863"/>
              <a:gd name="connsiteX4" fmla="*/ 0 w 1236372"/>
              <a:gd name="connsiteY4" fmla="*/ 41 h 4085863"/>
              <a:gd name="connsiteX5" fmla="*/ 1049628 w 1236372"/>
              <a:gd name="connsiteY5" fmla="*/ 41 h 4085863"/>
              <a:gd name="connsiteX0" fmla="*/ 2698123 w 2884867"/>
              <a:gd name="connsiteY0" fmla="*/ 41 h 4085863"/>
              <a:gd name="connsiteX1" fmla="*/ 2884867 w 2884867"/>
              <a:gd name="connsiteY1" fmla="*/ 215763 h 4085863"/>
              <a:gd name="connsiteX2" fmla="*/ 2881646 w 2884867"/>
              <a:gd name="connsiteY2" fmla="*/ 4079425 h 4085863"/>
              <a:gd name="connsiteX3" fmla="*/ 1803041 w 2884867"/>
              <a:gd name="connsiteY3" fmla="*/ 4085863 h 4085863"/>
              <a:gd name="connsiteX4" fmla="*/ 0 w 2884867"/>
              <a:gd name="connsiteY4" fmla="*/ 3261 h 4085863"/>
              <a:gd name="connsiteX5" fmla="*/ 2698123 w 2884867"/>
              <a:gd name="connsiteY5" fmla="*/ 41 h 408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4867" h="4085863">
                <a:moveTo>
                  <a:pt x="2698123" y="41"/>
                </a:moveTo>
                <a:cubicBezTo>
                  <a:pt x="2795788" y="-2105"/>
                  <a:pt x="2883793" y="79462"/>
                  <a:pt x="2884867" y="215763"/>
                </a:cubicBezTo>
                <a:cubicBezTo>
                  <a:pt x="2883793" y="1460721"/>
                  <a:pt x="2882720" y="2834467"/>
                  <a:pt x="2881646" y="4079425"/>
                </a:cubicBezTo>
                <a:lnTo>
                  <a:pt x="1803041" y="4085863"/>
                </a:lnTo>
                <a:lnTo>
                  <a:pt x="0" y="3261"/>
                </a:lnTo>
                <a:lnTo>
                  <a:pt x="2698123" y="4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bg1">
                  <a:alpha val="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D27A97F-37DA-472A-B6A3-6077605593E1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248" y="3531430"/>
            <a:ext cx="2999446" cy="1833541"/>
          </a:xfrm>
          <a:prstGeom prst="rect">
            <a:avLst/>
          </a:pr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38BEB96-57DA-4514-A129-E02AC55AEE01}"/>
              </a:ext>
            </a:extLst>
          </p:cNvPr>
          <p:cNvSpPr/>
          <p:nvPr/>
        </p:nvSpPr>
        <p:spPr>
          <a:xfrm>
            <a:off x="8326717" y="3346149"/>
            <a:ext cx="1532545" cy="2170557"/>
          </a:xfrm>
          <a:custGeom>
            <a:avLst/>
            <a:gdLst>
              <a:gd name="connsiteX0" fmla="*/ 1039969 w 1226713"/>
              <a:gd name="connsiteY0" fmla="*/ 0 h 1860998"/>
              <a:gd name="connsiteX1" fmla="*/ 1226713 w 1226713"/>
              <a:gd name="connsiteY1" fmla="*/ 215722 h 1860998"/>
              <a:gd name="connsiteX2" fmla="*/ 1217053 w 1226713"/>
              <a:gd name="connsiteY2" fmla="*/ 1860998 h 1860998"/>
              <a:gd name="connsiteX3" fmla="*/ 0 w 1226713"/>
              <a:gd name="connsiteY3" fmla="*/ 3220 h 1860998"/>
              <a:gd name="connsiteX4" fmla="*/ 1039969 w 1226713"/>
              <a:gd name="connsiteY4" fmla="*/ 0 h 1860998"/>
              <a:gd name="connsiteX0" fmla="*/ 1049628 w 1236372"/>
              <a:gd name="connsiteY0" fmla="*/ 0 h 1860998"/>
              <a:gd name="connsiteX1" fmla="*/ 1236372 w 1236372"/>
              <a:gd name="connsiteY1" fmla="*/ 215722 h 1860998"/>
              <a:gd name="connsiteX2" fmla="*/ 1226712 w 1236372"/>
              <a:gd name="connsiteY2" fmla="*/ 1860998 h 1860998"/>
              <a:gd name="connsiteX3" fmla="*/ 0 w 1236372"/>
              <a:gd name="connsiteY3" fmla="*/ 0 h 1860998"/>
              <a:gd name="connsiteX4" fmla="*/ 1049628 w 1236372"/>
              <a:gd name="connsiteY4" fmla="*/ 0 h 1860998"/>
              <a:gd name="connsiteX0" fmla="*/ 1049628 w 1236398"/>
              <a:gd name="connsiteY0" fmla="*/ 0 h 1860998"/>
              <a:gd name="connsiteX1" fmla="*/ 1236372 w 1236398"/>
              <a:gd name="connsiteY1" fmla="*/ 215722 h 1860998"/>
              <a:gd name="connsiteX2" fmla="*/ 1226712 w 1236398"/>
              <a:gd name="connsiteY2" fmla="*/ 1860998 h 1860998"/>
              <a:gd name="connsiteX3" fmla="*/ 0 w 1236398"/>
              <a:gd name="connsiteY3" fmla="*/ 0 h 1860998"/>
              <a:gd name="connsiteX4" fmla="*/ 1049628 w 1236398"/>
              <a:gd name="connsiteY4" fmla="*/ 0 h 1860998"/>
              <a:gd name="connsiteX0" fmla="*/ 1049628 w 1236409"/>
              <a:gd name="connsiteY0" fmla="*/ 37 h 1861035"/>
              <a:gd name="connsiteX1" fmla="*/ 1236372 w 1236409"/>
              <a:gd name="connsiteY1" fmla="*/ 215759 h 1861035"/>
              <a:gd name="connsiteX2" fmla="*/ 1226712 w 1236409"/>
              <a:gd name="connsiteY2" fmla="*/ 1861035 h 1861035"/>
              <a:gd name="connsiteX3" fmla="*/ 0 w 1236409"/>
              <a:gd name="connsiteY3" fmla="*/ 37 h 1861035"/>
              <a:gd name="connsiteX4" fmla="*/ 1049628 w 1236409"/>
              <a:gd name="connsiteY4" fmla="*/ 37 h 1861035"/>
              <a:gd name="connsiteX0" fmla="*/ 1049628 w 1236372"/>
              <a:gd name="connsiteY0" fmla="*/ 41 h 1861039"/>
              <a:gd name="connsiteX1" fmla="*/ 1236372 w 1236372"/>
              <a:gd name="connsiteY1" fmla="*/ 215763 h 1861039"/>
              <a:gd name="connsiteX2" fmla="*/ 1226712 w 1236372"/>
              <a:gd name="connsiteY2" fmla="*/ 1861039 h 1861039"/>
              <a:gd name="connsiteX3" fmla="*/ 0 w 1236372"/>
              <a:gd name="connsiteY3" fmla="*/ 41 h 1861039"/>
              <a:gd name="connsiteX4" fmla="*/ 1049628 w 1236372"/>
              <a:gd name="connsiteY4" fmla="*/ 41 h 1861039"/>
              <a:gd name="connsiteX0" fmla="*/ 1049628 w 1236372"/>
              <a:gd name="connsiteY0" fmla="*/ 41 h 3950636"/>
              <a:gd name="connsiteX1" fmla="*/ 1236372 w 1236372"/>
              <a:gd name="connsiteY1" fmla="*/ 215763 h 3950636"/>
              <a:gd name="connsiteX2" fmla="*/ 1233151 w 1236372"/>
              <a:gd name="connsiteY2" fmla="*/ 3950636 h 3950636"/>
              <a:gd name="connsiteX3" fmla="*/ 0 w 1236372"/>
              <a:gd name="connsiteY3" fmla="*/ 41 h 3950636"/>
              <a:gd name="connsiteX4" fmla="*/ 1049628 w 1236372"/>
              <a:gd name="connsiteY4" fmla="*/ 41 h 3950636"/>
              <a:gd name="connsiteX0" fmla="*/ 1049628 w 1236372"/>
              <a:gd name="connsiteY0" fmla="*/ 41 h 4079425"/>
              <a:gd name="connsiteX1" fmla="*/ 1236372 w 1236372"/>
              <a:gd name="connsiteY1" fmla="*/ 215763 h 4079425"/>
              <a:gd name="connsiteX2" fmla="*/ 1233151 w 1236372"/>
              <a:gd name="connsiteY2" fmla="*/ 4079425 h 4079425"/>
              <a:gd name="connsiteX3" fmla="*/ 0 w 1236372"/>
              <a:gd name="connsiteY3" fmla="*/ 41 h 4079425"/>
              <a:gd name="connsiteX4" fmla="*/ 1049628 w 1236372"/>
              <a:gd name="connsiteY4" fmla="*/ 41 h 4079425"/>
              <a:gd name="connsiteX0" fmla="*/ 1049628 w 1236372"/>
              <a:gd name="connsiteY0" fmla="*/ 41 h 4079425"/>
              <a:gd name="connsiteX1" fmla="*/ 1236372 w 1236372"/>
              <a:gd name="connsiteY1" fmla="*/ 215763 h 4079425"/>
              <a:gd name="connsiteX2" fmla="*/ 1233151 w 1236372"/>
              <a:gd name="connsiteY2" fmla="*/ 4079425 h 4079425"/>
              <a:gd name="connsiteX3" fmla="*/ 1075386 w 1236372"/>
              <a:gd name="connsiteY3" fmla="*/ 3577148 h 4079425"/>
              <a:gd name="connsiteX4" fmla="*/ 0 w 1236372"/>
              <a:gd name="connsiteY4" fmla="*/ 41 h 4079425"/>
              <a:gd name="connsiteX5" fmla="*/ 1049628 w 1236372"/>
              <a:gd name="connsiteY5" fmla="*/ 41 h 4079425"/>
              <a:gd name="connsiteX0" fmla="*/ 1049628 w 1236372"/>
              <a:gd name="connsiteY0" fmla="*/ 41 h 4085863"/>
              <a:gd name="connsiteX1" fmla="*/ 1236372 w 1236372"/>
              <a:gd name="connsiteY1" fmla="*/ 215763 h 4085863"/>
              <a:gd name="connsiteX2" fmla="*/ 1233151 w 1236372"/>
              <a:gd name="connsiteY2" fmla="*/ 4079425 h 4085863"/>
              <a:gd name="connsiteX3" fmla="*/ 154546 w 1236372"/>
              <a:gd name="connsiteY3" fmla="*/ 4085863 h 4085863"/>
              <a:gd name="connsiteX4" fmla="*/ 0 w 1236372"/>
              <a:gd name="connsiteY4" fmla="*/ 41 h 4085863"/>
              <a:gd name="connsiteX5" fmla="*/ 1049628 w 1236372"/>
              <a:gd name="connsiteY5" fmla="*/ 41 h 4085863"/>
              <a:gd name="connsiteX0" fmla="*/ 2698123 w 2884867"/>
              <a:gd name="connsiteY0" fmla="*/ 41 h 4085863"/>
              <a:gd name="connsiteX1" fmla="*/ 2884867 w 2884867"/>
              <a:gd name="connsiteY1" fmla="*/ 215763 h 4085863"/>
              <a:gd name="connsiteX2" fmla="*/ 2881646 w 2884867"/>
              <a:gd name="connsiteY2" fmla="*/ 4079425 h 4085863"/>
              <a:gd name="connsiteX3" fmla="*/ 1803041 w 2884867"/>
              <a:gd name="connsiteY3" fmla="*/ 4085863 h 4085863"/>
              <a:gd name="connsiteX4" fmla="*/ 0 w 2884867"/>
              <a:gd name="connsiteY4" fmla="*/ 3261 h 4085863"/>
              <a:gd name="connsiteX5" fmla="*/ 2698123 w 2884867"/>
              <a:gd name="connsiteY5" fmla="*/ 41 h 408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4867" h="4085863">
                <a:moveTo>
                  <a:pt x="2698123" y="41"/>
                </a:moveTo>
                <a:cubicBezTo>
                  <a:pt x="2795788" y="-2105"/>
                  <a:pt x="2883793" y="79462"/>
                  <a:pt x="2884867" y="215763"/>
                </a:cubicBezTo>
                <a:cubicBezTo>
                  <a:pt x="2883793" y="1460721"/>
                  <a:pt x="2882720" y="2834467"/>
                  <a:pt x="2881646" y="4079425"/>
                </a:cubicBezTo>
                <a:lnTo>
                  <a:pt x="1803041" y="4085863"/>
                </a:lnTo>
                <a:lnTo>
                  <a:pt x="0" y="3261"/>
                </a:lnTo>
                <a:lnTo>
                  <a:pt x="2698123" y="41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  <a:alpha val="25000"/>
                </a:schemeClr>
              </a:gs>
              <a:gs pos="100000">
                <a:schemeClr val="bg1">
                  <a:alpha val="9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2701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ACTIVITY: </a:t>
            </a:r>
            <a:r>
              <a:rPr lang="en-GB" dirty="0">
                <a:solidFill>
                  <a:schemeClr val="bg1"/>
                </a:solidFill>
              </a:rPr>
              <a:t>LOOT BOXES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7D641-36E4-416E-A55F-24F6FCF3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66" y="1694298"/>
            <a:ext cx="7453095" cy="2420024"/>
          </a:xfrm>
        </p:spPr>
        <p:txBody>
          <a:bodyPr>
            <a:normAutofit/>
          </a:bodyPr>
          <a:lstStyle/>
          <a:p>
            <a:r>
              <a:rPr lang="en-GB" sz="2400" dirty="0"/>
              <a:t>In groups, create a thought shower using the title LOOT BOXES. Provide a definition for someone who might not know what these are.</a:t>
            </a:r>
          </a:p>
          <a:p>
            <a:r>
              <a:rPr lang="en-GB" sz="2400" dirty="0"/>
              <a:t>How do you get them? Discuss your experiences with the class.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YEAR 7 / LESSON 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2BE7F0-1649-4539-91F6-4AFE2C08F827}"/>
              </a:ext>
            </a:extLst>
          </p:cNvPr>
          <p:cNvSpPr/>
          <p:nvPr/>
        </p:nvSpPr>
        <p:spPr>
          <a:xfrm>
            <a:off x="7417098" y="5076214"/>
            <a:ext cx="4774902" cy="74136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329C4B-8B3B-44D6-B0D6-024A6AE8CEF6}"/>
              </a:ext>
            </a:extLst>
          </p:cNvPr>
          <p:cNvSpPr/>
          <p:nvPr/>
        </p:nvSpPr>
        <p:spPr>
          <a:xfrm rot="16200000">
            <a:off x="7868621" y="4532541"/>
            <a:ext cx="815498" cy="1828800"/>
          </a:xfrm>
          <a:prstGeom prst="rect">
            <a:avLst/>
          </a:prstGeom>
          <a:gradFill>
            <a:gsLst>
              <a:gs pos="0">
                <a:schemeClr val="bg1"/>
              </a:gs>
              <a:gs pos="81000">
                <a:schemeClr val="bg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 descr="A picture containing table, helmet, cake, sitting&#10;&#10;Description automatically generated">
            <a:extLst>
              <a:ext uri="{FF2B5EF4-FFF2-40B4-BE49-F238E27FC236}">
                <a16:creationId xmlns:a16="http://schemas.microsoft.com/office/drawing/2014/main" id="{A902BF6F-F061-4AAA-BCE1-71B7A1FAA6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943" y="1888455"/>
            <a:ext cx="4774902" cy="377371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F842845-3C9B-494F-9226-A051AA14BBCC}"/>
              </a:ext>
            </a:extLst>
          </p:cNvPr>
          <p:cNvGrpSpPr/>
          <p:nvPr/>
        </p:nvGrpSpPr>
        <p:grpSpPr>
          <a:xfrm>
            <a:off x="489208" y="3775311"/>
            <a:ext cx="6705494" cy="2192079"/>
            <a:chOff x="623368" y="2525257"/>
            <a:chExt cx="11226767" cy="367011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C51E8B3-3B00-4CE0-A198-0B17825CCBB3}"/>
                </a:ext>
              </a:extLst>
            </p:cNvPr>
            <p:cNvSpPr/>
            <p:nvPr/>
          </p:nvSpPr>
          <p:spPr>
            <a:xfrm>
              <a:off x="4897954" y="3513715"/>
              <a:ext cx="2396093" cy="1501662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5F7D074-4946-4B0A-ABBE-FB20E3A716E7}"/>
                </a:ext>
              </a:extLst>
            </p:cNvPr>
            <p:cNvSpPr/>
            <p:nvPr/>
          </p:nvSpPr>
          <p:spPr>
            <a:xfrm>
              <a:off x="7200558" y="2602242"/>
              <a:ext cx="1679286" cy="1052431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1D8C294-D9A2-43A2-96DE-56C9A6F7F673}"/>
                </a:ext>
              </a:extLst>
            </p:cNvPr>
            <p:cNvSpPr/>
            <p:nvPr/>
          </p:nvSpPr>
          <p:spPr>
            <a:xfrm>
              <a:off x="8410143" y="3962946"/>
              <a:ext cx="1679286" cy="1052431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49502F0-173A-470C-8D1C-2260C5CD7A15}"/>
                </a:ext>
              </a:extLst>
            </p:cNvPr>
            <p:cNvSpPr/>
            <p:nvPr/>
          </p:nvSpPr>
          <p:spPr>
            <a:xfrm>
              <a:off x="7094327" y="5142945"/>
              <a:ext cx="1679286" cy="1052431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5668A0C-C57D-49D3-B697-E055BF0A9D84}"/>
                </a:ext>
              </a:extLst>
            </p:cNvPr>
            <p:cNvSpPr/>
            <p:nvPr/>
          </p:nvSpPr>
          <p:spPr>
            <a:xfrm>
              <a:off x="9665011" y="2525257"/>
              <a:ext cx="1679286" cy="1052431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71F2703-2977-4AE8-AB22-A851EEB5C1BE}"/>
                </a:ext>
              </a:extLst>
            </p:cNvPr>
            <p:cNvSpPr/>
            <p:nvPr/>
          </p:nvSpPr>
          <p:spPr>
            <a:xfrm>
              <a:off x="10170849" y="4842512"/>
              <a:ext cx="1679286" cy="1052431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C4A2CC3-5F26-4D2D-84BF-72B6292B3479}"/>
                </a:ext>
              </a:extLst>
            </p:cNvPr>
            <p:cNvSpPr/>
            <p:nvPr/>
          </p:nvSpPr>
          <p:spPr>
            <a:xfrm>
              <a:off x="3137248" y="2602242"/>
              <a:ext cx="1679286" cy="1052431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DF12A18-B2FD-4BDF-ADEB-60896962E3FA}"/>
                </a:ext>
              </a:extLst>
            </p:cNvPr>
            <p:cNvSpPr/>
            <p:nvPr/>
          </p:nvSpPr>
          <p:spPr>
            <a:xfrm>
              <a:off x="3702225" y="5142944"/>
              <a:ext cx="1679286" cy="1052431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47A9E07-E0BC-4B23-8E32-5C93E408159A}"/>
                </a:ext>
              </a:extLst>
            </p:cNvPr>
            <p:cNvSpPr/>
            <p:nvPr/>
          </p:nvSpPr>
          <p:spPr>
            <a:xfrm>
              <a:off x="2087911" y="3998012"/>
              <a:ext cx="1679286" cy="1052431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3EEABBA-21A5-483D-AE67-8B8AE56CDD95}"/>
                </a:ext>
              </a:extLst>
            </p:cNvPr>
            <p:cNvSpPr/>
            <p:nvPr/>
          </p:nvSpPr>
          <p:spPr>
            <a:xfrm>
              <a:off x="623368" y="2890640"/>
              <a:ext cx="1679286" cy="1052431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9CD4A10-DBC9-41EC-95C8-A66839A2246C}"/>
                </a:ext>
              </a:extLst>
            </p:cNvPr>
            <p:cNvSpPr/>
            <p:nvPr/>
          </p:nvSpPr>
          <p:spPr>
            <a:xfrm>
              <a:off x="823999" y="5015377"/>
              <a:ext cx="1679286" cy="1052431"/>
            </a:xfrm>
            <a:custGeom>
              <a:avLst/>
              <a:gdLst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83779 w 3447393"/>
                <a:gd name="connsiteY15" fmla="*/ 420414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304800 w 3447393"/>
                <a:gd name="connsiteY16" fmla="*/ 472965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209820 w 3447393"/>
                <a:gd name="connsiteY15" fmla="*/ 578417 h 2322786"/>
                <a:gd name="connsiteX16" fmla="*/ 234203 w 3447393"/>
                <a:gd name="connsiteY16" fmla="*/ 483051 h 2322786"/>
                <a:gd name="connsiteX0" fmla="*/ 256730 w 3472896"/>
                <a:gd name="connsiteY0" fmla="*/ 462455 h 2322786"/>
                <a:gd name="connsiteX1" fmla="*/ 687655 w 3472896"/>
                <a:gd name="connsiteY1" fmla="*/ 0 h 2322786"/>
                <a:gd name="connsiteX2" fmla="*/ 1276234 w 3472896"/>
                <a:gd name="connsiteY2" fmla="*/ 189186 h 2322786"/>
                <a:gd name="connsiteX3" fmla="*/ 2032979 w 3472896"/>
                <a:gd name="connsiteY3" fmla="*/ 231227 h 2322786"/>
                <a:gd name="connsiteX4" fmla="*/ 2663599 w 3472896"/>
                <a:gd name="connsiteY4" fmla="*/ 367862 h 2322786"/>
                <a:gd name="connsiteX5" fmla="*/ 3273199 w 3472896"/>
                <a:gd name="connsiteY5" fmla="*/ 609600 h 2322786"/>
                <a:gd name="connsiteX6" fmla="*/ 3472896 w 3472896"/>
                <a:gd name="connsiteY6" fmla="*/ 1229710 h 2322786"/>
                <a:gd name="connsiteX7" fmla="*/ 2989420 w 3472896"/>
                <a:gd name="connsiteY7" fmla="*/ 1891862 h 2322786"/>
                <a:gd name="connsiteX8" fmla="*/ 2705641 w 3472896"/>
                <a:gd name="connsiteY8" fmla="*/ 2228193 h 2322786"/>
                <a:gd name="connsiteX9" fmla="*/ 2148592 w 3472896"/>
                <a:gd name="connsiteY9" fmla="*/ 2060027 h 2322786"/>
                <a:gd name="connsiteX10" fmla="*/ 1591544 w 3472896"/>
                <a:gd name="connsiteY10" fmla="*/ 2322786 h 2322786"/>
                <a:gd name="connsiteX11" fmla="*/ 1087048 w 3472896"/>
                <a:gd name="connsiteY11" fmla="*/ 1923393 h 2322786"/>
                <a:gd name="connsiteX12" fmla="*/ 487958 w 3472896"/>
                <a:gd name="connsiteY12" fmla="*/ 1923393 h 2322786"/>
                <a:gd name="connsiteX13" fmla="*/ 225199 w 3472896"/>
                <a:gd name="connsiteY13" fmla="*/ 1555531 h 2322786"/>
                <a:gd name="connsiteX14" fmla="*/ 25503 w 3472896"/>
                <a:gd name="connsiteY14" fmla="*/ 924910 h 2322786"/>
                <a:gd name="connsiteX15" fmla="*/ 0 w 3472896"/>
                <a:gd name="connsiteY15" fmla="*/ 541438 h 2322786"/>
                <a:gd name="connsiteX16" fmla="*/ 259706 w 3472896"/>
                <a:gd name="connsiteY16" fmla="*/ 483051 h 2322786"/>
                <a:gd name="connsiteX0" fmla="*/ 231227 w 3447393"/>
                <a:gd name="connsiteY0" fmla="*/ 462455 h 2322786"/>
                <a:gd name="connsiteX1" fmla="*/ 662152 w 3447393"/>
                <a:gd name="connsiteY1" fmla="*/ 0 h 2322786"/>
                <a:gd name="connsiteX2" fmla="*/ 1250731 w 3447393"/>
                <a:gd name="connsiteY2" fmla="*/ 189186 h 2322786"/>
                <a:gd name="connsiteX3" fmla="*/ 2007476 w 3447393"/>
                <a:gd name="connsiteY3" fmla="*/ 231227 h 2322786"/>
                <a:gd name="connsiteX4" fmla="*/ 2638096 w 3447393"/>
                <a:gd name="connsiteY4" fmla="*/ 367862 h 2322786"/>
                <a:gd name="connsiteX5" fmla="*/ 3247696 w 3447393"/>
                <a:gd name="connsiteY5" fmla="*/ 609600 h 2322786"/>
                <a:gd name="connsiteX6" fmla="*/ 3447393 w 3447393"/>
                <a:gd name="connsiteY6" fmla="*/ 1229710 h 2322786"/>
                <a:gd name="connsiteX7" fmla="*/ 2963917 w 3447393"/>
                <a:gd name="connsiteY7" fmla="*/ 1891862 h 2322786"/>
                <a:gd name="connsiteX8" fmla="*/ 2680138 w 3447393"/>
                <a:gd name="connsiteY8" fmla="*/ 2228193 h 2322786"/>
                <a:gd name="connsiteX9" fmla="*/ 2123089 w 3447393"/>
                <a:gd name="connsiteY9" fmla="*/ 2060027 h 2322786"/>
                <a:gd name="connsiteX10" fmla="*/ 1566041 w 3447393"/>
                <a:gd name="connsiteY10" fmla="*/ 2322786 h 2322786"/>
                <a:gd name="connsiteX11" fmla="*/ 1061545 w 3447393"/>
                <a:gd name="connsiteY11" fmla="*/ 1923393 h 2322786"/>
                <a:gd name="connsiteX12" fmla="*/ 462455 w 3447393"/>
                <a:gd name="connsiteY12" fmla="*/ 1923393 h 2322786"/>
                <a:gd name="connsiteX13" fmla="*/ 199696 w 3447393"/>
                <a:gd name="connsiteY13" fmla="*/ 1555531 h 2322786"/>
                <a:gd name="connsiteX14" fmla="*/ 0 w 3447393"/>
                <a:gd name="connsiteY14" fmla="*/ 924910 h 2322786"/>
                <a:gd name="connsiteX15" fmla="*/ 48456 w 3447393"/>
                <a:gd name="connsiteY15" fmla="*/ 581779 h 2322786"/>
                <a:gd name="connsiteX16" fmla="*/ 234203 w 3447393"/>
                <a:gd name="connsiteY16" fmla="*/ 483051 h 2322786"/>
                <a:gd name="connsiteX0" fmla="*/ 239921 w 3456087"/>
                <a:gd name="connsiteY0" fmla="*/ 462455 h 2322786"/>
                <a:gd name="connsiteX1" fmla="*/ 670846 w 3456087"/>
                <a:gd name="connsiteY1" fmla="*/ 0 h 2322786"/>
                <a:gd name="connsiteX2" fmla="*/ 1259425 w 3456087"/>
                <a:gd name="connsiteY2" fmla="*/ 189186 h 2322786"/>
                <a:gd name="connsiteX3" fmla="*/ 2016170 w 3456087"/>
                <a:gd name="connsiteY3" fmla="*/ 231227 h 2322786"/>
                <a:gd name="connsiteX4" fmla="*/ 2646790 w 3456087"/>
                <a:gd name="connsiteY4" fmla="*/ 367862 h 2322786"/>
                <a:gd name="connsiteX5" fmla="*/ 3256390 w 3456087"/>
                <a:gd name="connsiteY5" fmla="*/ 609600 h 2322786"/>
                <a:gd name="connsiteX6" fmla="*/ 3456087 w 3456087"/>
                <a:gd name="connsiteY6" fmla="*/ 1229710 h 2322786"/>
                <a:gd name="connsiteX7" fmla="*/ 2972611 w 3456087"/>
                <a:gd name="connsiteY7" fmla="*/ 1891862 h 2322786"/>
                <a:gd name="connsiteX8" fmla="*/ 2688832 w 3456087"/>
                <a:gd name="connsiteY8" fmla="*/ 2228193 h 2322786"/>
                <a:gd name="connsiteX9" fmla="*/ 2131783 w 3456087"/>
                <a:gd name="connsiteY9" fmla="*/ 2060027 h 2322786"/>
                <a:gd name="connsiteX10" fmla="*/ 1574735 w 3456087"/>
                <a:gd name="connsiteY10" fmla="*/ 2322786 h 2322786"/>
                <a:gd name="connsiteX11" fmla="*/ 1070239 w 3456087"/>
                <a:gd name="connsiteY11" fmla="*/ 1923393 h 2322786"/>
                <a:gd name="connsiteX12" fmla="*/ 471149 w 3456087"/>
                <a:gd name="connsiteY12" fmla="*/ 1923393 h 2322786"/>
                <a:gd name="connsiteX13" fmla="*/ 208390 w 3456087"/>
                <a:gd name="connsiteY13" fmla="*/ 1555531 h 2322786"/>
                <a:gd name="connsiteX14" fmla="*/ 8694 w 3456087"/>
                <a:gd name="connsiteY14" fmla="*/ 924910 h 2322786"/>
                <a:gd name="connsiteX15" fmla="*/ 0 w 3456087"/>
                <a:gd name="connsiteY15" fmla="*/ 534714 h 2322786"/>
                <a:gd name="connsiteX16" fmla="*/ 242897 w 3456087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81908 w 3498074"/>
                <a:gd name="connsiteY0" fmla="*/ 462455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79264 h 2322786"/>
                <a:gd name="connsiteX1" fmla="*/ 712833 w 3498074"/>
                <a:gd name="connsiteY1" fmla="*/ 0 h 2322786"/>
                <a:gd name="connsiteX2" fmla="*/ 1301412 w 3498074"/>
                <a:gd name="connsiteY2" fmla="*/ 189186 h 2322786"/>
                <a:gd name="connsiteX3" fmla="*/ 2058157 w 3498074"/>
                <a:gd name="connsiteY3" fmla="*/ 231227 h 2322786"/>
                <a:gd name="connsiteX4" fmla="*/ 2688777 w 3498074"/>
                <a:gd name="connsiteY4" fmla="*/ 367862 h 2322786"/>
                <a:gd name="connsiteX5" fmla="*/ 3298377 w 3498074"/>
                <a:gd name="connsiteY5" fmla="*/ 609600 h 2322786"/>
                <a:gd name="connsiteX6" fmla="*/ 3498074 w 3498074"/>
                <a:gd name="connsiteY6" fmla="*/ 1229710 h 2322786"/>
                <a:gd name="connsiteX7" fmla="*/ 3014598 w 3498074"/>
                <a:gd name="connsiteY7" fmla="*/ 1891862 h 2322786"/>
                <a:gd name="connsiteX8" fmla="*/ 2730819 w 3498074"/>
                <a:gd name="connsiteY8" fmla="*/ 2228193 h 2322786"/>
                <a:gd name="connsiteX9" fmla="*/ 2173770 w 3498074"/>
                <a:gd name="connsiteY9" fmla="*/ 2060027 h 2322786"/>
                <a:gd name="connsiteX10" fmla="*/ 1616722 w 3498074"/>
                <a:gd name="connsiteY10" fmla="*/ 2322786 h 2322786"/>
                <a:gd name="connsiteX11" fmla="*/ 1112226 w 3498074"/>
                <a:gd name="connsiteY11" fmla="*/ 1923393 h 2322786"/>
                <a:gd name="connsiteX12" fmla="*/ 513136 w 3498074"/>
                <a:gd name="connsiteY12" fmla="*/ 1923393 h 2322786"/>
                <a:gd name="connsiteX13" fmla="*/ 250377 w 3498074"/>
                <a:gd name="connsiteY13" fmla="*/ 1555531 h 2322786"/>
                <a:gd name="connsiteX14" fmla="*/ 50681 w 3498074"/>
                <a:gd name="connsiteY14" fmla="*/ 924910 h 2322786"/>
                <a:gd name="connsiteX15" fmla="*/ 41987 w 3498074"/>
                <a:gd name="connsiteY15" fmla="*/ 534714 h 2322786"/>
                <a:gd name="connsiteX16" fmla="*/ 284884 w 3498074"/>
                <a:gd name="connsiteY16" fmla="*/ 483051 h 2322786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498074"/>
                <a:gd name="connsiteY0" fmla="*/ 488916 h 2332438"/>
                <a:gd name="connsiteX1" fmla="*/ 712833 w 3498074"/>
                <a:gd name="connsiteY1" fmla="*/ 9652 h 2332438"/>
                <a:gd name="connsiteX2" fmla="*/ 1301412 w 3498074"/>
                <a:gd name="connsiteY2" fmla="*/ 198838 h 2332438"/>
                <a:gd name="connsiteX3" fmla="*/ 2058157 w 3498074"/>
                <a:gd name="connsiteY3" fmla="*/ 240879 h 2332438"/>
                <a:gd name="connsiteX4" fmla="*/ 2688777 w 3498074"/>
                <a:gd name="connsiteY4" fmla="*/ 377514 h 2332438"/>
                <a:gd name="connsiteX5" fmla="*/ 3298377 w 3498074"/>
                <a:gd name="connsiteY5" fmla="*/ 619252 h 2332438"/>
                <a:gd name="connsiteX6" fmla="*/ 3498074 w 3498074"/>
                <a:gd name="connsiteY6" fmla="*/ 1239362 h 2332438"/>
                <a:gd name="connsiteX7" fmla="*/ 3014598 w 3498074"/>
                <a:gd name="connsiteY7" fmla="*/ 1901514 h 2332438"/>
                <a:gd name="connsiteX8" fmla="*/ 2730819 w 3498074"/>
                <a:gd name="connsiteY8" fmla="*/ 2237845 h 2332438"/>
                <a:gd name="connsiteX9" fmla="*/ 2173770 w 3498074"/>
                <a:gd name="connsiteY9" fmla="*/ 2069679 h 2332438"/>
                <a:gd name="connsiteX10" fmla="*/ 1616722 w 3498074"/>
                <a:gd name="connsiteY10" fmla="*/ 2332438 h 2332438"/>
                <a:gd name="connsiteX11" fmla="*/ 1112226 w 3498074"/>
                <a:gd name="connsiteY11" fmla="*/ 1933045 h 2332438"/>
                <a:gd name="connsiteX12" fmla="*/ 513136 w 3498074"/>
                <a:gd name="connsiteY12" fmla="*/ 1933045 h 2332438"/>
                <a:gd name="connsiteX13" fmla="*/ 250377 w 3498074"/>
                <a:gd name="connsiteY13" fmla="*/ 1565183 h 2332438"/>
                <a:gd name="connsiteX14" fmla="*/ 50681 w 3498074"/>
                <a:gd name="connsiteY14" fmla="*/ 934562 h 2332438"/>
                <a:gd name="connsiteX15" fmla="*/ 41987 w 3498074"/>
                <a:gd name="connsiteY15" fmla="*/ 544366 h 2332438"/>
                <a:gd name="connsiteX16" fmla="*/ 284884 w 3498074"/>
                <a:gd name="connsiteY16" fmla="*/ 492703 h 2332438"/>
                <a:gd name="connsiteX0" fmla="*/ 291994 w 3502914"/>
                <a:gd name="connsiteY0" fmla="*/ 488916 h 2332438"/>
                <a:gd name="connsiteX1" fmla="*/ 712833 w 3502914"/>
                <a:gd name="connsiteY1" fmla="*/ 9652 h 2332438"/>
                <a:gd name="connsiteX2" fmla="*/ 1301412 w 3502914"/>
                <a:gd name="connsiteY2" fmla="*/ 198838 h 2332438"/>
                <a:gd name="connsiteX3" fmla="*/ 2058157 w 3502914"/>
                <a:gd name="connsiteY3" fmla="*/ 240879 h 2332438"/>
                <a:gd name="connsiteX4" fmla="*/ 2688777 w 3502914"/>
                <a:gd name="connsiteY4" fmla="*/ 377514 h 2332438"/>
                <a:gd name="connsiteX5" fmla="*/ 3298377 w 3502914"/>
                <a:gd name="connsiteY5" fmla="*/ 619252 h 2332438"/>
                <a:gd name="connsiteX6" fmla="*/ 3498074 w 3502914"/>
                <a:gd name="connsiteY6" fmla="*/ 1239362 h 2332438"/>
                <a:gd name="connsiteX7" fmla="*/ 3014598 w 3502914"/>
                <a:gd name="connsiteY7" fmla="*/ 1901514 h 2332438"/>
                <a:gd name="connsiteX8" fmla="*/ 2730819 w 3502914"/>
                <a:gd name="connsiteY8" fmla="*/ 2237845 h 2332438"/>
                <a:gd name="connsiteX9" fmla="*/ 2173770 w 3502914"/>
                <a:gd name="connsiteY9" fmla="*/ 2069679 h 2332438"/>
                <a:gd name="connsiteX10" fmla="*/ 1616722 w 3502914"/>
                <a:gd name="connsiteY10" fmla="*/ 2332438 h 2332438"/>
                <a:gd name="connsiteX11" fmla="*/ 1112226 w 3502914"/>
                <a:gd name="connsiteY11" fmla="*/ 1933045 h 2332438"/>
                <a:gd name="connsiteX12" fmla="*/ 513136 w 3502914"/>
                <a:gd name="connsiteY12" fmla="*/ 1933045 h 2332438"/>
                <a:gd name="connsiteX13" fmla="*/ 250377 w 3502914"/>
                <a:gd name="connsiteY13" fmla="*/ 1565183 h 2332438"/>
                <a:gd name="connsiteX14" fmla="*/ 50681 w 3502914"/>
                <a:gd name="connsiteY14" fmla="*/ 934562 h 2332438"/>
                <a:gd name="connsiteX15" fmla="*/ 41987 w 3502914"/>
                <a:gd name="connsiteY15" fmla="*/ 544366 h 2332438"/>
                <a:gd name="connsiteX16" fmla="*/ 284884 w 3502914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32438"/>
                <a:gd name="connsiteX1" fmla="*/ 712833 w 3610578"/>
                <a:gd name="connsiteY1" fmla="*/ 9652 h 2332438"/>
                <a:gd name="connsiteX2" fmla="*/ 1301412 w 3610578"/>
                <a:gd name="connsiteY2" fmla="*/ 198838 h 2332438"/>
                <a:gd name="connsiteX3" fmla="*/ 2058157 w 3610578"/>
                <a:gd name="connsiteY3" fmla="*/ 240879 h 2332438"/>
                <a:gd name="connsiteX4" fmla="*/ 2688777 w 3610578"/>
                <a:gd name="connsiteY4" fmla="*/ 377514 h 2332438"/>
                <a:gd name="connsiteX5" fmla="*/ 3298377 w 3610578"/>
                <a:gd name="connsiteY5" fmla="*/ 619252 h 2332438"/>
                <a:gd name="connsiteX6" fmla="*/ 3498074 w 3610578"/>
                <a:gd name="connsiteY6" fmla="*/ 1239362 h 2332438"/>
                <a:gd name="connsiteX7" fmla="*/ 3014598 w 3610578"/>
                <a:gd name="connsiteY7" fmla="*/ 1901514 h 2332438"/>
                <a:gd name="connsiteX8" fmla="*/ 2730819 w 3610578"/>
                <a:gd name="connsiteY8" fmla="*/ 2237845 h 2332438"/>
                <a:gd name="connsiteX9" fmla="*/ 2173770 w 3610578"/>
                <a:gd name="connsiteY9" fmla="*/ 2069679 h 2332438"/>
                <a:gd name="connsiteX10" fmla="*/ 1616722 w 3610578"/>
                <a:gd name="connsiteY10" fmla="*/ 2332438 h 2332438"/>
                <a:gd name="connsiteX11" fmla="*/ 1112226 w 3610578"/>
                <a:gd name="connsiteY11" fmla="*/ 1933045 h 2332438"/>
                <a:gd name="connsiteX12" fmla="*/ 513136 w 3610578"/>
                <a:gd name="connsiteY12" fmla="*/ 1933045 h 2332438"/>
                <a:gd name="connsiteX13" fmla="*/ 250377 w 3610578"/>
                <a:gd name="connsiteY13" fmla="*/ 1565183 h 2332438"/>
                <a:gd name="connsiteX14" fmla="*/ 50681 w 3610578"/>
                <a:gd name="connsiteY14" fmla="*/ 934562 h 2332438"/>
                <a:gd name="connsiteX15" fmla="*/ 41987 w 3610578"/>
                <a:gd name="connsiteY15" fmla="*/ 544366 h 2332438"/>
                <a:gd name="connsiteX16" fmla="*/ 284884 w 3610578"/>
                <a:gd name="connsiteY16" fmla="*/ 492703 h 2332438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16722 w 3610578"/>
                <a:gd name="connsiteY10" fmla="*/ 2332438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9534"/>
                <a:gd name="connsiteX1" fmla="*/ 712833 w 3610578"/>
                <a:gd name="connsiteY1" fmla="*/ 9652 h 2359534"/>
                <a:gd name="connsiteX2" fmla="*/ 1301412 w 3610578"/>
                <a:gd name="connsiteY2" fmla="*/ 198838 h 2359534"/>
                <a:gd name="connsiteX3" fmla="*/ 2058157 w 3610578"/>
                <a:gd name="connsiteY3" fmla="*/ 240879 h 2359534"/>
                <a:gd name="connsiteX4" fmla="*/ 2688777 w 3610578"/>
                <a:gd name="connsiteY4" fmla="*/ 377514 h 2359534"/>
                <a:gd name="connsiteX5" fmla="*/ 3298377 w 3610578"/>
                <a:gd name="connsiteY5" fmla="*/ 619252 h 2359534"/>
                <a:gd name="connsiteX6" fmla="*/ 3498074 w 3610578"/>
                <a:gd name="connsiteY6" fmla="*/ 1239362 h 2359534"/>
                <a:gd name="connsiteX7" fmla="*/ 3014598 w 3610578"/>
                <a:gd name="connsiteY7" fmla="*/ 1901514 h 2359534"/>
                <a:gd name="connsiteX8" fmla="*/ 2730819 w 3610578"/>
                <a:gd name="connsiteY8" fmla="*/ 2237845 h 2359534"/>
                <a:gd name="connsiteX9" fmla="*/ 2173770 w 3610578"/>
                <a:gd name="connsiteY9" fmla="*/ 2069679 h 2359534"/>
                <a:gd name="connsiteX10" fmla="*/ 1616722 w 3610578"/>
                <a:gd name="connsiteY10" fmla="*/ 2332438 h 2359534"/>
                <a:gd name="connsiteX11" fmla="*/ 1112226 w 3610578"/>
                <a:gd name="connsiteY11" fmla="*/ 1933045 h 2359534"/>
                <a:gd name="connsiteX12" fmla="*/ 513136 w 3610578"/>
                <a:gd name="connsiteY12" fmla="*/ 1933045 h 2359534"/>
                <a:gd name="connsiteX13" fmla="*/ 250377 w 3610578"/>
                <a:gd name="connsiteY13" fmla="*/ 1565183 h 2359534"/>
                <a:gd name="connsiteX14" fmla="*/ 50681 w 3610578"/>
                <a:gd name="connsiteY14" fmla="*/ 934562 h 2359534"/>
                <a:gd name="connsiteX15" fmla="*/ 41987 w 3610578"/>
                <a:gd name="connsiteY15" fmla="*/ 544366 h 2359534"/>
                <a:gd name="connsiteX16" fmla="*/ 284884 w 3610578"/>
                <a:gd name="connsiteY16" fmla="*/ 492703 h 2359534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291994 w 3610578"/>
                <a:gd name="connsiteY0" fmla="*/ 488916 h 2356955"/>
                <a:gd name="connsiteX1" fmla="*/ 712833 w 3610578"/>
                <a:gd name="connsiteY1" fmla="*/ 9652 h 2356955"/>
                <a:gd name="connsiteX2" fmla="*/ 1301412 w 3610578"/>
                <a:gd name="connsiteY2" fmla="*/ 198838 h 2356955"/>
                <a:gd name="connsiteX3" fmla="*/ 2058157 w 3610578"/>
                <a:gd name="connsiteY3" fmla="*/ 240879 h 2356955"/>
                <a:gd name="connsiteX4" fmla="*/ 2688777 w 3610578"/>
                <a:gd name="connsiteY4" fmla="*/ 377514 h 2356955"/>
                <a:gd name="connsiteX5" fmla="*/ 3298377 w 3610578"/>
                <a:gd name="connsiteY5" fmla="*/ 619252 h 2356955"/>
                <a:gd name="connsiteX6" fmla="*/ 3498074 w 3610578"/>
                <a:gd name="connsiteY6" fmla="*/ 1239362 h 2356955"/>
                <a:gd name="connsiteX7" fmla="*/ 3014598 w 3610578"/>
                <a:gd name="connsiteY7" fmla="*/ 1901514 h 2356955"/>
                <a:gd name="connsiteX8" fmla="*/ 2730819 w 3610578"/>
                <a:gd name="connsiteY8" fmla="*/ 2237845 h 2356955"/>
                <a:gd name="connsiteX9" fmla="*/ 2173770 w 3610578"/>
                <a:gd name="connsiteY9" fmla="*/ 2069679 h 2356955"/>
                <a:gd name="connsiteX10" fmla="*/ 1633531 w 3610578"/>
                <a:gd name="connsiteY10" fmla="*/ 2144180 h 2356955"/>
                <a:gd name="connsiteX11" fmla="*/ 1112226 w 3610578"/>
                <a:gd name="connsiteY11" fmla="*/ 1933045 h 2356955"/>
                <a:gd name="connsiteX12" fmla="*/ 513136 w 3610578"/>
                <a:gd name="connsiteY12" fmla="*/ 1933045 h 2356955"/>
                <a:gd name="connsiteX13" fmla="*/ 250377 w 3610578"/>
                <a:gd name="connsiteY13" fmla="*/ 1565183 h 2356955"/>
                <a:gd name="connsiteX14" fmla="*/ 50681 w 3610578"/>
                <a:gd name="connsiteY14" fmla="*/ 934562 h 2356955"/>
                <a:gd name="connsiteX15" fmla="*/ 41987 w 3610578"/>
                <a:gd name="connsiteY15" fmla="*/ 544366 h 2356955"/>
                <a:gd name="connsiteX16" fmla="*/ 284884 w 3610578"/>
                <a:gd name="connsiteY16" fmla="*/ 492703 h 2356955"/>
                <a:gd name="connsiteX0" fmla="*/ 307887 w 3626471"/>
                <a:gd name="connsiteY0" fmla="*/ 488916 h 2356955"/>
                <a:gd name="connsiteX1" fmla="*/ 728726 w 3626471"/>
                <a:gd name="connsiteY1" fmla="*/ 9652 h 2356955"/>
                <a:gd name="connsiteX2" fmla="*/ 1317305 w 3626471"/>
                <a:gd name="connsiteY2" fmla="*/ 198838 h 2356955"/>
                <a:gd name="connsiteX3" fmla="*/ 2074050 w 3626471"/>
                <a:gd name="connsiteY3" fmla="*/ 240879 h 2356955"/>
                <a:gd name="connsiteX4" fmla="*/ 2704670 w 3626471"/>
                <a:gd name="connsiteY4" fmla="*/ 377514 h 2356955"/>
                <a:gd name="connsiteX5" fmla="*/ 3314270 w 3626471"/>
                <a:gd name="connsiteY5" fmla="*/ 619252 h 2356955"/>
                <a:gd name="connsiteX6" fmla="*/ 3513967 w 3626471"/>
                <a:gd name="connsiteY6" fmla="*/ 1239362 h 2356955"/>
                <a:gd name="connsiteX7" fmla="*/ 3030491 w 3626471"/>
                <a:gd name="connsiteY7" fmla="*/ 1901514 h 2356955"/>
                <a:gd name="connsiteX8" fmla="*/ 2746712 w 3626471"/>
                <a:gd name="connsiteY8" fmla="*/ 2237845 h 2356955"/>
                <a:gd name="connsiteX9" fmla="*/ 2189663 w 3626471"/>
                <a:gd name="connsiteY9" fmla="*/ 2069679 h 2356955"/>
                <a:gd name="connsiteX10" fmla="*/ 1649424 w 3626471"/>
                <a:gd name="connsiteY10" fmla="*/ 2144180 h 2356955"/>
                <a:gd name="connsiteX11" fmla="*/ 1128119 w 3626471"/>
                <a:gd name="connsiteY11" fmla="*/ 1933045 h 2356955"/>
                <a:gd name="connsiteX12" fmla="*/ 529029 w 3626471"/>
                <a:gd name="connsiteY12" fmla="*/ 1933045 h 2356955"/>
                <a:gd name="connsiteX13" fmla="*/ 266270 w 3626471"/>
                <a:gd name="connsiteY13" fmla="*/ 1565183 h 2356955"/>
                <a:gd name="connsiteX14" fmla="*/ 66574 w 3626471"/>
                <a:gd name="connsiteY14" fmla="*/ 934562 h 2356955"/>
                <a:gd name="connsiteX15" fmla="*/ 57880 w 3626471"/>
                <a:gd name="connsiteY15" fmla="*/ 544366 h 2356955"/>
                <a:gd name="connsiteX16" fmla="*/ 300777 w 3626471"/>
                <a:gd name="connsiteY16" fmla="*/ 492703 h 2356955"/>
                <a:gd name="connsiteX0" fmla="*/ 450720 w 3769304"/>
                <a:gd name="connsiteY0" fmla="*/ 488916 h 2356955"/>
                <a:gd name="connsiteX1" fmla="*/ 871559 w 3769304"/>
                <a:gd name="connsiteY1" fmla="*/ 9652 h 2356955"/>
                <a:gd name="connsiteX2" fmla="*/ 1460138 w 3769304"/>
                <a:gd name="connsiteY2" fmla="*/ 198838 h 2356955"/>
                <a:gd name="connsiteX3" fmla="*/ 2216883 w 3769304"/>
                <a:gd name="connsiteY3" fmla="*/ 240879 h 2356955"/>
                <a:gd name="connsiteX4" fmla="*/ 2847503 w 3769304"/>
                <a:gd name="connsiteY4" fmla="*/ 377514 h 2356955"/>
                <a:gd name="connsiteX5" fmla="*/ 3457103 w 3769304"/>
                <a:gd name="connsiteY5" fmla="*/ 619252 h 2356955"/>
                <a:gd name="connsiteX6" fmla="*/ 3656800 w 3769304"/>
                <a:gd name="connsiteY6" fmla="*/ 1239362 h 2356955"/>
                <a:gd name="connsiteX7" fmla="*/ 3173324 w 3769304"/>
                <a:gd name="connsiteY7" fmla="*/ 1901514 h 2356955"/>
                <a:gd name="connsiteX8" fmla="*/ 2889545 w 3769304"/>
                <a:gd name="connsiteY8" fmla="*/ 2237845 h 2356955"/>
                <a:gd name="connsiteX9" fmla="*/ 2332496 w 3769304"/>
                <a:gd name="connsiteY9" fmla="*/ 2069679 h 2356955"/>
                <a:gd name="connsiteX10" fmla="*/ 1792257 w 3769304"/>
                <a:gd name="connsiteY10" fmla="*/ 2144180 h 2356955"/>
                <a:gd name="connsiteX11" fmla="*/ 1270952 w 3769304"/>
                <a:gd name="connsiteY11" fmla="*/ 1933045 h 2356955"/>
                <a:gd name="connsiteX12" fmla="*/ 671862 w 3769304"/>
                <a:gd name="connsiteY12" fmla="*/ 1933045 h 2356955"/>
                <a:gd name="connsiteX13" fmla="*/ 409103 w 3769304"/>
                <a:gd name="connsiteY13" fmla="*/ 1565183 h 2356955"/>
                <a:gd name="connsiteX14" fmla="*/ 209407 w 3769304"/>
                <a:gd name="connsiteY14" fmla="*/ 934562 h 2356955"/>
                <a:gd name="connsiteX15" fmla="*/ 200713 w 3769304"/>
                <a:gd name="connsiteY15" fmla="*/ 544366 h 2356955"/>
                <a:gd name="connsiteX16" fmla="*/ 443610 w 3769304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88916 h 2356955"/>
                <a:gd name="connsiteX1" fmla="*/ 873708 w 3771453"/>
                <a:gd name="connsiteY1" fmla="*/ 9652 h 2356955"/>
                <a:gd name="connsiteX2" fmla="*/ 1462287 w 3771453"/>
                <a:gd name="connsiteY2" fmla="*/ 198838 h 2356955"/>
                <a:gd name="connsiteX3" fmla="*/ 2219032 w 3771453"/>
                <a:gd name="connsiteY3" fmla="*/ 240879 h 2356955"/>
                <a:gd name="connsiteX4" fmla="*/ 2849652 w 3771453"/>
                <a:gd name="connsiteY4" fmla="*/ 377514 h 2356955"/>
                <a:gd name="connsiteX5" fmla="*/ 3459252 w 3771453"/>
                <a:gd name="connsiteY5" fmla="*/ 619252 h 2356955"/>
                <a:gd name="connsiteX6" fmla="*/ 3658949 w 3771453"/>
                <a:gd name="connsiteY6" fmla="*/ 1239362 h 2356955"/>
                <a:gd name="connsiteX7" fmla="*/ 3175473 w 3771453"/>
                <a:gd name="connsiteY7" fmla="*/ 1901514 h 2356955"/>
                <a:gd name="connsiteX8" fmla="*/ 2891694 w 3771453"/>
                <a:gd name="connsiteY8" fmla="*/ 2237845 h 2356955"/>
                <a:gd name="connsiteX9" fmla="*/ 2334645 w 3771453"/>
                <a:gd name="connsiteY9" fmla="*/ 2069679 h 2356955"/>
                <a:gd name="connsiteX10" fmla="*/ 1794406 w 3771453"/>
                <a:gd name="connsiteY10" fmla="*/ 2144180 h 2356955"/>
                <a:gd name="connsiteX11" fmla="*/ 1273101 w 3771453"/>
                <a:gd name="connsiteY11" fmla="*/ 1933045 h 2356955"/>
                <a:gd name="connsiteX12" fmla="*/ 674011 w 3771453"/>
                <a:gd name="connsiteY12" fmla="*/ 1933045 h 2356955"/>
                <a:gd name="connsiteX13" fmla="*/ 411252 w 3771453"/>
                <a:gd name="connsiteY13" fmla="*/ 1565183 h 2356955"/>
                <a:gd name="connsiteX14" fmla="*/ 211556 w 3771453"/>
                <a:gd name="connsiteY14" fmla="*/ 934562 h 2356955"/>
                <a:gd name="connsiteX15" fmla="*/ 202862 w 3771453"/>
                <a:gd name="connsiteY15" fmla="*/ 544366 h 2356955"/>
                <a:gd name="connsiteX16" fmla="*/ 445759 w 3771453"/>
                <a:gd name="connsiteY16" fmla="*/ 492703 h 2356955"/>
                <a:gd name="connsiteX0" fmla="*/ 452869 w 3771453"/>
                <a:gd name="connsiteY0" fmla="*/ 492711 h 2360750"/>
                <a:gd name="connsiteX1" fmla="*/ 887155 w 3771453"/>
                <a:gd name="connsiteY1" fmla="*/ 0 h 2360750"/>
                <a:gd name="connsiteX2" fmla="*/ 1462287 w 3771453"/>
                <a:gd name="connsiteY2" fmla="*/ 202633 h 2360750"/>
                <a:gd name="connsiteX3" fmla="*/ 2219032 w 3771453"/>
                <a:gd name="connsiteY3" fmla="*/ 244674 h 2360750"/>
                <a:gd name="connsiteX4" fmla="*/ 2849652 w 3771453"/>
                <a:gd name="connsiteY4" fmla="*/ 381309 h 2360750"/>
                <a:gd name="connsiteX5" fmla="*/ 3459252 w 3771453"/>
                <a:gd name="connsiteY5" fmla="*/ 623047 h 2360750"/>
                <a:gd name="connsiteX6" fmla="*/ 3658949 w 3771453"/>
                <a:gd name="connsiteY6" fmla="*/ 1243157 h 2360750"/>
                <a:gd name="connsiteX7" fmla="*/ 3175473 w 3771453"/>
                <a:gd name="connsiteY7" fmla="*/ 1905309 h 2360750"/>
                <a:gd name="connsiteX8" fmla="*/ 2891694 w 3771453"/>
                <a:gd name="connsiteY8" fmla="*/ 2241640 h 2360750"/>
                <a:gd name="connsiteX9" fmla="*/ 2334645 w 3771453"/>
                <a:gd name="connsiteY9" fmla="*/ 2073474 h 2360750"/>
                <a:gd name="connsiteX10" fmla="*/ 1794406 w 3771453"/>
                <a:gd name="connsiteY10" fmla="*/ 2147975 h 2360750"/>
                <a:gd name="connsiteX11" fmla="*/ 1273101 w 3771453"/>
                <a:gd name="connsiteY11" fmla="*/ 1936840 h 2360750"/>
                <a:gd name="connsiteX12" fmla="*/ 674011 w 3771453"/>
                <a:gd name="connsiteY12" fmla="*/ 1936840 h 2360750"/>
                <a:gd name="connsiteX13" fmla="*/ 411252 w 3771453"/>
                <a:gd name="connsiteY13" fmla="*/ 1568978 h 2360750"/>
                <a:gd name="connsiteX14" fmla="*/ 211556 w 3771453"/>
                <a:gd name="connsiteY14" fmla="*/ 938357 h 2360750"/>
                <a:gd name="connsiteX15" fmla="*/ 202862 w 3771453"/>
                <a:gd name="connsiteY15" fmla="*/ 548161 h 2360750"/>
                <a:gd name="connsiteX16" fmla="*/ 445759 w 3771453"/>
                <a:gd name="connsiteY16" fmla="*/ 496498 h 2360750"/>
                <a:gd name="connsiteX0" fmla="*/ 452869 w 3771453"/>
                <a:gd name="connsiteY0" fmla="*/ 494079 h 2362118"/>
                <a:gd name="connsiteX1" fmla="*/ 887155 w 3771453"/>
                <a:gd name="connsiteY1" fmla="*/ 1368 h 2362118"/>
                <a:gd name="connsiteX2" fmla="*/ 1462287 w 3771453"/>
                <a:gd name="connsiteY2" fmla="*/ 204001 h 2362118"/>
                <a:gd name="connsiteX3" fmla="*/ 2219032 w 3771453"/>
                <a:gd name="connsiteY3" fmla="*/ 246042 h 2362118"/>
                <a:gd name="connsiteX4" fmla="*/ 2849652 w 3771453"/>
                <a:gd name="connsiteY4" fmla="*/ 382677 h 2362118"/>
                <a:gd name="connsiteX5" fmla="*/ 3459252 w 3771453"/>
                <a:gd name="connsiteY5" fmla="*/ 624415 h 2362118"/>
                <a:gd name="connsiteX6" fmla="*/ 3658949 w 3771453"/>
                <a:gd name="connsiteY6" fmla="*/ 1244525 h 2362118"/>
                <a:gd name="connsiteX7" fmla="*/ 3175473 w 3771453"/>
                <a:gd name="connsiteY7" fmla="*/ 1906677 h 2362118"/>
                <a:gd name="connsiteX8" fmla="*/ 2891694 w 3771453"/>
                <a:gd name="connsiteY8" fmla="*/ 2243008 h 2362118"/>
                <a:gd name="connsiteX9" fmla="*/ 2334645 w 3771453"/>
                <a:gd name="connsiteY9" fmla="*/ 2074842 h 2362118"/>
                <a:gd name="connsiteX10" fmla="*/ 1794406 w 3771453"/>
                <a:gd name="connsiteY10" fmla="*/ 2149343 h 2362118"/>
                <a:gd name="connsiteX11" fmla="*/ 1273101 w 3771453"/>
                <a:gd name="connsiteY11" fmla="*/ 1938208 h 2362118"/>
                <a:gd name="connsiteX12" fmla="*/ 674011 w 3771453"/>
                <a:gd name="connsiteY12" fmla="*/ 1938208 h 2362118"/>
                <a:gd name="connsiteX13" fmla="*/ 411252 w 3771453"/>
                <a:gd name="connsiteY13" fmla="*/ 1570346 h 2362118"/>
                <a:gd name="connsiteX14" fmla="*/ 211556 w 3771453"/>
                <a:gd name="connsiteY14" fmla="*/ 939725 h 2362118"/>
                <a:gd name="connsiteX15" fmla="*/ 202862 w 3771453"/>
                <a:gd name="connsiteY15" fmla="*/ 549529 h 2362118"/>
                <a:gd name="connsiteX16" fmla="*/ 445759 w 3771453"/>
                <a:gd name="connsiteY16" fmla="*/ 497866 h 23621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  <a:gd name="connsiteX0" fmla="*/ 452869 w 3771453"/>
                <a:gd name="connsiteY0" fmla="*/ 495579 h 2363618"/>
                <a:gd name="connsiteX1" fmla="*/ 887155 w 3771453"/>
                <a:gd name="connsiteY1" fmla="*/ 2868 h 2363618"/>
                <a:gd name="connsiteX2" fmla="*/ 1462287 w 3771453"/>
                <a:gd name="connsiteY2" fmla="*/ 205501 h 2363618"/>
                <a:gd name="connsiteX3" fmla="*/ 2219032 w 3771453"/>
                <a:gd name="connsiteY3" fmla="*/ 247542 h 2363618"/>
                <a:gd name="connsiteX4" fmla="*/ 2849652 w 3771453"/>
                <a:gd name="connsiteY4" fmla="*/ 384177 h 2363618"/>
                <a:gd name="connsiteX5" fmla="*/ 3459252 w 3771453"/>
                <a:gd name="connsiteY5" fmla="*/ 625915 h 2363618"/>
                <a:gd name="connsiteX6" fmla="*/ 3658949 w 3771453"/>
                <a:gd name="connsiteY6" fmla="*/ 1246025 h 2363618"/>
                <a:gd name="connsiteX7" fmla="*/ 3175473 w 3771453"/>
                <a:gd name="connsiteY7" fmla="*/ 1908177 h 2363618"/>
                <a:gd name="connsiteX8" fmla="*/ 2891694 w 3771453"/>
                <a:gd name="connsiteY8" fmla="*/ 2244508 h 2363618"/>
                <a:gd name="connsiteX9" fmla="*/ 2334645 w 3771453"/>
                <a:gd name="connsiteY9" fmla="*/ 2076342 h 2363618"/>
                <a:gd name="connsiteX10" fmla="*/ 1794406 w 3771453"/>
                <a:gd name="connsiteY10" fmla="*/ 2150843 h 2363618"/>
                <a:gd name="connsiteX11" fmla="*/ 1273101 w 3771453"/>
                <a:gd name="connsiteY11" fmla="*/ 1939708 h 2363618"/>
                <a:gd name="connsiteX12" fmla="*/ 674011 w 3771453"/>
                <a:gd name="connsiteY12" fmla="*/ 1939708 h 2363618"/>
                <a:gd name="connsiteX13" fmla="*/ 411252 w 3771453"/>
                <a:gd name="connsiteY13" fmla="*/ 1571846 h 2363618"/>
                <a:gd name="connsiteX14" fmla="*/ 211556 w 3771453"/>
                <a:gd name="connsiteY14" fmla="*/ 941225 h 2363618"/>
                <a:gd name="connsiteX15" fmla="*/ 202862 w 3771453"/>
                <a:gd name="connsiteY15" fmla="*/ 551029 h 2363618"/>
                <a:gd name="connsiteX16" fmla="*/ 445759 w 3771453"/>
                <a:gd name="connsiteY16" fmla="*/ 499366 h 2363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771453" h="2363618">
                  <a:moveTo>
                    <a:pt x="452869" y="495579"/>
                  </a:moveTo>
                  <a:cubicBezTo>
                    <a:pt x="377996" y="161012"/>
                    <a:pt x="592234" y="28152"/>
                    <a:pt x="887155" y="2868"/>
                  </a:cubicBezTo>
                  <a:cubicBezTo>
                    <a:pt x="1204372" y="-14752"/>
                    <a:pt x="1316520" y="48310"/>
                    <a:pt x="1462287" y="205501"/>
                  </a:cubicBezTo>
                  <a:cubicBezTo>
                    <a:pt x="1815388" y="-72959"/>
                    <a:pt x="1973508" y="-58945"/>
                    <a:pt x="2219032" y="247542"/>
                  </a:cubicBezTo>
                  <a:cubicBezTo>
                    <a:pt x="2472942" y="3975"/>
                    <a:pt x="2824342" y="177267"/>
                    <a:pt x="2849652" y="384177"/>
                  </a:cubicBezTo>
                  <a:cubicBezTo>
                    <a:pt x="3146982" y="209262"/>
                    <a:pt x="3491375" y="373886"/>
                    <a:pt x="3459252" y="625915"/>
                  </a:cubicBezTo>
                  <a:cubicBezTo>
                    <a:pt x="3804845" y="691424"/>
                    <a:pt x="3851238" y="1140175"/>
                    <a:pt x="3658949" y="1246025"/>
                  </a:cubicBezTo>
                  <a:cubicBezTo>
                    <a:pt x="3884393" y="1634830"/>
                    <a:pt x="3750129" y="2060615"/>
                    <a:pt x="3175473" y="1908177"/>
                  </a:cubicBezTo>
                  <a:cubicBezTo>
                    <a:pt x="3245607" y="2080798"/>
                    <a:pt x="3070331" y="2307210"/>
                    <a:pt x="2891694" y="2244508"/>
                  </a:cubicBezTo>
                  <a:cubicBezTo>
                    <a:pt x="2732905" y="2440585"/>
                    <a:pt x="2379134" y="2401339"/>
                    <a:pt x="2334645" y="2076342"/>
                  </a:cubicBezTo>
                  <a:cubicBezTo>
                    <a:pt x="2243091" y="2368995"/>
                    <a:pt x="1845619" y="2261600"/>
                    <a:pt x="1794406" y="2150843"/>
                  </a:cubicBezTo>
                  <a:cubicBezTo>
                    <a:pt x="1683391" y="2313547"/>
                    <a:pt x="1185772" y="2230842"/>
                    <a:pt x="1273101" y="1939708"/>
                  </a:cubicBezTo>
                  <a:cubicBezTo>
                    <a:pt x="1059957" y="2154861"/>
                    <a:pt x="819919" y="2084264"/>
                    <a:pt x="674011" y="1939708"/>
                  </a:cubicBezTo>
                  <a:cubicBezTo>
                    <a:pt x="398166" y="1988537"/>
                    <a:pt x="260153" y="1721361"/>
                    <a:pt x="411252" y="1571846"/>
                  </a:cubicBezTo>
                  <a:cubicBezTo>
                    <a:pt x="-92342" y="1543175"/>
                    <a:pt x="-101758" y="1101005"/>
                    <a:pt x="211556" y="941225"/>
                  </a:cubicBezTo>
                  <a:cubicBezTo>
                    <a:pt x="107805" y="821245"/>
                    <a:pt x="64565" y="734882"/>
                    <a:pt x="202862" y="551029"/>
                  </a:cubicBezTo>
                  <a:cubicBezTo>
                    <a:pt x="320807" y="444161"/>
                    <a:pt x="438752" y="481849"/>
                    <a:pt x="445759" y="499366"/>
                  </a:cubicBezTo>
                </a:path>
              </a:pathLst>
            </a:cu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C804EE6-54AE-4F76-A33E-313A7940F320}"/>
                </a:ext>
              </a:extLst>
            </p:cNvPr>
            <p:cNvCxnSpPr>
              <a:cxnSpLocks/>
              <a:stCxn id="13" idx="0"/>
            </p:cNvCxnSpPr>
            <p:nvPr/>
          </p:nvCxnSpPr>
          <p:spPr>
            <a:xfrm flipH="1" flipV="1">
              <a:off x="4772294" y="3416855"/>
              <a:ext cx="413378" cy="411713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C99C354-0434-44E5-857B-E867387CC8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64433" y="4842512"/>
              <a:ext cx="286876" cy="473297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9528E38-214B-45A1-B19E-E96645F02F87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7200558" y="4708187"/>
              <a:ext cx="288786" cy="436035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6453A7F-1C25-46DF-ABE7-E21D7A8BBD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3050" y="3429000"/>
              <a:ext cx="382274" cy="317034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F7F4B21-909A-4ADB-9895-3CD168043B92}"/>
                </a:ext>
              </a:extLst>
            </p:cNvPr>
            <p:cNvCxnSpPr>
              <a:cxnSpLocks/>
              <a:endCxn id="15" idx="15"/>
            </p:cNvCxnSpPr>
            <p:nvPr/>
          </p:nvCxnSpPr>
          <p:spPr>
            <a:xfrm>
              <a:off x="7294047" y="4089432"/>
              <a:ext cx="1206423" cy="118867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05F5148-196D-41FA-979D-B0ED36742E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79844" y="3092222"/>
              <a:ext cx="785167" cy="8788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1ED3AB7-E904-4067-A9E3-BD8C5641A214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>
              <a:off x="10086267" y="4708187"/>
              <a:ext cx="479599" cy="135602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049FE33-8388-4939-8324-A288AE6F1EC4}"/>
                </a:ext>
              </a:extLst>
            </p:cNvPr>
            <p:cNvCxnSpPr>
              <a:cxnSpLocks/>
              <a:stCxn id="19" idx="12"/>
              <a:endCxn id="21" idx="3"/>
            </p:cNvCxnSpPr>
            <p:nvPr/>
          </p:nvCxnSpPr>
          <p:spPr>
            <a:xfrm flipH="1">
              <a:off x="3075962" y="3465922"/>
              <a:ext cx="361398" cy="642311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69455B1-EA6A-4E3E-885B-BCDD8832C1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21601" y="3275290"/>
              <a:ext cx="815647" cy="40206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E4F1F2C-77A4-4A3A-9AAA-3763710AE999}"/>
                </a:ext>
              </a:extLst>
            </p:cNvPr>
            <p:cNvCxnSpPr>
              <a:cxnSpLocks/>
              <a:endCxn id="23" idx="5"/>
            </p:cNvCxnSpPr>
            <p:nvPr/>
          </p:nvCxnSpPr>
          <p:spPr>
            <a:xfrm flipH="1">
              <a:off x="2364274" y="5015377"/>
              <a:ext cx="363144" cy="278697"/>
            </a:xfrm>
            <a:prstGeom prst="line">
              <a:avLst/>
            </a:prstGeom>
            <a:ln w="3810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1F1A81B-19CB-4BFF-A81E-502E452C038B}"/>
                </a:ext>
              </a:extLst>
            </p:cNvPr>
            <p:cNvSpPr txBox="1"/>
            <p:nvPr/>
          </p:nvSpPr>
          <p:spPr>
            <a:xfrm>
              <a:off x="5134259" y="3759397"/>
              <a:ext cx="2000402" cy="979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accent2"/>
                  </a:solidFill>
                </a:rPr>
                <a:t>THOUGHT</a:t>
              </a:r>
              <a:br>
                <a:rPr lang="en-GB" sz="1600" b="1" dirty="0">
                  <a:solidFill>
                    <a:schemeClr val="accent2"/>
                  </a:solidFill>
                </a:rPr>
              </a:br>
              <a:r>
                <a:rPr lang="en-GB" sz="1600" b="1" dirty="0">
                  <a:solidFill>
                    <a:schemeClr val="accent2"/>
                  </a:solidFill>
                </a:rPr>
                <a:t>SHOWER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46728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296E327-729D-4A40-BE7D-E05B3E82BD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8"/>
          <a:stretch/>
        </p:blipFill>
        <p:spPr>
          <a:xfrm>
            <a:off x="5316147" y="647984"/>
            <a:ext cx="6858000" cy="621001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ACTIVITY: </a:t>
            </a:r>
            <a:r>
              <a:rPr lang="en-GB" dirty="0">
                <a:solidFill>
                  <a:schemeClr val="bg1"/>
                </a:solidFill>
              </a:rPr>
              <a:t>WHAT ARE THE ODDS?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7D641-36E4-416E-A55F-24F6FCF3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67" y="2187145"/>
            <a:ext cx="6187002" cy="3905240"/>
          </a:xfrm>
        </p:spPr>
        <p:txBody>
          <a:bodyPr>
            <a:noAutofit/>
          </a:bodyPr>
          <a:lstStyle/>
          <a:p>
            <a:r>
              <a:rPr lang="en-GB" sz="2400" dirty="0"/>
              <a:t>Explore the resources provided detailing the probability of buying coveted items. Do you think children would be more/less likely to spend their money on these items if they knew the odds?</a:t>
            </a:r>
          </a:p>
          <a:p>
            <a:r>
              <a:rPr lang="en-GB" sz="2400" dirty="0">
                <a:solidFill>
                  <a:schemeClr val="accent2"/>
                </a:solidFill>
              </a:rPr>
              <a:t>Prepare a five-minute presentation to share your responses.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YEAR 7 / LESSON 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8848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94B0D-C288-4E30-81E9-649B20E65A87}"/>
              </a:ext>
            </a:extLst>
          </p:cNvPr>
          <p:cNvSpPr/>
          <p:nvPr/>
        </p:nvSpPr>
        <p:spPr>
          <a:xfrm>
            <a:off x="477384" y="1863969"/>
            <a:ext cx="5483694" cy="41499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80B851-7382-4514-B3E7-53CA632346F5}"/>
              </a:ext>
            </a:extLst>
          </p:cNvPr>
          <p:cNvSpPr/>
          <p:nvPr/>
        </p:nvSpPr>
        <p:spPr>
          <a:xfrm>
            <a:off x="6255225" y="1863969"/>
            <a:ext cx="5483694" cy="41499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4"/>
                </a:solidFill>
              </a:rPr>
              <a:t>ACTIVITY: </a:t>
            </a:r>
            <a:r>
              <a:rPr lang="en-GB" dirty="0">
                <a:solidFill>
                  <a:schemeClr val="bg1"/>
                </a:solidFill>
              </a:rPr>
              <a:t>WHERE’S THE REGULATION?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7D641-36E4-416E-A55F-24F6FCF3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16" y="2025556"/>
            <a:ext cx="5337262" cy="38267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chemeClr val="bg1"/>
                </a:solidFill>
              </a:rPr>
              <a:t>Option 1</a:t>
            </a:r>
            <a:r>
              <a:rPr lang="en-GB" sz="2800" dirty="0">
                <a:solidFill>
                  <a:schemeClr val="bg1"/>
                </a:solidFill>
              </a:rPr>
              <a:t>: </a:t>
            </a:r>
          </a:p>
          <a:p>
            <a:pPr>
              <a:buClr>
                <a:schemeClr val="bg1"/>
              </a:buClr>
            </a:pPr>
            <a:r>
              <a:rPr lang="en-GB" sz="2400" dirty="0">
                <a:solidFill>
                  <a:schemeClr val="bg1"/>
                </a:solidFill>
              </a:rPr>
              <a:t>Should there be regulations placed 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on loot boxes and what would that 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look like? </a:t>
            </a:r>
          </a:p>
          <a:p>
            <a:pPr>
              <a:buClr>
                <a:schemeClr val="bg1"/>
              </a:buClr>
            </a:pPr>
            <a:r>
              <a:rPr lang="en-GB" sz="2400" dirty="0">
                <a:solidFill>
                  <a:schemeClr val="bg1"/>
                </a:solidFill>
              </a:rPr>
              <a:t>What could be done to help children and young people make informed decisions about the items they’re buying? In groups agree on three measures which could be taken.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YEAR 7 / LESSON 4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2EDE5508-F2CF-43ED-A127-DF2D20757374}"/>
              </a:ext>
            </a:extLst>
          </p:cNvPr>
          <p:cNvSpPr txBox="1">
            <a:spLocks/>
          </p:cNvSpPr>
          <p:nvPr/>
        </p:nvSpPr>
        <p:spPr>
          <a:xfrm>
            <a:off x="6401657" y="2025556"/>
            <a:ext cx="5337262" cy="3826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b="1" dirty="0">
                <a:solidFill>
                  <a:schemeClr val="bg1"/>
                </a:solidFill>
              </a:rPr>
              <a:t>Option 2</a:t>
            </a:r>
            <a:r>
              <a:rPr lang="en-GB" sz="2800" dirty="0">
                <a:solidFill>
                  <a:schemeClr val="bg1"/>
                </a:solidFill>
              </a:rPr>
              <a:t>: </a:t>
            </a:r>
          </a:p>
          <a:p>
            <a:pPr>
              <a:buClr>
                <a:schemeClr val="bg1"/>
              </a:buClr>
            </a:pPr>
            <a:r>
              <a:rPr lang="en-GB" sz="2400" dirty="0">
                <a:solidFill>
                  <a:schemeClr val="bg1"/>
                </a:solidFill>
              </a:rPr>
              <a:t>What would be your top 3 tips 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for gamers? Share your ides with 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the class.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4635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A43F61-0357-4AC2-A318-C9C016272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If you need help…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C7D641-36E4-416E-A55F-24F6FCF3A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967" y="2187145"/>
            <a:ext cx="11669764" cy="3989817"/>
          </a:xfrm>
        </p:spPr>
        <p:txBody>
          <a:bodyPr>
            <a:noAutofit/>
          </a:bodyPr>
          <a:lstStyle/>
          <a:p>
            <a:pPr lvl="0"/>
            <a:r>
              <a:rPr lang="en-GB" sz="2400" dirty="0"/>
              <a:t>If you are worried about any of the content today you can talk to a teacher or member of staff. For additional support relating to your own or someone else’s relationship with gambling/gaming you can contact Childline or </a:t>
            </a:r>
            <a:r>
              <a:rPr lang="en-GB" sz="2400" dirty="0" err="1"/>
              <a:t>BigDeal</a:t>
            </a:r>
            <a:r>
              <a:rPr lang="en-GB" sz="2400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CC2AD-8D8C-4B1D-9586-059CD19B34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YEAR 7 / LESSON 4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F86C42-6FBD-40EB-A0EF-150DD87F8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88" y="4247086"/>
            <a:ext cx="2567607" cy="784759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CC12FBA-A0CC-4E3D-B4B3-0EF718EF56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809" y="4083236"/>
            <a:ext cx="3127966" cy="11290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96614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OFFICE THEME" val="WxGzVndP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25">
      <a:dk1>
        <a:sysClr val="windowText" lastClr="000000"/>
      </a:dk1>
      <a:lt1>
        <a:sysClr val="window" lastClr="FFFFFF"/>
      </a:lt1>
      <a:dk2>
        <a:srgbClr val="44546A"/>
      </a:dk2>
      <a:lt2>
        <a:srgbClr val="E7EEF6"/>
      </a:lt2>
      <a:accent1>
        <a:srgbClr val="115CB2"/>
      </a:accent1>
      <a:accent2>
        <a:srgbClr val="E88C1C"/>
      </a:accent2>
      <a:accent3>
        <a:srgbClr val="828282"/>
      </a:accent3>
      <a:accent4>
        <a:srgbClr val="FFE452"/>
      </a:accent4>
      <a:accent5>
        <a:srgbClr val="E33725"/>
      </a:accent5>
      <a:accent6>
        <a:srgbClr val="00A95E"/>
      </a:accent6>
      <a:hlink>
        <a:srgbClr val="E33725"/>
      </a:hlink>
      <a:folHlink>
        <a:srgbClr val="FFE45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BA56A1B4C88240843CC58ED250C137" ma:contentTypeVersion="12" ma:contentTypeDescription="Create a new document." ma:contentTypeScope="" ma:versionID="e7d255b0bf39fd2d2040883a7d76507d">
  <xsd:schema xmlns:xsd="http://www.w3.org/2001/XMLSchema" xmlns:xs="http://www.w3.org/2001/XMLSchema" xmlns:p="http://schemas.microsoft.com/office/2006/metadata/properties" xmlns:ns2="9ce0375d-48dc-40bd-97cf-84b003935848" xmlns:ns3="3d7c1fe1-4c36-412c-9522-d010c65bdad8" targetNamespace="http://schemas.microsoft.com/office/2006/metadata/properties" ma:root="true" ma:fieldsID="faf27d9db03e16f71e6b84f27c99e440" ns2:_="" ns3:_="">
    <xsd:import namespace="9ce0375d-48dc-40bd-97cf-84b003935848"/>
    <xsd:import namespace="3d7c1fe1-4c36-412c-9522-d010c65bdad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e0375d-48dc-40bd-97cf-84b00393584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7c1fe1-4c36-412c-9522-d010c65bda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C82B9F-0D2C-4506-8F3B-33E61A9243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e0375d-48dc-40bd-97cf-84b003935848"/>
    <ds:schemaRef ds:uri="3d7c1fe1-4c36-412c-9522-d010c65bda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5506EC-1E46-4175-8D28-1C84740080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360B21-96D3-4892-9F15-A92C95FDE75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397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THE BLURRED LINES</vt:lpstr>
      <vt:lpstr>CHALLENGE</vt:lpstr>
      <vt:lpstr>LEARNING OBJECTIVES</vt:lpstr>
      <vt:lpstr>LEARNING OUTCOMES</vt:lpstr>
      <vt:lpstr>PowerPoint Presentation</vt:lpstr>
      <vt:lpstr>ACTIVITY: LOOT BOXES</vt:lpstr>
      <vt:lpstr>ACTIVITY: WHAT ARE THE ODDS?</vt:lpstr>
      <vt:lpstr>ACTIVITY: WHERE’S THE REGULATION?</vt:lpstr>
      <vt:lpstr>If you need help…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Bryan</dc:creator>
  <cp:lastModifiedBy>Claire Patel</cp:lastModifiedBy>
  <cp:revision>41</cp:revision>
  <dcterms:created xsi:type="dcterms:W3CDTF">2020-05-01T13:28:36Z</dcterms:created>
  <dcterms:modified xsi:type="dcterms:W3CDTF">2020-12-13T21:12:36Z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E8F17EFC-5A8B-4623-AF02-BE36369B8E8D</vt:lpwstr>
  </property>
  <property fmtid="{D5CDD505-2E9C-101B-9397-08002B2CF9AE}" pid="3" name="ArticulatePath">
    <vt:lpwstr>YGAM Year_7_Lesson_4_CJB01</vt:lpwstr>
  </property>
  <property fmtid="{D5CDD505-2E9C-101B-9397-08002B2CF9AE}" pid="4" name="ContentTypeId">
    <vt:lpwstr>0x01010077BA56A1B4C88240843CC58ED250C137</vt:lpwstr>
  </property>
</Properties>
</file>