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3" r:id="rId5"/>
    <p:sldId id="257" r:id="rId6"/>
    <p:sldId id="258" r:id="rId7"/>
    <p:sldId id="260" r:id="rId8"/>
    <p:sldId id="259" r:id="rId9"/>
    <p:sldId id="264" r:id="rId10"/>
    <p:sldId id="265"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5220" autoAdjust="0"/>
  </p:normalViewPr>
  <p:slideViewPr>
    <p:cSldViewPr snapToGrid="0">
      <p:cViewPr varScale="1">
        <p:scale>
          <a:sx n="82" d="100"/>
          <a:sy n="82" d="100"/>
        </p:scale>
        <p:origin x="4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collins Smith" userId="d6fc3bab-6402-4aaa-81aa-1a76aba14fb4" providerId="ADAL" clId="{6FE87336-522B-43F2-8248-F7AB5996C333}"/>
    <pc:docChg chg="undo redo custSel addSld delSld modSld">
      <pc:chgData name="Linda Scollins Smith" userId="d6fc3bab-6402-4aaa-81aa-1a76aba14fb4" providerId="ADAL" clId="{6FE87336-522B-43F2-8248-F7AB5996C333}" dt="2021-03-06T12:06:32.856" v="26" actId="47"/>
      <pc:docMkLst>
        <pc:docMk/>
      </pc:docMkLst>
      <pc:sldChg chg="modSp add del mod">
        <pc:chgData name="Linda Scollins Smith" userId="d6fc3bab-6402-4aaa-81aa-1a76aba14fb4" providerId="ADAL" clId="{6FE87336-522B-43F2-8248-F7AB5996C333}" dt="2021-03-06T12:06:32.856" v="26" actId="47"/>
        <pc:sldMkLst>
          <pc:docMk/>
          <pc:sldMk cId="235328387" sldId="1197"/>
        </pc:sldMkLst>
        <pc:spChg chg="mod">
          <ac:chgData name="Linda Scollins Smith" userId="d6fc3bab-6402-4aaa-81aa-1a76aba14fb4" providerId="ADAL" clId="{6FE87336-522B-43F2-8248-F7AB5996C333}" dt="2021-03-06T12:06:31.151" v="25" actId="20577"/>
          <ac:spMkLst>
            <pc:docMk/>
            <pc:sldMk cId="235328387" sldId="1197"/>
            <ac:spMk id="10" creationId="{EE503B9C-F720-4D43-81CF-48CAC0AF9C71}"/>
          </ac:spMkLst>
        </pc:spChg>
      </pc:sldChg>
    </pc:docChg>
  </pc:docChgLst>
  <pc:docChgLst>
    <pc:chgData name="Linda Scollins Smith" userId="d6fc3bab-6402-4aaa-81aa-1a76aba14fb4" providerId="ADAL" clId="{34CACAB1-8A4B-4E8D-80E3-FD323E4F2EFF}"/>
    <pc:docChg chg="undo custSel addSld delSld modSld sldOrd">
      <pc:chgData name="Linda Scollins Smith" userId="d6fc3bab-6402-4aaa-81aa-1a76aba14fb4" providerId="ADAL" clId="{34CACAB1-8A4B-4E8D-80E3-FD323E4F2EFF}" dt="2020-06-30T20:08:49.622" v="939" actId="47"/>
      <pc:docMkLst>
        <pc:docMk/>
      </pc:docMkLst>
      <pc:sldChg chg="add del">
        <pc:chgData name="Linda Scollins Smith" userId="d6fc3bab-6402-4aaa-81aa-1a76aba14fb4" providerId="ADAL" clId="{34CACAB1-8A4B-4E8D-80E3-FD323E4F2EFF}" dt="2020-06-30T20:08:38.044" v="933" actId="47"/>
        <pc:sldMkLst>
          <pc:docMk/>
          <pc:sldMk cId="4116806425" sldId="256"/>
        </pc:sldMkLst>
      </pc:sldChg>
      <pc:sldChg chg="addSp modSp mod">
        <pc:chgData name="Linda Scollins Smith" userId="d6fc3bab-6402-4aaa-81aa-1a76aba14fb4" providerId="ADAL" clId="{34CACAB1-8A4B-4E8D-80E3-FD323E4F2EFF}" dt="2020-06-25T21:25:08.528" v="863" actId="20577"/>
        <pc:sldMkLst>
          <pc:docMk/>
          <pc:sldMk cId="901312042" sldId="257"/>
        </pc:sldMkLst>
        <pc:spChg chg="mod">
          <ac:chgData name="Linda Scollins Smith" userId="d6fc3bab-6402-4aaa-81aa-1a76aba14fb4" providerId="ADAL" clId="{34CACAB1-8A4B-4E8D-80E3-FD323E4F2EFF}" dt="2020-06-25T06:49:27.694" v="557" actId="20577"/>
          <ac:spMkLst>
            <pc:docMk/>
            <pc:sldMk cId="901312042" sldId="257"/>
            <ac:spMk id="9" creationId="{D6435109-F2ED-48AD-BB46-7F0CBE1DAB6A}"/>
          </ac:spMkLst>
        </pc:spChg>
        <pc:spChg chg="mod">
          <ac:chgData name="Linda Scollins Smith" userId="d6fc3bab-6402-4aaa-81aa-1a76aba14fb4" providerId="ADAL" clId="{34CACAB1-8A4B-4E8D-80E3-FD323E4F2EFF}" dt="2020-06-25T06:46:44.506" v="547" actId="14100"/>
          <ac:spMkLst>
            <pc:docMk/>
            <pc:sldMk cId="901312042" sldId="257"/>
            <ac:spMk id="11" creationId="{A7AA46FD-A6CF-49BA-89A8-601FBC68F9FA}"/>
          </ac:spMkLst>
        </pc:spChg>
        <pc:spChg chg="mod">
          <ac:chgData name="Linda Scollins Smith" userId="d6fc3bab-6402-4aaa-81aa-1a76aba14fb4" providerId="ADAL" clId="{34CACAB1-8A4B-4E8D-80E3-FD323E4F2EFF}" dt="2020-06-22T20:12:35.019" v="92" actId="1076"/>
          <ac:spMkLst>
            <pc:docMk/>
            <pc:sldMk cId="901312042" sldId="257"/>
            <ac:spMk id="29" creationId="{2FDBACB5-F38D-4D03-80B2-1284EC276287}"/>
          </ac:spMkLst>
        </pc:spChg>
        <pc:spChg chg="mod">
          <ac:chgData name="Linda Scollins Smith" userId="d6fc3bab-6402-4aaa-81aa-1a76aba14fb4" providerId="ADAL" clId="{34CACAB1-8A4B-4E8D-80E3-FD323E4F2EFF}" dt="2020-06-22T20:12:52.187" v="93" actId="1076"/>
          <ac:spMkLst>
            <pc:docMk/>
            <pc:sldMk cId="901312042" sldId="257"/>
            <ac:spMk id="34" creationId="{7F0E232A-4AA1-4143-AD4A-42A8BDD21167}"/>
          </ac:spMkLst>
        </pc:spChg>
        <pc:spChg chg="mod">
          <ac:chgData name="Linda Scollins Smith" userId="d6fc3bab-6402-4aaa-81aa-1a76aba14fb4" providerId="ADAL" clId="{34CACAB1-8A4B-4E8D-80E3-FD323E4F2EFF}" dt="2020-06-22T18:31:54.929" v="91" actId="20577"/>
          <ac:spMkLst>
            <pc:docMk/>
            <pc:sldMk cId="901312042" sldId="257"/>
            <ac:spMk id="81" creationId="{6A44CD42-4102-4274-BE1C-E0C86A924ADB}"/>
          </ac:spMkLst>
        </pc:spChg>
        <pc:spChg chg="mod">
          <ac:chgData name="Linda Scollins Smith" userId="d6fc3bab-6402-4aaa-81aa-1a76aba14fb4" providerId="ADAL" clId="{34CACAB1-8A4B-4E8D-80E3-FD323E4F2EFF}" dt="2020-06-25T21:25:08.528" v="863" actId="20577"/>
          <ac:spMkLst>
            <pc:docMk/>
            <pc:sldMk cId="901312042" sldId="257"/>
            <ac:spMk id="155" creationId="{032D6C8B-F5DF-4A2F-B5D7-A4FD2B1B6CA5}"/>
          </ac:spMkLst>
        </pc:spChg>
        <pc:spChg chg="mod">
          <ac:chgData name="Linda Scollins Smith" userId="d6fc3bab-6402-4aaa-81aa-1a76aba14fb4" providerId="ADAL" clId="{34CACAB1-8A4B-4E8D-80E3-FD323E4F2EFF}" dt="2020-06-25T21:24:01.253" v="824" actId="255"/>
          <ac:spMkLst>
            <pc:docMk/>
            <pc:sldMk cId="901312042" sldId="257"/>
            <ac:spMk id="158" creationId="{88112476-A4A7-4934-8BA3-6F2D3D9097D5}"/>
          </ac:spMkLst>
        </pc:spChg>
        <pc:spChg chg="mod">
          <ac:chgData name="Linda Scollins Smith" userId="d6fc3bab-6402-4aaa-81aa-1a76aba14fb4" providerId="ADAL" clId="{34CACAB1-8A4B-4E8D-80E3-FD323E4F2EFF}" dt="2020-06-25T06:36:41.831" v="504" actId="21"/>
          <ac:spMkLst>
            <pc:docMk/>
            <pc:sldMk cId="901312042" sldId="257"/>
            <ac:spMk id="171" creationId="{3F3EBF79-522C-4AD4-9420-0F1437210EF2}"/>
          </ac:spMkLst>
        </pc:spChg>
        <pc:spChg chg="add mod">
          <ac:chgData name="Linda Scollins Smith" userId="d6fc3bab-6402-4aaa-81aa-1a76aba14fb4" providerId="ADAL" clId="{34CACAB1-8A4B-4E8D-80E3-FD323E4F2EFF}" dt="2020-06-25T06:49:07.364" v="555" actId="1076"/>
          <ac:spMkLst>
            <pc:docMk/>
            <pc:sldMk cId="901312042" sldId="257"/>
            <ac:spMk id="172" creationId="{A599C85B-C6A9-4527-A645-80E4858FC4FB}"/>
          </ac:spMkLst>
        </pc:spChg>
        <pc:spChg chg="add mod">
          <ac:chgData name="Linda Scollins Smith" userId="d6fc3bab-6402-4aaa-81aa-1a76aba14fb4" providerId="ADAL" clId="{34CACAB1-8A4B-4E8D-80E3-FD323E4F2EFF}" dt="2020-06-25T06:48:17.752" v="553"/>
          <ac:spMkLst>
            <pc:docMk/>
            <pc:sldMk cId="901312042" sldId="257"/>
            <ac:spMk id="174" creationId="{C8E0423F-8B5D-483A-B4E3-9C6AAB2669B7}"/>
          </ac:spMkLst>
        </pc:spChg>
        <pc:picChg chg="add mod">
          <ac:chgData name="Linda Scollins Smith" userId="d6fc3bab-6402-4aaa-81aa-1a76aba14fb4" providerId="ADAL" clId="{34CACAB1-8A4B-4E8D-80E3-FD323E4F2EFF}" dt="2020-06-25T06:48:41.791" v="554" actId="14100"/>
          <ac:picMkLst>
            <pc:docMk/>
            <pc:sldMk cId="901312042" sldId="257"/>
            <ac:picMk id="173" creationId="{9B425FAE-8B76-4AC6-A015-B70EFC7DF7B6}"/>
          </ac:picMkLst>
        </pc:picChg>
      </pc:sldChg>
      <pc:sldChg chg="modSp add mod">
        <pc:chgData name="Linda Scollins Smith" userId="d6fc3bab-6402-4aaa-81aa-1a76aba14fb4" providerId="ADAL" clId="{34CACAB1-8A4B-4E8D-80E3-FD323E4F2EFF}" dt="2020-06-27T11:58:12.041" v="903" actId="20577"/>
        <pc:sldMkLst>
          <pc:docMk/>
          <pc:sldMk cId="1049473451" sldId="258"/>
        </pc:sldMkLst>
        <pc:spChg chg="mod">
          <ac:chgData name="Linda Scollins Smith" userId="d6fc3bab-6402-4aaa-81aa-1a76aba14fb4" providerId="ADAL" clId="{34CACAB1-8A4B-4E8D-80E3-FD323E4F2EFF}" dt="2020-06-27T11:58:12.041" v="903" actId="20577"/>
          <ac:spMkLst>
            <pc:docMk/>
            <pc:sldMk cId="1049473451" sldId="258"/>
            <ac:spMk id="5" creationId="{BAA43F61-0357-4AC2-A318-C9C016272F2C}"/>
          </ac:spMkLst>
        </pc:spChg>
        <pc:graphicFrameChg chg="modGraphic">
          <ac:chgData name="Linda Scollins Smith" userId="d6fc3bab-6402-4aaa-81aa-1a76aba14fb4" providerId="ADAL" clId="{34CACAB1-8A4B-4E8D-80E3-FD323E4F2EFF}" dt="2020-06-25T16:10:06.664" v="560" actId="14734"/>
          <ac:graphicFrameMkLst>
            <pc:docMk/>
            <pc:sldMk cId="1049473451" sldId="258"/>
            <ac:graphicFrameMk id="7" creationId="{A7ED7273-C2EF-4AE9-8B44-6C709119A747}"/>
          </ac:graphicFrameMkLst>
        </pc:graphicFrameChg>
      </pc:sldChg>
      <pc:sldChg chg="addSp delSp modSp add del mod">
        <pc:chgData name="Linda Scollins Smith" userId="d6fc3bab-6402-4aaa-81aa-1a76aba14fb4" providerId="ADAL" clId="{34CACAB1-8A4B-4E8D-80E3-FD323E4F2EFF}" dt="2020-06-25T06:25:07.095" v="476" actId="47"/>
        <pc:sldMkLst>
          <pc:docMk/>
          <pc:sldMk cId="3111585009" sldId="258"/>
        </pc:sldMkLst>
        <pc:spChg chg="mod">
          <ac:chgData name="Linda Scollins Smith" userId="d6fc3bab-6402-4aaa-81aa-1a76aba14fb4" providerId="ADAL" clId="{34CACAB1-8A4B-4E8D-80E3-FD323E4F2EFF}" dt="2020-06-22T20:42:58.193" v="468" actId="20577"/>
          <ac:spMkLst>
            <pc:docMk/>
            <pc:sldMk cId="3111585009" sldId="258"/>
            <ac:spMk id="9" creationId="{D6435109-F2ED-48AD-BB46-7F0CBE1DAB6A}"/>
          </ac:spMkLst>
        </pc:spChg>
        <pc:spChg chg="mod">
          <ac:chgData name="Linda Scollins Smith" userId="d6fc3bab-6402-4aaa-81aa-1a76aba14fb4" providerId="ADAL" clId="{34CACAB1-8A4B-4E8D-80E3-FD323E4F2EFF}" dt="2020-06-22T20:41:43.966" v="445" actId="1076"/>
          <ac:spMkLst>
            <pc:docMk/>
            <pc:sldMk cId="3111585009" sldId="258"/>
            <ac:spMk id="27" creationId="{44D471C1-D978-42A4-94AB-4B12C1B4C895}"/>
          </ac:spMkLst>
        </pc:spChg>
        <pc:spChg chg="del mod">
          <ac:chgData name="Linda Scollins Smith" userId="d6fc3bab-6402-4aaa-81aa-1a76aba14fb4" providerId="ADAL" clId="{34CACAB1-8A4B-4E8D-80E3-FD323E4F2EFF}" dt="2020-06-22T20:33:12.966" v="357" actId="478"/>
          <ac:spMkLst>
            <pc:docMk/>
            <pc:sldMk cId="3111585009" sldId="258"/>
            <ac:spMk id="29" creationId="{2FDBACB5-F38D-4D03-80B2-1284EC276287}"/>
          </ac:spMkLst>
        </pc:spChg>
        <pc:spChg chg="del">
          <ac:chgData name="Linda Scollins Smith" userId="d6fc3bab-6402-4aaa-81aa-1a76aba14fb4" providerId="ADAL" clId="{34CACAB1-8A4B-4E8D-80E3-FD323E4F2EFF}" dt="2020-06-22T20:23:44.246" v="213" actId="478"/>
          <ac:spMkLst>
            <pc:docMk/>
            <pc:sldMk cId="3111585009" sldId="258"/>
            <ac:spMk id="30" creationId="{DD368E93-1F2A-4653-8AAB-F01936A477C8}"/>
          </ac:spMkLst>
        </pc:spChg>
        <pc:spChg chg="del mod">
          <ac:chgData name="Linda Scollins Smith" userId="d6fc3bab-6402-4aaa-81aa-1a76aba14fb4" providerId="ADAL" clId="{34CACAB1-8A4B-4E8D-80E3-FD323E4F2EFF}" dt="2020-06-22T20:31:49.908" v="336" actId="478"/>
          <ac:spMkLst>
            <pc:docMk/>
            <pc:sldMk cId="3111585009" sldId="258"/>
            <ac:spMk id="31" creationId="{F78384F1-67E1-44BE-8044-0BC51830A190}"/>
          </ac:spMkLst>
        </pc:spChg>
        <pc:spChg chg="mod">
          <ac:chgData name="Linda Scollins Smith" userId="d6fc3bab-6402-4aaa-81aa-1a76aba14fb4" providerId="ADAL" clId="{34CACAB1-8A4B-4E8D-80E3-FD323E4F2EFF}" dt="2020-06-22T20:40:03.254" v="429" actId="1076"/>
          <ac:spMkLst>
            <pc:docMk/>
            <pc:sldMk cId="3111585009" sldId="258"/>
            <ac:spMk id="32" creationId="{09D7E0AD-5028-4E53-AC91-6752B6C47995}"/>
          </ac:spMkLst>
        </pc:spChg>
        <pc:spChg chg="del">
          <ac:chgData name="Linda Scollins Smith" userId="d6fc3bab-6402-4aaa-81aa-1a76aba14fb4" providerId="ADAL" clId="{34CACAB1-8A4B-4E8D-80E3-FD323E4F2EFF}" dt="2020-06-22T20:13:55.202" v="97" actId="478"/>
          <ac:spMkLst>
            <pc:docMk/>
            <pc:sldMk cId="3111585009" sldId="258"/>
            <ac:spMk id="34" creationId="{7F0E232A-4AA1-4143-AD4A-42A8BDD21167}"/>
          </ac:spMkLst>
        </pc:spChg>
        <pc:spChg chg="mod">
          <ac:chgData name="Linda Scollins Smith" userId="d6fc3bab-6402-4aaa-81aa-1a76aba14fb4" providerId="ADAL" clId="{34CACAB1-8A4B-4E8D-80E3-FD323E4F2EFF}" dt="2020-06-22T20:17:57.755" v="137" actId="1076"/>
          <ac:spMkLst>
            <pc:docMk/>
            <pc:sldMk cId="3111585009" sldId="258"/>
            <ac:spMk id="35" creationId="{6FD2B548-740A-41E7-BB53-7512095A1798}"/>
          </ac:spMkLst>
        </pc:spChg>
        <pc:spChg chg="del">
          <ac:chgData name="Linda Scollins Smith" userId="d6fc3bab-6402-4aaa-81aa-1a76aba14fb4" providerId="ADAL" clId="{34CACAB1-8A4B-4E8D-80E3-FD323E4F2EFF}" dt="2020-06-22T20:14:13.861" v="100" actId="478"/>
          <ac:spMkLst>
            <pc:docMk/>
            <pc:sldMk cId="3111585009" sldId="258"/>
            <ac:spMk id="36" creationId="{2E7C2A48-2541-44EB-B67E-AE768585477F}"/>
          </ac:spMkLst>
        </pc:spChg>
        <pc:spChg chg="mod">
          <ac:chgData name="Linda Scollins Smith" userId="d6fc3bab-6402-4aaa-81aa-1a76aba14fb4" providerId="ADAL" clId="{34CACAB1-8A4B-4E8D-80E3-FD323E4F2EFF}" dt="2020-06-22T20:18:12.994" v="140" actId="1076"/>
          <ac:spMkLst>
            <pc:docMk/>
            <pc:sldMk cId="3111585009" sldId="258"/>
            <ac:spMk id="37" creationId="{558A8E74-933D-48E2-956E-DE44E81889C9}"/>
          </ac:spMkLst>
        </pc:spChg>
        <pc:spChg chg="mod">
          <ac:chgData name="Linda Scollins Smith" userId="d6fc3bab-6402-4aaa-81aa-1a76aba14fb4" providerId="ADAL" clId="{34CACAB1-8A4B-4E8D-80E3-FD323E4F2EFF}" dt="2020-06-22T20:18:33.747" v="149" actId="1076"/>
          <ac:spMkLst>
            <pc:docMk/>
            <pc:sldMk cId="3111585009" sldId="258"/>
            <ac:spMk id="38" creationId="{9449193C-3929-4EEB-8807-6AB4C768D27F}"/>
          </ac:spMkLst>
        </pc:spChg>
        <pc:spChg chg="mod">
          <ac:chgData name="Linda Scollins Smith" userId="d6fc3bab-6402-4aaa-81aa-1a76aba14fb4" providerId="ADAL" clId="{34CACAB1-8A4B-4E8D-80E3-FD323E4F2EFF}" dt="2020-06-22T20:19:20.985" v="156" actId="1076"/>
          <ac:spMkLst>
            <pc:docMk/>
            <pc:sldMk cId="3111585009" sldId="258"/>
            <ac:spMk id="39" creationId="{5E0B72C6-DEF3-446F-8FFA-018AC5B02230}"/>
          </ac:spMkLst>
        </pc:spChg>
        <pc:spChg chg="mod">
          <ac:chgData name="Linda Scollins Smith" userId="d6fc3bab-6402-4aaa-81aa-1a76aba14fb4" providerId="ADAL" clId="{34CACAB1-8A4B-4E8D-80E3-FD323E4F2EFF}" dt="2020-06-22T20:34:17.102" v="371" actId="1076"/>
          <ac:spMkLst>
            <pc:docMk/>
            <pc:sldMk cId="3111585009" sldId="258"/>
            <ac:spMk id="40" creationId="{BBF857F0-266A-4D31-8BC4-ED2A74D3468F}"/>
          </ac:spMkLst>
        </pc:spChg>
        <pc:spChg chg="del">
          <ac:chgData name="Linda Scollins Smith" userId="d6fc3bab-6402-4aaa-81aa-1a76aba14fb4" providerId="ADAL" clId="{34CACAB1-8A4B-4E8D-80E3-FD323E4F2EFF}" dt="2020-06-22T20:24:25.764" v="228" actId="478"/>
          <ac:spMkLst>
            <pc:docMk/>
            <pc:sldMk cId="3111585009" sldId="258"/>
            <ac:spMk id="41" creationId="{3A384199-C867-482D-B5AC-7AA6671ECCAE}"/>
          </ac:spMkLst>
        </pc:spChg>
        <pc:spChg chg="mod">
          <ac:chgData name="Linda Scollins Smith" userId="d6fc3bab-6402-4aaa-81aa-1a76aba14fb4" providerId="ADAL" clId="{34CACAB1-8A4B-4E8D-80E3-FD323E4F2EFF}" dt="2020-06-22T20:34:42.172" v="376" actId="1076"/>
          <ac:spMkLst>
            <pc:docMk/>
            <pc:sldMk cId="3111585009" sldId="258"/>
            <ac:spMk id="42" creationId="{9D8BB4FE-7518-4C8C-ADA5-8CF37549943E}"/>
          </ac:spMkLst>
        </pc:spChg>
        <pc:spChg chg="mod">
          <ac:chgData name="Linda Scollins Smith" userId="d6fc3bab-6402-4aaa-81aa-1a76aba14fb4" providerId="ADAL" clId="{34CACAB1-8A4B-4E8D-80E3-FD323E4F2EFF}" dt="2020-06-22T20:35:10.529" v="382" actId="1076"/>
          <ac:spMkLst>
            <pc:docMk/>
            <pc:sldMk cId="3111585009" sldId="258"/>
            <ac:spMk id="43" creationId="{B9A71DD0-74F1-4886-A3C9-51F10BD20946}"/>
          </ac:spMkLst>
        </pc:spChg>
        <pc:spChg chg="del">
          <ac:chgData name="Linda Scollins Smith" userId="d6fc3bab-6402-4aaa-81aa-1a76aba14fb4" providerId="ADAL" clId="{34CACAB1-8A4B-4E8D-80E3-FD323E4F2EFF}" dt="2020-06-22T20:25:44.052" v="251" actId="478"/>
          <ac:spMkLst>
            <pc:docMk/>
            <pc:sldMk cId="3111585009" sldId="258"/>
            <ac:spMk id="44" creationId="{DB274E8E-94E8-4D08-905F-3CF423798ABB}"/>
          </ac:spMkLst>
        </pc:spChg>
        <pc:spChg chg="mod">
          <ac:chgData name="Linda Scollins Smith" userId="d6fc3bab-6402-4aaa-81aa-1a76aba14fb4" providerId="ADAL" clId="{34CACAB1-8A4B-4E8D-80E3-FD323E4F2EFF}" dt="2020-06-22T20:35:27.653" v="386" actId="1076"/>
          <ac:spMkLst>
            <pc:docMk/>
            <pc:sldMk cId="3111585009" sldId="258"/>
            <ac:spMk id="45" creationId="{CAAB7895-0878-4CBA-8FC3-639480C2D702}"/>
          </ac:spMkLst>
        </pc:spChg>
        <pc:spChg chg="mod">
          <ac:chgData name="Linda Scollins Smith" userId="d6fc3bab-6402-4aaa-81aa-1a76aba14fb4" providerId="ADAL" clId="{34CACAB1-8A4B-4E8D-80E3-FD323E4F2EFF}" dt="2020-06-22T20:40:11.013" v="431" actId="1076"/>
          <ac:spMkLst>
            <pc:docMk/>
            <pc:sldMk cId="3111585009" sldId="258"/>
            <ac:spMk id="46" creationId="{CEF1E5AA-7C23-4F0F-88CE-E7C9ABE3DFF6}"/>
          </ac:spMkLst>
        </pc:spChg>
        <pc:spChg chg="mod">
          <ac:chgData name="Linda Scollins Smith" userId="d6fc3bab-6402-4aaa-81aa-1a76aba14fb4" providerId="ADAL" clId="{34CACAB1-8A4B-4E8D-80E3-FD323E4F2EFF}" dt="2020-06-22T20:40:40.070" v="436" actId="1076"/>
          <ac:spMkLst>
            <pc:docMk/>
            <pc:sldMk cId="3111585009" sldId="258"/>
            <ac:spMk id="47" creationId="{4947DD5E-D2E7-4CCA-B868-24784E839F78}"/>
          </ac:spMkLst>
        </pc:spChg>
        <pc:spChg chg="mod">
          <ac:chgData name="Linda Scollins Smith" userId="d6fc3bab-6402-4aaa-81aa-1a76aba14fb4" providerId="ADAL" clId="{34CACAB1-8A4B-4E8D-80E3-FD323E4F2EFF}" dt="2020-06-22T20:41:51.758" v="446" actId="1076"/>
          <ac:spMkLst>
            <pc:docMk/>
            <pc:sldMk cId="3111585009" sldId="258"/>
            <ac:spMk id="48" creationId="{D7D080CC-2520-452C-8B75-DF9AD213B2EC}"/>
          </ac:spMkLst>
        </pc:spChg>
        <pc:spChg chg="mod">
          <ac:chgData name="Linda Scollins Smith" userId="d6fc3bab-6402-4aaa-81aa-1a76aba14fb4" providerId="ADAL" clId="{34CACAB1-8A4B-4E8D-80E3-FD323E4F2EFF}" dt="2020-06-22T20:42:00.253" v="449" actId="1076"/>
          <ac:spMkLst>
            <pc:docMk/>
            <pc:sldMk cId="3111585009" sldId="258"/>
            <ac:spMk id="49" creationId="{BEE2B631-6072-43AE-9F3A-521C00332730}"/>
          </ac:spMkLst>
        </pc:spChg>
        <pc:spChg chg="mod">
          <ac:chgData name="Linda Scollins Smith" userId="d6fc3bab-6402-4aaa-81aa-1a76aba14fb4" providerId="ADAL" clId="{34CACAB1-8A4B-4E8D-80E3-FD323E4F2EFF}" dt="2020-06-22T20:42:11.591" v="452" actId="1076"/>
          <ac:spMkLst>
            <pc:docMk/>
            <pc:sldMk cId="3111585009" sldId="258"/>
            <ac:spMk id="51" creationId="{D6B37BFC-9346-4C4A-9DA5-F44654F06FAD}"/>
          </ac:spMkLst>
        </pc:spChg>
        <pc:spChg chg="mod">
          <ac:chgData name="Linda Scollins Smith" userId="d6fc3bab-6402-4aaa-81aa-1a76aba14fb4" providerId="ADAL" clId="{34CACAB1-8A4B-4E8D-80E3-FD323E4F2EFF}" dt="2020-06-22T20:39:33.918" v="424" actId="1076"/>
          <ac:spMkLst>
            <pc:docMk/>
            <pc:sldMk cId="3111585009" sldId="258"/>
            <ac:spMk id="52" creationId="{2B4B72B2-64A9-436A-9389-DA90F428C75E}"/>
          </ac:spMkLst>
        </pc:spChg>
        <pc:spChg chg="mod">
          <ac:chgData name="Linda Scollins Smith" userId="d6fc3bab-6402-4aaa-81aa-1a76aba14fb4" providerId="ADAL" clId="{34CACAB1-8A4B-4E8D-80E3-FD323E4F2EFF}" dt="2020-06-22T20:38:52.003" v="413" actId="1076"/>
          <ac:spMkLst>
            <pc:docMk/>
            <pc:sldMk cId="3111585009" sldId="258"/>
            <ac:spMk id="53" creationId="{E6633B09-2F8A-4692-9D20-09D07E46D282}"/>
          </ac:spMkLst>
        </pc:spChg>
        <pc:spChg chg="mod">
          <ac:chgData name="Linda Scollins Smith" userId="d6fc3bab-6402-4aaa-81aa-1a76aba14fb4" providerId="ADAL" clId="{34CACAB1-8A4B-4E8D-80E3-FD323E4F2EFF}" dt="2020-06-22T20:38:16.356" v="410" actId="1076"/>
          <ac:spMkLst>
            <pc:docMk/>
            <pc:sldMk cId="3111585009" sldId="258"/>
            <ac:spMk id="54" creationId="{E4930075-DC99-407D-AA77-26305FBD2ACB}"/>
          </ac:spMkLst>
        </pc:spChg>
        <pc:spChg chg="mod">
          <ac:chgData name="Linda Scollins Smith" userId="d6fc3bab-6402-4aaa-81aa-1a76aba14fb4" providerId="ADAL" clId="{34CACAB1-8A4B-4E8D-80E3-FD323E4F2EFF}" dt="2020-06-22T20:36:57.442" v="402" actId="1076"/>
          <ac:spMkLst>
            <pc:docMk/>
            <pc:sldMk cId="3111585009" sldId="258"/>
            <ac:spMk id="55" creationId="{84C9F2C2-9294-4AC2-AF3D-680F42734C13}"/>
          </ac:spMkLst>
        </pc:spChg>
        <pc:spChg chg="mod">
          <ac:chgData name="Linda Scollins Smith" userId="d6fc3bab-6402-4aaa-81aa-1a76aba14fb4" providerId="ADAL" clId="{34CACAB1-8A4B-4E8D-80E3-FD323E4F2EFF}" dt="2020-06-22T20:36:15.352" v="398" actId="1076"/>
          <ac:spMkLst>
            <pc:docMk/>
            <pc:sldMk cId="3111585009" sldId="258"/>
            <ac:spMk id="56" creationId="{4B2D6414-5E97-41DD-B671-23D2E9086DB9}"/>
          </ac:spMkLst>
        </pc:spChg>
        <pc:spChg chg="mod">
          <ac:chgData name="Linda Scollins Smith" userId="d6fc3bab-6402-4aaa-81aa-1a76aba14fb4" providerId="ADAL" clId="{34CACAB1-8A4B-4E8D-80E3-FD323E4F2EFF}" dt="2020-06-22T20:35:58.362" v="394" actId="1076"/>
          <ac:spMkLst>
            <pc:docMk/>
            <pc:sldMk cId="3111585009" sldId="258"/>
            <ac:spMk id="57" creationId="{415E018F-719A-49E7-8400-02A68688DE0C}"/>
          </ac:spMkLst>
        </pc:spChg>
        <pc:spChg chg="mod">
          <ac:chgData name="Linda Scollins Smith" userId="d6fc3bab-6402-4aaa-81aa-1a76aba14fb4" providerId="ADAL" clId="{34CACAB1-8A4B-4E8D-80E3-FD323E4F2EFF}" dt="2020-06-22T20:34:01.722" v="367" actId="1076"/>
          <ac:spMkLst>
            <pc:docMk/>
            <pc:sldMk cId="3111585009" sldId="258"/>
            <ac:spMk id="58" creationId="{22DDCFCE-1AC6-4ACD-85CE-89FB24C76EA1}"/>
          </ac:spMkLst>
        </pc:spChg>
        <pc:spChg chg="mod">
          <ac:chgData name="Linda Scollins Smith" userId="d6fc3bab-6402-4aaa-81aa-1a76aba14fb4" providerId="ADAL" clId="{34CACAB1-8A4B-4E8D-80E3-FD323E4F2EFF}" dt="2020-06-22T20:33:39.023" v="362" actId="1076"/>
          <ac:spMkLst>
            <pc:docMk/>
            <pc:sldMk cId="3111585009" sldId="258"/>
            <ac:spMk id="59" creationId="{7B57B6EE-08EB-4B51-9E26-EA38D6425C51}"/>
          </ac:spMkLst>
        </pc:spChg>
        <pc:spChg chg="del">
          <ac:chgData name="Linda Scollins Smith" userId="d6fc3bab-6402-4aaa-81aa-1a76aba14fb4" providerId="ADAL" clId="{34CACAB1-8A4B-4E8D-80E3-FD323E4F2EFF}" dt="2020-06-22T20:22:35.396" v="195" actId="478"/>
          <ac:spMkLst>
            <pc:docMk/>
            <pc:sldMk cId="3111585009" sldId="258"/>
            <ac:spMk id="60" creationId="{9E0F1B0A-AD04-47A9-A2E3-F28B93B2FD10}"/>
          </ac:spMkLst>
        </pc:spChg>
        <pc:spChg chg="mod">
          <ac:chgData name="Linda Scollins Smith" userId="d6fc3bab-6402-4aaa-81aa-1a76aba14fb4" providerId="ADAL" clId="{34CACAB1-8A4B-4E8D-80E3-FD323E4F2EFF}" dt="2020-06-22T20:20:52.172" v="178" actId="1076"/>
          <ac:spMkLst>
            <pc:docMk/>
            <pc:sldMk cId="3111585009" sldId="258"/>
            <ac:spMk id="61" creationId="{B3B31BD1-3045-4BD9-A974-4D8BF3B453DC}"/>
          </ac:spMkLst>
        </pc:spChg>
        <pc:spChg chg="del">
          <ac:chgData name="Linda Scollins Smith" userId="d6fc3bab-6402-4aaa-81aa-1a76aba14fb4" providerId="ADAL" clId="{34CACAB1-8A4B-4E8D-80E3-FD323E4F2EFF}" dt="2020-06-22T20:20:38.061" v="173" actId="478"/>
          <ac:spMkLst>
            <pc:docMk/>
            <pc:sldMk cId="3111585009" sldId="258"/>
            <ac:spMk id="62" creationId="{7F7548BA-EA59-4909-A40D-CBA57BA404F0}"/>
          </ac:spMkLst>
        </pc:spChg>
        <pc:spChg chg="mod">
          <ac:chgData name="Linda Scollins Smith" userId="d6fc3bab-6402-4aaa-81aa-1a76aba14fb4" providerId="ADAL" clId="{34CACAB1-8A4B-4E8D-80E3-FD323E4F2EFF}" dt="2020-06-22T20:19:52.680" v="164" actId="1076"/>
          <ac:spMkLst>
            <pc:docMk/>
            <pc:sldMk cId="3111585009" sldId="258"/>
            <ac:spMk id="63" creationId="{1F871301-7B5E-4D6D-B034-3A6C36441B1A}"/>
          </ac:spMkLst>
        </pc:spChg>
        <pc:spChg chg="mod">
          <ac:chgData name="Linda Scollins Smith" userId="d6fc3bab-6402-4aaa-81aa-1a76aba14fb4" providerId="ADAL" clId="{34CACAB1-8A4B-4E8D-80E3-FD323E4F2EFF}" dt="2020-06-22T20:13:52.443" v="96" actId="20577"/>
          <ac:spMkLst>
            <pc:docMk/>
            <pc:sldMk cId="3111585009" sldId="258"/>
            <ac:spMk id="64" creationId="{550A2E35-7F23-4916-8FA6-6BDCC6C5CF81}"/>
          </ac:spMkLst>
        </pc:spChg>
        <pc:spChg chg="del mod">
          <ac:chgData name="Linda Scollins Smith" userId="d6fc3bab-6402-4aaa-81aa-1a76aba14fb4" providerId="ADAL" clId="{34CACAB1-8A4B-4E8D-80E3-FD323E4F2EFF}" dt="2020-06-22T20:24:25.780" v="230"/>
          <ac:spMkLst>
            <pc:docMk/>
            <pc:sldMk cId="3111585009" sldId="258"/>
            <ac:spMk id="65" creationId="{93CD4B50-A637-43AE-92B2-289BEAAB478C}"/>
          </ac:spMkLst>
        </pc:spChg>
        <pc:spChg chg="mod">
          <ac:chgData name="Linda Scollins Smith" userId="d6fc3bab-6402-4aaa-81aa-1a76aba14fb4" providerId="ADAL" clId="{34CACAB1-8A4B-4E8D-80E3-FD323E4F2EFF}" dt="2020-06-22T20:43:09.345" v="470" actId="1076"/>
          <ac:spMkLst>
            <pc:docMk/>
            <pc:sldMk cId="3111585009" sldId="258"/>
            <ac:spMk id="66" creationId="{5048973D-4D2E-4353-94B3-9E89CA7BC69A}"/>
          </ac:spMkLst>
        </pc:spChg>
        <pc:spChg chg="del mod">
          <ac:chgData name="Linda Scollins Smith" userId="d6fc3bab-6402-4aaa-81aa-1a76aba14fb4" providerId="ADAL" clId="{34CACAB1-8A4B-4E8D-80E3-FD323E4F2EFF}" dt="2020-06-22T20:33:12.966" v="359"/>
          <ac:spMkLst>
            <pc:docMk/>
            <pc:sldMk cId="3111585009" sldId="258"/>
            <ac:spMk id="67" creationId="{63538B6B-0667-4249-8BDA-4CF76E6ABE73}"/>
          </ac:spMkLst>
        </pc:spChg>
        <pc:spChg chg="mod">
          <ac:chgData name="Linda Scollins Smith" userId="d6fc3bab-6402-4aaa-81aa-1a76aba14fb4" providerId="ADAL" clId="{34CACAB1-8A4B-4E8D-80E3-FD323E4F2EFF}" dt="2020-06-22T20:43:28.166" v="474" actId="20577"/>
          <ac:spMkLst>
            <pc:docMk/>
            <pc:sldMk cId="3111585009" sldId="258"/>
            <ac:spMk id="68" creationId="{E34D4A5F-8112-4374-90B0-7DC484F6CF03}"/>
          </ac:spMkLst>
        </pc:spChg>
        <pc:spChg chg="del mod">
          <ac:chgData name="Linda Scollins Smith" userId="d6fc3bab-6402-4aaa-81aa-1a76aba14fb4" providerId="ADAL" clId="{34CACAB1-8A4B-4E8D-80E3-FD323E4F2EFF}" dt="2020-06-22T20:14:13.925" v="102"/>
          <ac:spMkLst>
            <pc:docMk/>
            <pc:sldMk cId="3111585009" sldId="258"/>
            <ac:spMk id="69" creationId="{FDD67906-EE65-43AC-A200-6DBE5A5AE746}"/>
          </ac:spMkLst>
        </pc:spChg>
        <pc:spChg chg="mod">
          <ac:chgData name="Linda Scollins Smith" userId="d6fc3bab-6402-4aaa-81aa-1a76aba14fb4" providerId="ADAL" clId="{34CACAB1-8A4B-4E8D-80E3-FD323E4F2EFF}" dt="2020-06-22T20:17:10.446" v="127" actId="1076"/>
          <ac:spMkLst>
            <pc:docMk/>
            <pc:sldMk cId="3111585009" sldId="258"/>
            <ac:spMk id="74" creationId="{F9B5C2CE-BCCA-4B79-8CC0-B2E13DA5E36F}"/>
          </ac:spMkLst>
        </pc:spChg>
        <pc:spChg chg="mod">
          <ac:chgData name="Linda Scollins Smith" userId="d6fc3bab-6402-4aaa-81aa-1a76aba14fb4" providerId="ADAL" clId="{34CACAB1-8A4B-4E8D-80E3-FD323E4F2EFF}" dt="2020-06-22T20:18:21.021" v="143" actId="20577"/>
          <ac:spMkLst>
            <pc:docMk/>
            <pc:sldMk cId="3111585009" sldId="258"/>
            <ac:spMk id="78" creationId="{F6137588-F72B-432C-914F-A01A73EA1D78}"/>
          </ac:spMkLst>
        </pc:spChg>
        <pc:spChg chg="del mod">
          <ac:chgData name="Linda Scollins Smith" userId="d6fc3bab-6402-4aaa-81aa-1a76aba14fb4" providerId="ADAL" clId="{34CACAB1-8A4B-4E8D-80E3-FD323E4F2EFF}" dt="2020-06-22T20:18:26.942" v="147"/>
          <ac:spMkLst>
            <pc:docMk/>
            <pc:sldMk cId="3111585009" sldId="258"/>
            <ac:spMk id="79" creationId="{208067D7-D530-4286-B8C5-241F45B80A86}"/>
          </ac:spMkLst>
        </pc:spChg>
        <pc:spChg chg="mod">
          <ac:chgData name="Linda Scollins Smith" userId="d6fc3bab-6402-4aaa-81aa-1a76aba14fb4" providerId="ADAL" clId="{34CACAB1-8A4B-4E8D-80E3-FD323E4F2EFF}" dt="2020-06-22T20:19:14.726" v="155" actId="20577"/>
          <ac:spMkLst>
            <pc:docMk/>
            <pc:sldMk cId="3111585009" sldId="258"/>
            <ac:spMk id="80" creationId="{2A8F212B-F131-4153-8C39-9CA2A701CE3E}"/>
          </ac:spMkLst>
        </pc:spChg>
        <pc:spChg chg="add del mod">
          <ac:chgData name="Linda Scollins Smith" userId="d6fc3bab-6402-4aaa-81aa-1a76aba14fb4" providerId="ADAL" clId="{34CACAB1-8A4B-4E8D-80E3-FD323E4F2EFF}" dt="2020-06-22T20:19:48.697" v="163" actId="20577"/>
          <ac:spMkLst>
            <pc:docMk/>
            <pc:sldMk cId="3111585009" sldId="258"/>
            <ac:spMk id="81" creationId="{6A44CD42-4102-4274-BE1C-E0C86A924ADB}"/>
          </ac:spMkLst>
        </pc:spChg>
        <pc:spChg chg="mod">
          <ac:chgData name="Linda Scollins Smith" userId="d6fc3bab-6402-4aaa-81aa-1a76aba14fb4" providerId="ADAL" clId="{34CACAB1-8A4B-4E8D-80E3-FD323E4F2EFF}" dt="2020-06-22T20:34:12.541" v="370" actId="1076"/>
          <ac:spMkLst>
            <pc:docMk/>
            <pc:sldMk cId="3111585009" sldId="258"/>
            <ac:spMk id="82" creationId="{715207A5-22BA-419D-AA01-EF6A2E83DFCF}"/>
          </ac:spMkLst>
        </pc:spChg>
        <pc:spChg chg="del mod">
          <ac:chgData name="Linda Scollins Smith" userId="d6fc3bab-6402-4aaa-81aa-1a76aba14fb4" providerId="ADAL" clId="{34CACAB1-8A4B-4E8D-80E3-FD323E4F2EFF}" dt="2020-06-22T20:17:24.486" v="131"/>
          <ac:spMkLst>
            <pc:docMk/>
            <pc:sldMk cId="3111585009" sldId="258"/>
            <ac:spMk id="83" creationId="{596EA0AC-A669-42E8-9956-A8FF75FC311A}"/>
          </ac:spMkLst>
        </pc:spChg>
        <pc:spChg chg="mod">
          <ac:chgData name="Linda Scollins Smith" userId="d6fc3bab-6402-4aaa-81aa-1a76aba14fb4" providerId="ADAL" clId="{34CACAB1-8A4B-4E8D-80E3-FD323E4F2EFF}" dt="2020-06-22T20:33:45.843" v="364" actId="1076"/>
          <ac:spMkLst>
            <pc:docMk/>
            <pc:sldMk cId="3111585009" sldId="258"/>
            <ac:spMk id="84" creationId="{EC2D6489-C8F6-44FD-8DE2-2CDBFE094CBC}"/>
          </ac:spMkLst>
        </pc:spChg>
        <pc:spChg chg="mod">
          <ac:chgData name="Linda Scollins Smith" userId="d6fc3bab-6402-4aaa-81aa-1a76aba14fb4" providerId="ADAL" clId="{34CACAB1-8A4B-4E8D-80E3-FD323E4F2EFF}" dt="2020-06-22T20:43:15.403" v="471" actId="1076"/>
          <ac:spMkLst>
            <pc:docMk/>
            <pc:sldMk cId="3111585009" sldId="258"/>
            <ac:spMk id="85" creationId="{1EC3C94F-CF76-4AAD-A95F-28B0D2690151}"/>
          </ac:spMkLst>
        </pc:spChg>
        <pc:spChg chg="del mod">
          <ac:chgData name="Linda Scollins Smith" userId="d6fc3bab-6402-4aaa-81aa-1a76aba14fb4" providerId="ADAL" clId="{34CACAB1-8A4B-4E8D-80E3-FD323E4F2EFF}" dt="2020-06-22T20:20:42.581" v="175" actId="478"/>
          <ac:spMkLst>
            <pc:docMk/>
            <pc:sldMk cId="3111585009" sldId="258"/>
            <ac:spMk id="86" creationId="{E845EE9E-4384-40FF-9DB3-704E10BF7D1A}"/>
          </ac:spMkLst>
        </pc:spChg>
        <pc:spChg chg="add del mod">
          <ac:chgData name="Linda Scollins Smith" userId="d6fc3bab-6402-4aaa-81aa-1a76aba14fb4" providerId="ADAL" clId="{34CACAB1-8A4B-4E8D-80E3-FD323E4F2EFF}" dt="2020-06-22T20:20:28.880" v="172" actId="20577"/>
          <ac:spMkLst>
            <pc:docMk/>
            <pc:sldMk cId="3111585009" sldId="258"/>
            <ac:spMk id="87" creationId="{BB1AEC6E-1EC9-4ED9-A6E3-E9F1F0E4652D}"/>
          </ac:spMkLst>
        </pc:spChg>
        <pc:spChg chg="del">
          <ac:chgData name="Linda Scollins Smith" userId="d6fc3bab-6402-4aaa-81aa-1a76aba14fb4" providerId="ADAL" clId="{34CACAB1-8A4B-4E8D-80E3-FD323E4F2EFF}" dt="2020-06-22T20:17:24.486" v="129" actId="478"/>
          <ac:spMkLst>
            <pc:docMk/>
            <pc:sldMk cId="3111585009" sldId="258"/>
            <ac:spMk id="88" creationId="{1B01372A-47B0-4A58-A827-271F9F031B38}"/>
          </ac:spMkLst>
        </pc:spChg>
        <pc:spChg chg="mod">
          <ac:chgData name="Linda Scollins Smith" userId="d6fc3bab-6402-4aaa-81aa-1a76aba14fb4" providerId="ADAL" clId="{34CACAB1-8A4B-4E8D-80E3-FD323E4F2EFF}" dt="2020-06-22T20:17:02.159" v="126" actId="1076"/>
          <ac:spMkLst>
            <pc:docMk/>
            <pc:sldMk cId="3111585009" sldId="258"/>
            <ac:spMk id="94" creationId="{5FD24B4B-03E5-444A-B232-0DD47440F69A}"/>
          </ac:spMkLst>
        </pc:spChg>
        <pc:spChg chg="mod">
          <ac:chgData name="Linda Scollins Smith" userId="d6fc3bab-6402-4aaa-81aa-1a76aba14fb4" providerId="ADAL" clId="{34CACAB1-8A4B-4E8D-80E3-FD323E4F2EFF}" dt="2020-06-22T20:18:07.029" v="139" actId="1076"/>
          <ac:spMkLst>
            <pc:docMk/>
            <pc:sldMk cId="3111585009" sldId="258"/>
            <ac:spMk id="96" creationId="{C4B4D51E-9264-4C4B-99BE-84C6CE809D51}"/>
          </ac:spMkLst>
        </pc:spChg>
        <pc:spChg chg="del">
          <ac:chgData name="Linda Scollins Smith" userId="d6fc3bab-6402-4aaa-81aa-1a76aba14fb4" providerId="ADAL" clId="{34CACAB1-8A4B-4E8D-80E3-FD323E4F2EFF}" dt="2020-06-22T20:18:26.942" v="145" actId="478"/>
          <ac:spMkLst>
            <pc:docMk/>
            <pc:sldMk cId="3111585009" sldId="258"/>
            <ac:spMk id="98" creationId="{05C8326B-C5B2-4A70-9E0A-D93A195A35C5}"/>
          </ac:spMkLst>
        </pc:spChg>
        <pc:spChg chg="del">
          <ac:chgData name="Linda Scollins Smith" userId="d6fc3bab-6402-4aaa-81aa-1a76aba14fb4" providerId="ADAL" clId="{34CACAB1-8A4B-4E8D-80E3-FD323E4F2EFF}" dt="2020-06-22T20:19:04.332" v="151" actId="478"/>
          <ac:spMkLst>
            <pc:docMk/>
            <pc:sldMk cId="3111585009" sldId="258"/>
            <ac:spMk id="100" creationId="{ED470363-2B2F-42F2-B5A2-04ED7FBC734F}"/>
          </ac:spMkLst>
        </pc:spChg>
        <pc:spChg chg="del">
          <ac:chgData name="Linda Scollins Smith" userId="d6fc3bab-6402-4aaa-81aa-1a76aba14fb4" providerId="ADAL" clId="{34CACAB1-8A4B-4E8D-80E3-FD323E4F2EFF}" dt="2020-06-22T20:19:40.061" v="160" actId="478"/>
          <ac:spMkLst>
            <pc:docMk/>
            <pc:sldMk cId="3111585009" sldId="258"/>
            <ac:spMk id="102" creationId="{D1422A44-AA8D-40F3-A6EC-49B63434092B}"/>
          </ac:spMkLst>
        </pc:spChg>
        <pc:spChg chg="del">
          <ac:chgData name="Linda Scollins Smith" userId="d6fc3bab-6402-4aaa-81aa-1a76aba14fb4" providerId="ADAL" clId="{34CACAB1-8A4B-4E8D-80E3-FD323E4F2EFF}" dt="2020-06-22T20:22:36.858" v="196" actId="478"/>
          <ac:spMkLst>
            <pc:docMk/>
            <pc:sldMk cId="3111585009" sldId="258"/>
            <ac:spMk id="104" creationId="{B7C86F05-B6F6-47F7-BC84-98FDFA73F340}"/>
          </ac:spMkLst>
        </pc:spChg>
        <pc:spChg chg="mod">
          <ac:chgData name="Linda Scollins Smith" userId="d6fc3bab-6402-4aaa-81aa-1a76aba14fb4" providerId="ADAL" clId="{34CACAB1-8A4B-4E8D-80E3-FD323E4F2EFF}" dt="2020-06-22T20:34:08.320" v="369" actId="1076"/>
          <ac:spMkLst>
            <pc:docMk/>
            <pc:sldMk cId="3111585009" sldId="258"/>
            <ac:spMk id="106" creationId="{46C56400-0D26-4F4B-AF65-947056211767}"/>
          </ac:spMkLst>
        </pc:spChg>
        <pc:spChg chg="mod">
          <ac:chgData name="Linda Scollins Smith" userId="d6fc3bab-6402-4aaa-81aa-1a76aba14fb4" providerId="ADAL" clId="{34CACAB1-8A4B-4E8D-80E3-FD323E4F2EFF}" dt="2020-06-22T20:21:34.391" v="187" actId="1076"/>
          <ac:spMkLst>
            <pc:docMk/>
            <pc:sldMk cId="3111585009" sldId="258"/>
            <ac:spMk id="109" creationId="{73989D58-9514-4E93-862F-6030D7615F22}"/>
          </ac:spMkLst>
        </pc:spChg>
        <pc:spChg chg="del">
          <ac:chgData name="Linda Scollins Smith" userId="d6fc3bab-6402-4aaa-81aa-1a76aba14fb4" providerId="ADAL" clId="{34CACAB1-8A4B-4E8D-80E3-FD323E4F2EFF}" dt="2020-06-22T20:20:45.113" v="176" actId="478"/>
          <ac:spMkLst>
            <pc:docMk/>
            <pc:sldMk cId="3111585009" sldId="258"/>
            <ac:spMk id="111" creationId="{905F7432-F387-4BCC-A247-93222F1E5328}"/>
          </ac:spMkLst>
        </pc:spChg>
        <pc:spChg chg="del">
          <ac:chgData name="Linda Scollins Smith" userId="d6fc3bab-6402-4aaa-81aa-1a76aba14fb4" providerId="ADAL" clId="{34CACAB1-8A4B-4E8D-80E3-FD323E4F2EFF}" dt="2020-06-22T20:20:01.932" v="166" actId="478"/>
          <ac:spMkLst>
            <pc:docMk/>
            <pc:sldMk cId="3111585009" sldId="258"/>
            <ac:spMk id="113" creationId="{F2DFBF8A-3B33-4E31-BE01-164745EAF6D5}"/>
          </ac:spMkLst>
        </pc:spChg>
        <pc:spChg chg="mod">
          <ac:chgData name="Linda Scollins Smith" userId="d6fc3bab-6402-4aaa-81aa-1a76aba14fb4" providerId="ADAL" clId="{34CACAB1-8A4B-4E8D-80E3-FD323E4F2EFF}" dt="2020-06-22T20:33:51.127" v="365" actId="1076"/>
          <ac:spMkLst>
            <pc:docMk/>
            <pc:sldMk cId="3111585009" sldId="258"/>
            <ac:spMk id="115" creationId="{2B78B477-56EB-429D-9012-8340F8419CA4}"/>
          </ac:spMkLst>
        </pc:spChg>
        <pc:spChg chg="mod">
          <ac:chgData name="Linda Scollins Smith" userId="d6fc3bab-6402-4aaa-81aa-1a76aba14fb4" providerId="ADAL" clId="{34CACAB1-8A4B-4E8D-80E3-FD323E4F2EFF}" dt="2020-06-22T20:34:37.856" v="375" actId="1076"/>
          <ac:spMkLst>
            <pc:docMk/>
            <pc:sldMk cId="3111585009" sldId="258"/>
            <ac:spMk id="116" creationId="{B9EA7529-2A8A-4A17-B7FD-3B5314584322}"/>
          </ac:spMkLst>
        </pc:spChg>
        <pc:spChg chg="mod">
          <ac:chgData name="Linda Scollins Smith" userId="d6fc3bab-6402-4aaa-81aa-1a76aba14fb4" providerId="ADAL" clId="{34CACAB1-8A4B-4E8D-80E3-FD323E4F2EFF}" dt="2020-06-22T20:33:58.382" v="366" actId="1076"/>
          <ac:spMkLst>
            <pc:docMk/>
            <pc:sldMk cId="3111585009" sldId="258"/>
            <ac:spMk id="117" creationId="{4F0D3852-F638-42F5-97EC-C0C53243F9DF}"/>
          </ac:spMkLst>
        </pc:spChg>
        <pc:spChg chg="mod">
          <ac:chgData name="Linda Scollins Smith" userId="d6fc3bab-6402-4aaa-81aa-1a76aba14fb4" providerId="ADAL" clId="{34CACAB1-8A4B-4E8D-80E3-FD323E4F2EFF}" dt="2020-06-22T20:35:05.308" v="381" actId="1076"/>
          <ac:spMkLst>
            <pc:docMk/>
            <pc:sldMk cId="3111585009" sldId="258"/>
            <ac:spMk id="118" creationId="{4DBB4D0B-A46C-4094-B8B0-FA83BC957769}"/>
          </ac:spMkLst>
        </pc:spChg>
        <pc:spChg chg="mod">
          <ac:chgData name="Linda Scollins Smith" userId="d6fc3bab-6402-4aaa-81aa-1a76aba14fb4" providerId="ADAL" clId="{34CACAB1-8A4B-4E8D-80E3-FD323E4F2EFF}" dt="2020-06-22T20:35:22.808" v="385" actId="1076"/>
          <ac:spMkLst>
            <pc:docMk/>
            <pc:sldMk cId="3111585009" sldId="258"/>
            <ac:spMk id="119" creationId="{A54AA201-F132-4CF4-B8C9-CFFE11E01EF1}"/>
          </ac:spMkLst>
        </pc:spChg>
        <pc:spChg chg="del mod">
          <ac:chgData name="Linda Scollins Smith" userId="d6fc3bab-6402-4aaa-81aa-1a76aba14fb4" providerId="ADAL" clId="{34CACAB1-8A4B-4E8D-80E3-FD323E4F2EFF}" dt="2020-06-22T20:26:02.955" v="256" actId="478"/>
          <ac:spMkLst>
            <pc:docMk/>
            <pc:sldMk cId="3111585009" sldId="258"/>
            <ac:spMk id="120" creationId="{03C29C59-8890-4A37-8865-48D35C5F4F93}"/>
          </ac:spMkLst>
        </pc:spChg>
        <pc:spChg chg="mod">
          <ac:chgData name="Linda Scollins Smith" userId="d6fc3bab-6402-4aaa-81aa-1a76aba14fb4" providerId="ADAL" clId="{34CACAB1-8A4B-4E8D-80E3-FD323E4F2EFF}" dt="2020-06-22T20:35:38.387" v="389" actId="1076"/>
          <ac:spMkLst>
            <pc:docMk/>
            <pc:sldMk cId="3111585009" sldId="258"/>
            <ac:spMk id="121" creationId="{34C777FD-474F-41E8-8FD5-81F54104A2BE}"/>
          </ac:spMkLst>
        </pc:spChg>
        <pc:spChg chg="mod">
          <ac:chgData name="Linda Scollins Smith" userId="d6fc3bab-6402-4aaa-81aa-1a76aba14fb4" providerId="ADAL" clId="{34CACAB1-8A4B-4E8D-80E3-FD323E4F2EFF}" dt="2020-06-22T20:34:32.933" v="374" actId="1076"/>
          <ac:spMkLst>
            <pc:docMk/>
            <pc:sldMk cId="3111585009" sldId="258"/>
            <ac:spMk id="123" creationId="{B12DCF47-CD73-44AB-9776-DB31273355AC}"/>
          </ac:spMkLst>
        </pc:spChg>
        <pc:spChg chg="del">
          <ac:chgData name="Linda Scollins Smith" userId="d6fc3bab-6402-4aaa-81aa-1a76aba14fb4" providerId="ADAL" clId="{34CACAB1-8A4B-4E8D-80E3-FD323E4F2EFF}" dt="2020-06-22T20:24:40.490" v="234" actId="478"/>
          <ac:spMkLst>
            <pc:docMk/>
            <pc:sldMk cId="3111585009" sldId="258"/>
            <ac:spMk id="125" creationId="{97CACD2D-279F-4CBA-9977-94BB496AF0F7}"/>
          </ac:spMkLst>
        </pc:spChg>
        <pc:spChg chg="mod">
          <ac:chgData name="Linda Scollins Smith" userId="d6fc3bab-6402-4aaa-81aa-1a76aba14fb4" providerId="ADAL" clId="{34CACAB1-8A4B-4E8D-80E3-FD323E4F2EFF}" dt="2020-06-22T20:34:58.815" v="380" actId="1076"/>
          <ac:spMkLst>
            <pc:docMk/>
            <pc:sldMk cId="3111585009" sldId="258"/>
            <ac:spMk id="127" creationId="{C1A2F320-A34D-4249-BEE0-1DDA9BA71443}"/>
          </ac:spMkLst>
        </pc:spChg>
        <pc:spChg chg="mod">
          <ac:chgData name="Linda Scollins Smith" userId="d6fc3bab-6402-4aaa-81aa-1a76aba14fb4" providerId="ADAL" clId="{34CACAB1-8A4B-4E8D-80E3-FD323E4F2EFF}" dt="2020-06-22T20:35:17.662" v="384" actId="1076"/>
          <ac:spMkLst>
            <pc:docMk/>
            <pc:sldMk cId="3111585009" sldId="258"/>
            <ac:spMk id="129" creationId="{158B7341-3536-4B48-B38E-B97B02485E20}"/>
          </ac:spMkLst>
        </pc:spChg>
        <pc:spChg chg="del">
          <ac:chgData name="Linda Scollins Smith" userId="d6fc3bab-6402-4aaa-81aa-1a76aba14fb4" providerId="ADAL" clId="{34CACAB1-8A4B-4E8D-80E3-FD323E4F2EFF}" dt="2020-06-22T20:26:06.892" v="258" actId="478"/>
          <ac:spMkLst>
            <pc:docMk/>
            <pc:sldMk cId="3111585009" sldId="258"/>
            <ac:spMk id="131" creationId="{1FA2E4C2-29BB-437C-8747-62B1ECD89DA1}"/>
          </ac:spMkLst>
        </pc:spChg>
        <pc:spChg chg="mod">
          <ac:chgData name="Linda Scollins Smith" userId="d6fc3bab-6402-4aaa-81aa-1a76aba14fb4" providerId="ADAL" clId="{34CACAB1-8A4B-4E8D-80E3-FD323E4F2EFF}" dt="2020-06-22T20:35:41.615" v="390" actId="1076"/>
          <ac:spMkLst>
            <pc:docMk/>
            <pc:sldMk cId="3111585009" sldId="258"/>
            <ac:spMk id="133" creationId="{69AFA857-8BE1-45CD-BD06-9E03A6424C6C}"/>
          </ac:spMkLst>
        </pc:spChg>
        <pc:spChg chg="mod">
          <ac:chgData name="Linda Scollins Smith" userId="d6fc3bab-6402-4aaa-81aa-1a76aba14fb4" providerId="ADAL" clId="{34CACAB1-8A4B-4E8D-80E3-FD323E4F2EFF}" dt="2020-06-22T20:40:07.941" v="430" actId="1076"/>
          <ac:spMkLst>
            <pc:docMk/>
            <pc:sldMk cId="3111585009" sldId="258"/>
            <ac:spMk id="135" creationId="{80C07631-2858-4390-A423-DF707CC4DF59}"/>
          </ac:spMkLst>
        </pc:spChg>
        <pc:spChg chg="mod">
          <ac:chgData name="Linda Scollins Smith" userId="d6fc3bab-6402-4aaa-81aa-1a76aba14fb4" providerId="ADAL" clId="{34CACAB1-8A4B-4E8D-80E3-FD323E4F2EFF}" dt="2020-06-22T20:39:06.777" v="416" actId="1076"/>
          <ac:spMkLst>
            <pc:docMk/>
            <pc:sldMk cId="3111585009" sldId="258"/>
            <ac:spMk id="136" creationId="{F949BD4A-A85B-4F08-8837-700BCD020539}"/>
          </ac:spMkLst>
        </pc:spChg>
        <pc:spChg chg="mod">
          <ac:chgData name="Linda Scollins Smith" userId="d6fc3bab-6402-4aaa-81aa-1a76aba14fb4" providerId="ADAL" clId="{34CACAB1-8A4B-4E8D-80E3-FD323E4F2EFF}" dt="2020-06-22T20:38:07.085" v="409" actId="1076"/>
          <ac:spMkLst>
            <pc:docMk/>
            <pc:sldMk cId="3111585009" sldId="258"/>
            <ac:spMk id="137" creationId="{0273E0AC-74A3-4327-A5CC-220BB812AE94}"/>
          </ac:spMkLst>
        </pc:spChg>
        <pc:spChg chg="mod">
          <ac:chgData name="Linda Scollins Smith" userId="d6fc3bab-6402-4aaa-81aa-1a76aba14fb4" providerId="ADAL" clId="{34CACAB1-8A4B-4E8D-80E3-FD323E4F2EFF}" dt="2020-06-22T20:37:32.492" v="405" actId="1076"/>
          <ac:spMkLst>
            <pc:docMk/>
            <pc:sldMk cId="3111585009" sldId="258"/>
            <ac:spMk id="138" creationId="{E922875E-4CD8-471E-ADBB-4FB8C7844144}"/>
          </ac:spMkLst>
        </pc:spChg>
        <pc:spChg chg="mod">
          <ac:chgData name="Linda Scollins Smith" userId="d6fc3bab-6402-4aaa-81aa-1a76aba14fb4" providerId="ADAL" clId="{34CACAB1-8A4B-4E8D-80E3-FD323E4F2EFF}" dt="2020-06-22T20:36:33.113" v="401" actId="1076"/>
          <ac:spMkLst>
            <pc:docMk/>
            <pc:sldMk cId="3111585009" sldId="258"/>
            <ac:spMk id="139" creationId="{DA3773F0-E716-4E81-AAB3-83288633BC88}"/>
          </ac:spMkLst>
        </pc:spChg>
        <pc:spChg chg="mod">
          <ac:chgData name="Linda Scollins Smith" userId="d6fc3bab-6402-4aaa-81aa-1a76aba14fb4" providerId="ADAL" clId="{34CACAB1-8A4B-4E8D-80E3-FD323E4F2EFF}" dt="2020-06-22T20:36:11.037" v="397" actId="1076"/>
          <ac:spMkLst>
            <pc:docMk/>
            <pc:sldMk cId="3111585009" sldId="258"/>
            <ac:spMk id="140" creationId="{22DDD65B-9840-4008-A5EC-B2975F481C92}"/>
          </ac:spMkLst>
        </pc:spChg>
        <pc:spChg chg="mod">
          <ac:chgData name="Linda Scollins Smith" userId="d6fc3bab-6402-4aaa-81aa-1a76aba14fb4" providerId="ADAL" clId="{34CACAB1-8A4B-4E8D-80E3-FD323E4F2EFF}" dt="2020-06-22T20:38:44.821" v="412" actId="1076"/>
          <ac:spMkLst>
            <pc:docMk/>
            <pc:sldMk cId="3111585009" sldId="258"/>
            <ac:spMk id="142" creationId="{90E9E7BA-3E0B-40BD-88F6-00F83C048435}"/>
          </ac:spMkLst>
        </pc:spChg>
        <pc:spChg chg="mod">
          <ac:chgData name="Linda Scollins Smith" userId="d6fc3bab-6402-4aaa-81aa-1a76aba14fb4" providerId="ADAL" clId="{34CACAB1-8A4B-4E8D-80E3-FD323E4F2EFF}" dt="2020-06-22T20:39:49.805" v="427" actId="1076"/>
          <ac:spMkLst>
            <pc:docMk/>
            <pc:sldMk cId="3111585009" sldId="258"/>
            <ac:spMk id="143" creationId="{00E9685D-8035-4D7D-A695-5BFB535209C7}"/>
          </ac:spMkLst>
        </pc:spChg>
        <pc:spChg chg="mod">
          <ac:chgData name="Linda Scollins Smith" userId="d6fc3bab-6402-4aaa-81aa-1a76aba14fb4" providerId="ADAL" clId="{34CACAB1-8A4B-4E8D-80E3-FD323E4F2EFF}" dt="2020-06-22T20:37:10.815" v="404" actId="1076"/>
          <ac:spMkLst>
            <pc:docMk/>
            <pc:sldMk cId="3111585009" sldId="258"/>
            <ac:spMk id="145" creationId="{327BF2F9-6B25-457A-AE41-7F6BF7919EB1}"/>
          </ac:spMkLst>
        </pc:spChg>
        <pc:spChg chg="mod">
          <ac:chgData name="Linda Scollins Smith" userId="d6fc3bab-6402-4aaa-81aa-1a76aba14fb4" providerId="ADAL" clId="{34CACAB1-8A4B-4E8D-80E3-FD323E4F2EFF}" dt="2020-06-22T20:36:21.643" v="400" actId="1076"/>
          <ac:spMkLst>
            <pc:docMk/>
            <pc:sldMk cId="3111585009" sldId="258"/>
            <ac:spMk id="147" creationId="{C7FE0ED3-7DFE-4392-A0F0-46D77608003F}"/>
          </ac:spMkLst>
        </pc:spChg>
        <pc:spChg chg="mod">
          <ac:chgData name="Linda Scollins Smith" userId="d6fc3bab-6402-4aaa-81aa-1a76aba14fb4" providerId="ADAL" clId="{34CACAB1-8A4B-4E8D-80E3-FD323E4F2EFF}" dt="2020-06-22T20:36:06.584" v="396" actId="1076"/>
          <ac:spMkLst>
            <pc:docMk/>
            <pc:sldMk cId="3111585009" sldId="258"/>
            <ac:spMk id="149" creationId="{89E92F72-4398-44B0-90A0-DFFDD605D3BB}"/>
          </ac:spMkLst>
        </pc:spChg>
        <pc:spChg chg="mod">
          <ac:chgData name="Linda Scollins Smith" userId="d6fc3bab-6402-4aaa-81aa-1a76aba14fb4" providerId="ADAL" clId="{34CACAB1-8A4B-4E8D-80E3-FD323E4F2EFF}" dt="2020-06-22T20:39:00.600" v="415" actId="1076"/>
          <ac:spMkLst>
            <pc:docMk/>
            <pc:sldMk cId="3111585009" sldId="258"/>
            <ac:spMk id="151" creationId="{631FE2BA-9786-4C2D-9469-EAC1D6FF88E3}"/>
          </ac:spMkLst>
        </pc:spChg>
        <pc:spChg chg="mod">
          <ac:chgData name="Linda Scollins Smith" userId="d6fc3bab-6402-4aaa-81aa-1a76aba14fb4" providerId="ADAL" clId="{34CACAB1-8A4B-4E8D-80E3-FD323E4F2EFF}" dt="2020-06-22T20:40:35.773" v="435" actId="1076"/>
          <ac:spMkLst>
            <pc:docMk/>
            <pc:sldMk cId="3111585009" sldId="258"/>
            <ac:spMk id="153" creationId="{F9BEB270-F99B-4B0D-8733-3C1EA8AE08EC}"/>
          </ac:spMkLst>
        </pc:spChg>
        <pc:spChg chg="mod">
          <ac:chgData name="Linda Scollins Smith" userId="d6fc3bab-6402-4aaa-81aa-1a76aba14fb4" providerId="ADAL" clId="{34CACAB1-8A4B-4E8D-80E3-FD323E4F2EFF}" dt="2020-06-22T20:40:57.911" v="439" actId="1076"/>
          <ac:spMkLst>
            <pc:docMk/>
            <pc:sldMk cId="3111585009" sldId="258"/>
            <ac:spMk id="154" creationId="{81C626E6-23E6-44F5-AD0D-B178114ACADD}"/>
          </ac:spMkLst>
        </pc:spChg>
        <pc:spChg chg="mod">
          <ac:chgData name="Linda Scollins Smith" userId="d6fc3bab-6402-4aaa-81aa-1a76aba14fb4" providerId="ADAL" clId="{34CACAB1-8A4B-4E8D-80E3-FD323E4F2EFF}" dt="2020-06-22T20:41:24.243" v="443" actId="1076"/>
          <ac:spMkLst>
            <pc:docMk/>
            <pc:sldMk cId="3111585009" sldId="258"/>
            <ac:spMk id="155" creationId="{032D6C8B-F5DF-4A2F-B5D7-A4FD2B1B6CA5}"/>
          </ac:spMkLst>
        </pc:spChg>
        <pc:spChg chg="mod">
          <ac:chgData name="Linda Scollins Smith" userId="d6fc3bab-6402-4aaa-81aa-1a76aba14fb4" providerId="ADAL" clId="{34CACAB1-8A4B-4E8D-80E3-FD323E4F2EFF}" dt="2020-06-22T20:42:17.939" v="454" actId="1076"/>
          <ac:spMkLst>
            <pc:docMk/>
            <pc:sldMk cId="3111585009" sldId="258"/>
            <ac:spMk id="158" creationId="{88112476-A4A7-4934-8BA3-6F2D3D9097D5}"/>
          </ac:spMkLst>
        </pc:spChg>
        <pc:spChg chg="mod">
          <ac:chgData name="Linda Scollins Smith" userId="d6fc3bab-6402-4aaa-81aa-1a76aba14fb4" providerId="ADAL" clId="{34CACAB1-8A4B-4E8D-80E3-FD323E4F2EFF}" dt="2020-06-22T20:40:27.858" v="434" actId="1076"/>
          <ac:spMkLst>
            <pc:docMk/>
            <pc:sldMk cId="3111585009" sldId="258"/>
            <ac:spMk id="160" creationId="{531A7275-F9EB-4754-B284-5622FB4DEB10}"/>
          </ac:spMkLst>
        </pc:spChg>
        <pc:spChg chg="mod">
          <ac:chgData name="Linda Scollins Smith" userId="d6fc3bab-6402-4aaa-81aa-1a76aba14fb4" providerId="ADAL" clId="{34CACAB1-8A4B-4E8D-80E3-FD323E4F2EFF}" dt="2020-06-22T20:40:48.883" v="438" actId="1076"/>
          <ac:spMkLst>
            <pc:docMk/>
            <pc:sldMk cId="3111585009" sldId="258"/>
            <ac:spMk id="162" creationId="{A48D84E9-24EC-4F8E-9B9B-B696C518A5D9}"/>
          </ac:spMkLst>
        </pc:spChg>
        <pc:spChg chg="mod">
          <ac:chgData name="Linda Scollins Smith" userId="d6fc3bab-6402-4aaa-81aa-1a76aba14fb4" providerId="ADAL" clId="{34CACAB1-8A4B-4E8D-80E3-FD323E4F2EFF}" dt="2020-06-22T20:41:57.842" v="448" actId="1076"/>
          <ac:spMkLst>
            <pc:docMk/>
            <pc:sldMk cId="3111585009" sldId="258"/>
            <ac:spMk id="164" creationId="{69FF5F37-2E8D-4CDC-B454-C1F8DCE7EE95}"/>
          </ac:spMkLst>
        </pc:spChg>
        <pc:spChg chg="mod">
          <ac:chgData name="Linda Scollins Smith" userId="d6fc3bab-6402-4aaa-81aa-1a76aba14fb4" providerId="ADAL" clId="{34CACAB1-8A4B-4E8D-80E3-FD323E4F2EFF}" dt="2020-06-22T20:42:07.650" v="451" actId="1076"/>
          <ac:spMkLst>
            <pc:docMk/>
            <pc:sldMk cId="3111585009" sldId="258"/>
            <ac:spMk id="166" creationId="{6453C054-E506-4AF9-97A4-F376C6B0A89D}"/>
          </ac:spMkLst>
        </pc:spChg>
        <pc:spChg chg="mod">
          <ac:chgData name="Linda Scollins Smith" userId="d6fc3bab-6402-4aaa-81aa-1a76aba14fb4" providerId="ADAL" clId="{34CACAB1-8A4B-4E8D-80E3-FD323E4F2EFF}" dt="2020-06-22T20:42:21.711" v="455" actId="1076"/>
          <ac:spMkLst>
            <pc:docMk/>
            <pc:sldMk cId="3111585009" sldId="258"/>
            <ac:spMk id="170" creationId="{0EAC00A3-F9E8-4925-A763-0884B634E05D}"/>
          </ac:spMkLst>
        </pc:spChg>
        <pc:spChg chg="add mod">
          <ac:chgData name="Linda Scollins Smith" userId="d6fc3bab-6402-4aaa-81aa-1a76aba14fb4" providerId="ADAL" clId="{34CACAB1-8A4B-4E8D-80E3-FD323E4F2EFF}" dt="2020-06-22T20:18:58.296" v="150" actId="571"/>
          <ac:spMkLst>
            <pc:docMk/>
            <pc:sldMk cId="3111585009" sldId="258"/>
            <ac:spMk id="173" creationId="{39BB7267-2D04-4712-9D0E-E21AF3C9E81F}"/>
          </ac:spMkLst>
        </pc:spChg>
        <pc:spChg chg="add mod">
          <ac:chgData name="Linda Scollins Smith" userId="d6fc3bab-6402-4aaa-81aa-1a76aba14fb4" providerId="ADAL" clId="{34CACAB1-8A4B-4E8D-80E3-FD323E4F2EFF}" dt="2020-06-22T20:19:28.057" v="157" actId="571"/>
          <ac:spMkLst>
            <pc:docMk/>
            <pc:sldMk cId="3111585009" sldId="258"/>
            <ac:spMk id="175" creationId="{7F540C22-D6D6-46A5-AE44-8EB17B561B46}"/>
          </ac:spMkLst>
        </pc:spChg>
        <pc:spChg chg="add mod">
          <ac:chgData name="Linda Scollins Smith" userId="d6fc3bab-6402-4aaa-81aa-1a76aba14fb4" providerId="ADAL" clId="{34CACAB1-8A4B-4E8D-80E3-FD323E4F2EFF}" dt="2020-06-22T20:19:58.197" v="165" actId="571"/>
          <ac:spMkLst>
            <pc:docMk/>
            <pc:sldMk cId="3111585009" sldId="258"/>
            <ac:spMk id="177" creationId="{2987779B-1413-44B1-BED6-CCEE71870742}"/>
          </ac:spMkLst>
        </pc:spChg>
        <pc:spChg chg="add del mod">
          <ac:chgData name="Linda Scollins Smith" userId="d6fc3bab-6402-4aaa-81aa-1a76aba14fb4" providerId="ADAL" clId="{34CACAB1-8A4B-4E8D-80E3-FD323E4F2EFF}" dt="2020-06-22T20:35:51.750" v="393" actId="478"/>
          <ac:spMkLst>
            <pc:docMk/>
            <pc:sldMk cId="3111585009" sldId="258"/>
            <ac:spMk id="178" creationId="{0ECE97C2-6536-452A-AD08-AF7D647E7DF6}"/>
          </ac:spMkLst>
        </pc:spChg>
        <pc:spChg chg="add mod">
          <ac:chgData name="Linda Scollins Smith" userId="d6fc3bab-6402-4aaa-81aa-1a76aba14fb4" providerId="ADAL" clId="{34CACAB1-8A4B-4E8D-80E3-FD323E4F2EFF}" dt="2020-06-22T20:32:44.167" v="352" actId="1076"/>
          <ac:spMkLst>
            <pc:docMk/>
            <pc:sldMk cId="3111585009" sldId="258"/>
            <ac:spMk id="179" creationId="{646988BB-2C09-40FB-B592-F9BB1985D640}"/>
          </ac:spMkLst>
        </pc:spChg>
        <pc:spChg chg="add mod ord">
          <ac:chgData name="Linda Scollins Smith" userId="d6fc3bab-6402-4aaa-81aa-1a76aba14fb4" providerId="ADAL" clId="{34CACAB1-8A4B-4E8D-80E3-FD323E4F2EFF}" dt="2020-06-22T20:33:10.866" v="356" actId="167"/>
          <ac:spMkLst>
            <pc:docMk/>
            <pc:sldMk cId="3111585009" sldId="258"/>
            <ac:spMk id="180" creationId="{407C2BC4-76A7-48CB-B352-452062B6B92F}"/>
          </ac:spMkLst>
        </pc:spChg>
        <pc:spChg chg="add mod">
          <ac:chgData name="Linda Scollins Smith" userId="d6fc3bab-6402-4aaa-81aa-1a76aba14fb4" providerId="ADAL" clId="{34CACAB1-8A4B-4E8D-80E3-FD323E4F2EFF}" dt="2020-06-22T20:35:49.732" v="392" actId="571"/>
          <ac:spMkLst>
            <pc:docMk/>
            <pc:sldMk cId="3111585009" sldId="258"/>
            <ac:spMk id="181" creationId="{57B5F677-D6A8-4DB2-BAA6-3032EA7BACF4}"/>
          </ac:spMkLst>
        </pc:spChg>
        <pc:spChg chg="add mod">
          <ac:chgData name="Linda Scollins Smith" userId="d6fc3bab-6402-4aaa-81aa-1a76aba14fb4" providerId="ADAL" clId="{34CACAB1-8A4B-4E8D-80E3-FD323E4F2EFF}" dt="2020-06-22T20:43:33.575" v="475" actId="1076"/>
          <ac:spMkLst>
            <pc:docMk/>
            <pc:sldMk cId="3111585009" sldId="258"/>
            <ac:spMk id="182" creationId="{1A3892E9-3568-4036-8360-630D09CC3001}"/>
          </ac:spMkLst>
        </pc:spChg>
        <pc:cxnChg chg="del">
          <ac:chgData name="Linda Scollins Smith" userId="d6fc3bab-6402-4aaa-81aa-1a76aba14fb4" providerId="ADAL" clId="{34CACAB1-8A4B-4E8D-80E3-FD323E4F2EFF}" dt="2020-06-22T20:17:26.463" v="132" actId="478"/>
          <ac:cxnSpMkLst>
            <pc:docMk/>
            <pc:sldMk cId="3111585009" sldId="258"/>
            <ac:cxnSpMk id="92" creationId="{6F6D0519-24F0-49A8-8526-62DE79CBE550}"/>
          </ac:cxnSpMkLst>
        </pc:cxnChg>
        <pc:cxnChg chg="mod">
          <ac:chgData name="Linda Scollins Smith" userId="d6fc3bab-6402-4aaa-81aa-1a76aba14fb4" providerId="ADAL" clId="{34CACAB1-8A4B-4E8D-80E3-FD323E4F2EFF}" dt="2020-06-22T20:16:52.439" v="125" actId="1076"/>
          <ac:cxnSpMkLst>
            <pc:docMk/>
            <pc:sldMk cId="3111585009" sldId="258"/>
            <ac:cxnSpMk id="93" creationId="{4ADBD73D-48EB-4EF2-B2D0-19E7BC517A20}"/>
          </ac:cxnSpMkLst>
        </pc:cxnChg>
        <pc:cxnChg chg="mod">
          <ac:chgData name="Linda Scollins Smith" userId="d6fc3bab-6402-4aaa-81aa-1a76aba14fb4" providerId="ADAL" clId="{34CACAB1-8A4B-4E8D-80E3-FD323E4F2EFF}" dt="2020-06-22T20:17:52.188" v="135" actId="1076"/>
          <ac:cxnSpMkLst>
            <pc:docMk/>
            <pc:sldMk cId="3111585009" sldId="258"/>
            <ac:cxnSpMk id="95" creationId="{D35362BE-368E-40B0-9D30-3C701449B746}"/>
          </ac:cxnSpMkLst>
        </pc:cxnChg>
        <pc:cxnChg chg="del">
          <ac:chgData name="Linda Scollins Smith" userId="d6fc3bab-6402-4aaa-81aa-1a76aba14fb4" providerId="ADAL" clId="{34CACAB1-8A4B-4E8D-80E3-FD323E4F2EFF}" dt="2020-06-22T20:18:29.168" v="148" actId="478"/>
          <ac:cxnSpMkLst>
            <pc:docMk/>
            <pc:sldMk cId="3111585009" sldId="258"/>
            <ac:cxnSpMk id="97" creationId="{9BA88220-F42F-4452-B79D-C9E4FB4D28B1}"/>
          </ac:cxnSpMkLst>
        </pc:cxnChg>
        <pc:cxnChg chg="del">
          <ac:chgData name="Linda Scollins Smith" userId="d6fc3bab-6402-4aaa-81aa-1a76aba14fb4" providerId="ADAL" clId="{34CACAB1-8A4B-4E8D-80E3-FD323E4F2EFF}" dt="2020-06-22T20:19:05.946" v="152" actId="478"/>
          <ac:cxnSpMkLst>
            <pc:docMk/>
            <pc:sldMk cId="3111585009" sldId="258"/>
            <ac:cxnSpMk id="99" creationId="{31F52B48-6D97-4352-8848-4A5C27C53AE1}"/>
          </ac:cxnSpMkLst>
        </pc:cxnChg>
        <pc:cxnChg chg="del">
          <ac:chgData name="Linda Scollins Smith" userId="d6fc3bab-6402-4aaa-81aa-1a76aba14fb4" providerId="ADAL" clId="{34CACAB1-8A4B-4E8D-80E3-FD323E4F2EFF}" dt="2020-06-22T20:19:43.503" v="161" actId="478"/>
          <ac:cxnSpMkLst>
            <pc:docMk/>
            <pc:sldMk cId="3111585009" sldId="258"/>
            <ac:cxnSpMk id="101" creationId="{63F8814C-CA6F-4DA8-B118-393EB8FA09DA}"/>
          </ac:cxnSpMkLst>
        </pc:cxnChg>
        <pc:cxnChg chg="del">
          <ac:chgData name="Linda Scollins Smith" userId="d6fc3bab-6402-4aaa-81aa-1a76aba14fb4" providerId="ADAL" clId="{34CACAB1-8A4B-4E8D-80E3-FD323E4F2EFF}" dt="2020-06-22T20:22:42.696" v="199" actId="478"/>
          <ac:cxnSpMkLst>
            <pc:docMk/>
            <pc:sldMk cId="3111585009" sldId="258"/>
            <ac:cxnSpMk id="103" creationId="{D774D75C-8477-4CB8-8CEC-8CDF62D99C4D}"/>
          </ac:cxnSpMkLst>
        </pc:cxnChg>
        <pc:cxnChg chg="mod">
          <ac:chgData name="Linda Scollins Smith" userId="d6fc3bab-6402-4aaa-81aa-1a76aba14fb4" providerId="ADAL" clId="{34CACAB1-8A4B-4E8D-80E3-FD323E4F2EFF}" dt="2020-06-22T20:34:05.097" v="368" actId="1076"/>
          <ac:cxnSpMkLst>
            <pc:docMk/>
            <pc:sldMk cId="3111585009" sldId="258"/>
            <ac:cxnSpMk id="105" creationId="{177D4B1D-B099-40A5-BA2A-528088E78396}"/>
          </ac:cxnSpMkLst>
        </pc:cxnChg>
        <pc:cxnChg chg="mod">
          <ac:chgData name="Linda Scollins Smith" userId="d6fc3bab-6402-4aaa-81aa-1a76aba14fb4" providerId="ADAL" clId="{34CACAB1-8A4B-4E8D-80E3-FD323E4F2EFF}" dt="2020-06-22T20:21:24.646" v="185" actId="1076"/>
          <ac:cxnSpMkLst>
            <pc:docMk/>
            <pc:sldMk cId="3111585009" sldId="258"/>
            <ac:cxnSpMk id="108" creationId="{D5ABF96E-87F7-468D-99EC-327A04A102EE}"/>
          </ac:cxnSpMkLst>
        </pc:cxnChg>
        <pc:cxnChg chg="del">
          <ac:chgData name="Linda Scollins Smith" userId="d6fc3bab-6402-4aaa-81aa-1a76aba14fb4" providerId="ADAL" clId="{34CACAB1-8A4B-4E8D-80E3-FD323E4F2EFF}" dt="2020-06-22T20:20:46.458" v="177" actId="478"/>
          <ac:cxnSpMkLst>
            <pc:docMk/>
            <pc:sldMk cId="3111585009" sldId="258"/>
            <ac:cxnSpMk id="110" creationId="{CDFFD04B-C78F-4A11-95D6-56E8B2310983}"/>
          </ac:cxnSpMkLst>
        </pc:cxnChg>
        <pc:cxnChg chg="del">
          <ac:chgData name="Linda Scollins Smith" userId="d6fc3bab-6402-4aaa-81aa-1a76aba14fb4" providerId="ADAL" clId="{34CACAB1-8A4B-4E8D-80E3-FD323E4F2EFF}" dt="2020-06-22T20:20:03.878" v="167" actId="478"/>
          <ac:cxnSpMkLst>
            <pc:docMk/>
            <pc:sldMk cId="3111585009" sldId="258"/>
            <ac:cxnSpMk id="112" creationId="{7911E776-07FF-4072-B5E7-6BED3763FE31}"/>
          </ac:cxnSpMkLst>
        </pc:cxnChg>
        <pc:cxnChg chg="mod">
          <ac:chgData name="Linda Scollins Smith" userId="d6fc3bab-6402-4aaa-81aa-1a76aba14fb4" providerId="ADAL" clId="{34CACAB1-8A4B-4E8D-80E3-FD323E4F2EFF}" dt="2020-06-22T20:33:42.402" v="363" actId="1076"/>
          <ac:cxnSpMkLst>
            <pc:docMk/>
            <pc:sldMk cId="3111585009" sldId="258"/>
            <ac:cxnSpMk id="114" creationId="{576FA554-3C5E-49FD-8EC8-3E7857694C1B}"/>
          </ac:cxnSpMkLst>
        </pc:cxnChg>
        <pc:cxnChg chg="mod">
          <ac:chgData name="Linda Scollins Smith" userId="d6fc3bab-6402-4aaa-81aa-1a76aba14fb4" providerId="ADAL" clId="{34CACAB1-8A4B-4E8D-80E3-FD323E4F2EFF}" dt="2020-06-22T20:34:22.511" v="372" actId="1076"/>
          <ac:cxnSpMkLst>
            <pc:docMk/>
            <pc:sldMk cId="3111585009" sldId="258"/>
            <ac:cxnSpMk id="122" creationId="{F6BF6F3D-D2CB-42F3-B170-9A5FAA82AFB1}"/>
          </ac:cxnSpMkLst>
        </pc:cxnChg>
        <pc:cxnChg chg="del">
          <ac:chgData name="Linda Scollins Smith" userId="d6fc3bab-6402-4aaa-81aa-1a76aba14fb4" providerId="ADAL" clId="{34CACAB1-8A4B-4E8D-80E3-FD323E4F2EFF}" dt="2020-06-22T20:24:42.534" v="235" actId="478"/>
          <ac:cxnSpMkLst>
            <pc:docMk/>
            <pc:sldMk cId="3111585009" sldId="258"/>
            <ac:cxnSpMk id="124" creationId="{B14C3EA7-E2DE-407B-A0EC-89800202CBD9}"/>
          </ac:cxnSpMkLst>
        </pc:cxnChg>
        <pc:cxnChg chg="mod">
          <ac:chgData name="Linda Scollins Smith" userId="d6fc3bab-6402-4aaa-81aa-1a76aba14fb4" providerId="ADAL" clId="{34CACAB1-8A4B-4E8D-80E3-FD323E4F2EFF}" dt="2020-06-22T20:34:54.961" v="379" actId="1076"/>
          <ac:cxnSpMkLst>
            <pc:docMk/>
            <pc:sldMk cId="3111585009" sldId="258"/>
            <ac:cxnSpMk id="126" creationId="{AEA872D1-6887-4917-BBF6-2738098F01AE}"/>
          </ac:cxnSpMkLst>
        </pc:cxnChg>
        <pc:cxnChg chg="mod">
          <ac:chgData name="Linda Scollins Smith" userId="d6fc3bab-6402-4aaa-81aa-1a76aba14fb4" providerId="ADAL" clId="{34CACAB1-8A4B-4E8D-80E3-FD323E4F2EFF}" dt="2020-06-22T20:35:13.777" v="383" actId="1076"/>
          <ac:cxnSpMkLst>
            <pc:docMk/>
            <pc:sldMk cId="3111585009" sldId="258"/>
            <ac:cxnSpMk id="128" creationId="{2BD9F683-9242-4C47-B9E4-14AB1F3CFF3D}"/>
          </ac:cxnSpMkLst>
        </pc:cxnChg>
        <pc:cxnChg chg="del">
          <ac:chgData name="Linda Scollins Smith" userId="d6fc3bab-6402-4aaa-81aa-1a76aba14fb4" providerId="ADAL" clId="{34CACAB1-8A4B-4E8D-80E3-FD323E4F2EFF}" dt="2020-06-22T20:26:04.685" v="257" actId="478"/>
          <ac:cxnSpMkLst>
            <pc:docMk/>
            <pc:sldMk cId="3111585009" sldId="258"/>
            <ac:cxnSpMk id="130" creationId="{A4330C38-7F85-424D-BE3D-66F300104C5A}"/>
          </ac:cxnSpMkLst>
        </pc:cxnChg>
        <pc:cxnChg chg="mod">
          <ac:chgData name="Linda Scollins Smith" userId="d6fc3bab-6402-4aaa-81aa-1a76aba14fb4" providerId="ADAL" clId="{34CACAB1-8A4B-4E8D-80E3-FD323E4F2EFF}" dt="2020-06-22T20:35:30.799" v="387" actId="1076"/>
          <ac:cxnSpMkLst>
            <pc:docMk/>
            <pc:sldMk cId="3111585009" sldId="258"/>
            <ac:cxnSpMk id="132" creationId="{1B1D7307-E7D4-498E-B106-C567F9029D6E}"/>
          </ac:cxnSpMkLst>
        </pc:cxnChg>
        <pc:cxnChg chg="mod">
          <ac:chgData name="Linda Scollins Smith" userId="d6fc3bab-6402-4aaa-81aa-1a76aba14fb4" providerId="ADAL" clId="{34CACAB1-8A4B-4E8D-80E3-FD323E4F2EFF}" dt="2020-06-22T20:38:41.266" v="411" actId="1076"/>
          <ac:cxnSpMkLst>
            <pc:docMk/>
            <pc:sldMk cId="3111585009" sldId="258"/>
            <ac:cxnSpMk id="141" creationId="{C04E544B-387C-4DD1-BF75-995DE3D190C3}"/>
          </ac:cxnSpMkLst>
        </pc:cxnChg>
        <pc:cxnChg chg="mod">
          <ac:chgData name="Linda Scollins Smith" userId="d6fc3bab-6402-4aaa-81aa-1a76aba14fb4" providerId="ADAL" clId="{34CACAB1-8A4B-4E8D-80E3-FD323E4F2EFF}" dt="2020-06-22T20:37:02.011" v="403" actId="1076"/>
          <ac:cxnSpMkLst>
            <pc:docMk/>
            <pc:sldMk cId="3111585009" sldId="258"/>
            <ac:cxnSpMk id="144" creationId="{885F4FC2-4971-41FF-B74D-4CBFE50FB194}"/>
          </ac:cxnSpMkLst>
        </pc:cxnChg>
        <pc:cxnChg chg="mod">
          <ac:chgData name="Linda Scollins Smith" userId="d6fc3bab-6402-4aaa-81aa-1a76aba14fb4" providerId="ADAL" clId="{34CACAB1-8A4B-4E8D-80E3-FD323E4F2EFF}" dt="2020-06-22T20:36:18.008" v="399" actId="1076"/>
          <ac:cxnSpMkLst>
            <pc:docMk/>
            <pc:sldMk cId="3111585009" sldId="258"/>
            <ac:cxnSpMk id="146" creationId="{930BA5B2-EAC4-442B-A22A-5A5B756CA02C}"/>
          </ac:cxnSpMkLst>
        </pc:cxnChg>
        <pc:cxnChg chg="mod">
          <ac:chgData name="Linda Scollins Smith" userId="d6fc3bab-6402-4aaa-81aa-1a76aba14fb4" providerId="ADAL" clId="{34CACAB1-8A4B-4E8D-80E3-FD323E4F2EFF}" dt="2020-06-22T20:36:03.494" v="395" actId="1076"/>
          <ac:cxnSpMkLst>
            <pc:docMk/>
            <pc:sldMk cId="3111585009" sldId="258"/>
            <ac:cxnSpMk id="148" creationId="{10BD5280-A7E9-4FD5-A5C4-2862742F3EE8}"/>
          </ac:cxnSpMkLst>
        </pc:cxnChg>
        <pc:cxnChg chg="mod">
          <ac:chgData name="Linda Scollins Smith" userId="d6fc3bab-6402-4aaa-81aa-1a76aba14fb4" providerId="ADAL" clId="{34CACAB1-8A4B-4E8D-80E3-FD323E4F2EFF}" dt="2020-06-22T20:38:55.605" v="414" actId="1076"/>
          <ac:cxnSpMkLst>
            <pc:docMk/>
            <pc:sldMk cId="3111585009" sldId="258"/>
            <ac:cxnSpMk id="150" creationId="{82C9FC74-3287-4402-A3FC-2C55C82FABF3}"/>
          </ac:cxnSpMkLst>
        </pc:cxnChg>
        <pc:cxnChg chg="mod">
          <ac:chgData name="Linda Scollins Smith" userId="d6fc3bab-6402-4aaa-81aa-1a76aba14fb4" providerId="ADAL" clId="{34CACAB1-8A4B-4E8D-80E3-FD323E4F2EFF}" dt="2020-06-22T20:39:42.862" v="426" actId="1076"/>
          <ac:cxnSpMkLst>
            <pc:docMk/>
            <pc:sldMk cId="3111585009" sldId="258"/>
            <ac:cxnSpMk id="152" creationId="{67BCF4DF-FF37-4489-9B26-BA5656C7BBED}"/>
          </ac:cxnSpMkLst>
        </pc:cxnChg>
        <pc:cxnChg chg="mod">
          <ac:chgData name="Linda Scollins Smith" userId="d6fc3bab-6402-4aaa-81aa-1a76aba14fb4" providerId="ADAL" clId="{34CACAB1-8A4B-4E8D-80E3-FD323E4F2EFF}" dt="2020-06-22T20:40:21.584" v="433" actId="1076"/>
          <ac:cxnSpMkLst>
            <pc:docMk/>
            <pc:sldMk cId="3111585009" sldId="258"/>
            <ac:cxnSpMk id="159" creationId="{615A83D2-00D1-4E6A-9E72-4B54192986AC}"/>
          </ac:cxnSpMkLst>
        </pc:cxnChg>
        <pc:cxnChg chg="mod">
          <ac:chgData name="Linda Scollins Smith" userId="d6fc3bab-6402-4aaa-81aa-1a76aba14fb4" providerId="ADAL" clId="{34CACAB1-8A4B-4E8D-80E3-FD323E4F2EFF}" dt="2020-06-22T20:40:44.201" v="437" actId="1076"/>
          <ac:cxnSpMkLst>
            <pc:docMk/>
            <pc:sldMk cId="3111585009" sldId="258"/>
            <ac:cxnSpMk id="161" creationId="{6F9D01C6-BE9F-40F0-A474-6D1F1D5DA078}"/>
          </ac:cxnSpMkLst>
        </pc:cxnChg>
        <pc:cxnChg chg="mod">
          <ac:chgData name="Linda Scollins Smith" userId="d6fc3bab-6402-4aaa-81aa-1a76aba14fb4" providerId="ADAL" clId="{34CACAB1-8A4B-4E8D-80E3-FD323E4F2EFF}" dt="2020-06-22T20:41:54.863" v="447" actId="1076"/>
          <ac:cxnSpMkLst>
            <pc:docMk/>
            <pc:sldMk cId="3111585009" sldId="258"/>
            <ac:cxnSpMk id="163" creationId="{65A2F678-226F-4137-90AB-7D7977715A1E}"/>
          </ac:cxnSpMkLst>
        </pc:cxnChg>
        <pc:cxnChg chg="mod">
          <ac:chgData name="Linda Scollins Smith" userId="d6fc3bab-6402-4aaa-81aa-1a76aba14fb4" providerId="ADAL" clId="{34CACAB1-8A4B-4E8D-80E3-FD323E4F2EFF}" dt="2020-06-22T20:42:03.691" v="450" actId="1076"/>
          <ac:cxnSpMkLst>
            <pc:docMk/>
            <pc:sldMk cId="3111585009" sldId="258"/>
            <ac:cxnSpMk id="165" creationId="{C6C177FF-983E-4997-82E5-A7B3323DC16A}"/>
          </ac:cxnSpMkLst>
        </pc:cxnChg>
        <pc:cxnChg chg="mod">
          <ac:chgData name="Linda Scollins Smith" userId="d6fc3bab-6402-4aaa-81aa-1a76aba14fb4" providerId="ADAL" clId="{34CACAB1-8A4B-4E8D-80E3-FD323E4F2EFF}" dt="2020-06-22T20:42:15.007" v="453" actId="1076"/>
          <ac:cxnSpMkLst>
            <pc:docMk/>
            <pc:sldMk cId="3111585009" sldId="258"/>
            <ac:cxnSpMk id="169" creationId="{83360EE3-E36F-494A-B3CF-7F466C3264FF}"/>
          </ac:cxnSpMkLst>
        </pc:cxnChg>
        <pc:cxnChg chg="add mod">
          <ac:chgData name="Linda Scollins Smith" userId="d6fc3bab-6402-4aaa-81aa-1a76aba14fb4" providerId="ADAL" clId="{34CACAB1-8A4B-4E8D-80E3-FD323E4F2EFF}" dt="2020-06-22T20:18:58.296" v="150" actId="571"/>
          <ac:cxnSpMkLst>
            <pc:docMk/>
            <pc:sldMk cId="3111585009" sldId="258"/>
            <ac:cxnSpMk id="172" creationId="{56B0E1F3-113A-486C-BECE-F2EE04228468}"/>
          </ac:cxnSpMkLst>
        </pc:cxnChg>
        <pc:cxnChg chg="add mod">
          <ac:chgData name="Linda Scollins Smith" userId="d6fc3bab-6402-4aaa-81aa-1a76aba14fb4" providerId="ADAL" clId="{34CACAB1-8A4B-4E8D-80E3-FD323E4F2EFF}" dt="2020-06-22T20:19:28.057" v="157" actId="571"/>
          <ac:cxnSpMkLst>
            <pc:docMk/>
            <pc:sldMk cId="3111585009" sldId="258"/>
            <ac:cxnSpMk id="174" creationId="{CF6AF051-BB1A-49DC-AF8C-931D787AA105}"/>
          </ac:cxnSpMkLst>
        </pc:cxnChg>
        <pc:cxnChg chg="add mod">
          <ac:chgData name="Linda Scollins Smith" userId="d6fc3bab-6402-4aaa-81aa-1a76aba14fb4" providerId="ADAL" clId="{34CACAB1-8A4B-4E8D-80E3-FD323E4F2EFF}" dt="2020-06-22T20:19:58.197" v="165" actId="571"/>
          <ac:cxnSpMkLst>
            <pc:docMk/>
            <pc:sldMk cId="3111585009" sldId="258"/>
            <ac:cxnSpMk id="176" creationId="{8CD70429-130E-48E6-BABE-067145E6FCE3}"/>
          </ac:cxnSpMkLst>
        </pc:cxnChg>
      </pc:sldChg>
      <pc:sldChg chg="modSp add mod">
        <pc:chgData name="Linda Scollins Smith" userId="d6fc3bab-6402-4aaa-81aa-1a76aba14fb4" providerId="ADAL" clId="{34CACAB1-8A4B-4E8D-80E3-FD323E4F2EFF}" dt="2020-06-25T21:27:01.638" v="879" actId="20577"/>
        <pc:sldMkLst>
          <pc:docMk/>
          <pc:sldMk cId="85502848" sldId="259"/>
        </pc:sldMkLst>
        <pc:spChg chg="mod">
          <ac:chgData name="Linda Scollins Smith" userId="d6fc3bab-6402-4aaa-81aa-1a76aba14fb4" providerId="ADAL" clId="{34CACAB1-8A4B-4E8D-80E3-FD323E4F2EFF}" dt="2020-06-25T21:27:01.638" v="879" actId="20577"/>
          <ac:spMkLst>
            <pc:docMk/>
            <pc:sldMk cId="85502848" sldId="259"/>
            <ac:spMk id="5" creationId="{BAA43F61-0357-4AC2-A318-C9C016272F2C}"/>
          </ac:spMkLst>
        </pc:spChg>
        <pc:graphicFrameChg chg="mod modGraphic">
          <ac:chgData name="Linda Scollins Smith" userId="d6fc3bab-6402-4aaa-81aa-1a76aba14fb4" providerId="ADAL" clId="{34CACAB1-8A4B-4E8D-80E3-FD323E4F2EFF}" dt="2020-06-25T06:32:23.873" v="479" actId="1076"/>
          <ac:graphicFrameMkLst>
            <pc:docMk/>
            <pc:sldMk cId="85502848" sldId="259"/>
            <ac:graphicFrameMk id="7" creationId="{A7ED7273-C2EF-4AE9-8B44-6C709119A747}"/>
          </ac:graphicFrameMkLst>
        </pc:graphicFrameChg>
      </pc:sldChg>
      <pc:sldChg chg="modSp add mod">
        <pc:chgData name="Linda Scollins Smith" userId="d6fc3bab-6402-4aaa-81aa-1a76aba14fb4" providerId="ADAL" clId="{34CACAB1-8A4B-4E8D-80E3-FD323E4F2EFF}" dt="2020-06-27T11:58:35.364" v="917" actId="255"/>
        <pc:sldMkLst>
          <pc:docMk/>
          <pc:sldMk cId="2534537244" sldId="260"/>
        </pc:sldMkLst>
        <pc:spChg chg="mod">
          <ac:chgData name="Linda Scollins Smith" userId="d6fc3bab-6402-4aaa-81aa-1a76aba14fb4" providerId="ADAL" clId="{34CACAB1-8A4B-4E8D-80E3-FD323E4F2EFF}" dt="2020-06-27T11:58:35.364" v="917" actId="255"/>
          <ac:spMkLst>
            <pc:docMk/>
            <pc:sldMk cId="2534537244" sldId="260"/>
            <ac:spMk id="5" creationId="{BAA43F61-0357-4AC2-A318-C9C016272F2C}"/>
          </ac:spMkLst>
        </pc:spChg>
      </pc:sldChg>
      <pc:sldChg chg="addSp delSp modSp add del mod">
        <pc:chgData name="Linda Scollins Smith" userId="d6fc3bab-6402-4aaa-81aa-1a76aba14fb4" providerId="ADAL" clId="{34CACAB1-8A4B-4E8D-80E3-FD323E4F2EFF}" dt="2020-06-25T21:21:30.866" v="737" actId="47"/>
        <pc:sldMkLst>
          <pc:docMk/>
          <pc:sldMk cId="2102601138" sldId="261"/>
        </pc:sldMkLst>
        <pc:spChg chg="mod">
          <ac:chgData name="Linda Scollins Smith" userId="d6fc3bab-6402-4aaa-81aa-1a76aba14fb4" providerId="ADAL" clId="{34CACAB1-8A4B-4E8D-80E3-FD323E4F2EFF}" dt="2020-06-25T16:10:24.450" v="571" actId="20577"/>
          <ac:spMkLst>
            <pc:docMk/>
            <pc:sldMk cId="2102601138" sldId="261"/>
            <ac:spMk id="4" creationId="{034CC2AD-8D8C-4B1D-9586-059CD19B342C}"/>
          </ac:spMkLst>
        </pc:spChg>
        <pc:grpChg chg="del mod">
          <ac:chgData name="Linda Scollins Smith" userId="d6fc3bab-6402-4aaa-81aa-1a76aba14fb4" providerId="ADAL" clId="{34CACAB1-8A4B-4E8D-80E3-FD323E4F2EFF}" dt="2020-06-25T20:36:03.933" v="701"/>
          <ac:grpSpMkLst>
            <pc:docMk/>
            <pc:sldMk cId="2102601138" sldId="261"/>
            <ac:grpSpMk id="9" creationId="{DDC3C8D8-30AE-4DC6-9AC3-CD8923C6BB3C}"/>
          </ac:grpSpMkLst>
        </pc:grpChg>
        <pc:grpChg chg="del mod">
          <ac:chgData name="Linda Scollins Smith" userId="d6fc3bab-6402-4aaa-81aa-1a76aba14fb4" providerId="ADAL" clId="{34CACAB1-8A4B-4E8D-80E3-FD323E4F2EFF}" dt="2020-06-25T20:32:45.198" v="608"/>
          <ac:grpSpMkLst>
            <pc:docMk/>
            <pc:sldMk cId="2102601138" sldId="261"/>
            <ac:grpSpMk id="25" creationId="{7A8B5D9F-41EE-4955-A07C-74718C3077B8}"/>
          </ac:grpSpMkLst>
        </pc:grpChg>
        <pc:grpChg chg="del mod">
          <ac:chgData name="Linda Scollins Smith" userId="d6fc3bab-6402-4aaa-81aa-1a76aba14fb4" providerId="ADAL" clId="{34CACAB1-8A4B-4E8D-80E3-FD323E4F2EFF}" dt="2020-06-25T20:32:47.660" v="612"/>
          <ac:grpSpMkLst>
            <pc:docMk/>
            <pc:sldMk cId="2102601138" sldId="261"/>
            <ac:grpSpMk id="28" creationId="{4FBB77BB-93F8-4C4B-9DAC-FAD3C4D9B05D}"/>
          </ac:grpSpMkLst>
        </pc:grpChg>
        <pc:grpChg chg="del mod">
          <ac:chgData name="Linda Scollins Smith" userId="d6fc3bab-6402-4aaa-81aa-1a76aba14fb4" providerId="ADAL" clId="{34CACAB1-8A4B-4E8D-80E3-FD323E4F2EFF}" dt="2020-06-25T20:35:57.550" v="691"/>
          <ac:grpSpMkLst>
            <pc:docMk/>
            <pc:sldMk cId="2102601138" sldId="261"/>
            <ac:grpSpMk id="32" creationId="{6D1C52EA-AEE6-461E-92B4-16D0FCE61B32}"/>
          </ac:grpSpMkLst>
        </pc:grpChg>
        <pc:graphicFrameChg chg="mod modGraphic">
          <ac:chgData name="Linda Scollins Smith" userId="d6fc3bab-6402-4aaa-81aa-1a76aba14fb4" providerId="ADAL" clId="{34CACAB1-8A4B-4E8D-80E3-FD323E4F2EFF}" dt="2020-06-25T20:30:39.586" v="578"/>
          <ac:graphicFrameMkLst>
            <pc:docMk/>
            <pc:sldMk cId="2102601138" sldId="261"/>
            <ac:graphicFrameMk id="7" creationId="{A7ED7273-C2EF-4AE9-8B44-6C709119A747}"/>
          </ac:graphicFrameMkLst>
        </pc:graphicFrameChg>
        <pc:picChg chg="add mod">
          <ac:chgData name="Linda Scollins Smith" userId="d6fc3bab-6402-4aaa-81aa-1a76aba14fb4" providerId="ADAL" clId="{34CACAB1-8A4B-4E8D-80E3-FD323E4F2EFF}" dt="2020-06-25T20:37:04.627" v="709" actId="14100"/>
          <ac:picMkLst>
            <pc:docMk/>
            <pc:sldMk cId="2102601138" sldId="261"/>
            <ac:picMk id="71" creationId="{B9F584FB-6361-4F44-BF69-E345CE64BF0F}"/>
          </ac:picMkLst>
        </pc:picChg>
        <pc:picChg chg="add mod">
          <ac:chgData name="Linda Scollins Smith" userId="d6fc3bab-6402-4aaa-81aa-1a76aba14fb4" providerId="ADAL" clId="{34CACAB1-8A4B-4E8D-80E3-FD323E4F2EFF}" dt="2020-06-25T20:37:31.890" v="714" actId="14100"/>
          <ac:picMkLst>
            <pc:docMk/>
            <pc:sldMk cId="2102601138" sldId="261"/>
            <ac:picMk id="72" creationId="{999AD831-E3B5-44D1-AAB1-17D85845E235}"/>
          </ac:picMkLst>
        </pc:picChg>
        <pc:picChg chg="add mod">
          <ac:chgData name="Linda Scollins Smith" userId="d6fc3bab-6402-4aaa-81aa-1a76aba14fb4" providerId="ADAL" clId="{34CACAB1-8A4B-4E8D-80E3-FD323E4F2EFF}" dt="2020-06-25T20:37:51.673" v="718" actId="14100"/>
          <ac:picMkLst>
            <pc:docMk/>
            <pc:sldMk cId="2102601138" sldId="261"/>
            <ac:picMk id="73" creationId="{648FC959-09E5-4A1F-A5B6-2526B6E5FFDC}"/>
          </ac:picMkLst>
        </pc:picChg>
        <pc:picChg chg="add mod">
          <ac:chgData name="Linda Scollins Smith" userId="d6fc3bab-6402-4aaa-81aa-1a76aba14fb4" providerId="ADAL" clId="{34CACAB1-8A4B-4E8D-80E3-FD323E4F2EFF}" dt="2020-06-25T20:41:30.092" v="736" actId="14100"/>
          <ac:picMkLst>
            <pc:docMk/>
            <pc:sldMk cId="2102601138" sldId="261"/>
            <ac:picMk id="74" creationId="{96645920-E105-4CDA-8192-D07277345D1A}"/>
          </ac:picMkLst>
        </pc:picChg>
        <pc:inkChg chg="add del">
          <ac:chgData name="Linda Scollins Smith" userId="d6fc3bab-6402-4aaa-81aa-1a76aba14fb4" providerId="ADAL" clId="{34CACAB1-8A4B-4E8D-80E3-FD323E4F2EFF}" dt="2020-06-25T20:31:04.958" v="580" actId="9405"/>
          <ac:inkMkLst>
            <pc:docMk/>
            <pc:sldMk cId="2102601138" sldId="261"/>
            <ac:inkMk id="2" creationId="{293FC17E-3FAF-4375-8893-DF233A674632}"/>
          </ac:inkMkLst>
        </pc:inkChg>
        <pc:inkChg chg="add del">
          <ac:chgData name="Linda Scollins Smith" userId="d6fc3bab-6402-4aaa-81aa-1a76aba14fb4" providerId="ADAL" clId="{34CACAB1-8A4B-4E8D-80E3-FD323E4F2EFF}" dt="2020-06-25T20:31:25.556" v="582" actId="9405"/>
          <ac:inkMkLst>
            <pc:docMk/>
            <pc:sldMk cId="2102601138" sldId="261"/>
            <ac:inkMk id="3" creationId="{D1A6664E-BAAB-4FF8-BCE0-48DD0BBF9193}"/>
          </ac:inkMkLst>
        </pc:inkChg>
        <pc:inkChg chg="add del mod">
          <ac:chgData name="Linda Scollins Smith" userId="d6fc3bab-6402-4aaa-81aa-1a76aba14fb4" providerId="ADAL" clId="{34CACAB1-8A4B-4E8D-80E3-FD323E4F2EFF}" dt="2020-06-25T20:36:03.933" v="702"/>
          <ac:inkMkLst>
            <pc:docMk/>
            <pc:sldMk cId="2102601138" sldId="261"/>
            <ac:inkMk id="6" creationId="{3677A743-F4D5-4EA2-8510-03ECE0167DFC}"/>
          </ac:inkMkLst>
        </pc:inkChg>
        <pc:inkChg chg="add del mod">
          <ac:chgData name="Linda Scollins Smith" userId="d6fc3bab-6402-4aaa-81aa-1a76aba14fb4" providerId="ADAL" clId="{34CACAB1-8A4B-4E8D-80E3-FD323E4F2EFF}" dt="2020-06-25T20:36:03.933" v="701"/>
          <ac:inkMkLst>
            <pc:docMk/>
            <pc:sldMk cId="2102601138" sldId="261"/>
            <ac:inkMk id="8" creationId="{0A2BBC08-8E67-4EEB-AB49-4080BC7FC168}"/>
          </ac:inkMkLst>
        </pc:inkChg>
        <pc:inkChg chg="add del">
          <ac:chgData name="Linda Scollins Smith" userId="d6fc3bab-6402-4aaa-81aa-1a76aba14fb4" providerId="ADAL" clId="{34CACAB1-8A4B-4E8D-80E3-FD323E4F2EFF}" dt="2020-06-25T20:31:55.500" v="587" actId="9405"/>
          <ac:inkMkLst>
            <pc:docMk/>
            <pc:sldMk cId="2102601138" sldId="261"/>
            <ac:inkMk id="10" creationId="{28ABFD9C-7D96-4A5F-9B88-EE58056AF64E}"/>
          </ac:inkMkLst>
        </pc:inkChg>
        <pc:inkChg chg="add del">
          <ac:chgData name="Linda Scollins Smith" userId="d6fc3bab-6402-4aaa-81aa-1a76aba14fb4" providerId="ADAL" clId="{34CACAB1-8A4B-4E8D-80E3-FD323E4F2EFF}" dt="2020-06-25T20:32:02.780" v="589" actId="9405"/>
          <ac:inkMkLst>
            <pc:docMk/>
            <pc:sldMk cId="2102601138" sldId="261"/>
            <ac:inkMk id="11" creationId="{AAD971DC-8F66-44D8-B0C3-AC547F8047F3}"/>
          </ac:inkMkLst>
        </pc:inkChg>
        <pc:inkChg chg="add del">
          <ac:chgData name="Linda Scollins Smith" userId="d6fc3bab-6402-4aaa-81aa-1a76aba14fb4" providerId="ADAL" clId="{34CACAB1-8A4B-4E8D-80E3-FD323E4F2EFF}" dt="2020-06-25T20:32:10.906" v="591" actId="9405"/>
          <ac:inkMkLst>
            <pc:docMk/>
            <pc:sldMk cId="2102601138" sldId="261"/>
            <ac:inkMk id="14" creationId="{341A525A-D82A-40CF-8567-049B158D48F8}"/>
          </ac:inkMkLst>
        </pc:inkChg>
        <pc:inkChg chg="add del">
          <ac:chgData name="Linda Scollins Smith" userId="d6fc3bab-6402-4aaa-81aa-1a76aba14fb4" providerId="ADAL" clId="{34CACAB1-8A4B-4E8D-80E3-FD323E4F2EFF}" dt="2020-06-25T20:32:17.382" v="593" actId="9405"/>
          <ac:inkMkLst>
            <pc:docMk/>
            <pc:sldMk cId="2102601138" sldId="261"/>
            <ac:inkMk id="15" creationId="{C7611379-5364-4E52-A71C-A5DF48ABCB64}"/>
          </ac:inkMkLst>
        </pc:inkChg>
        <pc:inkChg chg="add del">
          <ac:chgData name="Linda Scollins Smith" userId="d6fc3bab-6402-4aaa-81aa-1a76aba14fb4" providerId="ADAL" clId="{34CACAB1-8A4B-4E8D-80E3-FD323E4F2EFF}" dt="2020-06-25T20:32:27.836" v="597" actId="9405"/>
          <ac:inkMkLst>
            <pc:docMk/>
            <pc:sldMk cId="2102601138" sldId="261"/>
            <ac:inkMk id="16" creationId="{7A9E08D6-B97F-4BBE-B054-67AA3EDEDF90}"/>
          </ac:inkMkLst>
        </pc:inkChg>
        <pc:inkChg chg="add del">
          <ac:chgData name="Linda Scollins Smith" userId="d6fc3bab-6402-4aaa-81aa-1a76aba14fb4" providerId="ADAL" clId="{34CACAB1-8A4B-4E8D-80E3-FD323E4F2EFF}" dt="2020-06-25T20:32:27.559" v="596" actId="9405"/>
          <ac:inkMkLst>
            <pc:docMk/>
            <pc:sldMk cId="2102601138" sldId="261"/>
            <ac:inkMk id="17" creationId="{41E1A00F-6A64-4489-A5A2-0394F9800B55}"/>
          </ac:inkMkLst>
        </pc:inkChg>
        <pc:inkChg chg="add del">
          <ac:chgData name="Linda Scollins Smith" userId="d6fc3bab-6402-4aaa-81aa-1a76aba14fb4" providerId="ADAL" clId="{34CACAB1-8A4B-4E8D-80E3-FD323E4F2EFF}" dt="2020-06-25T20:36:02.001" v="696"/>
          <ac:inkMkLst>
            <pc:docMk/>
            <pc:sldMk cId="2102601138" sldId="261"/>
            <ac:inkMk id="18" creationId="{F72D039A-C2D5-433F-B425-87EC4C93DF82}"/>
          </ac:inkMkLst>
        </pc:inkChg>
        <pc:inkChg chg="add del">
          <ac:chgData name="Linda Scollins Smith" userId="d6fc3bab-6402-4aaa-81aa-1a76aba14fb4" providerId="ADAL" clId="{34CACAB1-8A4B-4E8D-80E3-FD323E4F2EFF}" dt="2020-06-25T20:36:02.001" v="695"/>
          <ac:inkMkLst>
            <pc:docMk/>
            <pc:sldMk cId="2102601138" sldId="261"/>
            <ac:inkMk id="19" creationId="{819A9E5B-9EE1-4E06-9EC7-C47384F3332F}"/>
          </ac:inkMkLst>
        </pc:inkChg>
        <pc:inkChg chg="add del">
          <ac:chgData name="Linda Scollins Smith" userId="d6fc3bab-6402-4aaa-81aa-1a76aba14fb4" providerId="ADAL" clId="{34CACAB1-8A4B-4E8D-80E3-FD323E4F2EFF}" dt="2020-06-25T20:36:02.001" v="694"/>
          <ac:inkMkLst>
            <pc:docMk/>
            <pc:sldMk cId="2102601138" sldId="261"/>
            <ac:inkMk id="20" creationId="{5D701748-8965-46BC-A83F-26A69D121E2F}"/>
          </ac:inkMkLst>
        </pc:inkChg>
        <pc:inkChg chg="add del">
          <ac:chgData name="Linda Scollins Smith" userId="d6fc3bab-6402-4aaa-81aa-1a76aba14fb4" providerId="ADAL" clId="{34CACAB1-8A4B-4E8D-80E3-FD323E4F2EFF}" dt="2020-06-25T20:36:03.933" v="700"/>
          <ac:inkMkLst>
            <pc:docMk/>
            <pc:sldMk cId="2102601138" sldId="261"/>
            <ac:inkMk id="21" creationId="{D504E3E8-C733-44E9-A785-1BB23584BC8F}"/>
          </ac:inkMkLst>
        </pc:inkChg>
        <pc:inkChg chg="add del">
          <ac:chgData name="Linda Scollins Smith" userId="d6fc3bab-6402-4aaa-81aa-1a76aba14fb4" providerId="ADAL" clId="{34CACAB1-8A4B-4E8D-80E3-FD323E4F2EFF}" dt="2020-06-25T20:36:01.993" v="693"/>
          <ac:inkMkLst>
            <pc:docMk/>
            <pc:sldMk cId="2102601138" sldId="261"/>
            <ac:inkMk id="22" creationId="{DAB83870-1D54-40F4-9F32-865654A1A53D}"/>
          </ac:inkMkLst>
        </pc:inkChg>
        <pc:inkChg chg="add del mod">
          <ac:chgData name="Linda Scollins Smith" userId="d6fc3bab-6402-4aaa-81aa-1a76aba14fb4" providerId="ADAL" clId="{34CACAB1-8A4B-4E8D-80E3-FD323E4F2EFF}" dt="2020-06-25T20:35:57.558" v="692"/>
          <ac:inkMkLst>
            <pc:docMk/>
            <pc:sldMk cId="2102601138" sldId="261"/>
            <ac:inkMk id="23" creationId="{49DE8B56-A3C0-4D30-8D4F-269850A02B37}"/>
          </ac:inkMkLst>
        </pc:inkChg>
        <pc:inkChg chg="add del mod">
          <ac:chgData name="Linda Scollins Smith" userId="d6fc3bab-6402-4aaa-81aa-1a76aba14fb4" providerId="ADAL" clId="{34CACAB1-8A4B-4E8D-80E3-FD323E4F2EFF}" dt="2020-06-25T20:35:57.550" v="691"/>
          <ac:inkMkLst>
            <pc:docMk/>
            <pc:sldMk cId="2102601138" sldId="261"/>
            <ac:inkMk id="24" creationId="{E7106FD3-3C88-4030-AF53-458A92A7C452}"/>
          </ac:inkMkLst>
        </pc:inkChg>
        <pc:inkChg chg="add del mod">
          <ac:chgData name="Linda Scollins Smith" userId="d6fc3bab-6402-4aaa-81aa-1a76aba14fb4" providerId="ADAL" clId="{34CACAB1-8A4B-4E8D-80E3-FD323E4F2EFF}" dt="2020-06-25T20:35:57.550" v="690"/>
          <ac:inkMkLst>
            <pc:docMk/>
            <pc:sldMk cId="2102601138" sldId="261"/>
            <ac:inkMk id="26" creationId="{15B25732-7C99-425F-9F6A-406F4820D552}"/>
          </ac:inkMkLst>
        </pc:inkChg>
        <pc:inkChg chg="add del">
          <ac:chgData name="Linda Scollins Smith" userId="d6fc3bab-6402-4aaa-81aa-1a76aba14fb4" providerId="ADAL" clId="{34CACAB1-8A4B-4E8D-80E3-FD323E4F2EFF}" dt="2020-06-25T20:36:03.933" v="699"/>
          <ac:inkMkLst>
            <pc:docMk/>
            <pc:sldMk cId="2102601138" sldId="261"/>
            <ac:inkMk id="27" creationId="{AD146EBD-637F-459E-B84E-B78BB6420CCF}"/>
          </ac:inkMkLst>
        </pc:inkChg>
        <pc:inkChg chg="add del">
          <ac:chgData name="Linda Scollins Smith" userId="d6fc3bab-6402-4aaa-81aa-1a76aba14fb4" providerId="ADAL" clId="{34CACAB1-8A4B-4E8D-80E3-FD323E4F2EFF}" dt="2020-06-25T20:36:03.933" v="698"/>
          <ac:inkMkLst>
            <pc:docMk/>
            <pc:sldMk cId="2102601138" sldId="261"/>
            <ac:inkMk id="29" creationId="{CB163C1E-75A7-4416-B8BD-AF7AFF43C1C4}"/>
          </ac:inkMkLst>
        </pc:inkChg>
        <pc:inkChg chg="add del">
          <ac:chgData name="Linda Scollins Smith" userId="d6fc3bab-6402-4aaa-81aa-1a76aba14fb4" providerId="ADAL" clId="{34CACAB1-8A4B-4E8D-80E3-FD323E4F2EFF}" dt="2020-06-25T20:36:03.929" v="697"/>
          <ac:inkMkLst>
            <pc:docMk/>
            <pc:sldMk cId="2102601138" sldId="261"/>
            <ac:inkMk id="30" creationId="{4112DC71-EBFA-49CD-90FE-BB29F693B351}"/>
          </ac:inkMkLst>
        </pc:inkChg>
        <pc:inkChg chg="add del mod">
          <ac:chgData name="Linda Scollins Smith" userId="d6fc3bab-6402-4aaa-81aa-1a76aba14fb4" providerId="ADAL" clId="{34CACAB1-8A4B-4E8D-80E3-FD323E4F2EFF}" dt="2020-06-25T20:35:57.550" v="689"/>
          <ac:inkMkLst>
            <pc:docMk/>
            <pc:sldMk cId="2102601138" sldId="261"/>
            <ac:inkMk id="31" creationId="{A6F1B1B6-5F58-45F1-B6D7-7D87C637299E}"/>
          </ac:inkMkLst>
        </pc:inkChg>
        <pc:inkChg chg="add del">
          <ac:chgData name="Linda Scollins Smith" userId="d6fc3bab-6402-4aaa-81aa-1a76aba14fb4" providerId="ADAL" clId="{34CACAB1-8A4B-4E8D-80E3-FD323E4F2EFF}" dt="2020-06-25T20:35:57.550" v="688"/>
          <ac:inkMkLst>
            <pc:docMk/>
            <pc:sldMk cId="2102601138" sldId="261"/>
            <ac:inkMk id="33" creationId="{46420EDC-E14D-4107-A9E3-2368D091297E}"/>
          </ac:inkMkLst>
        </pc:inkChg>
        <pc:inkChg chg="add del">
          <ac:chgData name="Linda Scollins Smith" userId="d6fc3bab-6402-4aaa-81aa-1a76aba14fb4" providerId="ADAL" clId="{34CACAB1-8A4B-4E8D-80E3-FD323E4F2EFF}" dt="2020-06-25T20:35:57.550" v="687"/>
          <ac:inkMkLst>
            <pc:docMk/>
            <pc:sldMk cId="2102601138" sldId="261"/>
            <ac:inkMk id="34" creationId="{68101E3A-8F88-455C-8555-7AF823D697CE}"/>
          </ac:inkMkLst>
        </pc:inkChg>
        <pc:inkChg chg="add del">
          <ac:chgData name="Linda Scollins Smith" userId="d6fc3bab-6402-4aaa-81aa-1a76aba14fb4" providerId="ADAL" clId="{34CACAB1-8A4B-4E8D-80E3-FD323E4F2EFF}" dt="2020-06-25T20:33:00.390" v="616" actId="9405"/>
          <ac:inkMkLst>
            <pc:docMk/>
            <pc:sldMk cId="2102601138" sldId="261"/>
            <ac:inkMk id="35" creationId="{1DA46C2D-0CA8-447B-A275-C28AD93FE56A}"/>
          </ac:inkMkLst>
        </pc:inkChg>
        <pc:inkChg chg="add del">
          <ac:chgData name="Linda Scollins Smith" userId="d6fc3bab-6402-4aaa-81aa-1a76aba14fb4" providerId="ADAL" clId="{34CACAB1-8A4B-4E8D-80E3-FD323E4F2EFF}" dt="2020-06-25T20:35:57.550" v="686"/>
          <ac:inkMkLst>
            <pc:docMk/>
            <pc:sldMk cId="2102601138" sldId="261"/>
            <ac:inkMk id="36" creationId="{F7990D69-B0D1-4973-9B0D-BE0E8F6BCBD3}"/>
          </ac:inkMkLst>
        </pc:inkChg>
        <pc:inkChg chg="add del">
          <ac:chgData name="Linda Scollins Smith" userId="d6fc3bab-6402-4aaa-81aa-1a76aba14fb4" providerId="ADAL" clId="{34CACAB1-8A4B-4E8D-80E3-FD323E4F2EFF}" dt="2020-06-25T20:35:41.419" v="683" actId="9405"/>
          <ac:inkMkLst>
            <pc:docMk/>
            <pc:sldMk cId="2102601138" sldId="261"/>
            <ac:inkMk id="37" creationId="{702A553F-EE31-44A8-BB58-5AD49092642E}"/>
          </ac:inkMkLst>
        </pc:inkChg>
        <pc:inkChg chg="add del">
          <ac:chgData name="Linda Scollins Smith" userId="d6fc3bab-6402-4aaa-81aa-1a76aba14fb4" providerId="ADAL" clId="{34CACAB1-8A4B-4E8D-80E3-FD323E4F2EFF}" dt="2020-06-25T20:35:41.134" v="682" actId="9405"/>
          <ac:inkMkLst>
            <pc:docMk/>
            <pc:sldMk cId="2102601138" sldId="261"/>
            <ac:inkMk id="38" creationId="{DF668EFE-283E-4B71-994B-A2113EC0DA26}"/>
          </ac:inkMkLst>
        </pc:inkChg>
        <pc:inkChg chg="add del">
          <ac:chgData name="Linda Scollins Smith" userId="d6fc3bab-6402-4aaa-81aa-1a76aba14fb4" providerId="ADAL" clId="{34CACAB1-8A4B-4E8D-80E3-FD323E4F2EFF}" dt="2020-06-25T20:35:39.925" v="681" actId="9405"/>
          <ac:inkMkLst>
            <pc:docMk/>
            <pc:sldMk cId="2102601138" sldId="261"/>
            <ac:inkMk id="39" creationId="{A9EC432C-44F5-4C2D-95F3-FB26B1715CDF}"/>
          </ac:inkMkLst>
        </pc:inkChg>
        <pc:inkChg chg="add del">
          <ac:chgData name="Linda Scollins Smith" userId="d6fc3bab-6402-4aaa-81aa-1a76aba14fb4" providerId="ADAL" clId="{34CACAB1-8A4B-4E8D-80E3-FD323E4F2EFF}" dt="2020-06-25T20:35:39.702" v="680" actId="9405"/>
          <ac:inkMkLst>
            <pc:docMk/>
            <pc:sldMk cId="2102601138" sldId="261"/>
            <ac:inkMk id="40" creationId="{624A339D-9335-48BE-97F2-4077E5616251}"/>
          </ac:inkMkLst>
        </pc:inkChg>
        <pc:inkChg chg="add del">
          <ac:chgData name="Linda Scollins Smith" userId="d6fc3bab-6402-4aaa-81aa-1a76aba14fb4" providerId="ADAL" clId="{34CACAB1-8A4B-4E8D-80E3-FD323E4F2EFF}" dt="2020-06-25T20:33:11.413" v="623" actId="9405"/>
          <ac:inkMkLst>
            <pc:docMk/>
            <pc:sldMk cId="2102601138" sldId="261"/>
            <ac:inkMk id="41" creationId="{DFA4901A-89FC-457A-89A9-F213CC640308}"/>
          </ac:inkMkLst>
        </pc:inkChg>
        <pc:inkChg chg="add del">
          <ac:chgData name="Linda Scollins Smith" userId="d6fc3bab-6402-4aaa-81aa-1a76aba14fb4" providerId="ADAL" clId="{34CACAB1-8A4B-4E8D-80E3-FD323E4F2EFF}" dt="2020-06-25T20:35:39.491" v="679" actId="9405"/>
          <ac:inkMkLst>
            <pc:docMk/>
            <pc:sldMk cId="2102601138" sldId="261"/>
            <ac:inkMk id="42" creationId="{C9E75181-5135-4FC6-8E37-2191F548BB47}"/>
          </ac:inkMkLst>
        </pc:inkChg>
        <pc:inkChg chg="add del">
          <ac:chgData name="Linda Scollins Smith" userId="d6fc3bab-6402-4aaa-81aa-1a76aba14fb4" providerId="ADAL" clId="{34CACAB1-8A4B-4E8D-80E3-FD323E4F2EFF}" dt="2020-06-25T20:35:39.302" v="678" actId="9405"/>
          <ac:inkMkLst>
            <pc:docMk/>
            <pc:sldMk cId="2102601138" sldId="261"/>
            <ac:inkMk id="43" creationId="{31BAE05E-C1E1-4D42-9962-495618B53313}"/>
          </ac:inkMkLst>
        </pc:inkChg>
        <pc:inkChg chg="add del">
          <ac:chgData name="Linda Scollins Smith" userId="d6fc3bab-6402-4aaa-81aa-1a76aba14fb4" providerId="ADAL" clId="{34CACAB1-8A4B-4E8D-80E3-FD323E4F2EFF}" dt="2020-06-25T20:35:39.101" v="677" actId="9405"/>
          <ac:inkMkLst>
            <pc:docMk/>
            <pc:sldMk cId="2102601138" sldId="261"/>
            <ac:inkMk id="44" creationId="{61CCDBD1-3200-4061-A2A3-20FE68F0DD28}"/>
          </ac:inkMkLst>
        </pc:inkChg>
        <pc:inkChg chg="add del">
          <ac:chgData name="Linda Scollins Smith" userId="d6fc3bab-6402-4aaa-81aa-1a76aba14fb4" providerId="ADAL" clId="{34CACAB1-8A4B-4E8D-80E3-FD323E4F2EFF}" dt="2020-06-25T20:35:38.900" v="676" actId="9405"/>
          <ac:inkMkLst>
            <pc:docMk/>
            <pc:sldMk cId="2102601138" sldId="261"/>
            <ac:inkMk id="45" creationId="{032D6047-594E-434F-A96B-70CA5F3A12BB}"/>
          </ac:inkMkLst>
        </pc:inkChg>
        <pc:inkChg chg="add del">
          <ac:chgData name="Linda Scollins Smith" userId="d6fc3bab-6402-4aaa-81aa-1a76aba14fb4" providerId="ADAL" clId="{34CACAB1-8A4B-4E8D-80E3-FD323E4F2EFF}" dt="2020-06-25T20:33:52.245" v="629" actId="9405"/>
          <ac:inkMkLst>
            <pc:docMk/>
            <pc:sldMk cId="2102601138" sldId="261"/>
            <ac:inkMk id="46" creationId="{B20E0B80-A874-4FD4-8C8D-A59B45422B98}"/>
          </ac:inkMkLst>
        </pc:inkChg>
        <pc:inkChg chg="add del">
          <ac:chgData name="Linda Scollins Smith" userId="d6fc3bab-6402-4aaa-81aa-1a76aba14fb4" providerId="ADAL" clId="{34CACAB1-8A4B-4E8D-80E3-FD323E4F2EFF}" dt="2020-06-25T20:33:56.693" v="631" actId="9405"/>
          <ac:inkMkLst>
            <pc:docMk/>
            <pc:sldMk cId="2102601138" sldId="261"/>
            <ac:inkMk id="47" creationId="{B68669BB-DF89-41B2-B0FE-D772AFD83439}"/>
          </ac:inkMkLst>
        </pc:inkChg>
        <pc:inkChg chg="add del">
          <ac:chgData name="Linda Scollins Smith" userId="d6fc3bab-6402-4aaa-81aa-1a76aba14fb4" providerId="ADAL" clId="{34CACAB1-8A4B-4E8D-80E3-FD323E4F2EFF}" dt="2020-06-25T20:34:04.241" v="633" actId="9405"/>
          <ac:inkMkLst>
            <pc:docMk/>
            <pc:sldMk cId="2102601138" sldId="261"/>
            <ac:inkMk id="48" creationId="{08633DE5-EAEF-47CD-BA27-AA6F2A4A6245}"/>
          </ac:inkMkLst>
        </pc:inkChg>
        <pc:inkChg chg="add del">
          <ac:chgData name="Linda Scollins Smith" userId="d6fc3bab-6402-4aaa-81aa-1a76aba14fb4" providerId="ADAL" clId="{34CACAB1-8A4B-4E8D-80E3-FD323E4F2EFF}" dt="2020-06-25T20:34:09.108" v="635" actId="9405"/>
          <ac:inkMkLst>
            <pc:docMk/>
            <pc:sldMk cId="2102601138" sldId="261"/>
            <ac:inkMk id="49" creationId="{5633027F-1858-4404-BB58-44DA50D2776D}"/>
          </ac:inkMkLst>
        </pc:inkChg>
        <pc:inkChg chg="add del">
          <ac:chgData name="Linda Scollins Smith" userId="d6fc3bab-6402-4aaa-81aa-1a76aba14fb4" providerId="ADAL" clId="{34CACAB1-8A4B-4E8D-80E3-FD323E4F2EFF}" dt="2020-06-25T20:34:23.919" v="639" actId="9405"/>
          <ac:inkMkLst>
            <pc:docMk/>
            <pc:sldMk cId="2102601138" sldId="261"/>
            <ac:inkMk id="50" creationId="{DF851057-654D-41C4-8E87-A028A4A50AF9}"/>
          </ac:inkMkLst>
        </pc:inkChg>
        <pc:inkChg chg="add del">
          <ac:chgData name="Linda Scollins Smith" userId="d6fc3bab-6402-4aaa-81aa-1a76aba14fb4" providerId="ADAL" clId="{34CACAB1-8A4B-4E8D-80E3-FD323E4F2EFF}" dt="2020-06-25T20:34:21.082" v="638" actId="9405"/>
          <ac:inkMkLst>
            <pc:docMk/>
            <pc:sldMk cId="2102601138" sldId="261"/>
            <ac:inkMk id="51" creationId="{63FE8869-DB73-46D6-B360-9A5BA1A6FE62}"/>
          </ac:inkMkLst>
        </pc:inkChg>
        <pc:inkChg chg="add del">
          <ac:chgData name="Linda Scollins Smith" userId="d6fc3bab-6402-4aaa-81aa-1a76aba14fb4" providerId="ADAL" clId="{34CACAB1-8A4B-4E8D-80E3-FD323E4F2EFF}" dt="2020-06-25T20:34:29.657" v="641" actId="9405"/>
          <ac:inkMkLst>
            <pc:docMk/>
            <pc:sldMk cId="2102601138" sldId="261"/>
            <ac:inkMk id="52" creationId="{F07956C7-3B5A-49B5-B5C9-EDB1B1F8FF2B}"/>
          </ac:inkMkLst>
        </pc:inkChg>
        <pc:inkChg chg="add del">
          <ac:chgData name="Linda Scollins Smith" userId="d6fc3bab-6402-4aaa-81aa-1a76aba14fb4" providerId="ADAL" clId="{34CACAB1-8A4B-4E8D-80E3-FD323E4F2EFF}" dt="2020-06-25T20:34:34.212" v="643" actId="9405"/>
          <ac:inkMkLst>
            <pc:docMk/>
            <pc:sldMk cId="2102601138" sldId="261"/>
            <ac:inkMk id="53" creationId="{F405C357-8E92-4D80-BD07-195DD87690E2}"/>
          </ac:inkMkLst>
        </pc:inkChg>
        <pc:inkChg chg="add del">
          <ac:chgData name="Linda Scollins Smith" userId="d6fc3bab-6402-4aaa-81aa-1a76aba14fb4" providerId="ADAL" clId="{34CACAB1-8A4B-4E8D-80E3-FD323E4F2EFF}" dt="2020-06-25T20:35:38.692" v="675" actId="9405"/>
          <ac:inkMkLst>
            <pc:docMk/>
            <pc:sldMk cId="2102601138" sldId="261"/>
            <ac:inkMk id="54" creationId="{404194A4-3E57-4BE6-A7CA-F86E189DE972}"/>
          </ac:inkMkLst>
        </pc:inkChg>
        <pc:inkChg chg="add del">
          <ac:chgData name="Linda Scollins Smith" userId="d6fc3bab-6402-4aaa-81aa-1a76aba14fb4" providerId="ADAL" clId="{34CACAB1-8A4B-4E8D-80E3-FD323E4F2EFF}" dt="2020-06-25T20:35:38.473" v="674" actId="9405"/>
          <ac:inkMkLst>
            <pc:docMk/>
            <pc:sldMk cId="2102601138" sldId="261"/>
            <ac:inkMk id="55" creationId="{FD4BEDAA-6322-4222-8618-08D94F73BDEC}"/>
          </ac:inkMkLst>
        </pc:inkChg>
        <pc:inkChg chg="add del">
          <ac:chgData name="Linda Scollins Smith" userId="d6fc3bab-6402-4aaa-81aa-1a76aba14fb4" providerId="ADAL" clId="{34CACAB1-8A4B-4E8D-80E3-FD323E4F2EFF}" dt="2020-06-25T20:35:38.278" v="673" actId="9405"/>
          <ac:inkMkLst>
            <pc:docMk/>
            <pc:sldMk cId="2102601138" sldId="261"/>
            <ac:inkMk id="56" creationId="{1F75F3BE-502B-4EE7-82BC-CD5901EF3995}"/>
          </ac:inkMkLst>
        </pc:inkChg>
        <pc:inkChg chg="add del">
          <ac:chgData name="Linda Scollins Smith" userId="d6fc3bab-6402-4aaa-81aa-1a76aba14fb4" providerId="ADAL" clId="{34CACAB1-8A4B-4E8D-80E3-FD323E4F2EFF}" dt="2020-06-25T20:34:42.384" v="648" actId="9405"/>
          <ac:inkMkLst>
            <pc:docMk/>
            <pc:sldMk cId="2102601138" sldId="261"/>
            <ac:inkMk id="57" creationId="{3386AC7D-741B-4008-A6D8-E35BA6EC9E8D}"/>
          </ac:inkMkLst>
        </pc:inkChg>
        <pc:inkChg chg="add del">
          <ac:chgData name="Linda Scollins Smith" userId="d6fc3bab-6402-4aaa-81aa-1a76aba14fb4" providerId="ADAL" clId="{34CACAB1-8A4B-4E8D-80E3-FD323E4F2EFF}" dt="2020-06-25T20:34:47.027" v="650" actId="9405"/>
          <ac:inkMkLst>
            <pc:docMk/>
            <pc:sldMk cId="2102601138" sldId="261"/>
            <ac:inkMk id="58" creationId="{8E28C61F-1277-4B8B-BF95-A7611FD9AA12}"/>
          </ac:inkMkLst>
        </pc:inkChg>
        <pc:inkChg chg="add del">
          <ac:chgData name="Linda Scollins Smith" userId="d6fc3bab-6402-4aaa-81aa-1a76aba14fb4" providerId="ADAL" clId="{34CACAB1-8A4B-4E8D-80E3-FD323E4F2EFF}" dt="2020-06-25T20:35:38.049" v="672" actId="9405"/>
          <ac:inkMkLst>
            <pc:docMk/>
            <pc:sldMk cId="2102601138" sldId="261"/>
            <ac:inkMk id="59" creationId="{D6345A56-8D06-4864-83D1-EB9276A83CBC}"/>
          </ac:inkMkLst>
        </pc:inkChg>
        <pc:inkChg chg="add del">
          <ac:chgData name="Linda Scollins Smith" userId="d6fc3bab-6402-4aaa-81aa-1a76aba14fb4" providerId="ADAL" clId="{34CACAB1-8A4B-4E8D-80E3-FD323E4F2EFF}" dt="2020-06-25T20:34:53.310" v="653" actId="9405"/>
          <ac:inkMkLst>
            <pc:docMk/>
            <pc:sldMk cId="2102601138" sldId="261"/>
            <ac:inkMk id="60" creationId="{20DCAC25-16B3-4512-8D89-F80F5DCE142C}"/>
          </ac:inkMkLst>
        </pc:inkChg>
        <pc:inkChg chg="add del">
          <ac:chgData name="Linda Scollins Smith" userId="d6fc3bab-6402-4aaa-81aa-1a76aba14fb4" providerId="ADAL" clId="{34CACAB1-8A4B-4E8D-80E3-FD323E4F2EFF}" dt="2020-06-25T20:35:37.856" v="671" actId="9405"/>
          <ac:inkMkLst>
            <pc:docMk/>
            <pc:sldMk cId="2102601138" sldId="261"/>
            <ac:inkMk id="61" creationId="{C0138B47-58A6-47C4-9F14-187912EF335A}"/>
          </ac:inkMkLst>
        </pc:inkChg>
        <pc:inkChg chg="add del">
          <ac:chgData name="Linda Scollins Smith" userId="d6fc3bab-6402-4aaa-81aa-1a76aba14fb4" providerId="ADAL" clId="{34CACAB1-8A4B-4E8D-80E3-FD323E4F2EFF}" dt="2020-06-25T20:35:37.618" v="670" actId="9405"/>
          <ac:inkMkLst>
            <pc:docMk/>
            <pc:sldMk cId="2102601138" sldId="261"/>
            <ac:inkMk id="62" creationId="{300C3453-8B3D-4D4A-B843-11475AC6FD82}"/>
          </ac:inkMkLst>
        </pc:inkChg>
        <pc:inkChg chg="add del">
          <ac:chgData name="Linda Scollins Smith" userId="d6fc3bab-6402-4aaa-81aa-1a76aba14fb4" providerId="ADAL" clId="{34CACAB1-8A4B-4E8D-80E3-FD323E4F2EFF}" dt="2020-06-25T20:34:59.978" v="657" actId="9405"/>
          <ac:inkMkLst>
            <pc:docMk/>
            <pc:sldMk cId="2102601138" sldId="261"/>
            <ac:inkMk id="63" creationId="{9B19D634-5A09-49E6-BD55-34C2318B2682}"/>
          </ac:inkMkLst>
        </pc:inkChg>
        <pc:inkChg chg="add del">
          <ac:chgData name="Linda Scollins Smith" userId="d6fc3bab-6402-4aaa-81aa-1a76aba14fb4" providerId="ADAL" clId="{34CACAB1-8A4B-4E8D-80E3-FD323E4F2EFF}" dt="2020-06-25T20:35:37.402" v="669" actId="9405"/>
          <ac:inkMkLst>
            <pc:docMk/>
            <pc:sldMk cId="2102601138" sldId="261"/>
            <ac:inkMk id="64" creationId="{17771DBE-E4AA-444C-BEF3-95DD38CC14E5}"/>
          </ac:inkMkLst>
        </pc:inkChg>
        <pc:inkChg chg="add del">
          <ac:chgData name="Linda Scollins Smith" userId="d6fc3bab-6402-4aaa-81aa-1a76aba14fb4" providerId="ADAL" clId="{34CACAB1-8A4B-4E8D-80E3-FD323E4F2EFF}" dt="2020-06-25T20:35:36.653" v="668" actId="9405"/>
          <ac:inkMkLst>
            <pc:docMk/>
            <pc:sldMk cId="2102601138" sldId="261"/>
            <ac:inkMk id="65" creationId="{DDABBF23-1F1D-41B6-9948-09FC1E5712D6}"/>
          </ac:inkMkLst>
        </pc:inkChg>
        <pc:inkChg chg="add del">
          <ac:chgData name="Linda Scollins Smith" userId="d6fc3bab-6402-4aaa-81aa-1a76aba14fb4" providerId="ADAL" clId="{34CACAB1-8A4B-4E8D-80E3-FD323E4F2EFF}" dt="2020-06-25T20:35:36.214" v="667" actId="9405"/>
          <ac:inkMkLst>
            <pc:docMk/>
            <pc:sldMk cId="2102601138" sldId="261"/>
            <ac:inkMk id="66" creationId="{B84B9B91-D9C0-426E-8F72-28FD912A8193}"/>
          </ac:inkMkLst>
        </pc:inkChg>
        <pc:inkChg chg="add del">
          <ac:chgData name="Linda Scollins Smith" userId="d6fc3bab-6402-4aaa-81aa-1a76aba14fb4" providerId="ADAL" clId="{34CACAB1-8A4B-4E8D-80E3-FD323E4F2EFF}" dt="2020-06-25T20:35:35.555" v="666" actId="9405"/>
          <ac:inkMkLst>
            <pc:docMk/>
            <pc:sldMk cId="2102601138" sldId="261"/>
            <ac:inkMk id="67" creationId="{8E2840E0-7C52-461C-921B-DD4021A0F3B4}"/>
          </ac:inkMkLst>
        </pc:inkChg>
        <pc:inkChg chg="add del">
          <ac:chgData name="Linda Scollins Smith" userId="d6fc3bab-6402-4aaa-81aa-1a76aba14fb4" providerId="ADAL" clId="{34CACAB1-8A4B-4E8D-80E3-FD323E4F2EFF}" dt="2020-06-25T20:35:26.849" v="665" actId="9405"/>
          <ac:inkMkLst>
            <pc:docMk/>
            <pc:sldMk cId="2102601138" sldId="261"/>
            <ac:inkMk id="68" creationId="{8A3C7D71-7AD0-4568-8ADC-EF280A76C43B}"/>
          </ac:inkMkLst>
        </pc:inkChg>
        <pc:inkChg chg="add del">
          <ac:chgData name="Linda Scollins Smith" userId="d6fc3bab-6402-4aaa-81aa-1a76aba14fb4" providerId="ADAL" clId="{34CACAB1-8A4B-4E8D-80E3-FD323E4F2EFF}" dt="2020-06-25T20:35:26.531" v="664" actId="9405"/>
          <ac:inkMkLst>
            <pc:docMk/>
            <pc:sldMk cId="2102601138" sldId="261"/>
            <ac:inkMk id="69" creationId="{4F6256B7-415C-4D9F-94D2-8B60633BF4D1}"/>
          </ac:inkMkLst>
        </pc:inkChg>
        <pc:inkChg chg="add del">
          <ac:chgData name="Linda Scollins Smith" userId="d6fc3bab-6402-4aaa-81aa-1a76aba14fb4" providerId="ADAL" clId="{34CACAB1-8A4B-4E8D-80E3-FD323E4F2EFF}" dt="2020-06-25T20:35:57.550" v="685"/>
          <ac:inkMkLst>
            <pc:docMk/>
            <pc:sldMk cId="2102601138" sldId="261"/>
            <ac:inkMk id="70" creationId="{875EEA87-D0E6-47C1-BBD0-155C5F3BAB7B}"/>
          </ac:inkMkLst>
        </pc:inkChg>
      </pc:sldChg>
      <pc:sldChg chg="modSp add del mod">
        <pc:chgData name="Linda Scollins Smith" userId="d6fc3bab-6402-4aaa-81aa-1a76aba14fb4" providerId="ADAL" clId="{34CACAB1-8A4B-4E8D-80E3-FD323E4F2EFF}" dt="2020-06-25T21:21:32.200" v="738" actId="47"/>
        <pc:sldMkLst>
          <pc:docMk/>
          <pc:sldMk cId="3005091583" sldId="262"/>
        </pc:sldMkLst>
        <pc:spChg chg="mod">
          <ac:chgData name="Linda Scollins Smith" userId="d6fc3bab-6402-4aaa-81aa-1a76aba14fb4" providerId="ADAL" clId="{34CACAB1-8A4B-4E8D-80E3-FD323E4F2EFF}" dt="2020-06-25T16:10:29.767" v="575" actId="20577"/>
          <ac:spMkLst>
            <pc:docMk/>
            <pc:sldMk cId="3005091583" sldId="262"/>
            <ac:spMk id="4" creationId="{034CC2AD-8D8C-4B1D-9586-059CD19B342C}"/>
          </ac:spMkLst>
        </pc:spChg>
        <pc:graphicFrameChg chg="mod">
          <ac:chgData name="Linda Scollins Smith" userId="d6fc3bab-6402-4aaa-81aa-1a76aba14fb4" providerId="ADAL" clId="{34CACAB1-8A4B-4E8D-80E3-FD323E4F2EFF}" dt="2020-06-25T06:33:43.285" v="481" actId="1076"/>
          <ac:graphicFrameMkLst>
            <pc:docMk/>
            <pc:sldMk cId="3005091583" sldId="262"/>
            <ac:graphicFrameMk id="7" creationId="{A7ED7273-C2EF-4AE9-8B44-6C709119A747}"/>
          </ac:graphicFrameMkLst>
        </pc:graphicFrameChg>
      </pc:sldChg>
      <pc:sldChg chg="modSp add mod ord">
        <pc:chgData name="Linda Scollins Smith" userId="d6fc3bab-6402-4aaa-81aa-1a76aba14fb4" providerId="ADAL" clId="{34CACAB1-8A4B-4E8D-80E3-FD323E4F2EFF}" dt="2020-06-25T16:10:57.851" v="576" actId="20577"/>
        <pc:sldMkLst>
          <pc:docMk/>
          <pc:sldMk cId="1226158546" sldId="263"/>
        </pc:sldMkLst>
        <pc:spChg chg="mod">
          <ac:chgData name="Linda Scollins Smith" userId="d6fc3bab-6402-4aaa-81aa-1a76aba14fb4" providerId="ADAL" clId="{34CACAB1-8A4B-4E8D-80E3-FD323E4F2EFF}" dt="2020-06-25T16:10:57.851" v="576" actId="20577"/>
          <ac:spMkLst>
            <pc:docMk/>
            <pc:sldMk cId="1226158546" sldId="263"/>
            <ac:spMk id="2" creationId="{1318A4BB-9FC5-4A2C-B1C9-4595C2628904}"/>
          </ac:spMkLst>
        </pc:spChg>
        <pc:spChg chg="mod">
          <ac:chgData name="Linda Scollins Smith" userId="d6fc3bab-6402-4aaa-81aa-1a76aba14fb4" providerId="ADAL" clId="{34CACAB1-8A4B-4E8D-80E3-FD323E4F2EFF}" dt="2020-06-25T16:09:46.302" v="559" actId="113"/>
          <ac:spMkLst>
            <pc:docMk/>
            <pc:sldMk cId="1226158546" sldId="263"/>
            <ac:spMk id="3" creationId="{03763A96-042A-485A-986C-2FCB0C6A2AFF}"/>
          </ac:spMkLst>
        </pc:spChg>
      </pc:sldChg>
      <pc:sldChg chg="add del">
        <pc:chgData name="Linda Scollins Smith" userId="d6fc3bab-6402-4aaa-81aa-1a76aba14fb4" providerId="ADAL" clId="{34CACAB1-8A4B-4E8D-80E3-FD323E4F2EFF}" dt="2020-06-25T06:34:29.201" v="483"/>
        <pc:sldMkLst>
          <pc:docMk/>
          <pc:sldMk cId="3074132063" sldId="263"/>
        </pc:sldMkLst>
      </pc:sldChg>
      <pc:sldChg chg="modSp add mod">
        <pc:chgData name="Linda Scollins Smith" userId="d6fc3bab-6402-4aaa-81aa-1a76aba14fb4" providerId="ADAL" clId="{34CACAB1-8A4B-4E8D-80E3-FD323E4F2EFF}" dt="2020-06-30T20:08:28.782" v="925" actId="20577"/>
        <pc:sldMkLst>
          <pc:docMk/>
          <pc:sldMk cId="3316629996" sldId="264"/>
        </pc:sldMkLst>
        <pc:spChg chg="mod">
          <ac:chgData name="Linda Scollins Smith" userId="d6fc3bab-6402-4aaa-81aa-1a76aba14fb4" providerId="ADAL" clId="{34CACAB1-8A4B-4E8D-80E3-FD323E4F2EFF}" dt="2020-06-30T20:08:28.782" v="925" actId="20577"/>
          <ac:spMkLst>
            <pc:docMk/>
            <pc:sldMk cId="3316629996" sldId="264"/>
            <ac:spMk id="5" creationId="{BAA43F61-0357-4AC2-A318-C9C016272F2C}"/>
          </ac:spMkLst>
        </pc:spChg>
        <pc:picChg chg="mod">
          <ac:chgData name="Linda Scollins Smith" userId="d6fc3bab-6402-4aaa-81aa-1a76aba14fb4" providerId="ADAL" clId="{34CACAB1-8A4B-4E8D-80E3-FD323E4F2EFF}" dt="2020-06-25T21:27:39.918" v="891" actId="14100"/>
          <ac:picMkLst>
            <pc:docMk/>
            <pc:sldMk cId="3316629996" sldId="264"/>
            <ac:picMk id="10" creationId="{3ADBFDD6-A927-4A6F-BD3F-878FEE684BC7}"/>
          </ac:picMkLst>
        </pc:picChg>
        <pc:picChg chg="mod">
          <ac:chgData name="Linda Scollins Smith" userId="d6fc3bab-6402-4aaa-81aa-1a76aba14fb4" providerId="ADAL" clId="{34CACAB1-8A4B-4E8D-80E3-FD323E4F2EFF}" dt="2020-06-25T21:27:35.173" v="890" actId="14100"/>
          <ac:picMkLst>
            <pc:docMk/>
            <pc:sldMk cId="3316629996" sldId="264"/>
            <ac:picMk id="11" creationId="{4E51B8F8-1154-4222-B721-C4E2C4D20293}"/>
          </ac:picMkLst>
        </pc:picChg>
      </pc:sldChg>
      <pc:sldChg chg="add del">
        <pc:chgData name="Linda Scollins Smith" userId="d6fc3bab-6402-4aaa-81aa-1a76aba14fb4" providerId="ADAL" clId="{34CACAB1-8A4B-4E8D-80E3-FD323E4F2EFF}" dt="2020-06-25T06:34:29.201" v="483"/>
        <pc:sldMkLst>
          <pc:docMk/>
          <pc:sldMk cId="3776628313" sldId="264"/>
        </pc:sldMkLst>
      </pc:sldChg>
      <pc:sldChg chg="modSp add mod">
        <pc:chgData name="Linda Scollins Smith" userId="d6fc3bab-6402-4aaa-81aa-1a76aba14fb4" providerId="ADAL" clId="{34CACAB1-8A4B-4E8D-80E3-FD323E4F2EFF}" dt="2020-06-30T20:08:34.934" v="932" actId="20577"/>
        <pc:sldMkLst>
          <pc:docMk/>
          <pc:sldMk cId="1886789619" sldId="265"/>
        </pc:sldMkLst>
        <pc:spChg chg="mod">
          <ac:chgData name="Linda Scollins Smith" userId="d6fc3bab-6402-4aaa-81aa-1a76aba14fb4" providerId="ADAL" clId="{34CACAB1-8A4B-4E8D-80E3-FD323E4F2EFF}" dt="2020-06-30T20:08:34.934" v="932" actId="20577"/>
          <ac:spMkLst>
            <pc:docMk/>
            <pc:sldMk cId="1886789619" sldId="265"/>
            <ac:spMk id="5" creationId="{BAA43F61-0357-4AC2-A318-C9C016272F2C}"/>
          </ac:spMkLst>
        </pc:spChg>
      </pc:sldChg>
      <pc:sldChg chg="add del">
        <pc:chgData name="Linda Scollins Smith" userId="d6fc3bab-6402-4aaa-81aa-1a76aba14fb4" providerId="ADAL" clId="{34CACAB1-8A4B-4E8D-80E3-FD323E4F2EFF}" dt="2020-06-30T20:08:39.558" v="934" actId="47"/>
        <pc:sldMkLst>
          <pc:docMk/>
          <pc:sldMk cId="953192122" sldId="266"/>
        </pc:sldMkLst>
      </pc:sldChg>
      <pc:sldChg chg="add del">
        <pc:chgData name="Linda Scollins Smith" userId="d6fc3bab-6402-4aaa-81aa-1a76aba14fb4" providerId="ADAL" clId="{34CACAB1-8A4B-4E8D-80E3-FD323E4F2EFF}" dt="2020-06-30T20:08:43.570" v="935" actId="47"/>
        <pc:sldMkLst>
          <pc:docMk/>
          <pc:sldMk cId="2215819112" sldId="267"/>
        </pc:sldMkLst>
      </pc:sldChg>
      <pc:sldChg chg="add del">
        <pc:chgData name="Linda Scollins Smith" userId="d6fc3bab-6402-4aaa-81aa-1a76aba14fb4" providerId="ADAL" clId="{34CACAB1-8A4B-4E8D-80E3-FD323E4F2EFF}" dt="2020-06-30T20:08:44.638" v="936" actId="47"/>
        <pc:sldMkLst>
          <pc:docMk/>
          <pc:sldMk cId="832698097" sldId="268"/>
        </pc:sldMkLst>
      </pc:sldChg>
      <pc:sldChg chg="add del">
        <pc:chgData name="Linda Scollins Smith" userId="d6fc3bab-6402-4aaa-81aa-1a76aba14fb4" providerId="ADAL" clId="{34CACAB1-8A4B-4E8D-80E3-FD323E4F2EFF}" dt="2020-06-30T20:08:47.240" v="937" actId="47"/>
        <pc:sldMkLst>
          <pc:docMk/>
          <pc:sldMk cId="2822715392" sldId="269"/>
        </pc:sldMkLst>
      </pc:sldChg>
      <pc:sldChg chg="add del">
        <pc:chgData name="Linda Scollins Smith" userId="d6fc3bab-6402-4aaa-81aa-1a76aba14fb4" providerId="ADAL" clId="{34CACAB1-8A4B-4E8D-80E3-FD323E4F2EFF}" dt="2020-06-30T20:08:48.333" v="938" actId="47"/>
        <pc:sldMkLst>
          <pc:docMk/>
          <pc:sldMk cId="2724635209" sldId="270"/>
        </pc:sldMkLst>
      </pc:sldChg>
      <pc:sldChg chg="add del">
        <pc:chgData name="Linda Scollins Smith" userId="d6fc3bab-6402-4aaa-81aa-1a76aba14fb4" providerId="ADAL" clId="{34CACAB1-8A4B-4E8D-80E3-FD323E4F2EFF}" dt="2020-06-30T20:08:49.622" v="939" actId="47"/>
        <pc:sldMkLst>
          <pc:docMk/>
          <pc:sldMk cId="3899661479" sldId="271"/>
        </pc:sldMkLst>
      </pc:sldChg>
    </pc:docChg>
  </pc:docChgLst>
  <pc:docChgLst>
    <pc:chgData name="Claire Patel" userId="0b94f1bf-e38b-4ca9-aae9-9cce60fe2f15" providerId="ADAL" clId="{3A53C385-658C-4D80-947F-6DDA63DFD3E3}"/>
    <pc:docChg chg="custSel modSld">
      <pc:chgData name="Claire Patel" userId="0b94f1bf-e38b-4ca9-aae9-9cce60fe2f15" providerId="ADAL" clId="{3A53C385-658C-4D80-947F-6DDA63DFD3E3}" dt="2020-12-14T21:27:55.404" v="42" actId="14100"/>
      <pc:docMkLst>
        <pc:docMk/>
      </pc:docMkLst>
      <pc:sldChg chg="addSp delSp modSp mod">
        <pc:chgData name="Claire Patel" userId="0b94f1bf-e38b-4ca9-aae9-9cce60fe2f15" providerId="ADAL" clId="{3A53C385-658C-4D80-947F-6DDA63DFD3E3}" dt="2020-12-14T21:27:55.404" v="42" actId="14100"/>
        <pc:sldMkLst>
          <pc:docMk/>
          <pc:sldMk cId="1226158546" sldId="263"/>
        </pc:sldMkLst>
        <pc:spChg chg="mod">
          <ac:chgData name="Claire Patel" userId="0b94f1bf-e38b-4ca9-aae9-9cce60fe2f15" providerId="ADAL" clId="{3A53C385-658C-4D80-947F-6DDA63DFD3E3}" dt="2020-12-14T21:27:55.404" v="42" actId="14100"/>
          <ac:spMkLst>
            <pc:docMk/>
            <pc:sldMk cId="1226158546" sldId="263"/>
            <ac:spMk id="2" creationId="{1318A4BB-9FC5-4A2C-B1C9-4595C2628904}"/>
          </ac:spMkLst>
        </pc:spChg>
        <pc:spChg chg="add del mod">
          <ac:chgData name="Claire Patel" userId="0b94f1bf-e38b-4ca9-aae9-9cce60fe2f15" providerId="ADAL" clId="{3A53C385-658C-4D80-947F-6DDA63DFD3E3}" dt="2020-12-14T21:26:38.979" v="18"/>
          <ac:spMkLst>
            <pc:docMk/>
            <pc:sldMk cId="1226158546" sldId="263"/>
            <ac:spMk id="7" creationId="{2AA35E25-BA9E-4FD6-ABB4-974644283F4C}"/>
          </ac:spMkLst>
        </pc:spChg>
        <pc:spChg chg="add del mod">
          <ac:chgData name="Claire Patel" userId="0b94f1bf-e38b-4ca9-aae9-9cce60fe2f15" providerId="ADAL" clId="{3A53C385-658C-4D80-947F-6DDA63DFD3E3}" dt="2020-12-14T21:26:38.979" v="16" actId="478"/>
          <ac:spMkLst>
            <pc:docMk/>
            <pc:sldMk cId="1226158546" sldId="263"/>
            <ac:spMk id="8" creationId="{D4A9A736-0930-4371-8BFF-F17CA44F1C24}"/>
          </ac:spMkLst>
        </pc:spChg>
        <pc:spChg chg="add mod">
          <ac:chgData name="Claire Patel" userId="0b94f1bf-e38b-4ca9-aae9-9cce60fe2f15" providerId="ADAL" clId="{3A53C385-658C-4D80-947F-6DDA63DFD3E3}" dt="2020-12-14T21:27:48.204" v="40" actId="1076"/>
          <ac:spMkLst>
            <pc:docMk/>
            <pc:sldMk cId="1226158546" sldId="263"/>
            <ac:spMk id="9" creationId="{F7BBA989-E2CE-451F-BFE1-C862F04A3D63}"/>
          </ac:spMkLst>
        </pc:spChg>
        <pc:spChg chg="add del mod">
          <ac:chgData name="Claire Patel" userId="0b94f1bf-e38b-4ca9-aae9-9cce60fe2f15" providerId="ADAL" clId="{3A53C385-658C-4D80-947F-6DDA63DFD3E3}" dt="2020-12-14T21:26:51.268" v="21" actId="767"/>
          <ac:spMkLst>
            <pc:docMk/>
            <pc:sldMk cId="1226158546" sldId="263"/>
            <ac:spMk id="10" creationId="{3C694337-3B33-4AD9-B8F5-9B0521AEEB49}"/>
          </ac:spMkLst>
        </pc:spChg>
      </pc:sldChg>
    </pc:docChg>
  </pc:docChgLst>
  <pc:docChgLst>
    <pc:chgData name="Linda Scollins Smith" userId="d6fc3bab-6402-4aaa-81aa-1a76aba14fb4" providerId="ADAL" clId="{280444FF-C959-4E7F-AAA9-687E7DAA65D1}"/>
    <pc:docChg chg="custSel modSld">
      <pc:chgData name="Linda Scollins Smith" userId="d6fc3bab-6402-4aaa-81aa-1a76aba14fb4" providerId="ADAL" clId="{280444FF-C959-4E7F-AAA9-687E7DAA65D1}" dt="2021-04-10T08:36:01.308" v="39" actId="313"/>
      <pc:docMkLst>
        <pc:docMk/>
      </pc:docMkLst>
      <pc:sldChg chg="modSp mod">
        <pc:chgData name="Linda Scollins Smith" userId="d6fc3bab-6402-4aaa-81aa-1a76aba14fb4" providerId="ADAL" clId="{280444FF-C959-4E7F-AAA9-687E7DAA65D1}" dt="2021-04-10T08:36:01.308" v="39" actId="313"/>
        <pc:sldMkLst>
          <pc:docMk/>
          <pc:sldMk cId="901312042" sldId="257"/>
        </pc:sldMkLst>
        <pc:spChg chg="mod">
          <ac:chgData name="Linda Scollins Smith" userId="d6fc3bab-6402-4aaa-81aa-1a76aba14fb4" providerId="ADAL" clId="{280444FF-C959-4E7F-AAA9-687E7DAA65D1}" dt="2021-04-10T08:18:49.090" v="2" actId="20577"/>
          <ac:spMkLst>
            <pc:docMk/>
            <pc:sldMk cId="901312042" sldId="257"/>
            <ac:spMk id="80" creationId="{2A8F212B-F131-4153-8C39-9CA2A701CE3E}"/>
          </ac:spMkLst>
        </pc:spChg>
        <pc:spChg chg="mod">
          <ac:chgData name="Linda Scollins Smith" userId="d6fc3bab-6402-4aaa-81aa-1a76aba14fb4" providerId="ADAL" clId="{280444FF-C959-4E7F-AAA9-687E7DAA65D1}" dt="2021-04-10T08:36:01.308" v="39" actId="313"/>
          <ac:spMkLst>
            <pc:docMk/>
            <pc:sldMk cId="901312042" sldId="257"/>
            <ac:spMk id="117" creationId="{4F0D3852-F638-42F5-97EC-C0C53243F9DF}"/>
          </ac:spMkLst>
        </pc:spChg>
      </pc:sldChg>
    </pc:docChg>
  </pc:docChgLst>
  <pc:docChgLst>
    <pc:chgData name="Linda Scollins Smith" userId="d6fc3bab-6402-4aaa-81aa-1a76aba14fb4" providerId="ADAL" clId="{E01E600D-BCB7-421C-B2C9-2EE4B1464CAB}"/>
    <pc:docChg chg="custSel modSld">
      <pc:chgData name="Linda Scollins Smith" userId="d6fc3bab-6402-4aaa-81aa-1a76aba14fb4" providerId="ADAL" clId="{E01E600D-BCB7-421C-B2C9-2EE4B1464CAB}" dt="2021-04-10T13:57:55.055" v="25" actId="313"/>
      <pc:docMkLst>
        <pc:docMk/>
      </pc:docMkLst>
      <pc:sldChg chg="modSp mod">
        <pc:chgData name="Linda Scollins Smith" userId="d6fc3bab-6402-4aaa-81aa-1a76aba14fb4" providerId="ADAL" clId="{E01E600D-BCB7-421C-B2C9-2EE4B1464CAB}" dt="2021-04-10T13:57:55.055" v="25" actId="313"/>
        <pc:sldMkLst>
          <pc:docMk/>
          <pc:sldMk cId="901312042" sldId="257"/>
        </pc:sldMkLst>
        <pc:spChg chg="mod">
          <ac:chgData name="Linda Scollins Smith" userId="d6fc3bab-6402-4aaa-81aa-1a76aba14fb4" providerId="ADAL" clId="{E01E600D-BCB7-421C-B2C9-2EE4B1464CAB}" dt="2021-04-10T13:57:26.944" v="4" actId="20577"/>
          <ac:spMkLst>
            <pc:docMk/>
            <pc:sldMk cId="901312042" sldId="257"/>
            <ac:spMk id="117" creationId="{4F0D3852-F638-42F5-97EC-C0C53243F9DF}"/>
          </ac:spMkLst>
        </pc:spChg>
        <pc:spChg chg="mod">
          <ac:chgData name="Linda Scollins Smith" userId="d6fc3bab-6402-4aaa-81aa-1a76aba14fb4" providerId="ADAL" clId="{E01E600D-BCB7-421C-B2C9-2EE4B1464CAB}" dt="2021-04-10T13:57:55.055" v="25" actId="313"/>
          <ac:spMkLst>
            <pc:docMk/>
            <pc:sldMk cId="901312042" sldId="257"/>
            <ac:spMk id="155" creationId="{032D6C8B-F5DF-4A2F-B5D7-A4FD2B1B6CA5}"/>
          </ac:spMkLst>
        </pc:spChg>
      </pc:sldChg>
      <pc:sldChg chg="modSp mod">
        <pc:chgData name="Linda Scollins Smith" userId="d6fc3bab-6402-4aaa-81aa-1a76aba14fb4" providerId="ADAL" clId="{E01E600D-BCB7-421C-B2C9-2EE4B1464CAB}" dt="2021-04-10T13:44:03.354" v="3" actId="20577"/>
        <pc:sldMkLst>
          <pc:docMk/>
          <pc:sldMk cId="1226158546" sldId="263"/>
        </pc:sldMkLst>
        <pc:spChg chg="mod">
          <ac:chgData name="Linda Scollins Smith" userId="d6fc3bab-6402-4aaa-81aa-1a76aba14fb4" providerId="ADAL" clId="{E01E600D-BCB7-421C-B2C9-2EE4B1464CAB}" dt="2021-04-10T13:44:03.354" v="3" actId="20577"/>
          <ac:spMkLst>
            <pc:docMk/>
            <pc:sldMk cId="1226158546" sldId="263"/>
            <ac:spMk id="9" creationId="{F7BBA989-E2CE-451F-BFE1-C862F04A3D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1F7BD-FDE5-482D-B38B-2423969EEE1D}" type="datetimeFigureOut">
              <a:rPr lang="en-GB" smtClean="0"/>
              <a:t>10/04/2021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13CCF-996B-49F9-9A48-F9775633D80E}" type="slidenum">
              <a:rPr lang="en-GB" smtClean="0"/>
              <a:t>‹#›</a:t>
            </a:fld>
            <a:endParaRPr lang="en-GB"/>
          </a:p>
        </p:txBody>
      </p:sp>
    </p:spTree>
    <p:extLst>
      <p:ext uri="{BB962C8B-B14F-4D97-AF65-F5344CB8AC3E}">
        <p14:creationId xmlns:p14="http://schemas.microsoft.com/office/powerpoint/2010/main" val="241203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E680-EFCE-4FE3-87E6-C32347B8D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D1008F-318D-4E2E-9348-02F96F5441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D50104-5D5B-49C2-8E95-612D0C1ACDDC}"/>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5" name="Footer Placeholder 4">
            <a:extLst>
              <a:ext uri="{FF2B5EF4-FFF2-40B4-BE49-F238E27FC236}">
                <a16:creationId xmlns:a16="http://schemas.microsoft.com/office/drawing/2014/main" id="{A28A2093-0F71-4929-9403-DAAE80ADEA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4665A6-E178-485B-8C3A-8C0BFBD6CBBF}"/>
              </a:ext>
            </a:extLst>
          </p:cNvPr>
          <p:cNvSpPr>
            <a:spLocks noGrp="1"/>
          </p:cNvSpPr>
          <p:nvPr>
            <p:ph type="sldNum" sz="quarter" idx="12"/>
          </p:nvPr>
        </p:nvSpPr>
        <p:spPr/>
        <p:txBody>
          <a:bodyPr/>
          <a:lstStyle/>
          <a:p>
            <a:fld id="{EA5EE9F7-23CF-4F0A-9CB8-24F6F4CD1B50}" type="slidenum">
              <a:rPr lang="en-GB" smtClean="0"/>
              <a:t>‹#›</a:t>
            </a:fld>
            <a:endParaRPr lang="en-GB"/>
          </a:p>
        </p:txBody>
      </p:sp>
    </p:spTree>
    <p:custDataLst>
      <p:tags r:id="rId1"/>
    </p:custDataLst>
    <p:extLst>
      <p:ext uri="{BB962C8B-B14F-4D97-AF65-F5344CB8AC3E}">
        <p14:creationId xmlns:p14="http://schemas.microsoft.com/office/powerpoint/2010/main" val="334431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D041-AD43-4296-BC5C-E0D4C2E9274C}"/>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F448BC2-68A3-48AD-A822-76A323B063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514B1-026A-4049-9377-B53FA932E304}"/>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5" name="Footer Placeholder 4">
            <a:extLst>
              <a:ext uri="{FF2B5EF4-FFF2-40B4-BE49-F238E27FC236}">
                <a16:creationId xmlns:a16="http://schemas.microsoft.com/office/drawing/2014/main" id="{E4276FF3-364D-4E4E-8C09-B4244055F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641F35-8E55-43E9-8AD1-1FE3A45E483D}"/>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86D0D8A3-B70F-4C60-8041-33BE75FC5FA7}"/>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53808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EC75-B09A-496B-9FD2-6C3284C598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06193B-02A9-4972-8CA9-5DCF7C9B0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1F639C-FB9F-4693-901C-CFD123269265}"/>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5" name="Footer Placeholder 4">
            <a:extLst>
              <a:ext uri="{FF2B5EF4-FFF2-40B4-BE49-F238E27FC236}">
                <a16:creationId xmlns:a16="http://schemas.microsoft.com/office/drawing/2014/main" id="{701178B4-0EEC-45DE-B3D2-4D36222F17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8E311-BCB6-4BD1-8A1E-E3D7CD3F9FB5}"/>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93E635EA-52A6-4C8C-BFFE-8A4C4D1C09A9}"/>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367965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211A-D986-4E3D-ACD5-4B63BCFF92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B24F9A-CC36-4E85-9527-0CAC741385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1BE3A-413A-4C98-950A-947FFEB01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3B1E9-A213-44CA-97DF-5F0E11469499}"/>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6" name="Footer Placeholder 5">
            <a:extLst>
              <a:ext uri="{FF2B5EF4-FFF2-40B4-BE49-F238E27FC236}">
                <a16:creationId xmlns:a16="http://schemas.microsoft.com/office/drawing/2014/main" id="{399F524A-25CD-41B5-9C9E-78AD6CA1B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384F03-0030-4D48-AFA2-5FD66304A3A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9" name="Text Placeholder 7">
            <a:extLst>
              <a:ext uri="{FF2B5EF4-FFF2-40B4-BE49-F238E27FC236}">
                <a16:creationId xmlns:a16="http://schemas.microsoft.com/office/drawing/2014/main" id="{F8835D27-3F7E-4195-B1FB-1C97AE46BCFF}"/>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222436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F5F92-3BB3-402E-9A29-9ABF613CF2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1AC1F5-DEBA-4E87-9A69-CD7F81B67A90}"/>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4" name="Footer Placeholder 3">
            <a:extLst>
              <a:ext uri="{FF2B5EF4-FFF2-40B4-BE49-F238E27FC236}">
                <a16:creationId xmlns:a16="http://schemas.microsoft.com/office/drawing/2014/main" id="{B6256018-9D15-4A56-A301-70B228CEA1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AECC9B-DFA3-4CAB-A81E-727C5A1A3764}"/>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7" name="Text Placeholder 7">
            <a:extLst>
              <a:ext uri="{FF2B5EF4-FFF2-40B4-BE49-F238E27FC236}">
                <a16:creationId xmlns:a16="http://schemas.microsoft.com/office/drawing/2014/main" id="{43F5139D-B387-42CB-954A-EA42C721A1BB}"/>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42934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10/04/2021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85411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EA8DC75-5CC3-4A93-949E-5F10C8946213}"/>
              </a:ext>
            </a:extLst>
          </p:cNvPr>
          <p:cNvSpPr/>
          <p:nvPr userDrawn="1"/>
        </p:nvSpPr>
        <p:spPr>
          <a:xfrm>
            <a:off x="0" y="234685"/>
            <a:ext cx="12192000" cy="10881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5A009265-6890-4316-BBD0-631CF1E5394D}"/>
              </a:ext>
            </a:extLst>
          </p:cNvPr>
          <p:cNvSpPr>
            <a:spLocks noGrp="1"/>
          </p:cNvSpPr>
          <p:nvPr>
            <p:ph type="title"/>
          </p:nvPr>
        </p:nvSpPr>
        <p:spPr>
          <a:xfrm>
            <a:off x="248966" y="244759"/>
            <a:ext cx="11669764" cy="108815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BF8F42E-D8ED-452A-9B83-A21E5AAD2229}"/>
              </a:ext>
            </a:extLst>
          </p:cNvPr>
          <p:cNvSpPr>
            <a:spLocks noGrp="1"/>
          </p:cNvSpPr>
          <p:nvPr>
            <p:ph type="body" idx="1"/>
          </p:nvPr>
        </p:nvSpPr>
        <p:spPr>
          <a:xfrm>
            <a:off x="248967" y="1502229"/>
            <a:ext cx="11669764" cy="46747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89A29B8-7D0B-4905-B7D5-942A681E7240}"/>
              </a:ext>
            </a:extLst>
          </p:cNvPr>
          <p:cNvSpPr>
            <a:spLocks noGrp="1"/>
          </p:cNvSpPr>
          <p:nvPr>
            <p:ph type="dt" sz="half" idx="2"/>
          </p:nvPr>
        </p:nvSpPr>
        <p:spPr>
          <a:xfrm>
            <a:off x="721588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0952E-A617-41A8-BA84-448DB0546A70}" type="datetimeFigureOut">
              <a:rPr lang="en-GB" smtClean="0"/>
              <a:pPr/>
              <a:t>10/04/2021</a:t>
            </a:fld>
            <a:endParaRPr lang="en-GB" dirty="0"/>
          </a:p>
        </p:txBody>
      </p:sp>
      <p:sp>
        <p:nvSpPr>
          <p:cNvPr id="5" name="Footer Placeholder 4">
            <a:extLst>
              <a:ext uri="{FF2B5EF4-FFF2-40B4-BE49-F238E27FC236}">
                <a16:creationId xmlns:a16="http://schemas.microsoft.com/office/drawing/2014/main" id="{2C5129DD-1681-4B97-AB10-39A0811E97F1}"/>
              </a:ext>
            </a:extLst>
          </p:cNvPr>
          <p:cNvSpPr>
            <a:spLocks noGrp="1"/>
          </p:cNvSpPr>
          <p:nvPr>
            <p:ph type="ftr" sz="quarter" idx="3"/>
          </p:nvPr>
        </p:nvSpPr>
        <p:spPr>
          <a:xfrm>
            <a:off x="2540816"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FCB8D0A-2480-4706-A2BE-93663B835FEF}"/>
              </a:ext>
            </a:extLst>
          </p:cNvPr>
          <p:cNvSpPr>
            <a:spLocks noGrp="1"/>
          </p:cNvSpPr>
          <p:nvPr>
            <p:ph type="sldNum" sz="quarter" idx="4"/>
          </p:nvPr>
        </p:nvSpPr>
        <p:spPr>
          <a:xfrm>
            <a:off x="248966" y="6356350"/>
            <a:ext cx="173157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E9F7-23CF-4F0A-9CB8-24F6F4CD1B50}" type="slidenum">
              <a:rPr lang="en-GB" smtClean="0"/>
              <a:pPr/>
              <a:t>‹#›</a:t>
            </a:fld>
            <a:endParaRPr lang="en-GB"/>
          </a:p>
        </p:txBody>
      </p:sp>
      <p:pic>
        <p:nvPicPr>
          <p:cNvPr id="19" name="Picture 18" descr="A picture containing clock, meter&#10;&#10;Description automatically generated">
            <a:extLst>
              <a:ext uri="{FF2B5EF4-FFF2-40B4-BE49-F238E27FC236}">
                <a16:creationId xmlns:a16="http://schemas.microsoft.com/office/drawing/2014/main" id="{5025C74E-9E3F-4D01-AE97-B932B37E8E60}"/>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605295" y="6298653"/>
            <a:ext cx="1313435" cy="452452"/>
          </a:xfrm>
          <a:prstGeom prst="rect">
            <a:avLst/>
          </a:prstGeom>
        </p:spPr>
      </p:pic>
      <p:sp>
        <p:nvSpPr>
          <p:cNvPr id="9" name="TextBox 8">
            <a:extLst>
              <a:ext uri="{FF2B5EF4-FFF2-40B4-BE49-F238E27FC236}">
                <a16:creationId xmlns:a16="http://schemas.microsoft.com/office/drawing/2014/main" id="{149510F7-2CCA-4E27-A25A-BAB89007009A}"/>
              </a:ext>
            </a:extLst>
          </p:cNvPr>
          <p:cNvSpPr txBox="1"/>
          <p:nvPr userDrawn="1"/>
        </p:nvSpPr>
        <p:spPr>
          <a:xfrm>
            <a:off x="248967" y="6522206"/>
            <a:ext cx="5154805" cy="246221"/>
          </a:xfrm>
          <a:prstGeom prst="rect">
            <a:avLst/>
          </a:prstGeom>
          <a:noFill/>
        </p:spPr>
        <p:txBody>
          <a:bodyPr wrap="square" rtlCol="0">
            <a:spAutoFit/>
          </a:bodyPr>
          <a:lstStyle/>
          <a:p>
            <a:r>
              <a:rPr lang="en-GB" sz="1000" dirty="0"/>
              <a:t>©YGAM 2020: All rights reserved</a:t>
            </a:r>
          </a:p>
        </p:txBody>
      </p:sp>
    </p:spTree>
    <p:custDataLst>
      <p:tags r:id="rId8"/>
    </p:custDataLst>
    <p:extLst>
      <p:ext uri="{BB962C8B-B14F-4D97-AF65-F5344CB8AC3E}">
        <p14:creationId xmlns:p14="http://schemas.microsoft.com/office/powerpoint/2010/main" val="2192415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457200" y="44334"/>
            <a:ext cx="5132751" cy="837721"/>
          </a:xfrm>
        </p:spPr>
        <p:txBody>
          <a:bodyPr>
            <a:normAutofit/>
          </a:bodyPr>
          <a:lstStyle/>
          <a:p>
            <a:pPr marL="0" indent="0">
              <a:buNone/>
            </a:pPr>
            <a:r>
              <a:rPr lang="en-GB" b="1" dirty="0"/>
              <a:t>PSHE / RSE Document with Long Term Plan KS3 and KS4</a:t>
            </a:r>
          </a:p>
          <a:p>
            <a:pPr marL="0" indent="0">
              <a:buNone/>
            </a:pPr>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334392" y="1842209"/>
            <a:ext cx="11523216" cy="3139321"/>
          </a:xfrm>
          <a:prstGeom prst="rect">
            <a:avLst/>
          </a:prstGeom>
        </p:spPr>
        <p:txBody>
          <a:bodyPr wrap="square">
            <a:spAutoFit/>
          </a:bodyPr>
          <a:lstStyle/>
          <a:p>
            <a:r>
              <a:rPr lang="en-GB" sz="2000" b="1" dirty="0"/>
              <a:t>This document sets out the long term plan which could be used in your school/setting across KS3 and KS4.  Alternatively you may wish to deliver stand alone sessions or develop your own framework following your training with us. The long-term plan is thematic in its approach, covering key topics for gambling and gaming across the 3 core themes: health and wellbeing, relationships and living in the wider world (including economic wellbeing and aspects of careers education).  It is a spiral curriculum, with key topics and themes being revisited, whilst increasing the challenge, broadening the scope and deepening students’ thinking further through the year groups. We have also included a map to demonstrate how each session links to the PSHE Programme of study as well as how it links to the RSE guidance for each key stage and year group. You will find both the long term plan and the maps within this document.</a:t>
            </a:r>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F7BBA989-E2CE-451F-BFE1-C862F04A3D63}"/>
              </a:ext>
            </a:extLst>
          </p:cNvPr>
          <p:cNvSpPr txBox="1"/>
          <p:nvPr/>
        </p:nvSpPr>
        <p:spPr>
          <a:xfrm>
            <a:off x="334392" y="6578268"/>
            <a:ext cx="914400" cy="246221"/>
          </a:xfrm>
          <a:prstGeom prst="rect">
            <a:avLst/>
          </a:prstGeom>
          <a:noFill/>
        </p:spPr>
        <p:txBody>
          <a:bodyPr wrap="square" rtlCol="0">
            <a:spAutoFit/>
          </a:bodyPr>
          <a:lstStyle/>
          <a:p>
            <a:r>
              <a:rPr lang="en-GB" sz="1000" dirty="0"/>
              <a:t>V1.2/Dec20</a:t>
            </a:r>
          </a:p>
        </p:txBody>
      </p:sp>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2" name="Straight Connector 151">
            <a:extLst>
              <a:ext uri="{FF2B5EF4-FFF2-40B4-BE49-F238E27FC236}">
                <a16:creationId xmlns:a16="http://schemas.microsoft.com/office/drawing/2014/main" id="{67BCF4DF-FF37-4489-9B26-BA5656C7BBED}"/>
              </a:ext>
            </a:extLst>
          </p:cNvPr>
          <p:cNvCxnSpPr>
            <a:cxnSpLocks/>
          </p:cNvCxnSpPr>
          <p:nvPr/>
        </p:nvCxnSpPr>
        <p:spPr>
          <a:xfrm>
            <a:off x="1994631" y="3950592"/>
            <a:ext cx="0" cy="5734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715207A5-22BA-419D-AA01-EF6A2E83DFCF}"/>
              </a:ext>
            </a:extLst>
          </p:cNvPr>
          <p:cNvSpPr txBox="1"/>
          <p:nvPr/>
        </p:nvSpPr>
        <p:spPr>
          <a:xfrm>
            <a:off x="558306" y="1783224"/>
            <a:ext cx="1439615" cy="630942"/>
          </a:xfrm>
          <a:prstGeom prst="rect">
            <a:avLst/>
          </a:prstGeom>
          <a:noFill/>
        </p:spPr>
        <p:txBody>
          <a:bodyPr wrap="square" rtlCol="0">
            <a:spAutoFit/>
          </a:bodyPr>
          <a:lstStyle/>
          <a:p>
            <a:pPr algn="r"/>
            <a:r>
              <a:rPr lang="en-GB" sz="700" b="1" dirty="0">
                <a:solidFill>
                  <a:schemeClr val="accent2"/>
                </a:solidFill>
              </a:rPr>
              <a:t>Lesson 6</a:t>
            </a:r>
          </a:p>
          <a:p>
            <a:pPr algn="r"/>
            <a:r>
              <a:rPr lang="en-GB" sz="700" dirty="0"/>
              <a:t>The Gambling Act: Should it include Microtransactions?</a:t>
            </a:r>
          </a:p>
          <a:p>
            <a:pPr algn="r"/>
            <a:endParaRPr lang="en-GB" sz="700" dirty="0"/>
          </a:p>
          <a:p>
            <a:pPr algn="r"/>
            <a:r>
              <a:rPr lang="en-GB" sz="600" dirty="0">
                <a:solidFill>
                  <a:schemeClr val="accent1"/>
                </a:solidFill>
              </a:rPr>
              <a:t>PSHE/RSE: H32, L1, L15, L17</a:t>
            </a:r>
          </a:p>
        </p:txBody>
      </p:sp>
      <p:cxnSp>
        <p:nvCxnSpPr>
          <p:cNvPr id="105" name="Straight Connector 104">
            <a:extLst>
              <a:ext uri="{FF2B5EF4-FFF2-40B4-BE49-F238E27FC236}">
                <a16:creationId xmlns:a16="http://schemas.microsoft.com/office/drawing/2014/main" id="{177D4B1D-B099-40A5-BA2A-528088E78396}"/>
              </a:ext>
            </a:extLst>
          </p:cNvPr>
          <p:cNvCxnSpPr>
            <a:cxnSpLocks/>
          </p:cNvCxnSpPr>
          <p:nvPr/>
        </p:nvCxnSpPr>
        <p:spPr>
          <a:xfrm>
            <a:off x="1994631" y="1884185"/>
            <a:ext cx="0" cy="5734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D6435109-F2ED-48AD-BB46-7F0CBE1DAB6A}"/>
              </a:ext>
            </a:extLst>
          </p:cNvPr>
          <p:cNvSpPr>
            <a:spLocks noGrp="1"/>
          </p:cNvSpPr>
          <p:nvPr>
            <p:ph type="body" sz="quarter" idx="13"/>
          </p:nvPr>
        </p:nvSpPr>
        <p:spPr/>
        <p:txBody>
          <a:bodyPr/>
          <a:lstStyle/>
          <a:p>
            <a:pPr marL="0" indent="0">
              <a:buNone/>
            </a:pPr>
            <a:r>
              <a:rPr lang="en-GB" b="1" dirty="0"/>
              <a:t>Gambling and Gaming: Y7 – Y11 Long Term Plan</a:t>
            </a:r>
          </a:p>
        </p:txBody>
      </p:sp>
      <p:sp>
        <p:nvSpPr>
          <p:cNvPr id="11" name="Rectangle 10">
            <a:extLst>
              <a:ext uri="{FF2B5EF4-FFF2-40B4-BE49-F238E27FC236}">
                <a16:creationId xmlns:a16="http://schemas.microsoft.com/office/drawing/2014/main" id="{A7AA46FD-A6CF-49BA-89A8-601FBC68F9FA}"/>
              </a:ext>
            </a:extLst>
          </p:cNvPr>
          <p:cNvSpPr/>
          <p:nvPr/>
        </p:nvSpPr>
        <p:spPr>
          <a:xfrm>
            <a:off x="0" y="462179"/>
            <a:ext cx="12192000" cy="998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Shape 25">
            <a:extLst>
              <a:ext uri="{FF2B5EF4-FFF2-40B4-BE49-F238E27FC236}">
                <a16:creationId xmlns:a16="http://schemas.microsoft.com/office/drawing/2014/main" id="{937B1FB9-E035-4974-8583-2A4B9F174CB2}"/>
              </a:ext>
            </a:extLst>
          </p:cNvPr>
          <p:cNvSpPr/>
          <p:nvPr/>
        </p:nvSpPr>
        <p:spPr>
          <a:xfrm>
            <a:off x="1103702" y="1398594"/>
            <a:ext cx="10007735" cy="4135432"/>
          </a:xfrm>
          <a:custGeom>
            <a:avLst/>
            <a:gdLst>
              <a:gd name="connsiteX0" fmla="*/ 527901 w 11019934"/>
              <a:gd name="connsiteY0" fmla="*/ 0 h 4515440"/>
              <a:gd name="connsiteX1" fmla="*/ 10435473 w 11019934"/>
              <a:gd name="connsiteY1" fmla="*/ 0 h 4515440"/>
              <a:gd name="connsiteX2" fmla="*/ 11019934 w 11019934"/>
              <a:gd name="connsiteY2" fmla="*/ 546755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34"/>
              <a:gd name="connsiteY0" fmla="*/ 0 h 4515440"/>
              <a:gd name="connsiteX1" fmla="*/ 10435473 w 11019934"/>
              <a:gd name="connsiteY1" fmla="*/ 0 h 4515440"/>
              <a:gd name="connsiteX2" fmla="*/ 10994725 w 11019934"/>
              <a:gd name="connsiteY2" fmla="*/ 551339 h 4515440"/>
              <a:gd name="connsiteX3" fmla="*/ 10463753 w 11019934"/>
              <a:gd name="connsiteY3" fmla="*/ 1140644 h 4515440"/>
              <a:gd name="connsiteX4" fmla="*/ 556182 w 11019934"/>
              <a:gd name="connsiteY4" fmla="*/ 1140644 h 4515440"/>
              <a:gd name="connsiteX5" fmla="*/ 9427 w 11019934"/>
              <a:gd name="connsiteY5" fmla="*/ 1696825 h 4515440"/>
              <a:gd name="connsiteX6" fmla="*/ 537328 w 11019934"/>
              <a:gd name="connsiteY6" fmla="*/ 2262433 h 4515440"/>
              <a:gd name="connsiteX7" fmla="*/ 10454326 w 11019934"/>
              <a:gd name="connsiteY7" fmla="*/ 2262433 h 4515440"/>
              <a:gd name="connsiteX8" fmla="*/ 11019934 w 11019934"/>
              <a:gd name="connsiteY8" fmla="*/ 2799761 h 4515440"/>
              <a:gd name="connsiteX9" fmla="*/ 10473180 w 11019934"/>
              <a:gd name="connsiteY9" fmla="*/ 3384223 h 4515440"/>
              <a:gd name="connsiteX10" fmla="*/ 556182 w 11019934"/>
              <a:gd name="connsiteY10" fmla="*/ 3384223 h 4515440"/>
              <a:gd name="connsiteX11" fmla="*/ 0 w 11019934"/>
              <a:gd name="connsiteY11" fmla="*/ 3949831 h 4515440"/>
              <a:gd name="connsiteX12" fmla="*/ 556182 w 11019934"/>
              <a:gd name="connsiteY12" fmla="*/ 4515440 h 4515440"/>
              <a:gd name="connsiteX13" fmla="*/ 10558021 w 11019934"/>
              <a:gd name="connsiteY13" fmla="*/ 4515440 h 4515440"/>
              <a:gd name="connsiteX0" fmla="*/ 527901 w 11019957"/>
              <a:gd name="connsiteY0" fmla="*/ 0 h 4515440"/>
              <a:gd name="connsiteX1" fmla="*/ 10435473 w 11019957"/>
              <a:gd name="connsiteY1" fmla="*/ 0 h 4515440"/>
              <a:gd name="connsiteX2" fmla="*/ 10994725 w 11019957"/>
              <a:gd name="connsiteY2" fmla="*/ 551339 h 4515440"/>
              <a:gd name="connsiteX3" fmla="*/ 10463753 w 11019957"/>
              <a:gd name="connsiteY3" fmla="*/ 1140644 h 4515440"/>
              <a:gd name="connsiteX4" fmla="*/ 556182 w 11019957"/>
              <a:gd name="connsiteY4" fmla="*/ 1140644 h 4515440"/>
              <a:gd name="connsiteX5" fmla="*/ 9427 w 11019957"/>
              <a:gd name="connsiteY5" fmla="*/ 1696825 h 4515440"/>
              <a:gd name="connsiteX6" fmla="*/ 537328 w 11019957"/>
              <a:gd name="connsiteY6" fmla="*/ 2262433 h 4515440"/>
              <a:gd name="connsiteX7" fmla="*/ 10454326 w 11019957"/>
              <a:gd name="connsiteY7" fmla="*/ 2262433 h 4515440"/>
              <a:gd name="connsiteX8" fmla="*/ 11019934 w 11019957"/>
              <a:gd name="connsiteY8" fmla="*/ 2799761 h 4515440"/>
              <a:gd name="connsiteX9" fmla="*/ 10473180 w 11019957"/>
              <a:gd name="connsiteY9" fmla="*/ 3384223 h 4515440"/>
              <a:gd name="connsiteX10" fmla="*/ 556182 w 11019957"/>
              <a:gd name="connsiteY10" fmla="*/ 3384223 h 4515440"/>
              <a:gd name="connsiteX11" fmla="*/ 0 w 11019957"/>
              <a:gd name="connsiteY11" fmla="*/ 3949831 h 4515440"/>
              <a:gd name="connsiteX12" fmla="*/ 556182 w 11019957"/>
              <a:gd name="connsiteY12" fmla="*/ 4515440 h 4515440"/>
              <a:gd name="connsiteX13" fmla="*/ 10558021 w 11019957"/>
              <a:gd name="connsiteY13" fmla="*/ 4515440 h 4515440"/>
              <a:gd name="connsiteX0" fmla="*/ 527901 w 11019957"/>
              <a:gd name="connsiteY0" fmla="*/ 0 h 4515440"/>
              <a:gd name="connsiteX1" fmla="*/ 10435473 w 11019957"/>
              <a:gd name="connsiteY1" fmla="*/ 0 h 4515440"/>
              <a:gd name="connsiteX2" fmla="*/ 10994725 w 11019957"/>
              <a:gd name="connsiteY2" fmla="*/ 551339 h 4515440"/>
              <a:gd name="connsiteX3" fmla="*/ 10463753 w 11019957"/>
              <a:gd name="connsiteY3" fmla="*/ 1140644 h 4515440"/>
              <a:gd name="connsiteX4" fmla="*/ 556182 w 11019957"/>
              <a:gd name="connsiteY4" fmla="*/ 1140644 h 4515440"/>
              <a:gd name="connsiteX5" fmla="*/ 9427 w 11019957"/>
              <a:gd name="connsiteY5" fmla="*/ 1696825 h 4515440"/>
              <a:gd name="connsiteX6" fmla="*/ 537328 w 11019957"/>
              <a:gd name="connsiteY6" fmla="*/ 2262433 h 4515440"/>
              <a:gd name="connsiteX7" fmla="*/ 10454326 w 11019957"/>
              <a:gd name="connsiteY7" fmla="*/ 2262433 h 4515440"/>
              <a:gd name="connsiteX8" fmla="*/ 11019934 w 11019957"/>
              <a:gd name="connsiteY8" fmla="*/ 2799761 h 4515440"/>
              <a:gd name="connsiteX9" fmla="*/ 10473180 w 11019957"/>
              <a:gd name="connsiteY9" fmla="*/ 3384223 h 4515440"/>
              <a:gd name="connsiteX10" fmla="*/ 556182 w 11019957"/>
              <a:gd name="connsiteY10" fmla="*/ 3384223 h 4515440"/>
              <a:gd name="connsiteX11" fmla="*/ 0 w 11019957"/>
              <a:gd name="connsiteY11" fmla="*/ 3949831 h 4515440"/>
              <a:gd name="connsiteX12" fmla="*/ 556182 w 11019957"/>
              <a:gd name="connsiteY12" fmla="*/ 4515440 h 4515440"/>
              <a:gd name="connsiteX13" fmla="*/ 10558021 w 11019957"/>
              <a:gd name="connsiteY13" fmla="*/ 4515440 h 4515440"/>
              <a:gd name="connsiteX0" fmla="*/ 527901 w 11019967"/>
              <a:gd name="connsiteY0" fmla="*/ 0 h 4515440"/>
              <a:gd name="connsiteX1" fmla="*/ 10435473 w 11019967"/>
              <a:gd name="connsiteY1" fmla="*/ 0 h 4515440"/>
              <a:gd name="connsiteX2" fmla="*/ 10994725 w 11019967"/>
              <a:gd name="connsiteY2" fmla="*/ 551339 h 4515440"/>
              <a:gd name="connsiteX3" fmla="*/ 10463753 w 11019967"/>
              <a:gd name="connsiteY3" fmla="*/ 1140644 h 4515440"/>
              <a:gd name="connsiteX4" fmla="*/ 556182 w 11019967"/>
              <a:gd name="connsiteY4" fmla="*/ 1140644 h 4515440"/>
              <a:gd name="connsiteX5" fmla="*/ 9427 w 11019967"/>
              <a:gd name="connsiteY5" fmla="*/ 1696825 h 4515440"/>
              <a:gd name="connsiteX6" fmla="*/ 537328 w 11019967"/>
              <a:gd name="connsiteY6" fmla="*/ 2262433 h 4515440"/>
              <a:gd name="connsiteX7" fmla="*/ 10454326 w 11019967"/>
              <a:gd name="connsiteY7" fmla="*/ 2262433 h 4515440"/>
              <a:gd name="connsiteX8" fmla="*/ 11019934 w 11019967"/>
              <a:gd name="connsiteY8" fmla="*/ 2799761 h 4515440"/>
              <a:gd name="connsiteX9" fmla="*/ 10473180 w 11019967"/>
              <a:gd name="connsiteY9" fmla="*/ 3384223 h 4515440"/>
              <a:gd name="connsiteX10" fmla="*/ 556182 w 11019967"/>
              <a:gd name="connsiteY10" fmla="*/ 3384223 h 4515440"/>
              <a:gd name="connsiteX11" fmla="*/ 0 w 11019967"/>
              <a:gd name="connsiteY11" fmla="*/ 3949831 h 4515440"/>
              <a:gd name="connsiteX12" fmla="*/ 556182 w 11019967"/>
              <a:gd name="connsiteY12" fmla="*/ 4515440 h 4515440"/>
              <a:gd name="connsiteX13" fmla="*/ 10558021 w 11019967"/>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0"/>
              <a:gd name="connsiteX1" fmla="*/ 10435473 w 11008509"/>
              <a:gd name="connsiteY1" fmla="*/ 0 h 4515440"/>
              <a:gd name="connsiteX2" fmla="*/ 10994725 w 11008509"/>
              <a:gd name="connsiteY2" fmla="*/ 551339 h 4515440"/>
              <a:gd name="connsiteX3" fmla="*/ 10463753 w 11008509"/>
              <a:gd name="connsiteY3" fmla="*/ 1140644 h 4515440"/>
              <a:gd name="connsiteX4" fmla="*/ 556182 w 11008509"/>
              <a:gd name="connsiteY4" fmla="*/ 1140644 h 4515440"/>
              <a:gd name="connsiteX5" fmla="*/ 9427 w 11008509"/>
              <a:gd name="connsiteY5" fmla="*/ 1696825 h 4515440"/>
              <a:gd name="connsiteX6" fmla="*/ 537328 w 11008509"/>
              <a:gd name="connsiteY6" fmla="*/ 2262433 h 4515440"/>
              <a:gd name="connsiteX7" fmla="*/ 10454326 w 11008509"/>
              <a:gd name="connsiteY7" fmla="*/ 2262433 h 4515440"/>
              <a:gd name="connsiteX8" fmla="*/ 11008475 w 11008509"/>
              <a:gd name="connsiteY8" fmla="*/ 2799761 h 4515440"/>
              <a:gd name="connsiteX9" fmla="*/ 10473180 w 11008509"/>
              <a:gd name="connsiteY9" fmla="*/ 3384223 h 4515440"/>
              <a:gd name="connsiteX10" fmla="*/ 556182 w 11008509"/>
              <a:gd name="connsiteY10" fmla="*/ 3384223 h 4515440"/>
              <a:gd name="connsiteX11" fmla="*/ 0 w 11008509"/>
              <a:gd name="connsiteY11" fmla="*/ 3949831 h 4515440"/>
              <a:gd name="connsiteX12" fmla="*/ 556182 w 11008509"/>
              <a:gd name="connsiteY12" fmla="*/ 4515440 h 4515440"/>
              <a:gd name="connsiteX13" fmla="*/ 10558021 w 11008509"/>
              <a:gd name="connsiteY13" fmla="*/ 4515440 h 4515440"/>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27901 w 11008509"/>
              <a:gd name="connsiteY0" fmla="*/ 0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8509 w 11008509"/>
              <a:gd name="connsiteY0" fmla="*/ 33528 h 4515447"/>
              <a:gd name="connsiteX1" fmla="*/ 10435473 w 11008509"/>
              <a:gd name="connsiteY1" fmla="*/ 0 h 4515447"/>
              <a:gd name="connsiteX2" fmla="*/ 10994725 w 11008509"/>
              <a:gd name="connsiteY2" fmla="*/ 551339 h 4515447"/>
              <a:gd name="connsiteX3" fmla="*/ 10463753 w 11008509"/>
              <a:gd name="connsiteY3" fmla="*/ 1140644 h 4515447"/>
              <a:gd name="connsiteX4" fmla="*/ 556182 w 11008509"/>
              <a:gd name="connsiteY4" fmla="*/ 1140644 h 4515447"/>
              <a:gd name="connsiteX5" fmla="*/ 9427 w 11008509"/>
              <a:gd name="connsiteY5" fmla="*/ 1696825 h 4515447"/>
              <a:gd name="connsiteX6" fmla="*/ 537328 w 11008509"/>
              <a:gd name="connsiteY6" fmla="*/ 2262433 h 4515447"/>
              <a:gd name="connsiteX7" fmla="*/ 10454326 w 11008509"/>
              <a:gd name="connsiteY7" fmla="*/ 2262433 h 4515447"/>
              <a:gd name="connsiteX8" fmla="*/ 11008475 w 11008509"/>
              <a:gd name="connsiteY8" fmla="*/ 2799761 h 4515447"/>
              <a:gd name="connsiteX9" fmla="*/ 10473180 w 11008509"/>
              <a:gd name="connsiteY9" fmla="*/ 3384223 h 4515447"/>
              <a:gd name="connsiteX10" fmla="*/ 556182 w 11008509"/>
              <a:gd name="connsiteY10" fmla="*/ 3384223 h 4515447"/>
              <a:gd name="connsiteX11" fmla="*/ 0 w 11008509"/>
              <a:gd name="connsiteY11" fmla="*/ 3949831 h 4515447"/>
              <a:gd name="connsiteX12" fmla="*/ 556182 w 11008509"/>
              <a:gd name="connsiteY12" fmla="*/ 4515440 h 4515447"/>
              <a:gd name="connsiteX13" fmla="*/ 10558021 w 11008509"/>
              <a:gd name="connsiteY13" fmla="*/ 4515440 h 4515447"/>
              <a:gd name="connsiteX0" fmla="*/ 58509 w 11008509"/>
              <a:gd name="connsiteY0" fmla="*/ 0 h 4548975"/>
              <a:gd name="connsiteX1" fmla="*/ 10435473 w 11008509"/>
              <a:gd name="connsiteY1" fmla="*/ 33528 h 4548975"/>
              <a:gd name="connsiteX2" fmla="*/ 10994725 w 11008509"/>
              <a:gd name="connsiteY2" fmla="*/ 584867 h 4548975"/>
              <a:gd name="connsiteX3" fmla="*/ 10463753 w 11008509"/>
              <a:gd name="connsiteY3" fmla="*/ 1174172 h 4548975"/>
              <a:gd name="connsiteX4" fmla="*/ 556182 w 11008509"/>
              <a:gd name="connsiteY4" fmla="*/ 1174172 h 4548975"/>
              <a:gd name="connsiteX5" fmla="*/ 9427 w 11008509"/>
              <a:gd name="connsiteY5" fmla="*/ 1730353 h 4548975"/>
              <a:gd name="connsiteX6" fmla="*/ 537328 w 11008509"/>
              <a:gd name="connsiteY6" fmla="*/ 2295961 h 4548975"/>
              <a:gd name="connsiteX7" fmla="*/ 10454326 w 11008509"/>
              <a:gd name="connsiteY7" fmla="*/ 2295961 h 4548975"/>
              <a:gd name="connsiteX8" fmla="*/ 11008475 w 11008509"/>
              <a:gd name="connsiteY8" fmla="*/ 2833289 h 4548975"/>
              <a:gd name="connsiteX9" fmla="*/ 10473180 w 11008509"/>
              <a:gd name="connsiteY9" fmla="*/ 3417751 h 4548975"/>
              <a:gd name="connsiteX10" fmla="*/ 556182 w 11008509"/>
              <a:gd name="connsiteY10" fmla="*/ 3417751 h 4548975"/>
              <a:gd name="connsiteX11" fmla="*/ 0 w 11008509"/>
              <a:gd name="connsiteY11" fmla="*/ 3983359 h 4548975"/>
              <a:gd name="connsiteX12" fmla="*/ 556182 w 11008509"/>
              <a:gd name="connsiteY12" fmla="*/ 4548968 h 4548975"/>
              <a:gd name="connsiteX13" fmla="*/ 10558021 w 11008509"/>
              <a:gd name="connsiteY13" fmla="*/ 4548968 h 454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8509" h="4548975">
                <a:moveTo>
                  <a:pt x="58509" y="0"/>
                </a:moveTo>
                <a:lnTo>
                  <a:pt x="10435473" y="33528"/>
                </a:lnTo>
                <a:cubicBezTo>
                  <a:pt x="10784603" y="36261"/>
                  <a:pt x="10998521" y="256708"/>
                  <a:pt x="10994725" y="584867"/>
                </a:cubicBezTo>
                <a:cubicBezTo>
                  <a:pt x="10998781" y="911930"/>
                  <a:pt x="10711788" y="1174825"/>
                  <a:pt x="10463753" y="1174172"/>
                </a:cubicBezTo>
                <a:lnTo>
                  <a:pt x="556182" y="1174172"/>
                </a:lnTo>
                <a:cubicBezTo>
                  <a:pt x="229550" y="1178520"/>
                  <a:pt x="6049" y="1480790"/>
                  <a:pt x="9427" y="1730353"/>
                </a:cubicBezTo>
                <a:cubicBezTo>
                  <a:pt x="18098" y="1987641"/>
                  <a:pt x="258233" y="2297638"/>
                  <a:pt x="537328" y="2295961"/>
                </a:cubicBezTo>
                <a:lnTo>
                  <a:pt x="10454326" y="2295961"/>
                </a:lnTo>
                <a:cubicBezTo>
                  <a:pt x="10773491" y="2303190"/>
                  <a:pt x="11003277" y="2590012"/>
                  <a:pt x="11008475" y="2833289"/>
                </a:cubicBezTo>
                <a:cubicBezTo>
                  <a:pt x="11011854" y="3151863"/>
                  <a:pt x="10767725" y="3424603"/>
                  <a:pt x="10473180" y="3417751"/>
                </a:cubicBezTo>
                <a:lnTo>
                  <a:pt x="556182" y="3417751"/>
                </a:lnTo>
                <a:cubicBezTo>
                  <a:pt x="230992" y="3422949"/>
                  <a:pt x="2056" y="3682528"/>
                  <a:pt x="0" y="3983359"/>
                </a:cubicBezTo>
                <a:cubicBezTo>
                  <a:pt x="-236" y="4281898"/>
                  <a:pt x="228700" y="4550646"/>
                  <a:pt x="556182" y="4548968"/>
                </a:cubicBezTo>
                <a:lnTo>
                  <a:pt x="10558021" y="4548968"/>
                </a:lnTo>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44D471C1-D978-42A4-94AB-4B12C1B4C895}"/>
              </a:ext>
            </a:extLst>
          </p:cNvPr>
          <p:cNvSpPr/>
          <p:nvPr/>
        </p:nvSpPr>
        <p:spPr>
          <a:xfrm rot="5400000">
            <a:off x="10632975" y="5324804"/>
            <a:ext cx="538480" cy="4184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101B1EC6-AD92-432A-BAAA-6D326196C631}"/>
              </a:ext>
            </a:extLst>
          </p:cNvPr>
          <p:cNvSpPr/>
          <p:nvPr/>
        </p:nvSpPr>
        <p:spPr>
          <a:xfrm>
            <a:off x="1599793" y="1002353"/>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2FDBACB5-F38D-4D03-80B2-1284EC276287}"/>
              </a:ext>
            </a:extLst>
          </p:cNvPr>
          <p:cNvSpPr/>
          <p:nvPr/>
        </p:nvSpPr>
        <p:spPr>
          <a:xfrm>
            <a:off x="9835485" y="2069152"/>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DD368E93-1F2A-4653-8AAB-F01936A477C8}"/>
              </a:ext>
            </a:extLst>
          </p:cNvPr>
          <p:cNvSpPr/>
          <p:nvPr/>
        </p:nvSpPr>
        <p:spPr>
          <a:xfrm>
            <a:off x="1599793" y="3086986"/>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F78384F1-67E1-44BE-8044-0BC51830A190}"/>
              </a:ext>
            </a:extLst>
          </p:cNvPr>
          <p:cNvSpPr/>
          <p:nvPr/>
        </p:nvSpPr>
        <p:spPr>
          <a:xfrm>
            <a:off x="9778593" y="4101468"/>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9D7E0AD-5028-4E53-AC91-6752B6C47995}"/>
              </a:ext>
            </a:extLst>
          </p:cNvPr>
          <p:cNvSpPr/>
          <p:nvPr/>
        </p:nvSpPr>
        <p:spPr>
          <a:xfrm>
            <a:off x="1599793" y="5137786"/>
            <a:ext cx="792480" cy="7924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F2A3060A-B872-4A58-829B-7582FB4090C8}"/>
              </a:ext>
            </a:extLst>
          </p:cNvPr>
          <p:cNvSpPr/>
          <p:nvPr/>
        </p:nvSpPr>
        <p:spPr>
          <a:xfrm>
            <a:off x="1091326"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22DDCFCE-1AC6-4ACD-85CE-89FB24C76EA1}"/>
              </a:ext>
            </a:extLst>
          </p:cNvPr>
          <p:cNvSpPr/>
          <p:nvPr/>
        </p:nvSpPr>
        <p:spPr>
          <a:xfrm>
            <a:off x="1864420"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550A2E35-7F23-4916-8FA6-6BDCC6C5CF81}"/>
              </a:ext>
            </a:extLst>
          </p:cNvPr>
          <p:cNvSpPr txBox="1"/>
          <p:nvPr/>
        </p:nvSpPr>
        <p:spPr>
          <a:xfrm>
            <a:off x="1599793" y="1226266"/>
            <a:ext cx="792480" cy="307777"/>
          </a:xfrm>
          <a:prstGeom prst="rect">
            <a:avLst/>
          </a:prstGeom>
          <a:noFill/>
        </p:spPr>
        <p:txBody>
          <a:bodyPr wrap="square" rtlCol="0">
            <a:spAutoFit/>
          </a:bodyPr>
          <a:lstStyle/>
          <a:p>
            <a:pPr algn="ctr"/>
            <a:r>
              <a:rPr lang="en-GB" sz="1400" b="1" dirty="0">
                <a:solidFill>
                  <a:schemeClr val="bg1"/>
                </a:solidFill>
              </a:rPr>
              <a:t>Year 7</a:t>
            </a:r>
          </a:p>
        </p:txBody>
      </p:sp>
      <p:sp>
        <p:nvSpPr>
          <p:cNvPr id="65" name="TextBox 64">
            <a:extLst>
              <a:ext uri="{FF2B5EF4-FFF2-40B4-BE49-F238E27FC236}">
                <a16:creationId xmlns:a16="http://schemas.microsoft.com/office/drawing/2014/main" id="{93CD4B50-A637-43AE-92B2-289BEAAB478C}"/>
              </a:ext>
            </a:extLst>
          </p:cNvPr>
          <p:cNvSpPr txBox="1"/>
          <p:nvPr/>
        </p:nvSpPr>
        <p:spPr>
          <a:xfrm>
            <a:off x="1599793" y="3330169"/>
            <a:ext cx="792480" cy="307777"/>
          </a:xfrm>
          <a:prstGeom prst="rect">
            <a:avLst/>
          </a:prstGeom>
          <a:noFill/>
        </p:spPr>
        <p:txBody>
          <a:bodyPr wrap="square" rtlCol="0">
            <a:spAutoFit/>
          </a:bodyPr>
          <a:lstStyle/>
          <a:p>
            <a:pPr algn="ctr"/>
            <a:r>
              <a:rPr lang="en-GB" sz="1400" b="1" dirty="0">
                <a:solidFill>
                  <a:schemeClr val="bg1"/>
                </a:solidFill>
              </a:rPr>
              <a:t>Year 9</a:t>
            </a:r>
          </a:p>
        </p:txBody>
      </p:sp>
      <p:sp>
        <p:nvSpPr>
          <p:cNvPr id="66" name="TextBox 65">
            <a:extLst>
              <a:ext uri="{FF2B5EF4-FFF2-40B4-BE49-F238E27FC236}">
                <a16:creationId xmlns:a16="http://schemas.microsoft.com/office/drawing/2014/main" id="{5048973D-4D2E-4353-94B3-9E89CA7BC69A}"/>
              </a:ext>
            </a:extLst>
          </p:cNvPr>
          <p:cNvSpPr txBox="1"/>
          <p:nvPr/>
        </p:nvSpPr>
        <p:spPr>
          <a:xfrm>
            <a:off x="1599793" y="5380137"/>
            <a:ext cx="792480" cy="307777"/>
          </a:xfrm>
          <a:prstGeom prst="rect">
            <a:avLst/>
          </a:prstGeom>
          <a:noFill/>
        </p:spPr>
        <p:txBody>
          <a:bodyPr wrap="square" rtlCol="0">
            <a:spAutoFit/>
          </a:bodyPr>
          <a:lstStyle/>
          <a:p>
            <a:pPr algn="ctr"/>
            <a:r>
              <a:rPr lang="en-GB" sz="1400" b="1" dirty="0">
                <a:solidFill>
                  <a:schemeClr val="bg1"/>
                </a:solidFill>
              </a:rPr>
              <a:t>Year 11</a:t>
            </a:r>
          </a:p>
        </p:txBody>
      </p:sp>
      <p:sp>
        <p:nvSpPr>
          <p:cNvPr id="67" name="TextBox 66">
            <a:extLst>
              <a:ext uri="{FF2B5EF4-FFF2-40B4-BE49-F238E27FC236}">
                <a16:creationId xmlns:a16="http://schemas.microsoft.com/office/drawing/2014/main" id="{63538B6B-0667-4249-8BDA-4CF76E6ABE73}"/>
              </a:ext>
            </a:extLst>
          </p:cNvPr>
          <p:cNvSpPr txBox="1"/>
          <p:nvPr/>
        </p:nvSpPr>
        <p:spPr>
          <a:xfrm>
            <a:off x="9780809" y="4370420"/>
            <a:ext cx="792480" cy="307777"/>
          </a:xfrm>
          <a:prstGeom prst="rect">
            <a:avLst/>
          </a:prstGeom>
          <a:noFill/>
        </p:spPr>
        <p:txBody>
          <a:bodyPr wrap="square" rtlCol="0">
            <a:spAutoFit/>
          </a:bodyPr>
          <a:lstStyle/>
          <a:p>
            <a:pPr algn="ctr"/>
            <a:r>
              <a:rPr lang="en-GB" sz="1400" b="1" dirty="0">
                <a:solidFill>
                  <a:schemeClr val="bg1"/>
                </a:solidFill>
              </a:rPr>
              <a:t>Year 10</a:t>
            </a:r>
          </a:p>
        </p:txBody>
      </p:sp>
      <p:sp>
        <p:nvSpPr>
          <p:cNvPr id="68" name="TextBox 67">
            <a:extLst>
              <a:ext uri="{FF2B5EF4-FFF2-40B4-BE49-F238E27FC236}">
                <a16:creationId xmlns:a16="http://schemas.microsoft.com/office/drawing/2014/main" id="{E34D4A5F-8112-4374-90B0-7DC484F6CF03}"/>
              </a:ext>
            </a:extLst>
          </p:cNvPr>
          <p:cNvSpPr txBox="1"/>
          <p:nvPr/>
        </p:nvSpPr>
        <p:spPr>
          <a:xfrm>
            <a:off x="9780809" y="2307868"/>
            <a:ext cx="792480" cy="307777"/>
          </a:xfrm>
          <a:prstGeom prst="rect">
            <a:avLst/>
          </a:prstGeom>
          <a:noFill/>
        </p:spPr>
        <p:txBody>
          <a:bodyPr wrap="square" rtlCol="0">
            <a:spAutoFit/>
          </a:bodyPr>
          <a:lstStyle/>
          <a:p>
            <a:pPr algn="ctr"/>
            <a:r>
              <a:rPr lang="en-GB" sz="1400" b="1" dirty="0">
                <a:solidFill>
                  <a:schemeClr val="bg1"/>
                </a:solidFill>
              </a:rPr>
              <a:t>Year 8</a:t>
            </a:r>
          </a:p>
        </p:txBody>
      </p:sp>
      <p:sp>
        <p:nvSpPr>
          <p:cNvPr id="69" name="TextBox 68">
            <a:extLst>
              <a:ext uri="{FF2B5EF4-FFF2-40B4-BE49-F238E27FC236}">
                <a16:creationId xmlns:a16="http://schemas.microsoft.com/office/drawing/2014/main" id="{FDD67906-EE65-43AC-A200-6DBE5A5AE746}"/>
              </a:ext>
            </a:extLst>
          </p:cNvPr>
          <p:cNvSpPr txBox="1"/>
          <p:nvPr/>
        </p:nvSpPr>
        <p:spPr>
          <a:xfrm>
            <a:off x="2734811" y="470549"/>
            <a:ext cx="1382605" cy="507831"/>
          </a:xfrm>
          <a:prstGeom prst="rect">
            <a:avLst/>
          </a:prstGeom>
          <a:noFill/>
        </p:spPr>
        <p:txBody>
          <a:bodyPr wrap="square" rtlCol="0">
            <a:spAutoFit/>
          </a:bodyPr>
          <a:lstStyle/>
          <a:p>
            <a:r>
              <a:rPr lang="en-GB" sz="700" b="1" dirty="0">
                <a:solidFill>
                  <a:schemeClr val="accent2"/>
                </a:solidFill>
              </a:rPr>
              <a:t>Lesson 1</a:t>
            </a:r>
          </a:p>
          <a:p>
            <a:r>
              <a:rPr lang="en-GB" sz="700" dirty="0"/>
              <a:t>Why do people game?</a:t>
            </a:r>
          </a:p>
          <a:p>
            <a:endParaRPr lang="en-GB" sz="700" dirty="0"/>
          </a:p>
          <a:p>
            <a:r>
              <a:rPr lang="en-GB" sz="600" dirty="0">
                <a:solidFill>
                  <a:schemeClr val="accent1"/>
                </a:solidFill>
              </a:rPr>
              <a:t>PSHE/RSE: H4, H6, H12, H13, H14, L27</a:t>
            </a:r>
          </a:p>
        </p:txBody>
      </p:sp>
      <p:sp>
        <p:nvSpPr>
          <p:cNvPr id="74" name="TextBox 73">
            <a:extLst>
              <a:ext uri="{FF2B5EF4-FFF2-40B4-BE49-F238E27FC236}">
                <a16:creationId xmlns:a16="http://schemas.microsoft.com/office/drawing/2014/main" id="{F9B5C2CE-BCCA-4B79-8CC0-B2E13DA5E36F}"/>
              </a:ext>
            </a:extLst>
          </p:cNvPr>
          <p:cNvSpPr txBox="1"/>
          <p:nvPr/>
        </p:nvSpPr>
        <p:spPr>
          <a:xfrm>
            <a:off x="4215886" y="470549"/>
            <a:ext cx="1439615" cy="846386"/>
          </a:xfrm>
          <a:prstGeom prst="rect">
            <a:avLst/>
          </a:prstGeom>
          <a:noFill/>
        </p:spPr>
        <p:txBody>
          <a:bodyPr wrap="square" rtlCol="0">
            <a:spAutoFit/>
          </a:bodyPr>
          <a:lstStyle/>
          <a:p>
            <a:r>
              <a:rPr lang="en-GB" sz="700" b="1" dirty="0">
                <a:solidFill>
                  <a:schemeClr val="accent2"/>
                </a:solidFill>
              </a:rPr>
              <a:t>Lesson 2</a:t>
            </a:r>
          </a:p>
          <a:p>
            <a:r>
              <a:rPr lang="en-GB" sz="700" dirty="0"/>
              <a:t>Addiction and Mental Health: What are the potential risks </a:t>
            </a:r>
            <a:br>
              <a:rPr lang="en-GB" sz="700" dirty="0"/>
            </a:br>
            <a:r>
              <a:rPr lang="en-GB" sz="700" dirty="0"/>
              <a:t>of gaming?</a:t>
            </a:r>
          </a:p>
          <a:p>
            <a:endParaRPr lang="en-GB" sz="700" dirty="0"/>
          </a:p>
          <a:p>
            <a:r>
              <a:rPr lang="en-GB" sz="600" dirty="0">
                <a:solidFill>
                  <a:schemeClr val="accent1"/>
                </a:solidFill>
              </a:rPr>
              <a:t>PSHE/RSE: H3, H4, H5, H6, H7, H10, H13, H14, H15, R13, R17, L20</a:t>
            </a:r>
          </a:p>
        </p:txBody>
      </p:sp>
      <p:sp>
        <p:nvSpPr>
          <p:cNvPr id="78" name="TextBox 77">
            <a:extLst>
              <a:ext uri="{FF2B5EF4-FFF2-40B4-BE49-F238E27FC236}">
                <a16:creationId xmlns:a16="http://schemas.microsoft.com/office/drawing/2014/main" id="{F6137588-F72B-432C-914F-A01A73EA1D78}"/>
              </a:ext>
            </a:extLst>
          </p:cNvPr>
          <p:cNvSpPr txBox="1"/>
          <p:nvPr/>
        </p:nvSpPr>
        <p:spPr>
          <a:xfrm>
            <a:off x="5705622" y="470549"/>
            <a:ext cx="1439615" cy="630942"/>
          </a:xfrm>
          <a:prstGeom prst="rect">
            <a:avLst/>
          </a:prstGeom>
          <a:noFill/>
        </p:spPr>
        <p:txBody>
          <a:bodyPr wrap="square" rtlCol="0">
            <a:spAutoFit/>
          </a:bodyPr>
          <a:lstStyle/>
          <a:p>
            <a:r>
              <a:rPr lang="en-GB" sz="700" b="1" dirty="0">
                <a:solidFill>
                  <a:schemeClr val="accent2"/>
                </a:solidFill>
              </a:rPr>
              <a:t>Lesson 3</a:t>
            </a:r>
          </a:p>
          <a:p>
            <a:r>
              <a:rPr lang="en-GB" sz="700" dirty="0"/>
              <a:t>The Gaming Industry: </a:t>
            </a:r>
            <a:br>
              <a:rPr lang="en-GB" sz="700" dirty="0"/>
            </a:br>
            <a:r>
              <a:rPr lang="en-GB" sz="700" dirty="0"/>
              <a:t>Esports: A Positive Career Choice?</a:t>
            </a:r>
          </a:p>
          <a:p>
            <a:endParaRPr lang="en-GB" sz="700" dirty="0"/>
          </a:p>
          <a:p>
            <a:r>
              <a:rPr lang="en-GB" sz="600" dirty="0">
                <a:solidFill>
                  <a:schemeClr val="accent1"/>
                </a:solidFill>
              </a:rPr>
              <a:t>PSHE/RSE: H4, H7, H9</a:t>
            </a:r>
          </a:p>
        </p:txBody>
      </p:sp>
      <p:sp>
        <p:nvSpPr>
          <p:cNvPr id="79" name="TextBox 78">
            <a:extLst>
              <a:ext uri="{FF2B5EF4-FFF2-40B4-BE49-F238E27FC236}">
                <a16:creationId xmlns:a16="http://schemas.microsoft.com/office/drawing/2014/main" id="{208067D7-D530-4286-B8C5-241F45B80A86}"/>
              </a:ext>
            </a:extLst>
          </p:cNvPr>
          <p:cNvSpPr txBox="1"/>
          <p:nvPr/>
        </p:nvSpPr>
        <p:spPr>
          <a:xfrm>
            <a:off x="7190858" y="470549"/>
            <a:ext cx="1439615" cy="707886"/>
          </a:xfrm>
          <a:prstGeom prst="rect">
            <a:avLst/>
          </a:prstGeom>
          <a:noFill/>
        </p:spPr>
        <p:txBody>
          <a:bodyPr wrap="square" rtlCol="0">
            <a:spAutoFit/>
          </a:bodyPr>
          <a:lstStyle/>
          <a:p>
            <a:r>
              <a:rPr lang="en-GB" sz="700" b="1" dirty="0">
                <a:solidFill>
                  <a:schemeClr val="accent2"/>
                </a:solidFill>
              </a:rPr>
              <a:t>Lesson 4</a:t>
            </a:r>
          </a:p>
          <a:p>
            <a:r>
              <a:rPr lang="en-GB" sz="700" dirty="0"/>
              <a:t>The Gaming Industry: Blurred lines – gambling and gaming</a:t>
            </a:r>
          </a:p>
          <a:p>
            <a:endParaRPr lang="en-GB" sz="700" dirty="0"/>
          </a:p>
          <a:p>
            <a:r>
              <a:rPr lang="en-GB" sz="600" dirty="0">
                <a:solidFill>
                  <a:schemeClr val="accent1"/>
                </a:solidFill>
              </a:rPr>
              <a:t>PSHE/RSE: H4. H5, H7, H10, H12, H32, R15, L1</a:t>
            </a:r>
          </a:p>
        </p:txBody>
      </p:sp>
      <p:sp>
        <p:nvSpPr>
          <p:cNvPr id="80" name="TextBox 79">
            <a:extLst>
              <a:ext uri="{FF2B5EF4-FFF2-40B4-BE49-F238E27FC236}">
                <a16:creationId xmlns:a16="http://schemas.microsoft.com/office/drawing/2014/main" id="{2A8F212B-F131-4153-8C39-9CA2A701CE3E}"/>
              </a:ext>
            </a:extLst>
          </p:cNvPr>
          <p:cNvSpPr txBox="1"/>
          <p:nvPr/>
        </p:nvSpPr>
        <p:spPr>
          <a:xfrm>
            <a:off x="8685447" y="470549"/>
            <a:ext cx="1222642" cy="400110"/>
          </a:xfrm>
          <a:prstGeom prst="rect">
            <a:avLst/>
          </a:prstGeom>
          <a:noFill/>
        </p:spPr>
        <p:txBody>
          <a:bodyPr wrap="square" rtlCol="0">
            <a:spAutoFit/>
          </a:bodyPr>
          <a:lstStyle/>
          <a:p>
            <a:r>
              <a:rPr lang="en-GB" sz="700" b="1" dirty="0">
                <a:solidFill>
                  <a:schemeClr val="accent2"/>
                </a:solidFill>
              </a:rPr>
              <a:t>Lesson 5</a:t>
            </a:r>
          </a:p>
          <a:p>
            <a:r>
              <a:rPr lang="en-GB" sz="700" dirty="0"/>
              <a:t>Probability and Luck</a:t>
            </a:r>
          </a:p>
          <a:p>
            <a:r>
              <a:rPr lang="en-GB" sz="600" dirty="0">
                <a:solidFill>
                  <a:schemeClr val="accent1"/>
                </a:solidFill>
              </a:rPr>
              <a:t>PSHE/RSE: H29, H32, L1</a:t>
            </a:r>
          </a:p>
        </p:txBody>
      </p:sp>
      <p:sp>
        <p:nvSpPr>
          <p:cNvPr id="81" name="TextBox 80">
            <a:extLst>
              <a:ext uri="{FF2B5EF4-FFF2-40B4-BE49-F238E27FC236}">
                <a16:creationId xmlns:a16="http://schemas.microsoft.com/office/drawing/2014/main" id="{6A44CD42-4102-4274-BE1C-E0C86A924ADB}"/>
              </a:ext>
            </a:extLst>
          </p:cNvPr>
          <p:cNvSpPr txBox="1"/>
          <p:nvPr/>
        </p:nvSpPr>
        <p:spPr>
          <a:xfrm>
            <a:off x="10152547" y="470549"/>
            <a:ext cx="1439615" cy="615553"/>
          </a:xfrm>
          <a:prstGeom prst="rect">
            <a:avLst/>
          </a:prstGeom>
          <a:noFill/>
        </p:spPr>
        <p:txBody>
          <a:bodyPr wrap="square" rtlCol="0">
            <a:spAutoFit/>
          </a:bodyPr>
          <a:lstStyle/>
          <a:p>
            <a:r>
              <a:rPr lang="en-GB" sz="700" b="1" dirty="0">
                <a:solidFill>
                  <a:schemeClr val="accent2"/>
                </a:solidFill>
              </a:rPr>
              <a:t>Lesson 6</a:t>
            </a:r>
          </a:p>
          <a:p>
            <a:r>
              <a:rPr lang="en-GB" sz="700" dirty="0"/>
              <a:t>Gaming and Money: The Good, The Bad, The Misunderstood</a:t>
            </a:r>
          </a:p>
          <a:p>
            <a:endParaRPr lang="en-GB" sz="700" dirty="0"/>
          </a:p>
          <a:p>
            <a:r>
              <a:rPr lang="en-GB" sz="600" dirty="0">
                <a:solidFill>
                  <a:schemeClr val="accent1"/>
                </a:solidFill>
              </a:rPr>
              <a:t>PSHE: H5, H6, L15, L16, L17, L27</a:t>
            </a:r>
          </a:p>
        </p:txBody>
      </p:sp>
      <p:sp>
        <p:nvSpPr>
          <p:cNvPr id="83" name="TextBox 82">
            <a:extLst>
              <a:ext uri="{FF2B5EF4-FFF2-40B4-BE49-F238E27FC236}">
                <a16:creationId xmlns:a16="http://schemas.microsoft.com/office/drawing/2014/main" id="{596EA0AC-A669-42E8-9956-A8FF75FC311A}"/>
              </a:ext>
            </a:extLst>
          </p:cNvPr>
          <p:cNvSpPr txBox="1"/>
          <p:nvPr/>
        </p:nvSpPr>
        <p:spPr>
          <a:xfrm>
            <a:off x="2036088" y="1553956"/>
            <a:ext cx="1439615" cy="630942"/>
          </a:xfrm>
          <a:prstGeom prst="rect">
            <a:avLst/>
          </a:prstGeom>
          <a:noFill/>
        </p:spPr>
        <p:txBody>
          <a:bodyPr wrap="square" rtlCol="0">
            <a:spAutoFit/>
          </a:bodyPr>
          <a:lstStyle/>
          <a:p>
            <a:pPr algn="r"/>
            <a:r>
              <a:rPr lang="en-GB" sz="700" b="1" dirty="0">
                <a:solidFill>
                  <a:schemeClr val="accent2"/>
                </a:solidFill>
              </a:rPr>
              <a:t>Lesson 5</a:t>
            </a:r>
          </a:p>
          <a:p>
            <a:pPr algn="r"/>
            <a:r>
              <a:rPr lang="en-GB" sz="700" dirty="0"/>
              <a:t>The Gambling Industry: Where does the money come from?</a:t>
            </a:r>
          </a:p>
          <a:p>
            <a:pPr algn="r"/>
            <a:endParaRPr lang="en-GB" sz="700" dirty="0"/>
          </a:p>
          <a:p>
            <a:pPr algn="r"/>
            <a:r>
              <a:rPr lang="en-GB" sz="600" dirty="0">
                <a:solidFill>
                  <a:schemeClr val="accent1"/>
                </a:solidFill>
              </a:rPr>
              <a:t>PSHE/RSE: H32, L1, L18</a:t>
            </a:r>
          </a:p>
        </p:txBody>
      </p:sp>
      <p:sp>
        <p:nvSpPr>
          <p:cNvPr id="84" name="TextBox 83">
            <a:extLst>
              <a:ext uri="{FF2B5EF4-FFF2-40B4-BE49-F238E27FC236}">
                <a16:creationId xmlns:a16="http://schemas.microsoft.com/office/drawing/2014/main" id="{EC2D6489-C8F6-44FD-8DE2-2CDBFE094CBC}"/>
              </a:ext>
            </a:extLst>
          </p:cNvPr>
          <p:cNvSpPr txBox="1"/>
          <p:nvPr/>
        </p:nvSpPr>
        <p:spPr>
          <a:xfrm>
            <a:off x="3763329" y="1553956"/>
            <a:ext cx="1208064" cy="707886"/>
          </a:xfrm>
          <a:prstGeom prst="rect">
            <a:avLst/>
          </a:prstGeom>
          <a:noFill/>
        </p:spPr>
        <p:txBody>
          <a:bodyPr wrap="square" rtlCol="0">
            <a:spAutoFit/>
          </a:bodyPr>
          <a:lstStyle/>
          <a:p>
            <a:pPr algn="r"/>
            <a:r>
              <a:rPr lang="en-GB" sz="700" b="1" dirty="0">
                <a:solidFill>
                  <a:schemeClr val="accent2"/>
                </a:solidFill>
              </a:rPr>
              <a:t>Lesson 4</a:t>
            </a:r>
          </a:p>
          <a:p>
            <a:pPr algn="r"/>
            <a:r>
              <a:rPr lang="en-GB" sz="700" dirty="0"/>
              <a:t>Probability and luck: The House Edge</a:t>
            </a:r>
          </a:p>
          <a:p>
            <a:pPr algn="r"/>
            <a:endParaRPr lang="en-GB" sz="700" dirty="0"/>
          </a:p>
          <a:p>
            <a:pPr algn="r"/>
            <a:r>
              <a:rPr lang="en-GB" sz="600" dirty="0">
                <a:solidFill>
                  <a:schemeClr val="accent1"/>
                </a:solidFill>
              </a:rPr>
              <a:t>PSHE/RSE: H6, H7, H12, </a:t>
            </a:r>
            <a:br>
              <a:rPr lang="en-GB" sz="600" dirty="0">
                <a:solidFill>
                  <a:schemeClr val="accent1"/>
                </a:solidFill>
              </a:rPr>
            </a:br>
            <a:r>
              <a:rPr lang="en-GB" sz="600" dirty="0">
                <a:solidFill>
                  <a:schemeClr val="accent1"/>
                </a:solidFill>
              </a:rPr>
              <a:t>R15, L1, L15, L16</a:t>
            </a:r>
          </a:p>
        </p:txBody>
      </p:sp>
      <p:sp>
        <p:nvSpPr>
          <p:cNvPr id="85" name="TextBox 84">
            <a:extLst>
              <a:ext uri="{FF2B5EF4-FFF2-40B4-BE49-F238E27FC236}">
                <a16:creationId xmlns:a16="http://schemas.microsoft.com/office/drawing/2014/main" id="{1EC3C94F-CF76-4AAD-A95F-28B0D2690151}"/>
              </a:ext>
            </a:extLst>
          </p:cNvPr>
          <p:cNvSpPr txBox="1"/>
          <p:nvPr/>
        </p:nvSpPr>
        <p:spPr>
          <a:xfrm>
            <a:off x="5114190" y="1553956"/>
            <a:ext cx="1352498" cy="800219"/>
          </a:xfrm>
          <a:prstGeom prst="rect">
            <a:avLst/>
          </a:prstGeom>
          <a:noFill/>
        </p:spPr>
        <p:txBody>
          <a:bodyPr wrap="square" rtlCol="0">
            <a:spAutoFit/>
          </a:bodyPr>
          <a:lstStyle/>
          <a:p>
            <a:pPr algn="r"/>
            <a:r>
              <a:rPr lang="en-GB" sz="700" b="1" dirty="0">
                <a:solidFill>
                  <a:schemeClr val="accent2"/>
                </a:solidFill>
              </a:rPr>
              <a:t>Lesson 3</a:t>
            </a:r>
          </a:p>
          <a:p>
            <a:pPr algn="r"/>
            <a:r>
              <a:rPr lang="en-GB" sz="700" dirty="0"/>
              <a:t>The Gaming Industry: Blurred lines – gambling and gaming</a:t>
            </a:r>
          </a:p>
          <a:p>
            <a:pPr algn="r"/>
            <a:endParaRPr lang="en-GB" sz="700" dirty="0"/>
          </a:p>
          <a:p>
            <a:pPr algn="r"/>
            <a:r>
              <a:rPr lang="en-GB" sz="600" dirty="0">
                <a:solidFill>
                  <a:schemeClr val="accent1"/>
                </a:solidFill>
              </a:rPr>
              <a:t>PSHE/RSE: H5, H7, H9, H12, H13, H14, H15, H29, H30, H32, R42, L1, L15, L17</a:t>
            </a:r>
          </a:p>
        </p:txBody>
      </p:sp>
      <p:sp>
        <p:nvSpPr>
          <p:cNvPr id="86" name="TextBox 85">
            <a:extLst>
              <a:ext uri="{FF2B5EF4-FFF2-40B4-BE49-F238E27FC236}">
                <a16:creationId xmlns:a16="http://schemas.microsoft.com/office/drawing/2014/main" id="{E845EE9E-4384-40FF-9DB3-704E10BF7D1A}"/>
              </a:ext>
            </a:extLst>
          </p:cNvPr>
          <p:cNvSpPr txBox="1"/>
          <p:nvPr/>
        </p:nvSpPr>
        <p:spPr>
          <a:xfrm>
            <a:off x="6730933" y="1553956"/>
            <a:ext cx="1222642" cy="846386"/>
          </a:xfrm>
          <a:prstGeom prst="rect">
            <a:avLst/>
          </a:prstGeom>
          <a:noFill/>
        </p:spPr>
        <p:txBody>
          <a:bodyPr wrap="square" rtlCol="0">
            <a:spAutoFit/>
          </a:bodyPr>
          <a:lstStyle/>
          <a:p>
            <a:pPr algn="r"/>
            <a:r>
              <a:rPr lang="en-GB" sz="700" b="1" dirty="0">
                <a:solidFill>
                  <a:schemeClr val="accent2"/>
                </a:solidFill>
              </a:rPr>
              <a:t>Lesson 2</a:t>
            </a:r>
          </a:p>
          <a:p>
            <a:pPr algn="r"/>
            <a:r>
              <a:rPr lang="en-GB" sz="700" dirty="0"/>
              <a:t>Addiction and Mental Health: What are the potential risks of gambling</a:t>
            </a:r>
          </a:p>
          <a:p>
            <a:pPr algn="r"/>
            <a:endParaRPr lang="en-GB" sz="700" dirty="0"/>
          </a:p>
          <a:p>
            <a:pPr algn="r"/>
            <a:r>
              <a:rPr lang="en-GB" sz="600" dirty="0">
                <a:solidFill>
                  <a:schemeClr val="accent1"/>
                </a:solidFill>
              </a:rPr>
              <a:t>PSHE/RSE: H5, H9, H12, H29, H30, H32, R42, L1, L15</a:t>
            </a:r>
          </a:p>
        </p:txBody>
      </p:sp>
      <p:sp>
        <p:nvSpPr>
          <p:cNvPr id="87" name="TextBox 86">
            <a:extLst>
              <a:ext uri="{FF2B5EF4-FFF2-40B4-BE49-F238E27FC236}">
                <a16:creationId xmlns:a16="http://schemas.microsoft.com/office/drawing/2014/main" id="{BB1AEC6E-1EC9-4ED9-A6E3-E9F1F0E4652D}"/>
              </a:ext>
            </a:extLst>
          </p:cNvPr>
          <p:cNvSpPr txBox="1"/>
          <p:nvPr/>
        </p:nvSpPr>
        <p:spPr>
          <a:xfrm>
            <a:off x="8217820" y="1553956"/>
            <a:ext cx="1223840" cy="600164"/>
          </a:xfrm>
          <a:prstGeom prst="rect">
            <a:avLst/>
          </a:prstGeom>
          <a:noFill/>
        </p:spPr>
        <p:txBody>
          <a:bodyPr wrap="square" rtlCol="0">
            <a:spAutoFit/>
          </a:bodyPr>
          <a:lstStyle/>
          <a:p>
            <a:pPr algn="r"/>
            <a:r>
              <a:rPr lang="en-GB" sz="700" b="1" dirty="0">
                <a:solidFill>
                  <a:schemeClr val="accent2"/>
                </a:solidFill>
              </a:rPr>
              <a:t>Lesson 1</a:t>
            </a:r>
          </a:p>
          <a:p>
            <a:pPr algn="r"/>
            <a:r>
              <a:rPr lang="en-GB" sz="700" dirty="0"/>
              <a:t>Why do people gamble?</a:t>
            </a:r>
          </a:p>
          <a:p>
            <a:pPr algn="r"/>
            <a:endParaRPr lang="en-GB" sz="700" dirty="0"/>
          </a:p>
          <a:p>
            <a:pPr algn="r"/>
            <a:r>
              <a:rPr lang="en-GB" sz="600" dirty="0">
                <a:solidFill>
                  <a:schemeClr val="accent1"/>
                </a:solidFill>
              </a:rPr>
              <a:t>PSHE/RSE: H5, H6, H12, H13, H14, L27</a:t>
            </a:r>
          </a:p>
        </p:txBody>
      </p:sp>
      <p:cxnSp>
        <p:nvCxnSpPr>
          <p:cNvPr id="92" name="Straight Connector 91">
            <a:extLst>
              <a:ext uri="{FF2B5EF4-FFF2-40B4-BE49-F238E27FC236}">
                <a16:creationId xmlns:a16="http://schemas.microsoft.com/office/drawing/2014/main" id="{6F6D0519-24F0-49A8-8526-62DE79CBE550}"/>
              </a:ext>
            </a:extLst>
          </p:cNvPr>
          <p:cNvCxnSpPr>
            <a:cxnSpLocks/>
          </p:cNvCxnSpPr>
          <p:nvPr/>
        </p:nvCxnSpPr>
        <p:spPr>
          <a:xfrm>
            <a:off x="2726151"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1B01372A-47B0-4A58-A827-271F9F031B38}"/>
              </a:ext>
            </a:extLst>
          </p:cNvPr>
          <p:cNvSpPr/>
          <p:nvPr/>
        </p:nvSpPr>
        <p:spPr>
          <a:xfrm>
            <a:off x="2682662"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3" name="Straight Connector 92">
            <a:extLst>
              <a:ext uri="{FF2B5EF4-FFF2-40B4-BE49-F238E27FC236}">
                <a16:creationId xmlns:a16="http://schemas.microsoft.com/office/drawing/2014/main" id="{4ADBD73D-48EB-4EF2-B2D0-19E7BC517A20}"/>
              </a:ext>
            </a:extLst>
          </p:cNvPr>
          <p:cNvCxnSpPr>
            <a:cxnSpLocks/>
          </p:cNvCxnSpPr>
          <p:nvPr/>
        </p:nvCxnSpPr>
        <p:spPr>
          <a:xfrm>
            <a:off x="4215887"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Oval 93">
            <a:extLst>
              <a:ext uri="{FF2B5EF4-FFF2-40B4-BE49-F238E27FC236}">
                <a16:creationId xmlns:a16="http://schemas.microsoft.com/office/drawing/2014/main" id="{5FD24B4B-03E5-444A-B232-0DD47440F69A}"/>
              </a:ext>
            </a:extLst>
          </p:cNvPr>
          <p:cNvSpPr/>
          <p:nvPr/>
        </p:nvSpPr>
        <p:spPr>
          <a:xfrm>
            <a:off x="4172398"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5" name="Straight Connector 94">
            <a:extLst>
              <a:ext uri="{FF2B5EF4-FFF2-40B4-BE49-F238E27FC236}">
                <a16:creationId xmlns:a16="http://schemas.microsoft.com/office/drawing/2014/main" id="{D35362BE-368E-40B0-9D30-3C701449B746}"/>
              </a:ext>
            </a:extLst>
          </p:cNvPr>
          <p:cNvCxnSpPr>
            <a:cxnSpLocks/>
          </p:cNvCxnSpPr>
          <p:nvPr/>
        </p:nvCxnSpPr>
        <p:spPr>
          <a:xfrm>
            <a:off x="5705623"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4B4D51E-9264-4C4B-99BE-84C6CE809D51}"/>
              </a:ext>
            </a:extLst>
          </p:cNvPr>
          <p:cNvSpPr/>
          <p:nvPr/>
        </p:nvSpPr>
        <p:spPr>
          <a:xfrm>
            <a:off x="5662134"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7" name="Straight Connector 96">
            <a:extLst>
              <a:ext uri="{FF2B5EF4-FFF2-40B4-BE49-F238E27FC236}">
                <a16:creationId xmlns:a16="http://schemas.microsoft.com/office/drawing/2014/main" id="{9BA88220-F42F-4452-B79D-C9E4FB4D28B1}"/>
              </a:ext>
            </a:extLst>
          </p:cNvPr>
          <p:cNvCxnSpPr>
            <a:cxnSpLocks/>
          </p:cNvCxnSpPr>
          <p:nvPr/>
        </p:nvCxnSpPr>
        <p:spPr>
          <a:xfrm>
            <a:off x="7195359"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05C8326B-C5B2-4A70-9E0A-D93A195A35C5}"/>
              </a:ext>
            </a:extLst>
          </p:cNvPr>
          <p:cNvSpPr/>
          <p:nvPr/>
        </p:nvSpPr>
        <p:spPr>
          <a:xfrm>
            <a:off x="7151870"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9" name="Straight Connector 98">
            <a:extLst>
              <a:ext uri="{FF2B5EF4-FFF2-40B4-BE49-F238E27FC236}">
                <a16:creationId xmlns:a16="http://schemas.microsoft.com/office/drawing/2014/main" id="{31F52B48-6D97-4352-8848-4A5C27C53AE1}"/>
              </a:ext>
            </a:extLst>
          </p:cNvPr>
          <p:cNvCxnSpPr>
            <a:cxnSpLocks/>
          </p:cNvCxnSpPr>
          <p:nvPr/>
        </p:nvCxnSpPr>
        <p:spPr>
          <a:xfrm>
            <a:off x="8685095"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ED470363-2B2F-42F2-B5A2-04ED7FBC734F}"/>
              </a:ext>
            </a:extLst>
          </p:cNvPr>
          <p:cNvSpPr/>
          <p:nvPr/>
        </p:nvSpPr>
        <p:spPr>
          <a:xfrm>
            <a:off x="8641606"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1" name="Straight Connector 100">
            <a:extLst>
              <a:ext uri="{FF2B5EF4-FFF2-40B4-BE49-F238E27FC236}">
                <a16:creationId xmlns:a16="http://schemas.microsoft.com/office/drawing/2014/main" id="{63F8814C-CA6F-4DA8-B118-393EB8FA09DA}"/>
              </a:ext>
            </a:extLst>
          </p:cNvPr>
          <p:cNvCxnSpPr>
            <a:cxnSpLocks/>
          </p:cNvCxnSpPr>
          <p:nvPr/>
        </p:nvCxnSpPr>
        <p:spPr>
          <a:xfrm>
            <a:off x="10174833" y="574804"/>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2" name="Oval 101">
            <a:extLst>
              <a:ext uri="{FF2B5EF4-FFF2-40B4-BE49-F238E27FC236}">
                <a16:creationId xmlns:a16="http://schemas.microsoft.com/office/drawing/2014/main" id="{D1422A44-AA8D-40F3-A6EC-49B63434092B}"/>
              </a:ext>
            </a:extLst>
          </p:cNvPr>
          <p:cNvSpPr/>
          <p:nvPr/>
        </p:nvSpPr>
        <p:spPr>
          <a:xfrm>
            <a:off x="10131344" y="535032"/>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7F0E232A-4AA1-4143-AD4A-42A8BDD21167}"/>
              </a:ext>
            </a:extLst>
          </p:cNvPr>
          <p:cNvSpPr/>
          <p:nvPr/>
        </p:nvSpPr>
        <p:spPr>
          <a:xfrm>
            <a:off x="2620556" y="1288538"/>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6FD2B548-740A-41E7-BB53-7512095A1798}"/>
              </a:ext>
            </a:extLst>
          </p:cNvPr>
          <p:cNvSpPr/>
          <p:nvPr/>
        </p:nvSpPr>
        <p:spPr>
          <a:xfrm>
            <a:off x="4085676"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2E7C2A48-2541-44EB-B67E-AE768585477F}"/>
              </a:ext>
            </a:extLst>
          </p:cNvPr>
          <p:cNvSpPr/>
          <p:nvPr/>
        </p:nvSpPr>
        <p:spPr>
          <a:xfrm>
            <a:off x="5575412"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58A8E74-933D-48E2-956E-DE44E81889C9}"/>
              </a:ext>
            </a:extLst>
          </p:cNvPr>
          <p:cNvSpPr/>
          <p:nvPr/>
        </p:nvSpPr>
        <p:spPr>
          <a:xfrm>
            <a:off x="7065148"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449193C-3929-4EEB-8807-6AB4C768D27F}"/>
              </a:ext>
            </a:extLst>
          </p:cNvPr>
          <p:cNvSpPr/>
          <p:nvPr/>
        </p:nvSpPr>
        <p:spPr>
          <a:xfrm>
            <a:off x="8554884"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5E0B72C6-DEF3-446F-8FFA-018AC5B02230}"/>
              </a:ext>
            </a:extLst>
          </p:cNvPr>
          <p:cNvSpPr/>
          <p:nvPr/>
        </p:nvSpPr>
        <p:spPr>
          <a:xfrm>
            <a:off x="10044622" y="127146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3" name="Straight Connector 102">
            <a:extLst>
              <a:ext uri="{FF2B5EF4-FFF2-40B4-BE49-F238E27FC236}">
                <a16:creationId xmlns:a16="http://schemas.microsoft.com/office/drawing/2014/main" id="{D774D75C-8477-4CB8-8CEC-8CDF62D99C4D}"/>
              </a:ext>
            </a:extLst>
          </p:cNvPr>
          <p:cNvCxnSpPr>
            <a:cxnSpLocks/>
          </p:cNvCxnSpPr>
          <p:nvPr/>
        </p:nvCxnSpPr>
        <p:spPr>
          <a:xfrm>
            <a:off x="4974103" y="164623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 name="Oval 103">
            <a:extLst>
              <a:ext uri="{FF2B5EF4-FFF2-40B4-BE49-F238E27FC236}">
                <a16:creationId xmlns:a16="http://schemas.microsoft.com/office/drawing/2014/main" id="{B7C86F05-B6F6-47F7-BC84-98FDFA73F340}"/>
              </a:ext>
            </a:extLst>
          </p:cNvPr>
          <p:cNvSpPr/>
          <p:nvPr/>
        </p:nvSpPr>
        <p:spPr>
          <a:xfrm>
            <a:off x="4930614" y="16064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46C56400-0D26-4F4B-AF65-947056211767}"/>
              </a:ext>
            </a:extLst>
          </p:cNvPr>
          <p:cNvSpPr/>
          <p:nvPr/>
        </p:nvSpPr>
        <p:spPr>
          <a:xfrm>
            <a:off x="1951142" y="18444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8" name="Straight Connector 107">
            <a:extLst>
              <a:ext uri="{FF2B5EF4-FFF2-40B4-BE49-F238E27FC236}">
                <a16:creationId xmlns:a16="http://schemas.microsoft.com/office/drawing/2014/main" id="{D5ABF96E-87F7-468D-99EC-327A04A102EE}"/>
              </a:ext>
            </a:extLst>
          </p:cNvPr>
          <p:cNvCxnSpPr>
            <a:cxnSpLocks/>
          </p:cNvCxnSpPr>
          <p:nvPr/>
        </p:nvCxnSpPr>
        <p:spPr>
          <a:xfrm>
            <a:off x="6463839" y="164623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73989D58-9514-4E93-862F-6030D7615F22}"/>
              </a:ext>
            </a:extLst>
          </p:cNvPr>
          <p:cNvSpPr/>
          <p:nvPr/>
        </p:nvSpPr>
        <p:spPr>
          <a:xfrm>
            <a:off x="6420350" y="16064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0" name="Straight Connector 109">
            <a:extLst>
              <a:ext uri="{FF2B5EF4-FFF2-40B4-BE49-F238E27FC236}">
                <a16:creationId xmlns:a16="http://schemas.microsoft.com/office/drawing/2014/main" id="{CDFFD04B-C78F-4A11-95D6-56E8B2310983}"/>
              </a:ext>
            </a:extLst>
          </p:cNvPr>
          <p:cNvCxnSpPr>
            <a:cxnSpLocks/>
          </p:cNvCxnSpPr>
          <p:nvPr/>
        </p:nvCxnSpPr>
        <p:spPr>
          <a:xfrm>
            <a:off x="7953575" y="164623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1" name="Oval 110">
            <a:extLst>
              <a:ext uri="{FF2B5EF4-FFF2-40B4-BE49-F238E27FC236}">
                <a16:creationId xmlns:a16="http://schemas.microsoft.com/office/drawing/2014/main" id="{905F7432-F387-4BCC-A247-93222F1E5328}"/>
              </a:ext>
            </a:extLst>
          </p:cNvPr>
          <p:cNvSpPr/>
          <p:nvPr/>
        </p:nvSpPr>
        <p:spPr>
          <a:xfrm>
            <a:off x="7910086" y="16064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2" name="Straight Connector 111">
            <a:extLst>
              <a:ext uri="{FF2B5EF4-FFF2-40B4-BE49-F238E27FC236}">
                <a16:creationId xmlns:a16="http://schemas.microsoft.com/office/drawing/2014/main" id="{7911E776-07FF-4072-B5E7-6BED3763FE31}"/>
              </a:ext>
            </a:extLst>
          </p:cNvPr>
          <p:cNvCxnSpPr>
            <a:cxnSpLocks/>
          </p:cNvCxnSpPr>
          <p:nvPr/>
        </p:nvCxnSpPr>
        <p:spPr>
          <a:xfrm>
            <a:off x="9443313" y="164623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3" name="Oval 112">
            <a:extLst>
              <a:ext uri="{FF2B5EF4-FFF2-40B4-BE49-F238E27FC236}">
                <a16:creationId xmlns:a16="http://schemas.microsoft.com/office/drawing/2014/main" id="{F2DFBF8A-3B33-4E31-BE01-164745EAF6D5}"/>
              </a:ext>
            </a:extLst>
          </p:cNvPr>
          <p:cNvSpPr/>
          <p:nvPr/>
        </p:nvSpPr>
        <p:spPr>
          <a:xfrm>
            <a:off x="9399824" y="16064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4" name="Straight Connector 113">
            <a:extLst>
              <a:ext uri="{FF2B5EF4-FFF2-40B4-BE49-F238E27FC236}">
                <a16:creationId xmlns:a16="http://schemas.microsoft.com/office/drawing/2014/main" id="{576FA554-3C5E-49FD-8EC8-3E7857694C1B}"/>
              </a:ext>
            </a:extLst>
          </p:cNvPr>
          <p:cNvCxnSpPr>
            <a:cxnSpLocks/>
          </p:cNvCxnSpPr>
          <p:nvPr/>
        </p:nvCxnSpPr>
        <p:spPr>
          <a:xfrm>
            <a:off x="3484367" y="1646236"/>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5" name="Oval 114">
            <a:extLst>
              <a:ext uri="{FF2B5EF4-FFF2-40B4-BE49-F238E27FC236}">
                <a16:creationId xmlns:a16="http://schemas.microsoft.com/office/drawing/2014/main" id="{2B78B477-56EB-429D-9012-8340F8419CA4}"/>
              </a:ext>
            </a:extLst>
          </p:cNvPr>
          <p:cNvSpPr/>
          <p:nvPr/>
        </p:nvSpPr>
        <p:spPr>
          <a:xfrm>
            <a:off x="3440878" y="160646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7B57B6EE-08EB-4B51-9E26-EA38D6425C51}"/>
              </a:ext>
            </a:extLst>
          </p:cNvPr>
          <p:cNvSpPr/>
          <p:nvPr/>
        </p:nvSpPr>
        <p:spPr>
          <a:xfrm>
            <a:off x="3354156"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9E0F1B0A-AD04-47A9-A2E3-F28B93B2FD10}"/>
              </a:ext>
            </a:extLst>
          </p:cNvPr>
          <p:cNvSpPr/>
          <p:nvPr/>
        </p:nvSpPr>
        <p:spPr>
          <a:xfrm>
            <a:off x="4843892"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B3B31BD1-3045-4BD9-A974-4D8BF3B453DC}"/>
              </a:ext>
            </a:extLst>
          </p:cNvPr>
          <p:cNvSpPr/>
          <p:nvPr/>
        </p:nvSpPr>
        <p:spPr>
          <a:xfrm>
            <a:off x="6333628"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7F7548BA-EA59-4909-A40D-CBA57BA404F0}"/>
              </a:ext>
            </a:extLst>
          </p:cNvPr>
          <p:cNvSpPr/>
          <p:nvPr/>
        </p:nvSpPr>
        <p:spPr>
          <a:xfrm>
            <a:off x="7823364"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1F871301-7B5E-4D6D-B034-3A6C36441B1A}"/>
              </a:ext>
            </a:extLst>
          </p:cNvPr>
          <p:cNvSpPr/>
          <p:nvPr/>
        </p:nvSpPr>
        <p:spPr>
          <a:xfrm>
            <a:off x="9313102" y="2331546"/>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TextBox 115">
            <a:extLst>
              <a:ext uri="{FF2B5EF4-FFF2-40B4-BE49-F238E27FC236}">
                <a16:creationId xmlns:a16="http://schemas.microsoft.com/office/drawing/2014/main" id="{B9EA7529-2A8A-4A17-B7FD-3B5314584322}"/>
              </a:ext>
            </a:extLst>
          </p:cNvPr>
          <p:cNvSpPr txBox="1"/>
          <p:nvPr/>
        </p:nvSpPr>
        <p:spPr>
          <a:xfrm>
            <a:off x="2734811" y="2569994"/>
            <a:ext cx="1382605" cy="600164"/>
          </a:xfrm>
          <a:prstGeom prst="rect">
            <a:avLst/>
          </a:prstGeom>
          <a:noFill/>
        </p:spPr>
        <p:txBody>
          <a:bodyPr wrap="square" rtlCol="0">
            <a:spAutoFit/>
          </a:bodyPr>
          <a:lstStyle/>
          <a:p>
            <a:r>
              <a:rPr lang="en-GB" sz="700" b="1" dirty="0">
                <a:solidFill>
                  <a:schemeClr val="accent2"/>
                </a:solidFill>
              </a:rPr>
              <a:t>Lesson 1</a:t>
            </a:r>
          </a:p>
          <a:p>
            <a:r>
              <a:rPr lang="en-GB" sz="700" dirty="0"/>
              <a:t>Why do people game?</a:t>
            </a:r>
          </a:p>
          <a:p>
            <a:endParaRPr lang="en-GB" sz="700" dirty="0"/>
          </a:p>
          <a:p>
            <a:r>
              <a:rPr lang="en-GB" sz="600" dirty="0">
                <a:solidFill>
                  <a:schemeClr val="accent1"/>
                </a:solidFill>
              </a:rPr>
              <a:t>PSHE/RSE: H3, H5, H6, H7, H10, H13, H14, H15, H16, H30, R13, 16, 17, R42</a:t>
            </a:r>
          </a:p>
        </p:txBody>
      </p:sp>
      <p:sp>
        <p:nvSpPr>
          <p:cNvPr id="117" name="TextBox 116">
            <a:extLst>
              <a:ext uri="{FF2B5EF4-FFF2-40B4-BE49-F238E27FC236}">
                <a16:creationId xmlns:a16="http://schemas.microsoft.com/office/drawing/2014/main" id="{4F0D3852-F638-42F5-97EC-C0C53243F9DF}"/>
              </a:ext>
            </a:extLst>
          </p:cNvPr>
          <p:cNvSpPr txBox="1"/>
          <p:nvPr/>
        </p:nvSpPr>
        <p:spPr>
          <a:xfrm>
            <a:off x="4215886" y="2569994"/>
            <a:ext cx="1439615" cy="615553"/>
          </a:xfrm>
          <a:prstGeom prst="rect">
            <a:avLst/>
          </a:prstGeom>
          <a:noFill/>
        </p:spPr>
        <p:txBody>
          <a:bodyPr wrap="square" rtlCol="0">
            <a:spAutoFit/>
          </a:bodyPr>
          <a:lstStyle/>
          <a:p>
            <a:r>
              <a:rPr lang="en-GB" sz="700" b="1" dirty="0">
                <a:solidFill>
                  <a:schemeClr val="accent2"/>
                </a:solidFill>
              </a:rPr>
              <a:t>Lesson 2</a:t>
            </a:r>
          </a:p>
          <a:p>
            <a:r>
              <a:rPr lang="en-GB" sz="700" dirty="0"/>
              <a:t>The Gambling Industry. Social and Moral Viewpoints.</a:t>
            </a:r>
          </a:p>
          <a:p>
            <a:endParaRPr lang="en-GB" sz="700" dirty="0"/>
          </a:p>
          <a:p>
            <a:r>
              <a:rPr lang="en-GB" sz="600" dirty="0">
                <a:solidFill>
                  <a:schemeClr val="accent1"/>
                </a:solidFill>
              </a:rPr>
              <a:t>PSHE/RSE: H5, R15, R16, L1, L15</a:t>
            </a:r>
          </a:p>
        </p:txBody>
      </p:sp>
      <p:sp>
        <p:nvSpPr>
          <p:cNvPr id="118" name="TextBox 117">
            <a:extLst>
              <a:ext uri="{FF2B5EF4-FFF2-40B4-BE49-F238E27FC236}">
                <a16:creationId xmlns:a16="http://schemas.microsoft.com/office/drawing/2014/main" id="{4DBB4D0B-A46C-4094-B8B0-FA83BC957769}"/>
              </a:ext>
            </a:extLst>
          </p:cNvPr>
          <p:cNvSpPr txBox="1"/>
          <p:nvPr/>
        </p:nvSpPr>
        <p:spPr>
          <a:xfrm>
            <a:off x="5705623" y="2569994"/>
            <a:ext cx="1092214" cy="707886"/>
          </a:xfrm>
          <a:prstGeom prst="rect">
            <a:avLst/>
          </a:prstGeom>
          <a:noFill/>
        </p:spPr>
        <p:txBody>
          <a:bodyPr wrap="square" rtlCol="0">
            <a:spAutoFit/>
          </a:bodyPr>
          <a:lstStyle/>
          <a:p>
            <a:r>
              <a:rPr lang="en-GB" sz="700" b="1" dirty="0">
                <a:solidFill>
                  <a:schemeClr val="accent2"/>
                </a:solidFill>
              </a:rPr>
              <a:t>Lesson 3</a:t>
            </a:r>
          </a:p>
          <a:p>
            <a:r>
              <a:rPr lang="en-GB" sz="700" dirty="0"/>
              <a:t>The Gaming Industry: Microtransactions</a:t>
            </a:r>
          </a:p>
          <a:p>
            <a:endParaRPr lang="en-GB" sz="700" dirty="0"/>
          </a:p>
          <a:p>
            <a:r>
              <a:rPr lang="en-GB" sz="600" dirty="0">
                <a:solidFill>
                  <a:schemeClr val="accent1"/>
                </a:solidFill>
              </a:rPr>
              <a:t>PSHE/RSE: H32, R15, R16, L1, L15, L16, L17</a:t>
            </a:r>
          </a:p>
        </p:txBody>
      </p:sp>
      <p:sp>
        <p:nvSpPr>
          <p:cNvPr id="119" name="TextBox 118">
            <a:extLst>
              <a:ext uri="{FF2B5EF4-FFF2-40B4-BE49-F238E27FC236}">
                <a16:creationId xmlns:a16="http://schemas.microsoft.com/office/drawing/2014/main" id="{A54AA201-F132-4CF4-B8C9-CFFE11E01EF1}"/>
              </a:ext>
            </a:extLst>
          </p:cNvPr>
          <p:cNvSpPr txBox="1"/>
          <p:nvPr/>
        </p:nvSpPr>
        <p:spPr>
          <a:xfrm>
            <a:off x="7190858" y="2569994"/>
            <a:ext cx="1439615" cy="815608"/>
          </a:xfrm>
          <a:prstGeom prst="rect">
            <a:avLst/>
          </a:prstGeom>
          <a:noFill/>
        </p:spPr>
        <p:txBody>
          <a:bodyPr wrap="square" rtlCol="0">
            <a:spAutoFit/>
          </a:bodyPr>
          <a:lstStyle/>
          <a:p>
            <a:r>
              <a:rPr lang="en-GB" sz="700" b="1" dirty="0">
                <a:solidFill>
                  <a:schemeClr val="accent2"/>
                </a:solidFill>
              </a:rPr>
              <a:t>Lesson 4</a:t>
            </a:r>
          </a:p>
          <a:p>
            <a:r>
              <a:rPr lang="en-GB" sz="700" dirty="0"/>
              <a:t>Addiction and Mental Health. When do gaming and gambling become a problem? What does it look like?</a:t>
            </a:r>
          </a:p>
          <a:p>
            <a:r>
              <a:rPr lang="en-GB" sz="600" dirty="0">
                <a:solidFill>
                  <a:schemeClr val="accent1"/>
                </a:solidFill>
              </a:rPr>
              <a:t>PSHE/RSE: H6, H7, H12, H13, H29, R15, R16, L1, L15</a:t>
            </a:r>
          </a:p>
        </p:txBody>
      </p:sp>
      <p:sp>
        <p:nvSpPr>
          <p:cNvPr id="120" name="TextBox 119">
            <a:extLst>
              <a:ext uri="{FF2B5EF4-FFF2-40B4-BE49-F238E27FC236}">
                <a16:creationId xmlns:a16="http://schemas.microsoft.com/office/drawing/2014/main" id="{03C29C59-8890-4A37-8865-48D35C5F4F93}"/>
              </a:ext>
            </a:extLst>
          </p:cNvPr>
          <p:cNvSpPr txBox="1"/>
          <p:nvPr/>
        </p:nvSpPr>
        <p:spPr>
          <a:xfrm>
            <a:off x="8685447" y="2569994"/>
            <a:ext cx="1222642" cy="815608"/>
          </a:xfrm>
          <a:prstGeom prst="rect">
            <a:avLst/>
          </a:prstGeom>
          <a:noFill/>
        </p:spPr>
        <p:txBody>
          <a:bodyPr wrap="square" rtlCol="0">
            <a:spAutoFit/>
          </a:bodyPr>
          <a:lstStyle/>
          <a:p>
            <a:r>
              <a:rPr lang="en-GB" sz="700" b="1" dirty="0">
                <a:solidFill>
                  <a:schemeClr val="accent2"/>
                </a:solidFill>
              </a:rPr>
              <a:t>Lesson 5</a:t>
            </a:r>
          </a:p>
          <a:p>
            <a:r>
              <a:rPr lang="en-GB" sz="700" dirty="0"/>
              <a:t>Gambling, Gaming and Mental Health, The potential for harm</a:t>
            </a:r>
          </a:p>
          <a:p>
            <a:endParaRPr lang="en-GB" sz="700" dirty="0"/>
          </a:p>
          <a:p>
            <a:r>
              <a:rPr lang="en-GB" sz="600" dirty="0">
                <a:solidFill>
                  <a:schemeClr val="accent1"/>
                </a:solidFill>
              </a:rPr>
              <a:t>PSHE/RSE: H6, H7, H9, H10, H12, H13, H14, H15, H16</a:t>
            </a:r>
          </a:p>
        </p:txBody>
      </p:sp>
      <p:sp>
        <p:nvSpPr>
          <p:cNvPr id="121" name="TextBox 120">
            <a:extLst>
              <a:ext uri="{FF2B5EF4-FFF2-40B4-BE49-F238E27FC236}">
                <a16:creationId xmlns:a16="http://schemas.microsoft.com/office/drawing/2014/main" id="{34C777FD-474F-41E8-8FD5-81F54104A2BE}"/>
              </a:ext>
            </a:extLst>
          </p:cNvPr>
          <p:cNvSpPr txBox="1"/>
          <p:nvPr/>
        </p:nvSpPr>
        <p:spPr>
          <a:xfrm>
            <a:off x="10152547" y="2869796"/>
            <a:ext cx="1439615" cy="523220"/>
          </a:xfrm>
          <a:prstGeom prst="rect">
            <a:avLst/>
          </a:prstGeom>
          <a:noFill/>
        </p:spPr>
        <p:txBody>
          <a:bodyPr wrap="square" rtlCol="0">
            <a:spAutoFit/>
          </a:bodyPr>
          <a:lstStyle/>
          <a:p>
            <a:r>
              <a:rPr lang="en-GB" sz="700" b="1" dirty="0">
                <a:solidFill>
                  <a:schemeClr val="accent2"/>
                </a:solidFill>
              </a:rPr>
              <a:t>Lesson 6</a:t>
            </a:r>
          </a:p>
          <a:p>
            <a:r>
              <a:rPr lang="en-GB" sz="700" dirty="0"/>
              <a:t>Money and Debt</a:t>
            </a:r>
          </a:p>
          <a:p>
            <a:endParaRPr lang="en-GB" sz="700" dirty="0"/>
          </a:p>
          <a:p>
            <a:r>
              <a:rPr lang="en-GB" sz="600" dirty="0">
                <a:solidFill>
                  <a:schemeClr val="accent1"/>
                </a:solidFill>
              </a:rPr>
              <a:t>PSHE: L15, L16, L17, L18</a:t>
            </a:r>
          </a:p>
        </p:txBody>
      </p:sp>
      <p:cxnSp>
        <p:nvCxnSpPr>
          <p:cNvPr id="122" name="Straight Connector 121">
            <a:extLst>
              <a:ext uri="{FF2B5EF4-FFF2-40B4-BE49-F238E27FC236}">
                <a16:creationId xmlns:a16="http://schemas.microsoft.com/office/drawing/2014/main" id="{F6BF6F3D-D2CB-42F3-B170-9A5FAA82AFB1}"/>
              </a:ext>
            </a:extLst>
          </p:cNvPr>
          <p:cNvCxnSpPr>
            <a:cxnSpLocks/>
          </p:cNvCxnSpPr>
          <p:nvPr/>
        </p:nvCxnSpPr>
        <p:spPr>
          <a:xfrm>
            <a:off x="2726151" y="2674249"/>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3" name="Oval 122">
            <a:extLst>
              <a:ext uri="{FF2B5EF4-FFF2-40B4-BE49-F238E27FC236}">
                <a16:creationId xmlns:a16="http://schemas.microsoft.com/office/drawing/2014/main" id="{B12DCF47-CD73-44AB-9776-DB31273355AC}"/>
              </a:ext>
            </a:extLst>
          </p:cNvPr>
          <p:cNvSpPr/>
          <p:nvPr/>
        </p:nvSpPr>
        <p:spPr>
          <a:xfrm>
            <a:off x="2682662" y="2634477"/>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4" name="Straight Connector 123">
            <a:extLst>
              <a:ext uri="{FF2B5EF4-FFF2-40B4-BE49-F238E27FC236}">
                <a16:creationId xmlns:a16="http://schemas.microsoft.com/office/drawing/2014/main" id="{B14C3EA7-E2DE-407B-A0EC-89800202CBD9}"/>
              </a:ext>
            </a:extLst>
          </p:cNvPr>
          <p:cNvCxnSpPr>
            <a:cxnSpLocks/>
          </p:cNvCxnSpPr>
          <p:nvPr/>
        </p:nvCxnSpPr>
        <p:spPr>
          <a:xfrm>
            <a:off x="4215887" y="2674249"/>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97CACD2D-279F-4CBA-9977-94BB496AF0F7}"/>
              </a:ext>
            </a:extLst>
          </p:cNvPr>
          <p:cNvSpPr/>
          <p:nvPr/>
        </p:nvSpPr>
        <p:spPr>
          <a:xfrm>
            <a:off x="4172398" y="2634477"/>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6" name="Straight Connector 125">
            <a:extLst>
              <a:ext uri="{FF2B5EF4-FFF2-40B4-BE49-F238E27FC236}">
                <a16:creationId xmlns:a16="http://schemas.microsoft.com/office/drawing/2014/main" id="{AEA872D1-6887-4917-BBF6-2738098F01AE}"/>
              </a:ext>
            </a:extLst>
          </p:cNvPr>
          <p:cNvCxnSpPr>
            <a:cxnSpLocks/>
          </p:cNvCxnSpPr>
          <p:nvPr/>
        </p:nvCxnSpPr>
        <p:spPr>
          <a:xfrm>
            <a:off x="5705623" y="2674249"/>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7" name="Oval 126">
            <a:extLst>
              <a:ext uri="{FF2B5EF4-FFF2-40B4-BE49-F238E27FC236}">
                <a16:creationId xmlns:a16="http://schemas.microsoft.com/office/drawing/2014/main" id="{C1A2F320-A34D-4249-BEE0-1DDA9BA71443}"/>
              </a:ext>
            </a:extLst>
          </p:cNvPr>
          <p:cNvSpPr/>
          <p:nvPr/>
        </p:nvSpPr>
        <p:spPr>
          <a:xfrm>
            <a:off x="5662134" y="2634477"/>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8" name="Straight Connector 127">
            <a:extLst>
              <a:ext uri="{FF2B5EF4-FFF2-40B4-BE49-F238E27FC236}">
                <a16:creationId xmlns:a16="http://schemas.microsoft.com/office/drawing/2014/main" id="{2BD9F683-9242-4C47-B9E4-14AB1F3CFF3D}"/>
              </a:ext>
            </a:extLst>
          </p:cNvPr>
          <p:cNvCxnSpPr>
            <a:cxnSpLocks/>
          </p:cNvCxnSpPr>
          <p:nvPr/>
        </p:nvCxnSpPr>
        <p:spPr>
          <a:xfrm>
            <a:off x="7195359" y="2674249"/>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9" name="Oval 128">
            <a:extLst>
              <a:ext uri="{FF2B5EF4-FFF2-40B4-BE49-F238E27FC236}">
                <a16:creationId xmlns:a16="http://schemas.microsoft.com/office/drawing/2014/main" id="{158B7341-3536-4B48-B38E-B97B02485E20}"/>
              </a:ext>
            </a:extLst>
          </p:cNvPr>
          <p:cNvSpPr/>
          <p:nvPr/>
        </p:nvSpPr>
        <p:spPr>
          <a:xfrm>
            <a:off x="7151870" y="2634477"/>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0" name="Straight Connector 129">
            <a:extLst>
              <a:ext uri="{FF2B5EF4-FFF2-40B4-BE49-F238E27FC236}">
                <a16:creationId xmlns:a16="http://schemas.microsoft.com/office/drawing/2014/main" id="{A4330C38-7F85-424D-BE3D-66F300104C5A}"/>
              </a:ext>
            </a:extLst>
          </p:cNvPr>
          <p:cNvCxnSpPr>
            <a:cxnSpLocks/>
          </p:cNvCxnSpPr>
          <p:nvPr/>
        </p:nvCxnSpPr>
        <p:spPr>
          <a:xfrm>
            <a:off x="8685095" y="2674249"/>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1" name="Oval 130">
            <a:extLst>
              <a:ext uri="{FF2B5EF4-FFF2-40B4-BE49-F238E27FC236}">
                <a16:creationId xmlns:a16="http://schemas.microsoft.com/office/drawing/2014/main" id="{1FA2E4C2-29BB-437C-8747-62B1ECD89DA1}"/>
              </a:ext>
            </a:extLst>
          </p:cNvPr>
          <p:cNvSpPr/>
          <p:nvPr/>
        </p:nvSpPr>
        <p:spPr>
          <a:xfrm>
            <a:off x="8641606" y="2634477"/>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2" name="Straight Connector 131">
            <a:extLst>
              <a:ext uri="{FF2B5EF4-FFF2-40B4-BE49-F238E27FC236}">
                <a16:creationId xmlns:a16="http://schemas.microsoft.com/office/drawing/2014/main" id="{1B1D7307-E7D4-498E-B106-C567F9029D6E}"/>
              </a:ext>
            </a:extLst>
          </p:cNvPr>
          <p:cNvCxnSpPr>
            <a:cxnSpLocks/>
          </p:cNvCxnSpPr>
          <p:nvPr/>
        </p:nvCxnSpPr>
        <p:spPr>
          <a:xfrm>
            <a:off x="10174833" y="2977423"/>
            <a:ext cx="0" cy="41654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3" name="Oval 132">
            <a:extLst>
              <a:ext uri="{FF2B5EF4-FFF2-40B4-BE49-F238E27FC236}">
                <a16:creationId xmlns:a16="http://schemas.microsoft.com/office/drawing/2014/main" id="{69AFA857-8BE1-45CD-BD06-9E03A6424C6C}"/>
              </a:ext>
            </a:extLst>
          </p:cNvPr>
          <p:cNvSpPr/>
          <p:nvPr/>
        </p:nvSpPr>
        <p:spPr>
          <a:xfrm>
            <a:off x="10131344" y="2933934"/>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BBF857F0-266A-4D31-8BC4-ED2A74D3468F}"/>
              </a:ext>
            </a:extLst>
          </p:cNvPr>
          <p:cNvSpPr/>
          <p:nvPr/>
        </p:nvSpPr>
        <p:spPr>
          <a:xfrm>
            <a:off x="2595940"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3A384199-C867-482D-B5AC-7AA6671ECCAE}"/>
              </a:ext>
            </a:extLst>
          </p:cNvPr>
          <p:cNvSpPr/>
          <p:nvPr/>
        </p:nvSpPr>
        <p:spPr>
          <a:xfrm>
            <a:off x="4085676"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D8BB4FE-7518-4C8C-ADA5-8CF37549943E}"/>
              </a:ext>
            </a:extLst>
          </p:cNvPr>
          <p:cNvSpPr/>
          <p:nvPr/>
        </p:nvSpPr>
        <p:spPr>
          <a:xfrm>
            <a:off x="5575412"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B9A71DD0-74F1-4886-A3C9-51F10BD20946}"/>
              </a:ext>
            </a:extLst>
          </p:cNvPr>
          <p:cNvSpPr/>
          <p:nvPr/>
        </p:nvSpPr>
        <p:spPr>
          <a:xfrm>
            <a:off x="7065148"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DB274E8E-94E8-4D08-905F-3CF423798ABB}"/>
              </a:ext>
            </a:extLst>
          </p:cNvPr>
          <p:cNvSpPr/>
          <p:nvPr/>
        </p:nvSpPr>
        <p:spPr>
          <a:xfrm>
            <a:off x="8554884"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CAAB7895-0878-4CBA-8FC3-639480C2D702}"/>
              </a:ext>
            </a:extLst>
          </p:cNvPr>
          <p:cNvSpPr/>
          <p:nvPr/>
        </p:nvSpPr>
        <p:spPr>
          <a:xfrm>
            <a:off x="10044622" y="3351339"/>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TextBox 134">
            <a:extLst>
              <a:ext uri="{FF2B5EF4-FFF2-40B4-BE49-F238E27FC236}">
                <a16:creationId xmlns:a16="http://schemas.microsoft.com/office/drawing/2014/main" id="{80C07631-2858-4390-A423-DF707CC4DF59}"/>
              </a:ext>
            </a:extLst>
          </p:cNvPr>
          <p:cNvSpPr txBox="1"/>
          <p:nvPr/>
        </p:nvSpPr>
        <p:spPr>
          <a:xfrm>
            <a:off x="558306" y="3851021"/>
            <a:ext cx="1439615" cy="507831"/>
          </a:xfrm>
          <a:prstGeom prst="rect">
            <a:avLst/>
          </a:prstGeom>
          <a:noFill/>
        </p:spPr>
        <p:txBody>
          <a:bodyPr wrap="square" rtlCol="0">
            <a:spAutoFit/>
          </a:bodyPr>
          <a:lstStyle/>
          <a:p>
            <a:pPr algn="r"/>
            <a:r>
              <a:rPr lang="en-GB" sz="700" b="1" dirty="0">
                <a:solidFill>
                  <a:schemeClr val="accent2"/>
                </a:solidFill>
              </a:rPr>
              <a:t>Lesson 6</a:t>
            </a:r>
          </a:p>
          <a:p>
            <a:pPr algn="r"/>
            <a:r>
              <a:rPr lang="en-GB" sz="700" dirty="0"/>
              <a:t>Gambling Trends</a:t>
            </a:r>
          </a:p>
          <a:p>
            <a:pPr algn="r"/>
            <a:endParaRPr lang="en-GB" sz="700" dirty="0"/>
          </a:p>
          <a:p>
            <a:pPr algn="r"/>
            <a:r>
              <a:rPr lang="en-GB" sz="600" dirty="0">
                <a:solidFill>
                  <a:schemeClr val="accent1"/>
                </a:solidFill>
              </a:rPr>
              <a:t>PSHE/RSE: H12, H22, L17</a:t>
            </a:r>
          </a:p>
        </p:txBody>
      </p:sp>
      <p:sp>
        <p:nvSpPr>
          <p:cNvPr id="136" name="TextBox 135">
            <a:extLst>
              <a:ext uri="{FF2B5EF4-FFF2-40B4-BE49-F238E27FC236}">
                <a16:creationId xmlns:a16="http://schemas.microsoft.com/office/drawing/2014/main" id="{F949BD4A-A85B-4F08-8837-700BCD020539}"/>
              </a:ext>
            </a:extLst>
          </p:cNvPr>
          <p:cNvSpPr txBox="1"/>
          <p:nvPr/>
        </p:nvSpPr>
        <p:spPr>
          <a:xfrm>
            <a:off x="2036088" y="3621753"/>
            <a:ext cx="1439615" cy="707886"/>
          </a:xfrm>
          <a:prstGeom prst="rect">
            <a:avLst/>
          </a:prstGeom>
          <a:noFill/>
        </p:spPr>
        <p:txBody>
          <a:bodyPr wrap="square" rtlCol="0">
            <a:spAutoFit/>
          </a:bodyPr>
          <a:lstStyle/>
          <a:p>
            <a:pPr algn="r"/>
            <a:r>
              <a:rPr lang="en-GB" sz="700" b="1" dirty="0">
                <a:solidFill>
                  <a:schemeClr val="accent2"/>
                </a:solidFill>
              </a:rPr>
              <a:t>Lesson 5</a:t>
            </a:r>
          </a:p>
          <a:p>
            <a:pPr algn="r"/>
            <a:r>
              <a:rPr lang="en-GB" sz="700" dirty="0"/>
              <a:t>Money and debt </a:t>
            </a:r>
            <a:br>
              <a:rPr lang="en-GB" sz="700" dirty="0"/>
            </a:br>
            <a:r>
              <a:rPr lang="en-GB" sz="700" dirty="0"/>
              <a:t>spending online</a:t>
            </a:r>
          </a:p>
          <a:p>
            <a:pPr algn="r"/>
            <a:endParaRPr lang="en-GB" sz="700" dirty="0"/>
          </a:p>
          <a:p>
            <a:pPr algn="r"/>
            <a:r>
              <a:rPr lang="en-GB" sz="600" dirty="0">
                <a:solidFill>
                  <a:schemeClr val="accent1"/>
                </a:solidFill>
              </a:rPr>
              <a:t>PSHE/RSE: H12, H22, H23, </a:t>
            </a:r>
            <a:br>
              <a:rPr lang="en-GB" sz="600" dirty="0">
                <a:solidFill>
                  <a:schemeClr val="accent1"/>
                </a:solidFill>
              </a:rPr>
            </a:br>
            <a:r>
              <a:rPr lang="en-GB" sz="600" dirty="0">
                <a:solidFill>
                  <a:schemeClr val="accent1"/>
                </a:solidFill>
              </a:rPr>
              <a:t>H25, L17, L19</a:t>
            </a:r>
          </a:p>
        </p:txBody>
      </p:sp>
      <p:sp>
        <p:nvSpPr>
          <p:cNvPr id="137" name="TextBox 136">
            <a:extLst>
              <a:ext uri="{FF2B5EF4-FFF2-40B4-BE49-F238E27FC236}">
                <a16:creationId xmlns:a16="http://schemas.microsoft.com/office/drawing/2014/main" id="{0273E0AC-74A3-4327-A5CC-220BB812AE94}"/>
              </a:ext>
            </a:extLst>
          </p:cNvPr>
          <p:cNvSpPr txBox="1"/>
          <p:nvPr/>
        </p:nvSpPr>
        <p:spPr>
          <a:xfrm>
            <a:off x="3540233" y="3621753"/>
            <a:ext cx="1431160" cy="707886"/>
          </a:xfrm>
          <a:prstGeom prst="rect">
            <a:avLst/>
          </a:prstGeom>
          <a:noFill/>
        </p:spPr>
        <p:txBody>
          <a:bodyPr wrap="square" rtlCol="0">
            <a:spAutoFit/>
          </a:bodyPr>
          <a:lstStyle/>
          <a:p>
            <a:pPr algn="r"/>
            <a:r>
              <a:rPr lang="en-GB" sz="700" b="1" dirty="0">
                <a:solidFill>
                  <a:schemeClr val="accent2"/>
                </a:solidFill>
              </a:rPr>
              <a:t>Lesson 4</a:t>
            </a:r>
          </a:p>
          <a:p>
            <a:pPr algn="r"/>
            <a:r>
              <a:rPr lang="en-GB" sz="700" dirty="0"/>
              <a:t>Gambling related harm. What are the risks and where to get help?</a:t>
            </a:r>
          </a:p>
          <a:p>
            <a:pPr algn="r"/>
            <a:endParaRPr lang="en-GB" sz="700" dirty="0"/>
          </a:p>
          <a:p>
            <a:pPr algn="r"/>
            <a:r>
              <a:rPr lang="en-GB" sz="600" dirty="0">
                <a:solidFill>
                  <a:schemeClr val="accent1"/>
                </a:solidFill>
              </a:rPr>
              <a:t>PSHE/RSE: H2. H4, H5, H10, H11, H12, H14, H22, H23, H25, L17, L19</a:t>
            </a:r>
          </a:p>
        </p:txBody>
      </p:sp>
      <p:sp>
        <p:nvSpPr>
          <p:cNvPr id="138" name="TextBox 137">
            <a:extLst>
              <a:ext uri="{FF2B5EF4-FFF2-40B4-BE49-F238E27FC236}">
                <a16:creationId xmlns:a16="http://schemas.microsoft.com/office/drawing/2014/main" id="{E922875E-4CD8-471E-ADBB-4FB8C7844144}"/>
              </a:ext>
            </a:extLst>
          </p:cNvPr>
          <p:cNvSpPr txBox="1"/>
          <p:nvPr/>
        </p:nvSpPr>
        <p:spPr>
          <a:xfrm>
            <a:off x="5114190" y="3621753"/>
            <a:ext cx="1352498" cy="600164"/>
          </a:xfrm>
          <a:prstGeom prst="rect">
            <a:avLst/>
          </a:prstGeom>
          <a:noFill/>
        </p:spPr>
        <p:txBody>
          <a:bodyPr wrap="square" rtlCol="0">
            <a:spAutoFit/>
          </a:bodyPr>
          <a:lstStyle/>
          <a:p>
            <a:pPr algn="r"/>
            <a:r>
              <a:rPr lang="en-GB" sz="700" b="1" dirty="0">
                <a:solidFill>
                  <a:schemeClr val="accent2"/>
                </a:solidFill>
              </a:rPr>
              <a:t>Lesson 3</a:t>
            </a:r>
          </a:p>
          <a:p>
            <a:pPr algn="r"/>
            <a:r>
              <a:rPr lang="en-GB" sz="700" dirty="0"/>
              <a:t>Gambling: Motivation and Risk</a:t>
            </a:r>
          </a:p>
          <a:p>
            <a:pPr algn="r"/>
            <a:endParaRPr lang="en-GB" sz="700" dirty="0"/>
          </a:p>
          <a:p>
            <a:pPr algn="r"/>
            <a:r>
              <a:rPr lang="en-GB" sz="600" dirty="0">
                <a:solidFill>
                  <a:schemeClr val="accent1"/>
                </a:solidFill>
              </a:rPr>
              <a:t>PSHE/RSE: H10, H12, H14, H22, </a:t>
            </a:r>
            <a:br>
              <a:rPr lang="en-GB" sz="600" dirty="0">
                <a:solidFill>
                  <a:schemeClr val="accent1"/>
                </a:solidFill>
              </a:rPr>
            </a:br>
            <a:r>
              <a:rPr lang="en-GB" sz="600" dirty="0">
                <a:solidFill>
                  <a:schemeClr val="accent1"/>
                </a:solidFill>
              </a:rPr>
              <a:t>H23, H25, L17, L19</a:t>
            </a:r>
          </a:p>
        </p:txBody>
      </p:sp>
      <p:sp>
        <p:nvSpPr>
          <p:cNvPr id="139" name="TextBox 138">
            <a:extLst>
              <a:ext uri="{FF2B5EF4-FFF2-40B4-BE49-F238E27FC236}">
                <a16:creationId xmlns:a16="http://schemas.microsoft.com/office/drawing/2014/main" id="{DA3773F0-E716-4E81-AAB3-83288633BC88}"/>
              </a:ext>
            </a:extLst>
          </p:cNvPr>
          <p:cNvSpPr txBox="1"/>
          <p:nvPr/>
        </p:nvSpPr>
        <p:spPr>
          <a:xfrm>
            <a:off x="6730933" y="3621753"/>
            <a:ext cx="1222642" cy="707886"/>
          </a:xfrm>
          <a:prstGeom prst="rect">
            <a:avLst/>
          </a:prstGeom>
          <a:noFill/>
        </p:spPr>
        <p:txBody>
          <a:bodyPr wrap="square" rtlCol="0">
            <a:spAutoFit/>
          </a:bodyPr>
          <a:lstStyle/>
          <a:p>
            <a:pPr algn="r"/>
            <a:r>
              <a:rPr lang="en-GB" sz="700" b="1" dirty="0">
                <a:solidFill>
                  <a:schemeClr val="accent2"/>
                </a:solidFill>
              </a:rPr>
              <a:t>Lesson 2</a:t>
            </a:r>
          </a:p>
          <a:p>
            <a:pPr algn="r"/>
            <a:r>
              <a:rPr lang="en-GB" sz="700" dirty="0"/>
              <a:t>Safeguarding against Gambling and Gaming</a:t>
            </a:r>
          </a:p>
          <a:p>
            <a:pPr algn="r"/>
            <a:endParaRPr lang="en-GB" sz="700" dirty="0"/>
          </a:p>
          <a:p>
            <a:pPr algn="r"/>
            <a:r>
              <a:rPr lang="en-GB" sz="600" dirty="0">
                <a:solidFill>
                  <a:schemeClr val="accent1"/>
                </a:solidFill>
              </a:rPr>
              <a:t>PSHE/RSE: H4, H10, H14, H22, H23, H25, R35, R36, L19, L22, L24</a:t>
            </a:r>
          </a:p>
        </p:txBody>
      </p:sp>
      <p:sp>
        <p:nvSpPr>
          <p:cNvPr id="140" name="TextBox 139">
            <a:extLst>
              <a:ext uri="{FF2B5EF4-FFF2-40B4-BE49-F238E27FC236}">
                <a16:creationId xmlns:a16="http://schemas.microsoft.com/office/drawing/2014/main" id="{22DDD65B-9840-4008-A5EC-B2975F481C92}"/>
              </a:ext>
            </a:extLst>
          </p:cNvPr>
          <p:cNvSpPr txBox="1"/>
          <p:nvPr/>
        </p:nvSpPr>
        <p:spPr>
          <a:xfrm>
            <a:off x="8217820" y="3621753"/>
            <a:ext cx="1223840" cy="615553"/>
          </a:xfrm>
          <a:prstGeom prst="rect">
            <a:avLst/>
          </a:prstGeom>
          <a:noFill/>
        </p:spPr>
        <p:txBody>
          <a:bodyPr wrap="square" rtlCol="0">
            <a:spAutoFit/>
          </a:bodyPr>
          <a:lstStyle/>
          <a:p>
            <a:pPr algn="r"/>
            <a:r>
              <a:rPr lang="en-GB" sz="700" b="1" dirty="0">
                <a:solidFill>
                  <a:schemeClr val="accent2"/>
                </a:solidFill>
              </a:rPr>
              <a:t>Lesson 1</a:t>
            </a:r>
          </a:p>
          <a:p>
            <a:pPr algn="r"/>
            <a:r>
              <a:rPr lang="en-GB" sz="700" dirty="0"/>
              <a:t>Gambling Advertising </a:t>
            </a:r>
            <a:br>
              <a:rPr lang="en-GB" sz="700" dirty="0"/>
            </a:br>
            <a:r>
              <a:rPr lang="en-GB" sz="700" dirty="0"/>
              <a:t>and marketing</a:t>
            </a:r>
          </a:p>
          <a:p>
            <a:pPr algn="r"/>
            <a:endParaRPr lang="en-GB" sz="700" dirty="0"/>
          </a:p>
          <a:p>
            <a:pPr algn="r"/>
            <a:r>
              <a:rPr lang="en-GB" sz="600" dirty="0">
                <a:solidFill>
                  <a:schemeClr val="accent1"/>
                </a:solidFill>
              </a:rPr>
              <a:t>PSHE/RSE: H22, H23, H25, L24</a:t>
            </a:r>
          </a:p>
        </p:txBody>
      </p:sp>
      <p:cxnSp>
        <p:nvCxnSpPr>
          <p:cNvPr id="141" name="Straight Connector 140">
            <a:extLst>
              <a:ext uri="{FF2B5EF4-FFF2-40B4-BE49-F238E27FC236}">
                <a16:creationId xmlns:a16="http://schemas.microsoft.com/office/drawing/2014/main" id="{C04E544B-387C-4DD1-BF75-995DE3D190C3}"/>
              </a:ext>
            </a:extLst>
          </p:cNvPr>
          <p:cNvCxnSpPr>
            <a:cxnSpLocks/>
          </p:cNvCxnSpPr>
          <p:nvPr/>
        </p:nvCxnSpPr>
        <p:spPr>
          <a:xfrm>
            <a:off x="4974103" y="371403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2" name="Oval 141">
            <a:extLst>
              <a:ext uri="{FF2B5EF4-FFF2-40B4-BE49-F238E27FC236}">
                <a16:creationId xmlns:a16="http://schemas.microsoft.com/office/drawing/2014/main" id="{90E9E7BA-3E0B-40BD-88F6-00F83C048435}"/>
              </a:ext>
            </a:extLst>
          </p:cNvPr>
          <p:cNvSpPr/>
          <p:nvPr/>
        </p:nvSpPr>
        <p:spPr>
          <a:xfrm>
            <a:off x="4930614" y="367426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Oval 142">
            <a:extLst>
              <a:ext uri="{FF2B5EF4-FFF2-40B4-BE49-F238E27FC236}">
                <a16:creationId xmlns:a16="http://schemas.microsoft.com/office/drawing/2014/main" id="{00E9685D-8035-4D7D-A695-5BFB535209C7}"/>
              </a:ext>
            </a:extLst>
          </p:cNvPr>
          <p:cNvSpPr/>
          <p:nvPr/>
        </p:nvSpPr>
        <p:spPr>
          <a:xfrm>
            <a:off x="1951142" y="3912210"/>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4" name="Straight Connector 143">
            <a:extLst>
              <a:ext uri="{FF2B5EF4-FFF2-40B4-BE49-F238E27FC236}">
                <a16:creationId xmlns:a16="http://schemas.microsoft.com/office/drawing/2014/main" id="{885F4FC2-4971-41FF-B74D-4CBFE50FB194}"/>
              </a:ext>
            </a:extLst>
          </p:cNvPr>
          <p:cNvCxnSpPr>
            <a:cxnSpLocks/>
          </p:cNvCxnSpPr>
          <p:nvPr/>
        </p:nvCxnSpPr>
        <p:spPr>
          <a:xfrm>
            <a:off x="6463839" y="371403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5" name="Oval 144">
            <a:extLst>
              <a:ext uri="{FF2B5EF4-FFF2-40B4-BE49-F238E27FC236}">
                <a16:creationId xmlns:a16="http://schemas.microsoft.com/office/drawing/2014/main" id="{327BF2F9-6B25-457A-AE41-7F6BF7919EB1}"/>
              </a:ext>
            </a:extLst>
          </p:cNvPr>
          <p:cNvSpPr/>
          <p:nvPr/>
        </p:nvSpPr>
        <p:spPr>
          <a:xfrm>
            <a:off x="6420350" y="367426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a:extLst>
              <a:ext uri="{FF2B5EF4-FFF2-40B4-BE49-F238E27FC236}">
                <a16:creationId xmlns:a16="http://schemas.microsoft.com/office/drawing/2014/main" id="{930BA5B2-EAC4-442B-A22A-5A5B756CA02C}"/>
              </a:ext>
            </a:extLst>
          </p:cNvPr>
          <p:cNvCxnSpPr>
            <a:cxnSpLocks/>
          </p:cNvCxnSpPr>
          <p:nvPr/>
        </p:nvCxnSpPr>
        <p:spPr>
          <a:xfrm>
            <a:off x="7953575" y="371403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7" name="Oval 146">
            <a:extLst>
              <a:ext uri="{FF2B5EF4-FFF2-40B4-BE49-F238E27FC236}">
                <a16:creationId xmlns:a16="http://schemas.microsoft.com/office/drawing/2014/main" id="{C7FE0ED3-7DFE-4392-A0F0-46D77608003F}"/>
              </a:ext>
            </a:extLst>
          </p:cNvPr>
          <p:cNvSpPr/>
          <p:nvPr/>
        </p:nvSpPr>
        <p:spPr>
          <a:xfrm>
            <a:off x="7910086" y="367426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8" name="Straight Connector 147">
            <a:extLst>
              <a:ext uri="{FF2B5EF4-FFF2-40B4-BE49-F238E27FC236}">
                <a16:creationId xmlns:a16="http://schemas.microsoft.com/office/drawing/2014/main" id="{10BD5280-A7E9-4FD5-A5C4-2862742F3EE8}"/>
              </a:ext>
            </a:extLst>
          </p:cNvPr>
          <p:cNvCxnSpPr>
            <a:cxnSpLocks/>
          </p:cNvCxnSpPr>
          <p:nvPr/>
        </p:nvCxnSpPr>
        <p:spPr>
          <a:xfrm>
            <a:off x="9443313" y="371403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9" name="Oval 148">
            <a:extLst>
              <a:ext uri="{FF2B5EF4-FFF2-40B4-BE49-F238E27FC236}">
                <a16:creationId xmlns:a16="http://schemas.microsoft.com/office/drawing/2014/main" id="{89E92F72-4398-44B0-90A0-DFFDD605D3BB}"/>
              </a:ext>
            </a:extLst>
          </p:cNvPr>
          <p:cNvSpPr/>
          <p:nvPr/>
        </p:nvSpPr>
        <p:spPr>
          <a:xfrm>
            <a:off x="9399824" y="367426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0" name="Straight Connector 149">
            <a:extLst>
              <a:ext uri="{FF2B5EF4-FFF2-40B4-BE49-F238E27FC236}">
                <a16:creationId xmlns:a16="http://schemas.microsoft.com/office/drawing/2014/main" id="{82C9FC74-3287-4402-A3FC-2C55C82FABF3}"/>
              </a:ext>
            </a:extLst>
          </p:cNvPr>
          <p:cNvCxnSpPr>
            <a:cxnSpLocks/>
          </p:cNvCxnSpPr>
          <p:nvPr/>
        </p:nvCxnSpPr>
        <p:spPr>
          <a:xfrm>
            <a:off x="3484367" y="3714033"/>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1" name="Oval 150">
            <a:extLst>
              <a:ext uri="{FF2B5EF4-FFF2-40B4-BE49-F238E27FC236}">
                <a16:creationId xmlns:a16="http://schemas.microsoft.com/office/drawing/2014/main" id="{631FE2BA-9786-4C2D-9469-EAC1D6FF88E3}"/>
              </a:ext>
            </a:extLst>
          </p:cNvPr>
          <p:cNvSpPr/>
          <p:nvPr/>
        </p:nvSpPr>
        <p:spPr>
          <a:xfrm>
            <a:off x="3440878" y="367426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B4B72B2-64A9-436A-9389-DA90F428C75E}"/>
              </a:ext>
            </a:extLst>
          </p:cNvPr>
          <p:cNvSpPr/>
          <p:nvPr/>
        </p:nvSpPr>
        <p:spPr>
          <a:xfrm>
            <a:off x="1864420"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E6633B09-2F8A-4692-9D20-09D07E46D282}"/>
              </a:ext>
            </a:extLst>
          </p:cNvPr>
          <p:cNvSpPr/>
          <p:nvPr/>
        </p:nvSpPr>
        <p:spPr>
          <a:xfrm>
            <a:off x="3354156"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E4930075-DC99-407D-AA77-26305FBD2ACB}"/>
              </a:ext>
            </a:extLst>
          </p:cNvPr>
          <p:cNvSpPr/>
          <p:nvPr/>
        </p:nvSpPr>
        <p:spPr>
          <a:xfrm>
            <a:off x="4843892"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84C9F2C2-9294-4AC2-AF3D-680F42734C13}"/>
              </a:ext>
            </a:extLst>
          </p:cNvPr>
          <p:cNvSpPr/>
          <p:nvPr/>
        </p:nvSpPr>
        <p:spPr>
          <a:xfrm>
            <a:off x="6333628"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4B2D6414-5E97-41DD-B671-23D2E9086DB9}"/>
              </a:ext>
            </a:extLst>
          </p:cNvPr>
          <p:cNvSpPr/>
          <p:nvPr/>
        </p:nvSpPr>
        <p:spPr>
          <a:xfrm>
            <a:off x="7823364"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415E018F-719A-49E7-8400-02A68688DE0C}"/>
              </a:ext>
            </a:extLst>
          </p:cNvPr>
          <p:cNvSpPr/>
          <p:nvPr/>
        </p:nvSpPr>
        <p:spPr>
          <a:xfrm>
            <a:off x="9313102" y="4377577"/>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a:extLst>
              <a:ext uri="{FF2B5EF4-FFF2-40B4-BE49-F238E27FC236}">
                <a16:creationId xmlns:a16="http://schemas.microsoft.com/office/drawing/2014/main" id="{F9BEB270-F99B-4B0D-8733-3C1EA8AE08EC}"/>
              </a:ext>
            </a:extLst>
          </p:cNvPr>
          <p:cNvSpPr txBox="1"/>
          <p:nvPr/>
        </p:nvSpPr>
        <p:spPr>
          <a:xfrm>
            <a:off x="2734811" y="4638730"/>
            <a:ext cx="1382605" cy="615553"/>
          </a:xfrm>
          <a:prstGeom prst="rect">
            <a:avLst/>
          </a:prstGeom>
          <a:noFill/>
        </p:spPr>
        <p:txBody>
          <a:bodyPr wrap="square" rtlCol="0">
            <a:spAutoFit/>
          </a:bodyPr>
          <a:lstStyle/>
          <a:p>
            <a:r>
              <a:rPr lang="en-GB" sz="700" b="1" dirty="0">
                <a:solidFill>
                  <a:schemeClr val="accent2"/>
                </a:solidFill>
              </a:rPr>
              <a:t>Lesson 1</a:t>
            </a:r>
          </a:p>
          <a:p>
            <a:r>
              <a:rPr lang="en-GB" sz="700" dirty="0"/>
              <a:t>Gambler’s Fallacy: probability and luck</a:t>
            </a:r>
          </a:p>
          <a:p>
            <a:endParaRPr lang="en-GB" sz="700" dirty="0"/>
          </a:p>
          <a:p>
            <a:r>
              <a:rPr lang="en-GB" sz="600" dirty="0">
                <a:solidFill>
                  <a:schemeClr val="accent1"/>
                </a:solidFill>
              </a:rPr>
              <a:t>PSHE/RSE: H22, H23, H25, L17</a:t>
            </a:r>
          </a:p>
        </p:txBody>
      </p:sp>
      <p:sp>
        <p:nvSpPr>
          <p:cNvPr id="154" name="TextBox 153">
            <a:extLst>
              <a:ext uri="{FF2B5EF4-FFF2-40B4-BE49-F238E27FC236}">
                <a16:creationId xmlns:a16="http://schemas.microsoft.com/office/drawing/2014/main" id="{81C626E6-23E6-44F5-AD0D-B178114ACADD}"/>
              </a:ext>
            </a:extLst>
          </p:cNvPr>
          <p:cNvSpPr txBox="1"/>
          <p:nvPr/>
        </p:nvSpPr>
        <p:spPr>
          <a:xfrm>
            <a:off x="4215886" y="4638730"/>
            <a:ext cx="1439615" cy="615553"/>
          </a:xfrm>
          <a:prstGeom prst="rect">
            <a:avLst/>
          </a:prstGeom>
          <a:noFill/>
        </p:spPr>
        <p:txBody>
          <a:bodyPr wrap="square" rtlCol="0">
            <a:spAutoFit/>
          </a:bodyPr>
          <a:lstStyle/>
          <a:p>
            <a:r>
              <a:rPr lang="en-GB" sz="700" b="1" dirty="0">
                <a:solidFill>
                  <a:schemeClr val="accent2"/>
                </a:solidFill>
              </a:rPr>
              <a:t>Lesson 2</a:t>
            </a:r>
          </a:p>
          <a:p>
            <a:r>
              <a:rPr lang="en-GB" sz="700" dirty="0"/>
              <a:t>Money and debt: </a:t>
            </a:r>
            <a:br>
              <a:rPr lang="en-GB" sz="700" dirty="0"/>
            </a:br>
            <a:r>
              <a:rPr lang="en-GB" sz="700" dirty="0"/>
              <a:t>The Stock market</a:t>
            </a:r>
          </a:p>
          <a:p>
            <a:endParaRPr lang="en-GB" sz="700" dirty="0"/>
          </a:p>
          <a:p>
            <a:r>
              <a:rPr lang="en-GB" sz="600" dirty="0">
                <a:solidFill>
                  <a:schemeClr val="accent1"/>
                </a:solidFill>
              </a:rPr>
              <a:t>PSHE/RSE: H2, H22, H23, H25, L17, L19</a:t>
            </a:r>
          </a:p>
        </p:txBody>
      </p:sp>
      <p:sp>
        <p:nvSpPr>
          <p:cNvPr id="155" name="TextBox 154">
            <a:extLst>
              <a:ext uri="{FF2B5EF4-FFF2-40B4-BE49-F238E27FC236}">
                <a16:creationId xmlns:a16="http://schemas.microsoft.com/office/drawing/2014/main" id="{032D6C8B-F5DF-4A2F-B5D7-A4FD2B1B6CA5}"/>
              </a:ext>
            </a:extLst>
          </p:cNvPr>
          <p:cNvSpPr txBox="1"/>
          <p:nvPr/>
        </p:nvSpPr>
        <p:spPr>
          <a:xfrm>
            <a:off x="5705622" y="4638730"/>
            <a:ext cx="1454753" cy="492443"/>
          </a:xfrm>
          <a:prstGeom prst="rect">
            <a:avLst/>
          </a:prstGeom>
          <a:noFill/>
        </p:spPr>
        <p:txBody>
          <a:bodyPr wrap="square" rtlCol="0">
            <a:spAutoFit/>
          </a:bodyPr>
          <a:lstStyle/>
          <a:p>
            <a:r>
              <a:rPr lang="en-GB" sz="700" b="1" dirty="0">
                <a:solidFill>
                  <a:schemeClr val="accent2"/>
                </a:solidFill>
              </a:rPr>
              <a:t>Lesson 3</a:t>
            </a:r>
          </a:p>
          <a:p>
            <a:r>
              <a:rPr lang="en-GB" sz="700" dirty="0"/>
              <a:t>Why People Gamble. Getting help</a:t>
            </a:r>
          </a:p>
          <a:p>
            <a:r>
              <a:rPr lang="en-GB" sz="600" dirty="0">
                <a:solidFill>
                  <a:schemeClr val="accent1"/>
                </a:solidFill>
              </a:rPr>
              <a:t>PSHE/RSE: H2, H5, H10, H14, H22, H23, H25, R36, L19</a:t>
            </a:r>
          </a:p>
        </p:txBody>
      </p:sp>
      <p:sp>
        <p:nvSpPr>
          <p:cNvPr id="156" name="TextBox 155">
            <a:extLst>
              <a:ext uri="{FF2B5EF4-FFF2-40B4-BE49-F238E27FC236}">
                <a16:creationId xmlns:a16="http://schemas.microsoft.com/office/drawing/2014/main" id="{FA8DB23C-416F-413A-9309-B608F9F79124}"/>
              </a:ext>
            </a:extLst>
          </p:cNvPr>
          <p:cNvSpPr txBox="1"/>
          <p:nvPr/>
        </p:nvSpPr>
        <p:spPr>
          <a:xfrm>
            <a:off x="7190858" y="4638730"/>
            <a:ext cx="1439615" cy="723275"/>
          </a:xfrm>
          <a:prstGeom prst="rect">
            <a:avLst/>
          </a:prstGeom>
          <a:noFill/>
        </p:spPr>
        <p:txBody>
          <a:bodyPr wrap="square" rtlCol="0">
            <a:spAutoFit/>
          </a:bodyPr>
          <a:lstStyle/>
          <a:p>
            <a:r>
              <a:rPr lang="en-GB" sz="700" b="1" dirty="0">
                <a:solidFill>
                  <a:schemeClr val="accent2"/>
                </a:solidFill>
              </a:rPr>
              <a:t>Lesson 4</a:t>
            </a:r>
          </a:p>
          <a:p>
            <a:r>
              <a:rPr lang="en-GB" sz="700" dirty="0"/>
              <a:t>Addiction and Mental Health. How might gambling related harm effect wellbeing</a:t>
            </a:r>
          </a:p>
          <a:p>
            <a:endParaRPr lang="en-GB" sz="700" dirty="0"/>
          </a:p>
          <a:p>
            <a:r>
              <a:rPr lang="en-GB" sz="600" dirty="0">
                <a:solidFill>
                  <a:schemeClr val="accent1"/>
                </a:solidFill>
              </a:rPr>
              <a:t>PSHE/RSE: H2, H10, R36</a:t>
            </a:r>
          </a:p>
        </p:txBody>
      </p:sp>
      <p:sp>
        <p:nvSpPr>
          <p:cNvPr id="157" name="TextBox 156">
            <a:extLst>
              <a:ext uri="{FF2B5EF4-FFF2-40B4-BE49-F238E27FC236}">
                <a16:creationId xmlns:a16="http://schemas.microsoft.com/office/drawing/2014/main" id="{F6AEC3DE-AAA9-4BEB-A046-78808BB8FDCF}"/>
              </a:ext>
            </a:extLst>
          </p:cNvPr>
          <p:cNvSpPr txBox="1"/>
          <p:nvPr/>
        </p:nvSpPr>
        <p:spPr>
          <a:xfrm>
            <a:off x="8685447" y="4638730"/>
            <a:ext cx="1222642" cy="707886"/>
          </a:xfrm>
          <a:prstGeom prst="rect">
            <a:avLst/>
          </a:prstGeom>
          <a:noFill/>
        </p:spPr>
        <p:txBody>
          <a:bodyPr wrap="square" rtlCol="0">
            <a:spAutoFit/>
          </a:bodyPr>
          <a:lstStyle/>
          <a:p>
            <a:r>
              <a:rPr lang="en-GB" sz="700" b="1" dirty="0">
                <a:solidFill>
                  <a:schemeClr val="accent2"/>
                </a:solidFill>
              </a:rPr>
              <a:t>Lesson 5</a:t>
            </a:r>
          </a:p>
          <a:p>
            <a:r>
              <a:rPr lang="en-GB" sz="700" dirty="0"/>
              <a:t>The Gambling Industry – Advertising and marketing</a:t>
            </a:r>
          </a:p>
          <a:p>
            <a:endParaRPr lang="en-GB" sz="700" dirty="0"/>
          </a:p>
          <a:p>
            <a:r>
              <a:rPr lang="en-GB" sz="600" dirty="0">
                <a:solidFill>
                  <a:schemeClr val="accent1"/>
                </a:solidFill>
              </a:rPr>
              <a:t>PSHE/RSE: H23, H25, </a:t>
            </a:r>
            <a:br>
              <a:rPr lang="en-GB" sz="600" dirty="0">
                <a:solidFill>
                  <a:schemeClr val="accent1"/>
                </a:solidFill>
              </a:rPr>
            </a:br>
            <a:r>
              <a:rPr lang="en-GB" sz="600" dirty="0">
                <a:solidFill>
                  <a:schemeClr val="accent1"/>
                </a:solidFill>
              </a:rPr>
              <a:t>R35, R36, L24</a:t>
            </a:r>
          </a:p>
        </p:txBody>
      </p:sp>
      <p:sp>
        <p:nvSpPr>
          <p:cNvPr id="158" name="TextBox 157">
            <a:extLst>
              <a:ext uri="{FF2B5EF4-FFF2-40B4-BE49-F238E27FC236}">
                <a16:creationId xmlns:a16="http://schemas.microsoft.com/office/drawing/2014/main" id="{88112476-A4A7-4934-8BA3-6F2D3D9097D5}"/>
              </a:ext>
            </a:extLst>
          </p:cNvPr>
          <p:cNvSpPr txBox="1"/>
          <p:nvPr/>
        </p:nvSpPr>
        <p:spPr>
          <a:xfrm>
            <a:off x="10152547" y="4892683"/>
            <a:ext cx="1772020" cy="492443"/>
          </a:xfrm>
          <a:prstGeom prst="rect">
            <a:avLst/>
          </a:prstGeom>
          <a:noFill/>
        </p:spPr>
        <p:txBody>
          <a:bodyPr wrap="square" rtlCol="0">
            <a:spAutoFit/>
          </a:bodyPr>
          <a:lstStyle/>
          <a:p>
            <a:r>
              <a:rPr lang="en-GB" sz="700" b="1" dirty="0">
                <a:solidFill>
                  <a:schemeClr val="accent2"/>
                </a:solidFill>
              </a:rPr>
              <a:t>Lesson 6</a:t>
            </a:r>
          </a:p>
          <a:p>
            <a:r>
              <a:rPr lang="en-GB" sz="700" dirty="0"/>
              <a:t>Gambling  – Removing the stigma</a:t>
            </a:r>
          </a:p>
          <a:p>
            <a:r>
              <a:rPr lang="en-GB" sz="600" dirty="0">
                <a:solidFill>
                  <a:schemeClr val="accent1"/>
                </a:solidFill>
              </a:rPr>
              <a:t>PSHE/RSE: H2, H4, H22,H23 H25, R36, L17, L24</a:t>
            </a:r>
          </a:p>
          <a:p>
            <a:endParaRPr lang="en-GB" sz="600" dirty="0">
              <a:solidFill>
                <a:schemeClr val="accent1"/>
              </a:solidFill>
            </a:endParaRPr>
          </a:p>
        </p:txBody>
      </p:sp>
      <p:cxnSp>
        <p:nvCxnSpPr>
          <p:cNvPr id="159" name="Straight Connector 158">
            <a:extLst>
              <a:ext uri="{FF2B5EF4-FFF2-40B4-BE49-F238E27FC236}">
                <a16:creationId xmlns:a16="http://schemas.microsoft.com/office/drawing/2014/main" id="{615A83D2-00D1-4E6A-9E72-4B54192986AC}"/>
              </a:ext>
            </a:extLst>
          </p:cNvPr>
          <p:cNvCxnSpPr>
            <a:cxnSpLocks/>
          </p:cNvCxnSpPr>
          <p:nvPr/>
        </p:nvCxnSpPr>
        <p:spPr>
          <a:xfrm>
            <a:off x="2726151" y="474298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0" name="Oval 159">
            <a:extLst>
              <a:ext uri="{FF2B5EF4-FFF2-40B4-BE49-F238E27FC236}">
                <a16:creationId xmlns:a16="http://schemas.microsoft.com/office/drawing/2014/main" id="{531A7275-F9EB-4754-B284-5622FB4DEB10}"/>
              </a:ext>
            </a:extLst>
          </p:cNvPr>
          <p:cNvSpPr/>
          <p:nvPr/>
        </p:nvSpPr>
        <p:spPr>
          <a:xfrm>
            <a:off x="2682662" y="47032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1" name="Straight Connector 160">
            <a:extLst>
              <a:ext uri="{FF2B5EF4-FFF2-40B4-BE49-F238E27FC236}">
                <a16:creationId xmlns:a16="http://schemas.microsoft.com/office/drawing/2014/main" id="{6F9D01C6-BE9F-40F0-A474-6D1F1D5DA078}"/>
              </a:ext>
            </a:extLst>
          </p:cNvPr>
          <p:cNvCxnSpPr>
            <a:cxnSpLocks/>
          </p:cNvCxnSpPr>
          <p:nvPr/>
        </p:nvCxnSpPr>
        <p:spPr>
          <a:xfrm>
            <a:off x="4215887" y="474298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2" name="Oval 161">
            <a:extLst>
              <a:ext uri="{FF2B5EF4-FFF2-40B4-BE49-F238E27FC236}">
                <a16:creationId xmlns:a16="http://schemas.microsoft.com/office/drawing/2014/main" id="{A48D84E9-24EC-4F8E-9B9B-B696C518A5D9}"/>
              </a:ext>
            </a:extLst>
          </p:cNvPr>
          <p:cNvSpPr/>
          <p:nvPr/>
        </p:nvSpPr>
        <p:spPr>
          <a:xfrm>
            <a:off x="4172398" y="47032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3" name="Straight Connector 162">
            <a:extLst>
              <a:ext uri="{FF2B5EF4-FFF2-40B4-BE49-F238E27FC236}">
                <a16:creationId xmlns:a16="http://schemas.microsoft.com/office/drawing/2014/main" id="{65A2F678-226F-4137-90AB-7D7977715A1E}"/>
              </a:ext>
            </a:extLst>
          </p:cNvPr>
          <p:cNvCxnSpPr>
            <a:cxnSpLocks/>
          </p:cNvCxnSpPr>
          <p:nvPr/>
        </p:nvCxnSpPr>
        <p:spPr>
          <a:xfrm>
            <a:off x="5705623" y="474298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4" name="Oval 163">
            <a:extLst>
              <a:ext uri="{FF2B5EF4-FFF2-40B4-BE49-F238E27FC236}">
                <a16:creationId xmlns:a16="http://schemas.microsoft.com/office/drawing/2014/main" id="{69FF5F37-2E8D-4CDC-B454-C1F8DCE7EE95}"/>
              </a:ext>
            </a:extLst>
          </p:cNvPr>
          <p:cNvSpPr/>
          <p:nvPr/>
        </p:nvSpPr>
        <p:spPr>
          <a:xfrm>
            <a:off x="5662134" y="47032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5" name="Straight Connector 164">
            <a:extLst>
              <a:ext uri="{FF2B5EF4-FFF2-40B4-BE49-F238E27FC236}">
                <a16:creationId xmlns:a16="http://schemas.microsoft.com/office/drawing/2014/main" id="{C6C177FF-983E-4997-82E5-A7B3323DC16A}"/>
              </a:ext>
            </a:extLst>
          </p:cNvPr>
          <p:cNvCxnSpPr>
            <a:cxnSpLocks/>
          </p:cNvCxnSpPr>
          <p:nvPr/>
        </p:nvCxnSpPr>
        <p:spPr>
          <a:xfrm>
            <a:off x="7195359" y="474298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6" name="Oval 165">
            <a:extLst>
              <a:ext uri="{FF2B5EF4-FFF2-40B4-BE49-F238E27FC236}">
                <a16:creationId xmlns:a16="http://schemas.microsoft.com/office/drawing/2014/main" id="{6453C054-E506-4AF9-97A4-F376C6B0A89D}"/>
              </a:ext>
            </a:extLst>
          </p:cNvPr>
          <p:cNvSpPr/>
          <p:nvPr/>
        </p:nvSpPr>
        <p:spPr>
          <a:xfrm>
            <a:off x="7151870" y="47032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7" name="Straight Connector 166">
            <a:extLst>
              <a:ext uri="{FF2B5EF4-FFF2-40B4-BE49-F238E27FC236}">
                <a16:creationId xmlns:a16="http://schemas.microsoft.com/office/drawing/2014/main" id="{9D5A7404-9A20-4715-A615-1C5923913D0C}"/>
              </a:ext>
            </a:extLst>
          </p:cNvPr>
          <p:cNvCxnSpPr>
            <a:cxnSpLocks/>
          </p:cNvCxnSpPr>
          <p:nvPr/>
        </p:nvCxnSpPr>
        <p:spPr>
          <a:xfrm>
            <a:off x="8685095" y="4742985"/>
            <a:ext cx="0" cy="71972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85971786-6FF7-461F-829E-8B44BF9EF89D}"/>
              </a:ext>
            </a:extLst>
          </p:cNvPr>
          <p:cNvSpPr/>
          <p:nvPr/>
        </p:nvSpPr>
        <p:spPr>
          <a:xfrm>
            <a:off x="8641606" y="4703213"/>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9" name="Straight Connector 168">
            <a:extLst>
              <a:ext uri="{FF2B5EF4-FFF2-40B4-BE49-F238E27FC236}">
                <a16:creationId xmlns:a16="http://schemas.microsoft.com/office/drawing/2014/main" id="{83360EE3-E36F-494A-B3CF-7F466C3264FF}"/>
              </a:ext>
            </a:extLst>
          </p:cNvPr>
          <p:cNvCxnSpPr>
            <a:cxnSpLocks/>
          </p:cNvCxnSpPr>
          <p:nvPr/>
        </p:nvCxnSpPr>
        <p:spPr>
          <a:xfrm>
            <a:off x="10174833" y="5000367"/>
            <a:ext cx="0" cy="41654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Oval 169">
            <a:extLst>
              <a:ext uri="{FF2B5EF4-FFF2-40B4-BE49-F238E27FC236}">
                <a16:creationId xmlns:a16="http://schemas.microsoft.com/office/drawing/2014/main" id="{0EAC00A3-F9E8-4925-A763-0884B634E05D}"/>
              </a:ext>
            </a:extLst>
          </p:cNvPr>
          <p:cNvSpPr/>
          <p:nvPr/>
        </p:nvSpPr>
        <p:spPr>
          <a:xfrm>
            <a:off x="10131344" y="4953641"/>
            <a:ext cx="86979" cy="86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CEF1E5AA-7C23-4F0F-88CE-E7C9ABE3DFF6}"/>
              </a:ext>
            </a:extLst>
          </p:cNvPr>
          <p:cNvSpPr/>
          <p:nvPr/>
        </p:nvSpPr>
        <p:spPr>
          <a:xfrm>
            <a:off x="2595940"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4947DD5E-D2E7-4CCA-B868-24784E839F78}"/>
              </a:ext>
            </a:extLst>
          </p:cNvPr>
          <p:cNvSpPr/>
          <p:nvPr/>
        </p:nvSpPr>
        <p:spPr>
          <a:xfrm>
            <a:off x="4085676"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D7D080CC-2520-452C-8B75-DF9AD213B2EC}"/>
              </a:ext>
            </a:extLst>
          </p:cNvPr>
          <p:cNvSpPr/>
          <p:nvPr/>
        </p:nvSpPr>
        <p:spPr>
          <a:xfrm>
            <a:off x="5575412"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BEE2B631-6072-43AE-9F3A-521C00332730}"/>
              </a:ext>
            </a:extLst>
          </p:cNvPr>
          <p:cNvSpPr/>
          <p:nvPr/>
        </p:nvSpPr>
        <p:spPr>
          <a:xfrm>
            <a:off x="7065148"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ABC7A82E-7128-4C9C-9AD0-22E9B68452DF}"/>
              </a:ext>
            </a:extLst>
          </p:cNvPr>
          <p:cNvSpPr/>
          <p:nvPr/>
        </p:nvSpPr>
        <p:spPr>
          <a:xfrm>
            <a:off x="8554884"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D6B37BFC-9346-4C4A-9DA5-F44654F06FAD}"/>
              </a:ext>
            </a:extLst>
          </p:cNvPr>
          <p:cNvSpPr/>
          <p:nvPr/>
        </p:nvSpPr>
        <p:spPr>
          <a:xfrm>
            <a:off x="10044622" y="5403815"/>
            <a:ext cx="260422" cy="2604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TextBox 170">
            <a:extLst>
              <a:ext uri="{FF2B5EF4-FFF2-40B4-BE49-F238E27FC236}">
                <a16:creationId xmlns:a16="http://schemas.microsoft.com/office/drawing/2014/main" id="{3F3EBF79-522C-4AD4-9420-0F1437210EF2}"/>
              </a:ext>
            </a:extLst>
          </p:cNvPr>
          <p:cNvSpPr txBox="1"/>
          <p:nvPr/>
        </p:nvSpPr>
        <p:spPr>
          <a:xfrm>
            <a:off x="1103702" y="5933423"/>
            <a:ext cx="8469822" cy="246221"/>
          </a:xfrm>
          <a:prstGeom prst="rect">
            <a:avLst/>
          </a:prstGeom>
          <a:noFill/>
        </p:spPr>
        <p:txBody>
          <a:bodyPr wrap="square" rtlCol="0">
            <a:spAutoFit/>
          </a:bodyPr>
          <a:lstStyle/>
          <a:p>
            <a:endParaRPr lang="en-GB" sz="1000" dirty="0"/>
          </a:p>
        </p:txBody>
      </p:sp>
      <p:sp>
        <p:nvSpPr>
          <p:cNvPr id="172" name="Rectangle 171">
            <a:extLst>
              <a:ext uri="{FF2B5EF4-FFF2-40B4-BE49-F238E27FC236}">
                <a16:creationId xmlns:a16="http://schemas.microsoft.com/office/drawing/2014/main" id="{A599C85B-C6A9-4527-A645-80E4858FC4FB}"/>
              </a:ext>
            </a:extLst>
          </p:cNvPr>
          <p:cNvSpPr/>
          <p:nvPr/>
        </p:nvSpPr>
        <p:spPr>
          <a:xfrm>
            <a:off x="11569" y="6289973"/>
            <a:ext cx="12192000"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3" name="Picture 172" descr="A picture containing clock, meter&#10;&#10;Description automatically generated">
            <a:extLst>
              <a:ext uri="{FF2B5EF4-FFF2-40B4-BE49-F238E27FC236}">
                <a16:creationId xmlns:a16="http://schemas.microsoft.com/office/drawing/2014/main" id="{9B425FAE-8B76-4AC6-A015-B70EFC7DF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4653" y="206449"/>
            <a:ext cx="858381" cy="263144"/>
          </a:xfrm>
          <a:prstGeom prst="rect">
            <a:avLst/>
          </a:prstGeom>
        </p:spPr>
      </p:pic>
      <p:sp>
        <p:nvSpPr>
          <p:cNvPr id="174" name="TextBox 173">
            <a:extLst>
              <a:ext uri="{FF2B5EF4-FFF2-40B4-BE49-F238E27FC236}">
                <a16:creationId xmlns:a16="http://schemas.microsoft.com/office/drawing/2014/main" id="{C8E0423F-8B5D-483A-B4E3-9C6AAB2669B7}"/>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Tree>
    <p:custDataLst>
      <p:tags r:id="rId1"/>
    </p:custDataLst>
    <p:extLst>
      <p:ext uri="{BB962C8B-B14F-4D97-AF65-F5344CB8AC3E}">
        <p14:creationId xmlns:p14="http://schemas.microsoft.com/office/powerpoint/2010/main" val="901312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PSHE KS3 Programme of Study Links </a:t>
            </a:r>
            <a:r>
              <a:rPr lang="en-GB" sz="1800" dirty="0">
                <a:solidFill>
                  <a:schemeClr val="bg1"/>
                </a:solidFill>
              </a:rPr>
              <a:t>1 OF 2 </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PSHE / RSE Document</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1034940964"/>
              </p:ext>
            </p:extLst>
          </p:nvPr>
        </p:nvGraphicFramePr>
        <p:xfrm>
          <a:off x="111258" y="739330"/>
          <a:ext cx="11969484" cy="6147961"/>
        </p:xfrm>
        <a:graphic>
          <a:graphicData uri="http://schemas.openxmlformats.org/drawingml/2006/table">
            <a:tbl>
              <a:tblPr firstRow="1" bandRow="1">
                <a:tableStyleId>{5940675A-B579-460E-94D1-54222C63F5DA}</a:tableStyleId>
              </a:tblPr>
              <a:tblGrid>
                <a:gridCol w="6327726">
                  <a:extLst>
                    <a:ext uri="{9D8B030D-6E8A-4147-A177-3AD203B41FA5}">
                      <a16:colId xmlns:a16="http://schemas.microsoft.com/office/drawing/2014/main" val="2263463349"/>
                    </a:ext>
                  </a:extLst>
                </a:gridCol>
                <a:gridCol w="313431">
                  <a:extLst>
                    <a:ext uri="{9D8B030D-6E8A-4147-A177-3AD203B41FA5}">
                      <a16:colId xmlns:a16="http://schemas.microsoft.com/office/drawing/2014/main" val="3225635896"/>
                    </a:ext>
                  </a:extLst>
                </a:gridCol>
                <a:gridCol w="313431">
                  <a:extLst>
                    <a:ext uri="{9D8B030D-6E8A-4147-A177-3AD203B41FA5}">
                      <a16:colId xmlns:a16="http://schemas.microsoft.com/office/drawing/2014/main" val="935265942"/>
                    </a:ext>
                  </a:extLst>
                </a:gridCol>
                <a:gridCol w="313431">
                  <a:extLst>
                    <a:ext uri="{9D8B030D-6E8A-4147-A177-3AD203B41FA5}">
                      <a16:colId xmlns:a16="http://schemas.microsoft.com/office/drawing/2014/main" val="3650761264"/>
                    </a:ext>
                  </a:extLst>
                </a:gridCol>
                <a:gridCol w="313431">
                  <a:extLst>
                    <a:ext uri="{9D8B030D-6E8A-4147-A177-3AD203B41FA5}">
                      <a16:colId xmlns:a16="http://schemas.microsoft.com/office/drawing/2014/main" val="3530972017"/>
                    </a:ext>
                  </a:extLst>
                </a:gridCol>
                <a:gridCol w="313431">
                  <a:extLst>
                    <a:ext uri="{9D8B030D-6E8A-4147-A177-3AD203B41FA5}">
                      <a16:colId xmlns:a16="http://schemas.microsoft.com/office/drawing/2014/main" val="769349745"/>
                    </a:ext>
                  </a:extLst>
                </a:gridCol>
                <a:gridCol w="313431">
                  <a:extLst>
                    <a:ext uri="{9D8B030D-6E8A-4147-A177-3AD203B41FA5}">
                      <a16:colId xmlns:a16="http://schemas.microsoft.com/office/drawing/2014/main" val="2358244631"/>
                    </a:ext>
                  </a:extLst>
                </a:gridCol>
                <a:gridCol w="313431">
                  <a:extLst>
                    <a:ext uri="{9D8B030D-6E8A-4147-A177-3AD203B41FA5}">
                      <a16:colId xmlns:a16="http://schemas.microsoft.com/office/drawing/2014/main" val="1583762418"/>
                    </a:ext>
                  </a:extLst>
                </a:gridCol>
                <a:gridCol w="313431">
                  <a:extLst>
                    <a:ext uri="{9D8B030D-6E8A-4147-A177-3AD203B41FA5}">
                      <a16:colId xmlns:a16="http://schemas.microsoft.com/office/drawing/2014/main" val="2697690449"/>
                    </a:ext>
                  </a:extLst>
                </a:gridCol>
                <a:gridCol w="313431">
                  <a:extLst>
                    <a:ext uri="{9D8B030D-6E8A-4147-A177-3AD203B41FA5}">
                      <a16:colId xmlns:a16="http://schemas.microsoft.com/office/drawing/2014/main" val="4132855628"/>
                    </a:ext>
                  </a:extLst>
                </a:gridCol>
                <a:gridCol w="313431">
                  <a:extLst>
                    <a:ext uri="{9D8B030D-6E8A-4147-A177-3AD203B41FA5}">
                      <a16:colId xmlns:a16="http://schemas.microsoft.com/office/drawing/2014/main" val="478600208"/>
                    </a:ext>
                  </a:extLst>
                </a:gridCol>
                <a:gridCol w="313431">
                  <a:extLst>
                    <a:ext uri="{9D8B030D-6E8A-4147-A177-3AD203B41FA5}">
                      <a16:colId xmlns:a16="http://schemas.microsoft.com/office/drawing/2014/main" val="3200573859"/>
                    </a:ext>
                  </a:extLst>
                </a:gridCol>
                <a:gridCol w="313431">
                  <a:extLst>
                    <a:ext uri="{9D8B030D-6E8A-4147-A177-3AD203B41FA5}">
                      <a16:colId xmlns:a16="http://schemas.microsoft.com/office/drawing/2014/main" val="2141236514"/>
                    </a:ext>
                  </a:extLst>
                </a:gridCol>
                <a:gridCol w="313431">
                  <a:extLst>
                    <a:ext uri="{9D8B030D-6E8A-4147-A177-3AD203B41FA5}">
                      <a16:colId xmlns:a16="http://schemas.microsoft.com/office/drawing/2014/main" val="2435216114"/>
                    </a:ext>
                  </a:extLst>
                </a:gridCol>
                <a:gridCol w="313431">
                  <a:extLst>
                    <a:ext uri="{9D8B030D-6E8A-4147-A177-3AD203B41FA5}">
                      <a16:colId xmlns:a16="http://schemas.microsoft.com/office/drawing/2014/main" val="960928697"/>
                    </a:ext>
                  </a:extLst>
                </a:gridCol>
                <a:gridCol w="313431">
                  <a:extLst>
                    <a:ext uri="{9D8B030D-6E8A-4147-A177-3AD203B41FA5}">
                      <a16:colId xmlns:a16="http://schemas.microsoft.com/office/drawing/2014/main" val="467047797"/>
                    </a:ext>
                  </a:extLst>
                </a:gridCol>
                <a:gridCol w="313431">
                  <a:extLst>
                    <a:ext uri="{9D8B030D-6E8A-4147-A177-3AD203B41FA5}">
                      <a16:colId xmlns:a16="http://schemas.microsoft.com/office/drawing/2014/main" val="3728689643"/>
                    </a:ext>
                  </a:extLst>
                </a:gridCol>
                <a:gridCol w="313431">
                  <a:extLst>
                    <a:ext uri="{9D8B030D-6E8A-4147-A177-3AD203B41FA5}">
                      <a16:colId xmlns:a16="http://schemas.microsoft.com/office/drawing/2014/main" val="610488129"/>
                    </a:ext>
                  </a:extLst>
                </a:gridCol>
                <a:gridCol w="313431">
                  <a:extLst>
                    <a:ext uri="{9D8B030D-6E8A-4147-A177-3AD203B41FA5}">
                      <a16:colId xmlns:a16="http://schemas.microsoft.com/office/drawing/2014/main" val="3376648152"/>
                    </a:ext>
                  </a:extLst>
                </a:gridCol>
              </a:tblGrid>
              <a:tr h="259845">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Year 7</a:t>
                      </a:r>
                    </a:p>
                  </a:txBody>
                  <a:tcPr anchor="ctr">
                    <a:solidFill>
                      <a:srgbClr val="92D05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8</a:t>
                      </a:r>
                    </a:p>
                  </a:txBody>
                  <a:tcPr anchor="ctr">
                    <a:solidFill>
                      <a:schemeClr val="accent4"/>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9</a:t>
                      </a:r>
                    </a:p>
                  </a:txBody>
                  <a:tcPr anchor="ctr">
                    <a:solidFill>
                      <a:srgbClr val="FF000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032922007"/>
                  </a:ext>
                </a:extLst>
              </a:tr>
              <a:tr h="259845">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dirty="0">
                          <a:latin typeface="+mn-lt"/>
                        </a:rPr>
                        <a:t>L1</a:t>
                      </a:r>
                    </a:p>
                  </a:txBody>
                  <a:tcPr anchor="ctr">
                    <a:solidFill>
                      <a:srgbClr val="92D050"/>
                    </a:solidFill>
                  </a:tcPr>
                </a:tc>
                <a:tc>
                  <a:txBody>
                    <a:bodyPr/>
                    <a:lstStyle/>
                    <a:p>
                      <a:pPr>
                        <a:lnSpc>
                          <a:spcPts val="600"/>
                        </a:lnSpc>
                      </a:pPr>
                      <a:r>
                        <a:rPr lang="en-GB" sz="550" b="1" dirty="0">
                          <a:latin typeface="+mn-lt"/>
                        </a:rPr>
                        <a:t>L2</a:t>
                      </a:r>
                    </a:p>
                  </a:txBody>
                  <a:tcPr anchor="ctr">
                    <a:solidFill>
                      <a:srgbClr val="92D050"/>
                    </a:solidFill>
                  </a:tcPr>
                </a:tc>
                <a:tc>
                  <a:txBody>
                    <a:bodyPr/>
                    <a:lstStyle/>
                    <a:p>
                      <a:pPr>
                        <a:lnSpc>
                          <a:spcPts val="600"/>
                        </a:lnSpc>
                      </a:pPr>
                      <a:r>
                        <a:rPr lang="en-GB" sz="550" b="1" dirty="0">
                          <a:latin typeface="+mn-lt"/>
                        </a:rPr>
                        <a:t>L3</a:t>
                      </a:r>
                    </a:p>
                  </a:txBody>
                  <a:tcPr anchor="ctr">
                    <a:solidFill>
                      <a:srgbClr val="92D050"/>
                    </a:solidFill>
                  </a:tcPr>
                </a:tc>
                <a:tc>
                  <a:txBody>
                    <a:bodyPr/>
                    <a:lstStyle/>
                    <a:p>
                      <a:pPr>
                        <a:lnSpc>
                          <a:spcPts val="600"/>
                        </a:lnSpc>
                      </a:pPr>
                      <a:r>
                        <a:rPr lang="en-GB" sz="550" b="1" dirty="0">
                          <a:latin typeface="+mn-lt"/>
                        </a:rPr>
                        <a:t>L4</a:t>
                      </a:r>
                    </a:p>
                  </a:txBody>
                  <a:tcPr anchor="ctr">
                    <a:solidFill>
                      <a:srgbClr val="92D050"/>
                    </a:solidFill>
                  </a:tcPr>
                </a:tc>
                <a:tc>
                  <a:txBody>
                    <a:bodyPr/>
                    <a:lstStyle/>
                    <a:p>
                      <a:pPr>
                        <a:lnSpc>
                          <a:spcPts val="600"/>
                        </a:lnSpc>
                      </a:pPr>
                      <a:r>
                        <a:rPr lang="en-GB" sz="550" b="1" dirty="0">
                          <a:latin typeface="+mn-lt"/>
                        </a:rPr>
                        <a:t>L5</a:t>
                      </a:r>
                    </a:p>
                  </a:txBody>
                  <a:tcPr anchor="ctr">
                    <a:solidFill>
                      <a:srgbClr val="92D050"/>
                    </a:solidFill>
                  </a:tcPr>
                </a:tc>
                <a:tc>
                  <a:txBody>
                    <a:bodyPr/>
                    <a:lstStyle/>
                    <a:p>
                      <a:pPr>
                        <a:lnSpc>
                          <a:spcPts val="600"/>
                        </a:lnSpc>
                      </a:pPr>
                      <a:r>
                        <a:rPr lang="en-GB" sz="550" b="1" dirty="0">
                          <a:latin typeface="+mn-lt"/>
                        </a:rPr>
                        <a:t>L6</a:t>
                      </a:r>
                    </a:p>
                  </a:txBody>
                  <a:tcPr anchor="ctr">
                    <a:solidFill>
                      <a:srgbClr val="92D050"/>
                    </a:solidFill>
                  </a:tcPr>
                </a:tc>
                <a:tc>
                  <a:txBody>
                    <a:bodyPr/>
                    <a:lstStyle/>
                    <a:p>
                      <a:pPr>
                        <a:lnSpc>
                          <a:spcPts val="600"/>
                        </a:lnSpc>
                      </a:pPr>
                      <a:r>
                        <a:rPr lang="en-GB" sz="550" b="1" dirty="0">
                          <a:latin typeface="+mn-lt"/>
                        </a:rPr>
                        <a:t>L1</a:t>
                      </a:r>
                    </a:p>
                  </a:txBody>
                  <a:tcPr anchor="ctr">
                    <a:solidFill>
                      <a:schemeClr val="accent4"/>
                    </a:solidFill>
                  </a:tcPr>
                </a:tc>
                <a:tc>
                  <a:txBody>
                    <a:bodyPr/>
                    <a:lstStyle/>
                    <a:p>
                      <a:pPr>
                        <a:lnSpc>
                          <a:spcPts val="600"/>
                        </a:lnSpc>
                      </a:pPr>
                      <a:r>
                        <a:rPr lang="en-GB" sz="550" b="1" dirty="0">
                          <a:latin typeface="+mn-lt"/>
                        </a:rPr>
                        <a:t>L2</a:t>
                      </a:r>
                    </a:p>
                  </a:txBody>
                  <a:tcPr anchor="ctr">
                    <a:solidFill>
                      <a:schemeClr val="accent4"/>
                    </a:solidFill>
                  </a:tcPr>
                </a:tc>
                <a:tc>
                  <a:txBody>
                    <a:bodyPr/>
                    <a:lstStyle/>
                    <a:p>
                      <a:pPr>
                        <a:lnSpc>
                          <a:spcPts val="600"/>
                        </a:lnSpc>
                      </a:pPr>
                      <a:r>
                        <a:rPr lang="en-GB" sz="550" b="1" dirty="0">
                          <a:latin typeface="+mn-lt"/>
                        </a:rPr>
                        <a:t>L3</a:t>
                      </a:r>
                    </a:p>
                  </a:txBody>
                  <a:tcPr anchor="ctr">
                    <a:solidFill>
                      <a:schemeClr val="accent4"/>
                    </a:solidFill>
                  </a:tcPr>
                </a:tc>
                <a:tc>
                  <a:txBody>
                    <a:bodyPr/>
                    <a:lstStyle/>
                    <a:p>
                      <a:pPr>
                        <a:lnSpc>
                          <a:spcPts val="600"/>
                        </a:lnSpc>
                      </a:pPr>
                      <a:r>
                        <a:rPr lang="en-GB" sz="550" b="1" dirty="0">
                          <a:latin typeface="+mn-lt"/>
                        </a:rPr>
                        <a:t>L4</a:t>
                      </a:r>
                    </a:p>
                  </a:txBody>
                  <a:tcPr anchor="ctr">
                    <a:solidFill>
                      <a:schemeClr val="accent4"/>
                    </a:solidFill>
                  </a:tcPr>
                </a:tc>
                <a:tc>
                  <a:txBody>
                    <a:bodyPr/>
                    <a:lstStyle/>
                    <a:p>
                      <a:pPr>
                        <a:lnSpc>
                          <a:spcPts val="600"/>
                        </a:lnSpc>
                      </a:pPr>
                      <a:r>
                        <a:rPr lang="en-GB" sz="550" b="1" dirty="0">
                          <a:latin typeface="+mn-lt"/>
                        </a:rPr>
                        <a:t>L5</a:t>
                      </a:r>
                    </a:p>
                  </a:txBody>
                  <a:tcPr anchor="ctr">
                    <a:solidFill>
                      <a:schemeClr val="accent4"/>
                    </a:solidFill>
                  </a:tcPr>
                </a:tc>
                <a:tc>
                  <a:txBody>
                    <a:bodyPr/>
                    <a:lstStyle/>
                    <a:p>
                      <a:pPr>
                        <a:lnSpc>
                          <a:spcPts val="600"/>
                        </a:lnSpc>
                      </a:pPr>
                      <a:r>
                        <a:rPr lang="en-GB" sz="550" b="1" dirty="0">
                          <a:latin typeface="+mn-lt"/>
                        </a:rPr>
                        <a:t>L6</a:t>
                      </a:r>
                    </a:p>
                  </a:txBody>
                  <a:tcPr anchor="ctr">
                    <a:solidFill>
                      <a:schemeClr val="accent4"/>
                    </a:solidFill>
                  </a:tcPr>
                </a:tc>
                <a:tc>
                  <a:txBody>
                    <a:bodyPr/>
                    <a:lstStyle/>
                    <a:p>
                      <a:pPr>
                        <a:lnSpc>
                          <a:spcPts val="600"/>
                        </a:lnSpc>
                      </a:pPr>
                      <a:r>
                        <a:rPr lang="en-GB" sz="550" b="1" dirty="0">
                          <a:latin typeface="+mn-lt"/>
                        </a:rPr>
                        <a:t>L1</a:t>
                      </a:r>
                    </a:p>
                  </a:txBody>
                  <a:tcPr anchor="ctr">
                    <a:solidFill>
                      <a:srgbClr val="FF0000"/>
                    </a:solidFill>
                  </a:tcPr>
                </a:tc>
                <a:tc>
                  <a:txBody>
                    <a:bodyPr/>
                    <a:lstStyle/>
                    <a:p>
                      <a:pPr>
                        <a:lnSpc>
                          <a:spcPts val="600"/>
                        </a:lnSpc>
                      </a:pPr>
                      <a:r>
                        <a:rPr lang="en-GB" sz="550" b="1" dirty="0">
                          <a:latin typeface="+mn-lt"/>
                        </a:rPr>
                        <a:t>L2</a:t>
                      </a:r>
                    </a:p>
                  </a:txBody>
                  <a:tcPr anchor="ctr">
                    <a:solidFill>
                      <a:srgbClr val="FF0000"/>
                    </a:solidFill>
                  </a:tcPr>
                </a:tc>
                <a:tc>
                  <a:txBody>
                    <a:bodyPr/>
                    <a:lstStyle/>
                    <a:p>
                      <a:pPr>
                        <a:lnSpc>
                          <a:spcPts val="600"/>
                        </a:lnSpc>
                      </a:pPr>
                      <a:r>
                        <a:rPr lang="en-GB" sz="550" b="1" dirty="0">
                          <a:latin typeface="+mn-lt"/>
                        </a:rPr>
                        <a:t>L3</a:t>
                      </a:r>
                    </a:p>
                  </a:txBody>
                  <a:tcPr anchor="ctr">
                    <a:solidFill>
                      <a:srgbClr val="FF0000"/>
                    </a:solidFill>
                  </a:tcPr>
                </a:tc>
                <a:tc>
                  <a:txBody>
                    <a:bodyPr/>
                    <a:lstStyle/>
                    <a:p>
                      <a:pPr>
                        <a:lnSpc>
                          <a:spcPts val="600"/>
                        </a:lnSpc>
                      </a:pPr>
                      <a:r>
                        <a:rPr lang="en-GB" sz="550" b="1" dirty="0">
                          <a:latin typeface="+mn-lt"/>
                        </a:rPr>
                        <a:t>L4</a:t>
                      </a:r>
                    </a:p>
                  </a:txBody>
                  <a:tcPr anchor="ctr">
                    <a:solidFill>
                      <a:srgbClr val="FF0000"/>
                    </a:solidFill>
                  </a:tcPr>
                </a:tc>
                <a:tc>
                  <a:txBody>
                    <a:bodyPr/>
                    <a:lstStyle/>
                    <a:p>
                      <a:pPr>
                        <a:lnSpc>
                          <a:spcPts val="600"/>
                        </a:lnSpc>
                      </a:pPr>
                      <a:r>
                        <a:rPr lang="en-GB" sz="550" b="1" dirty="0">
                          <a:latin typeface="+mn-lt"/>
                        </a:rPr>
                        <a:t>L5</a:t>
                      </a:r>
                    </a:p>
                  </a:txBody>
                  <a:tcPr anchor="ctr">
                    <a:solidFill>
                      <a:srgbClr val="FF0000"/>
                    </a:solidFill>
                  </a:tcPr>
                </a:tc>
                <a:tc>
                  <a:txBody>
                    <a:bodyPr/>
                    <a:lstStyle/>
                    <a:p>
                      <a:pPr>
                        <a:lnSpc>
                          <a:spcPts val="600"/>
                        </a:lnSpc>
                      </a:pPr>
                      <a:r>
                        <a:rPr lang="en-GB" sz="550" b="1" dirty="0">
                          <a:latin typeface="+mn-lt"/>
                        </a:rPr>
                        <a:t>L6</a:t>
                      </a:r>
                    </a:p>
                  </a:txBody>
                  <a:tcPr anchor="ctr">
                    <a:solidFill>
                      <a:srgbClr val="FF0000"/>
                    </a:solidFill>
                  </a:tcPr>
                </a:tc>
                <a:extLst>
                  <a:ext uri="{0D108BD9-81ED-4DB2-BD59-A6C34878D82A}">
                    <a16:rowId xmlns:a16="http://schemas.microsoft.com/office/drawing/2014/main" val="3705459486"/>
                  </a:ext>
                </a:extLst>
              </a:tr>
              <a:tr h="259845">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GB" sz="600" b="1" dirty="0">
                          <a:solidFill>
                            <a:schemeClr val="bg1"/>
                          </a:solidFill>
                          <a:latin typeface="+mn-lt"/>
                        </a:rPr>
                        <a:t>CORE THEME 1: HEALTH AND WELLBEING</a:t>
                      </a: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extLst>
                  <a:ext uri="{0D108BD9-81ED-4DB2-BD59-A6C34878D82A}">
                    <a16:rowId xmlns:a16="http://schemas.microsoft.com/office/drawing/2014/main" val="3189538113"/>
                  </a:ext>
                </a:extLst>
              </a:tr>
              <a:tr h="259845">
                <a:tc>
                  <a:txBody>
                    <a:bodyPr/>
                    <a:lstStyle/>
                    <a:p>
                      <a:pPr>
                        <a:lnSpc>
                          <a:spcPts val="600"/>
                        </a:lnSpc>
                      </a:pPr>
                      <a:r>
                        <a:rPr lang="en-GB" sz="600" b="1" dirty="0">
                          <a:solidFill>
                            <a:schemeClr val="bg1"/>
                          </a:solidFill>
                          <a:latin typeface="+mn-lt"/>
                        </a:rPr>
                        <a:t>Self Concept</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1166435654"/>
                  </a:ext>
                </a:extLst>
              </a:tr>
              <a:tr h="259845">
                <a:tc>
                  <a:txBody>
                    <a:bodyPr/>
                    <a:lstStyle/>
                    <a:p>
                      <a:pPr marL="87313" indent="0" algn="l" fontAlgn="b"/>
                      <a:r>
                        <a:rPr lang="en-GB" sz="600" b="0" i="0" u="none" strike="noStrike" dirty="0">
                          <a:solidFill>
                            <a:srgbClr val="000000"/>
                          </a:solidFill>
                          <a:effectLst/>
                          <a:latin typeface="+mn-lt"/>
                        </a:rPr>
                        <a:t>H3. the impact that media and social media can have on how people think about themselves and express themselves, including regarding body image, physical and mental health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461738641"/>
                  </a:ext>
                </a:extLst>
              </a:tr>
              <a:tr h="259845">
                <a:tc>
                  <a:txBody>
                    <a:bodyPr/>
                    <a:lstStyle/>
                    <a:p>
                      <a:pPr marL="87313" indent="0" algn="l" fontAlgn="b"/>
                      <a:r>
                        <a:rPr lang="en-GB" sz="600" b="0" i="0" u="none" strike="noStrike" dirty="0">
                          <a:solidFill>
                            <a:srgbClr val="000000"/>
                          </a:solidFill>
                          <a:effectLst/>
                          <a:latin typeface="+mn-lt"/>
                        </a:rPr>
                        <a:t>H4. simple strategies to help build resilience to negative opinions, judgements and comments </a:t>
                      </a:r>
                    </a:p>
                  </a:txBody>
                  <a:tcPr marL="7620" marR="7620" marT="7620" marB="0"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31138381"/>
                  </a:ext>
                </a:extLst>
              </a:tr>
              <a:tr h="259845">
                <a:tc>
                  <a:txBody>
                    <a:bodyPr/>
                    <a:lstStyle/>
                    <a:p>
                      <a:pPr marL="87313" indent="0" algn="l" fontAlgn="b"/>
                      <a:r>
                        <a:rPr lang="en-GB" sz="600" b="0" i="0" u="none" strike="noStrike" dirty="0">
                          <a:solidFill>
                            <a:srgbClr val="000000"/>
                          </a:solidFill>
                          <a:effectLst/>
                          <a:latin typeface="+mn-lt"/>
                        </a:rPr>
                        <a:t> H5. to recognise and manage internal and external influences on decisions which affect health and wellbeing</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905299416"/>
                  </a:ext>
                </a:extLst>
              </a:tr>
              <a:tr h="259845">
                <a:tc>
                  <a:txBody>
                    <a:bodyPr/>
                    <a:lstStyle/>
                    <a:p>
                      <a:pPr marL="88900" indent="0" algn="l" fontAlgn="b">
                        <a:lnSpc>
                          <a:spcPts val="600"/>
                        </a:lnSpc>
                      </a:pPr>
                      <a:r>
                        <a:rPr lang="en-GB" sz="600" b="0" i="0" u="none" strike="noStrike" dirty="0">
                          <a:solidFill>
                            <a:schemeClr val="bg1"/>
                          </a:solidFill>
                          <a:effectLst/>
                          <a:latin typeface="+mn-lt"/>
                        </a:rPr>
                        <a:t>Mental Health and emotional well being</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091356618"/>
                  </a:ext>
                </a:extLst>
              </a:tr>
              <a:tr h="259845">
                <a:tc>
                  <a:txBody>
                    <a:bodyPr/>
                    <a:lstStyle/>
                    <a:p>
                      <a:pPr marL="87313" indent="0" algn="l" fontAlgn="b"/>
                      <a:r>
                        <a:rPr lang="en-GB" sz="600" b="0" i="0" u="none" strike="noStrike" dirty="0">
                          <a:solidFill>
                            <a:srgbClr val="000000"/>
                          </a:solidFill>
                          <a:effectLst/>
                          <a:latin typeface="+mn-lt"/>
                        </a:rPr>
                        <a:t>H6. how to identify and articulate a range of emotions accurately and sensitively, using appropriate vocabulary</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694574351"/>
                  </a:ext>
                </a:extLst>
              </a:tr>
              <a:tr h="259845">
                <a:tc>
                  <a:txBody>
                    <a:bodyPr/>
                    <a:lstStyle/>
                    <a:p>
                      <a:pPr marL="87313" indent="0" algn="l" fontAlgn="b"/>
                      <a:r>
                        <a:rPr lang="en-GB" sz="600" b="0" i="0" u="none" strike="noStrike" dirty="0">
                          <a:solidFill>
                            <a:srgbClr val="000000"/>
                          </a:solidFill>
                          <a:effectLst/>
                          <a:latin typeface="+mn-lt"/>
                        </a:rPr>
                        <a:t>H7. the characteristics of mental and emotional health and strategies for managing these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424858054"/>
                  </a:ext>
                </a:extLst>
              </a:tr>
              <a:tr h="259845">
                <a:tc>
                  <a:txBody>
                    <a:bodyPr/>
                    <a:lstStyle/>
                    <a:p>
                      <a:pPr marL="87313" indent="0" algn="l" fontAlgn="b"/>
                      <a:r>
                        <a:rPr lang="en-GB" sz="600" b="0" i="0" u="none" strike="noStrike" dirty="0">
                          <a:solidFill>
                            <a:srgbClr val="000000"/>
                          </a:solidFill>
                          <a:effectLst/>
                          <a:latin typeface="+mn-lt"/>
                        </a:rPr>
                        <a:t>H9. strategies to understand and build resilience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660209731"/>
                  </a:ext>
                </a:extLst>
              </a:tr>
              <a:tr h="259845">
                <a:tc>
                  <a:txBody>
                    <a:bodyPr/>
                    <a:lstStyle/>
                    <a:p>
                      <a:pPr marL="87313" indent="0" algn="l" fontAlgn="b"/>
                      <a:r>
                        <a:rPr lang="en-GB" sz="600" b="0" i="0" u="none" strike="noStrike" dirty="0">
                          <a:solidFill>
                            <a:srgbClr val="000000"/>
                          </a:solidFill>
                          <a:effectLst/>
                          <a:latin typeface="+mn-lt"/>
                        </a:rPr>
                        <a:t>H10. a range of healthy coping strategies and ways to promote wellbeing and boost mood, including physical activity, participation and the value of positive relationships in providing support</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068893079"/>
                  </a:ext>
                </a:extLst>
              </a:tr>
              <a:tr h="259845">
                <a:tc>
                  <a:txBody>
                    <a:bodyPr/>
                    <a:lstStyle/>
                    <a:p>
                      <a:pPr marL="87313" indent="0" algn="l" fontAlgn="b"/>
                      <a:r>
                        <a:rPr lang="en-GB" sz="600" b="0" i="0" u="none" strike="noStrike" dirty="0">
                          <a:solidFill>
                            <a:srgbClr val="000000"/>
                          </a:solidFill>
                          <a:effectLst/>
                          <a:latin typeface="+mn-lt"/>
                        </a:rPr>
                        <a:t>H12. how to recognise when they or others need help with their mental health and wellbeing; sources of help and support and strategies for accessing what they need</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724588695"/>
                  </a:ext>
                </a:extLst>
              </a:tr>
              <a:tr h="259845">
                <a:tc>
                  <a:txBody>
                    <a:bodyPr/>
                    <a:lstStyle/>
                    <a:p>
                      <a:pPr>
                        <a:lnSpc>
                          <a:spcPts val="600"/>
                        </a:lnSpc>
                      </a:pPr>
                      <a:r>
                        <a:rPr lang="en-GB" sz="600" b="1" dirty="0">
                          <a:solidFill>
                            <a:schemeClr val="bg1"/>
                          </a:solidFill>
                          <a:latin typeface="+mn-lt"/>
                        </a:rPr>
                        <a:t>Healthy Lifestyles</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1961201900"/>
                  </a:ext>
                </a:extLst>
              </a:tr>
              <a:tr h="259845">
                <a:tc>
                  <a:txBody>
                    <a:bodyPr/>
                    <a:lstStyle/>
                    <a:p>
                      <a:pPr marL="87313" indent="0" algn="l" fontAlgn="b"/>
                      <a:r>
                        <a:rPr lang="en-GB" sz="600" b="0" i="0" u="none" strike="noStrike" dirty="0">
                          <a:solidFill>
                            <a:srgbClr val="000000"/>
                          </a:solidFill>
                          <a:effectLst/>
                          <a:latin typeface="+mn-lt"/>
                        </a:rPr>
                        <a:t>H13. the importance of, and strategies for, maintaining a balance between school, work, leisure, exercise, and online activities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208970339"/>
                  </a:ext>
                </a:extLst>
              </a:tr>
              <a:tr h="259845">
                <a:tc>
                  <a:txBody>
                    <a:bodyPr/>
                    <a:lstStyle/>
                    <a:p>
                      <a:pPr marL="87313" indent="0" algn="l" fontAlgn="b"/>
                      <a:r>
                        <a:rPr lang="en-GB" sz="600" b="0" i="0" u="none" strike="noStrike" dirty="0">
                          <a:solidFill>
                            <a:srgbClr val="000000"/>
                          </a:solidFill>
                          <a:effectLst/>
                          <a:latin typeface="+mn-lt"/>
                        </a:rPr>
                        <a:t>H14. the benefits of physical activity and exercise for physical and mental health and wellbeing</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314699962"/>
                  </a:ext>
                </a:extLst>
              </a:tr>
              <a:tr h="259845">
                <a:tc>
                  <a:txBody>
                    <a:bodyPr/>
                    <a:lstStyle/>
                    <a:p>
                      <a:pPr marL="87313" indent="0" algn="l" fontAlgn="b"/>
                      <a:r>
                        <a:rPr lang="en-GB" sz="600" b="0" i="0" u="none" strike="noStrike" dirty="0">
                          <a:solidFill>
                            <a:srgbClr val="000000"/>
                          </a:solidFill>
                          <a:effectLst/>
                          <a:latin typeface="+mn-lt"/>
                        </a:rPr>
                        <a:t>H15. the importance of sleep and strategies to maintain good quality sleep</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3690893428"/>
                  </a:ext>
                </a:extLst>
              </a:tr>
              <a:tr h="259845">
                <a:tc>
                  <a:txBody>
                    <a:bodyPr/>
                    <a:lstStyle/>
                    <a:p>
                      <a:pPr>
                        <a:lnSpc>
                          <a:spcPts val="600"/>
                        </a:lnSpc>
                      </a:pPr>
                      <a:r>
                        <a:rPr lang="en-GB" sz="600" b="0" dirty="0">
                          <a:solidFill>
                            <a:schemeClr val="tx1"/>
                          </a:solidFill>
                          <a:latin typeface="+mn-lt"/>
                        </a:rPr>
                        <a:t>H16. to recognise and manage what influences their choices about physical activity</a:t>
                      </a: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168152783"/>
                  </a:ext>
                </a:extLst>
              </a:tr>
              <a:tr h="259845">
                <a:tc>
                  <a:txBody>
                    <a:bodyPr/>
                    <a:lstStyle/>
                    <a:p>
                      <a:pPr marL="88900" indent="0" algn="l" fontAlgn="b">
                        <a:lnSpc>
                          <a:spcPts val="600"/>
                        </a:lnSpc>
                      </a:pPr>
                      <a:r>
                        <a:rPr lang="en-GB" sz="600" b="1" i="0" u="none" strike="noStrike" dirty="0">
                          <a:solidFill>
                            <a:schemeClr val="bg1"/>
                          </a:solidFill>
                          <a:effectLst/>
                          <a:latin typeface="+mn-lt"/>
                        </a:rPr>
                        <a:t>Drugs and Alcohol and tobacco</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952712035"/>
                  </a:ext>
                </a:extLst>
              </a:tr>
              <a:tr h="259845">
                <a:tc>
                  <a:txBody>
                    <a:bodyPr/>
                    <a:lstStyle/>
                    <a:p>
                      <a:pPr marL="88900" indent="0" algn="l" fontAlgn="b">
                        <a:lnSpc>
                          <a:spcPts val="600"/>
                        </a:lnSpc>
                      </a:pPr>
                      <a:r>
                        <a:rPr lang="en-GB" sz="600" b="0" i="0" u="none" strike="noStrike" dirty="0">
                          <a:solidFill>
                            <a:schemeClr val="tx1"/>
                          </a:solidFill>
                          <a:effectLst/>
                          <a:latin typeface="+mn-lt"/>
                        </a:rPr>
                        <a:t>H29. about the concepts of dependence and addiction including awareness of help to overcome addictions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3690857295"/>
                  </a:ext>
                </a:extLst>
              </a:tr>
              <a:tr h="259845">
                <a:tc>
                  <a:txBody>
                    <a:bodyPr/>
                    <a:lstStyle/>
                    <a:p>
                      <a:pPr marL="88900" indent="0" algn="l" fontAlgn="b">
                        <a:lnSpc>
                          <a:spcPts val="600"/>
                        </a:lnSpc>
                      </a:pPr>
                      <a:r>
                        <a:rPr lang="en-GB" sz="600" b="1" i="0" u="none" strike="noStrike" dirty="0">
                          <a:solidFill>
                            <a:schemeClr val="bg1"/>
                          </a:solidFill>
                          <a:effectLst/>
                          <a:latin typeface="+mn-lt"/>
                        </a:rPr>
                        <a:t>Managing risk and personal safety</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815271183"/>
                  </a:ext>
                </a:extLst>
              </a:tr>
              <a:tr h="431371">
                <a:tc>
                  <a:txBody>
                    <a:bodyPr/>
                    <a:lstStyle/>
                    <a:p>
                      <a:pPr marL="87313" indent="0" algn="l" fontAlgn="b"/>
                      <a:r>
                        <a:rPr lang="en-GB" sz="600" b="0" i="0" u="none" strike="noStrike" dirty="0">
                          <a:solidFill>
                            <a:srgbClr val="000000"/>
                          </a:solidFill>
                          <a:effectLst/>
                          <a:latin typeface="+mn-lt"/>
                        </a:rPr>
                        <a:t>H30. how to identify risk and manage personal safety in increasingly independent situations,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083131209"/>
                  </a:ext>
                </a:extLst>
              </a:tr>
              <a:tr h="259845">
                <a:tc>
                  <a:txBody>
                    <a:bodyPr/>
                    <a:lstStyle/>
                    <a:p>
                      <a:pPr marL="87313" indent="0" algn="l" fontAlgn="b"/>
                      <a:r>
                        <a:rPr lang="en-GB" sz="600" b="0" i="0" u="none" strike="noStrike" dirty="0">
                          <a:solidFill>
                            <a:srgbClr val="000000"/>
                          </a:solidFill>
                          <a:effectLst/>
                          <a:latin typeface="+mn-lt"/>
                        </a:rPr>
                        <a:t>H32. the risks associated with gambling and recognise that chance-based transactions can carry similar risks; strategies for managing peer and other influences relating to gambling</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797976800"/>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Tree>
    <p:custDataLst>
      <p:tags r:id="rId1"/>
    </p:custDataLst>
    <p:extLst>
      <p:ext uri="{BB962C8B-B14F-4D97-AF65-F5344CB8AC3E}">
        <p14:creationId xmlns:p14="http://schemas.microsoft.com/office/powerpoint/2010/main" val="10494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PSHE KS3 Programme of Study Links  </a:t>
            </a:r>
            <a:r>
              <a:rPr lang="en-GB" sz="1800" dirty="0">
                <a:solidFill>
                  <a:schemeClr val="bg1"/>
                </a:solidFill>
              </a:rPr>
              <a:t>2 OF 2</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PSHE / RSE Document</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nvGraphicFramePr>
        <p:xfrm>
          <a:off x="111258" y="739331"/>
          <a:ext cx="11969484" cy="5966268"/>
        </p:xfrm>
        <a:graphic>
          <a:graphicData uri="http://schemas.openxmlformats.org/drawingml/2006/table">
            <a:tbl>
              <a:tblPr firstRow="1" bandRow="1">
                <a:tableStyleId>{5940675A-B579-460E-94D1-54222C63F5DA}</a:tableStyleId>
              </a:tblPr>
              <a:tblGrid>
                <a:gridCol w="6327726">
                  <a:extLst>
                    <a:ext uri="{9D8B030D-6E8A-4147-A177-3AD203B41FA5}">
                      <a16:colId xmlns:a16="http://schemas.microsoft.com/office/drawing/2014/main" val="2263463349"/>
                    </a:ext>
                  </a:extLst>
                </a:gridCol>
                <a:gridCol w="313431">
                  <a:extLst>
                    <a:ext uri="{9D8B030D-6E8A-4147-A177-3AD203B41FA5}">
                      <a16:colId xmlns:a16="http://schemas.microsoft.com/office/drawing/2014/main" val="3225635896"/>
                    </a:ext>
                  </a:extLst>
                </a:gridCol>
                <a:gridCol w="313431">
                  <a:extLst>
                    <a:ext uri="{9D8B030D-6E8A-4147-A177-3AD203B41FA5}">
                      <a16:colId xmlns:a16="http://schemas.microsoft.com/office/drawing/2014/main" val="935265942"/>
                    </a:ext>
                  </a:extLst>
                </a:gridCol>
                <a:gridCol w="313431">
                  <a:extLst>
                    <a:ext uri="{9D8B030D-6E8A-4147-A177-3AD203B41FA5}">
                      <a16:colId xmlns:a16="http://schemas.microsoft.com/office/drawing/2014/main" val="3650761264"/>
                    </a:ext>
                  </a:extLst>
                </a:gridCol>
                <a:gridCol w="313431">
                  <a:extLst>
                    <a:ext uri="{9D8B030D-6E8A-4147-A177-3AD203B41FA5}">
                      <a16:colId xmlns:a16="http://schemas.microsoft.com/office/drawing/2014/main" val="3530972017"/>
                    </a:ext>
                  </a:extLst>
                </a:gridCol>
                <a:gridCol w="313431">
                  <a:extLst>
                    <a:ext uri="{9D8B030D-6E8A-4147-A177-3AD203B41FA5}">
                      <a16:colId xmlns:a16="http://schemas.microsoft.com/office/drawing/2014/main" val="769349745"/>
                    </a:ext>
                  </a:extLst>
                </a:gridCol>
                <a:gridCol w="313431">
                  <a:extLst>
                    <a:ext uri="{9D8B030D-6E8A-4147-A177-3AD203B41FA5}">
                      <a16:colId xmlns:a16="http://schemas.microsoft.com/office/drawing/2014/main" val="2358244631"/>
                    </a:ext>
                  </a:extLst>
                </a:gridCol>
                <a:gridCol w="313431">
                  <a:extLst>
                    <a:ext uri="{9D8B030D-6E8A-4147-A177-3AD203B41FA5}">
                      <a16:colId xmlns:a16="http://schemas.microsoft.com/office/drawing/2014/main" val="1583762418"/>
                    </a:ext>
                  </a:extLst>
                </a:gridCol>
                <a:gridCol w="313431">
                  <a:extLst>
                    <a:ext uri="{9D8B030D-6E8A-4147-A177-3AD203B41FA5}">
                      <a16:colId xmlns:a16="http://schemas.microsoft.com/office/drawing/2014/main" val="2697690449"/>
                    </a:ext>
                  </a:extLst>
                </a:gridCol>
                <a:gridCol w="313431">
                  <a:extLst>
                    <a:ext uri="{9D8B030D-6E8A-4147-A177-3AD203B41FA5}">
                      <a16:colId xmlns:a16="http://schemas.microsoft.com/office/drawing/2014/main" val="4132855628"/>
                    </a:ext>
                  </a:extLst>
                </a:gridCol>
                <a:gridCol w="313431">
                  <a:extLst>
                    <a:ext uri="{9D8B030D-6E8A-4147-A177-3AD203B41FA5}">
                      <a16:colId xmlns:a16="http://schemas.microsoft.com/office/drawing/2014/main" val="478600208"/>
                    </a:ext>
                  </a:extLst>
                </a:gridCol>
                <a:gridCol w="313431">
                  <a:extLst>
                    <a:ext uri="{9D8B030D-6E8A-4147-A177-3AD203B41FA5}">
                      <a16:colId xmlns:a16="http://schemas.microsoft.com/office/drawing/2014/main" val="3200573859"/>
                    </a:ext>
                  </a:extLst>
                </a:gridCol>
                <a:gridCol w="313431">
                  <a:extLst>
                    <a:ext uri="{9D8B030D-6E8A-4147-A177-3AD203B41FA5}">
                      <a16:colId xmlns:a16="http://schemas.microsoft.com/office/drawing/2014/main" val="2141236514"/>
                    </a:ext>
                  </a:extLst>
                </a:gridCol>
                <a:gridCol w="313431">
                  <a:extLst>
                    <a:ext uri="{9D8B030D-6E8A-4147-A177-3AD203B41FA5}">
                      <a16:colId xmlns:a16="http://schemas.microsoft.com/office/drawing/2014/main" val="2435216114"/>
                    </a:ext>
                  </a:extLst>
                </a:gridCol>
                <a:gridCol w="313431">
                  <a:extLst>
                    <a:ext uri="{9D8B030D-6E8A-4147-A177-3AD203B41FA5}">
                      <a16:colId xmlns:a16="http://schemas.microsoft.com/office/drawing/2014/main" val="960928697"/>
                    </a:ext>
                  </a:extLst>
                </a:gridCol>
                <a:gridCol w="313431">
                  <a:extLst>
                    <a:ext uri="{9D8B030D-6E8A-4147-A177-3AD203B41FA5}">
                      <a16:colId xmlns:a16="http://schemas.microsoft.com/office/drawing/2014/main" val="467047797"/>
                    </a:ext>
                  </a:extLst>
                </a:gridCol>
                <a:gridCol w="313431">
                  <a:extLst>
                    <a:ext uri="{9D8B030D-6E8A-4147-A177-3AD203B41FA5}">
                      <a16:colId xmlns:a16="http://schemas.microsoft.com/office/drawing/2014/main" val="3728689643"/>
                    </a:ext>
                  </a:extLst>
                </a:gridCol>
                <a:gridCol w="313431">
                  <a:extLst>
                    <a:ext uri="{9D8B030D-6E8A-4147-A177-3AD203B41FA5}">
                      <a16:colId xmlns:a16="http://schemas.microsoft.com/office/drawing/2014/main" val="610488129"/>
                    </a:ext>
                  </a:extLst>
                </a:gridCol>
                <a:gridCol w="313431">
                  <a:extLst>
                    <a:ext uri="{9D8B030D-6E8A-4147-A177-3AD203B41FA5}">
                      <a16:colId xmlns:a16="http://schemas.microsoft.com/office/drawing/2014/main" val="3376648152"/>
                    </a:ext>
                  </a:extLst>
                </a:gridCol>
              </a:tblGrid>
              <a:tr h="284108">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Year 7</a:t>
                      </a:r>
                    </a:p>
                  </a:txBody>
                  <a:tcPr anchor="ctr">
                    <a:solidFill>
                      <a:srgbClr val="92D05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8</a:t>
                      </a:r>
                    </a:p>
                  </a:txBody>
                  <a:tcPr anchor="ctr">
                    <a:solidFill>
                      <a:schemeClr val="accent4"/>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9</a:t>
                      </a:r>
                    </a:p>
                  </a:txBody>
                  <a:tcPr anchor="ctr">
                    <a:solidFill>
                      <a:srgbClr val="FF000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032922007"/>
                  </a:ext>
                </a:extLst>
              </a:tr>
              <a:tr h="284108">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dirty="0">
                          <a:latin typeface="+mn-lt"/>
                        </a:rPr>
                        <a:t>L1</a:t>
                      </a:r>
                    </a:p>
                  </a:txBody>
                  <a:tcPr anchor="ctr">
                    <a:solidFill>
                      <a:srgbClr val="92D050"/>
                    </a:solidFill>
                  </a:tcPr>
                </a:tc>
                <a:tc>
                  <a:txBody>
                    <a:bodyPr/>
                    <a:lstStyle/>
                    <a:p>
                      <a:pPr>
                        <a:lnSpc>
                          <a:spcPts val="600"/>
                        </a:lnSpc>
                      </a:pPr>
                      <a:r>
                        <a:rPr lang="en-GB" sz="550" b="1" dirty="0">
                          <a:latin typeface="+mn-lt"/>
                        </a:rPr>
                        <a:t>L2</a:t>
                      </a:r>
                    </a:p>
                  </a:txBody>
                  <a:tcPr anchor="ctr">
                    <a:solidFill>
                      <a:srgbClr val="92D050"/>
                    </a:solidFill>
                  </a:tcPr>
                </a:tc>
                <a:tc>
                  <a:txBody>
                    <a:bodyPr/>
                    <a:lstStyle/>
                    <a:p>
                      <a:pPr>
                        <a:lnSpc>
                          <a:spcPts val="600"/>
                        </a:lnSpc>
                      </a:pPr>
                      <a:r>
                        <a:rPr lang="en-GB" sz="550" b="1" dirty="0">
                          <a:latin typeface="+mn-lt"/>
                        </a:rPr>
                        <a:t>L3</a:t>
                      </a:r>
                    </a:p>
                  </a:txBody>
                  <a:tcPr anchor="ctr">
                    <a:solidFill>
                      <a:srgbClr val="92D050"/>
                    </a:solidFill>
                  </a:tcPr>
                </a:tc>
                <a:tc>
                  <a:txBody>
                    <a:bodyPr/>
                    <a:lstStyle/>
                    <a:p>
                      <a:pPr>
                        <a:lnSpc>
                          <a:spcPts val="600"/>
                        </a:lnSpc>
                      </a:pPr>
                      <a:r>
                        <a:rPr lang="en-GB" sz="550" b="1" dirty="0">
                          <a:latin typeface="+mn-lt"/>
                        </a:rPr>
                        <a:t>L4</a:t>
                      </a:r>
                    </a:p>
                  </a:txBody>
                  <a:tcPr anchor="ctr">
                    <a:solidFill>
                      <a:srgbClr val="92D050"/>
                    </a:solidFill>
                  </a:tcPr>
                </a:tc>
                <a:tc>
                  <a:txBody>
                    <a:bodyPr/>
                    <a:lstStyle/>
                    <a:p>
                      <a:pPr>
                        <a:lnSpc>
                          <a:spcPts val="600"/>
                        </a:lnSpc>
                      </a:pPr>
                      <a:r>
                        <a:rPr lang="en-GB" sz="550" b="1" dirty="0">
                          <a:latin typeface="+mn-lt"/>
                        </a:rPr>
                        <a:t>L5</a:t>
                      </a:r>
                    </a:p>
                  </a:txBody>
                  <a:tcPr anchor="ctr">
                    <a:solidFill>
                      <a:srgbClr val="92D050"/>
                    </a:solidFill>
                  </a:tcPr>
                </a:tc>
                <a:tc>
                  <a:txBody>
                    <a:bodyPr/>
                    <a:lstStyle/>
                    <a:p>
                      <a:pPr>
                        <a:lnSpc>
                          <a:spcPts val="600"/>
                        </a:lnSpc>
                      </a:pPr>
                      <a:r>
                        <a:rPr lang="en-GB" sz="550" b="1" dirty="0">
                          <a:latin typeface="+mn-lt"/>
                        </a:rPr>
                        <a:t>L6</a:t>
                      </a:r>
                    </a:p>
                  </a:txBody>
                  <a:tcPr anchor="ctr">
                    <a:solidFill>
                      <a:srgbClr val="92D050"/>
                    </a:solidFill>
                  </a:tcPr>
                </a:tc>
                <a:tc>
                  <a:txBody>
                    <a:bodyPr/>
                    <a:lstStyle/>
                    <a:p>
                      <a:pPr>
                        <a:lnSpc>
                          <a:spcPts val="600"/>
                        </a:lnSpc>
                      </a:pPr>
                      <a:r>
                        <a:rPr lang="en-GB" sz="550" b="1" dirty="0">
                          <a:latin typeface="+mn-lt"/>
                        </a:rPr>
                        <a:t>L1</a:t>
                      </a:r>
                    </a:p>
                  </a:txBody>
                  <a:tcPr anchor="ctr">
                    <a:solidFill>
                      <a:schemeClr val="accent4"/>
                    </a:solidFill>
                  </a:tcPr>
                </a:tc>
                <a:tc>
                  <a:txBody>
                    <a:bodyPr/>
                    <a:lstStyle/>
                    <a:p>
                      <a:pPr>
                        <a:lnSpc>
                          <a:spcPts val="600"/>
                        </a:lnSpc>
                      </a:pPr>
                      <a:r>
                        <a:rPr lang="en-GB" sz="550" b="1" dirty="0">
                          <a:latin typeface="+mn-lt"/>
                        </a:rPr>
                        <a:t>L2</a:t>
                      </a:r>
                    </a:p>
                  </a:txBody>
                  <a:tcPr anchor="ctr">
                    <a:solidFill>
                      <a:schemeClr val="accent4"/>
                    </a:solidFill>
                  </a:tcPr>
                </a:tc>
                <a:tc>
                  <a:txBody>
                    <a:bodyPr/>
                    <a:lstStyle/>
                    <a:p>
                      <a:pPr>
                        <a:lnSpc>
                          <a:spcPts val="600"/>
                        </a:lnSpc>
                      </a:pPr>
                      <a:r>
                        <a:rPr lang="en-GB" sz="550" b="1" dirty="0">
                          <a:latin typeface="+mn-lt"/>
                        </a:rPr>
                        <a:t>L3</a:t>
                      </a:r>
                    </a:p>
                  </a:txBody>
                  <a:tcPr anchor="ctr">
                    <a:solidFill>
                      <a:schemeClr val="accent4"/>
                    </a:solidFill>
                  </a:tcPr>
                </a:tc>
                <a:tc>
                  <a:txBody>
                    <a:bodyPr/>
                    <a:lstStyle/>
                    <a:p>
                      <a:pPr>
                        <a:lnSpc>
                          <a:spcPts val="600"/>
                        </a:lnSpc>
                      </a:pPr>
                      <a:r>
                        <a:rPr lang="en-GB" sz="550" b="1" dirty="0">
                          <a:latin typeface="+mn-lt"/>
                        </a:rPr>
                        <a:t>L4</a:t>
                      </a:r>
                    </a:p>
                  </a:txBody>
                  <a:tcPr anchor="ctr">
                    <a:solidFill>
                      <a:schemeClr val="accent4"/>
                    </a:solidFill>
                  </a:tcPr>
                </a:tc>
                <a:tc>
                  <a:txBody>
                    <a:bodyPr/>
                    <a:lstStyle/>
                    <a:p>
                      <a:pPr>
                        <a:lnSpc>
                          <a:spcPts val="600"/>
                        </a:lnSpc>
                      </a:pPr>
                      <a:r>
                        <a:rPr lang="en-GB" sz="550" b="1" dirty="0">
                          <a:latin typeface="+mn-lt"/>
                        </a:rPr>
                        <a:t>L5</a:t>
                      </a:r>
                    </a:p>
                  </a:txBody>
                  <a:tcPr anchor="ctr">
                    <a:solidFill>
                      <a:schemeClr val="accent4"/>
                    </a:solidFill>
                  </a:tcPr>
                </a:tc>
                <a:tc>
                  <a:txBody>
                    <a:bodyPr/>
                    <a:lstStyle/>
                    <a:p>
                      <a:pPr>
                        <a:lnSpc>
                          <a:spcPts val="600"/>
                        </a:lnSpc>
                      </a:pPr>
                      <a:r>
                        <a:rPr lang="en-GB" sz="550" b="1" dirty="0">
                          <a:latin typeface="+mn-lt"/>
                        </a:rPr>
                        <a:t>L6</a:t>
                      </a:r>
                    </a:p>
                  </a:txBody>
                  <a:tcPr anchor="ctr">
                    <a:solidFill>
                      <a:schemeClr val="accent4"/>
                    </a:solidFill>
                  </a:tcPr>
                </a:tc>
                <a:tc>
                  <a:txBody>
                    <a:bodyPr/>
                    <a:lstStyle/>
                    <a:p>
                      <a:pPr>
                        <a:lnSpc>
                          <a:spcPts val="600"/>
                        </a:lnSpc>
                      </a:pPr>
                      <a:r>
                        <a:rPr lang="en-GB" sz="550" b="1" dirty="0">
                          <a:latin typeface="+mn-lt"/>
                        </a:rPr>
                        <a:t>L1</a:t>
                      </a:r>
                    </a:p>
                  </a:txBody>
                  <a:tcPr anchor="ctr">
                    <a:solidFill>
                      <a:srgbClr val="FF0000"/>
                    </a:solidFill>
                  </a:tcPr>
                </a:tc>
                <a:tc>
                  <a:txBody>
                    <a:bodyPr/>
                    <a:lstStyle/>
                    <a:p>
                      <a:pPr>
                        <a:lnSpc>
                          <a:spcPts val="600"/>
                        </a:lnSpc>
                      </a:pPr>
                      <a:r>
                        <a:rPr lang="en-GB" sz="550" b="1" dirty="0">
                          <a:latin typeface="+mn-lt"/>
                        </a:rPr>
                        <a:t>L2</a:t>
                      </a:r>
                    </a:p>
                  </a:txBody>
                  <a:tcPr anchor="ctr">
                    <a:solidFill>
                      <a:srgbClr val="FF0000"/>
                    </a:solidFill>
                  </a:tcPr>
                </a:tc>
                <a:tc>
                  <a:txBody>
                    <a:bodyPr/>
                    <a:lstStyle/>
                    <a:p>
                      <a:pPr>
                        <a:lnSpc>
                          <a:spcPts val="600"/>
                        </a:lnSpc>
                      </a:pPr>
                      <a:r>
                        <a:rPr lang="en-GB" sz="550" b="1" dirty="0">
                          <a:latin typeface="+mn-lt"/>
                        </a:rPr>
                        <a:t>L3</a:t>
                      </a:r>
                    </a:p>
                  </a:txBody>
                  <a:tcPr anchor="ctr">
                    <a:solidFill>
                      <a:srgbClr val="FF0000"/>
                    </a:solidFill>
                  </a:tcPr>
                </a:tc>
                <a:tc>
                  <a:txBody>
                    <a:bodyPr/>
                    <a:lstStyle/>
                    <a:p>
                      <a:pPr>
                        <a:lnSpc>
                          <a:spcPts val="600"/>
                        </a:lnSpc>
                      </a:pPr>
                      <a:r>
                        <a:rPr lang="en-GB" sz="550" b="1" dirty="0">
                          <a:latin typeface="+mn-lt"/>
                        </a:rPr>
                        <a:t>L4</a:t>
                      </a:r>
                    </a:p>
                  </a:txBody>
                  <a:tcPr anchor="ctr">
                    <a:solidFill>
                      <a:srgbClr val="FF0000"/>
                    </a:solidFill>
                  </a:tcPr>
                </a:tc>
                <a:tc>
                  <a:txBody>
                    <a:bodyPr/>
                    <a:lstStyle/>
                    <a:p>
                      <a:pPr>
                        <a:lnSpc>
                          <a:spcPts val="600"/>
                        </a:lnSpc>
                      </a:pPr>
                      <a:r>
                        <a:rPr lang="en-GB" sz="550" b="1" dirty="0">
                          <a:latin typeface="+mn-lt"/>
                        </a:rPr>
                        <a:t>L5</a:t>
                      </a:r>
                    </a:p>
                  </a:txBody>
                  <a:tcPr anchor="ctr">
                    <a:solidFill>
                      <a:srgbClr val="FF0000"/>
                    </a:solidFill>
                  </a:tcPr>
                </a:tc>
                <a:tc>
                  <a:txBody>
                    <a:bodyPr/>
                    <a:lstStyle/>
                    <a:p>
                      <a:pPr>
                        <a:lnSpc>
                          <a:spcPts val="600"/>
                        </a:lnSpc>
                      </a:pPr>
                      <a:r>
                        <a:rPr lang="en-GB" sz="550" b="1" dirty="0">
                          <a:latin typeface="+mn-lt"/>
                        </a:rPr>
                        <a:t>L6</a:t>
                      </a:r>
                    </a:p>
                  </a:txBody>
                  <a:tcPr anchor="ctr">
                    <a:solidFill>
                      <a:srgbClr val="FF0000"/>
                    </a:solidFill>
                  </a:tcPr>
                </a:tc>
                <a:extLst>
                  <a:ext uri="{0D108BD9-81ED-4DB2-BD59-A6C34878D82A}">
                    <a16:rowId xmlns:a16="http://schemas.microsoft.com/office/drawing/2014/main" val="3705459486"/>
                  </a:ext>
                </a:extLst>
              </a:tr>
              <a:tr h="284108">
                <a:tc>
                  <a:txBody>
                    <a:bodyPr/>
                    <a:lstStyle/>
                    <a:p>
                      <a:pPr marL="88900" indent="0" algn="l" fontAlgn="b">
                        <a:lnSpc>
                          <a:spcPts val="600"/>
                        </a:lnSpc>
                      </a:pPr>
                      <a:r>
                        <a:rPr lang="en-GB" sz="600" b="1" i="0" u="none" strike="noStrike" dirty="0">
                          <a:solidFill>
                            <a:schemeClr val="bg1"/>
                          </a:solidFill>
                          <a:effectLst/>
                          <a:latin typeface="+mn-lt"/>
                        </a:rPr>
                        <a:t>CORE THEME 2: Relationships</a:t>
                      </a:r>
                    </a:p>
                  </a:txBody>
                  <a:tcPr marL="7620" marR="7620" marT="7620" marB="0"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extLst>
                  <a:ext uri="{0D108BD9-81ED-4DB2-BD59-A6C34878D82A}">
                    <a16:rowId xmlns:a16="http://schemas.microsoft.com/office/drawing/2014/main" val="4191386900"/>
                  </a:ext>
                </a:extLst>
              </a:tr>
              <a:tr h="284108">
                <a:tc>
                  <a:txBody>
                    <a:bodyPr/>
                    <a:lstStyle/>
                    <a:p>
                      <a:pPr marL="88900" indent="0" algn="l" fontAlgn="b">
                        <a:lnSpc>
                          <a:spcPts val="600"/>
                        </a:lnSpc>
                      </a:pPr>
                      <a:r>
                        <a:rPr lang="en-GB" sz="600" b="1" i="0" u="none" strike="noStrike" dirty="0">
                          <a:solidFill>
                            <a:schemeClr val="bg1"/>
                          </a:solidFill>
                          <a:effectLst/>
                          <a:latin typeface="+mn-lt"/>
                        </a:rPr>
                        <a:t>Forming and maintaining respectful relationships</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65885617"/>
                  </a:ext>
                </a:extLst>
              </a:tr>
              <a:tr h="284108">
                <a:tc>
                  <a:txBody>
                    <a:bodyPr/>
                    <a:lstStyle/>
                    <a:p>
                      <a:pPr marL="87313" indent="0" algn="l" fontAlgn="b"/>
                      <a:r>
                        <a:rPr lang="en-GB" sz="600" b="0" i="0" u="none" strike="noStrike" dirty="0">
                          <a:solidFill>
                            <a:srgbClr val="000000"/>
                          </a:solidFill>
                          <a:effectLst/>
                          <a:latin typeface="+mn-lt"/>
                        </a:rPr>
                        <a:t>R13. how to safely and responsibly form, maintain and manage positive relationships,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542114082"/>
                  </a:ext>
                </a:extLst>
              </a:tr>
              <a:tr h="284108">
                <a:tc>
                  <a:txBody>
                    <a:bodyPr/>
                    <a:lstStyle/>
                    <a:p>
                      <a:pPr marL="87313" indent="0" algn="l" fontAlgn="b"/>
                      <a:r>
                        <a:rPr lang="en-GB" sz="600" b="0" i="0" u="none" strike="noStrike" dirty="0">
                          <a:solidFill>
                            <a:srgbClr val="000000"/>
                          </a:solidFill>
                          <a:effectLst/>
                          <a:latin typeface="+mn-lt"/>
                        </a:rPr>
                        <a:t>R15. to further develop and rehearse the skills of team working</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4199061104"/>
                  </a:ext>
                </a:extLst>
              </a:tr>
              <a:tr h="284108">
                <a:tc>
                  <a:txBody>
                    <a:bodyPr/>
                    <a:lstStyle/>
                    <a:p>
                      <a:pPr marL="87313" indent="0" algn="l" fontAlgn="b"/>
                      <a:r>
                        <a:rPr lang="en-GB" sz="600" b="0" i="0" u="none" strike="noStrike" dirty="0">
                          <a:solidFill>
                            <a:srgbClr val="000000"/>
                          </a:solidFill>
                          <a:effectLst/>
                          <a:latin typeface="+mn-lt"/>
                        </a:rPr>
                        <a:t>R16. to further develop the skills of active listening, clear communication, negotiation and compromise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705557280"/>
                  </a:ext>
                </a:extLst>
              </a:tr>
              <a:tr h="284108">
                <a:tc>
                  <a:txBody>
                    <a:bodyPr/>
                    <a:lstStyle/>
                    <a:p>
                      <a:pPr marL="87313" indent="0" algn="l" fontAlgn="b"/>
                      <a:r>
                        <a:rPr lang="en-GB" sz="600" b="0" i="0" u="none" strike="noStrike" dirty="0">
                          <a:solidFill>
                            <a:srgbClr val="000000"/>
                          </a:solidFill>
                          <a:effectLst/>
                          <a:latin typeface="+mn-lt"/>
                        </a:rPr>
                        <a:t>R17. strategies to identify and reduce risk from people online that they do not already know; when and how to access help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57644947"/>
                  </a:ext>
                </a:extLst>
              </a:tr>
              <a:tr h="284108">
                <a:tc>
                  <a:txBody>
                    <a:bodyPr/>
                    <a:lstStyle/>
                    <a:p>
                      <a:pPr>
                        <a:lnSpc>
                          <a:spcPts val="600"/>
                        </a:lnSpc>
                      </a:pPr>
                      <a:r>
                        <a:rPr lang="en-GB" sz="600" b="1" dirty="0">
                          <a:solidFill>
                            <a:schemeClr val="bg1"/>
                          </a:solidFill>
                          <a:latin typeface="+mn-lt"/>
                        </a:rPr>
                        <a:t>Social Influences</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735790691"/>
                  </a:ext>
                </a:extLst>
              </a:tr>
              <a:tr h="284108">
                <a:tc>
                  <a:txBody>
                    <a:bodyPr/>
                    <a:lstStyle/>
                    <a:p>
                      <a:pPr>
                        <a:lnSpc>
                          <a:spcPts val="600"/>
                        </a:lnSpc>
                      </a:pPr>
                      <a:r>
                        <a:rPr lang="en-GB" sz="600" b="0" dirty="0">
                          <a:solidFill>
                            <a:schemeClr val="tx1"/>
                          </a:solidFill>
                          <a:latin typeface="+mn-lt"/>
                        </a:rPr>
                        <a:t>R42. to recognise peer influence and to develop strategies for managing it, including online</a:t>
                      </a: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394361519"/>
                  </a:ext>
                </a:extLst>
              </a:tr>
              <a:tr h="284108">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GB" sz="600" b="1" dirty="0">
                          <a:solidFill>
                            <a:schemeClr val="bg1"/>
                          </a:solidFill>
                          <a:latin typeface="+mn-lt"/>
                        </a:rPr>
                        <a:t>CORE THEME 3: Living in the wider world</a:t>
                      </a: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extLst>
                  <a:ext uri="{0D108BD9-81ED-4DB2-BD59-A6C34878D82A}">
                    <a16:rowId xmlns:a16="http://schemas.microsoft.com/office/drawing/2014/main" val="290855765"/>
                  </a:ext>
                </a:extLst>
              </a:tr>
              <a:tr h="284108">
                <a:tc>
                  <a:txBody>
                    <a:bodyPr/>
                    <a:lstStyle/>
                    <a:p>
                      <a:pPr>
                        <a:lnSpc>
                          <a:spcPts val="600"/>
                        </a:lnSpc>
                      </a:pPr>
                      <a:r>
                        <a:rPr lang="en-GB" sz="600" b="1" dirty="0">
                          <a:solidFill>
                            <a:schemeClr val="bg1"/>
                          </a:solidFill>
                          <a:latin typeface="+mn-lt"/>
                        </a:rPr>
                        <a:t>Living in the Wilder World: Skills</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386785307"/>
                  </a:ext>
                </a:extLst>
              </a:tr>
              <a:tr h="284108">
                <a:tc>
                  <a:txBody>
                    <a:bodyPr/>
                    <a:lstStyle/>
                    <a:p>
                      <a:pPr>
                        <a:lnSpc>
                          <a:spcPts val="600"/>
                        </a:lnSpc>
                      </a:pPr>
                      <a:r>
                        <a:rPr lang="en-GB" sz="600" b="0" dirty="0">
                          <a:solidFill>
                            <a:schemeClr val="tx1"/>
                          </a:solidFill>
                          <a:latin typeface="+mn-lt"/>
                        </a:rPr>
                        <a:t>L1. study, organisational, research and presentation skills </a:t>
                      </a: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759925233"/>
                  </a:ext>
                </a:extLst>
              </a:tr>
              <a:tr h="284108">
                <a:tc>
                  <a:txBody>
                    <a:bodyPr/>
                    <a:lstStyle/>
                    <a:p>
                      <a:pPr marL="88900" indent="0" algn="l" fontAlgn="b">
                        <a:lnSpc>
                          <a:spcPts val="600"/>
                        </a:lnSpc>
                      </a:pPr>
                      <a:r>
                        <a:rPr lang="en-GB" sz="600" b="1" i="0" u="none" strike="noStrike" dirty="0">
                          <a:solidFill>
                            <a:schemeClr val="bg1"/>
                          </a:solidFill>
                          <a:effectLst/>
                          <a:latin typeface="+mn-lt"/>
                        </a:rPr>
                        <a:t>Financial choices</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3165282283"/>
                  </a:ext>
                </a:extLst>
              </a:tr>
              <a:tr h="284108">
                <a:tc>
                  <a:txBody>
                    <a:bodyPr/>
                    <a:lstStyle/>
                    <a:p>
                      <a:pPr marL="90488" indent="0" algn="l" fontAlgn="b"/>
                      <a:r>
                        <a:rPr lang="en-GB" sz="600" b="0" i="0" u="none" strike="noStrike" dirty="0">
                          <a:solidFill>
                            <a:srgbClr val="000000"/>
                          </a:solidFill>
                          <a:effectLst/>
                          <a:latin typeface="+mn-lt"/>
                        </a:rPr>
                        <a:t>L15. to assess and manage risk in relation to financial decisions that young people might make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3941212275"/>
                  </a:ext>
                </a:extLst>
              </a:tr>
              <a:tr h="284108">
                <a:tc>
                  <a:txBody>
                    <a:bodyPr/>
                    <a:lstStyle/>
                    <a:p>
                      <a:pPr marL="90488" indent="0" algn="l" fontAlgn="b"/>
                      <a:r>
                        <a:rPr lang="en-GB" sz="600" b="0" i="0" u="none" strike="noStrike" dirty="0">
                          <a:solidFill>
                            <a:srgbClr val="000000"/>
                          </a:solidFill>
                          <a:effectLst/>
                          <a:latin typeface="+mn-lt"/>
                        </a:rPr>
                        <a:t>L16. about values and attitudes relating to finance, including debt</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824166404"/>
                  </a:ext>
                </a:extLst>
              </a:tr>
              <a:tr h="284108">
                <a:tc>
                  <a:txBody>
                    <a:bodyPr/>
                    <a:lstStyle/>
                    <a:p>
                      <a:pPr marL="90488" indent="0" algn="l" fontAlgn="b"/>
                      <a:r>
                        <a:rPr lang="en-GB" sz="600" b="0" i="0" u="none" strike="noStrike" dirty="0">
                          <a:solidFill>
                            <a:srgbClr val="000000"/>
                          </a:solidFill>
                          <a:effectLst/>
                          <a:latin typeface="+mn-lt"/>
                        </a:rPr>
                        <a:t>L17. to manage emotions in relation to money</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1139628027"/>
                  </a:ext>
                </a:extLst>
              </a:tr>
              <a:tr h="284108">
                <a:tc>
                  <a:txBody>
                    <a:bodyPr/>
                    <a:lstStyle/>
                    <a:p>
                      <a:pPr marL="90488" indent="0" algn="l" fontAlgn="b"/>
                      <a:r>
                        <a:rPr lang="en-GB" sz="600" b="0" i="0" u="none" strike="noStrike" dirty="0">
                          <a:solidFill>
                            <a:srgbClr val="000000"/>
                          </a:solidFill>
                          <a:effectLst/>
                          <a:latin typeface="+mn-lt"/>
                        </a:rPr>
                        <a:t>L18. to evaluate social and moral dilemmas about the use of money, including the influence of advertising and peers on financial decisions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2015188165"/>
                  </a:ext>
                </a:extLst>
              </a:tr>
              <a:tr h="284108">
                <a:tc>
                  <a:txBody>
                    <a:bodyPr/>
                    <a:lstStyle/>
                    <a:p>
                      <a:pPr marL="90488" indent="0" algn="l" fontAlgn="b"/>
                      <a:r>
                        <a:rPr lang="en-GB" sz="600" b="0" i="0" u="none" strike="noStrike" dirty="0">
                          <a:solidFill>
                            <a:srgbClr val="000000"/>
                          </a:solidFill>
                          <a:effectLst/>
                          <a:latin typeface="+mn-lt"/>
                        </a:rPr>
                        <a:t>L20. that features of the internet can amplify risks and opportunities, e.g. speed and scale of information sharing, blurred public and private boundaries and a perception of anonymity</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986482091"/>
                  </a:ext>
                </a:extLst>
              </a:tr>
              <a:tr h="284108">
                <a:tc>
                  <a:txBody>
                    <a:bodyPr/>
                    <a:lstStyle/>
                    <a:p>
                      <a:pPr marL="90488" indent="0" algn="l" fontAlgn="b"/>
                      <a:r>
                        <a:rPr lang="en-GB" sz="600" b="0" i="0" u="none" strike="noStrike" dirty="0">
                          <a:solidFill>
                            <a:srgbClr val="000000"/>
                          </a:solidFill>
                          <a:effectLst/>
                          <a:latin typeface="+mn-lt"/>
                        </a:rPr>
                        <a:t>L25. to make informed decisions about whether different media and digital content are appropriate to view and develop the skills to act on them</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3410627382"/>
                  </a:ext>
                </a:extLst>
              </a:tr>
              <a:tr h="284108">
                <a:tc>
                  <a:txBody>
                    <a:bodyPr/>
                    <a:lstStyle/>
                    <a:p>
                      <a:pPr marL="90488" indent="0" algn="l" fontAlgn="b"/>
                      <a:r>
                        <a:rPr lang="en-GB" sz="600" b="0" i="0" u="none" strike="noStrike" dirty="0">
                          <a:solidFill>
                            <a:srgbClr val="000000"/>
                          </a:solidFill>
                          <a:effectLst/>
                          <a:latin typeface="+mn-lt"/>
                        </a:rPr>
                        <a:t>L27. to respond appropriately when things go wrong online, including confidently accessing support, reporting to authorities and platforms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197313186"/>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Tree>
    <p:custDataLst>
      <p:tags r:id="rId1"/>
    </p:custDataLst>
    <p:extLst>
      <p:ext uri="{BB962C8B-B14F-4D97-AF65-F5344CB8AC3E}">
        <p14:creationId xmlns:p14="http://schemas.microsoft.com/office/powerpoint/2010/main" val="253453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KS3 RSE Links</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PSHE / RSE Document</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314181485"/>
              </p:ext>
            </p:extLst>
          </p:nvPr>
        </p:nvGraphicFramePr>
        <p:xfrm>
          <a:off x="116156" y="1425644"/>
          <a:ext cx="11935384" cy="4264718"/>
        </p:xfrm>
        <a:graphic>
          <a:graphicData uri="http://schemas.openxmlformats.org/drawingml/2006/table">
            <a:tbl>
              <a:tblPr firstRow="1" bandRow="1">
                <a:tableStyleId>{5940675A-B579-460E-94D1-54222C63F5DA}</a:tableStyleId>
              </a:tblPr>
              <a:tblGrid>
                <a:gridCol w="6337060">
                  <a:extLst>
                    <a:ext uri="{9D8B030D-6E8A-4147-A177-3AD203B41FA5}">
                      <a16:colId xmlns:a16="http://schemas.microsoft.com/office/drawing/2014/main" val="2263463349"/>
                    </a:ext>
                  </a:extLst>
                </a:gridCol>
                <a:gridCol w="311018">
                  <a:extLst>
                    <a:ext uri="{9D8B030D-6E8A-4147-A177-3AD203B41FA5}">
                      <a16:colId xmlns:a16="http://schemas.microsoft.com/office/drawing/2014/main" val="3225635896"/>
                    </a:ext>
                  </a:extLst>
                </a:gridCol>
                <a:gridCol w="311018">
                  <a:extLst>
                    <a:ext uri="{9D8B030D-6E8A-4147-A177-3AD203B41FA5}">
                      <a16:colId xmlns:a16="http://schemas.microsoft.com/office/drawing/2014/main" val="935265942"/>
                    </a:ext>
                  </a:extLst>
                </a:gridCol>
                <a:gridCol w="311018">
                  <a:extLst>
                    <a:ext uri="{9D8B030D-6E8A-4147-A177-3AD203B41FA5}">
                      <a16:colId xmlns:a16="http://schemas.microsoft.com/office/drawing/2014/main" val="3650761264"/>
                    </a:ext>
                  </a:extLst>
                </a:gridCol>
                <a:gridCol w="311018">
                  <a:extLst>
                    <a:ext uri="{9D8B030D-6E8A-4147-A177-3AD203B41FA5}">
                      <a16:colId xmlns:a16="http://schemas.microsoft.com/office/drawing/2014/main" val="3530972017"/>
                    </a:ext>
                  </a:extLst>
                </a:gridCol>
                <a:gridCol w="311018">
                  <a:extLst>
                    <a:ext uri="{9D8B030D-6E8A-4147-A177-3AD203B41FA5}">
                      <a16:colId xmlns:a16="http://schemas.microsoft.com/office/drawing/2014/main" val="769349745"/>
                    </a:ext>
                  </a:extLst>
                </a:gridCol>
                <a:gridCol w="311018">
                  <a:extLst>
                    <a:ext uri="{9D8B030D-6E8A-4147-A177-3AD203B41FA5}">
                      <a16:colId xmlns:a16="http://schemas.microsoft.com/office/drawing/2014/main" val="2358244631"/>
                    </a:ext>
                  </a:extLst>
                </a:gridCol>
                <a:gridCol w="311018">
                  <a:extLst>
                    <a:ext uri="{9D8B030D-6E8A-4147-A177-3AD203B41FA5}">
                      <a16:colId xmlns:a16="http://schemas.microsoft.com/office/drawing/2014/main" val="1583762418"/>
                    </a:ext>
                  </a:extLst>
                </a:gridCol>
                <a:gridCol w="311018">
                  <a:extLst>
                    <a:ext uri="{9D8B030D-6E8A-4147-A177-3AD203B41FA5}">
                      <a16:colId xmlns:a16="http://schemas.microsoft.com/office/drawing/2014/main" val="2697690449"/>
                    </a:ext>
                  </a:extLst>
                </a:gridCol>
                <a:gridCol w="311018">
                  <a:extLst>
                    <a:ext uri="{9D8B030D-6E8A-4147-A177-3AD203B41FA5}">
                      <a16:colId xmlns:a16="http://schemas.microsoft.com/office/drawing/2014/main" val="4132855628"/>
                    </a:ext>
                  </a:extLst>
                </a:gridCol>
                <a:gridCol w="311018">
                  <a:extLst>
                    <a:ext uri="{9D8B030D-6E8A-4147-A177-3AD203B41FA5}">
                      <a16:colId xmlns:a16="http://schemas.microsoft.com/office/drawing/2014/main" val="478600208"/>
                    </a:ext>
                  </a:extLst>
                </a:gridCol>
                <a:gridCol w="311018">
                  <a:extLst>
                    <a:ext uri="{9D8B030D-6E8A-4147-A177-3AD203B41FA5}">
                      <a16:colId xmlns:a16="http://schemas.microsoft.com/office/drawing/2014/main" val="3200573859"/>
                    </a:ext>
                  </a:extLst>
                </a:gridCol>
                <a:gridCol w="311018">
                  <a:extLst>
                    <a:ext uri="{9D8B030D-6E8A-4147-A177-3AD203B41FA5}">
                      <a16:colId xmlns:a16="http://schemas.microsoft.com/office/drawing/2014/main" val="2141236514"/>
                    </a:ext>
                  </a:extLst>
                </a:gridCol>
                <a:gridCol w="311018">
                  <a:extLst>
                    <a:ext uri="{9D8B030D-6E8A-4147-A177-3AD203B41FA5}">
                      <a16:colId xmlns:a16="http://schemas.microsoft.com/office/drawing/2014/main" val="2435216114"/>
                    </a:ext>
                  </a:extLst>
                </a:gridCol>
                <a:gridCol w="311018">
                  <a:extLst>
                    <a:ext uri="{9D8B030D-6E8A-4147-A177-3AD203B41FA5}">
                      <a16:colId xmlns:a16="http://schemas.microsoft.com/office/drawing/2014/main" val="960928697"/>
                    </a:ext>
                  </a:extLst>
                </a:gridCol>
                <a:gridCol w="311018">
                  <a:extLst>
                    <a:ext uri="{9D8B030D-6E8A-4147-A177-3AD203B41FA5}">
                      <a16:colId xmlns:a16="http://schemas.microsoft.com/office/drawing/2014/main" val="467047797"/>
                    </a:ext>
                  </a:extLst>
                </a:gridCol>
                <a:gridCol w="311018">
                  <a:extLst>
                    <a:ext uri="{9D8B030D-6E8A-4147-A177-3AD203B41FA5}">
                      <a16:colId xmlns:a16="http://schemas.microsoft.com/office/drawing/2014/main" val="3728689643"/>
                    </a:ext>
                  </a:extLst>
                </a:gridCol>
                <a:gridCol w="311018">
                  <a:extLst>
                    <a:ext uri="{9D8B030D-6E8A-4147-A177-3AD203B41FA5}">
                      <a16:colId xmlns:a16="http://schemas.microsoft.com/office/drawing/2014/main" val="610488129"/>
                    </a:ext>
                  </a:extLst>
                </a:gridCol>
                <a:gridCol w="311018">
                  <a:extLst>
                    <a:ext uri="{9D8B030D-6E8A-4147-A177-3AD203B41FA5}">
                      <a16:colId xmlns:a16="http://schemas.microsoft.com/office/drawing/2014/main" val="3376648152"/>
                    </a:ext>
                  </a:extLst>
                </a:gridCol>
              </a:tblGrid>
              <a:tr h="0">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Year 7</a:t>
                      </a:r>
                    </a:p>
                  </a:txBody>
                  <a:tcPr anchor="ctr">
                    <a:solidFill>
                      <a:srgbClr val="92D05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8</a:t>
                      </a:r>
                    </a:p>
                  </a:txBody>
                  <a:tcPr anchor="ctr">
                    <a:solidFill>
                      <a:schemeClr val="accent4"/>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9</a:t>
                      </a:r>
                    </a:p>
                  </a:txBody>
                  <a:tcPr anchor="ctr">
                    <a:solidFill>
                      <a:srgbClr val="FF000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032922007"/>
                  </a:ext>
                </a:extLst>
              </a:tr>
              <a:tr h="288252">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dirty="0">
                          <a:latin typeface="+mn-lt"/>
                        </a:rPr>
                        <a:t>L1</a:t>
                      </a:r>
                    </a:p>
                  </a:txBody>
                  <a:tcPr anchor="ctr">
                    <a:solidFill>
                      <a:srgbClr val="92D050"/>
                    </a:solidFill>
                  </a:tcPr>
                </a:tc>
                <a:tc>
                  <a:txBody>
                    <a:bodyPr/>
                    <a:lstStyle/>
                    <a:p>
                      <a:pPr>
                        <a:lnSpc>
                          <a:spcPts val="600"/>
                        </a:lnSpc>
                      </a:pPr>
                      <a:r>
                        <a:rPr lang="en-GB" sz="550" b="1" dirty="0">
                          <a:latin typeface="+mn-lt"/>
                        </a:rPr>
                        <a:t>L2</a:t>
                      </a:r>
                    </a:p>
                  </a:txBody>
                  <a:tcPr anchor="ctr">
                    <a:solidFill>
                      <a:srgbClr val="92D050"/>
                    </a:solidFill>
                  </a:tcPr>
                </a:tc>
                <a:tc>
                  <a:txBody>
                    <a:bodyPr/>
                    <a:lstStyle/>
                    <a:p>
                      <a:pPr>
                        <a:lnSpc>
                          <a:spcPts val="600"/>
                        </a:lnSpc>
                      </a:pPr>
                      <a:r>
                        <a:rPr lang="en-GB" sz="550" b="1" dirty="0">
                          <a:latin typeface="+mn-lt"/>
                        </a:rPr>
                        <a:t>L3</a:t>
                      </a:r>
                    </a:p>
                  </a:txBody>
                  <a:tcPr anchor="ctr">
                    <a:solidFill>
                      <a:srgbClr val="92D050"/>
                    </a:solidFill>
                  </a:tcPr>
                </a:tc>
                <a:tc>
                  <a:txBody>
                    <a:bodyPr/>
                    <a:lstStyle/>
                    <a:p>
                      <a:pPr>
                        <a:lnSpc>
                          <a:spcPts val="600"/>
                        </a:lnSpc>
                      </a:pPr>
                      <a:r>
                        <a:rPr lang="en-GB" sz="550" b="1" dirty="0">
                          <a:latin typeface="+mn-lt"/>
                        </a:rPr>
                        <a:t>L4</a:t>
                      </a:r>
                    </a:p>
                  </a:txBody>
                  <a:tcPr anchor="ctr">
                    <a:solidFill>
                      <a:srgbClr val="92D050"/>
                    </a:solidFill>
                  </a:tcPr>
                </a:tc>
                <a:tc>
                  <a:txBody>
                    <a:bodyPr/>
                    <a:lstStyle/>
                    <a:p>
                      <a:pPr>
                        <a:lnSpc>
                          <a:spcPts val="600"/>
                        </a:lnSpc>
                      </a:pPr>
                      <a:r>
                        <a:rPr lang="en-GB" sz="550" b="1" dirty="0">
                          <a:latin typeface="+mn-lt"/>
                        </a:rPr>
                        <a:t>L5</a:t>
                      </a:r>
                    </a:p>
                  </a:txBody>
                  <a:tcPr anchor="ctr">
                    <a:solidFill>
                      <a:srgbClr val="92D050"/>
                    </a:solidFill>
                  </a:tcPr>
                </a:tc>
                <a:tc>
                  <a:txBody>
                    <a:bodyPr/>
                    <a:lstStyle/>
                    <a:p>
                      <a:pPr>
                        <a:lnSpc>
                          <a:spcPts val="600"/>
                        </a:lnSpc>
                      </a:pPr>
                      <a:r>
                        <a:rPr lang="en-GB" sz="550" b="1" dirty="0">
                          <a:latin typeface="+mn-lt"/>
                        </a:rPr>
                        <a:t>L6</a:t>
                      </a:r>
                    </a:p>
                  </a:txBody>
                  <a:tcPr anchor="ctr">
                    <a:solidFill>
                      <a:srgbClr val="92D050"/>
                    </a:solidFill>
                  </a:tcPr>
                </a:tc>
                <a:tc>
                  <a:txBody>
                    <a:bodyPr/>
                    <a:lstStyle/>
                    <a:p>
                      <a:pPr>
                        <a:lnSpc>
                          <a:spcPts val="600"/>
                        </a:lnSpc>
                      </a:pPr>
                      <a:r>
                        <a:rPr lang="en-GB" sz="550" b="1" dirty="0">
                          <a:latin typeface="+mn-lt"/>
                        </a:rPr>
                        <a:t>L1</a:t>
                      </a:r>
                    </a:p>
                  </a:txBody>
                  <a:tcPr anchor="ctr">
                    <a:solidFill>
                      <a:schemeClr val="accent4"/>
                    </a:solidFill>
                  </a:tcPr>
                </a:tc>
                <a:tc>
                  <a:txBody>
                    <a:bodyPr/>
                    <a:lstStyle/>
                    <a:p>
                      <a:pPr>
                        <a:lnSpc>
                          <a:spcPts val="600"/>
                        </a:lnSpc>
                      </a:pPr>
                      <a:r>
                        <a:rPr lang="en-GB" sz="550" b="1" dirty="0">
                          <a:latin typeface="+mn-lt"/>
                        </a:rPr>
                        <a:t>L2</a:t>
                      </a:r>
                    </a:p>
                  </a:txBody>
                  <a:tcPr anchor="ctr">
                    <a:solidFill>
                      <a:schemeClr val="accent4"/>
                    </a:solidFill>
                  </a:tcPr>
                </a:tc>
                <a:tc>
                  <a:txBody>
                    <a:bodyPr/>
                    <a:lstStyle/>
                    <a:p>
                      <a:pPr>
                        <a:lnSpc>
                          <a:spcPts val="600"/>
                        </a:lnSpc>
                      </a:pPr>
                      <a:r>
                        <a:rPr lang="en-GB" sz="550" b="1" dirty="0">
                          <a:latin typeface="+mn-lt"/>
                        </a:rPr>
                        <a:t>L3</a:t>
                      </a:r>
                    </a:p>
                  </a:txBody>
                  <a:tcPr anchor="ctr">
                    <a:solidFill>
                      <a:schemeClr val="accent4"/>
                    </a:solidFill>
                  </a:tcPr>
                </a:tc>
                <a:tc>
                  <a:txBody>
                    <a:bodyPr/>
                    <a:lstStyle/>
                    <a:p>
                      <a:pPr>
                        <a:lnSpc>
                          <a:spcPts val="600"/>
                        </a:lnSpc>
                      </a:pPr>
                      <a:r>
                        <a:rPr lang="en-GB" sz="550" b="1" dirty="0">
                          <a:latin typeface="+mn-lt"/>
                        </a:rPr>
                        <a:t>L4</a:t>
                      </a:r>
                    </a:p>
                  </a:txBody>
                  <a:tcPr anchor="ctr">
                    <a:solidFill>
                      <a:schemeClr val="accent4"/>
                    </a:solidFill>
                  </a:tcPr>
                </a:tc>
                <a:tc>
                  <a:txBody>
                    <a:bodyPr/>
                    <a:lstStyle/>
                    <a:p>
                      <a:pPr>
                        <a:lnSpc>
                          <a:spcPts val="600"/>
                        </a:lnSpc>
                      </a:pPr>
                      <a:r>
                        <a:rPr lang="en-GB" sz="550" b="1" dirty="0">
                          <a:latin typeface="+mn-lt"/>
                        </a:rPr>
                        <a:t>L5</a:t>
                      </a:r>
                    </a:p>
                  </a:txBody>
                  <a:tcPr anchor="ctr">
                    <a:solidFill>
                      <a:schemeClr val="accent4"/>
                    </a:solidFill>
                  </a:tcPr>
                </a:tc>
                <a:tc>
                  <a:txBody>
                    <a:bodyPr/>
                    <a:lstStyle/>
                    <a:p>
                      <a:pPr>
                        <a:lnSpc>
                          <a:spcPts val="600"/>
                        </a:lnSpc>
                      </a:pPr>
                      <a:r>
                        <a:rPr lang="en-GB" sz="550" b="1" dirty="0">
                          <a:latin typeface="+mn-lt"/>
                        </a:rPr>
                        <a:t>L6</a:t>
                      </a:r>
                    </a:p>
                  </a:txBody>
                  <a:tcPr anchor="ctr">
                    <a:solidFill>
                      <a:schemeClr val="accent4"/>
                    </a:solidFill>
                  </a:tcPr>
                </a:tc>
                <a:tc>
                  <a:txBody>
                    <a:bodyPr/>
                    <a:lstStyle/>
                    <a:p>
                      <a:pPr>
                        <a:lnSpc>
                          <a:spcPts val="600"/>
                        </a:lnSpc>
                      </a:pPr>
                      <a:r>
                        <a:rPr lang="en-GB" sz="550" b="1" dirty="0">
                          <a:latin typeface="+mn-lt"/>
                        </a:rPr>
                        <a:t>L1</a:t>
                      </a:r>
                    </a:p>
                  </a:txBody>
                  <a:tcPr anchor="ctr">
                    <a:solidFill>
                      <a:srgbClr val="FF0000"/>
                    </a:solidFill>
                  </a:tcPr>
                </a:tc>
                <a:tc>
                  <a:txBody>
                    <a:bodyPr/>
                    <a:lstStyle/>
                    <a:p>
                      <a:pPr>
                        <a:lnSpc>
                          <a:spcPts val="600"/>
                        </a:lnSpc>
                      </a:pPr>
                      <a:r>
                        <a:rPr lang="en-GB" sz="550" b="1" dirty="0">
                          <a:latin typeface="+mn-lt"/>
                        </a:rPr>
                        <a:t>L2</a:t>
                      </a:r>
                    </a:p>
                  </a:txBody>
                  <a:tcPr anchor="ctr">
                    <a:solidFill>
                      <a:srgbClr val="FF0000"/>
                    </a:solidFill>
                  </a:tcPr>
                </a:tc>
                <a:tc>
                  <a:txBody>
                    <a:bodyPr/>
                    <a:lstStyle/>
                    <a:p>
                      <a:pPr>
                        <a:lnSpc>
                          <a:spcPts val="600"/>
                        </a:lnSpc>
                      </a:pPr>
                      <a:r>
                        <a:rPr lang="en-GB" sz="550" b="1" dirty="0">
                          <a:latin typeface="+mn-lt"/>
                        </a:rPr>
                        <a:t>L3</a:t>
                      </a:r>
                    </a:p>
                  </a:txBody>
                  <a:tcPr anchor="ctr">
                    <a:solidFill>
                      <a:srgbClr val="FF0000"/>
                    </a:solidFill>
                  </a:tcPr>
                </a:tc>
                <a:tc>
                  <a:txBody>
                    <a:bodyPr/>
                    <a:lstStyle/>
                    <a:p>
                      <a:pPr>
                        <a:lnSpc>
                          <a:spcPts val="600"/>
                        </a:lnSpc>
                      </a:pPr>
                      <a:r>
                        <a:rPr lang="en-GB" sz="550" b="1" dirty="0">
                          <a:latin typeface="+mn-lt"/>
                        </a:rPr>
                        <a:t>L4</a:t>
                      </a:r>
                    </a:p>
                  </a:txBody>
                  <a:tcPr anchor="ctr">
                    <a:solidFill>
                      <a:srgbClr val="FF0000"/>
                    </a:solidFill>
                  </a:tcPr>
                </a:tc>
                <a:tc>
                  <a:txBody>
                    <a:bodyPr/>
                    <a:lstStyle/>
                    <a:p>
                      <a:pPr>
                        <a:lnSpc>
                          <a:spcPts val="600"/>
                        </a:lnSpc>
                      </a:pPr>
                      <a:r>
                        <a:rPr lang="en-GB" sz="550" b="1" dirty="0">
                          <a:latin typeface="+mn-lt"/>
                        </a:rPr>
                        <a:t>L5</a:t>
                      </a:r>
                    </a:p>
                  </a:txBody>
                  <a:tcPr anchor="ctr">
                    <a:solidFill>
                      <a:srgbClr val="FF0000"/>
                    </a:solidFill>
                  </a:tcPr>
                </a:tc>
                <a:tc>
                  <a:txBody>
                    <a:bodyPr/>
                    <a:lstStyle/>
                    <a:p>
                      <a:pPr>
                        <a:lnSpc>
                          <a:spcPts val="600"/>
                        </a:lnSpc>
                      </a:pPr>
                      <a:r>
                        <a:rPr lang="en-GB" sz="550" b="1" dirty="0">
                          <a:latin typeface="+mn-lt"/>
                        </a:rPr>
                        <a:t>L6</a:t>
                      </a:r>
                    </a:p>
                  </a:txBody>
                  <a:tcPr anchor="ctr">
                    <a:solidFill>
                      <a:srgbClr val="FF0000"/>
                    </a:solidFill>
                  </a:tcPr>
                </a:tc>
                <a:extLst>
                  <a:ext uri="{0D108BD9-81ED-4DB2-BD59-A6C34878D82A}">
                    <a16:rowId xmlns:a16="http://schemas.microsoft.com/office/drawing/2014/main" val="3705459486"/>
                  </a:ext>
                </a:extLst>
              </a:tr>
              <a:tr h="288252">
                <a:tc>
                  <a:txBody>
                    <a:bodyPr/>
                    <a:lstStyle/>
                    <a:p>
                      <a:pPr>
                        <a:lnSpc>
                          <a:spcPts val="600"/>
                        </a:lnSpc>
                      </a:pPr>
                      <a:r>
                        <a:rPr lang="en-GB" sz="600" b="1" dirty="0">
                          <a:solidFill>
                            <a:schemeClr val="bg1"/>
                          </a:solidFill>
                          <a:latin typeface="+mn-lt"/>
                        </a:rPr>
                        <a:t>Respectful relationships, including friendships</a:t>
                      </a: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1166435654"/>
                  </a:ext>
                </a:extLst>
              </a:tr>
              <a:tr h="288252">
                <a:tc>
                  <a:txBody>
                    <a:bodyPr/>
                    <a:lstStyle/>
                    <a:p>
                      <a:pPr marL="88900" indent="0" algn="l" fontAlgn="b">
                        <a:lnSpc>
                          <a:spcPts val="600"/>
                        </a:lnSpc>
                      </a:pPr>
                      <a:r>
                        <a:rPr lang="en-GB" sz="600" b="0" i="0" u="none" strike="noStrike" dirty="0">
                          <a:solidFill>
                            <a:schemeClr val="tx1"/>
                          </a:solidFill>
                          <a:effectLst/>
                          <a:latin typeface="+mn-lt"/>
                        </a:rPr>
                        <a:t>the characteristics of positive and healthy friendships (in all contexts,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461738641"/>
                  </a:ext>
                </a:extLst>
              </a:tr>
              <a:tr h="288252">
                <a:tc>
                  <a:txBody>
                    <a:bodyPr/>
                    <a:lstStyle/>
                    <a:p>
                      <a:pPr marL="88900" indent="0" algn="l" fontAlgn="b">
                        <a:lnSpc>
                          <a:spcPts val="600"/>
                        </a:lnSpc>
                      </a:pPr>
                      <a:r>
                        <a:rPr lang="en-GB" sz="600" b="1" i="0" u="none" strike="noStrike" dirty="0">
                          <a:solidFill>
                            <a:schemeClr val="bg1"/>
                          </a:solidFill>
                          <a:effectLst/>
                          <a:latin typeface="+mn-lt"/>
                        </a:rPr>
                        <a:t>Online and media</a:t>
                      </a:r>
                    </a:p>
                  </a:txBody>
                  <a:tcPr marL="7620" marR="7620" marT="7620" marB="0"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231138381"/>
                  </a:ext>
                </a:extLst>
              </a:tr>
              <a:tr h="288252">
                <a:tc>
                  <a:txBody>
                    <a:bodyPr/>
                    <a:lstStyle/>
                    <a:p>
                      <a:pPr marL="87313" indent="0" algn="l" fontAlgn="b">
                        <a:lnSpc>
                          <a:spcPts val="600"/>
                        </a:lnSpc>
                      </a:pPr>
                      <a:r>
                        <a:rPr lang="en-GB" sz="600" b="0" i="0" u="none" strike="noStrike" dirty="0">
                          <a:solidFill>
                            <a:schemeClr val="tx1"/>
                          </a:solidFill>
                          <a:effectLst/>
                          <a:latin typeface="+mn-lt"/>
                        </a:rPr>
                        <a:t>their rights, responsibilities and opportunities online, including that the same expectations of behaviour apply in all contexts,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905299416"/>
                  </a:ext>
                </a:extLst>
              </a:tr>
              <a:tr h="288252">
                <a:tc>
                  <a:txBody>
                    <a:bodyPr/>
                    <a:lstStyle/>
                    <a:p>
                      <a:pPr>
                        <a:lnSpc>
                          <a:spcPts val="600"/>
                        </a:lnSpc>
                      </a:pPr>
                      <a:r>
                        <a:rPr lang="en-GB" sz="600" b="1" dirty="0">
                          <a:solidFill>
                            <a:schemeClr val="bg1"/>
                          </a:solidFill>
                          <a:latin typeface="+mn-lt"/>
                        </a:rPr>
                        <a:t>Mental wellbeing</a:t>
                      </a: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660209731"/>
                  </a:ext>
                </a:extLst>
              </a:tr>
              <a:tr h="288252">
                <a:tc>
                  <a:txBody>
                    <a:bodyPr/>
                    <a:lstStyle/>
                    <a:p>
                      <a:pPr marL="88900" indent="0" algn="l" fontAlgn="b"/>
                      <a:r>
                        <a:rPr lang="en-GB" sz="600" b="0" i="0" u="none" strike="noStrike" dirty="0">
                          <a:solidFill>
                            <a:srgbClr val="000000"/>
                          </a:solidFill>
                          <a:effectLst/>
                          <a:latin typeface="Calibri" panose="020F0502020204030204" pitchFamily="34" charset="0"/>
                        </a:rPr>
                        <a:t>how to talk about their emotions accurately and sensitively, using appropriate vocabulary.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068893079"/>
                  </a:ext>
                </a:extLst>
              </a:tr>
              <a:tr h="288252">
                <a:tc>
                  <a:txBody>
                    <a:bodyPr/>
                    <a:lstStyle/>
                    <a:p>
                      <a:pPr marL="88900" indent="0" algn="l" fontAlgn="b"/>
                      <a:r>
                        <a:rPr lang="en-GB" sz="600" b="0" i="0" u="none" strike="noStrike" dirty="0">
                          <a:solidFill>
                            <a:srgbClr val="000000"/>
                          </a:solidFill>
                          <a:effectLst/>
                          <a:latin typeface="Calibri" panose="020F0502020204030204" pitchFamily="34" charset="0"/>
                        </a:rPr>
                        <a:t>that happiness is linked to being connected to others.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724588695"/>
                  </a:ext>
                </a:extLst>
              </a:tr>
              <a:tr h="288252">
                <a:tc>
                  <a:txBody>
                    <a:bodyPr/>
                    <a:lstStyle/>
                    <a:p>
                      <a:pPr marL="88900" indent="0" algn="l" fontAlgn="b"/>
                      <a:r>
                        <a:rPr lang="en-GB" sz="600" b="0" i="0" u="none" strike="noStrike" dirty="0">
                          <a:solidFill>
                            <a:srgbClr val="000000"/>
                          </a:solidFill>
                          <a:effectLst/>
                          <a:latin typeface="Calibri" panose="020F0502020204030204" pitchFamily="34" charset="0"/>
                        </a:rPr>
                        <a:t>the benefits and importance of physical exercise, time outdoors, community participation and voluntary and service-based activities on mental wellbeing and happiness.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961201900"/>
                  </a:ext>
                </a:extLst>
              </a:tr>
              <a:tr h="288252">
                <a:tc>
                  <a:txBody>
                    <a:bodyPr/>
                    <a:lstStyle/>
                    <a:p>
                      <a:pPr marL="87313" indent="0" algn="l" fontAlgn="b">
                        <a:lnSpc>
                          <a:spcPts val="600"/>
                        </a:lnSpc>
                      </a:pPr>
                      <a:r>
                        <a:rPr lang="en-GB" sz="600" b="1" i="0" u="none" strike="noStrike" dirty="0">
                          <a:solidFill>
                            <a:schemeClr val="bg1"/>
                          </a:solidFill>
                          <a:effectLst/>
                          <a:latin typeface="+mn-lt"/>
                        </a:rPr>
                        <a:t>Internet safety and harms </a:t>
                      </a:r>
                    </a:p>
                  </a:txBody>
                  <a:tcPr marL="7620" marR="7620" marT="7620" marB="0"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1208970339"/>
                  </a:ext>
                </a:extLst>
              </a:tr>
              <a:tr h="349802">
                <a:tc>
                  <a:txBody>
                    <a:bodyPr/>
                    <a:lstStyle/>
                    <a:p>
                      <a:pPr marL="92075" indent="0" algn="l" fontAlgn="b"/>
                      <a:r>
                        <a:rPr lang="en-GB" sz="600" b="0" i="0" u="none" strike="noStrike" dirty="0">
                          <a:solidFill>
                            <a:srgbClr val="000000"/>
                          </a:solidFill>
                          <a:effectLst/>
                          <a:latin typeface="Calibri" panose="020F0502020204030204" pitchFamily="34" charset="0"/>
                        </a:rPr>
                        <a:t>the similarities and differences between the online world and the physical world, including: the impact of unhealthy or obsessive comparison with others online (including through setting unrealistic expectations for body image), how people may curate a specific image of their life online, over-reliance on online relationships including social media, the risks related to online gambling including the accumulation of debt, how advertising and  information is targeted at them and how to be a discerning consumer of information online.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2314699962"/>
                  </a:ext>
                </a:extLst>
              </a:tr>
              <a:tr h="288252">
                <a:tc>
                  <a:txBody>
                    <a:bodyPr/>
                    <a:lstStyle/>
                    <a:p>
                      <a:pPr marL="92075" indent="0" algn="l" fontAlgn="b"/>
                      <a:r>
                        <a:rPr lang="en-GB" sz="600" b="0" i="0" u="none" strike="noStrike" dirty="0">
                          <a:solidFill>
                            <a:srgbClr val="000000"/>
                          </a:solidFill>
                          <a:effectLst/>
                          <a:latin typeface="Calibri" panose="020F0502020204030204" pitchFamily="34" charset="0"/>
                        </a:rPr>
                        <a:t>how to identify harmful behaviours online (including bullying, abuse or harassment) and how to report, or find support, if they have been affected by those behaviours.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3690893428"/>
                  </a:ext>
                </a:extLst>
              </a:tr>
              <a:tr h="288252">
                <a:tc>
                  <a:txBody>
                    <a:bodyPr/>
                    <a:lstStyle/>
                    <a:p>
                      <a:pPr marL="87313" indent="0" algn="l" fontAlgn="b">
                        <a:lnSpc>
                          <a:spcPts val="600"/>
                        </a:lnSpc>
                      </a:pPr>
                      <a:r>
                        <a:rPr lang="en-GB" sz="600" b="1" i="0" u="none" strike="noStrike" dirty="0">
                          <a:solidFill>
                            <a:schemeClr val="bg1"/>
                          </a:solidFill>
                          <a:effectLst/>
                          <a:latin typeface="+mn-lt"/>
                        </a:rPr>
                        <a:t>Physical health and fitness </a:t>
                      </a:r>
                    </a:p>
                  </a:txBody>
                  <a:tcPr marL="7620" marR="7620" marT="7620" marB="0"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2168152783"/>
                  </a:ext>
                </a:extLst>
              </a:tr>
              <a:tr h="288252">
                <a:tc>
                  <a:txBody>
                    <a:bodyPr/>
                    <a:lstStyle/>
                    <a:p>
                      <a:pPr marL="87313" indent="0" algn="l" fontAlgn="b">
                        <a:lnSpc>
                          <a:spcPts val="600"/>
                        </a:lnSpc>
                      </a:pPr>
                      <a:r>
                        <a:rPr lang="en-GB" sz="600" b="0" i="0" u="none" strike="noStrike" dirty="0">
                          <a:solidFill>
                            <a:schemeClr val="tx1"/>
                          </a:solidFill>
                          <a:effectLst/>
                          <a:latin typeface="+mn-lt"/>
                        </a:rPr>
                        <a:t>the positive associations between physical activity and promotion of mental wellbeing, including as an approach to combat stress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952712035"/>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Tree>
    <p:custDataLst>
      <p:tags r:id="rId1"/>
    </p:custDataLst>
    <p:extLst>
      <p:ext uri="{BB962C8B-B14F-4D97-AF65-F5344CB8AC3E}">
        <p14:creationId xmlns:p14="http://schemas.microsoft.com/office/powerpoint/2010/main" val="8550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PSHE KS4 Programme of Study Links 1 of 2</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PSHE / RSE Document</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nvGraphicFramePr>
        <p:xfrm>
          <a:off x="124545" y="739331"/>
          <a:ext cx="11937756" cy="5963021"/>
        </p:xfrm>
        <a:graphic>
          <a:graphicData uri="http://schemas.openxmlformats.org/drawingml/2006/table">
            <a:tbl>
              <a:tblPr firstRow="1" bandRow="1">
                <a:tableStyleId>{5940675A-B579-460E-94D1-54222C63F5DA}</a:tableStyleId>
              </a:tblPr>
              <a:tblGrid>
                <a:gridCol w="7712796">
                  <a:extLst>
                    <a:ext uri="{9D8B030D-6E8A-4147-A177-3AD203B41FA5}">
                      <a16:colId xmlns:a16="http://schemas.microsoft.com/office/drawing/2014/main" val="2263463349"/>
                    </a:ext>
                  </a:extLst>
                </a:gridCol>
                <a:gridCol w="352080">
                  <a:extLst>
                    <a:ext uri="{9D8B030D-6E8A-4147-A177-3AD203B41FA5}">
                      <a16:colId xmlns:a16="http://schemas.microsoft.com/office/drawing/2014/main" val="3225635896"/>
                    </a:ext>
                  </a:extLst>
                </a:gridCol>
                <a:gridCol w="352080">
                  <a:extLst>
                    <a:ext uri="{9D8B030D-6E8A-4147-A177-3AD203B41FA5}">
                      <a16:colId xmlns:a16="http://schemas.microsoft.com/office/drawing/2014/main" val="935265942"/>
                    </a:ext>
                  </a:extLst>
                </a:gridCol>
                <a:gridCol w="352080">
                  <a:extLst>
                    <a:ext uri="{9D8B030D-6E8A-4147-A177-3AD203B41FA5}">
                      <a16:colId xmlns:a16="http://schemas.microsoft.com/office/drawing/2014/main" val="3650761264"/>
                    </a:ext>
                  </a:extLst>
                </a:gridCol>
                <a:gridCol w="352080">
                  <a:extLst>
                    <a:ext uri="{9D8B030D-6E8A-4147-A177-3AD203B41FA5}">
                      <a16:colId xmlns:a16="http://schemas.microsoft.com/office/drawing/2014/main" val="3530972017"/>
                    </a:ext>
                  </a:extLst>
                </a:gridCol>
                <a:gridCol w="352080">
                  <a:extLst>
                    <a:ext uri="{9D8B030D-6E8A-4147-A177-3AD203B41FA5}">
                      <a16:colId xmlns:a16="http://schemas.microsoft.com/office/drawing/2014/main" val="769349745"/>
                    </a:ext>
                  </a:extLst>
                </a:gridCol>
                <a:gridCol w="352080">
                  <a:extLst>
                    <a:ext uri="{9D8B030D-6E8A-4147-A177-3AD203B41FA5}">
                      <a16:colId xmlns:a16="http://schemas.microsoft.com/office/drawing/2014/main" val="2358244631"/>
                    </a:ext>
                  </a:extLst>
                </a:gridCol>
                <a:gridCol w="352080">
                  <a:extLst>
                    <a:ext uri="{9D8B030D-6E8A-4147-A177-3AD203B41FA5}">
                      <a16:colId xmlns:a16="http://schemas.microsoft.com/office/drawing/2014/main" val="1583762418"/>
                    </a:ext>
                  </a:extLst>
                </a:gridCol>
                <a:gridCol w="352080">
                  <a:extLst>
                    <a:ext uri="{9D8B030D-6E8A-4147-A177-3AD203B41FA5}">
                      <a16:colId xmlns:a16="http://schemas.microsoft.com/office/drawing/2014/main" val="2697690449"/>
                    </a:ext>
                  </a:extLst>
                </a:gridCol>
                <a:gridCol w="352080">
                  <a:extLst>
                    <a:ext uri="{9D8B030D-6E8A-4147-A177-3AD203B41FA5}">
                      <a16:colId xmlns:a16="http://schemas.microsoft.com/office/drawing/2014/main" val="4132855628"/>
                    </a:ext>
                  </a:extLst>
                </a:gridCol>
                <a:gridCol w="352080">
                  <a:extLst>
                    <a:ext uri="{9D8B030D-6E8A-4147-A177-3AD203B41FA5}">
                      <a16:colId xmlns:a16="http://schemas.microsoft.com/office/drawing/2014/main" val="478600208"/>
                    </a:ext>
                  </a:extLst>
                </a:gridCol>
                <a:gridCol w="352080">
                  <a:extLst>
                    <a:ext uri="{9D8B030D-6E8A-4147-A177-3AD203B41FA5}">
                      <a16:colId xmlns:a16="http://schemas.microsoft.com/office/drawing/2014/main" val="3200573859"/>
                    </a:ext>
                  </a:extLst>
                </a:gridCol>
                <a:gridCol w="352080">
                  <a:extLst>
                    <a:ext uri="{9D8B030D-6E8A-4147-A177-3AD203B41FA5}">
                      <a16:colId xmlns:a16="http://schemas.microsoft.com/office/drawing/2014/main" val="2141236514"/>
                    </a:ext>
                  </a:extLst>
                </a:gridCol>
              </a:tblGrid>
              <a:tr h="208660">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Year 10</a:t>
                      </a:r>
                    </a:p>
                  </a:txBody>
                  <a:tcPr anchor="ctr">
                    <a:solidFill>
                      <a:srgbClr val="92D05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11</a:t>
                      </a:r>
                    </a:p>
                  </a:txBody>
                  <a:tcPr anchor="ctr">
                    <a:solidFill>
                      <a:schemeClr val="accent4"/>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032922007"/>
                  </a:ext>
                </a:extLst>
              </a:tr>
              <a:tr h="208660">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dirty="0">
                          <a:latin typeface="+mn-lt"/>
                        </a:rPr>
                        <a:t>L1</a:t>
                      </a:r>
                    </a:p>
                  </a:txBody>
                  <a:tcPr anchor="ctr">
                    <a:solidFill>
                      <a:srgbClr val="92D050"/>
                    </a:solidFill>
                  </a:tcPr>
                </a:tc>
                <a:tc>
                  <a:txBody>
                    <a:bodyPr/>
                    <a:lstStyle/>
                    <a:p>
                      <a:pPr>
                        <a:lnSpc>
                          <a:spcPts val="600"/>
                        </a:lnSpc>
                      </a:pPr>
                      <a:r>
                        <a:rPr lang="en-GB" sz="550" b="1" dirty="0">
                          <a:latin typeface="+mn-lt"/>
                        </a:rPr>
                        <a:t>L2</a:t>
                      </a:r>
                    </a:p>
                  </a:txBody>
                  <a:tcPr anchor="ctr">
                    <a:solidFill>
                      <a:srgbClr val="92D050"/>
                    </a:solidFill>
                  </a:tcPr>
                </a:tc>
                <a:tc>
                  <a:txBody>
                    <a:bodyPr/>
                    <a:lstStyle/>
                    <a:p>
                      <a:pPr>
                        <a:lnSpc>
                          <a:spcPts val="600"/>
                        </a:lnSpc>
                      </a:pPr>
                      <a:r>
                        <a:rPr lang="en-GB" sz="550" b="1" dirty="0">
                          <a:latin typeface="+mn-lt"/>
                        </a:rPr>
                        <a:t>L3</a:t>
                      </a:r>
                    </a:p>
                  </a:txBody>
                  <a:tcPr anchor="ctr">
                    <a:solidFill>
                      <a:srgbClr val="92D050"/>
                    </a:solidFill>
                  </a:tcPr>
                </a:tc>
                <a:tc>
                  <a:txBody>
                    <a:bodyPr/>
                    <a:lstStyle/>
                    <a:p>
                      <a:pPr>
                        <a:lnSpc>
                          <a:spcPts val="600"/>
                        </a:lnSpc>
                      </a:pPr>
                      <a:r>
                        <a:rPr lang="en-GB" sz="550" b="1" dirty="0">
                          <a:latin typeface="+mn-lt"/>
                        </a:rPr>
                        <a:t>L4</a:t>
                      </a:r>
                    </a:p>
                  </a:txBody>
                  <a:tcPr anchor="ctr">
                    <a:solidFill>
                      <a:srgbClr val="92D050"/>
                    </a:solidFill>
                  </a:tcPr>
                </a:tc>
                <a:tc>
                  <a:txBody>
                    <a:bodyPr/>
                    <a:lstStyle/>
                    <a:p>
                      <a:pPr>
                        <a:lnSpc>
                          <a:spcPts val="600"/>
                        </a:lnSpc>
                      </a:pPr>
                      <a:r>
                        <a:rPr lang="en-GB" sz="550" b="1" dirty="0">
                          <a:latin typeface="+mn-lt"/>
                        </a:rPr>
                        <a:t>L5</a:t>
                      </a:r>
                    </a:p>
                  </a:txBody>
                  <a:tcPr anchor="ctr">
                    <a:solidFill>
                      <a:srgbClr val="92D050"/>
                    </a:solidFill>
                  </a:tcPr>
                </a:tc>
                <a:tc>
                  <a:txBody>
                    <a:bodyPr/>
                    <a:lstStyle/>
                    <a:p>
                      <a:pPr>
                        <a:lnSpc>
                          <a:spcPts val="600"/>
                        </a:lnSpc>
                      </a:pPr>
                      <a:r>
                        <a:rPr lang="en-GB" sz="550" b="1" dirty="0">
                          <a:latin typeface="+mn-lt"/>
                        </a:rPr>
                        <a:t>L6</a:t>
                      </a:r>
                    </a:p>
                  </a:txBody>
                  <a:tcPr anchor="ctr">
                    <a:solidFill>
                      <a:srgbClr val="92D050"/>
                    </a:solidFill>
                  </a:tcPr>
                </a:tc>
                <a:tc>
                  <a:txBody>
                    <a:bodyPr/>
                    <a:lstStyle/>
                    <a:p>
                      <a:pPr>
                        <a:lnSpc>
                          <a:spcPts val="600"/>
                        </a:lnSpc>
                      </a:pPr>
                      <a:r>
                        <a:rPr lang="en-GB" sz="550" b="1" dirty="0">
                          <a:latin typeface="+mn-lt"/>
                        </a:rPr>
                        <a:t>L1</a:t>
                      </a:r>
                    </a:p>
                  </a:txBody>
                  <a:tcPr anchor="ctr">
                    <a:solidFill>
                      <a:schemeClr val="accent4"/>
                    </a:solidFill>
                  </a:tcPr>
                </a:tc>
                <a:tc>
                  <a:txBody>
                    <a:bodyPr/>
                    <a:lstStyle/>
                    <a:p>
                      <a:pPr>
                        <a:lnSpc>
                          <a:spcPts val="600"/>
                        </a:lnSpc>
                      </a:pPr>
                      <a:r>
                        <a:rPr lang="en-GB" sz="550" b="1" dirty="0">
                          <a:latin typeface="+mn-lt"/>
                        </a:rPr>
                        <a:t>L2</a:t>
                      </a:r>
                    </a:p>
                  </a:txBody>
                  <a:tcPr anchor="ctr">
                    <a:solidFill>
                      <a:schemeClr val="accent4"/>
                    </a:solidFill>
                  </a:tcPr>
                </a:tc>
                <a:tc>
                  <a:txBody>
                    <a:bodyPr/>
                    <a:lstStyle/>
                    <a:p>
                      <a:pPr>
                        <a:lnSpc>
                          <a:spcPts val="600"/>
                        </a:lnSpc>
                      </a:pPr>
                      <a:r>
                        <a:rPr lang="en-GB" sz="550" b="1" dirty="0">
                          <a:latin typeface="+mn-lt"/>
                        </a:rPr>
                        <a:t>L3</a:t>
                      </a:r>
                    </a:p>
                  </a:txBody>
                  <a:tcPr anchor="ctr">
                    <a:solidFill>
                      <a:schemeClr val="accent4"/>
                    </a:solidFill>
                  </a:tcPr>
                </a:tc>
                <a:tc>
                  <a:txBody>
                    <a:bodyPr/>
                    <a:lstStyle/>
                    <a:p>
                      <a:pPr>
                        <a:lnSpc>
                          <a:spcPts val="600"/>
                        </a:lnSpc>
                      </a:pPr>
                      <a:r>
                        <a:rPr lang="en-GB" sz="550" b="1" dirty="0">
                          <a:latin typeface="+mn-lt"/>
                        </a:rPr>
                        <a:t>L4</a:t>
                      </a:r>
                    </a:p>
                  </a:txBody>
                  <a:tcPr anchor="ctr">
                    <a:solidFill>
                      <a:schemeClr val="accent4"/>
                    </a:solidFill>
                  </a:tcPr>
                </a:tc>
                <a:tc>
                  <a:txBody>
                    <a:bodyPr/>
                    <a:lstStyle/>
                    <a:p>
                      <a:pPr>
                        <a:lnSpc>
                          <a:spcPts val="600"/>
                        </a:lnSpc>
                      </a:pPr>
                      <a:r>
                        <a:rPr lang="en-GB" sz="550" b="1" dirty="0">
                          <a:latin typeface="+mn-lt"/>
                        </a:rPr>
                        <a:t>L5</a:t>
                      </a:r>
                    </a:p>
                  </a:txBody>
                  <a:tcPr anchor="ctr">
                    <a:solidFill>
                      <a:schemeClr val="accent4"/>
                    </a:solidFill>
                  </a:tcPr>
                </a:tc>
                <a:tc>
                  <a:txBody>
                    <a:bodyPr/>
                    <a:lstStyle/>
                    <a:p>
                      <a:pPr>
                        <a:lnSpc>
                          <a:spcPts val="600"/>
                        </a:lnSpc>
                      </a:pPr>
                      <a:r>
                        <a:rPr lang="en-GB" sz="550" b="1" dirty="0">
                          <a:latin typeface="+mn-lt"/>
                        </a:rPr>
                        <a:t>L6</a:t>
                      </a:r>
                    </a:p>
                  </a:txBody>
                  <a:tcPr anchor="ctr">
                    <a:solidFill>
                      <a:schemeClr val="accent4"/>
                    </a:solidFill>
                  </a:tcPr>
                </a:tc>
                <a:extLst>
                  <a:ext uri="{0D108BD9-81ED-4DB2-BD59-A6C34878D82A}">
                    <a16:rowId xmlns:a16="http://schemas.microsoft.com/office/drawing/2014/main" val="3705459486"/>
                  </a:ext>
                </a:extLst>
              </a:tr>
              <a:tr h="208660">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GB" sz="550" b="1" dirty="0">
                          <a:solidFill>
                            <a:schemeClr val="bg1"/>
                          </a:solidFill>
                          <a:latin typeface="+mn-lt"/>
                        </a:rPr>
                        <a:t>CORE THEME 1: HEALTH AND WELLBEING</a:t>
                      </a: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tc>
                  <a:txBody>
                    <a:bodyPr/>
                    <a:lstStyle/>
                    <a:p>
                      <a:pPr>
                        <a:lnSpc>
                          <a:spcPts val="600"/>
                        </a:lnSpc>
                      </a:pPr>
                      <a:endParaRPr lang="en-GB" sz="550" dirty="0">
                        <a:latin typeface="+mn-lt"/>
                      </a:endParaRPr>
                    </a:p>
                  </a:txBody>
                  <a:tcPr anchor="ctr">
                    <a:solidFill>
                      <a:srgbClr val="F5C90F"/>
                    </a:solidFill>
                  </a:tcPr>
                </a:tc>
                <a:extLst>
                  <a:ext uri="{0D108BD9-81ED-4DB2-BD59-A6C34878D82A}">
                    <a16:rowId xmlns:a16="http://schemas.microsoft.com/office/drawing/2014/main" val="3189538113"/>
                  </a:ext>
                </a:extLst>
              </a:tr>
              <a:tr h="210005">
                <a:tc>
                  <a:txBody>
                    <a:bodyPr/>
                    <a:lstStyle/>
                    <a:p>
                      <a:pPr>
                        <a:lnSpc>
                          <a:spcPts val="600"/>
                        </a:lnSpc>
                      </a:pPr>
                      <a:r>
                        <a:rPr lang="en-GB" sz="600" b="1" dirty="0">
                          <a:solidFill>
                            <a:schemeClr val="bg1"/>
                          </a:solidFill>
                          <a:latin typeface="+mn-lt"/>
                        </a:rPr>
                        <a:t> Learning opportunities in Health and Wellbeing</a:t>
                      </a: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1166435654"/>
                  </a:ext>
                </a:extLst>
              </a:tr>
              <a:tr h="208660">
                <a:tc>
                  <a:txBody>
                    <a:bodyPr/>
                    <a:lstStyle/>
                    <a:p>
                      <a:pPr marL="87313" indent="0" algn="l" fontAlgn="b"/>
                      <a:r>
                        <a:rPr lang="en-GB" sz="600" b="0" i="0" u="none" strike="noStrike" dirty="0">
                          <a:solidFill>
                            <a:srgbClr val="000000"/>
                          </a:solidFill>
                          <a:effectLst/>
                          <a:latin typeface="+mn-lt"/>
                        </a:rPr>
                        <a:t>H2. how self-confidence self-esteem, and mental health are affected positively and negatively by internal and external influences and ways of managing this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marL="0" algn="l" defTabSz="914400" rtl="0" eaLnBrk="1" latinLnBrk="0" hangingPunct="1">
                        <a:lnSpc>
                          <a:spcPts val="600"/>
                        </a:lnSpc>
                      </a:pPr>
                      <a:endParaRPr lang="en-GB" sz="550" kern="1200" dirty="0">
                        <a:solidFill>
                          <a:schemeClr val="accent2"/>
                        </a:solidFill>
                        <a:latin typeface="+mn-lt"/>
                        <a:ea typeface="+mn-ea"/>
                        <a:cs typeface="+mn-cs"/>
                      </a:endParaRPr>
                    </a:p>
                  </a:txBody>
                  <a:tcPr anchor="ctr">
                    <a:solidFill>
                      <a:schemeClr val="bg1"/>
                    </a:solidFill>
                  </a:tcPr>
                </a:tc>
                <a:extLst>
                  <a:ext uri="{0D108BD9-81ED-4DB2-BD59-A6C34878D82A}">
                    <a16:rowId xmlns:a16="http://schemas.microsoft.com/office/drawing/2014/main" val="1461738641"/>
                  </a:ext>
                </a:extLst>
              </a:tr>
              <a:tr h="208660">
                <a:tc>
                  <a:txBody>
                    <a:bodyPr/>
                    <a:lstStyle/>
                    <a:p>
                      <a:pPr marL="87313" indent="0" algn="l" fontAlgn="b"/>
                      <a:r>
                        <a:rPr lang="en-GB" sz="600" b="0" i="0" u="none" strike="noStrike" dirty="0">
                          <a:solidFill>
                            <a:srgbClr val="000000"/>
                          </a:solidFill>
                          <a:effectLst/>
                          <a:latin typeface="+mn-lt"/>
                        </a:rPr>
                        <a:t>H4. strategies to develop assertiveness and build resilience to peer and other influences that affect both how they think about themselves and their health and wellbeing</a:t>
                      </a:r>
                    </a:p>
                  </a:txBody>
                  <a:tcPr marL="7620" marR="7620" marT="7620" marB="0"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highlight>
                          <a:srgbClr val="F5C90F"/>
                        </a:highlight>
                        <a:latin typeface="+mn-lt"/>
                      </a:endParaRPr>
                    </a:p>
                  </a:txBody>
                  <a:tcPr anchor="ctr">
                    <a:solidFill>
                      <a:schemeClr val="bg1"/>
                    </a:solidFill>
                  </a:tcPr>
                </a:tc>
                <a:tc>
                  <a:txBody>
                    <a:bodyPr/>
                    <a:lstStyle/>
                    <a:p>
                      <a:pPr>
                        <a:lnSpc>
                          <a:spcPts val="600"/>
                        </a:lnSpc>
                      </a:pPr>
                      <a:endParaRPr lang="en-GB" sz="550">
                        <a:solidFill>
                          <a:schemeClr val="tx1"/>
                        </a:solidFill>
                        <a:highlight>
                          <a:srgbClr val="F5C90F"/>
                        </a:highlight>
                        <a:latin typeface="+mn-lt"/>
                      </a:endParaRPr>
                    </a:p>
                  </a:txBody>
                  <a:tcPr anchor="ctr">
                    <a:solidFill>
                      <a:schemeClr val="bg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bg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bg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2"/>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bg1"/>
                    </a:solidFill>
                  </a:tcPr>
                </a:tc>
                <a:tc>
                  <a:txBody>
                    <a:bodyPr/>
                    <a:lstStyle/>
                    <a:p>
                      <a:pPr>
                        <a:lnSpc>
                          <a:spcPts val="600"/>
                        </a:lnSpc>
                      </a:pPr>
                      <a:endParaRPr lang="en-GB" sz="550" dirty="0">
                        <a:solidFill>
                          <a:schemeClr val="accent2"/>
                        </a:solidFill>
                        <a:highlight>
                          <a:srgbClr val="F5C90F"/>
                        </a:highlight>
                        <a:latin typeface="+mn-lt"/>
                      </a:endParaRPr>
                    </a:p>
                  </a:txBody>
                  <a:tcPr anchor="ctr">
                    <a:solidFill>
                      <a:schemeClr val="bg1"/>
                    </a:solidFill>
                  </a:tcPr>
                </a:tc>
                <a:extLst>
                  <a:ext uri="{0D108BD9-81ED-4DB2-BD59-A6C34878D82A}">
                    <a16:rowId xmlns:a16="http://schemas.microsoft.com/office/drawing/2014/main" val="231138381"/>
                  </a:ext>
                </a:extLst>
              </a:tr>
              <a:tr h="208660">
                <a:tc>
                  <a:txBody>
                    <a:bodyPr/>
                    <a:lstStyle/>
                    <a:p>
                      <a:pPr marL="88900" indent="0" algn="l" fontAlgn="b">
                        <a:lnSpc>
                          <a:spcPts val="600"/>
                        </a:lnSpc>
                      </a:pPr>
                      <a:r>
                        <a:rPr lang="en-GB" sz="600" b="1" i="0" u="none" strike="noStrike" dirty="0">
                          <a:solidFill>
                            <a:schemeClr val="bg1"/>
                          </a:solidFill>
                          <a:effectLst/>
                          <a:latin typeface="+mn-lt"/>
                        </a:rPr>
                        <a:t>Mental health and emotional wellbeing</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tc>
                  <a:txBody>
                    <a:bodyPr/>
                    <a:lstStyle/>
                    <a:p>
                      <a:pPr>
                        <a:lnSpc>
                          <a:spcPts val="600"/>
                        </a:lnSpc>
                      </a:pPr>
                      <a:endParaRPr lang="en-GB" sz="550" dirty="0">
                        <a:solidFill>
                          <a:schemeClr val="tx1"/>
                        </a:solidFill>
                        <a:highlight>
                          <a:srgbClr val="F5C90F"/>
                        </a:highlight>
                        <a:latin typeface="+mn-lt"/>
                      </a:endParaRPr>
                    </a:p>
                  </a:txBody>
                  <a:tcPr anchor="ctr">
                    <a:solidFill>
                      <a:schemeClr val="accent1"/>
                    </a:solidFill>
                  </a:tcPr>
                </a:tc>
                <a:extLst>
                  <a:ext uri="{0D108BD9-81ED-4DB2-BD59-A6C34878D82A}">
                    <a16:rowId xmlns:a16="http://schemas.microsoft.com/office/drawing/2014/main" val="905299416"/>
                  </a:ext>
                </a:extLst>
              </a:tr>
              <a:tr h="208660">
                <a:tc>
                  <a:txBody>
                    <a:bodyPr/>
                    <a:lstStyle/>
                    <a:p>
                      <a:pPr marL="87313" indent="0" algn="l" fontAlgn="b"/>
                      <a:r>
                        <a:rPr lang="en-GB" sz="600" b="0" i="0" u="none" strike="noStrike" dirty="0">
                          <a:solidFill>
                            <a:srgbClr val="000000"/>
                          </a:solidFill>
                          <a:effectLst/>
                          <a:latin typeface="+mn-lt"/>
                        </a:rPr>
                        <a:t>H5. the characteristics of mental and emotional health; to develop empathy and understanding about how daily actions can affect people’s mental health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2091356618"/>
                  </a:ext>
                </a:extLst>
              </a:tr>
              <a:tr h="237114">
                <a:tc>
                  <a:txBody>
                    <a:bodyPr/>
                    <a:lstStyle/>
                    <a:p>
                      <a:pPr marL="87313" indent="0" algn="l" fontAlgn="b"/>
                      <a:r>
                        <a:rPr lang="en-GB" sz="600" b="0" i="0" u="none" strike="noStrike" dirty="0">
                          <a:solidFill>
                            <a:srgbClr val="000000"/>
                          </a:solidFill>
                          <a:effectLst/>
                          <a:latin typeface="+mn-lt"/>
                        </a:rPr>
                        <a:t>H10. how to recognise when they or others need help with their mental health and wellbeing; to explore and analyse ethical issues when peers need help; strategies and skills to provide basic support and identify and access the most appropriate sources of help</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694574351"/>
                  </a:ext>
                </a:extLst>
              </a:tr>
              <a:tr h="208660">
                <a:tc>
                  <a:txBody>
                    <a:bodyPr/>
                    <a:lstStyle/>
                    <a:p>
                      <a:pPr marL="88900" indent="0" algn="l" fontAlgn="b">
                        <a:lnSpc>
                          <a:spcPts val="600"/>
                        </a:lnSpc>
                      </a:pPr>
                      <a:r>
                        <a:rPr lang="en-GB" sz="600" b="1" i="0" u="none" strike="noStrike" dirty="0">
                          <a:solidFill>
                            <a:schemeClr val="bg1"/>
                          </a:solidFill>
                          <a:effectLst/>
                          <a:latin typeface="+mn-lt"/>
                        </a:rPr>
                        <a:t>Health-related decisions</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424858054"/>
                  </a:ext>
                </a:extLst>
              </a:tr>
              <a:tr h="208660">
                <a:tc>
                  <a:txBody>
                    <a:bodyPr/>
                    <a:lstStyle/>
                    <a:p>
                      <a:pPr marL="87313" indent="0" algn="l" fontAlgn="b"/>
                      <a:r>
                        <a:rPr lang="en-GB" sz="600" b="0" i="0" u="none" strike="noStrike" dirty="0">
                          <a:solidFill>
                            <a:srgbClr val="000000"/>
                          </a:solidFill>
                          <a:effectLst/>
                          <a:latin typeface="+mn-lt"/>
                        </a:rPr>
                        <a:t>H11. to make informed lifestyle choices regarding sleep, diet and exercise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660209731"/>
                  </a:ext>
                </a:extLst>
              </a:tr>
              <a:tr h="208660">
                <a:tc>
                  <a:txBody>
                    <a:bodyPr/>
                    <a:lstStyle/>
                    <a:p>
                      <a:pPr marL="87313" indent="0" algn="l" fontAlgn="b"/>
                      <a:r>
                        <a:rPr lang="en-GB" sz="600" b="0" i="0" u="none" strike="noStrike" dirty="0">
                          <a:solidFill>
                            <a:srgbClr val="000000"/>
                          </a:solidFill>
                          <a:effectLst/>
                          <a:latin typeface="+mn-lt"/>
                        </a:rPr>
                        <a:t>H12. the benefits of having a balanced approach to spending time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1068893079"/>
                  </a:ext>
                </a:extLst>
              </a:tr>
              <a:tr h="237114">
                <a:tc>
                  <a:txBody>
                    <a:bodyPr/>
                    <a:lstStyle/>
                    <a:p>
                      <a:pPr marL="87313" indent="0" algn="l" fontAlgn="b"/>
                      <a:r>
                        <a:rPr lang="en-GB" sz="600" b="0" i="0" u="none" strike="noStrike" dirty="0">
                          <a:solidFill>
                            <a:srgbClr val="000000"/>
                          </a:solidFill>
                          <a:effectLst/>
                          <a:latin typeface="+mn-lt"/>
                        </a:rPr>
                        <a:t>H14. about the health services available to people; strategies to become a confident user of the NHS and other health services; to overcome potential concerns or barriers to seeking help</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724588695"/>
                  </a:ext>
                </a:extLst>
              </a:tr>
              <a:tr h="210005">
                <a:tc>
                  <a:txBody>
                    <a:bodyPr/>
                    <a:lstStyle/>
                    <a:p>
                      <a:pPr>
                        <a:lnSpc>
                          <a:spcPts val="600"/>
                        </a:lnSpc>
                      </a:pPr>
                      <a:r>
                        <a:rPr lang="en-GB" sz="600" b="1" dirty="0">
                          <a:solidFill>
                            <a:schemeClr val="bg1"/>
                          </a:solidFill>
                          <a:latin typeface="+mn-lt"/>
                        </a:rPr>
                        <a:t>Managing risk and personal safety</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1961201900"/>
                  </a:ext>
                </a:extLst>
              </a:tr>
              <a:tr h="208660">
                <a:tc>
                  <a:txBody>
                    <a:bodyPr/>
                    <a:lstStyle/>
                    <a:p>
                      <a:pPr marL="87313" indent="0" algn="l" fontAlgn="b"/>
                      <a:r>
                        <a:rPr lang="en-GB" sz="600" b="0" i="0" u="none" strike="noStrike" dirty="0">
                          <a:solidFill>
                            <a:srgbClr val="000000"/>
                          </a:solidFill>
                          <a:effectLst/>
                          <a:latin typeface="+mn-lt"/>
                        </a:rPr>
                        <a:t>H22. ways to identify risk and manage personal safety in new social settings, workplaces, and environments, including online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1208970339"/>
                  </a:ext>
                </a:extLst>
              </a:tr>
              <a:tr h="208660">
                <a:tc>
                  <a:txBody>
                    <a:bodyPr/>
                    <a:lstStyle/>
                    <a:p>
                      <a:pPr marL="87313" indent="0" algn="l" fontAlgn="b"/>
                      <a:r>
                        <a:rPr lang="en-GB" sz="600" b="0" i="0" u="none" strike="noStrike" dirty="0">
                          <a:solidFill>
                            <a:srgbClr val="000000"/>
                          </a:solidFill>
                          <a:effectLst/>
                          <a:latin typeface="+mn-lt"/>
                        </a:rPr>
                        <a:t>H23. strategies for identifying risky and emergency situations, including online; ways to manage these and get appropriate help, including where there may be legal consequences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2314699962"/>
                  </a:ext>
                </a:extLst>
              </a:tr>
              <a:tr h="237114">
                <a:tc>
                  <a:txBody>
                    <a:bodyPr/>
                    <a:lstStyle/>
                    <a:p>
                      <a:pPr marL="87313" indent="0" algn="l" fontAlgn="b"/>
                      <a:r>
                        <a:rPr lang="en-GB" sz="600" b="0" i="0" u="none" strike="noStrike" dirty="0">
                          <a:solidFill>
                            <a:srgbClr val="000000"/>
                          </a:solidFill>
                          <a:effectLst/>
                          <a:latin typeface="+mn-lt"/>
                        </a:rPr>
                        <a:t>H25. to understand and build resilience to thinking errors associated with gambling (e.g. ‘gambler’s fallacy’) the range of gambling-related harms , and how to access support for themselves or others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3690893428"/>
                  </a:ext>
                </a:extLst>
              </a:tr>
              <a:tr h="210005">
                <a:tc>
                  <a:txBody>
                    <a:bodyPr/>
                    <a:lstStyle/>
                    <a:p>
                      <a:pPr>
                        <a:lnSpc>
                          <a:spcPts val="600"/>
                        </a:lnSpc>
                      </a:pPr>
                      <a:r>
                        <a:rPr lang="en-GB" sz="600" b="1" dirty="0">
                          <a:solidFill>
                            <a:schemeClr val="bg1"/>
                          </a:solidFill>
                          <a:latin typeface="+mn-lt"/>
                        </a:rPr>
                        <a:t>CORE THEME 2: RELATIONSHIPS</a:t>
                      </a: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extLst>
                  <a:ext uri="{0D108BD9-81ED-4DB2-BD59-A6C34878D82A}">
                    <a16:rowId xmlns:a16="http://schemas.microsoft.com/office/drawing/2014/main" val="2168152783"/>
                  </a:ext>
                </a:extLst>
              </a:tr>
              <a:tr h="208660">
                <a:tc>
                  <a:txBody>
                    <a:bodyPr/>
                    <a:lstStyle/>
                    <a:p>
                      <a:pPr marL="88900" indent="0" algn="l" fontAlgn="b">
                        <a:lnSpc>
                          <a:spcPts val="600"/>
                        </a:lnSpc>
                      </a:pPr>
                      <a:r>
                        <a:rPr lang="en-GB" sz="600" b="0" i="0" u="none" strike="noStrike" dirty="0">
                          <a:solidFill>
                            <a:schemeClr val="bg1"/>
                          </a:solidFill>
                          <a:effectLst/>
                          <a:latin typeface="+mn-lt"/>
                        </a:rPr>
                        <a:t>Social influences</a:t>
                      </a:r>
                    </a:p>
                  </a:txBody>
                  <a:tcPr marL="7620" marR="7620" marT="7620" marB="0"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952712035"/>
                  </a:ext>
                </a:extLst>
              </a:tr>
              <a:tr h="208660">
                <a:tc>
                  <a:txBody>
                    <a:bodyPr/>
                    <a:lstStyle/>
                    <a:p>
                      <a:pPr marL="87313" indent="0" algn="l" fontAlgn="b"/>
                      <a:r>
                        <a:rPr lang="en-GB" sz="600" b="0" i="0" u="none" strike="noStrike" dirty="0">
                          <a:solidFill>
                            <a:srgbClr val="000000"/>
                          </a:solidFill>
                          <a:effectLst/>
                          <a:latin typeface="+mn-lt"/>
                        </a:rPr>
                        <a:t>R35. evaluate ways in which their behaviours may influence their peers, positively and negatively, including online, and in situations involving weapons or gangs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3690857295"/>
                  </a:ext>
                </a:extLst>
              </a:tr>
              <a:tr h="208660">
                <a:tc>
                  <a:txBody>
                    <a:bodyPr/>
                    <a:lstStyle/>
                    <a:p>
                      <a:pPr marL="87313" indent="0" algn="l" fontAlgn="b"/>
                      <a:r>
                        <a:rPr lang="en-GB" sz="600" b="0" i="0" u="none" strike="noStrike" dirty="0">
                          <a:solidFill>
                            <a:srgbClr val="000000"/>
                          </a:solidFill>
                          <a:effectLst/>
                          <a:latin typeface="+mn-lt"/>
                        </a:rPr>
                        <a:t>R36. skills to support younger peers when in positions of influence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815271183"/>
                  </a:ext>
                </a:extLst>
              </a:tr>
              <a:tr h="208660">
                <a:tc>
                  <a:txBody>
                    <a:bodyPr/>
                    <a:lstStyle/>
                    <a:p>
                      <a:pPr marL="88900" indent="0" algn="l" fontAlgn="b">
                        <a:lnSpc>
                          <a:spcPts val="600"/>
                        </a:lnSpc>
                      </a:pPr>
                      <a:r>
                        <a:rPr lang="en-GB" sz="600" b="1" i="0" u="none" strike="noStrike" dirty="0">
                          <a:solidFill>
                            <a:schemeClr val="bg1"/>
                          </a:solidFill>
                          <a:effectLst/>
                          <a:latin typeface="+mn-lt"/>
                        </a:rPr>
                        <a:t>CORE THEME 3: LIVING IN THE WIDER WORLD</a:t>
                      </a:r>
                    </a:p>
                  </a:txBody>
                  <a:tcPr marL="7620" marR="7620" marT="7620" marB="0"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tc>
                  <a:txBody>
                    <a:bodyPr/>
                    <a:lstStyle/>
                    <a:p>
                      <a:pPr>
                        <a:lnSpc>
                          <a:spcPts val="600"/>
                        </a:lnSpc>
                      </a:pPr>
                      <a:endParaRPr lang="en-GB" sz="550" dirty="0">
                        <a:solidFill>
                          <a:schemeClr val="tx1"/>
                        </a:solidFill>
                        <a:latin typeface="+mn-lt"/>
                      </a:endParaRPr>
                    </a:p>
                  </a:txBody>
                  <a:tcPr anchor="ctr">
                    <a:solidFill>
                      <a:srgbClr val="F5C90F"/>
                    </a:solidFill>
                  </a:tcPr>
                </a:tc>
                <a:extLst>
                  <a:ext uri="{0D108BD9-81ED-4DB2-BD59-A6C34878D82A}">
                    <a16:rowId xmlns:a16="http://schemas.microsoft.com/office/drawing/2014/main" val="2083131209"/>
                  </a:ext>
                </a:extLst>
              </a:tr>
              <a:tr h="210005">
                <a:tc>
                  <a:txBody>
                    <a:bodyPr/>
                    <a:lstStyle/>
                    <a:p>
                      <a:pPr>
                        <a:lnSpc>
                          <a:spcPts val="600"/>
                        </a:lnSpc>
                      </a:pPr>
                      <a:r>
                        <a:rPr lang="en-GB" sz="600" b="1" dirty="0">
                          <a:solidFill>
                            <a:schemeClr val="bg1"/>
                          </a:solidFill>
                          <a:latin typeface="+mn-lt"/>
                        </a:rPr>
                        <a:t>Financial choices</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797976800"/>
                  </a:ext>
                </a:extLst>
              </a:tr>
              <a:tr h="208660">
                <a:tc>
                  <a:txBody>
                    <a:bodyPr/>
                    <a:lstStyle/>
                    <a:p>
                      <a:pPr marL="87313" indent="0" algn="l" fontAlgn="b"/>
                      <a:r>
                        <a:rPr lang="en-GB" sz="600" b="0" i="0" u="none" strike="noStrike" dirty="0">
                          <a:solidFill>
                            <a:srgbClr val="000000"/>
                          </a:solidFill>
                          <a:effectLst/>
                          <a:latin typeface="+mn-lt"/>
                        </a:rPr>
                        <a:t>L17. how to effectively make financial decisions, including recognising the opportunities and challenges involved in taking financial risks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4191386900"/>
                  </a:ext>
                </a:extLst>
              </a:tr>
              <a:tr h="208660">
                <a:tc>
                  <a:txBody>
                    <a:bodyPr/>
                    <a:lstStyle/>
                    <a:p>
                      <a:pPr marL="87313" indent="0" algn="l" fontAlgn="b"/>
                      <a:r>
                        <a:rPr lang="en-GB" sz="600" b="0" i="0" u="none" strike="noStrike" dirty="0">
                          <a:solidFill>
                            <a:srgbClr val="000000"/>
                          </a:solidFill>
                          <a:effectLst/>
                          <a:latin typeface="+mn-lt"/>
                        </a:rPr>
                        <a:t>L19. to access appropriate support for financial decision-making and for concerns relating to money, gambling, and consumer right</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65885617"/>
                  </a:ext>
                </a:extLst>
              </a:tr>
              <a:tr h="210005">
                <a:tc>
                  <a:txBody>
                    <a:bodyPr/>
                    <a:lstStyle/>
                    <a:p>
                      <a:pPr>
                        <a:lnSpc>
                          <a:spcPts val="600"/>
                        </a:lnSpc>
                      </a:pPr>
                      <a:r>
                        <a:rPr lang="en-GB" sz="600" b="1" dirty="0">
                          <a:solidFill>
                            <a:schemeClr val="bg1"/>
                          </a:solidFill>
                          <a:latin typeface="+mn-lt"/>
                        </a:rPr>
                        <a:t>Media literacy and digital resilience</a:t>
                      </a: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tc>
                  <a:txBody>
                    <a:bodyPr/>
                    <a:lstStyle/>
                    <a:p>
                      <a:pPr>
                        <a:lnSpc>
                          <a:spcPts val="600"/>
                        </a:lnSpc>
                      </a:pPr>
                      <a:endParaRPr lang="en-GB" sz="550" dirty="0">
                        <a:solidFill>
                          <a:schemeClr val="tx1"/>
                        </a:solidFill>
                        <a:latin typeface="+mn-lt"/>
                      </a:endParaRPr>
                    </a:p>
                  </a:txBody>
                  <a:tcPr anchor="ctr">
                    <a:solidFill>
                      <a:schemeClr val="accent1"/>
                    </a:solidFill>
                  </a:tcPr>
                </a:tc>
                <a:extLst>
                  <a:ext uri="{0D108BD9-81ED-4DB2-BD59-A6C34878D82A}">
                    <a16:rowId xmlns:a16="http://schemas.microsoft.com/office/drawing/2014/main" val="2542114082"/>
                  </a:ext>
                </a:extLst>
              </a:tr>
              <a:tr h="208660">
                <a:tc>
                  <a:txBody>
                    <a:bodyPr/>
                    <a:lstStyle/>
                    <a:p>
                      <a:pPr marL="87313" indent="0" algn="l" fontAlgn="b"/>
                      <a:r>
                        <a:rPr lang="en-GB" sz="600" b="0" i="0" u="none" strike="noStrike" dirty="0">
                          <a:solidFill>
                            <a:srgbClr val="000000"/>
                          </a:solidFill>
                          <a:effectLst/>
                          <a:latin typeface="+mn-lt"/>
                        </a:rPr>
                        <a:t>L22 That there are positive and safe ways to create and share content online and the opportunities this offers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4199061104"/>
                  </a:ext>
                </a:extLst>
              </a:tr>
              <a:tr h="237114">
                <a:tc>
                  <a:txBody>
                    <a:bodyPr/>
                    <a:lstStyle/>
                    <a:p>
                      <a:pPr marL="87313" indent="0" algn="l" fontAlgn="b"/>
                      <a:r>
                        <a:rPr lang="en-GB" sz="600" b="0" i="0" u="none" strike="noStrike" dirty="0">
                          <a:solidFill>
                            <a:srgbClr val="000000"/>
                          </a:solidFill>
                          <a:effectLst/>
                          <a:latin typeface="+mn-lt"/>
                        </a:rPr>
                        <a:t>L24. that social media may disproportionately feature exaggerated or inaccurate information about situations, or extreme viewpoints; to recognise why and how this may influence opinions and perceptions of people and events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2705557280"/>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pic>
        <p:nvPicPr>
          <p:cNvPr id="10" name="Picture 9">
            <a:extLst>
              <a:ext uri="{FF2B5EF4-FFF2-40B4-BE49-F238E27FC236}">
                <a16:creationId xmlns:a16="http://schemas.microsoft.com/office/drawing/2014/main" id="{3ADBFDD6-A927-4A6F-BD3F-878FEE684BC7}"/>
              </a:ext>
            </a:extLst>
          </p:cNvPr>
          <p:cNvPicPr>
            <a:picLocks noChangeAspect="1"/>
          </p:cNvPicPr>
          <p:nvPr/>
        </p:nvPicPr>
        <p:blipFill>
          <a:blip r:embed="rId4"/>
          <a:stretch>
            <a:fillRect/>
          </a:stretch>
        </p:blipFill>
        <p:spPr>
          <a:xfrm>
            <a:off x="10914294" y="1500584"/>
            <a:ext cx="1144643" cy="269809"/>
          </a:xfrm>
          <a:prstGeom prst="rect">
            <a:avLst/>
          </a:prstGeom>
        </p:spPr>
      </p:pic>
      <p:pic>
        <p:nvPicPr>
          <p:cNvPr id="11" name="Picture 10">
            <a:extLst>
              <a:ext uri="{FF2B5EF4-FFF2-40B4-BE49-F238E27FC236}">
                <a16:creationId xmlns:a16="http://schemas.microsoft.com/office/drawing/2014/main" id="{4E51B8F8-1154-4222-B721-C4E2C4D20293}"/>
              </a:ext>
            </a:extLst>
          </p:cNvPr>
          <p:cNvPicPr>
            <a:picLocks noChangeAspect="1"/>
          </p:cNvPicPr>
          <p:nvPr/>
        </p:nvPicPr>
        <p:blipFill>
          <a:blip r:embed="rId4"/>
          <a:stretch>
            <a:fillRect/>
          </a:stretch>
        </p:blipFill>
        <p:spPr>
          <a:xfrm>
            <a:off x="10914294" y="1707839"/>
            <a:ext cx="1141279" cy="269016"/>
          </a:xfrm>
          <a:prstGeom prst="rect">
            <a:avLst/>
          </a:prstGeom>
        </p:spPr>
      </p:pic>
      <p:pic>
        <p:nvPicPr>
          <p:cNvPr id="14" name="Picture 13">
            <a:extLst>
              <a:ext uri="{FF2B5EF4-FFF2-40B4-BE49-F238E27FC236}">
                <a16:creationId xmlns:a16="http://schemas.microsoft.com/office/drawing/2014/main" id="{DB93E6E8-10AB-4BAE-BAE7-3D8596D512B8}"/>
              </a:ext>
            </a:extLst>
          </p:cNvPr>
          <p:cNvPicPr>
            <a:picLocks noChangeAspect="1"/>
          </p:cNvPicPr>
          <p:nvPr/>
        </p:nvPicPr>
        <p:blipFill>
          <a:blip r:embed="rId5"/>
          <a:stretch>
            <a:fillRect/>
          </a:stretch>
        </p:blipFill>
        <p:spPr>
          <a:xfrm>
            <a:off x="11718403" y="3071104"/>
            <a:ext cx="330600" cy="199574"/>
          </a:xfrm>
          <a:prstGeom prst="rect">
            <a:avLst/>
          </a:prstGeom>
        </p:spPr>
      </p:pic>
      <p:pic>
        <p:nvPicPr>
          <p:cNvPr id="15" name="Picture 14">
            <a:extLst>
              <a:ext uri="{FF2B5EF4-FFF2-40B4-BE49-F238E27FC236}">
                <a16:creationId xmlns:a16="http://schemas.microsoft.com/office/drawing/2014/main" id="{8F490D6C-243C-4299-9429-9B56A6F1BA87}"/>
              </a:ext>
            </a:extLst>
          </p:cNvPr>
          <p:cNvPicPr>
            <a:picLocks noChangeAspect="1"/>
          </p:cNvPicPr>
          <p:nvPr/>
        </p:nvPicPr>
        <p:blipFill>
          <a:blip r:embed="rId5"/>
          <a:stretch>
            <a:fillRect/>
          </a:stretch>
        </p:blipFill>
        <p:spPr>
          <a:xfrm>
            <a:off x="11724974" y="4807927"/>
            <a:ext cx="348029" cy="188616"/>
          </a:xfrm>
          <a:prstGeom prst="rect">
            <a:avLst/>
          </a:prstGeom>
        </p:spPr>
      </p:pic>
      <p:pic>
        <p:nvPicPr>
          <p:cNvPr id="16" name="Picture 15">
            <a:extLst>
              <a:ext uri="{FF2B5EF4-FFF2-40B4-BE49-F238E27FC236}">
                <a16:creationId xmlns:a16="http://schemas.microsoft.com/office/drawing/2014/main" id="{DCC36E0E-FFF8-4E24-8E13-7D676D42CCA0}"/>
              </a:ext>
            </a:extLst>
          </p:cNvPr>
          <p:cNvPicPr>
            <a:picLocks noChangeAspect="1"/>
          </p:cNvPicPr>
          <p:nvPr/>
        </p:nvPicPr>
        <p:blipFill>
          <a:blip r:embed="rId5"/>
          <a:stretch>
            <a:fillRect/>
          </a:stretch>
        </p:blipFill>
        <p:spPr>
          <a:xfrm>
            <a:off x="11724974" y="5839301"/>
            <a:ext cx="330599" cy="199574"/>
          </a:xfrm>
          <a:prstGeom prst="rect">
            <a:avLst/>
          </a:prstGeom>
        </p:spPr>
      </p:pic>
    </p:spTree>
    <p:custDataLst>
      <p:tags r:id="rId1"/>
    </p:custDataLst>
    <p:extLst>
      <p:ext uri="{BB962C8B-B14F-4D97-AF65-F5344CB8AC3E}">
        <p14:creationId xmlns:p14="http://schemas.microsoft.com/office/powerpoint/2010/main" val="331662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KS4 RSE Links  2 of 2</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PSHE / RSE Document</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nvGraphicFramePr>
        <p:xfrm>
          <a:off x="124544" y="739328"/>
          <a:ext cx="11943413" cy="4098479"/>
        </p:xfrm>
        <a:graphic>
          <a:graphicData uri="http://schemas.openxmlformats.org/drawingml/2006/table">
            <a:tbl>
              <a:tblPr firstRow="1" bandRow="1">
                <a:tableStyleId>{5940675A-B579-460E-94D1-54222C63F5DA}</a:tableStyleId>
              </a:tblPr>
              <a:tblGrid>
                <a:gridCol w="7516541">
                  <a:extLst>
                    <a:ext uri="{9D8B030D-6E8A-4147-A177-3AD203B41FA5}">
                      <a16:colId xmlns:a16="http://schemas.microsoft.com/office/drawing/2014/main" val="2263463349"/>
                    </a:ext>
                  </a:extLst>
                </a:gridCol>
                <a:gridCol w="368906">
                  <a:extLst>
                    <a:ext uri="{9D8B030D-6E8A-4147-A177-3AD203B41FA5}">
                      <a16:colId xmlns:a16="http://schemas.microsoft.com/office/drawing/2014/main" val="3225635896"/>
                    </a:ext>
                  </a:extLst>
                </a:gridCol>
                <a:gridCol w="368906">
                  <a:extLst>
                    <a:ext uri="{9D8B030D-6E8A-4147-A177-3AD203B41FA5}">
                      <a16:colId xmlns:a16="http://schemas.microsoft.com/office/drawing/2014/main" val="935265942"/>
                    </a:ext>
                  </a:extLst>
                </a:gridCol>
                <a:gridCol w="368906">
                  <a:extLst>
                    <a:ext uri="{9D8B030D-6E8A-4147-A177-3AD203B41FA5}">
                      <a16:colId xmlns:a16="http://schemas.microsoft.com/office/drawing/2014/main" val="3650761264"/>
                    </a:ext>
                  </a:extLst>
                </a:gridCol>
                <a:gridCol w="368906">
                  <a:extLst>
                    <a:ext uri="{9D8B030D-6E8A-4147-A177-3AD203B41FA5}">
                      <a16:colId xmlns:a16="http://schemas.microsoft.com/office/drawing/2014/main" val="3530972017"/>
                    </a:ext>
                  </a:extLst>
                </a:gridCol>
                <a:gridCol w="368906">
                  <a:extLst>
                    <a:ext uri="{9D8B030D-6E8A-4147-A177-3AD203B41FA5}">
                      <a16:colId xmlns:a16="http://schemas.microsoft.com/office/drawing/2014/main" val="769349745"/>
                    </a:ext>
                  </a:extLst>
                </a:gridCol>
                <a:gridCol w="368906">
                  <a:extLst>
                    <a:ext uri="{9D8B030D-6E8A-4147-A177-3AD203B41FA5}">
                      <a16:colId xmlns:a16="http://schemas.microsoft.com/office/drawing/2014/main" val="2358244631"/>
                    </a:ext>
                  </a:extLst>
                </a:gridCol>
                <a:gridCol w="368906">
                  <a:extLst>
                    <a:ext uri="{9D8B030D-6E8A-4147-A177-3AD203B41FA5}">
                      <a16:colId xmlns:a16="http://schemas.microsoft.com/office/drawing/2014/main" val="1583762418"/>
                    </a:ext>
                  </a:extLst>
                </a:gridCol>
                <a:gridCol w="368906">
                  <a:extLst>
                    <a:ext uri="{9D8B030D-6E8A-4147-A177-3AD203B41FA5}">
                      <a16:colId xmlns:a16="http://schemas.microsoft.com/office/drawing/2014/main" val="2697690449"/>
                    </a:ext>
                  </a:extLst>
                </a:gridCol>
                <a:gridCol w="368906">
                  <a:extLst>
                    <a:ext uri="{9D8B030D-6E8A-4147-A177-3AD203B41FA5}">
                      <a16:colId xmlns:a16="http://schemas.microsoft.com/office/drawing/2014/main" val="4132855628"/>
                    </a:ext>
                  </a:extLst>
                </a:gridCol>
                <a:gridCol w="368906">
                  <a:extLst>
                    <a:ext uri="{9D8B030D-6E8A-4147-A177-3AD203B41FA5}">
                      <a16:colId xmlns:a16="http://schemas.microsoft.com/office/drawing/2014/main" val="478600208"/>
                    </a:ext>
                  </a:extLst>
                </a:gridCol>
                <a:gridCol w="368906">
                  <a:extLst>
                    <a:ext uri="{9D8B030D-6E8A-4147-A177-3AD203B41FA5}">
                      <a16:colId xmlns:a16="http://schemas.microsoft.com/office/drawing/2014/main" val="3200573859"/>
                    </a:ext>
                  </a:extLst>
                </a:gridCol>
                <a:gridCol w="368906">
                  <a:extLst>
                    <a:ext uri="{9D8B030D-6E8A-4147-A177-3AD203B41FA5}">
                      <a16:colId xmlns:a16="http://schemas.microsoft.com/office/drawing/2014/main" val="2141236514"/>
                    </a:ext>
                  </a:extLst>
                </a:gridCol>
              </a:tblGrid>
              <a:tr h="269397">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Year 10</a:t>
                      </a:r>
                    </a:p>
                  </a:txBody>
                  <a:tcPr anchor="ctr">
                    <a:solidFill>
                      <a:srgbClr val="92D050"/>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gridSpan="6">
                  <a:txBody>
                    <a:bodyPr/>
                    <a:lstStyle/>
                    <a:p>
                      <a:pPr algn="ctr">
                        <a:lnSpc>
                          <a:spcPts val="600"/>
                        </a:lnSpc>
                      </a:pPr>
                      <a:r>
                        <a:rPr lang="en-GB" sz="550" b="1" i="0" dirty="0">
                          <a:latin typeface="+mn-lt"/>
                        </a:rPr>
                        <a:t>Year 11</a:t>
                      </a:r>
                    </a:p>
                  </a:txBody>
                  <a:tcPr anchor="ctr">
                    <a:solidFill>
                      <a:schemeClr val="accent4"/>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tc hMerge="1">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032922007"/>
                  </a:ext>
                </a:extLst>
              </a:tr>
              <a:tr h="269397">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dirty="0">
                          <a:latin typeface="+mn-lt"/>
                        </a:rPr>
                        <a:t>L1</a:t>
                      </a:r>
                    </a:p>
                  </a:txBody>
                  <a:tcPr anchor="ctr">
                    <a:solidFill>
                      <a:srgbClr val="92D050"/>
                    </a:solidFill>
                  </a:tcPr>
                </a:tc>
                <a:tc>
                  <a:txBody>
                    <a:bodyPr/>
                    <a:lstStyle/>
                    <a:p>
                      <a:pPr>
                        <a:lnSpc>
                          <a:spcPts val="600"/>
                        </a:lnSpc>
                      </a:pPr>
                      <a:r>
                        <a:rPr lang="en-GB" sz="550" b="1" dirty="0">
                          <a:latin typeface="+mn-lt"/>
                        </a:rPr>
                        <a:t>L2</a:t>
                      </a:r>
                    </a:p>
                  </a:txBody>
                  <a:tcPr anchor="ctr">
                    <a:solidFill>
                      <a:srgbClr val="92D050"/>
                    </a:solidFill>
                  </a:tcPr>
                </a:tc>
                <a:tc>
                  <a:txBody>
                    <a:bodyPr/>
                    <a:lstStyle/>
                    <a:p>
                      <a:pPr>
                        <a:lnSpc>
                          <a:spcPts val="600"/>
                        </a:lnSpc>
                      </a:pPr>
                      <a:r>
                        <a:rPr lang="en-GB" sz="550" b="1" dirty="0">
                          <a:latin typeface="+mn-lt"/>
                        </a:rPr>
                        <a:t>L3</a:t>
                      </a:r>
                    </a:p>
                  </a:txBody>
                  <a:tcPr anchor="ctr">
                    <a:solidFill>
                      <a:srgbClr val="92D050"/>
                    </a:solidFill>
                  </a:tcPr>
                </a:tc>
                <a:tc>
                  <a:txBody>
                    <a:bodyPr/>
                    <a:lstStyle/>
                    <a:p>
                      <a:pPr>
                        <a:lnSpc>
                          <a:spcPts val="600"/>
                        </a:lnSpc>
                      </a:pPr>
                      <a:r>
                        <a:rPr lang="en-GB" sz="550" b="1" dirty="0">
                          <a:latin typeface="+mn-lt"/>
                        </a:rPr>
                        <a:t>L4</a:t>
                      </a:r>
                    </a:p>
                  </a:txBody>
                  <a:tcPr anchor="ctr">
                    <a:solidFill>
                      <a:srgbClr val="92D050"/>
                    </a:solidFill>
                  </a:tcPr>
                </a:tc>
                <a:tc>
                  <a:txBody>
                    <a:bodyPr/>
                    <a:lstStyle/>
                    <a:p>
                      <a:pPr>
                        <a:lnSpc>
                          <a:spcPts val="600"/>
                        </a:lnSpc>
                      </a:pPr>
                      <a:r>
                        <a:rPr lang="en-GB" sz="550" b="1" dirty="0">
                          <a:latin typeface="+mn-lt"/>
                        </a:rPr>
                        <a:t>L5</a:t>
                      </a:r>
                    </a:p>
                  </a:txBody>
                  <a:tcPr anchor="ctr">
                    <a:solidFill>
                      <a:srgbClr val="92D050"/>
                    </a:solidFill>
                  </a:tcPr>
                </a:tc>
                <a:tc>
                  <a:txBody>
                    <a:bodyPr/>
                    <a:lstStyle/>
                    <a:p>
                      <a:pPr>
                        <a:lnSpc>
                          <a:spcPts val="600"/>
                        </a:lnSpc>
                      </a:pPr>
                      <a:r>
                        <a:rPr lang="en-GB" sz="550" b="1" dirty="0">
                          <a:latin typeface="+mn-lt"/>
                        </a:rPr>
                        <a:t>L6</a:t>
                      </a:r>
                    </a:p>
                  </a:txBody>
                  <a:tcPr anchor="ctr">
                    <a:solidFill>
                      <a:srgbClr val="92D050"/>
                    </a:solidFill>
                  </a:tcPr>
                </a:tc>
                <a:tc>
                  <a:txBody>
                    <a:bodyPr/>
                    <a:lstStyle/>
                    <a:p>
                      <a:pPr>
                        <a:lnSpc>
                          <a:spcPts val="600"/>
                        </a:lnSpc>
                      </a:pPr>
                      <a:r>
                        <a:rPr lang="en-GB" sz="550" b="1" dirty="0">
                          <a:latin typeface="+mn-lt"/>
                        </a:rPr>
                        <a:t>L1</a:t>
                      </a:r>
                    </a:p>
                  </a:txBody>
                  <a:tcPr anchor="ctr">
                    <a:solidFill>
                      <a:schemeClr val="accent4"/>
                    </a:solidFill>
                  </a:tcPr>
                </a:tc>
                <a:tc>
                  <a:txBody>
                    <a:bodyPr/>
                    <a:lstStyle/>
                    <a:p>
                      <a:pPr>
                        <a:lnSpc>
                          <a:spcPts val="600"/>
                        </a:lnSpc>
                      </a:pPr>
                      <a:r>
                        <a:rPr lang="en-GB" sz="550" b="1" dirty="0">
                          <a:latin typeface="+mn-lt"/>
                        </a:rPr>
                        <a:t>L2</a:t>
                      </a:r>
                    </a:p>
                  </a:txBody>
                  <a:tcPr anchor="ctr">
                    <a:solidFill>
                      <a:schemeClr val="accent4"/>
                    </a:solidFill>
                  </a:tcPr>
                </a:tc>
                <a:tc>
                  <a:txBody>
                    <a:bodyPr/>
                    <a:lstStyle/>
                    <a:p>
                      <a:pPr>
                        <a:lnSpc>
                          <a:spcPts val="600"/>
                        </a:lnSpc>
                      </a:pPr>
                      <a:r>
                        <a:rPr lang="en-GB" sz="550" b="1" dirty="0">
                          <a:latin typeface="+mn-lt"/>
                        </a:rPr>
                        <a:t>L3</a:t>
                      </a:r>
                    </a:p>
                  </a:txBody>
                  <a:tcPr anchor="ctr">
                    <a:solidFill>
                      <a:schemeClr val="accent4"/>
                    </a:solidFill>
                  </a:tcPr>
                </a:tc>
                <a:tc>
                  <a:txBody>
                    <a:bodyPr/>
                    <a:lstStyle/>
                    <a:p>
                      <a:pPr>
                        <a:lnSpc>
                          <a:spcPts val="600"/>
                        </a:lnSpc>
                      </a:pPr>
                      <a:r>
                        <a:rPr lang="en-GB" sz="550" b="1" dirty="0">
                          <a:latin typeface="+mn-lt"/>
                        </a:rPr>
                        <a:t>L4</a:t>
                      </a:r>
                    </a:p>
                  </a:txBody>
                  <a:tcPr anchor="ctr">
                    <a:solidFill>
                      <a:schemeClr val="accent4"/>
                    </a:solidFill>
                  </a:tcPr>
                </a:tc>
                <a:tc>
                  <a:txBody>
                    <a:bodyPr/>
                    <a:lstStyle/>
                    <a:p>
                      <a:pPr>
                        <a:lnSpc>
                          <a:spcPts val="600"/>
                        </a:lnSpc>
                      </a:pPr>
                      <a:r>
                        <a:rPr lang="en-GB" sz="550" b="1" dirty="0">
                          <a:latin typeface="+mn-lt"/>
                        </a:rPr>
                        <a:t>L5</a:t>
                      </a:r>
                    </a:p>
                  </a:txBody>
                  <a:tcPr anchor="ctr">
                    <a:solidFill>
                      <a:schemeClr val="accent4"/>
                    </a:solidFill>
                  </a:tcPr>
                </a:tc>
                <a:tc>
                  <a:txBody>
                    <a:bodyPr/>
                    <a:lstStyle/>
                    <a:p>
                      <a:pPr>
                        <a:lnSpc>
                          <a:spcPts val="600"/>
                        </a:lnSpc>
                      </a:pPr>
                      <a:r>
                        <a:rPr lang="en-GB" sz="550" b="1" dirty="0">
                          <a:latin typeface="+mn-lt"/>
                        </a:rPr>
                        <a:t>L6</a:t>
                      </a:r>
                    </a:p>
                  </a:txBody>
                  <a:tcPr anchor="ctr">
                    <a:solidFill>
                      <a:schemeClr val="accent4"/>
                    </a:solidFill>
                  </a:tcPr>
                </a:tc>
                <a:extLst>
                  <a:ext uri="{0D108BD9-81ED-4DB2-BD59-A6C34878D82A}">
                    <a16:rowId xmlns:a16="http://schemas.microsoft.com/office/drawing/2014/main" val="3705459486"/>
                  </a:ext>
                </a:extLst>
              </a:tr>
              <a:tr h="269397">
                <a:tc>
                  <a:txBody>
                    <a:bodyPr/>
                    <a:lstStyle/>
                    <a:p>
                      <a:pPr>
                        <a:lnSpc>
                          <a:spcPts val="600"/>
                        </a:lnSpc>
                      </a:pPr>
                      <a:r>
                        <a:rPr lang="en-GB" sz="600" b="1" dirty="0">
                          <a:solidFill>
                            <a:schemeClr val="bg1"/>
                          </a:solidFill>
                          <a:latin typeface="+mn-lt"/>
                        </a:rPr>
                        <a:t>Respectful relationships, including friendships</a:t>
                      </a: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tc>
                  <a:txBody>
                    <a:bodyPr/>
                    <a:lstStyle/>
                    <a:p>
                      <a:pPr>
                        <a:lnSpc>
                          <a:spcPts val="600"/>
                        </a:lnSpc>
                      </a:pPr>
                      <a:endParaRPr lang="en-GB" sz="550" dirty="0">
                        <a:solidFill>
                          <a:schemeClr val="bg1"/>
                        </a:solidFill>
                        <a:latin typeface="+mn-lt"/>
                      </a:endParaRPr>
                    </a:p>
                  </a:txBody>
                  <a:tcPr anchor="ctr">
                    <a:solidFill>
                      <a:schemeClr val="accent1"/>
                    </a:solidFill>
                  </a:tcPr>
                </a:tc>
                <a:extLst>
                  <a:ext uri="{0D108BD9-81ED-4DB2-BD59-A6C34878D82A}">
                    <a16:rowId xmlns:a16="http://schemas.microsoft.com/office/drawing/2014/main" val="1166435654"/>
                  </a:ext>
                </a:extLst>
              </a:tr>
              <a:tr h="269397">
                <a:tc>
                  <a:txBody>
                    <a:bodyPr/>
                    <a:lstStyle/>
                    <a:p>
                      <a:pPr marL="88900" indent="0" algn="l" fontAlgn="b">
                        <a:lnSpc>
                          <a:spcPts val="600"/>
                        </a:lnSpc>
                      </a:pPr>
                      <a:r>
                        <a:rPr lang="en-GB" sz="600" b="0" i="0" u="none" strike="noStrike" dirty="0">
                          <a:solidFill>
                            <a:schemeClr val="tx1"/>
                          </a:solidFill>
                          <a:effectLst/>
                          <a:latin typeface="+mn-lt"/>
                        </a:rPr>
                        <a:t>the characteristics of positive and healthy friendships (in all contexts,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1461738641"/>
                  </a:ext>
                </a:extLst>
              </a:tr>
              <a:tr h="269397">
                <a:tc>
                  <a:txBody>
                    <a:bodyPr/>
                    <a:lstStyle/>
                    <a:p>
                      <a:pPr marL="88900" indent="0" algn="l" fontAlgn="b">
                        <a:lnSpc>
                          <a:spcPts val="600"/>
                        </a:lnSpc>
                      </a:pPr>
                      <a:r>
                        <a:rPr lang="en-GB" sz="600" b="1" i="0" u="none" strike="noStrike" dirty="0">
                          <a:solidFill>
                            <a:schemeClr val="bg1"/>
                          </a:solidFill>
                          <a:effectLst/>
                          <a:latin typeface="+mn-lt"/>
                        </a:rPr>
                        <a:t>Online and media</a:t>
                      </a:r>
                    </a:p>
                  </a:txBody>
                  <a:tcPr marL="7620" marR="7620" marT="7620" marB="0"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extLst>
                  <a:ext uri="{0D108BD9-81ED-4DB2-BD59-A6C34878D82A}">
                    <a16:rowId xmlns:a16="http://schemas.microsoft.com/office/drawing/2014/main" val="231138381"/>
                  </a:ext>
                </a:extLst>
              </a:tr>
              <a:tr h="269397">
                <a:tc>
                  <a:txBody>
                    <a:bodyPr/>
                    <a:lstStyle/>
                    <a:p>
                      <a:pPr marL="87313" indent="0" algn="l" fontAlgn="b">
                        <a:lnSpc>
                          <a:spcPts val="600"/>
                        </a:lnSpc>
                      </a:pPr>
                      <a:r>
                        <a:rPr lang="en-GB" sz="600" b="0" i="0" u="none" strike="noStrike" dirty="0">
                          <a:solidFill>
                            <a:schemeClr val="tx1"/>
                          </a:solidFill>
                          <a:effectLst/>
                          <a:latin typeface="+mn-lt"/>
                        </a:rPr>
                        <a:t>their rights, responsibilities and opportunities online, including that the same expectations of behaviour apply in all contexts, including online.</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905299416"/>
                  </a:ext>
                </a:extLst>
              </a:tr>
              <a:tr h="269397">
                <a:tc>
                  <a:txBody>
                    <a:bodyPr/>
                    <a:lstStyle/>
                    <a:p>
                      <a:pPr>
                        <a:lnSpc>
                          <a:spcPts val="600"/>
                        </a:lnSpc>
                      </a:pPr>
                      <a:r>
                        <a:rPr lang="en-GB" sz="600" b="1" i="0" dirty="0">
                          <a:solidFill>
                            <a:schemeClr val="bg1"/>
                          </a:solidFill>
                          <a:latin typeface="+mn-lt"/>
                        </a:rPr>
                        <a:t>Mental wellbeing</a:t>
                      </a: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a:solidFill>
                          <a:schemeClr val="tx1"/>
                        </a:solidFill>
                        <a:latin typeface="+mn-lt"/>
                      </a:endParaRPr>
                    </a:p>
                  </a:txBody>
                  <a:tcPr anchor="ctr">
                    <a:solidFill>
                      <a:schemeClr val="accent1"/>
                    </a:solidFill>
                  </a:tcPr>
                </a:tc>
                <a:tc>
                  <a:txBody>
                    <a:bodyPr/>
                    <a:lstStyle/>
                    <a:p>
                      <a:pPr>
                        <a:lnSpc>
                          <a:spcPts val="600"/>
                        </a:lnSpc>
                      </a:pPr>
                      <a:endParaRPr lang="en-GB" sz="550" b="1" i="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tc>
                  <a:txBody>
                    <a:bodyPr/>
                    <a:lstStyle/>
                    <a:p>
                      <a:pPr>
                        <a:lnSpc>
                          <a:spcPts val="600"/>
                        </a:lnSpc>
                      </a:pPr>
                      <a:endParaRPr lang="en-GB" sz="550" b="1" i="0" dirty="0">
                        <a:solidFill>
                          <a:schemeClr val="tx1"/>
                        </a:solidFill>
                        <a:latin typeface="+mn-lt"/>
                      </a:endParaRPr>
                    </a:p>
                  </a:txBody>
                  <a:tcPr anchor="ctr">
                    <a:solidFill>
                      <a:schemeClr val="accent1"/>
                    </a:solidFill>
                  </a:tcPr>
                </a:tc>
                <a:extLst>
                  <a:ext uri="{0D108BD9-81ED-4DB2-BD59-A6C34878D82A}">
                    <a16:rowId xmlns:a16="http://schemas.microsoft.com/office/drawing/2014/main" val="660209731"/>
                  </a:ext>
                </a:extLst>
              </a:tr>
              <a:tr h="269397">
                <a:tc>
                  <a:txBody>
                    <a:bodyPr/>
                    <a:lstStyle/>
                    <a:p>
                      <a:pPr algn="l" fontAlgn="b"/>
                      <a:r>
                        <a:rPr lang="en-GB" sz="600" b="0" i="0" u="none" strike="noStrike">
                          <a:solidFill>
                            <a:srgbClr val="000000"/>
                          </a:solidFill>
                          <a:effectLst/>
                          <a:latin typeface="+mn-lt"/>
                        </a:rPr>
                        <a:t>how to talk about their emotions accurately and sensitively, using appropriate vocabulary.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068893079"/>
                  </a:ext>
                </a:extLst>
              </a:tr>
              <a:tr h="269397">
                <a:tc>
                  <a:txBody>
                    <a:bodyPr/>
                    <a:lstStyle/>
                    <a:p>
                      <a:pPr algn="l" fontAlgn="b"/>
                      <a:r>
                        <a:rPr lang="en-GB" sz="600" b="0" i="0" u="none" strike="noStrike">
                          <a:solidFill>
                            <a:srgbClr val="000000"/>
                          </a:solidFill>
                          <a:effectLst/>
                          <a:latin typeface="+mn-lt"/>
                        </a:rPr>
                        <a:t>that happiness is linked to being connected to others.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724588695"/>
                  </a:ext>
                </a:extLst>
              </a:tr>
              <a:tr h="269397">
                <a:tc>
                  <a:txBody>
                    <a:bodyPr/>
                    <a:lstStyle/>
                    <a:p>
                      <a:pPr algn="l" fontAlgn="b"/>
                      <a:r>
                        <a:rPr lang="en-GB" sz="600" b="0" i="0" u="none" strike="noStrike" dirty="0">
                          <a:solidFill>
                            <a:srgbClr val="000000"/>
                          </a:solidFill>
                          <a:effectLst/>
                          <a:latin typeface="+mn-lt"/>
                        </a:rPr>
                        <a:t>the benefits and importance of physical exercise, time outdoors, community participation and voluntary and service-based activities on mental wellbeing and happiness.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extLst>
                  <a:ext uri="{0D108BD9-81ED-4DB2-BD59-A6C34878D82A}">
                    <a16:rowId xmlns:a16="http://schemas.microsoft.com/office/drawing/2014/main" val="1961201900"/>
                  </a:ext>
                </a:extLst>
              </a:tr>
              <a:tr h="269397">
                <a:tc>
                  <a:txBody>
                    <a:bodyPr/>
                    <a:lstStyle/>
                    <a:p>
                      <a:pPr marL="87313" indent="0" algn="l" fontAlgn="b">
                        <a:lnSpc>
                          <a:spcPts val="600"/>
                        </a:lnSpc>
                      </a:pPr>
                      <a:r>
                        <a:rPr lang="en-GB" sz="600" b="1" i="0" u="none" strike="noStrike" dirty="0">
                          <a:solidFill>
                            <a:schemeClr val="bg1"/>
                          </a:solidFill>
                          <a:effectLst/>
                          <a:latin typeface="+mn-lt"/>
                        </a:rPr>
                        <a:t>Internet safety and harms </a:t>
                      </a:r>
                    </a:p>
                  </a:txBody>
                  <a:tcPr marL="7620" marR="7620" marT="7620" marB="0"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extLst>
                  <a:ext uri="{0D108BD9-81ED-4DB2-BD59-A6C34878D82A}">
                    <a16:rowId xmlns:a16="http://schemas.microsoft.com/office/drawing/2014/main" val="1208970339"/>
                  </a:ext>
                </a:extLst>
              </a:tr>
              <a:tr h="326921">
                <a:tc>
                  <a:txBody>
                    <a:bodyPr/>
                    <a:lstStyle/>
                    <a:p>
                      <a:pPr algn="l" fontAlgn="b"/>
                      <a:r>
                        <a:rPr lang="en-GB" sz="600" b="0" i="0" u="none" strike="noStrike">
                          <a:solidFill>
                            <a:srgbClr val="000000"/>
                          </a:solidFill>
                          <a:effectLst/>
                          <a:latin typeface="+mn-lt"/>
                        </a:rPr>
                        <a:t>the similarities and differences between the online world and the physical world, including: the impact of unhealthy or obsessive comparison with others online (including through setting unrealistic expectations for body image), how people may curate a specific image of their life online, over-reliance on online relationships including social media, the risks related to online gambling including the accumulation of debt, how advertising and  information is targeted at them and how to be a discerning consumer of information online. </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2314699962"/>
                  </a:ext>
                </a:extLst>
              </a:tr>
              <a:tr h="269397">
                <a:tc>
                  <a:txBody>
                    <a:bodyPr/>
                    <a:lstStyle/>
                    <a:p>
                      <a:pPr algn="l" fontAlgn="b"/>
                      <a:r>
                        <a:rPr lang="en-GB" sz="600" b="0" i="0" u="none" strike="noStrike" dirty="0">
                          <a:solidFill>
                            <a:srgbClr val="000000"/>
                          </a:solidFill>
                          <a:effectLst/>
                          <a:latin typeface="+mn-lt"/>
                        </a:rPr>
                        <a:t>how to identify harmful behaviours online (including bullying, abuse or harassment) and how to report, or find support, if they have been affected by those behaviours.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3690893428"/>
                  </a:ext>
                </a:extLst>
              </a:tr>
              <a:tr h="269397">
                <a:tc>
                  <a:txBody>
                    <a:bodyPr/>
                    <a:lstStyle/>
                    <a:p>
                      <a:pPr marL="87313" indent="0" algn="l" fontAlgn="b">
                        <a:lnSpc>
                          <a:spcPts val="600"/>
                        </a:lnSpc>
                      </a:pPr>
                      <a:r>
                        <a:rPr lang="en-GB" sz="600" b="1" i="0" u="none" strike="noStrike" dirty="0">
                          <a:solidFill>
                            <a:schemeClr val="bg1"/>
                          </a:solidFill>
                          <a:effectLst/>
                          <a:latin typeface="+mn-lt"/>
                        </a:rPr>
                        <a:t>Physical health and fitness </a:t>
                      </a:r>
                    </a:p>
                  </a:txBody>
                  <a:tcPr marL="7620" marR="7620" marT="7620" marB="0"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tc>
                  <a:txBody>
                    <a:bodyPr/>
                    <a:lstStyle/>
                    <a:p>
                      <a:pPr>
                        <a:lnSpc>
                          <a:spcPts val="600"/>
                        </a:lnSpc>
                      </a:pPr>
                      <a:endParaRPr lang="en-GB" sz="550" b="1" dirty="0">
                        <a:solidFill>
                          <a:schemeClr val="tx1"/>
                        </a:solidFill>
                        <a:latin typeface="+mn-lt"/>
                      </a:endParaRPr>
                    </a:p>
                  </a:txBody>
                  <a:tcPr anchor="ctr">
                    <a:solidFill>
                      <a:schemeClr val="accent1"/>
                    </a:solidFill>
                  </a:tcPr>
                </a:tc>
                <a:extLst>
                  <a:ext uri="{0D108BD9-81ED-4DB2-BD59-A6C34878D82A}">
                    <a16:rowId xmlns:a16="http://schemas.microsoft.com/office/drawing/2014/main" val="2168152783"/>
                  </a:ext>
                </a:extLst>
              </a:tr>
              <a:tr h="269397">
                <a:tc>
                  <a:txBody>
                    <a:bodyPr/>
                    <a:lstStyle/>
                    <a:p>
                      <a:pPr marL="87313" indent="0" algn="l" fontAlgn="b">
                        <a:lnSpc>
                          <a:spcPts val="600"/>
                        </a:lnSpc>
                      </a:pPr>
                      <a:r>
                        <a:rPr lang="en-GB" sz="600" b="0" i="0" u="none" strike="noStrike" dirty="0">
                          <a:solidFill>
                            <a:schemeClr val="tx1"/>
                          </a:solidFill>
                          <a:effectLst/>
                          <a:latin typeface="+mn-lt"/>
                        </a:rPr>
                        <a:t>the positive associations between physical activity and promotion of mental wellbeing, including as an approach to combat stress</a:t>
                      </a:r>
                    </a:p>
                  </a:txBody>
                  <a:tcPr marL="7620" marR="7620" marT="7620" marB="0"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tc>
                  <a:txBody>
                    <a:bodyPr/>
                    <a:lstStyle/>
                    <a:p>
                      <a:pPr>
                        <a:lnSpc>
                          <a:spcPts val="600"/>
                        </a:lnSpc>
                      </a:pPr>
                      <a:endParaRPr lang="en-GB" sz="550" dirty="0">
                        <a:solidFill>
                          <a:schemeClr val="tx1"/>
                        </a:solidFill>
                        <a:latin typeface="+mn-lt"/>
                      </a:endParaRPr>
                    </a:p>
                  </a:txBody>
                  <a:tcPr anchor="ctr">
                    <a:solidFill>
                      <a:schemeClr val="bg1"/>
                    </a:solidFill>
                  </a:tcPr>
                </a:tc>
                <a:tc>
                  <a:txBody>
                    <a:bodyPr/>
                    <a:lstStyle/>
                    <a:p>
                      <a:pPr>
                        <a:lnSpc>
                          <a:spcPts val="600"/>
                        </a:lnSpc>
                      </a:pPr>
                      <a:endParaRPr lang="en-GB" sz="550" dirty="0">
                        <a:solidFill>
                          <a:schemeClr val="tx1"/>
                        </a:solidFill>
                        <a:latin typeface="+mn-lt"/>
                      </a:endParaRPr>
                    </a:p>
                  </a:txBody>
                  <a:tcPr anchor="ctr">
                    <a:solidFill>
                      <a:schemeClr val="accent2"/>
                    </a:solidFill>
                  </a:tcPr>
                </a:tc>
                <a:extLst>
                  <a:ext uri="{0D108BD9-81ED-4DB2-BD59-A6C34878D82A}">
                    <a16:rowId xmlns:a16="http://schemas.microsoft.com/office/drawing/2014/main" val="952712035"/>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Tree>
    <p:custDataLst>
      <p:tags r:id="rId1"/>
    </p:custDataLst>
    <p:extLst>
      <p:ext uri="{BB962C8B-B14F-4D97-AF65-F5344CB8AC3E}">
        <p14:creationId xmlns:p14="http://schemas.microsoft.com/office/powerpoint/2010/main" val="18867896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5EXtdr0U"/>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5">
      <a:dk1>
        <a:sysClr val="windowText" lastClr="000000"/>
      </a:dk1>
      <a:lt1>
        <a:sysClr val="window" lastClr="FFFFFF"/>
      </a:lt1>
      <a:dk2>
        <a:srgbClr val="44546A"/>
      </a:dk2>
      <a:lt2>
        <a:srgbClr val="E7EEF6"/>
      </a:lt2>
      <a:accent1>
        <a:srgbClr val="115CB2"/>
      </a:accent1>
      <a:accent2>
        <a:srgbClr val="E88C1C"/>
      </a:accent2>
      <a:accent3>
        <a:srgbClr val="828282"/>
      </a:accent3>
      <a:accent4>
        <a:srgbClr val="FFE452"/>
      </a:accent4>
      <a:accent5>
        <a:srgbClr val="E33725"/>
      </a:accent5>
      <a:accent6>
        <a:srgbClr val="00A95E"/>
      </a:accent6>
      <a:hlink>
        <a:srgbClr val="E33725"/>
      </a:hlink>
      <a:folHlink>
        <a:srgbClr val="FFE45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2" ma:contentTypeDescription="Create a new document." ma:contentTypeScope="" ma:versionID="e7d255b0bf39fd2d2040883a7d76507d">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faf27d9db03e16f71e6b84f27c99e440"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8D3A95-D17E-48BA-A41D-2CB5775D0FB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69325E3-064F-4864-8A31-C97C53E2C79A}">
  <ds:schemaRefs>
    <ds:schemaRef ds:uri="http://schemas.microsoft.com/sharepoint/v3/contenttype/forms"/>
  </ds:schemaRefs>
</ds:datastoreItem>
</file>

<file path=customXml/itemProps3.xml><?xml version="1.0" encoding="utf-8"?>
<ds:datastoreItem xmlns:ds="http://schemas.openxmlformats.org/officeDocument/2006/customXml" ds:itemID="{D9563816-F06F-4727-909C-53DDB39C52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1729</TotalTime>
  <Words>2742</Words>
  <Application>Microsoft Office PowerPoint</Application>
  <PresentationFormat>Widescreen</PresentationFormat>
  <Paragraphs>326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PSHE KS3 Programme of Study Links 1 OF 2 </vt:lpstr>
      <vt:lpstr>PSHE KS3 Programme of Study Links  2 OF 2</vt:lpstr>
      <vt:lpstr>KS3 RSE Links</vt:lpstr>
      <vt:lpstr>PSHE KS4 Programme of Study Links 1 of 2</vt:lpstr>
      <vt:lpstr>KS4 RSE Links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Bryan</dc:creator>
  <cp:lastModifiedBy>Linda Scollins Smith</cp:lastModifiedBy>
  <cp:revision>80</cp:revision>
  <dcterms:created xsi:type="dcterms:W3CDTF">2020-05-01T13:28:36Z</dcterms:created>
  <dcterms:modified xsi:type="dcterms:W3CDTF">2021-04-10T13:58:04Z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089F9910-8297-4DF4-836B-F21FA2422140</vt:lpwstr>
  </property>
  <property fmtid="{D5CDD505-2E9C-101B-9397-08002B2CF9AE}" pid="3" name="ArticulatePath">
    <vt:lpwstr>YGAM Year_7_Lesson_1_CJB01</vt:lpwstr>
  </property>
  <property fmtid="{D5CDD505-2E9C-101B-9397-08002B2CF9AE}" pid="4" name="ContentTypeId">
    <vt:lpwstr>0x01010077BA56A1B4C88240843CC58ED250C137</vt:lpwstr>
  </property>
</Properties>
</file>