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7.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8.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3.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8.xml" ContentType="application/vnd.openxmlformats-officedocument.presentationml.tag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22.xml" ContentType="application/vnd.openxmlformats-officedocument.presentationml.tags+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23.xml" ContentType="application/vnd.openxmlformats-officedocument.presentationml.tags+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28.xml" ContentType="application/vnd.openxmlformats-officedocument.presentationml.tags+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ags/tag32.xml" ContentType="application/vnd.openxmlformats-officedocument.presentationml.tags+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tags/tag33.xml" ContentType="application/vnd.openxmlformats-officedocument.presentationml.tags+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tags/tag38.xml" ContentType="application/vnd.openxmlformats-officedocument.presentationml.tags+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tags/tag39.xml" ContentType="application/vnd.openxmlformats-officedocument.presentationml.tags+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tags/tag40.xml" ContentType="application/vnd.openxmlformats-officedocument.presentationml.tags+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tags/tag47.xml" ContentType="application/vnd.openxmlformats-officedocument.presentationml.tags+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tags/tag57.xml" ContentType="application/vnd.openxmlformats-officedocument.presentationml.tags+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tags/tag66.xml" ContentType="application/vnd.openxmlformats-officedocument.presentationml.tags+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tags/tag67.xml" ContentType="application/vnd.openxmlformats-officedocument.presentationml.tags+xml"/>
  <Override PartName="/ppt/tags/tag68.xml" ContentType="application/vnd.openxmlformats-officedocument.presentationml.tags+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tags/tag76.xml" ContentType="application/vnd.openxmlformats-officedocument.presentationml.tags+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tags/tag84.xml" ContentType="application/vnd.openxmlformats-officedocument.presentationml.tags+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tags/tag92.xml" ContentType="application/vnd.openxmlformats-officedocument.presentationml.tags+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tags/tag102.xml" ContentType="application/vnd.openxmlformats-officedocument.presentationml.tags+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tags/tag103.xml" ContentType="application/vnd.openxmlformats-officedocument.presentationml.tags+xml"/>
  <Override PartName="/ppt/tags/tag104.xml" ContentType="application/vnd.openxmlformats-officedocument.presentationml.tags+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tags/tag114.xml" ContentType="application/vnd.openxmlformats-officedocument.presentationml.tags+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tags/tag115.xml" ContentType="application/vnd.openxmlformats-officedocument.presentationml.tags+xml"/>
  <Override PartName="/ppt/notesSlides/notesSlide1.xml" ContentType="application/vnd.openxmlformats-officedocument.presentationml.notesSlide+xml"/>
  <Override PartName="/ppt/tags/tag116.xml" ContentType="application/vnd.openxmlformats-officedocument.presentationml.tags+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tags/tag117.xml" ContentType="application/vnd.openxmlformats-officedocument.presentationml.tags+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tags/tag118.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2"/>
  </p:notesMasterIdLst>
  <p:sldIdLst>
    <p:sldId id="320" r:id="rId5"/>
    <p:sldId id="257" r:id="rId6"/>
    <p:sldId id="256" r:id="rId7"/>
    <p:sldId id="258" r:id="rId8"/>
    <p:sldId id="259" r:id="rId9"/>
    <p:sldId id="265" r:id="rId10"/>
    <p:sldId id="269" r:id="rId11"/>
    <p:sldId id="260" r:id="rId12"/>
    <p:sldId id="270" r:id="rId13"/>
    <p:sldId id="271" r:id="rId14"/>
    <p:sldId id="263" r:id="rId15"/>
    <p:sldId id="264" r:id="rId16"/>
    <p:sldId id="272" r:id="rId17"/>
    <p:sldId id="273" r:id="rId18"/>
    <p:sldId id="274" r:id="rId19"/>
    <p:sldId id="275" r:id="rId20"/>
    <p:sldId id="276" r:id="rId21"/>
    <p:sldId id="277" r:id="rId22"/>
    <p:sldId id="278" r:id="rId23"/>
    <p:sldId id="279" r:id="rId24"/>
    <p:sldId id="452"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1" r:id="rId65"/>
    <p:sldId id="322" r:id="rId66"/>
    <p:sldId id="323" r:id="rId67"/>
    <p:sldId id="324" r:id="rId68"/>
    <p:sldId id="325" r:id="rId69"/>
    <p:sldId id="407" r:id="rId70"/>
    <p:sldId id="266" r:id="rId71"/>
    <p:sldId id="408" r:id="rId72"/>
    <p:sldId id="409" r:id="rId73"/>
    <p:sldId id="410" r:id="rId74"/>
    <p:sldId id="411" r:id="rId75"/>
    <p:sldId id="412" r:id="rId76"/>
    <p:sldId id="413" r:id="rId77"/>
    <p:sldId id="414" r:id="rId78"/>
    <p:sldId id="415" r:id="rId79"/>
    <p:sldId id="416" r:id="rId80"/>
    <p:sldId id="417" r:id="rId81"/>
    <p:sldId id="418" r:id="rId82"/>
    <p:sldId id="419" r:id="rId83"/>
    <p:sldId id="420" r:id="rId84"/>
    <p:sldId id="421" r:id="rId85"/>
    <p:sldId id="422" r:id="rId86"/>
    <p:sldId id="423" r:id="rId87"/>
    <p:sldId id="424" r:id="rId88"/>
    <p:sldId id="425" r:id="rId89"/>
    <p:sldId id="426" r:id="rId90"/>
    <p:sldId id="427" r:id="rId91"/>
    <p:sldId id="428" r:id="rId92"/>
    <p:sldId id="429" r:id="rId93"/>
    <p:sldId id="430" r:id="rId94"/>
    <p:sldId id="431" r:id="rId95"/>
    <p:sldId id="432" r:id="rId96"/>
    <p:sldId id="267" r:id="rId97"/>
    <p:sldId id="268" r:id="rId98"/>
    <p:sldId id="433" r:id="rId99"/>
    <p:sldId id="434" r:id="rId100"/>
    <p:sldId id="435" r:id="rId101"/>
    <p:sldId id="436" r:id="rId102"/>
    <p:sldId id="437" r:id="rId103"/>
    <p:sldId id="299" r:id="rId104"/>
    <p:sldId id="438" r:id="rId105"/>
    <p:sldId id="439" r:id="rId106"/>
    <p:sldId id="440" r:id="rId107"/>
    <p:sldId id="441" r:id="rId108"/>
    <p:sldId id="442" r:id="rId109"/>
    <p:sldId id="443" r:id="rId110"/>
    <p:sldId id="444" r:id="rId111"/>
    <p:sldId id="445" r:id="rId112"/>
    <p:sldId id="446" r:id="rId113"/>
    <p:sldId id="447" r:id="rId114"/>
    <p:sldId id="448" r:id="rId115"/>
    <p:sldId id="449" r:id="rId116"/>
    <p:sldId id="450" r:id="rId117"/>
    <p:sldId id="404" r:id="rId118"/>
    <p:sldId id="451" r:id="rId119"/>
    <p:sldId id="405" r:id="rId120"/>
    <p:sldId id="406" r:id="rId121"/>
  </p:sldIdLst>
  <p:sldSz cx="12192000" cy="6858000"/>
  <p:notesSz cx="6858000" cy="9144000"/>
  <p:custDataLst>
    <p:tags r:id="rId1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nda Scollins Smith" initials="LSS" lastIdx="2" clrIdx="0">
    <p:extLst>
      <p:ext uri="{19B8F6BF-5375-455C-9EA6-DF929625EA0E}">
        <p15:presenceInfo xmlns:p15="http://schemas.microsoft.com/office/powerpoint/2012/main" userId="S::linda@ygam.org::d6fc3bab-6402-4aaa-81aa-1a76aba14fb4" providerId="AD"/>
      </p:ext>
    </p:extLst>
  </p:cmAuthor>
  <p:cmAuthor id="2" name="Claire Patel" initials="CP" lastIdx="1" clrIdx="1">
    <p:extLst>
      <p:ext uri="{19B8F6BF-5375-455C-9EA6-DF929625EA0E}">
        <p15:presenceInfo xmlns:p15="http://schemas.microsoft.com/office/powerpoint/2012/main" userId="S::clairepatel@ygam.org::0b94f1bf-e38b-4ca9-aae9-9cce60fe2f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33725"/>
    <a:srgbClr val="115CB2"/>
    <a:srgbClr val="00A9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tags" Target="tags/tag1.xml"/><Relationship Id="rId128"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commentAuthors" Target="commentAuthors.xml"/><Relationship Id="rId129" Type="http://schemas.microsoft.com/office/2016/11/relationships/changesInfo" Target="changesInfos/changesInfo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a Scollins Smith" userId="S::linda@ygam.org::d6fc3bab-6402-4aaa-81aa-1a76aba14fb4" providerId="AD" clId="Web-{BA647535-56F7-7ECA-1C3F-B60BC75A1469}"/>
    <pc:docChg chg="">
      <pc:chgData name="Linda Scollins Smith" userId="S::linda@ygam.org::d6fc3bab-6402-4aaa-81aa-1a76aba14fb4" providerId="AD" clId="Web-{BA647535-56F7-7ECA-1C3F-B60BC75A1469}" dt="2021-08-17T16:02:22.214" v="0"/>
      <pc:docMkLst>
        <pc:docMk/>
      </pc:docMkLst>
      <pc:sldChg chg="addCm">
        <pc:chgData name="Linda Scollins Smith" userId="S::linda@ygam.org::d6fc3bab-6402-4aaa-81aa-1a76aba14fb4" providerId="AD" clId="Web-{BA647535-56F7-7ECA-1C3F-B60BC75A1469}" dt="2021-08-17T16:02:22.214" v="0"/>
        <pc:sldMkLst>
          <pc:docMk/>
          <pc:sldMk cId="4225797993" sldId="285"/>
        </pc:sldMkLst>
      </pc:sldChg>
    </pc:docChg>
  </pc:docChgLst>
  <pc:docChgLst>
    <pc:chgData name="Linda Scollins Smith" userId="d6fc3bab-6402-4aaa-81aa-1a76aba14fb4" providerId="ADAL" clId="{CEC3AFE3-CA57-4C0E-9C19-C77D91AC81D9}"/>
    <pc:docChg chg="undo custSel modSld">
      <pc:chgData name="Linda Scollins Smith" userId="d6fc3bab-6402-4aaa-81aa-1a76aba14fb4" providerId="ADAL" clId="{CEC3AFE3-CA57-4C0E-9C19-C77D91AC81D9}" dt="2021-10-15T05:47:15.877" v="136" actId="14100"/>
      <pc:docMkLst>
        <pc:docMk/>
      </pc:docMkLst>
      <pc:sldChg chg="addSp delSp modSp mod">
        <pc:chgData name="Linda Scollins Smith" userId="d6fc3bab-6402-4aaa-81aa-1a76aba14fb4" providerId="ADAL" clId="{CEC3AFE3-CA57-4C0E-9C19-C77D91AC81D9}" dt="2021-07-18T12:10:40.556" v="11" actId="207"/>
        <pc:sldMkLst>
          <pc:docMk/>
          <pc:sldMk cId="1049473451" sldId="258"/>
        </pc:sldMkLst>
        <pc:spChg chg="del">
          <ac:chgData name="Linda Scollins Smith" userId="d6fc3bab-6402-4aaa-81aa-1a76aba14fb4" providerId="ADAL" clId="{CEC3AFE3-CA57-4C0E-9C19-C77D91AC81D9}" dt="2021-07-18T12:09:30.324" v="1" actId="478"/>
          <ac:spMkLst>
            <pc:docMk/>
            <pc:sldMk cId="1049473451" sldId="258"/>
            <ac:spMk id="9" creationId="{A27FB886-9F78-44B9-AC05-A487DCB918A5}"/>
          </ac:spMkLst>
        </pc:spChg>
        <pc:picChg chg="add mod">
          <ac:chgData name="Linda Scollins Smith" userId="d6fc3bab-6402-4aaa-81aa-1a76aba14fb4" providerId="ADAL" clId="{CEC3AFE3-CA57-4C0E-9C19-C77D91AC81D9}" dt="2021-07-18T12:10:40.556" v="11" actId="207"/>
          <ac:picMkLst>
            <pc:docMk/>
            <pc:sldMk cId="1049473451" sldId="258"/>
            <ac:picMk id="3" creationId="{92EA71F5-54F8-441D-B6B5-A552AD0281B9}"/>
          </ac:picMkLst>
        </pc:picChg>
        <pc:picChg chg="del">
          <ac:chgData name="Linda Scollins Smith" userId="d6fc3bab-6402-4aaa-81aa-1a76aba14fb4" providerId="ADAL" clId="{CEC3AFE3-CA57-4C0E-9C19-C77D91AC81D9}" dt="2021-07-18T12:09:28.354" v="0" actId="478"/>
          <ac:picMkLst>
            <pc:docMk/>
            <pc:sldMk cId="1049473451" sldId="258"/>
            <ac:picMk id="8" creationId="{FBFCCB78-CC88-4C00-9D25-28A6B9A8D9C7}"/>
          </ac:picMkLst>
        </pc:picChg>
        <pc:picChg chg="add del mod">
          <ac:chgData name="Linda Scollins Smith" userId="d6fc3bab-6402-4aaa-81aa-1a76aba14fb4" providerId="ADAL" clId="{CEC3AFE3-CA57-4C0E-9C19-C77D91AC81D9}" dt="2021-07-18T12:10:00.758" v="4" actId="478"/>
          <ac:picMkLst>
            <pc:docMk/>
            <pc:sldMk cId="1049473451" sldId="258"/>
            <ac:picMk id="11" creationId="{F1C4C74B-48F5-4B23-8110-120D111EA495}"/>
          </ac:picMkLst>
        </pc:picChg>
      </pc:sldChg>
      <pc:sldChg chg="modSp mod">
        <pc:chgData name="Linda Scollins Smith" userId="d6fc3bab-6402-4aaa-81aa-1a76aba14fb4" providerId="ADAL" clId="{CEC3AFE3-CA57-4C0E-9C19-C77D91AC81D9}" dt="2021-07-18T12:10:56.513" v="12" actId="20577"/>
        <pc:sldMkLst>
          <pc:docMk/>
          <pc:sldMk cId="2215819112" sldId="259"/>
        </pc:sldMkLst>
        <pc:spChg chg="mod">
          <ac:chgData name="Linda Scollins Smith" userId="d6fc3bab-6402-4aaa-81aa-1a76aba14fb4" providerId="ADAL" clId="{CEC3AFE3-CA57-4C0E-9C19-C77D91AC81D9}" dt="2021-07-18T12:10:56.513" v="12" actId="20577"/>
          <ac:spMkLst>
            <pc:docMk/>
            <pc:sldMk cId="2215819112" sldId="259"/>
            <ac:spMk id="6" creationId="{12C7D641-36E4-416E-A55F-24F6FCF3A212}"/>
          </ac:spMkLst>
        </pc:spChg>
      </pc:sldChg>
      <pc:sldChg chg="modSp mod">
        <pc:chgData name="Linda Scollins Smith" userId="d6fc3bab-6402-4aaa-81aa-1a76aba14fb4" providerId="ADAL" clId="{CEC3AFE3-CA57-4C0E-9C19-C77D91AC81D9}" dt="2021-07-18T12:12:03.951" v="57" actId="20577"/>
        <pc:sldMkLst>
          <pc:docMk/>
          <pc:sldMk cId="589498861" sldId="271"/>
        </pc:sldMkLst>
        <pc:spChg chg="mod">
          <ac:chgData name="Linda Scollins Smith" userId="d6fc3bab-6402-4aaa-81aa-1a76aba14fb4" providerId="ADAL" clId="{CEC3AFE3-CA57-4C0E-9C19-C77D91AC81D9}" dt="2021-07-18T12:12:03.951" v="57" actId="20577"/>
          <ac:spMkLst>
            <pc:docMk/>
            <pc:sldMk cId="589498861" sldId="271"/>
            <ac:spMk id="2" creationId="{B7DD4E19-9CF5-4AF6-B4F9-E8C2F56DD810}"/>
          </ac:spMkLst>
        </pc:spChg>
      </pc:sldChg>
      <pc:sldChg chg="addSp delSp modSp mod">
        <pc:chgData name="Linda Scollins Smith" userId="d6fc3bab-6402-4aaa-81aa-1a76aba14fb4" providerId="ADAL" clId="{CEC3AFE3-CA57-4C0E-9C19-C77D91AC81D9}" dt="2021-07-18T14:54:40.371" v="60"/>
        <pc:sldMkLst>
          <pc:docMk/>
          <pc:sldMk cId="70568527" sldId="274"/>
        </pc:sldMkLst>
        <pc:spChg chg="del">
          <ac:chgData name="Linda Scollins Smith" userId="d6fc3bab-6402-4aaa-81aa-1a76aba14fb4" providerId="ADAL" clId="{CEC3AFE3-CA57-4C0E-9C19-C77D91AC81D9}" dt="2021-07-18T14:54:26.430" v="59" actId="478"/>
          <ac:spMkLst>
            <pc:docMk/>
            <pc:sldMk cId="70568527" sldId="274"/>
            <ac:spMk id="9" creationId="{A27FB886-9F78-44B9-AC05-A487DCB918A5}"/>
          </ac:spMkLst>
        </pc:spChg>
        <pc:picChg chg="del">
          <ac:chgData name="Linda Scollins Smith" userId="d6fc3bab-6402-4aaa-81aa-1a76aba14fb4" providerId="ADAL" clId="{CEC3AFE3-CA57-4C0E-9C19-C77D91AC81D9}" dt="2021-07-18T14:54:24.388" v="58" actId="478"/>
          <ac:picMkLst>
            <pc:docMk/>
            <pc:sldMk cId="70568527" sldId="274"/>
            <ac:picMk id="8" creationId="{FBFCCB78-CC88-4C00-9D25-28A6B9A8D9C7}"/>
          </ac:picMkLst>
        </pc:picChg>
        <pc:picChg chg="add mod">
          <ac:chgData name="Linda Scollins Smith" userId="d6fc3bab-6402-4aaa-81aa-1a76aba14fb4" providerId="ADAL" clId="{CEC3AFE3-CA57-4C0E-9C19-C77D91AC81D9}" dt="2021-07-18T14:54:40.371" v="60"/>
          <ac:picMkLst>
            <pc:docMk/>
            <pc:sldMk cId="70568527" sldId="274"/>
            <ac:picMk id="11" creationId="{C088571B-90EC-4BED-8636-D5A83FCDA401}"/>
          </ac:picMkLst>
        </pc:picChg>
      </pc:sldChg>
      <pc:sldChg chg="addSp delSp modSp mod">
        <pc:chgData name="Linda Scollins Smith" userId="d6fc3bab-6402-4aaa-81aa-1a76aba14fb4" providerId="ADAL" clId="{CEC3AFE3-CA57-4C0E-9C19-C77D91AC81D9}" dt="2021-07-18T14:56:05.151" v="73" actId="26606"/>
        <pc:sldMkLst>
          <pc:docMk/>
          <pc:sldMk cId="3961288078" sldId="278"/>
        </pc:sldMkLst>
        <pc:spChg chg="add del mod">
          <ac:chgData name="Linda Scollins Smith" userId="d6fc3bab-6402-4aaa-81aa-1a76aba14fb4" providerId="ADAL" clId="{CEC3AFE3-CA57-4C0E-9C19-C77D91AC81D9}" dt="2021-07-18T14:55:22.938" v="66" actId="478"/>
          <ac:spMkLst>
            <pc:docMk/>
            <pc:sldMk cId="3961288078" sldId="278"/>
            <ac:spMk id="7" creationId="{D2CBCE8C-7E18-4EC3-8A58-60B73CC6F568}"/>
          </ac:spMkLst>
        </pc:spChg>
        <pc:graphicFrameChg chg="mod modGraphic">
          <ac:chgData name="Linda Scollins Smith" userId="d6fc3bab-6402-4aaa-81aa-1a76aba14fb4" providerId="ADAL" clId="{CEC3AFE3-CA57-4C0E-9C19-C77D91AC81D9}" dt="2021-07-18T14:56:05.151" v="73" actId="26606"/>
          <ac:graphicFrameMkLst>
            <pc:docMk/>
            <pc:sldMk cId="3961288078" sldId="278"/>
            <ac:graphicFrameMk id="10" creationId="{25BF84A5-14BC-4812-BDFD-372FF37E9931}"/>
          </ac:graphicFrameMkLst>
        </pc:graphicFrameChg>
        <pc:picChg chg="del">
          <ac:chgData name="Linda Scollins Smith" userId="d6fc3bab-6402-4aaa-81aa-1a76aba14fb4" providerId="ADAL" clId="{CEC3AFE3-CA57-4C0E-9C19-C77D91AC81D9}" dt="2021-07-18T14:54:53.287" v="61" actId="478"/>
          <ac:picMkLst>
            <pc:docMk/>
            <pc:sldMk cId="3961288078" sldId="278"/>
            <ac:picMk id="8" creationId="{FB8CAE48-0E78-4CCD-B68C-F9DACC8E6C1F}"/>
          </ac:picMkLst>
        </pc:picChg>
        <pc:picChg chg="add mod">
          <ac:chgData name="Linda Scollins Smith" userId="d6fc3bab-6402-4aaa-81aa-1a76aba14fb4" providerId="ADAL" clId="{CEC3AFE3-CA57-4C0E-9C19-C77D91AC81D9}" dt="2021-07-18T14:55:47.656" v="70" actId="1076"/>
          <ac:picMkLst>
            <pc:docMk/>
            <pc:sldMk cId="3961288078" sldId="278"/>
            <ac:picMk id="1026" creationId="{9B5D6B8D-BB46-4212-BF42-47F26CE17865}"/>
          </ac:picMkLst>
        </pc:picChg>
      </pc:sldChg>
      <pc:sldChg chg="addCm modCm">
        <pc:chgData name="Linda Scollins Smith" userId="d6fc3bab-6402-4aaa-81aa-1a76aba14fb4" providerId="ADAL" clId="{CEC3AFE3-CA57-4C0E-9C19-C77D91AC81D9}" dt="2021-07-18T14:56:46.393" v="75"/>
        <pc:sldMkLst>
          <pc:docMk/>
          <pc:sldMk cId="2212666169" sldId="280"/>
        </pc:sldMkLst>
      </pc:sldChg>
      <pc:sldChg chg="addSp delSp modSp mod">
        <pc:chgData name="Linda Scollins Smith" userId="d6fc3bab-6402-4aaa-81aa-1a76aba14fb4" providerId="ADAL" clId="{CEC3AFE3-CA57-4C0E-9C19-C77D91AC81D9}" dt="2021-07-18T14:58:10.700" v="93" actId="14100"/>
        <pc:sldMkLst>
          <pc:docMk/>
          <pc:sldMk cId="124916391" sldId="283"/>
        </pc:sldMkLst>
        <pc:spChg chg="add del">
          <ac:chgData name="Linda Scollins Smith" userId="d6fc3bab-6402-4aaa-81aa-1a76aba14fb4" providerId="ADAL" clId="{CEC3AFE3-CA57-4C0E-9C19-C77D91AC81D9}" dt="2021-07-18T14:57:39.477" v="87" actId="26606"/>
          <ac:spMkLst>
            <pc:docMk/>
            <pc:sldMk cId="124916391" sldId="283"/>
            <ac:spMk id="6" creationId="{12C7D641-36E4-416E-A55F-24F6FCF3A212}"/>
          </ac:spMkLst>
        </pc:spChg>
        <pc:spChg chg="del">
          <ac:chgData name="Linda Scollins Smith" userId="d6fc3bab-6402-4aaa-81aa-1a76aba14fb4" providerId="ADAL" clId="{CEC3AFE3-CA57-4C0E-9C19-C77D91AC81D9}" dt="2021-07-18T14:57:10.575" v="81" actId="478"/>
          <ac:spMkLst>
            <pc:docMk/>
            <pc:sldMk cId="124916391" sldId="283"/>
            <ac:spMk id="9" creationId="{A27FB886-9F78-44B9-AC05-A487DCB918A5}"/>
          </ac:spMkLst>
        </pc:spChg>
        <pc:spChg chg="del">
          <ac:chgData name="Linda Scollins Smith" userId="d6fc3bab-6402-4aaa-81aa-1a76aba14fb4" providerId="ADAL" clId="{CEC3AFE3-CA57-4C0E-9C19-C77D91AC81D9}" dt="2021-07-18T14:57:08.469" v="80" actId="478"/>
          <ac:spMkLst>
            <pc:docMk/>
            <pc:sldMk cId="124916391" sldId="283"/>
            <ac:spMk id="10" creationId="{C9CF0E58-A08E-4529-A7E5-B7A3809C5FAE}"/>
          </ac:spMkLst>
        </pc:spChg>
        <pc:graphicFrameChg chg="add del">
          <ac:chgData name="Linda Scollins Smith" userId="d6fc3bab-6402-4aaa-81aa-1a76aba14fb4" providerId="ADAL" clId="{CEC3AFE3-CA57-4C0E-9C19-C77D91AC81D9}" dt="2021-07-18T14:57:36.178" v="84" actId="26606"/>
          <ac:graphicFrameMkLst>
            <pc:docMk/>
            <pc:sldMk cId="124916391" sldId="283"/>
            <ac:graphicFrameMk id="13" creationId="{916D5AD1-D2FE-4692-860B-C30544359879}"/>
          </ac:graphicFrameMkLst>
        </pc:graphicFrameChg>
        <pc:graphicFrameChg chg="add del">
          <ac:chgData name="Linda Scollins Smith" userId="d6fc3bab-6402-4aaa-81aa-1a76aba14fb4" providerId="ADAL" clId="{CEC3AFE3-CA57-4C0E-9C19-C77D91AC81D9}" dt="2021-07-18T14:57:39.461" v="86" actId="26606"/>
          <ac:graphicFrameMkLst>
            <pc:docMk/>
            <pc:sldMk cId="124916391" sldId="283"/>
            <ac:graphicFrameMk id="15" creationId="{14DB9AD5-DBCB-454B-B46F-BC484669A326}"/>
          </ac:graphicFrameMkLst>
        </pc:graphicFrameChg>
        <pc:graphicFrameChg chg="add mod">
          <ac:chgData name="Linda Scollins Smith" userId="d6fc3bab-6402-4aaa-81aa-1a76aba14fb4" providerId="ADAL" clId="{CEC3AFE3-CA57-4C0E-9C19-C77D91AC81D9}" dt="2021-07-18T14:58:10.700" v="93" actId="14100"/>
          <ac:graphicFrameMkLst>
            <pc:docMk/>
            <pc:sldMk cId="124916391" sldId="283"/>
            <ac:graphicFrameMk id="17" creationId="{2A36AE3A-5CCB-498E-B0AD-A39DCB621A58}"/>
          </ac:graphicFrameMkLst>
        </pc:graphicFrameChg>
        <pc:picChg chg="del">
          <ac:chgData name="Linda Scollins Smith" userId="d6fc3bab-6402-4aaa-81aa-1a76aba14fb4" providerId="ADAL" clId="{CEC3AFE3-CA57-4C0E-9C19-C77D91AC81D9}" dt="2021-07-18T14:57:06.746" v="79" actId="478"/>
          <ac:picMkLst>
            <pc:docMk/>
            <pc:sldMk cId="124916391" sldId="283"/>
            <ac:picMk id="8" creationId="{FBFCCB78-CC88-4C00-9D25-28A6B9A8D9C7}"/>
          </ac:picMkLst>
        </pc:picChg>
        <pc:picChg chg="add mod">
          <ac:chgData name="Linda Scollins Smith" userId="d6fc3bab-6402-4aaa-81aa-1a76aba14fb4" providerId="ADAL" clId="{CEC3AFE3-CA57-4C0E-9C19-C77D91AC81D9}" dt="2021-07-18T14:57:23.492" v="82"/>
          <ac:picMkLst>
            <pc:docMk/>
            <pc:sldMk cId="124916391" sldId="283"/>
            <ac:picMk id="11" creationId="{0724B948-8FA5-429D-A59A-E416F184D9A3}"/>
          </ac:picMkLst>
        </pc:picChg>
      </pc:sldChg>
      <pc:sldChg chg="delSp modSp mod">
        <pc:chgData name="Linda Scollins Smith" userId="d6fc3bab-6402-4aaa-81aa-1a76aba14fb4" providerId="ADAL" clId="{CEC3AFE3-CA57-4C0E-9C19-C77D91AC81D9}" dt="2021-07-18T14:57:04.515" v="78" actId="1076"/>
        <pc:sldMkLst>
          <pc:docMk/>
          <pc:sldMk cId="4265938223" sldId="284"/>
        </pc:sldMkLst>
        <pc:graphicFrameChg chg="mod">
          <ac:chgData name="Linda Scollins Smith" userId="d6fc3bab-6402-4aaa-81aa-1a76aba14fb4" providerId="ADAL" clId="{CEC3AFE3-CA57-4C0E-9C19-C77D91AC81D9}" dt="2021-07-18T14:57:04.515" v="78" actId="1076"/>
          <ac:graphicFrameMkLst>
            <pc:docMk/>
            <pc:sldMk cId="4265938223" sldId="284"/>
            <ac:graphicFrameMk id="8" creationId="{9C231A35-96AE-41AF-A3AA-F9ECE2B0A49B}"/>
          </ac:graphicFrameMkLst>
        </pc:graphicFrameChg>
        <pc:picChg chg="del">
          <ac:chgData name="Linda Scollins Smith" userId="d6fc3bab-6402-4aaa-81aa-1a76aba14fb4" providerId="ADAL" clId="{CEC3AFE3-CA57-4C0E-9C19-C77D91AC81D9}" dt="2021-07-18T14:56:55.176" v="76" actId="478"/>
          <ac:picMkLst>
            <pc:docMk/>
            <pc:sldMk cId="4265938223" sldId="284"/>
            <ac:picMk id="3" creationId="{1E49017A-AE11-4158-BEA7-A2A67E495577}"/>
          </ac:picMkLst>
        </pc:picChg>
      </pc:sldChg>
      <pc:sldChg chg="addSp delSp modSp mod">
        <pc:chgData name="Linda Scollins Smith" userId="d6fc3bab-6402-4aaa-81aa-1a76aba14fb4" providerId="ADAL" clId="{CEC3AFE3-CA57-4C0E-9C19-C77D91AC81D9}" dt="2021-07-18T14:59:36.562" v="97" actId="21"/>
        <pc:sldMkLst>
          <pc:docMk/>
          <pc:sldMk cId="3970399901" sldId="291"/>
        </pc:sldMkLst>
        <pc:picChg chg="add del mod">
          <ac:chgData name="Linda Scollins Smith" userId="d6fc3bab-6402-4aaa-81aa-1a76aba14fb4" providerId="ADAL" clId="{CEC3AFE3-CA57-4C0E-9C19-C77D91AC81D9}" dt="2021-07-18T14:59:36.562" v="97" actId="21"/>
          <ac:picMkLst>
            <pc:docMk/>
            <pc:sldMk cId="3970399901" sldId="291"/>
            <ac:picMk id="6" creationId="{BDEF6D46-6E02-41A0-96DA-5312EA61B7E9}"/>
          </ac:picMkLst>
        </pc:picChg>
      </pc:sldChg>
      <pc:sldChg chg="addSp delSp modSp mod">
        <pc:chgData name="Linda Scollins Smith" userId="d6fc3bab-6402-4aaa-81aa-1a76aba14fb4" providerId="ADAL" clId="{CEC3AFE3-CA57-4C0E-9C19-C77D91AC81D9}" dt="2021-07-18T15:00:08.351" v="104" actId="1076"/>
        <pc:sldMkLst>
          <pc:docMk/>
          <pc:sldMk cId="1974245025" sldId="293"/>
        </pc:sldMkLst>
        <pc:spChg chg="del">
          <ac:chgData name="Linda Scollins Smith" userId="d6fc3bab-6402-4aaa-81aa-1a76aba14fb4" providerId="ADAL" clId="{CEC3AFE3-CA57-4C0E-9C19-C77D91AC81D9}" dt="2021-07-18T14:58:41.710" v="95" actId="478"/>
          <ac:spMkLst>
            <pc:docMk/>
            <pc:sldMk cId="1974245025" sldId="293"/>
            <ac:spMk id="9" creationId="{A27FB886-9F78-44B9-AC05-A487DCB918A5}"/>
          </ac:spMkLst>
        </pc:spChg>
        <pc:picChg chg="del">
          <ac:chgData name="Linda Scollins Smith" userId="d6fc3bab-6402-4aaa-81aa-1a76aba14fb4" providerId="ADAL" clId="{CEC3AFE3-CA57-4C0E-9C19-C77D91AC81D9}" dt="2021-07-18T14:58:39.607" v="94" actId="478"/>
          <ac:picMkLst>
            <pc:docMk/>
            <pc:sldMk cId="1974245025" sldId="293"/>
            <ac:picMk id="8" creationId="{FBFCCB78-CC88-4C00-9D25-28A6B9A8D9C7}"/>
          </ac:picMkLst>
        </pc:picChg>
        <pc:picChg chg="add mod">
          <ac:chgData name="Linda Scollins Smith" userId="d6fc3bab-6402-4aaa-81aa-1a76aba14fb4" providerId="ADAL" clId="{CEC3AFE3-CA57-4C0E-9C19-C77D91AC81D9}" dt="2021-07-18T15:00:08.351" v="104" actId="1076"/>
          <ac:picMkLst>
            <pc:docMk/>
            <pc:sldMk cId="1974245025" sldId="293"/>
            <ac:picMk id="11" creationId="{0AA78F0F-D322-4DF2-BE45-E7F0DFA5F725}"/>
          </ac:picMkLst>
        </pc:picChg>
      </pc:sldChg>
      <pc:sldChg chg="addSp delSp modSp mod">
        <pc:chgData name="Linda Scollins Smith" userId="d6fc3bab-6402-4aaa-81aa-1a76aba14fb4" providerId="ADAL" clId="{CEC3AFE3-CA57-4C0E-9C19-C77D91AC81D9}" dt="2021-07-18T15:01:44.194" v="120" actId="1076"/>
        <pc:sldMkLst>
          <pc:docMk/>
          <pc:sldMk cId="153872812" sldId="303"/>
        </pc:sldMkLst>
        <pc:spChg chg="add del">
          <ac:chgData name="Linda Scollins Smith" userId="d6fc3bab-6402-4aaa-81aa-1a76aba14fb4" providerId="ADAL" clId="{CEC3AFE3-CA57-4C0E-9C19-C77D91AC81D9}" dt="2021-07-18T15:01:25.326" v="115" actId="26606"/>
          <ac:spMkLst>
            <pc:docMk/>
            <pc:sldMk cId="153872812" sldId="303"/>
            <ac:spMk id="6" creationId="{12C7D641-36E4-416E-A55F-24F6FCF3A212}"/>
          </ac:spMkLst>
        </pc:spChg>
        <pc:spChg chg="del">
          <ac:chgData name="Linda Scollins Smith" userId="d6fc3bab-6402-4aaa-81aa-1a76aba14fb4" providerId="ADAL" clId="{CEC3AFE3-CA57-4C0E-9C19-C77D91AC81D9}" dt="2021-07-18T15:01:14.304" v="111" actId="478"/>
          <ac:spMkLst>
            <pc:docMk/>
            <pc:sldMk cId="153872812" sldId="303"/>
            <ac:spMk id="9" creationId="{A27FB886-9F78-44B9-AC05-A487DCB918A5}"/>
          </ac:spMkLst>
        </pc:spChg>
        <pc:spChg chg="del">
          <ac:chgData name="Linda Scollins Smith" userId="d6fc3bab-6402-4aaa-81aa-1a76aba14fb4" providerId="ADAL" clId="{CEC3AFE3-CA57-4C0E-9C19-C77D91AC81D9}" dt="2021-07-18T15:01:12.988" v="110" actId="478"/>
          <ac:spMkLst>
            <pc:docMk/>
            <pc:sldMk cId="153872812" sldId="303"/>
            <ac:spMk id="10" creationId="{C9CF0E58-A08E-4529-A7E5-B7A3809C5FAE}"/>
          </ac:spMkLst>
        </pc:spChg>
        <pc:graphicFrameChg chg="add del">
          <ac:chgData name="Linda Scollins Smith" userId="d6fc3bab-6402-4aaa-81aa-1a76aba14fb4" providerId="ADAL" clId="{CEC3AFE3-CA57-4C0E-9C19-C77D91AC81D9}" dt="2021-07-18T15:01:25.294" v="114" actId="26606"/>
          <ac:graphicFrameMkLst>
            <pc:docMk/>
            <pc:sldMk cId="153872812" sldId="303"/>
            <ac:graphicFrameMk id="13" creationId="{EA373084-CE1E-4E1A-B33A-213BBF3CC2C1}"/>
          </ac:graphicFrameMkLst>
        </pc:graphicFrameChg>
        <pc:graphicFrameChg chg="add mod">
          <ac:chgData name="Linda Scollins Smith" userId="d6fc3bab-6402-4aaa-81aa-1a76aba14fb4" providerId="ADAL" clId="{CEC3AFE3-CA57-4C0E-9C19-C77D91AC81D9}" dt="2021-07-18T15:01:44.194" v="120" actId="1076"/>
          <ac:graphicFrameMkLst>
            <pc:docMk/>
            <pc:sldMk cId="153872812" sldId="303"/>
            <ac:graphicFrameMk id="15" creationId="{4473F7CB-3EE3-4BAC-B25D-AF8242625ECD}"/>
          </ac:graphicFrameMkLst>
        </pc:graphicFrameChg>
        <pc:picChg chg="del">
          <ac:chgData name="Linda Scollins Smith" userId="d6fc3bab-6402-4aaa-81aa-1a76aba14fb4" providerId="ADAL" clId="{CEC3AFE3-CA57-4C0E-9C19-C77D91AC81D9}" dt="2021-07-18T15:01:11.084" v="109" actId="478"/>
          <ac:picMkLst>
            <pc:docMk/>
            <pc:sldMk cId="153872812" sldId="303"/>
            <ac:picMk id="8" creationId="{FBFCCB78-CC88-4C00-9D25-28A6B9A8D9C7}"/>
          </ac:picMkLst>
        </pc:picChg>
        <pc:picChg chg="add del mod">
          <ac:chgData name="Linda Scollins Smith" userId="d6fc3bab-6402-4aaa-81aa-1a76aba14fb4" providerId="ADAL" clId="{CEC3AFE3-CA57-4C0E-9C19-C77D91AC81D9}" dt="2021-07-18T15:01:33.120" v="117" actId="478"/>
          <ac:picMkLst>
            <pc:docMk/>
            <pc:sldMk cId="153872812" sldId="303"/>
            <ac:picMk id="11" creationId="{3BD63A61-F80D-48A6-A383-CE5E0EC66FED}"/>
          </ac:picMkLst>
        </pc:picChg>
      </pc:sldChg>
      <pc:sldChg chg="delSp modSp mod">
        <pc:chgData name="Linda Scollins Smith" userId="d6fc3bab-6402-4aaa-81aa-1a76aba14fb4" providerId="ADAL" clId="{CEC3AFE3-CA57-4C0E-9C19-C77D91AC81D9}" dt="2021-07-18T15:01:06.931" v="108" actId="14100"/>
        <pc:sldMkLst>
          <pc:docMk/>
          <pc:sldMk cId="4059025071" sldId="304"/>
        </pc:sldMkLst>
        <pc:graphicFrameChg chg="mod">
          <ac:chgData name="Linda Scollins Smith" userId="d6fc3bab-6402-4aaa-81aa-1a76aba14fb4" providerId="ADAL" clId="{CEC3AFE3-CA57-4C0E-9C19-C77D91AC81D9}" dt="2021-07-18T15:01:06.931" v="108" actId="14100"/>
          <ac:graphicFrameMkLst>
            <pc:docMk/>
            <pc:sldMk cId="4059025071" sldId="304"/>
            <ac:graphicFrameMk id="15" creationId="{AC161CF0-30DA-43C0-9106-CEB66C2A96BF}"/>
          </ac:graphicFrameMkLst>
        </pc:graphicFrameChg>
        <pc:picChg chg="del">
          <ac:chgData name="Linda Scollins Smith" userId="d6fc3bab-6402-4aaa-81aa-1a76aba14fb4" providerId="ADAL" clId="{CEC3AFE3-CA57-4C0E-9C19-C77D91AC81D9}" dt="2021-07-18T15:00:55.041" v="105" actId="21"/>
          <ac:picMkLst>
            <pc:docMk/>
            <pc:sldMk cId="4059025071" sldId="304"/>
            <ac:picMk id="7" creationId="{4B65F9AB-75C9-4C75-9BA4-DEE17E0C54B8}"/>
          </ac:picMkLst>
        </pc:picChg>
      </pc:sldChg>
      <pc:sldChg chg="modSp mod">
        <pc:chgData name="Linda Scollins Smith" userId="d6fc3bab-6402-4aaa-81aa-1a76aba14fb4" providerId="ADAL" clId="{CEC3AFE3-CA57-4C0E-9C19-C77D91AC81D9}" dt="2021-10-15T05:47:15.877" v="136" actId="14100"/>
        <pc:sldMkLst>
          <pc:docMk/>
          <pc:sldMk cId="1584540957" sldId="435"/>
        </pc:sldMkLst>
        <pc:picChg chg="mod">
          <ac:chgData name="Linda Scollins Smith" userId="d6fc3bab-6402-4aaa-81aa-1a76aba14fb4" providerId="ADAL" clId="{CEC3AFE3-CA57-4C0E-9C19-C77D91AC81D9}" dt="2021-10-15T05:47:15.877" v="136" actId="14100"/>
          <ac:picMkLst>
            <pc:docMk/>
            <pc:sldMk cId="1584540957" sldId="435"/>
            <ac:picMk id="9" creationId="{92E112D9-DC25-438C-ACD7-480C7B1CBA07}"/>
          </ac:picMkLst>
        </pc:picChg>
        <pc:picChg chg="mod">
          <ac:chgData name="Linda Scollins Smith" userId="d6fc3bab-6402-4aaa-81aa-1a76aba14fb4" providerId="ADAL" clId="{CEC3AFE3-CA57-4C0E-9C19-C77D91AC81D9}" dt="2021-10-15T05:46:35.279" v="123" actId="14100"/>
          <ac:picMkLst>
            <pc:docMk/>
            <pc:sldMk cId="1584540957" sldId="435"/>
            <ac:picMk id="11" creationId="{CD5DC00F-F220-4CCA-AB66-204313BAA462}"/>
          </ac:picMkLst>
        </pc:picChg>
        <pc:picChg chg="mod">
          <ac:chgData name="Linda Scollins Smith" userId="d6fc3bab-6402-4aaa-81aa-1a76aba14fb4" providerId="ADAL" clId="{CEC3AFE3-CA57-4C0E-9C19-C77D91AC81D9}" dt="2021-10-15T05:46:55.056" v="130" actId="1076"/>
          <ac:picMkLst>
            <pc:docMk/>
            <pc:sldMk cId="1584540957" sldId="435"/>
            <ac:picMk id="13" creationId="{2F3C49CF-2B09-4646-84B6-5F8A1B7A78E7}"/>
          </ac:picMkLst>
        </pc:picChg>
        <pc:picChg chg="mod">
          <ac:chgData name="Linda Scollins Smith" userId="d6fc3bab-6402-4aaa-81aa-1a76aba14fb4" providerId="ADAL" clId="{CEC3AFE3-CA57-4C0E-9C19-C77D91AC81D9}" dt="2021-10-15T05:46:44.402" v="126" actId="14100"/>
          <ac:picMkLst>
            <pc:docMk/>
            <pc:sldMk cId="1584540957" sldId="435"/>
            <ac:picMk id="15" creationId="{425F869E-EF73-4913-8FF3-D2EB270B62C3}"/>
          </ac:picMkLst>
        </pc:picChg>
        <pc:picChg chg="mod">
          <ac:chgData name="Linda Scollins Smith" userId="d6fc3bab-6402-4aaa-81aa-1a76aba14fb4" providerId="ADAL" clId="{CEC3AFE3-CA57-4C0E-9C19-C77D91AC81D9}" dt="2021-10-15T05:46:49.374" v="128" actId="1076"/>
          <ac:picMkLst>
            <pc:docMk/>
            <pc:sldMk cId="1584540957" sldId="435"/>
            <ac:picMk id="17" creationId="{32BDCF01-1611-41EA-B0FA-857939872231}"/>
          </ac:picMkLst>
        </pc:picChg>
      </pc:sldChg>
    </pc:docChg>
  </pc:docChgLst>
  <pc:docChgLst>
    <pc:chgData name="Linda Scollins Smith" userId="d6fc3bab-6402-4aaa-81aa-1a76aba14fb4" providerId="ADAL" clId="{D8067A69-56D5-4E05-A983-C7394913C1C8}"/>
    <pc:docChg chg="custSel addSld modSld">
      <pc:chgData name="Linda Scollins Smith" userId="d6fc3bab-6402-4aaa-81aa-1a76aba14fb4" providerId="ADAL" clId="{D8067A69-56D5-4E05-A983-C7394913C1C8}" dt="2021-04-10T09:03:46.200" v="63" actId="20577"/>
      <pc:docMkLst>
        <pc:docMk/>
      </pc:docMkLst>
      <pc:sldChg chg="modSp mod">
        <pc:chgData name="Linda Scollins Smith" userId="d6fc3bab-6402-4aaa-81aa-1a76aba14fb4" providerId="ADAL" clId="{D8067A69-56D5-4E05-A983-C7394913C1C8}" dt="2021-04-10T09:03:46.200" v="63" actId="20577"/>
        <pc:sldMkLst>
          <pc:docMk/>
          <pc:sldMk cId="901312042" sldId="257"/>
        </pc:sldMkLst>
        <pc:spChg chg="mod">
          <ac:chgData name="Linda Scollins Smith" userId="d6fc3bab-6402-4aaa-81aa-1a76aba14fb4" providerId="ADAL" clId="{D8067A69-56D5-4E05-A983-C7394913C1C8}" dt="2021-04-10T09:03:46.200" v="63" actId="20577"/>
          <ac:spMkLst>
            <pc:docMk/>
            <pc:sldMk cId="901312042" sldId="257"/>
            <ac:spMk id="2" creationId="{E68F32E9-7856-4B24-B0D9-2B8183DAED96}"/>
          </ac:spMkLst>
        </pc:spChg>
      </pc:sldChg>
      <pc:sldChg chg="addSp delSp modSp mod">
        <pc:chgData name="Linda Scollins Smith" userId="d6fc3bab-6402-4aaa-81aa-1a76aba14fb4" providerId="ADAL" clId="{D8067A69-56D5-4E05-A983-C7394913C1C8}" dt="2021-04-10T09:02:59.024" v="40" actId="313"/>
        <pc:sldMkLst>
          <pc:docMk/>
          <pc:sldMk cId="3899661479" sldId="264"/>
        </pc:sldMkLst>
        <pc:spChg chg="mod">
          <ac:chgData name="Linda Scollins Smith" userId="d6fc3bab-6402-4aaa-81aa-1a76aba14fb4" providerId="ADAL" clId="{D8067A69-56D5-4E05-A983-C7394913C1C8}" dt="2021-04-10T09:02:59.024" v="40" actId="313"/>
          <ac:spMkLst>
            <pc:docMk/>
            <pc:sldMk cId="3899661479" sldId="264"/>
            <ac:spMk id="6" creationId="{12C7D641-36E4-416E-A55F-24F6FCF3A212}"/>
          </ac:spMkLst>
        </pc:spChg>
        <pc:spChg chg="add mod">
          <ac:chgData name="Linda Scollins Smith" userId="d6fc3bab-6402-4aaa-81aa-1a76aba14fb4" providerId="ADAL" clId="{D8067A69-56D5-4E05-A983-C7394913C1C8}" dt="2021-04-10T09:01:37.007" v="25"/>
          <ac:spMkLst>
            <pc:docMk/>
            <pc:sldMk cId="3899661479" sldId="264"/>
            <ac:spMk id="8" creationId="{7D7AAA01-09D2-4957-BD23-517A8CBA47EE}"/>
          </ac:spMkLst>
        </pc:spChg>
        <pc:picChg chg="add mod">
          <ac:chgData name="Linda Scollins Smith" userId="d6fc3bab-6402-4aaa-81aa-1a76aba14fb4" providerId="ADAL" clId="{D8067A69-56D5-4E05-A983-C7394913C1C8}" dt="2021-04-10T09:01:37.007" v="25"/>
          <ac:picMkLst>
            <pc:docMk/>
            <pc:sldMk cId="3899661479" sldId="264"/>
            <ac:picMk id="7" creationId="{4A1D7330-D3D6-4431-86B2-7D11061A7957}"/>
          </ac:picMkLst>
        </pc:picChg>
        <pc:picChg chg="del">
          <ac:chgData name="Linda Scollins Smith" userId="d6fc3bab-6402-4aaa-81aa-1a76aba14fb4" providerId="ADAL" clId="{D8067A69-56D5-4E05-A983-C7394913C1C8}" dt="2021-04-10T09:01:36.234" v="24" actId="478"/>
          <ac:picMkLst>
            <pc:docMk/>
            <pc:sldMk cId="3899661479" sldId="264"/>
            <ac:picMk id="12" creationId="{50F86C42-6FBD-40EB-A0EF-150DD87F8787}"/>
          </ac:picMkLst>
        </pc:picChg>
      </pc:sldChg>
      <pc:sldChg chg="modSp mod">
        <pc:chgData name="Linda Scollins Smith" userId="d6fc3bab-6402-4aaa-81aa-1a76aba14fb4" providerId="ADAL" clId="{D8067A69-56D5-4E05-A983-C7394913C1C8}" dt="2021-04-10T09:03:26.250" v="47"/>
        <pc:sldMkLst>
          <pc:docMk/>
          <pc:sldMk cId="589498861" sldId="271"/>
        </pc:sldMkLst>
        <pc:spChg chg="mod">
          <ac:chgData name="Linda Scollins Smith" userId="d6fc3bab-6402-4aaa-81aa-1a76aba14fb4" providerId="ADAL" clId="{D8067A69-56D5-4E05-A983-C7394913C1C8}" dt="2021-04-10T09:03:26.250" v="47"/>
          <ac:spMkLst>
            <pc:docMk/>
            <pc:sldMk cId="589498861" sldId="271"/>
            <ac:spMk id="2" creationId="{B7DD4E19-9CF5-4AF6-B4F9-E8C2F56DD810}"/>
          </ac:spMkLst>
        </pc:spChg>
      </pc:sldChg>
      <pc:sldChg chg="delSp add mod">
        <pc:chgData name="Linda Scollins Smith" userId="d6fc3bab-6402-4aaa-81aa-1a76aba14fb4" providerId="ADAL" clId="{D8067A69-56D5-4E05-A983-C7394913C1C8}" dt="2021-04-10T09:01:40.268" v="26" actId="478"/>
        <pc:sldMkLst>
          <pc:docMk/>
          <pc:sldMk cId="44208602" sldId="272"/>
        </pc:sldMkLst>
        <pc:spChg chg="del">
          <ac:chgData name="Linda Scollins Smith" userId="d6fc3bab-6402-4aaa-81aa-1a76aba14fb4" providerId="ADAL" clId="{D8067A69-56D5-4E05-A983-C7394913C1C8}" dt="2021-04-10T09:01:40.268" v="26" actId="478"/>
          <ac:spMkLst>
            <pc:docMk/>
            <pc:sldMk cId="44208602" sldId="272"/>
            <ac:spMk id="6" creationId="{E68F32E9-7856-4B24-B0D9-2B8183DAED96}"/>
          </ac:spMkLst>
        </pc:spChg>
      </pc:sldChg>
      <pc:sldChg chg="add">
        <pc:chgData name="Linda Scollins Smith" userId="d6fc3bab-6402-4aaa-81aa-1a76aba14fb4" providerId="ADAL" clId="{D8067A69-56D5-4E05-A983-C7394913C1C8}" dt="2021-04-10T08:57:38.433" v="0"/>
        <pc:sldMkLst>
          <pc:docMk/>
          <pc:sldMk cId="3907104182" sldId="273"/>
        </pc:sldMkLst>
      </pc:sldChg>
      <pc:sldChg chg="add">
        <pc:chgData name="Linda Scollins Smith" userId="d6fc3bab-6402-4aaa-81aa-1a76aba14fb4" providerId="ADAL" clId="{D8067A69-56D5-4E05-A983-C7394913C1C8}" dt="2021-04-10T08:57:38.433" v="0"/>
        <pc:sldMkLst>
          <pc:docMk/>
          <pc:sldMk cId="70568527" sldId="274"/>
        </pc:sldMkLst>
      </pc:sldChg>
      <pc:sldChg chg="add">
        <pc:chgData name="Linda Scollins Smith" userId="d6fc3bab-6402-4aaa-81aa-1a76aba14fb4" providerId="ADAL" clId="{D8067A69-56D5-4E05-A983-C7394913C1C8}" dt="2021-04-10T08:57:38.433" v="0"/>
        <pc:sldMkLst>
          <pc:docMk/>
          <pc:sldMk cId="3898035052" sldId="275"/>
        </pc:sldMkLst>
      </pc:sldChg>
      <pc:sldChg chg="add">
        <pc:chgData name="Linda Scollins Smith" userId="d6fc3bab-6402-4aaa-81aa-1a76aba14fb4" providerId="ADAL" clId="{D8067A69-56D5-4E05-A983-C7394913C1C8}" dt="2021-04-10T08:57:38.433" v="0"/>
        <pc:sldMkLst>
          <pc:docMk/>
          <pc:sldMk cId="2337673892" sldId="276"/>
        </pc:sldMkLst>
      </pc:sldChg>
      <pc:sldChg chg="add">
        <pc:chgData name="Linda Scollins Smith" userId="d6fc3bab-6402-4aaa-81aa-1a76aba14fb4" providerId="ADAL" clId="{D8067A69-56D5-4E05-A983-C7394913C1C8}" dt="2021-04-10T08:57:38.433" v="0"/>
        <pc:sldMkLst>
          <pc:docMk/>
          <pc:sldMk cId="1539277437" sldId="277"/>
        </pc:sldMkLst>
      </pc:sldChg>
      <pc:sldChg chg="add">
        <pc:chgData name="Linda Scollins Smith" userId="d6fc3bab-6402-4aaa-81aa-1a76aba14fb4" providerId="ADAL" clId="{D8067A69-56D5-4E05-A983-C7394913C1C8}" dt="2021-04-10T08:57:38.433" v="0"/>
        <pc:sldMkLst>
          <pc:docMk/>
          <pc:sldMk cId="3961288078" sldId="278"/>
        </pc:sldMkLst>
      </pc:sldChg>
      <pc:sldChg chg="add">
        <pc:chgData name="Linda Scollins Smith" userId="d6fc3bab-6402-4aaa-81aa-1a76aba14fb4" providerId="ADAL" clId="{D8067A69-56D5-4E05-A983-C7394913C1C8}" dt="2021-04-10T08:57:38.433" v="0"/>
        <pc:sldMkLst>
          <pc:docMk/>
          <pc:sldMk cId="4254309395" sldId="279"/>
        </pc:sldMkLst>
      </pc:sldChg>
      <pc:sldChg chg="addSp delSp modSp add mod">
        <pc:chgData name="Linda Scollins Smith" userId="d6fc3bab-6402-4aaa-81aa-1a76aba14fb4" providerId="ADAL" clId="{D8067A69-56D5-4E05-A983-C7394913C1C8}" dt="2021-04-10T09:03:00.163" v="41" actId="313"/>
        <pc:sldMkLst>
          <pc:docMk/>
          <pc:sldMk cId="2212666169" sldId="280"/>
        </pc:sldMkLst>
        <pc:spChg chg="mod">
          <ac:chgData name="Linda Scollins Smith" userId="d6fc3bab-6402-4aaa-81aa-1a76aba14fb4" providerId="ADAL" clId="{D8067A69-56D5-4E05-A983-C7394913C1C8}" dt="2021-04-10T09:03:00.163" v="41" actId="313"/>
          <ac:spMkLst>
            <pc:docMk/>
            <pc:sldMk cId="2212666169" sldId="280"/>
            <ac:spMk id="6" creationId="{12C7D641-36E4-416E-A55F-24F6FCF3A212}"/>
          </ac:spMkLst>
        </pc:spChg>
        <pc:spChg chg="add mod">
          <ac:chgData name="Linda Scollins Smith" userId="d6fc3bab-6402-4aaa-81aa-1a76aba14fb4" providerId="ADAL" clId="{D8067A69-56D5-4E05-A983-C7394913C1C8}" dt="2021-04-10T09:01:48.390" v="28"/>
          <ac:spMkLst>
            <pc:docMk/>
            <pc:sldMk cId="2212666169" sldId="280"/>
            <ac:spMk id="8" creationId="{40F487AC-3AE6-4EF8-89FD-096336576C4F}"/>
          </ac:spMkLst>
        </pc:spChg>
        <pc:picChg chg="add mod">
          <ac:chgData name="Linda Scollins Smith" userId="d6fc3bab-6402-4aaa-81aa-1a76aba14fb4" providerId="ADAL" clId="{D8067A69-56D5-4E05-A983-C7394913C1C8}" dt="2021-04-10T09:01:48.390" v="28"/>
          <ac:picMkLst>
            <pc:docMk/>
            <pc:sldMk cId="2212666169" sldId="280"/>
            <ac:picMk id="7" creationId="{B94B2689-6DFF-49A3-B820-BCE74FCFCB0E}"/>
          </ac:picMkLst>
        </pc:picChg>
        <pc:picChg chg="del">
          <ac:chgData name="Linda Scollins Smith" userId="d6fc3bab-6402-4aaa-81aa-1a76aba14fb4" providerId="ADAL" clId="{D8067A69-56D5-4E05-A983-C7394913C1C8}" dt="2021-04-10T09:01:47.741" v="27" actId="478"/>
          <ac:picMkLst>
            <pc:docMk/>
            <pc:sldMk cId="2212666169" sldId="280"/>
            <ac:picMk id="12" creationId="{50F86C42-6FBD-40EB-A0EF-150DD87F8787}"/>
          </ac:picMkLst>
        </pc:picChg>
      </pc:sldChg>
      <pc:sldChg chg="add">
        <pc:chgData name="Linda Scollins Smith" userId="d6fc3bab-6402-4aaa-81aa-1a76aba14fb4" providerId="ADAL" clId="{D8067A69-56D5-4E05-A983-C7394913C1C8}" dt="2021-04-10T08:57:59.232" v="1"/>
        <pc:sldMkLst>
          <pc:docMk/>
          <pc:sldMk cId="1271541636" sldId="281"/>
        </pc:sldMkLst>
      </pc:sldChg>
      <pc:sldChg chg="add">
        <pc:chgData name="Linda Scollins Smith" userId="d6fc3bab-6402-4aaa-81aa-1a76aba14fb4" providerId="ADAL" clId="{D8067A69-56D5-4E05-A983-C7394913C1C8}" dt="2021-04-10T08:57:59.232" v="1"/>
        <pc:sldMkLst>
          <pc:docMk/>
          <pc:sldMk cId="377972710" sldId="282"/>
        </pc:sldMkLst>
      </pc:sldChg>
      <pc:sldChg chg="add">
        <pc:chgData name="Linda Scollins Smith" userId="d6fc3bab-6402-4aaa-81aa-1a76aba14fb4" providerId="ADAL" clId="{D8067A69-56D5-4E05-A983-C7394913C1C8}" dt="2021-04-10T08:57:59.232" v="1"/>
        <pc:sldMkLst>
          <pc:docMk/>
          <pc:sldMk cId="124916391" sldId="283"/>
        </pc:sldMkLst>
      </pc:sldChg>
      <pc:sldChg chg="add">
        <pc:chgData name="Linda Scollins Smith" userId="d6fc3bab-6402-4aaa-81aa-1a76aba14fb4" providerId="ADAL" clId="{D8067A69-56D5-4E05-A983-C7394913C1C8}" dt="2021-04-10T08:57:59.232" v="1"/>
        <pc:sldMkLst>
          <pc:docMk/>
          <pc:sldMk cId="4265938223" sldId="284"/>
        </pc:sldMkLst>
      </pc:sldChg>
      <pc:sldChg chg="add">
        <pc:chgData name="Linda Scollins Smith" userId="d6fc3bab-6402-4aaa-81aa-1a76aba14fb4" providerId="ADAL" clId="{D8067A69-56D5-4E05-A983-C7394913C1C8}" dt="2021-04-10T08:57:59.232" v="1"/>
        <pc:sldMkLst>
          <pc:docMk/>
          <pc:sldMk cId="4225797993" sldId="285"/>
        </pc:sldMkLst>
      </pc:sldChg>
      <pc:sldChg chg="add">
        <pc:chgData name="Linda Scollins Smith" userId="d6fc3bab-6402-4aaa-81aa-1a76aba14fb4" providerId="ADAL" clId="{D8067A69-56D5-4E05-A983-C7394913C1C8}" dt="2021-04-10T08:57:59.232" v="1"/>
        <pc:sldMkLst>
          <pc:docMk/>
          <pc:sldMk cId="2652575581" sldId="286"/>
        </pc:sldMkLst>
      </pc:sldChg>
      <pc:sldChg chg="add">
        <pc:chgData name="Linda Scollins Smith" userId="d6fc3bab-6402-4aaa-81aa-1a76aba14fb4" providerId="ADAL" clId="{D8067A69-56D5-4E05-A983-C7394913C1C8}" dt="2021-04-10T08:57:59.232" v="1"/>
        <pc:sldMkLst>
          <pc:docMk/>
          <pc:sldMk cId="3256864450" sldId="287"/>
        </pc:sldMkLst>
      </pc:sldChg>
      <pc:sldChg chg="add">
        <pc:chgData name="Linda Scollins Smith" userId="d6fc3bab-6402-4aaa-81aa-1a76aba14fb4" providerId="ADAL" clId="{D8067A69-56D5-4E05-A983-C7394913C1C8}" dt="2021-04-10T08:57:59.232" v="1"/>
        <pc:sldMkLst>
          <pc:docMk/>
          <pc:sldMk cId="1150021456" sldId="288"/>
        </pc:sldMkLst>
      </pc:sldChg>
      <pc:sldChg chg="add">
        <pc:chgData name="Linda Scollins Smith" userId="d6fc3bab-6402-4aaa-81aa-1a76aba14fb4" providerId="ADAL" clId="{D8067A69-56D5-4E05-A983-C7394913C1C8}" dt="2021-04-10T08:57:59.232" v="1"/>
        <pc:sldMkLst>
          <pc:docMk/>
          <pc:sldMk cId="3271160292" sldId="289"/>
        </pc:sldMkLst>
      </pc:sldChg>
      <pc:sldChg chg="addSp delSp modSp add mod">
        <pc:chgData name="Linda Scollins Smith" userId="d6fc3bab-6402-4aaa-81aa-1a76aba14fb4" providerId="ADAL" clId="{D8067A69-56D5-4E05-A983-C7394913C1C8}" dt="2021-04-10T09:03:01.083" v="42" actId="313"/>
        <pc:sldMkLst>
          <pc:docMk/>
          <pc:sldMk cId="3636642005" sldId="290"/>
        </pc:sldMkLst>
        <pc:spChg chg="mod">
          <ac:chgData name="Linda Scollins Smith" userId="d6fc3bab-6402-4aaa-81aa-1a76aba14fb4" providerId="ADAL" clId="{D8067A69-56D5-4E05-A983-C7394913C1C8}" dt="2021-04-10T09:03:01.083" v="42" actId="313"/>
          <ac:spMkLst>
            <pc:docMk/>
            <pc:sldMk cId="3636642005" sldId="290"/>
            <ac:spMk id="6" creationId="{12C7D641-36E4-416E-A55F-24F6FCF3A212}"/>
          </ac:spMkLst>
        </pc:spChg>
        <pc:spChg chg="add mod">
          <ac:chgData name="Linda Scollins Smith" userId="d6fc3bab-6402-4aaa-81aa-1a76aba14fb4" providerId="ADAL" clId="{D8067A69-56D5-4E05-A983-C7394913C1C8}" dt="2021-04-10T09:01:56.141" v="30"/>
          <ac:spMkLst>
            <pc:docMk/>
            <pc:sldMk cId="3636642005" sldId="290"/>
            <ac:spMk id="8" creationId="{461C59E6-8C78-4EC6-B4A5-305819D2AE7A}"/>
          </ac:spMkLst>
        </pc:spChg>
        <pc:picChg chg="add mod">
          <ac:chgData name="Linda Scollins Smith" userId="d6fc3bab-6402-4aaa-81aa-1a76aba14fb4" providerId="ADAL" clId="{D8067A69-56D5-4E05-A983-C7394913C1C8}" dt="2021-04-10T09:01:56.141" v="30"/>
          <ac:picMkLst>
            <pc:docMk/>
            <pc:sldMk cId="3636642005" sldId="290"/>
            <ac:picMk id="7" creationId="{23A1010A-C132-4BBE-B971-A7BB4DED5D1F}"/>
          </ac:picMkLst>
        </pc:picChg>
        <pc:picChg chg="del">
          <ac:chgData name="Linda Scollins Smith" userId="d6fc3bab-6402-4aaa-81aa-1a76aba14fb4" providerId="ADAL" clId="{D8067A69-56D5-4E05-A983-C7394913C1C8}" dt="2021-04-10T09:01:55.578" v="29" actId="478"/>
          <ac:picMkLst>
            <pc:docMk/>
            <pc:sldMk cId="3636642005" sldId="290"/>
            <ac:picMk id="12" creationId="{50F86C42-6FBD-40EB-A0EF-150DD87F8787}"/>
          </ac:picMkLst>
        </pc:picChg>
      </pc:sldChg>
      <pc:sldChg chg="delSp add mod">
        <pc:chgData name="Linda Scollins Smith" userId="d6fc3bab-6402-4aaa-81aa-1a76aba14fb4" providerId="ADAL" clId="{D8067A69-56D5-4E05-A983-C7394913C1C8}" dt="2021-04-10T09:02:00.262" v="31" actId="478"/>
        <pc:sldMkLst>
          <pc:docMk/>
          <pc:sldMk cId="3970399901" sldId="291"/>
        </pc:sldMkLst>
        <pc:spChg chg="del">
          <ac:chgData name="Linda Scollins Smith" userId="d6fc3bab-6402-4aaa-81aa-1a76aba14fb4" providerId="ADAL" clId="{D8067A69-56D5-4E05-A983-C7394913C1C8}" dt="2021-04-10T09:02:00.262" v="31" actId="478"/>
          <ac:spMkLst>
            <pc:docMk/>
            <pc:sldMk cId="3970399901" sldId="291"/>
            <ac:spMk id="6" creationId="{E68F32E9-7856-4B24-B0D9-2B8183DAED96}"/>
          </ac:spMkLst>
        </pc:spChg>
      </pc:sldChg>
      <pc:sldChg chg="add">
        <pc:chgData name="Linda Scollins Smith" userId="d6fc3bab-6402-4aaa-81aa-1a76aba14fb4" providerId="ADAL" clId="{D8067A69-56D5-4E05-A983-C7394913C1C8}" dt="2021-04-10T08:58:27.179" v="2"/>
        <pc:sldMkLst>
          <pc:docMk/>
          <pc:sldMk cId="4256117639" sldId="292"/>
        </pc:sldMkLst>
      </pc:sldChg>
      <pc:sldChg chg="add">
        <pc:chgData name="Linda Scollins Smith" userId="d6fc3bab-6402-4aaa-81aa-1a76aba14fb4" providerId="ADAL" clId="{D8067A69-56D5-4E05-A983-C7394913C1C8}" dt="2021-04-10T08:58:27.179" v="2"/>
        <pc:sldMkLst>
          <pc:docMk/>
          <pc:sldMk cId="1974245025" sldId="293"/>
        </pc:sldMkLst>
      </pc:sldChg>
      <pc:sldChg chg="add">
        <pc:chgData name="Linda Scollins Smith" userId="d6fc3bab-6402-4aaa-81aa-1a76aba14fb4" providerId="ADAL" clId="{D8067A69-56D5-4E05-A983-C7394913C1C8}" dt="2021-04-10T08:58:27.179" v="2"/>
        <pc:sldMkLst>
          <pc:docMk/>
          <pc:sldMk cId="3908349960" sldId="294"/>
        </pc:sldMkLst>
      </pc:sldChg>
      <pc:sldChg chg="add">
        <pc:chgData name="Linda Scollins Smith" userId="d6fc3bab-6402-4aaa-81aa-1a76aba14fb4" providerId="ADAL" clId="{D8067A69-56D5-4E05-A983-C7394913C1C8}" dt="2021-04-10T08:58:27.179" v="2"/>
        <pc:sldMkLst>
          <pc:docMk/>
          <pc:sldMk cId="3875435669" sldId="295"/>
        </pc:sldMkLst>
      </pc:sldChg>
      <pc:sldChg chg="add">
        <pc:chgData name="Linda Scollins Smith" userId="d6fc3bab-6402-4aaa-81aa-1a76aba14fb4" providerId="ADAL" clId="{D8067A69-56D5-4E05-A983-C7394913C1C8}" dt="2021-04-10T08:58:27.179" v="2"/>
        <pc:sldMkLst>
          <pc:docMk/>
          <pc:sldMk cId="1703885611" sldId="296"/>
        </pc:sldMkLst>
      </pc:sldChg>
      <pc:sldChg chg="add">
        <pc:chgData name="Linda Scollins Smith" userId="d6fc3bab-6402-4aaa-81aa-1a76aba14fb4" providerId="ADAL" clId="{D8067A69-56D5-4E05-A983-C7394913C1C8}" dt="2021-04-10T08:58:27.179" v="2"/>
        <pc:sldMkLst>
          <pc:docMk/>
          <pc:sldMk cId="928413931" sldId="297"/>
        </pc:sldMkLst>
      </pc:sldChg>
      <pc:sldChg chg="add">
        <pc:chgData name="Linda Scollins Smith" userId="d6fc3bab-6402-4aaa-81aa-1a76aba14fb4" providerId="ADAL" clId="{D8067A69-56D5-4E05-A983-C7394913C1C8}" dt="2021-04-10T08:58:27.179" v="2"/>
        <pc:sldMkLst>
          <pc:docMk/>
          <pc:sldMk cId="1798374672" sldId="298"/>
        </pc:sldMkLst>
      </pc:sldChg>
      <pc:sldChg chg="add">
        <pc:chgData name="Linda Scollins Smith" userId="d6fc3bab-6402-4aaa-81aa-1a76aba14fb4" providerId="ADAL" clId="{D8067A69-56D5-4E05-A983-C7394913C1C8}" dt="2021-04-10T08:58:27.179" v="2"/>
        <pc:sldMkLst>
          <pc:docMk/>
          <pc:sldMk cId="3811699384" sldId="299"/>
        </pc:sldMkLst>
      </pc:sldChg>
      <pc:sldChg chg="addSp delSp modSp add mod">
        <pc:chgData name="Linda Scollins Smith" userId="d6fc3bab-6402-4aaa-81aa-1a76aba14fb4" providerId="ADAL" clId="{D8067A69-56D5-4E05-A983-C7394913C1C8}" dt="2021-04-10T09:03:01.731" v="43" actId="313"/>
        <pc:sldMkLst>
          <pc:docMk/>
          <pc:sldMk cId="263436968" sldId="300"/>
        </pc:sldMkLst>
        <pc:spChg chg="mod">
          <ac:chgData name="Linda Scollins Smith" userId="d6fc3bab-6402-4aaa-81aa-1a76aba14fb4" providerId="ADAL" clId="{D8067A69-56D5-4E05-A983-C7394913C1C8}" dt="2021-04-10T09:03:01.731" v="43" actId="313"/>
          <ac:spMkLst>
            <pc:docMk/>
            <pc:sldMk cId="263436968" sldId="300"/>
            <ac:spMk id="6" creationId="{12C7D641-36E4-416E-A55F-24F6FCF3A212}"/>
          </ac:spMkLst>
        </pc:spChg>
        <pc:spChg chg="add mod">
          <ac:chgData name="Linda Scollins Smith" userId="d6fc3bab-6402-4aaa-81aa-1a76aba14fb4" providerId="ADAL" clId="{D8067A69-56D5-4E05-A983-C7394913C1C8}" dt="2021-04-10T09:02:06.661" v="33"/>
          <ac:spMkLst>
            <pc:docMk/>
            <pc:sldMk cId="263436968" sldId="300"/>
            <ac:spMk id="8" creationId="{3F8CA430-FA2D-46CF-9031-4B5D77F8A7BA}"/>
          </ac:spMkLst>
        </pc:spChg>
        <pc:picChg chg="add mod">
          <ac:chgData name="Linda Scollins Smith" userId="d6fc3bab-6402-4aaa-81aa-1a76aba14fb4" providerId="ADAL" clId="{D8067A69-56D5-4E05-A983-C7394913C1C8}" dt="2021-04-10T09:02:06.661" v="33"/>
          <ac:picMkLst>
            <pc:docMk/>
            <pc:sldMk cId="263436968" sldId="300"/>
            <ac:picMk id="7" creationId="{BCE3FE38-FD68-4073-B4AD-7AB7A911A1DD}"/>
          </ac:picMkLst>
        </pc:picChg>
        <pc:picChg chg="del">
          <ac:chgData name="Linda Scollins Smith" userId="d6fc3bab-6402-4aaa-81aa-1a76aba14fb4" providerId="ADAL" clId="{D8067A69-56D5-4E05-A983-C7394913C1C8}" dt="2021-04-10T09:02:06.228" v="32" actId="478"/>
          <ac:picMkLst>
            <pc:docMk/>
            <pc:sldMk cId="263436968" sldId="300"/>
            <ac:picMk id="12" creationId="{50F86C42-6FBD-40EB-A0EF-150DD87F8787}"/>
          </ac:picMkLst>
        </pc:picChg>
      </pc:sldChg>
      <pc:sldChg chg="delSp add mod">
        <pc:chgData name="Linda Scollins Smith" userId="d6fc3bab-6402-4aaa-81aa-1a76aba14fb4" providerId="ADAL" clId="{D8067A69-56D5-4E05-A983-C7394913C1C8}" dt="2021-04-10T09:02:26.533" v="36" actId="478"/>
        <pc:sldMkLst>
          <pc:docMk/>
          <pc:sldMk cId="2395716602" sldId="301"/>
        </pc:sldMkLst>
        <pc:spChg chg="del">
          <ac:chgData name="Linda Scollins Smith" userId="d6fc3bab-6402-4aaa-81aa-1a76aba14fb4" providerId="ADAL" clId="{D8067A69-56D5-4E05-A983-C7394913C1C8}" dt="2021-04-10T09:02:26.533" v="36" actId="478"/>
          <ac:spMkLst>
            <pc:docMk/>
            <pc:sldMk cId="2395716602" sldId="301"/>
            <ac:spMk id="6" creationId="{2364C746-664B-4CD5-9E39-76B8DE74AE40}"/>
          </ac:spMkLst>
        </pc:spChg>
      </pc:sldChg>
      <pc:sldChg chg="add">
        <pc:chgData name="Linda Scollins Smith" userId="d6fc3bab-6402-4aaa-81aa-1a76aba14fb4" providerId="ADAL" clId="{D8067A69-56D5-4E05-A983-C7394913C1C8}" dt="2021-04-10T08:58:52.253" v="3"/>
        <pc:sldMkLst>
          <pc:docMk/>
          <pc:sldMk cId="585066058" sldId="302"/>
        </pc:sldMkLst>
      </pc:sldChg>
      <pc:sldChg chg="add">
        <pc:chgData name="Linda Scollins Smith" userId="d6fc3bab-6402-4aaa-81aa-1a76aba14fb4" providerId="ADAL" clId="{D8067A69-56D5-4E05-A983-C7394913C1C8}" dt="2021-04-10T08:58:52.253" v="3"/>
        <pc:sldMkLst>
          <pc:docMk/>
          <pc:sldMk cId="153872812" sldId="303"/>
        </pc:sldMkLst>
      </pc:sldChg>
      <pc:sldChg chg="add">
        <pc:chgData name="Linda Scollins Smith" userId="d6fc3bab-6402-4aaa-81aa-1a76aba14fb4" providerId="ADAL" clId="{D8067A69-56D5-4E05-A983-C7394913C1C8}" dt="2021-04-10T08:58:52.253" v="3"/>
        <pc:sldMkLst>
          <pc:docMk/>
          <pc:sldMk cId="4059025071" sldId="304"/>
        </pc:sldMkLst>
      </pc:sldChg>
      <pc:sldChg chg="add">
        <pc:chgData name="Linda Scollins Smith" userId="d6fc3bab-6402-4aaa-81aa-1a76aba14fb4" providerId="ADAL" clId="{D8067A69-56D5-4E05-A983-C7394913C1C8}" dt="2021-04-10T08:58:52.253" v="3"/>
        <pc:sldMkLst>
          <pc:docMk/>
          <pc:sldMk cId="954560694" sldId="305"/>
        </pc:sldMkLst>
      </pc:sldChg>
      <pc:sldChg chg="add">
        <pc:chgData name="Linda Scollins Smith" userId="d6fc3bab-6402-4aaa-81aa-1a76aba14fb4" providerId="ADAL" clId="{D8067A69-56D5-4E05-A983-C7394913C1C8}" dt="2021-04-10T08:58:52.253" v="3"/>
        <pc:sldMkLst>
          <pc:docMk/>
          <pc:sldMk cId="1999078580" sldId="306"/>
        </pc:sldMkLst>
      </pc:sldChg>
      <pc:sldChg chg="add">
        <pc:chgData name="Linda Scollins Smith" userId="d6fc3bab-6402-4aaa-81aa-1a76aba14fb4" providerId="ADAL" clId="{D8067A69-56D5-4E05-A983-C7394913C1C8}" dt="2021-04-10T08:58:52.253" v="3"/>
        <pc:sldMkLst>
          <pc:docMk/>
          <pc:sldMk cId="1111921704" sldId="307"/>
        </pc:sldMkLst>
      </pc:sldChg>
      <pc:sldChg chg="add">
        <pc:chgData name="Linda Scollins Smith" userId="d6fc3bab-6402-4aaa-81aa-1a76aba14fb4" providerId="ADAL" clId="{D8067A69-56D5-4E05-A983-C7394913C1C8}" dt="2021-04-10T08:58:52.253" v="3"/>
        <pc:sldMkLst>
          <pc:docMk/>
          <pc:sldMk cId="3757073873" sldId="308"/>
        </pc:sldMkLst>
      </pc:sldChg>
      <pc:sldChg chg="add">
        <pc:chgData name="Linda Scollins Smith" userId="d6fc3bab-6402-4aaa-81aa-1a76aba14fb4" providerId="ADAL" clId="{D8067A69-56D5-4E05-A983-C7394913C1C8}" dt="2021-04-10T08:58:52.253" v="3"/>
        <pc:sldMkLst>
          <pc:docMk/>
          <pc:sldMk cId="312942987" sldId="309"/>
        </pc:sldMkLst>
      </pc:sldChg>
      <pc:sldChg chg="addSp delSp modSp add mod">
        <pc:chgData name="Linda Scollins Smith" userId="d6fc3bab-6402-4aaa-81aa-1a76aba14fb4" providerId="ADAL" clId="{D8067A69-56D5-4E05-A983-C7394913C1C8}" dt="2021-04-10T09:03:02.334" v="44" actId="313"/>
        <pc:sldMkLst>
          <pc:docMk/>
          <pc:sldMk cId="2166412943" sldId="310"/>
        </pc:sldMkLst>
        <pc:spChg chg="mod">
          <ac:chgData name="Linda Scollins Smith" userId="d6fc3bab-6402-4aaa-81aa-1a76aba14fb4" providerId="ADAL" clId="{D8067A69-56D5-4E05-A983-C7394913C1C8}" dt="2021-04-10T09:03:02.334" v="44" actId="313"/>
          <ac:spMkLst>
            <pc:docMk/>
            <pc:sldMk cId="2166412943" sldId="310"/>
            <ac:spMk id="6" creationId="{12C7D641-36E4-416E-A55F-24F6FCF3A212}"/>
          </ac:spMkLst>
        </pc:spChg>
        <pc:spChg chg="add mod">
          <ac:chgData name="Linda Scollins Smith" userId="d6fc3bab-6402-4aaa-81aa-1a76aba14fb4" providerId="ADAL" clId="{D8067A69-56D5-4E05-A983-C7394913C1C8}" dt="2021-04-10T09:02:19.212" v="35"/>
          <ac:spMkLst>
            <pc:docMk/>
            <pc:sldMk cId="2166412943" sldId="310"/>
            <ac:spMk id="8" creationId="{2C40F812-A4F0-4041-B331-6CB91D3C6B71}"/>
          </ac:spMkLst>
        </pc:spChg>
        <pc:picChg chg="add mod">
          <ac:chgData name="Linda Scollins Smith" userId="d6fc3bab-6402-4aaa-81aa-1a76aba14fb4" providerId="ADAL" clId="{D8067A69-56D5-4E05-A983-C7394913C1C8}" dt="2021-04-10T09:02:19.212" v="35"/>
          <ac:picMkLst>
            <pc:docMk/>
            <pc:sldMk cId="2166412943" sldId="310"/>
            <ac:picMk id="7" creationId="{100D4705-1ED0-41D3-8D96-DCCFE2EF7AC5}"/>
          </ac:picMkLst>
        </pc:picChg>
        <pc:picChg chg="del">
          <ac:chgData name="Linda Scollins Smith" userId="d6fc3bab-6402-4aaa-81aa-1a76aba14fb4" providerId="ADAL" clId="{D8067A69-56D5-4E05-A983-C7394913C1C8}" dt="2021-04-10T09:02:18.593" v="34" actId="478"/>
          <ac:picMkLst>
            <pc:docMk/>
            <pc:sldMk cId="2166412943" sldId="310"/>
            <ac:picMk id="12" creationId="{50F86C42-6FBD-40EB-A0EF-150DD87F8787}"/>
          </ac:picMkLst>
        </pc:picChg>
      </pc:sldChg>
      <pc:sldChg chg="delSp modSp add mod">
        <pc:chgData name="Linda Scollins Smith" userId="d6fc3bab-6402-4aaa-81aa-1a76aba14fb4" providerId="ADAL" clId="{D8067A69-56D5-4E05-A983-C7394913C1C8}" dt="2021-04-10T09:02:32.595" v="37" actId="478"/>
        <pc:sldMkLst>
          <pc:docMk/>
          <pc:sldMk cId="1497842855" sldId="311"/>
        </pc:sldMkLst>
        <pc:spChg chg="del mod">
          <ac:chgData name="Linda Scollins Smith" userId="d6fc3bab-6402-4aaa-81aa-1a76aba14fb4" providerId="ADAL" clId="{D8067A69-56D5-4E05-A983-C7394913C1C8}" dt="2021-04-10T09:02:32.595" v="37" actId="478"/>
          <ac:spMkLst>
            <pc:docMk/>
            <pc:sldMk cId="1497842855" sldId="311"/>
            <ac:spMk id="10" creationId="{E68F32E9-7856-4B24-B0D9-2B8183DAED96}"/>
          </ac:spMkLst>
        </pc:spChg>
      </pc:sldChg>
      <pc:sldChg chg="add">
        <pc:chgData name="Linda Scollins Smith" userId="d6fc3bab-6402-4aaa-81aa-1a76aba14fb4" providerId="ADAL" clId="{D8067A69-56D5-4E05-A983-C7394913C1C8}" dt="2021-04-10T08:59:11.684" v="4"/>
        <pc:sldMkLst>
          <pc:docMk/>
          <pc:sldMk cId="2699796573" sldId="312"/>
        </pc:sldMkLst>
      </pc:sldChg>
      <pc:sldChg chg="add">
        <pc:chgData name="Linda Scollins Smith" userId="d6fc3bab-6402-4aaa-81aa-1a76aba14fb4" providerId="ADAL" clId="{D8067A69-56D5-4E05-A983-C7394913C1C8}" dt="2021-04-10T08:59:11.684" v="4"/>
        <pc:sldMkLst>
          <pc:docMk/>
          <pc:sldMk cId="751469" sldId="313"/>
        </pc:sldMkLst>
      </pc:sldChg>
      <pc:sldChg chg="add">
        <pc:chgData name="Linda Scollins Smith" userId="d6fc3bab-6402-4aaa-81aa-1a76aba14fb4" providerId="ADAL" clId="{D8067A69-56D5-4E05-A983-C7394913C1C8}" dt="2021-04-10T08:59:11.684" v="4"/>
        <pc:sldMkLst>
          <pc:docMk/>
          <pc:sldMk cId="3929748824" sldId="314"/>
        </pc:sldMkLst>
      </pc:sldChg>
      <pc:sldChg chg="add">
        <pc:chgData name="Linda Scollins Smith" userId="d6fc3bab-6402-4aaa-81aa-1a76aba14fb4" providerId="ADAL" clId="{D8067A69-56D5-4E05-A983-C7394913C1C8}" dt="2021-04-10T08:59:11.684" v="4"/>
        <pc:sldMkLst>
          <pc:docMk/>
          <pc:sldMk cId="908129341" sldId="315"/>
        </pc:sldMkLst>
      </pc:sldChg>
      <pc:sldChg chg="add">
        <pc:chgData name="Linda Scollins Smith" userId="d6fc3bab-6402-4aaa-81aa-1a76aba14fb4" providerId="ADAL" clId="{D8067A69-56D5-4E05-A983-C7394913C1C8}" dt="2021-04-10T08:59:11.684" v="4"/>
        <pc:sldMkLst>
          <pc:docMk/>
          <pc:sldMk cId="1586827048" sldId="316"/>
        </pc:sldMkLst>
      </pc:sldChg>
      <pc:sldChg chg="add">
        <pc:chgData name="Linda Scollins Smith" userId="d6fc3bab-6402-4aaa-81aa-1a76aba14fb4" providerId="ADAL" clId="{D8067A69-56D5-4E05-A983-C7394913C1C8}" dt="2021-04-10T08:59:11.684" v="4"/>
        <pc:sldMkLst>
          <pc:docMk/>
          <pc:sldMk cId="4170113821" sldId="317"/>
        </pc:sldMkLst>
      </pc:sldChg>
      <pc:sldChg chg="add">
        <pc:chgData name="Linda Scollins Smith" userId="d6fc3bab-6402-4aaa-81aa-1a76aba14fb4" providerId="ADAL" clId="{D8067A69-56D5-4E05-A983-C7394913C1C8}" dt="2021-04-10T08:59:11.684" v="4"/>
        <pc:sldMkLst>
          <pc:docMk/>
          <pc:sldMk cId="2544572012" sldId="318"/>
        </pc:sldMkLst>
      </pc:sldChg>
      <pc:sldChg chg="addSp delSp modSp add mod">
        <pc:chgData name="Linda Scollins Smith" userId="d6fc3bab-6402-4aaa-81aa-1a76aba14fb4" providerId="ADAL" clId="{D8067A69-56D5-4E05-A983-C7394913C1C8}" dt="2021-04-10T09:03:03.083" v="45" actId="313"/>
        <pc:sldMkLst>
          <pc:docMk/>
          <pc:sldMk cId="3956965439" sldId="319"/>
        </pc:sldMkLst>
        <pc:spChg chg="mod">
          <ac:chgData name="Linda Scollins Smith" userId="d6fc3bab-6402-4aaa-81aa-1a76aba14fb4" providerId="ADAL" clId="{D8067A69-56D5-4E05-A983-C7394913C1C8}" dt="2021-04-10T09:03:03.083" v="45" actId="313"/>
          <ac:spMkLst>
            <pc:docMk/>
            <pc:sldMk cId="3956965439" sldId="319"/>
            <ac:spMk id="6" creationId="{12C7D641-36E4-416E-A55F-24F6FCF3A212}"/>
          </ac:spMkLst>
        </pc:spChg>
        <pc:spChg chg="add mod">
          <ac:chgData name="Linda Scollins Smith" userId="d6fc3bab-6402-4aaa-81aa-1a76aba14fb4" providerId="ADAL" clId="{D8067A69-56D5-4E05-A983-C7394913C1C8}" dt="2021-04-10T09:02:38.918" v="39"/>
          <ac:spMkLst>
            <pc:docMk/>
            <pc:sldMk cId="3956965439" sldId="319"/>
            <ac:spMk id="8" creationId="{8D778923-B767-49E9-94B0-B89925E330E2}"/>
          </ac:spMkLst>
        </pc:spChg>
        <pc:picChg chg="add mod">
          <ac:chgData name="Linda Scollins Smith" userId="d6fc3bab-6402-4aaa-81aa-1a76aba14fb4" providerId="ADAL" clId="{D8067A69-56D5-4E05-A983-C7394913C1C8}" dt="2021-04-10T09:02:38.918" v="39"/>
          <ac:picMkLst>
            <pc:docMk/>
            <pc:sldMk cId="3956965439" sldId="319"/>
            <ac:picMk id="7" creationId="{F91F62ED-7C62-4165-9AA8-131B211B92C4}"/>
          </ac:picMkLst>
        </pc:picChg>
        <pc:picChg chg="del">
          <ac:chgData name="Linda Scollins Smith" userId="d6fc3bab-6402-4aaa-81aa-1a76aba14fb4" providerId="ADAL" clId="{D8067A69-56D5-4E05-A983-C7394913C1C8}" dt="2021-04-10T09:02:38.336" v="38" actId="478"/>
          <ac:picMkLst>
            <pc:docMk/>
            <pc:sldMk cId="3956965439" sldId="319"/>
            <ac:picMk id="12" creationId="{50F86C42-6FBD-40EB-A0EF-150DD87F8787}"/>
          </ac:picMkLst>
        </pc:picChg>
      </pc:sldChg>
    </pc:docChg>
  </pc:docChgLst>
  <pc:docChgLst>
    <pc:chgData name="Claire Patel" userId="0b94f1bf-e38b-4ca9-aae9-9cce60fe2f15" providerId="ADAL" clId="{E6FA0FE9-1629-4EB2-BF91-264B1D1794D9}"/>
    <pc:docChg chg="undo custSel modSld">
      <pc:chgData name="Claire Patel" userId="0b94f1bf-e38b-4ca9-aae9-9cce60fe2f15" providerId="ADAL" clId="{E6FA0FE9-1629-4EB2-BF91-264B1D1794D9}" dt="2020-12-14T21:49:02.882" v="17" actId="1076"/>
      <pc:docMkLst>
        <pc:docMk/>
      </pc:docMkLst>
      <pc:sldChg chg="addSp modSp mod">
        <pc:chgData name="Claire Patel" userId="0b94f1bf-e38b-4ca9-aae9-9cce60fe2f15" providerId="ADAL" clId="{E6FA0FE9-1629-4EB2-BF91-264B1D1794D9}" dt="2020-12-14T21:49:02.882" v="17" actId="1076"/>
        <pc:sldMkLst>
          <pc:docMk/>
          <pc:sldMk cId="901312042" sldId="257"/>
        </pc:sldMkLst>
        <pc:spChg chg="add mod">
          <ac:chgData name="Claire Patel" userId="0b94f1bf-e38b-4ca9-aae9-9cce60fe2f15" providerId="ADAL" clId="{E6FA0FE9-1629-4EB2-BF91-264B1D1794D9}" dt="2020-12-14T21:49:02.882" v="17" actId="1076"/>
          <ac:spMkLst>
            <pc:docMk/>
            <pc:sldMk cId="901312042" sldId="257"/>
            <ac:spMk id="2" creationId="{E68F32E9-7856-4B24-B0D9-2B8183DAED96}"/>
          </ac:spMkLst>
        </pc:spChg>
        <pc:picChg chg="mod">
          <ac:chgData name="Claire Patel" userId="0b94f1bf-e38b-4ca9-aae9-9cce60fe2f15" providerId="ADAL" clId="{E6FA0FE9-1629-4EB2-BF91-264B1D1794D9}" dt="2020-12-14T21:48:28.557" v="14" actId="1076"/>
          <ac:picMkLst>
            <pc:docMk/>
            <pc:sldMk cId="901312042" sldId="257"/>
            <ac:picMk id="6" creationId="{55A92873-B164-4759-A560-DF01277FAAC2}"/>
          </ac:picMkLst>
        </pc:picChg>
      </pc:sldChg>
    </pc:docChg>
  </pc:docChgLst>
  <pc:docChgLst>
    <pc:chgData name="Claire Patel" userId="S::clairepatel@ygam.org::0b94f1bf-e38b-4ca9-aae9-9cce60fe2f15" providerId="AD" clId="Web-{2931EB77-A154-1474-71B5-3A18B354032F}"/>
    <pc:docChg chg="">
      <pc:chgData name="Claire Patel" userId="S::clairepatel@ygam.org::0b94f1bf-e38b-4ca9-aae9-9cce60fe2f15" providerId="AD" clId="Web-{2931EB77-A154-1474-71B5-3A18B354032F}" dt="2021-08-18T13:17:21.006" v="0"/>
      <pc:docMkLst>
        <pc:docMk/>
      </pc:docMkLst>
      <pc:sldChg chg="delCm">
        <pc:chgData name="Claire Patel" userId="S::clairepatel@ygam.org::0b94f1bf-e38b-4ca9-aae9-9cce60fe2f15" providerId="AD" clId="Web-{2931EB77-A154-1474-71B5-3A18B354032F}" dt="2021-08-18T13:17:21.006" v="0"/>
        <pc:sldMkLst>
          <pc:docMk/>
          <pc:sldMk cId="4225797993" sldId="285"/>
        </pc:sldMkLst>
      </pc:sldChg>
    </pc:docChg>
  </pc:docChgLst>
  <pc:docChgLst>
    <pc:chgData name="Linda Scollins Smith" userId="d6fc3bab-6402-4aaa-81aa-1a76aba14fb4" providerId="ADAL" clId="{D85EBF57-1137-4D0E-806B-87F996401E2A}"/>
    <pc:docChg chg="modSld">
      <pc:chgData name="Linda Scollins Smith" userId="d6fc3bab-6402-4aaa-81aa-1a76aba14fb4" providerId="ADAL" clId="{D85EBF57-1137-4D0E-806B-87F996401E2A}" dt="2021-04-11T09:45:29.630" v="0" actId="1076"/>
      <pc:docMkLst>
        <pc:docMk/>
      </pc:docMkLst>
      <pc:sldChg chg="modSp mod">
        <pc:chgData name="Linda Scollins Smith" userId="d6fc3bab-6402-4aaa-81aa-1a76aba14fb4" providerId="ADAL" clId="{D85EBF57-1137-4D0E-806B-87F996401E2A}" dt="2021-04-11T09:45:29.630" v="0" actId="1076"/>
        <pc:sldMkLst>
          <pc:docMk/>
          <pc:sldMk cId="1150021456" sldId="288"/>
        </pc:sldMkLst>
        <pc:picChg chg="mod">
          <ac:chgData name="Linda Scollins Smith" userId="d6fc3bab-6402-4aaa-81aa-1a76aba14fb4" providerId="ADAL" clId="{D85EBF57-1137-4D0E-806B-87F996401E2A}" dt="2021-04-11T09:45:29.630" v="0" actId="1076"/>
          <ac:picMkLst>
            <pc:docMk/>
            <pc:sldMk cId="1150021456" sldId="288"/>
            <ac:picMk id="3" creationId="{3DD02990-A6FF-462F-BCEF-A143B30C0E64}"/>
          </ac:picMkLst>
        </pc:picChg>
      </pc:sldChg>
    </pc:docChg>
  </pc:docChgLst>
  <pc:docChgLst>
    <pc:chgData name="Linda Scollins Smith" userId="d6fc3bab-6402-4aaa-81aa-1a76aba14fb4" providerId="ADAL" clId="{EF57E92C-6128-4047-859B-6766B165FA36}"/>
    <pc:docChg chg="undo custSel modSld">
      <pc:chgData name="Linda Scollins Smith" userId="d6fc3bab-6402-4aaa-81aa-1a76aba14fb4" providerId="ADAL" clId="{EF57E92C-6128-4047-859B-6766B165FA36}" dt="2021-04-10T09:22:45.678" v="76" actId="33524"/>
      <pc:docMkLst>
        <pc:docMk/>
      </pc:docMkLst>
      <pc:sldChg chg="addSp delSp modSp mod">
        <pc:chgData name="Linda Scollins Smith" userId="d6fc3bab-6402-4aaa-81aa-1a76aba14fb4" providerId="ADAL" clId="{EF57E92C-6128-4047-859B-6766B165FA36}" dt="2021-04-10T09:08:29.763" v="6" actId="1076"/>
        <pc:sldMkLst>
          <pc:docMk/>
          <pc:sldMk cId="2215819112" sldId="259"/>
        </pc:sldMkLst>
        <pc:spChg chg="mod">
          <ac:chgData name="Linda Scollins Smith" userId="d6fc3bab-6402-4aaa-81aa-1a76aba14fb4" providerId="ADAL" clId="{EF57E92C-6128-4047-859B-6766B165FA36}" dt="2021-04-10T09:08:26.344" v="5" actId="14100"/>
          <ac:spMkLst>
            <pc:docMk/>
            <pc:sldMk cId="2215819112" sldId="259"/>
            <ac:spMk id="6" creationId="{12C7D641-36E4-416E-A55F-24F6FCF3A212}"/>
          </ac:spMkLst>
        </pc:spChg>
        <pc:picChg chg="del">
          <ac:chgData name="Linda Scollins Smith" userId="d6fc3bab-6402-4aaa-81aa-1a76aba14fb4" providerId="ADAL" clId="{EF57E92C-6128-4047-859B-6766B165FA36}" dt="2021-04-10T09:07:51.008" v="0" actId="478"/>
          <ac:picMkLst>
            <pc:docMk/>
            <pc:sldMk cId="2215819112" sldId="259"/>
            <ac:picMk id="3" creationId="{1E49017A-AE11-4158-BEA7-A2A67E495577}"/>
          </ac:picMkLst>
        </pc:picChg>
        <pc:picChg chg="add mod">
          <ac:chgData name="Linda Scollins Smith" userId="d6fc3bab-6402-4aaa-81aa-1a76aba14fb4" providerId="ADAL" clId="{EF57E92C-6128-4047-859B-6766B165FA36}" dt="2021-04-10T09:08:29.763" v="6" actId="1076"/>
          <ac:picMkLst>
            <pc:docMk/>
            <pc:sldMk cId="2215819112" sldId="259"/>
            <ac:picMk id="7" creationId="{A0EF67A7-0991-480C-8D53-3587EF468658}"/>
          </ac:picMkLst>
        </pc:picChg>
      </pc:sldChg>
      <pc:sldChg chg="addSp delSp modSp mod">
        <pc:chgData name="Linda Scollins Smith" userId="d6fc3bab-6402-4aaa-81aa-1a76aba14fb4" providerId="ADAL" clId="{EF57E92C-6128-4047-859B-6766B165FA36}" dt="2021-04-10T09:11:12.581" v="27" actId="1076"/>
        <pc:sldMkLst>
          <pc:docMk/>
          <pc:sldMk cId="3898035052" sldId="275"/>
        </pc:sldMkLst>
        <pc:spChg chg="add del">
          <ac:chgData name="Linda Scollins Smith" userId="d6fc3bab-6402-4aaa-81aa-1a76aba14fb4" providerId="ADAL" clId="{EF57E92C-6128-4047-859B-6766B165FA36}" dt="2021-04-10T09:09:00.822" v="11" actId="26606"/>
          <ac:spMkLst>
            <pc:docMk/>
            <pc:sldMk cId="3898035052" sldId="275"/>
            <ac:spMk id="6" creationId="{12C7D641-36E4-416E-A55F-24F6FCF3A212}"/>
          </ac:spMkLst>
        </pc:spChg>
        <pc:graphicFrameChg chg="add del">
          <ac:chgData name="Linda Scollins Smith" userId="d6fc3bab-6402-4aaa-81aa-1a76aba14fb4" providerId="ADAL" clId="{EF57E92C-6128-4047-859B-6766B165FA36}" dt="2021-04-10T09:09:00.807" v="10" actId="26606"/>
          <ac:graphicFrameMkLst>
            <pc:docMk/>
            <pc:sldMk cId="3898035052" sldId="275"/>
            <ac:graphicFrameMk id="9" creationId="{CB2A2CC0-8BBD-492E-B797-2C84E0889C03}"/>
          </ac:graphicFrameMkLst>
        </pc:graphicFrameChg>
        <pc:graphicFrameChg chg="add modGraphic">
          <ac:chgData name="Linda Scollins Smith" userId="d6fc3bab-6402-4aaa-81aa-1a76aba14fb4" providerId="ADAL" clId="{EF57E92C-6128-4047-859B-6766B165FA36}" dt="2021-04-10T09:09:41.773" v="20" actId="26606"/>
          <ac:graphicFrameMkLst>
            <pc:docMk/>
            <pc:sldMk cId="3898035052" sldId="275"/>
            <ac:graphicFrameMk id="11" creationId="{0D8E8DB6-9B7B-4873-9A41-C86EE38C5300}"/>
          </ac:graphicFrameMkLst>
        </pc:graphicFrameChg>
        <pc:picChg chg="del">
          <ac:chgData name="Linda Scollins Smith" userId="d6fc3bab-6402-4aaa-81aa-1a76aba14fb4" providerId="ADAL" clId="{EF57E92C-6128-4047-859B-6766B165FA36}" dt="2021-04-10T09:08:43.210" v="7" actId="478"/>
          <ac:picMkLst>
            <pc:docMk/>
            <pc:sldMk cId="3898035052" sldId="275"/>
            <ac:picMk id="3" creationId="{1E49017A-AE11-4158-BEA7-A2A67E495577}"/>
          </ac:picMkLst>
        </pc:picChg>
        <pc:picChg chg="add mod">
          <ac:chgData name="Linda Scollins Smith" userId="d6fc3bab-6402-4aaa-81aa-1a76aba14fb4" providerId="ADAL" clId="{EF57E92C-6128-4047-859B-6766B165FA36}" dt="2021-04-10T09:11:12.581" v="27" actId="1076"/>
          <ac:picMkLst>
            <pc:docMk/>
            <pc:sldMk cId="3898035052" sldId="275"/>
            <ac:picMk id="7" creationId="{36E8C752-18D2-4301-B507-525AF5826BC5}"/>
          </ac:picMkLst>
        </pc:picChg>
      </pc:sldChg>
      <pc:sldChg chg="addSp delSp modSp mod">
        <pc:chgData name="Linda Scollins Smith" userId="d6fc3bab-6402-4aaa-81aa-1a76aba14fb4" providerId="ADAL" clId="{EF57E92C-6128-4047-859B-6766B165FA36}" dt="2021-04-10T09:19:26.771" v="64"/>
        <pc:sldMkLst>
          <pc:docMk/>
          <pc:sldMk cId="3961288078" sldId="278"/>
        </pc:sldMkLst>
        <pc:spChg chg="del">
          <ac:chgData name="Linda Scollins Smith" userId="d6fc3bab-6402-4aaa-81aa-1a76aba14fb4" providerId="ADAL" clId="{EF57E92C-6128-4047-859B-6766B165FA36}" dt="2021-04-10T09:17:55.491" v="45" actId="26606"/>
          <ac:spMkLst>
            <pc:docMk/>
            <pc:sldMk cId="3961288078" sldId="278"/>
            <ac:spMk id="6" creationId="{12C7D641-36E4-416E-A55F-24F6FCF3A212}"/>
          </ac:spMkLst>
        </pc:spChg>
        <pc:graphicFrameChg chg="add mod">
          <ac:chgData name="Linda Scollins Smith" userId="d6fc3bab-6402-4aaa-81aa-1a76aba14fb4" providerId="ADAL" clId="{EF57E92C-6128-4047-859B-6766B165FA36}" dt="2021-04-10T09:19:26.771" v="64"/>
          <ac:graphicFrameMkLst>
            <pc:docMk/>
            <pc:sldMk cId="3961288078" sldId="278"/>
            <ac:graphicFrameMk id="10" creationId="{25BF84A5-14BC-4812-BDFD-372FF37E9931}"/>
          </ac:graphicFrameMkLst>
        </pc:graphicFrameChg>
        <pc:picChg chg="mod ord">
          <ac:chgData name="Linda Scollins Smith" userId="d6fc3bab-6402-4aaa-81aa-1a76aba14fb4" providerId="ADAL" clId="{EF57E92C-6128-4047-859B-6766B165FA36}" dt="2021-04-10T09:19:12.213" v="63" actId="1076"/>
          <ac:picMkLst>
            <pc:docMk/>
            <pc:sldMk cId="3961288078" sldId="278"/>
            <ac:picMk id="8" creationId="{FB8CAE48-0E78-4CCD-B68C-F9DACC8E6C1F}"/>
          </ac:picMkLst>
        </pc:picChg>
      </pc:sldChg>
      <pc:sldChg chg="addSp delSp mod">
        <pc:chgData name="Linda Scollins Smith" userId="d6fc3bab-6402-4aaa-81aa-1a76aba14fb4" providerId="ADAL" clId="{EF57E92C-6128-4047-859B-6766B165FA36}" dt="2021-04-10T09:19:43.489" v="65" actId="26606"/>
        <pc:sldMkLst>
          <pc:docMk/>
          <pc:sldMk cId="4265938223" sldId="284"/>
        </pc:sldMkLst>
        <pc:spChg chg="del">
          <ac:chgData name="Linda Scollins Smith" userId="d6fc3bab-6402-4aaa-81aa-1a76aba14fb4" providerId="ADAL" clId="{EF57E92C-6128-4047-859B-6766B165FA36}" dt="2021-04-10T09:19:43.489" v="65" actId="26606"/>
          <ac:spMkLst>
            <pc:docMk/>
            <pc:sldMk cId="4265938223" sldId="284"/>
            <ac:spMk id="6" creationId="{12C7D641-36E4-416E-A55F-24F6FCF3A212}"/>
          </ac:spMkLst>
        </pc:spChg>
        <pc:graphicFrameChg chg="add">
          <ac:chgData name="Linda Scollins Smith" userId="d6fc3bab-6402-4aaa-81aa-1a76aba14fb4" providerId="ADAL" clId="{EF57E92C-6128-4047-859B-6766B165FA36}" dt="2021-04-10T09:19:43.489" v="65" actId="26606"/>
          <ac:graphicFrameMkLst>
            <pc:docMk/>
            <pc:sldMk cId="4265938223" sldId="284"/>
            <ac:graphicFrameMk id="8" creationId="{9C231A35-96AE-41AF-A3AA-F9ECE2B0A49B}"/>
          </ac:graphicFrameMkLst>
        </pc:graphicFrameChg>
      </pc:sldChg>
      <pc:sldChg chg="addSp delSp mod">
        <pc:chgData name="Linda Scollins Smith" userId="d6fc3bab-6402-4aaa-81aa-1a76aba14fb4" providerId="ADAL" clId="{EF57E92C-6128-4047-859B-6766B165FA36}" dt="2021-04-10T09:20:22.419" v="68" actId="26606"/>
        <pc:sldMkLst>
          <pc:docMk/>
          <pc:sldMk cId="3256864450" sldId="287"/>
        </pc:sldMkLst>
        <pc:spChg chg="add del">
          <ac:chgData name="Linda Scollins Smith" userId="d6fc3bab-6402-4aaa-81aa-1a76aba14fb4" providerId="ADAL" clId="{EF57E92C-6128-4047-859B-6766B165FA36}" dt="2021-04-10T09:20:22.419" v="68" actId="26606"/>
          <ac:spMkLst>
            <pc:docMk/>
            <pc:sldMk cId="3256864450" sldId="287"/>
            <ac:spMk id="6" creationId="{12C7D641-36E4-416E-A55F-24F6FCF3A212}"/>
          </ac:spMkLst>
        </pc:spChg>
        <pc:graphicFrameChg chg="add del">
          <ac:chgData name="Linda Scollins Smith" userId="d6fc3bab-6402-4aaa-81aa-1a76aba14fb4" providerId="ADAL" clId="{EF57E92C-6128-4047-859B-6766B165FA36}" dt="2021-04-10T09:20:22.403" v="67" actId="26606"/>
          <ac:graphicFrameMkLst>
            <pc:docMk/>
            <pc:sldMk cId="3256864450" sldId="287"/>
            <ac:graphicFrameMk id="10" creationId="{EF793128-D2E6-4A9D-BEDD-310D20508ACD}"/>
          </ac:graphicFrameMkLst>
        </pc:graphicFrameChg>
        <pc:graphicFrameChg chg="add">
          <ac:chgData name="Linda Scollins Smith" userId="d6fc3bab-6402-4aaa-81aa-1a76aba14fb4" providerId="ADAL" clId="{EF57E92C-6128-4047-859B-6766B165FA36}" dt="2021-04-10T09:20:22.419" v="68" actId="26606"/>
          <ac:graphicFrameMkLst>
            <pc:docMk/>
            <pc:sldMk cId="3256864450" sldId="287"/>
            <ac:graphicFrameMk id="12" creationId="{5367CD29-6553-487C-B539-54F6884313DD}"/>
          </ac:graphicFrameMkLst>
        </pc:graphicFrameChg>
      </pc:sldChg>
      <pc:sldChg chg="addSp delSp modSp mod">
        <pc:chgData name="Linda Scollins Smith" userId="d6fc3bab-6402-4aaa-81aa-1a76aba14fb4" providerId="ADAL" clId="{EF57E92C-6128-4047-859B-6766B165FA36}" dt="2021-04-10T09:10:18.695" v="26" actId="1076"/>
        <pc:sldMkLst>
          <pc:docMk/>
          <pc:sldMk cId="3908349960" sldId="294"/>
        </pc:sldMkLst>
        <pc:spChg chg="mod">
          <ac:chgData name="Linda Scollins Smith" userId="d6fc3bab-6402-4aaa-81aa-1a76aba14fb4" providerId="ADAL" clId="{EF57E92C-6128-4047-859B-6766B165FA36}" dt="2021-04-10T09:10:16.477" v="25" actId="14100"/>
          <ac:spMkLst>
            <pc:docMk/>
            <pc:sldMk cId="3908349960" sldId="294"/>
            <ac:spMk id="6" creationId="{12C7D641-36E4-416E-A55F-24F6FCF3A212}"/>
          </ac:spMkLst>
        </pc:spChg>
        <pc:picChg chg="del">
          <ac:chgData name="Linda Scollins Smith" userId="d6fc3bab-6402-4aaa-81aa-1a76aba14fb4" providerId="ADAL" clId="{EF57E92C-6128-4047-859B-6766B165FA36}" dt="2021-04-10T09:10:10.134" v="22" actId="478"/>
          <ac:picMkLst>
            <pc:docMk/>
            <pc:sldMk cId="3908349960" sldId="294"/>
            <ac:picMk id="3" creationId="{1E49017A-AE11-4158-BEA7-A2A67E495577}"/>
          </ac:picMkLst>
        </pc:picChg>
        <pc:picChg chg="add mod">
          <ac:chgData name="Linda Scollins Smith" userId="d6fc3bab-6402-4aaa-81aa-1a76aba14fb4" providerId="ADAL" clId="{EF57E92C-6128-4047-859B-6766B165FA36}" dt="2021-04-10T09:10:18.695" v="26" actId="1076"/>
          <ac:picMkLst>
            <pc:docMk/>
            <pc:sldMk cId="3908349960" sldId="294"/>
            <ac:picMk id="7" creationId="{A8ED4CD7-2666-4F70-8D52-4ABCCAB03744}"/>
          </ac:picMkLst>
        </pc:picChg>
      </pc:sldChg>
      <pc:sldChg chg="addSp delSp modSp mod">
        <pc:chgData name="Linda Scollins Smith" userId="d6fc3bab-6402-4aaa-81aa-1a76aba14fb4" providerId="ADAL" clId="{EF57E92C-6128-4047-859B-6766B165FA36}" dt="2021-04-10T09:21:28.501" v="71" actId="1076"/>
        <pc:sldMkLst>
          <pc:docMk/>
          <pc:sldMk cId="3811699384" sldId="299"/>
        </pc:sldMkLst>
        <pc:picChg chg="add mod">
          <ac:chgData name="Linda Scollins Smith" userId="d6fc3bab-6402-4aaa-81aa-1a76aba14fb4" providerId="ADAL" clId="{EF57E92C-6128-4047-859B-6766B165FA36}" dt="2021-04-10T09:21:28.501" v="71" actId="1076"/>
          <ac:picMkLst>
            <pc:docMk/>
            <pc:sldMk cId="3811699384" sldId="299"/>
            <ac:picMk id="6" creationId="{E91405CE-3A9A-4881-BE62-49984C923847}"/>
          </ac:picMkLst>
        </pc:picChg>
        <pc:picChg chg="del">
          <ac:chgData name="Linda Scollins Smith" userId="d6fc3bab-6402-4aaa-81aa-1a76aba14fb4" providerId="ADAL" clId="{EF57E92C-6128-4047-859B-6766B165FA36}" dt="2021-04-10T09:20:50.537" v="69" actId="478"/>
          <ac:picMkLst>
            <pc:docMk/>
            <pc:sldMk cId="3811699384" sldId="299"/>
            <ac:picMk id="1028" creationId="{E1518E47-605C-404C-896D-38DB7B9E7879}"/>
          </ac:picMkLst>
        </pc:picChg>
      </pc:sldChg>
      <pc:sldChg chg="addSp delSp modSp mod">
        <pc:chgData name="Linda Scollins Smith" userId="d6fc3bab-6402-4aaa-81aa-1a76aba14fb4" providerId="ADAL" clId="{EF57E92C-6128-4047-859B-6766B165FA36}" dt="2021-04-10T09:22:03.746" v="74" actId="1076"/>
        <pc:sldMkLst>
          <pc:docMk/>
          <pc:sldMk cId="4059025071" sldId="304"/>
        </pc:sldMkLst>
        <pc:spChg chg="add del">
          <ac:chgData name="Linda Scollins Smith" userId="d6fc3bab-6402-4aaa-81aa-1a76aba14fb4" providerId="ADAL" clId="{EF57E92C-6128-4047-859B-6766B165FA36}" dt="2021-04-10T09:11:49.592" v="36" actId="26606"/>
          <ac:spMkLst>
            <pc:docMk/>
            <pc:sldMk cId="4059025071" sldId="304"/>
            <ac:spMk id="6" creationId="{12C7D641-36E4-416E-A55F-24F6FCF3A212}"/>
          </ac:spMkLst>
        </pc:spChg>
        <pc:graphicFrameChg chg="add del">
          <ac:chgData name="Linda Scollins Smith" userId="d6fc3bab-6402-4aaa-81aa-1a76aba14fb4" providerId="ADAL" clId="{EF57E92C-6128-4047-859B-6766B165FA36}" dt="2021-04-10T09:11:40.142" v="31" actId="26606"/>
          <ac:graphicFrameMkLst>
            <pc:docMk/>
            <pc:sldMk cId="4059025071" sldId="304"/>
            <ac:graphicFrameMk id="9" creationId="{AC161CF0-30DA-43C0-9106-CEB66C2A96BF}"/>
          </ac:graphicFrameMkLst>
        </pc:graphicFrameChg>
        <pc:graphicFrameChg chg="add del">
          <ac:chgData name="Linda Scollins Smith" userId="d6fc3bab-6402-4aaa-81aa-1a76aba14fb4" providerId="ADAL" clId="{EF57E92C-6128-4047-859B-6766B165FA36}" dt="2021-04-10T09:11:44.367" v="33" actId="26606"/>
          <ac:graphicFrameMkLst>
            <pc:docMk/>
            <pc:sldMk cId="4059025071" sldId="304"/>
            <ac:graphicFrameMk id="11" creationId="{DBEF49D6-4F1F-416D-853B-F1BA2FFC178B}"/>
          </ac:graphicFrameMkLst>
        </pc:graphicFrameChg>
        <pc:graphicFrameChg chg="add del">
          <ac:chgData name="Linda Scollins Smith" userId="d6fc3bab-6402-4aaa-81aa-1a76aba14fb4" providerId="ADAL" clId="{EF57E92C-6128-4047-859B-6766B165FA36}" dt="2021-04-10T09:11:49.569" v="35" actId="26606"/>
          <ac:graphicFrameMkLst>
            <pc:docMk/>
            <pc:sldMk cId="4059025071" sldId="304"/>
            <ac:graphicFrameMk id="13" creationId="{CF29D8D1-D494-4676-B4D8-03E549433BA7}"/>
          </ac:graphicFrameMkLst>
        </pc:graphicFrameChg>
        <pc:graphicFrameChg chg="add mod modGraphic">
          <ac:chgData name="Linda Scollins Smith" userId="d6fc3bab-6402-4aaa-81aa-1a76aba14fb4" providerId="ADAL" clId="{EF57E92C-6128-4047-859B-6766B165FA36}" dt="2021-04-10T09:22:03.746" v="74" actId="1076"/>
          <ac:graphicFrameMkLst>
            <pc:docMk/>
            <pc:sldMk cId="4059025071" sldId="304"/>
            <ac:graphicFrameMk id="15" creationId="{AC161CF0-30DA-43C0-9106-CEB66C2A96BF}"/>
          </ac:graphicFrameMkLst>
        </pc:graphicFrameChg>
        <pc:picChg chg="del">
          <ac:chgData name="Linda Scollins Smith" userId="d6fc3bab-6402-4aaa-81aa-1a76aba14fb4" providerId="ADAL" clId="{EF57E92C-6128-4047-859B-6766B165FA36}" dt="2021-04-10T09:11:23.764" v="28" actId="478"/>
          <ac:picMkLst>
            <pc:docMk/>
            <pc:sldMk cId="4059025071" sldId="304"/>
            <ac:picMk id="3" creationId="{1E49017A-AE11-4158-BEA7-A2A67E495577}"/>
          </ac:picMkLst>
        </pc:picChg>
        <pc:picChg chg="add mod">
          <ac:chgData name="Linda Scollins Smith" userId="d6fc3bab-6402-4aaa-81aa-1a76aba14fb4" providerId="ADAL" clId="{EF57E92C-6128-4047-859B-6766B165FA36}" dt="2021-04-10T09:21:58.571" v="73" actId="1076"/>
          <ac:picMkLst>
            <pc:docMk/>
            <pc:sldMk cId="4059025071" sldId="304"/>
            <ac:picMk id="7" creationId="{4B65F9AB-75C9-4C75-9BA4-DEE17E0C54B8}"/>
          </ac:picMkLst>
        </pc:picChg>
      </pc:sldChg>
      <pc:sldChg chg="addSp delSp modSp mod">
        <pc:chgData name="Linda Scollins Smith" userId="d6fc3bab-6402-4aaa-81aa-1a76aba14fb4" providerId="ADAL" clId="{EF57E92C-6128-4047-859B-6766B165FA36}" dt="2021-04-10T09:12:18.351" v="43" actId="26606"/>
        <pc:sldMkLst>
          <pc:docMk/>
          <pc:sldMk cId="3929748824" sldId="314"/>
        </pc:sldMkLst>
        <pc:spChg chg="add del">
          <ac:chgData name="Linda Scollins Smith" userId="d6fc3bab-6402-4aaa-81aa-1a76aba14fb4" providerId="ADAL" clId="{EF57E92C-6128-4047-859B-6766B165FA36}" dt="2021-04-10T09:12:18.351" v="43" actId="26606"/>
          <ac:spMkLst>
            <pc:docMk/>
            <pc:sldMk cId="3929748824" sldId="314"/>
            <ac:spMk id="6" creationId="{12C7D641-36E4-416E-A55F-24F6FCF3A212}"/>
          </ac:spMkLst>
        </pc:spChg>
        <pc:graphicFrameChg chg="add del">
          <ac:chgData name="Linda Scollins Smith" userId="d6fc3bab-6402-4aaa-81aa-1a76aba14fb4" providerId="ADAL" clId="{EF57E92C-6128-4047-859B-6766B165FA36}" dt="2021-04-10T09:12:18.319" v="42" actId="26606"/>
          <ac:graphicFrameMkLst>
            <pc:docMk/>
            <pc:sldMk cId="3929748824" sldId="314"/>
            <ac:graphicFrameMk id="9" creationId="{9BA77998-A64D-4040-93FB-5BC077A50F81}"/>
          </ac:graphicFrameMkLst>
        </pc:graphicFrameChg>
        <pc:graphicFrameChg chg="add">
          <ac:chgData name="Linda Scollins Smith" userId="d6fc3bab-6402-4aaa-81aa-1a76aba14fb4" providerId="ADAL" clId="{EF57E92C-6128-4047-859B-6766B165FA36}" dt="2021-04-10T09:12:18.351" v="43" actId="26606"/>
          <ac:graphicFrameMkLst>
            <pc:docMk/>
            <pc:sldMk cId="3929748824" sldId="314"/>
            <ac:graphicFrameMk id="11" creationId="{CA4298B0-0CD1-481F-B7C5-20A8D08C32AF}"/>
          </ac:graphicFrameMkLst>
        </pc:graphicFrameChg>
        <pc:picChg chg="del">
          <ac:chgData name="Linda Scollins Smith" userId="d6fc3bab-6402-4aaa-81aa-1a76aba14fb4" providerId="ADAL" clId="{EF57E92C-6128-4047-859B-6766B165FA36}" dt="2021-04-10T09:12:09.915" v="38" actId="478"/>
          <ac:picMkLst>
            <pc:docMk/>
            <pc:sldMk cId="3929748824" sldId="314"/>
            <ac:picMk id="3" creationId="{1E49017A-AE11-4158-BEA7-A2A67E495577}"/>
          </ac:picMkLst>
        </pc:picChg>
        <pc:picChg chg="add mod">
          <ac:chgData name="Linda Scollins Smith" userId="d6fc3bab-6402-4aaa-81aa-1a76aba14fb4" providerId="ADAL" clId="{EF57E92C-6128-4047-859B-6766B165FA36}" dt="2021-04-10T09:12:12.741" v="40" actId="1076"/>
          <ac:picMkLst>
            <pc:docMk/>
            <pc:sldMk cId="3929748824" sldId="314"/>
            <ac:picMk id="7" creationId="{7F7AF10E-AA6F-4CE9-AE7F-F08663D6DF4E}"/>
          </ac:picMkLst>
        </pc:picChg>
      </pc:sldChg>
      <pc:sldChg chg="modSp mod">
        <pc:chgData name="Linda Scollins Smith" userId="d6fc3bab-6402-4aaa-81aa-1a76aba14fb4" providerId="ADAL" clId="{EF57E92C-6128-4047-859B-6766B165FA36}" dt="2021-04-10T09:22:45.678" v="76" actId="33524"/>
        <pc:sldMkLst>
          <pc:docMk/>
          <pc:sldMk cId="1586827048" sldId="316"/>
        </pc:sldMkLst>
        <pc:spChg chg="mod">
          <ac:chgData name="Linda Scollins Smith" userId="d6fc3bab-6402-4aaa-81aa-1a76aba14fb4" providerId="ADAL" clId="{EF57E92C-6128-4047-859B-6766B165FA36}" dt="2021-04-10T09:22:45.678" v="76" actId="33524"/>
          <ac:spMkLst>
            <pc:docMk/>
            <pc:sldMk cId="1586827048" sldId="316"/>
            <ac:spMk id="16" creationId="{4CD41F28-E684-456E-9884-0CCC06218D4D}"/>
          </ac:spMkLst>
        </pc:spChg>
      </pc:sldChg>
    </pc:docChg>
  </pc:docChgLst>
  <pc:docChgLst>
    <pc:chgData name="Claire Patel" userId="S::clairepatel@ygam.org::0b94f1bf-e38b-4ca9-aae9-9cce60fe2f15" providerId="AD" clId="Web-{B7867122-8556-D81F-22EF-C84280430E95}"/>
    <pc:docChg chg="modSld">
      <pc:chgData name="Claire Patel" userId="S::clairepatel@ygam.org::0b94f1bf-e38b-4ca9-aae9-9cce60fe2f15" providerId="AD" clId="Web-{B7867122-8556-D81F-22EF-C84280430E95}" dt="2021-08-19T13:31:06.829" v="5" actId="20577"/>
      <pc:docMkLst>
        <pc:docMk/>
      </pc:docMkLst>
      <pc:sldChg chg="modSp">
        <pc:chgData name="Claire Patel" userId="S::clairepatel@ygam.org::0b94f1bf-e38b-4ca9-aae9-9cce60fe2f15" providerId="AD" clId="Web-{B7867122-8556-D81F-22EF-C84280430E95}" dt="2021-08-19T10:38:09.940" v="1" actId="1076"/>
        <pc:sldMkLst>
          <pc:docMk/>
          <pc:sldMk cId="319601362" sldId="411"/>
        </pc:sldMkLst>
        <pc:spChg chg="mod">
          <ac:chgData name="Claire Patel" userId="S::clairepatel@ygam.org::0b94f1bf-e38b-4ca9-aae9-9cce60fe2f15" providerId="AD" clId="Web-{B7867122-8556-D81F-22EF-C84280430E95}" dt="2021-08-19T10:38:05.284" v="0" actId="1076"/>
          <ac:spMkLst>
            <pc:docMk/>
            <pc:sldMk cId="319601362" sldId="411"/>
            <ac:spMk id="4" creationId="{35F6CE81-175E-4411-BEF5-88816EEA75DD}"/>
          </ac:spMkLst>
        </pc:spChg>
        <pc:spChg chg="mod">
          <ac:chgData name="Claire Patel" userId="S::clairepatel@ygam.org::0b94f1bf-e38b-4ca9-aae9-9cce60fe2f15" providerId="AD" clId="Web-{B7867122-8556-D81F-22EF-C84280430E95}" dt="2021-08-19T10:38:09.940" v="1" actId="1076"/>
          <ac:spMkLst>
            <pc:docMk/>
            <pc:sldMk cId="319601362" sldId="411"/>
            <ac:spMk id="5" creationId="{14102432-1E0C-4587-9251-1BF2C7D4EE0A}"/>
          </ac:spMkLst>
        </pc:spChg>
      </pc:sldChg>
      <pc:sldChg chg="modSp">
        <pc:chgData name="Claire Patel" userId="S::clairepatel@ygam.org::0b94f1bf-e38b-4ca9-aae9-9cce60fe2f15" providerId="AD" clId="Web-{B7867122-8556-D81F-22EF-C84280430E95}" dt="2021-08-19T13:31:06.829" v="5" actId="20577"/>
        <pc:sldMkLst>
          <pc:docMk/>
          <pc:sldMk cId="3528963546" sldId="446"/>
        </pc:sldMkLst>
        <pc:spChg chg="mod">
          <ac:chgData name="Claire Patel" userId="S::clairepatel@ygam.org::0b94f1bf-e38b-4ca9-aae9-9cce60fe2f15" providerId="AD" clId="Web-{B7867122-8556-D81F-22EF-C84280430E95}" dt="2021-08-19T13:31:06.829" v="5" actId="20577"/>
          <ac:spMkLst>
            <pc:docMk/>
            <pc:sldMk cId="3528963546" sldId="446"/>
            <ac:spMk id="4" creationId="{35F6CE81-175E-4411-BEF5-88816EEA75DD}"/>
          </ac:spMkLst>
        </pc:spChg>
      </pc:sldChg>
    </pc:docChg>
  </pc:docChgLst>
  <pc:docChgLst>
    <pc:chgData name="Claire Patel" userId="S::clairepatel@ygam.org::0b94f1bf-e38b-4ca9-aae9-9cce60fe2f15" providerId="AD" clId="Web-{213C6BA2-72C6-BE61-568E-AE840CA1C940}"/>
    <pc:docChg chg="modSld">
      <pc:chgData name="Claire Patel" userId="S::clairepatel@ygam.org::0b94f1bf-e38b-4ca9-aae9-9cce60fe2f15" providerId="AD" clId="Web-{213C6BA2-72C6-BE61-568E-AE840CA1C940}" dt="2021-08-18T15:01:09.542" v="2"/>
      <pc:docMkLst>
        <pc:docMk/>
      </pc:docMkLst>
      <pc:sldChg chg="delAnim modAnim">
        <pc:chgData name="Claire Patel" userId="S::clairepatel@ygam.org::0b94f1bf-e38b-4ca9-aae9-9cce60fe2f15" providerId="AD" clId="Web-{213C6BA2-72C6-BE61-568E-AE840CA1C940}" dt="2021-08-18T14:52:03.666" v="1"/>
        <pc:sldMkLst>
          <pc:docMk/>
          <pc:sldMk cId="901312042" sldId="257"/>
        </pc:sldMkLst>
      </pc:sldChg>
      <pc:sldChg chg="delCm">
        <pc:chgData name="Claire Patel" userId="S::clairepatel@ygam.org::0b94f1bf-e38b-4ca9-aae9-9cce60fe2f15" providerId="AD" clId="Web-{213C6BA2-72C6-BE61-568E-AE840CA1C940}" dt="2021-08-18T15:01:09.542" v="2"/>
        <pc:sldMkLst>
          <pc:docMk/>
          <pc:sldMk cId="2212666169" sldId="280"/>
        </pc:sldMkLst>
      </pc:sldChg>
    </pc:docChg>
  </pc:docChgLst>
  <pc:docChgLst>
    <pc:chgData name="Claire Patel" userId="S::clairepatel@ygam.org::0b94f1bf-e38b-4ca9-aae9-9cce60fe2f15" providerId="AD" clId="Web-{A6C04D1C-139C-9C4C-EB89-B6BC8832DA62}"/>
    <pc:docChg chg="modSld">
      <pc:chgData name="Claire Patel" userId="S::clairepatel@ygam.org::0b94f1bf-e38b-4ca9-aae9-9cce60fe2f15" providerId="AD" clId="Web-{A6C04D1C-139C-9C4C-EB89-B6BC8832DA62}" dt="2021-08-18T23:37:38.240" v="6" actId="1076"/>
      <pc:docMkLst>
        <pc:docMk/>
      </pc:docMkLst>
      <pc:sldChg chg="modSp">
        <pc:chgData name="Claire Patel" userId="S::clairepatel@ygam.org::0b94f1bf-e38b-4ca9-aae9-9cce60fe2f15" providerId="AD" clId="Web-{A6C04D1C-139C-9C4C-EB89-B6BC8832DA62}" dt="2021-08-18T23:36:27.988" v="2"/>
        <pc:sldMkLst>
          <pc:docMk/>
          <pc:sldMk cId="3011664297" sldId="320"/>
        </pc:sldMkLst>
        <pc:graphicFrameChg chg="mod modGraphic">
          <ac:chgData name="Claire Patel" userId="S::clairepatel@ygam.org::0b94f1bf-e38b-4ca9-aae9-9cce60fe2f15" providerId="AD" clId="Web-{A6C04D1C-139C-9C4C-EB89-B6BC8832DA62}" dt="2021-08-18T23:36:27.988" v="2"/>
          <ac:graphicFrameMkLst>
            <pc:docMk/>
            <pc:sldMk cId="3011664297" sldId="320"/>
            <ac:graphicFrameMk id="6" creationId="{094D61B5-43B2-4AAC-9B2E-77423258422C}"/>
          </ac:graphicFrameMkLst>
        </pc:graphicFrameChg>
      </pc:sldChg>
      <pc:sldChg chg="modSp">
        <pc:chgData name="Claire Patel" userId="S::clairepatel@ygam.org::0b94f1bf-e38b-4ca9-aae9-9cce60fe2f15" providerId="AD" clId="Web-{A6C04D1C-139C-9C4C-EB89-B6BC8832DA62}" dt="2021-08-18T23:37:38.240" v="6" actId="1076"/>
        <pc:sldMkLst>
          <pc:docMk/>
          <pc:sldMk cId="305547863" sldId="428"/>
        </pc:sldMkLst>
        <pc:picChg chg="mod">
          <ac:chgData name="Claire Patel" userId="S::clairepatel@ygam.org::0b94f1bf-e38b-4ca9-aae9-9cce60fe2f15" providerId="AD" clId="Web-{A6C04D1C-139C-9C4C-EB89-B6BC8832DA62}" dt="2021-08-18T23:37:25.489" v="3" actId="1076"/>
          <ac:picMkLst>
            <pc:docMk/>
            <pc:sldMk cId="305547863" sldId="428"/>
            <ac:picMk id="4" creationId="{96AC5334-6945-480E-B440-8F26E8BBAD5E}"/>
          </ac:picMkLst>
        </pc:picChg>
        <pc:picChg chg="mod">
          <ac:chgData name="Claire Patel" userId="S::clairepatel@ygam.org::0b94f1bf-e38b-4ca9-aae9-9cce60fe2f15" providerId="AD" clId="Web-{A6C04D1C-139C-9C4C-EB89-B6BC8832DA62}" dt="2021-08-18T23:37:38.240" v="6" actId="1076"/>
          <ac:picMkLst>
            <pc:docMk/>
            <pc:sldMk cId="305547863" sldId="428"/>
            <ac:picMk id="11" creationId="{15AAB028-EE2D-44B5-8D90-32914750B8DE}"/>
          </ac:picMkLst>
        </pc:picChg>
      </pc:sldChg>
    </pc:docChg>
  </pc:docChgLst>
  <pc:docChgLst>
    <pc:chgData name="Claire Patel" userId="0b94f1bf-e38b-4ca9-aae9-9cce60fe2f15" providerId="ADAL" clId="{3DC9397B-82FB-4DFE-87CF-859E5AE3CD01}"/>
    <pc:docChg chg="undo custSel addSld delSld modSld sldOrd">
      <pc:chgData name="Claire Patel" userId="0b94f1bf-e38b-4ca9-aae9-9cce60fe2f15" providerId="ADAL" clId="{3DC9397B-82FB-4DFE-87CF-859E5AE3CD01}" dt="2021-09-02T17:20:20.830" v="5443" actId="1076"/>
      <pc:docMkLst>
        <pc:docMk/>
      </pc:docMkLst>
      <pc:sldChg chg="addSp delSp modSp mod">
        <pc:chgData name="Claire Patel" userId="0b94f1bf-e38b-4ca9-aae9-9cce60fe2f15" providerId="ADAL" clId="{3DC9397B-82FB-4DFE-87CF-859E5AE3CD01}" dt="2021-08-17T14:38:38.576" v="1186" actId="1076"/>
        <pc:sldMkLst>
          <pc:docMk/>
          <pc:sldMk cId="4116806425" sldId="256"/>
        </pc:sldMkLst>
        <pc:spChg chg="mod">
          <ac:chgData name="Claire Patel" userId="0b94f1bf-e38b-4ca9-aae9-9cce60fe2f15" providerId="ADAL" clId="{3DC9397B-82FB-4DFE-87CF-859E5AE3CD01}" dt="2021-08-17T14:38:38.576" v="1186" actId="1076"/>
          <ac:spMkLst>
            <pc:docMk/>
            <pc:sldMk cId="4116806425" sldId="256"/>
            <ac:spMk id="6" creationId="{A629948C-ACD7-4AF5-AF26-54B04D16D611}"/>
          </ac:spMkLst>
        </pc:spChg>
        <pc:spChg chg="add del mod">
          <ac:chgData name="Claire Patel" userId="0b94f1bf-e38b-4ca9-aae9-9cce60fe2f15" providerId="ADAL" clId="{3DC9397B-82FB-4DFE-87CF-859E5AE3CD01}" dt="2021-08-17T14:36:14.752" v="1160" actId="478"/>
          <ac:spMkLst>
            <pc:docMk/>
            <pc:sldMk cId="4116806425" sldId="256"/>
            <ac:spMk id="7" creationId="{8ADF53EB-9977-4E49-9971-357567DDC4EA}"/>
          </ac:spMkLst>
        </pc:spChg>
        <pc:spChg chg="mod">
          <ac:chgData name="Claire Patel" userId="0b94f1bf-e38b-4ca9-aae9-9cce60fe2f15" providerId="ADAL" clId="{3DC9397B-82FB-4DFE-87CF-859E5AE3CD01}" dt="2021-08-17T14:36:57.955" v="1170" actId="122"/>
          <ac:spMkLst>
            <pc:docMk/>
            <pc:sldMk cId="4116806425" sldId="256"/>
            <ac:spMk id="8" creationId="{5D129198-E4E5-4645-BD00-C701D662EDC4}"/>
          </ac:spMkLst>
        </pc:spChg>
        <pc:spChg chg="mod">
          <ac:chgData name="Claire Patel" userId="0b94f1bf-e38b-4ca9-aae9-9cce60fe2f15" providerId="ADAL" clId="{3DC9397B-82FB-4DFE-87CF-859E5AE3CD01}" dt="2021-08-17T13:00:01.830" v="3" actId="20577"/>
          <ac:spMkLst>
            <pc:docMk/>
            <pc:sldMk cId="4116806425" sldId="256"/>
            <ac:spMk id="9" creationId="{DFABA6DD-27D1-40C8-BBD3-41130A5307D3}"/>
          </ac:spMkLst>
        </pc:spChg>
        <pc:picChg chg="mod">
          <ac:chgData name="Claire Patel" userId="0b94f1bf-e38b-4ca9-aae9-9cce60fe2f15" providerId="ADAL" clId="{3DC9397B-82FB-4DFE-87CF-859E5AE3CD01}" dt="2021-08-17T14:35:20.331" v="1151" actId="1076"/>
          <ac:picMkLst>
            <pc:docMk/>
            <pc:sldMk cId="4116806425" sldId="256"/>
            <ac:picMk id="3" creationId="{6F9B4578-F7CB-440B-8C98-C670748FBE18}"/>
          </ac:picMkLst>
        </pc:picChg>
        <pc:picChg chg="mod">
          <ac:chgData name="Claire Patel" userId="0b94f1bf-e38b-4ca9-aae9-9cce60fe2f15" providerId="ADAL" clId="{3DC9397B-82FB-4DFE-87CF-859E5AE3CD01}" dt="2021-08-17T14:35:25.820" v="1152" actId="14100"/>
          <ac:picMkLst>
            <pc:docMk/>
            <pc:sldMk cId="4116806425" sldId="256"/>
            <ac:picMk id="5" creationId="{1E171D64-D2C2-46F4-A00E-1F7222E4718A}"/>
          </ac:picMkLst>
        </pc:picChg>
        <pc:picChg chg="mod">
          <ac:chgData name="Claire Patel" userId="0b94f1bf-e38b-4ca9-aae9-9cce60fe2f15" providerId="ADAL" clId="{3DC9397B-82FB-4DFE-87CF-859E5AE3CD01}" dt="2021-08-17T14:37:27.252" v="1177" actId="14100"/>
          <ac:picMkLst>
            <pc:docMk/>
            <pc:sldMk cId="4116806425" sldId="256"/>
            <ac:picMk id="14" creationId="{D18DEB49-00CE-46B0-8D8B-1A84E6D28BB4}"/>
          </ac:picMkLst>
        </pc:picChg>
        <pc:picChg chg="mod">
          <ac:chgData name="Claire Patel" userId="0b94f1bf-e38b-4ca9-aae9-9cce60fe2f15" providerId="ADAL" clId="{3DC9397B-82FB-4DFE-87CF-859E5AE3CD01}" dt="2021-08-17T14:36:33.093" v="1164" actId="1076"/>
          <ac:picMkLst>
            <pc:docMk/>
            <pc:sldMk cId="4116806425" sldId="256"/>
            <ac:picMk id="15" creationId="{415137C9-9A83-42F0-9DF8-ED1CE33C56B4}"/>
          </ac:picMkLst>
        </pc:picChg>
        <pc:picChg chg="del">
          <ac:chgData name="Claire Patel" userId="0b94f1bf-e38b-4ca9-aae9-9cce60fe2f15" providerId="ADAL" clId="{3DC9397B-82FB-4DFE-87CF-859E5AE3CD01}" dt="2021-08-17T14:35:30.660" v="1153" actId="478"/>
          <ac:picMkLst>
            <pc:docMk/>
            <pc:sldMk cId="4116806425" sldId="256"/>
            <ac:picMk id="16" creationId="{393BCA9F-1056-48D1-AE6E-CE95CB75C9E1}"/>
          </ac:picMkLst>
        </pc:picChg>
      </pc:sldChg>
      <pc:sldChg chg="addSp delSp modSp mod setBg addAnim setClrOvrMap">
        <pc:chgData name="Claire Patel" userId="0b94f1bf-e38b-4ca9-aae9-9cce60fe2f15" providerId="ADAL" clId="{3DC9397B-82FB-4DFE-87CF-859E5AE3CD01}" dt="2021-08-17T13:40:13.039" v="513" actId="1076"/>
        <pc:sldMkLst>
          <pc:docMk/>
          <pc:sldMk cId="901312042" sldId="257"/>
        </pc:sldMkLst>
        <pc:spChg chg="mod">
          <ac:chgData name="Claire Patel" userId="0b94f1bf-e38b-4ca9-aae9-9cce60fe2f15" providerId="ADAL" clId="{3DC9397B-82FB-4DFE-87CF-859E5AE3CD01}" dt="2021-08-17T13:40:03.283" v="512" actId="1076"/>
          <ac:spMkLst>
            <pc:docMk/>
            <pc:sldMk cId="901312042" sldId="257"/>
            <ac:spMk id="2" creationId="{E68F32E9-7856-4B24-B0D9-2B8183DAED96}"/>
          </ac:spMkLst>
        </pc:spChg>
        <pc:spChg chg="mod">
          <ac:chgData name="Claire Patel" userId="0b94f1bf-e38b-4ca9-aae9-9cce60fe2f15" providerId="ADAL" clId="{3DC9397B-82FB-4DFE-87CF-859E5AE3CD01}" dt="2021-08-17T13:35:25.454" v="498" actId="26606"/>
          <ac:spMkLst>
            <pc:docMk/>
            <pc:sldMk cId="901312042" sldId="257"/>
            <ac:spMk id="4" creationId="{35F6CE81-175E-4411-BEF5-88816EEA75DD}"/>
          </ac:spMkLst>
        </pc:spChg>
        <pc:spChg chg="mod">
          <ac:chgData name="Claire Patel" userId="0b94f1bf-e38b-4ca9-aae9-9cce60fe2f15" providerId="ADAL" clId="{3DC9397B-82FB-4DFE-87CF-859E5AE3CD01}" dt="2021-08-17T13:35:25.454" v="498" actId="26606"/>
          <ac:spMkLst>
            <pc:docMk/>
            <pc:sldMk cId="901312042" sldId="257"/>
            <ac:spMk id="5" creationId="{14102432-1E0C-4587-9251-1BF2C7D4EE0A}"/>
          </ac:spMkLst>
        </pc:spChg>
        <pc:spChg chg="add del">
          <ac:chgData name="Claire Patel" userId="0b94f1bf-e38b-4ca9-aae9-9cce60fe2f15" providerId="ADAL" clId="{3DC9397B-82FB-4DFE-87CF-859E5AE3CD01}" dt="2021-08-17T13:34:54.949" v="492" actId="26606"/>
          <ac:spMkLst>
            <pc:docMk/>
            <pc:sldMk cId="901312042" sldId="257"/>
            <ac:spMk id="8" creationId="{23D09407-53BC-485E-B4CE-BC5E4FC4B25B}"/>
          </ac:spMkLst>
        </pc:spChg>
        <pc:spChg chg="add del">
          <ac:chgData name="Claire Patel" userId="0b94f1bf-e38b-4ca9-aae9-9cce60fe2f15" providerId="ADAL" clId="{3DC9397B-82FB-4DFE-87CF-859E5AE3CD01}" dt="2021-08-17T13:34:54.949" v="492" actId="26606"/>
          <ac:spMkLst>
            <pc:docMk/>
            <pc:sldMk cId="901312042" sldId="257"/>
            <ac:spMk id="9" creationId="{921DB988-49FC-4608-B0A2-E2F3A4019041}"/>
          </ac:spMkLst>
        </pc:spChg>
        <pc:spChg chg="add del">
          <ac:chgData name="Claire Patel" userId="0b94f1bf-e38b-4ca9-aae9-9cce60fe2f15" providerId="ADAL" clId="{3DC9397B-82FB-4DFE-87CF-859E5AE3CD01}" dt="2021-08-17T13:34:50.692" v="490" actId="26606"/>
          <ac:spMkLst>
            <pc:docMk/>
            <pc:sldMk cId="901312042" sldId="257"/>
            <ac:spMk id="11" creationId="{87CC2527-562A-4F69-B487-4371E5B243E7}"/>
          </ac:spMkLst>
        </pc:spChg>
        <pc:spChg chg="add del">
          <ac:chgData name="Claire Patel" userId="0b94f1bf-e38b-4ca9-aae9-9cce60fe2f15" providerId="ADAL" clId="{3DC9397B-82FB-4DFE-87CF-859E5AE3CD01}" dt="2021-08-17T13:35:25.454" v="498" actId="26606"/>
          <ac:spMkLst>
            <pc:docMk/>
            <pc:sldMk cId="901312042" sldId="257"/>
            <ac:spMk id="27" creationId="{C1DD1A8A-57D5-4A81-AD04-532B043C5611}"/>
          </ac:spMkLst>
        </pc:spChg>
        <pc:spChg chg="add del">
          <ac:chgData name="Claire Patel" userId="0b94f1bf-e38b-4ca9-aae9-9cce60fe2f15" providerId="ADAL" clId="{3DC9397B-82FB-4DFE-87CF-859E5AE3CD01}" dt="2021-08-17T13:35:25.454" v="498" actId="26606"/>
          <ac:spMkLst>
            <pc:docMk/>
            <pc:sldMk cId="901312042" sldId="257"/>
            <ac:spMk id="28" creationId="{007891EC-4501-44ED-A8C8-B11B6DB767AB}"/>
          </ac:spMkLst>
        </pc:spChg>
        <pc:spChg chg="add del">
          <ac:chgData name="Claire Patel" userId="0b94f1bf-e38b-4ca9-aae9-9cce60fe2f15" providerId="ADAL" clId="{3DC9397B-82FB-4DFE-87CF-859E5AE3CD01}" dt="2021-08-17T13:35:25.439" v="497" actId="26606"/>
          <ac:spMkLst>
            <pc:docMk/>
            <pc:sldMk cId="901312042" sldId="257"/>
            <ac:spMk id="33" creationId="{6F828D28-8E09-41CC-8229-3070B5467A96}"/>
          </ac:spMkLst>
        </pc:spChg>
        <pc:spChg chg="add del">
          <ac:chgData name="Claire Patel" userId="0b94f1bf-e38b-4ca9-aae9-9cce60fe2f15" providerId="ADAL" clId="{3DC9397B-82FB-4DFE-87CF-859E5AE3CD01}" dt="2021-08-17T13:35:25.439" v="497" actId="26606"/>
          <ac:spMkLst>
            <pc:docMk/>
            <pc:sldMk cId="901312042" sldId="257"/>
            <ac:spMk id="35" creationId="{D5B012D8-7F27-4758-9AC6-C889B154BD73}"/>
          </ac:spMkLst>
        </pc:spChg>
        <pc:spChg chg="add del">
          <ac:chgData name="Claire Patel" userId="0b94f1bf-e38b-4ca9-aae9-9cce60fe2f15" providerId="ADAL" clId="{3DC9397B-82FB-4DFE-87CF-859E5AE3CD01}" dt="2021-08-17T13:35:25.439" v="497" actId="26606"/>
          <ac:spMkLst>
            <pc:docMk/>
            <pc:sldMk cId="901312042" sldId="257"/>
            <ac:spMk id="37" creationId="{4063B759-00FC-46D1-9898-8E8625268FAF}"/>
          </ac:spMkLst>
        </pc:spChg>
        <pc:spChg chg="add">
          <ac:chgData name="Claire Patel" userId="0b94f1bf-e38b-4ca9-aae9-9cce60fe2f15" providerId="ADAL" clId="{3DC9397B-82FB-4DFE-87CF-859E5AE3CD01}" dt="2021-08-17T13:35:25.454" v="498" actId="26606"/>
          <ac:spMkLst>
            <pc:docMk/>
            <pc:sldMk cId="901312042" sldId="257"/>
            <ac:spMk id="39" creationId="{ECC07320-C2CA-4E29-8481-9D9E143C7788}"/>
          </ac:spMkLst>
        </pc:spChg>
        <pc:spChg chg="add">
          <ac:chgData name="Claire Patel" userId="0b94f1bf-e38b-4ca9-aae9-9cce60fe2f15" providerId="ADAL" clId="{3DC9397B-82FB-4DFE-87CF-859E5AE3CD01}" dt="2021-08-17T13:35:25.454" v="498" actId="26606"/>
          <ac:spMkLst>
            <pc:docMk/>
            <pc:sldMk cId="901312042" sldId="257"/>
            <ac:spMk id="40" creationId="{178FB36B-5BFE-42CA-BC60-1115E0D95EEC}"/>
          </ac:spMkLst>
        </pc:spChg>
        <pc:grpChg chg="add del">
          <ac:chgData name="Claire Patel" userId="0b94f1bf-e38b-4ca9-aae9-9cce60fe2f15" providerId="ADAL" clId="{3DC9397B-82FB-4DFE-87CF-859E5AE3CD01}" dt="2021-08-17T13:34:54.949" v="492" actId="26606"/>
          <ac:grpSpMkLst>
            <pc:docMk/>
            <pc:sldMk cId="901312042" sldId="257"/>
            <ac:grpSpMk id="15" creationId="{E9B930FD-8671-4C4C-ADCF-73AC1D0CD417}"/>
          </ac:grpSpMkLst>
        </pc:grpChg>
        <pc:grpChg chg="add del">
          <ac:chgData name="Claire Patel" userId="0b94f1bf-e38b-4ca9-aae9-9cce60fe2f15" providerId="ADAL" clId="{3DC9397B-82FB-4DFE-87CF-859E5AE3CD01}" dt="2021-08-17T13:34:54.949" v="492" actId="26606"/>
          <ac:grpSpMkLst>
            <pc:docMk/>
            <pc:sldMk cId="901312042" sldId="257"/>
            <ac:grpSpMk id="21" creationId="{383C2651-AE0C-4AE4-8725-E2F9414FE219}"/>
          </ac:grpSpMkLst>
        </pc:grpChg>
        <pc:picChg chg="mod ord">
          <ac:chgData name="Claire Patel" userId="0b94f1bf-e38b-4ca9-aae9-9cce60fe2f15" providerId="ADAL" clId="{3DC9397B-82FB-4DFE-87CF-859E5AE3CD01}" dt="2021-08-17T13:35:25.454" v="498" actId="26606"/>
          <ac:picMkLst>
            <pc:docMk/>
            <pc:sldMk cId="901312042" sldId="257"/>
            <ac:picMk id="6" creationId="{55A92873-B164-4759-A560-DF01277FAAC2}"/>
          </ac:picMkLst>
        </pc:picChg>
        <pc:picChg chg="add mod">
          <ac:chgData name="Claire Patel" userId="0b94f1bf-e38b-4ca9-aae9-9cce60fe2f15" providerId="ADAL" clId="{3DC9397B-82FB-4DFE-87CF-859E5AE3CD01}" dt="2021-08-17T13:37:45.847" v="506" actId="1076"/>
          <ac:picMkLst>
            <pc:docMk/>
            <pc:sldMk cId="901312042" sldId="257"/>
            <ac:picMk id="7" creationId="{BCD3FEF1-C463-4164-8564-A18ED3C7264A}"/>
          </ac:picMkLst>
        </pc:picChg>
        <pc:picChg chg="add mod">
          <ac:chgData name="Claire Patel" userId="0b94f1bf-e38b-4ca9-aae9-9cce60fe2f15" providerId="ADAL" clId="{3DC9397B-82FB-4DFE-87CF-859E5AE3CD01}" dt="2021-08-17T13:40:13.039" v="513" actId="1076"/>
          <ac:picMkLst>
            <pc:docMk/>
            <pc:sldMk cId="901312042" sldId="257"/>
            <ac:picMk id="12" creationId="{BBBC7B91-22E0-470C-82B4-396A42015E20}"/>
          </ac:picMkLst>
        </pc:picChg>
        <pc:cxnChg chg="add del">
          <ac:chgData name="Claire Patel" userId="0b94f1bf-e38b-4ca9-aae9-9cce60fe2f15" providerId="ADAL" clId="{3DC9397B-82FB-4DFE-87CF-859E5AE3CD01}" dt="2021-08-17T13:34:50.692" v="490" actId="26606"/>
          <ac:cxnSpMkLst>
            <pc:docMk/>
            <pc:sldMk cId="901312042" sldId="257"/>
            <ac:cxnSpMk id="13" creationId="{BCDAEC91-5BCE-4B55-9CC0-43EF94CB734B}"/>
          </ac:cxnSpMkLst>
        </pc:cxnChg>
      </pc:sldChg>
      <pc:sldChg chg="addSp delSp modSp mod">
        <pc:chgData name="Claire Patel" userId="0b94f1bf-e38b-4ca9-aae9-9cce60fe2f15" providerId="ADAL" clId="{3DC9397B-82FB-4DFE-87CF-859E5AE3CD01}" dt="2021-08-18T14:12:09.361" v="2143" actId="21"/>
        <pc:sldMkLst>
          <pc:docMk/>
          <pc:sldMk cId="1049473451" sldId="258"/>
        </pc:sldMkLst>
        <pc:spChg chg="mod">
          <ac:chgData name="Claire Patel" userId="0b94f1bf-e38b-4ca9-aae9-9cce60fe2f15" providerId="ADAL" clId="{3DC9397B-82FB-4DFE-87CF-859E5AE3CD01}" dt="2021-08-17T13:00:06.982" v="5" actId="20577"/>
          <ac:spMkLst>
            <pc:docMk/>
            <pc:sldMk cId="1049473451" sldId="258"/>
            <ac:spMk id="4" creationId="{034CC2AD-8D8C-4B1D-9586-059CD19B342C}"/>
          </ac:spMkLst>
        </pc:spChg>
        <pc:spChg chg="add del">
          <ac:chgData name="Claire Patel" userId="0b94f1bf-e38b-4ca9-aae9-9cce60fe2f15" providerId="ADAL" clId="{3DC9397B-82FB-4DFE-87CF-859E5AE3CD01}" dt="2021-08-17T14:02:07.410" v="767" actId="26606"/>
          <ac:spMkLst>
            <pc:docMk/>
            <pc:sldMk cId="1049473451" sldId="258"/>
            <ac:spMk id="6" creationId="{12C7D641-36E4-416E-A55F-24F6FCF3A212}"/>
          </ac:spMkLst>
        </pc:spChg>
        <pc:spChg chg="del">
          <ac:chgData name="Claire Patel" userId="0b94f1bf-e38b-4ca9-aae9-9cce60fe2f15" providerId="ADAL" clId="{3DC9397B-82FB-4DFE-87CF-859E5AE3CD01}" dt="2021-08-17T14:02:14.698" v="768" actId="478"/>
          <ac:spMkLst>
            <pc:docMk/>
            <pc:sldMk cId="1049473451" sldId="258"/>
            <ac:spMk id="10" creationId="{C9CF0E58-A08E-4529-A7E5-B7A3809C5FAE}"/>
          </ac:spMkLst>
        </pc:spChg>
        <pc:graphicFrameChg chg="add del">
          <ac:chgData name="Claire Patel" userId="0b94f1bf-e38b-4ca9-aae9-9cce60fe2f15" providerId="ADAL" clId="{3DC9397B-82FB-4DFE-87CF-859E5AE3CD01}" dt="2021-08-17T14:01:56.498" v="756" actId="26606"/>
          <ac:graphicFrameMkLst>
            <pc:docMk/>
            <pc:sldMk cId="1049473451" sldId="258"/>
            <ac:graphicFrameMk id="12" creationId="{4D66BB5B-10B0-47D4-97FA-47D3E8AF02D8}"/>
          </ac:graphicFrameMkLst>
        </pc:graphicFrameChg>
        <pc:graphicFrameChg chg="add del">
          <ac:chgData name="Claire Patel" userId="0b94f1bf-e38b-4ca9-aae9-9cce60fe2f15" providerId="ADAL" clId="{3DC9397B-82FB-4DFE-87CF-859E5AE3CD01}" dt="2021-08-17T14:01:59.044" v="758" actId="26606"/>
          <ac:graphicFrameMkLst>
            <pc:docMk/>
            <pc:sldMk cId="1049473451" sldId="258"/>
            <ac:graphicFrameMk id="14" creationId="{AD21D605-EA6F-4A1D-8F22-48AF491052B8}"/>
          </ac:graphicFrameMkLst>
        </pc:graphicFrameChg>
        <pc:graphicFrameChg chg="add del">
          <ac:chgData name="Claire Patel" userId="0b94f1bf-e38b-4ca9-aae9-9cce60fe2f15" providerId="ADAL" clId="{3DC9397B-82FB-4DFE-87CF-859E5AE3CD01}" dt="2021-08-17T14:02:01.591" v="760" actId="26606"/>
          <ac:graphicFrameMkLst>
            <pc:docMk/>
            <pc:sldMk cId="1049473451" sldId="258"/>
            <ac:graphicFrameMk id="16" creationId="{21FF9C4F-4215-4F01-A116-BDDD416E10DA}"/>
          </ac:graphicFrameMkLst>
        </pc:graphicFrameChg>
        <pc:graphicFrameChg chg="add del">
          <ac:chgData name="Claire Patel" userId="0b94f1bf-e38b-4ca9-aae9-9cce60fe2f15" providerId="ADAL" clId="{3DC9397B-82FB-4DFE-87CF-859E5AE3CD01}" dt="2021-08-17T14:02:03.660" v="762" actId="26606"/>
          <ac:graphicFrameMkLst>
            <pc:docMk/>
            <pc:sldMk cId="1049473451" sldId="258"/>
            <ac:graphicFrameMk id="18" creationId="{8EEECB65-EE44-46E6-92BB-DF78FBF05ED0}"/>
          </ac:graphicFrameMkLst>
        </pc:graphicFrameChg>
        <pc:graphicFrameChg chg="add del">
          <ac:chgData name="Claire Patel" userId="0b94f1bf-e38b-4ca9-aae9-9cce60fe2f15" providerId="ADAL" clId="{3DC9397B-82FB-4DFE-87CF-859E5AE3CD01}" dt="2021-08-17T14:02:06.623" v="764" actId="26606"/>
          <ac:graphicFrameMkLst>
            <pc:docMk/>
            <pc:sldMk cId="1049473451" sldId="258"/>
            <ac:graphicFrameMk id="20" creationId="{4D66BB5B-10B0-47D4-97FA-47D3E8AF02D8}"/>
          </ac:graphicFrameMkLst>
        </pc:graphicFrameChg>
        <pc:graphicFrameChg chg="add del">
          <ac:chgData name="Claire Patel" userId="0b94f1bf-e38b-4ca9-aae9-9cce60fe2f15" providerId="ADAL" clId="{3DC9397B-82FB-4DFE-87CF-859E5AE3CD01}" dt="2021-08-17T14:02:07.341" v="766" actId="26606"/>
          <ac:graphicFrameMkLst>
            <pc:docMk/>
            <pc:sldMk cId="1049473451" sldId="258"/>
            <ac:graphicFrameMk id="22" creationId="{AD21D605-EA6F-4A1D-8F22-48AF491052B8}"/>
          </ac:graphicFrameMkLst>
        </pc:graphicFrameChg>
        <pc:graphicFrameChg chg="add mod">
          <ac:chgData name="Claire Patel" userId="0b94f1bf-e38b-4ca9-aae9-9cce60fe2f15" providerId="ADAL" clId="{3DC9397B-82FB-4DFE-87CF-859E5AE3CD01}" dt="2021-08-17T14:33:02.033" v="1130"/>
          <ac:graphicFrameMkLst>
            <pc:docMk/>
            <pc:sldMk cId="1049473451" sldId="258"/>
            <ac:graphicFrameMk id="24" creationId="{21FF9C4F-4215-4F01-A116-BDDD416E10DA}"/>
          </ac:graphicFrameMkLst>
        </pc:graphicFrameChg>
        <pc:picChg chg="add del">
          <ac:chgData name="Claire Patel" userId="0b94f1bf-e38b-4ca9-aae9-9cce60fe2f15" providerId="ADAL" clId="{3DC9397B-82FB-4DFE-87CF-859E5AE3CD01}" dt="2021-08-18T14:12:09.361" v="2143" actId="21"/>
          <ac:picMkLst>
            <pc:docMk/>
            <pc:sldMk cId="1049473451" sldId="258"/>
            <ac:picMk id="3" creationId="{92EA71F5-54F8-441D-B6B5-A552AD0281B9}"/>
          </ac:picMkLst>
        </pc:picChg>
      </pc:sldChg>
      <pc:sldChg chg="addSp delSp modSp mod">
        <pc:chgData name="Claire Patel" userId="0b94f1bf-e38b-4ca9-aae9-9cce60fe2f15" providerId="ADAL" clId="{3DC9397B-82FB-4DFE-87CF-859E5AE3CD01}" dt="2021-08-17T14:54:11.673" v="1305"/>
        <pc:sldMkLst>
          <pc:docMk/>
          <pc:sldMk cId="2215819112" sldId="259"/>
        </pc:sldMkLst>
        <pc:spChg chg="add del mod">
          <ac:chgData name="Claire Patel" userId="0b94f1bf-e38b-4ca9-aae9-9cce60fe2f15" providerId="ADAL" clId="{3DC9397B-82FB-4DFE-87CF-859E5AE3CD01}" dt="2021-08-17T14:09:54.479" v="805" actId="767"/>
          <ac:spMkLst>
            <pc:docMk/>
            <pc:sldMk cId="2215819112" sldId="259"/>
            <ac:spMk id="2" creationId="{196E5B5B-2D25-4C26-84F2-EA4B23DF51FC}"/>
          </ac:spMkLst>
        </pc:spChg>
        <pc:spChg chg="add del mod">
          <ac:chgData name="Claire Patel" userId="0b94f1bf-e38b-4ca9-aae9-9cce60fe2f15" providerId="ADAL" clId="{3DC9397B-82FB-4DFE-87CF-859E5AE3CD01}" dt="2021-08-17T14:09:53.479" v="803" actId="11529"/>
          <ac:spMkLst>
            <pc:docMk/>
            <pc:sldMk cId="2215819112" sldId="259"/>
            <ac:spMk id="3" creationId="{5FD4C82D-AD10-484E-A920-2DB86886931F}"/>
          </ac:spMkLst>
        </pc:spChg>
        <pc:spChg chg="mod">
          <ac:chgData name="Claire Patel" userId="0b94f1bf-e38b-4ca9-aae9-9cce60fe2f15" providerId="ADAL" clId="{3DC9397B-82FB-4DFE-87CF-859E5AE3CD01}" dt="2021-08-17T13:00:15.471" v="7" actId="20577"/>
          <ac:spMkLst>
            <pc:docMk/>
            <pc:sldMk cId="2215819112" sldId="259"/>
            <ac:spMk id="4" creationId="{034CC2AD-8D8C-4B1D-9586-059CD19B342C}"/>
          </ac:spMkLst>
        </pc:spChg>
        <pc:spChg chg="add del mod">
          <ac:chgData name="Claire Patel" userId="0b94f1bf-e38b-4ca9-aae9-9cce60fe2f15" providerId="ADAL" clId="{3DC9397B-82FB-4DFE-87CF-859E5AE3CD01}" dt="2021-08-17T14:16:27.123" v="1017" actId="26606"/>
          <ac:spMkLst>
            <pc:docMk/>
            <pc:sldMk cId="2215819112" sldId="259"/>
            <ac:spMk id="6" creationId="{12C7D641-36E4-416E-A55F-24F6FCF3A212}"/>
          </ac:spMkLst>
        </pc:spChg>
        <pc:spChg chg="add del mod">
          <ac:chgData name="Claire Patel" userId="0b94f1bf-e38b-4ca9-aae9-9cce60fe2f15" providerId="ADAL" clId="{3DC9397B-82FB-4DFE-87CF-859E5AE3CD01}" dt="2021-08-17T14:04:11.559" v="777"/>
          <ac:spMkLst>
            <pc:docMk/>
            <pc:sldMk cId="2215819112" sldId="259"/>
            <ac:spMk id="8" creationId="{C5446315-83ED-4617-84B0-FE5B754AABF3}"/>
          </ac:spMkLst>
        </pc:spChg>
        <pc:spChg chg="add del mod">
          <ac:chgData name="Claire Patel" userId="0b94f1bf-e38b-4ca9-aae9-9cce60fe2f15" providerId="ADAL" clId="{3DC9397B-82FB-4DFE-87CF-859E5AE3CD01}" dt="2021-08-17T14:13:09.712" v="903"/>
          <ac:spMkLst>
            <pc:docMk/>
            <pc:sldMk cId="2215819112" sldId="259"/>
            <ac:spMk id="11" creationId="{9FACBACD-8487-47AC-B2DD-4B3CD2CDBC7B}"/>
          </ac:spMkLst>
        </pc:spChg>
        <pc:graphicFrameChg chg="add del">
          <ac:chgData name="Claire Patel" userId="0b94f1bf-e38b-4ca9-aae9-9cce60fe2f15" providerId="ADAL" clId="{3DC9397B-82FB-4DFE-87CF-859E5AE3CD01}" dt="2021-08-17T14:16:27.070" v="1016" actId="26606"/>
          <ac:graphicFrameMkLst>
            <pc:docMk/>
            <pc:sldMk cId="2215819112" sldId="259"/>
            <ac:graphicFrameMk id="10" creationId="{C2C5C1CF-111A-4B46-AB7F-5A5777EA9B8E}"/>
          </ac:graphicFrameMkLst>
        </pc:graphicFrameChg>
        <pc:graphicFrameChg chg="add del">
          <ac:chgData name="Claire Patel" userId="0b94f1bf-e38b-4ca9-aae9-9cce60fe2f15" providerId="ADAL" clId="{3DC9397B-82FB-4DFE-87CF-859E5AE3CD01}" dt="2021-08-17T14:14:36.586" v="978" actId="26606"/>
          <ac:graphicFrameMkLst>
            <pc:docMk/>
            <pc:sldMk cId="2215819112" sldId="259"/>
            <ac:graphicFrameMk id="12" creationId="{9BFAD2B6-ED59-49FA-90ED-F25BC58CC6F6}"/>
          </ac:graphicFrameMkLst>
        </pc:graphicFrameChg>
        <pc:graphicFrameChg chg="add del mod">
          <ac:chgData name="Claire Patel" userId="0b94f1bf-e38b-4ca9-aae9-9cce60fe2f15" providerId="ADAL" clId="{3DC9397B-82FB-4DFE-87CF-859E5AE3CD01}" dt="2021-08-17T14:12:40.269" v="838" actId="26606"/>
          <ac:graphicFrameMkLst>
            <pc:docMk/>
            <pc:sldMk cId="2215819112" sldId="259"/>
            <ac:graphicFrameMk id="13" creationId="{EF5E3206-F00B-48AE-971B-3B1D8406C10B}"/>
          </ac:graphicFrameMkLst>
        </pc:graphicFrameChg>
        <pc:graphicFrameChg chg="add del">
          <ac:chgData name="Claire Patel" userId="0b94f1bf-e38b-4ca9-aae9-9cce60fe2f15" providerId="ADAL" clId="{3DC9397B-82FB-4DFE-87CF-859E5AE3CD01}" dt="2021-08-17T14:14:39.189" v="980" actId="26606"/>
          <ac:graphicFrameMkLst>
            <pc:docMk/>
            <pc:sldMk cId="2215819112" sldId="259"/>
            <ac:graphicFrameMk id="14" creationId="{B5CF47C8-2130-411F-A7DC-5929A6C01FA5}"/>
          </ac:graphicFrameMkLst>
        </pc:graphicFrameChg>
        <pc:graphicFrameChg chg="add mod modGraphic">
          <ac:chgData name="Claire Patel" userId="0b94f1bf-e38b-4ca9-aae9-9cce60fe2f15" providerId="ADAL" clId="{3DC9397B-82FB-4DFE-87CF-859E5AE3CD01}" dt="2021-08-17T14:54:11.673" v="1305"/>
          <ac:graphicFrameMkLst>
            <pc:docMk/>
            <pc:sldMk cId="2215819112" sldId="259"/>
            <ac:graphicFrameMk id="15" creationId="{561E6FD0-7121-4EFD-86F4-BC246E5A67F1}"/>
          </ac:graphicFrameMkLst>
        </pc:graphicFrameChg>
        <pc:graphicFrameChg chg="add del">
          <ac:chgData name="Claire Patel" userId="0b94f1bf-e38b-4ca9-aae9-9cce60fe2f15" providerId="ADAL" clId="{3DC9397B-82FB-4DFE-87CF-859E5AE3CD01}" dt="2021-08-17T14:14:41.384" v="982" actId="26606"/>
          <ac:graphicFrameMkLst>
            <pc:docMk/>
            <pc:sldMk cId="2215819112" sldId="259"/>
            <ac:graphicFrameMk id="16" creationId="{A095D8A6-6D73-4615-B6E1-2B22F31FC1DC}"/>
          </ac:graphicFrameMkLst>
        </pc:graphicFrameChg>
        <pc:graphicFrameChg chg="add del">
          <ac:chgData name="Claire Patel" userId="0b94f1bf-e38b-4ca9-aae9-9cce60fe2f15" providerId="ADAL" clId="{3DC9397B-82FB-4DFE-87CF-859E5AE3CD01}" dt="2021-08-17T14:14:44.897" v="984" actId="26606"/>
          <ac:graphicFrameMkLst>
            <pc:docMk/>
            <pc:sldMk cId="2215819112" sldId="259"/>
            <ac:graphicFrameMk id="18" creationId="{B586B328-1E04-4C56-87C0-393124C571B8}"/>
          </ac:graphicFrameMkLst>
        </pc:graphicFrameChg>
        <pc:graphicFrameChg chg="add del">
          <ac:chgData name="Claire Patel" userId="0b94f1bf-e38b-4ca9-aae9-9cce60fe2f15" providerId="ADAL" clId="{3DC9397B-82FB-4DFE-87CF-859E5AE3CD01}" dt="2021-08-17T14:14:47.340" v="986" actId="26606"/>
          <ac:graphicFrameMkLst>
            <pc:docMk/>
            <pc:sldMk cId="2215819112" sldId="259"/>
            <ac:graphicFrameMk id="20" creationId="{A095D8A6-6D73-4615-B6E1-2B22F31FC1DC}"/>
          </ac:graphicFrameMkLst>
        </pc:graphicFrameChg>
        <pc:graphicFrameChg chg="add del">
          <ac:chgData name="Claire Patel" userId="0b94f1bf-e38b-4ca9-aae9-9cce60fe2f15" providerId="ADAL" clId="{3DC9397B-82FB-4DFE-87CF-859E5AE3CD01}" dt="2021-08-17T14:14:48.928" v="988" actId="26606"/>
          <ac:graphicFrameMkLst>
            <pc:docMk/>
            <pc:sldMk cId="2215819112" sldId="259"/>
            <ac:graphicFrameMk id="22" creationId="{B5CF47C8-2130-411F-A7DC-5929A6C01FA5}"/>
          </ac:graphicFrameMkLst>
        </pc:graphicFrameChg>
        <pc:graphicFrameChg chg="add del mod">
          <ac:chgData name="Claire Patel" userId="0b94f1bf-e38b-4ca9-aae9-9cce60fe2f15" providerId="ADAL" clId="{3DC9397B-82FB-4DFE-87CF-859E5AE3CD01}" dt="2021-08-17T14:15:58.653" v="1006" actId="26606"/>
          <ac:graphicFrameMkLst>
            <pc:docMk/>
            <pc:sldMk cId="2215819112" sldId="259"/>
            <ac:graphicFrameMk id="24" creationId="{A095D8A6-6D73-4615-B6E1-2B22F31FC1DC}"/>
          </ac:graphicFrameMkLst>
        </pc:graphicFrameChg>
        <pc:picChg chg="del">
          <ac:chgData name="Claire Patel" userId="0b94f1bf-e38b-4ca9-aae9-9cce60fe2f15" providerId="ADAL" clId="{3DC9397B-82FB-4DFE-87CF-859E5AE3CD01}" dt="2021-08-17T14:05:04.227" v="779" actId="478"/>
          <ac:picMkLst>
            <pc:docMk/>
            <pc:sldMk cId="2215819112" sldId="259"/>
            <ac:picMk id="7" creationId="{A0EF67A7-0991-480C-8D53-3587EF468658}"/>
          </ac:picMkLst>
        </pc:picChg>
        <pc:picChg chg="add del mod">
          <ac:chgData name="Claire Patel" userId="0b94f1bf-e38b-4ca9-aae9-9cce60fe2f15" providerId="ADAL" clId="{3DC9397B-82FB-4DFE-87CF-859E5AE3CD01}" dt="2021-08-17T14:16:04.614" v="1009" actId="478"/>
          <ac:picMkLst>
            <pc:docMk/>
            <pc:sldMk cId="2215819112" sldId="259"/>
            <ac:picMk id="9" creationId="{F2EF1A62-315E-4A0D-B507-45FE0D038FD1}"/>
          </ac:picMkLst>
        </pc:picChg>
        <pc:picChg chg="add mod">
          <ac:chgData name="Claire Patel" userId="0b94f1bf-e38b-4ca9-aae9-9cce60fe2f15" providerId="ADAL" clId="{3DC9397B-82FB-4DFE-87CF-859E5AE3CD01}" dt="2021-08-17T14:17:26.175" v="1026" actId="1076"/>
          <ac:picMkLst>
            <pc:docMk/>
            <pc:sldMk cId="2215819112" sldId="259"/>
            <ac:picMk id="21" creationId="{D8DC1183-CBC3-4DBA-BB20-653BAE49676B}"/>
          </ac:picMkLst>
        </pc:picChg>
      </pc:sldChg>
      <pc:sldChg chg="addSp modSp mod">
        <pc:chgData name="Claire Patel" userId="0b94f1bf-e38b-4ca9-aae9-9cce60fe2f15" providerId="ADAL" clId="{3DC9397B-82FB-4DFE-87CF-859E5AE3CD01}" dt="2021-09-01T10:18:52.084" v="5170" actId="1076"/>
        <pc:sldMkLst>
          <pc:docMk/>
          <pc:sldMk cId="832698097" sldId="260"/>
        </pc:sldMkLst>
        <pc:spChg chg="mod">
          <ac:chgData name="Claire Patel" userId="0b94f1bf-e38b-4ca9-aae9-9cce60fe2f15" providerId="ADAL" clId="{3DC9397B-82FB-4DFE-87CF-859E5AE3CD01}" dt="2021-08-17T13:42:36.034" v="530" actId="14100"/>
          <ac:spMkLst>
            <pc:docMk/>
            <pc:sldMk cId="832698097" sldId="260"/>
            <ac:spMk id="3" creationId="{22CADAD4-BD50-49E6-AC62-2375617D49EC}"/>
          </ac:spMkLst>
        </pc:spChg>
        <pc:spChg chg="mod">
          <ac:chgData name="Claire Patel" userId="0b94f1bf-e38b-4ca9-aae9-9cce60fe2f15" providerId="ADAL" clId="{3DC9397B-82FB-4DFE-87CF-859E5AE3CD01}" dt="2021-08-17T13:00:43.603" v="12" actId="313"/>
          <ac:spMkLst>
            <pc:docMk/>
            <pc:sldMk cId="832698097" sldId="260"/>
            <ac:spMk id="4" creationId="{034CC2AD-8D8C-4B1D-9586-059CD19B342C}"/>
          </ac:spMkLst>
        </pc:spChg>
        <pc:spChg chg="mod">
          <ac:chgData name="Claire Patel" userId="0b94f1bf-e38b-4ca9-aae9-9cce60fe2f15" providerId="ADAL" clId="{3DC9397B-82FB-4DFE-87CF-859E5AE3CD01}" dt="2021-08-17T13:42:26.085" v="528" actId="1076"/>
          <ac:spMkLst>
            <pc:docMk/>
            <pc:sldMk cId="832698097" sldId="260"/>
            <ac:spMk id="6" creationId="{0AE523F3-8545-4616-8ECF-BB5209F8BB9A}"/>
          </ac:spMkLst>
        </pc:spChg>
        <pc:spChg chg="mod">
          <ac:chgData name="Claire Patel" userId="0b94f1bf-e38b-4ca9-aae9-9cce60fe2f15" providerId="ADAL" clId="{3DC9397B-82FB-4DFE-87CF-859E5AE3CD01}" dt="2021-09-01T10:18:48.071" v="5169" actId="14100"/>
          <ac:spMkLst>
            <pc:docMk/>
            <pc:sldMk cId="832698097" sldId="260"/>
            <ac:spMk id="11" creationId="{E3738ED8-FAA2-43E7-9D88-D3B6E773CAE3}"/>
          </ac:spMkLst>
        </pc:spChg>
        <pc:spChg chg="mod">
          <ac:chgData name="Claire Patel" userId="0b94f1bf-e38b-4ca9-aae9-9cce60fe2f15" providerId="ADAL" clId="{3DC9397B-82FB-4DFE-87CF-859E5AE3CD01}" dt="2021-09-01T10:14:28.127" v="5140" actId="1076"/>
          <ac:spMkLst>
            <pc:docMk/>
            <pc:sldMk cId="832698097" sldId="260"/>
            <ac:spMk id="12" creationId="{16E691D4-D64D-406C-92BC-F5B5B0698F3F}"/>
          </ac:spMkLst>
        </pc:spChg>
        <pc:spChg chg="mod">
          <ac:chgData name="Claire Patel" userId="0b94f1bf-e38b-4ca9-aae9-9cce60fe2f15" providerId="ADAL" clId="{3DC9397B-82FB-4DFE-87CF-859E5AE3CD01}" dt="2021-09-01T10:18:52.084" v="5170" actId="1076"/>
          <ac:spMkLst>
            <pc:docMk/>
            <pc:sldMk cId="832698097" sldId="260"/>
            <ac:spMk id="14" creationId="{0FB2633C-CB0C-499A-895B-2243CF4855F5}"/>
          </ac:spMkLst>
        </pc:spChg>
        <pc:spChg chg="mod">
          <ac:chgData name="Claire Patel" userId="0b94f1bf-e38b-4ca9-aae9-9cce60fe2f15" providerId="ADAL" clId="{3DC9397B-82FB-4DFE-87CF-859E5AE3CD01}" dt="2021-09-01T10:14:28.559" v="5141" actId="1076"/>
          <ac:spMkLst>
            <pc:docMk/>
            <pc:sldMk cId="832698097" sldId="260"/>
            <ac:spMk id="15" creationId="{6B3E4AA7-0D82-4907-B179-925765377E20}"/>
          </ac:spMkLst>
        </pc:spChg>
        <pc:spChg chg="mod">
          <ac:chgData name="Claire Patel" userId="0b94f1bf-e38b-4ca9-aae9-9cce60fe2f15" providerId="ADAL" clId="{3DC9397B-82FB-4DFE-87CF-859E5AE3CD01}" dt="2021-09-01T10:15:19.687" v="5152" actId="1076"/>
          <ac:spMkLst>
            <pc:docMk/>
            <pc:sldMk cId="832698097" sldId="260"/>
            <ac:spMk id="16" creationId="{4CD41F28-E684-456E-9884-0CCC06218D4D}"/>
          </ac:spMkLst>
        </pc:spChg>
        <pc:spChg chg="mod">
          <ac:chgData name="Claire Patel" userId="0b94f1bf-e38b-4ca9-aae9-9cce60fe2f15" providerId="ADAL" clId="{3DC9397B-82FB-4DFE-87CF-859E5AE3CD01}" dt="2021-09-01T10:14:26.035" v="5135" actId="404"/>
          <ac:spMkLst>
            <pc:docMk/>
            <pc:sldMk cId="832698097" sldId="260"/>
            <ac:spMk id="17" creationId="{1E23E680-CCB1-418A-B7E1-42EEE89DEBD2}"/>
          </ac:spMkLst>
        </pc:spChg>
        <pc:spChg chg="add mod">
          <ac:chgData name="Claire Patel" userId="0b94f1bf-e38b-4ca9-aae9-9cce60fe2f15" providerId="ADAL" clId="{3DC9397B-82FB-4DFE-87CF-859E5AE3CD01}" dt="2021-09-01T10:18:12.848" v="5163" actId="1076"/>
          <ac:spMkLst>
            <pc:docMk/>
            <pc:sldMk cId="832698097" sldId="260"/>
            <ac:spMk id="18" creationId="{F8631978-FC0A-4396-9DC5-0E50AC71EBCA}"/>
          </ac:spMkLst>
        </pc:spChg>
        <pc:spChg chg="mod">
          <ac:chgData name="Claire Patel" userId="0b94f1bf-e38b-4ca9-aae9-9cce60fe2f15" providerId="ADAL" clId="{3DC9397B-82FB-4DFE-87CF-859E5AE3CD01}" dt="2021-09-01T10:14:28.998" v="5142" actId="1076"/>
          <ac:spMkLst>
            <pc:docMk/>
            <pc:sldMk cId="832698097" sldId="260"/>
            <ac:spMk id="25" creationId="{18FE690E-0D29-4D00-A905-E3AEDBDF0DCB}"/>
          </ac:spMkLst>
        </pc:spChg>
        <pc:picChg chg="mod">
          <ac:chgData name="Claire Patel" userId="0b94f1bf-e38b-4ca9-aae9-9cce60fe2f15" providerId="ADAL" clId="{3DC9397B-82FB-4DFE-87CF-859E5AE3CD01}" dt="2021-09-01T10:14:29.463" v="5143" actId="1076"/>
          <ac:picMkLst>
            <pc:docMk/>
            <pc:sldMk cId="832698097" sldId="260"/>
            <ac:picMk id="7" creationId="{7D3F38F7-FE9F-4367-94AA-0E100406E36D}"/>
          </ac:picMkLst>
        </pc:picChg>
      </pc:sldChg>
      <pc:sldChg chg="addSp delSp modSp mod">
        <pc:chgData name="Claire Patel" userId="0b94f1bf-e38b-4ca9-aae9-9cce60fe2f15" providerId="ADAL" clId="{3DC9397B-82FB-4DFE-87CF-859E5AE3CD01}" dt="2021-08-17T14:42:17.666" v="1210" actId="14100"/>
        <pc:sldMkLst>
          <pc:docMk/>
          <pc:sldMk cId="2724635209" sldId="263"/>
        </pc:sldMkLst>
        <pc:spChg chg="mod">
          <ac:chgData name="Claire Patel" userId="0b94f1bf-e38b-4ca9-aae9-9cce60fe2f15" providerId="ADAL" clId="{3DC9397B-82FB-4DFE-87CF-859E5AE3CD01}" dt="2021-08-17T13:00:47.008" v="15" actId="313"/>
          <ac:spMkLst>
            <pc:docMk/>
            <pc:sldMk cId="2724635209" sldId="263"/>
            <ac:spMk id="4" creationId="{034CC2AD-8D8C-4B1D-9586-059CD19B342C}"/>
          </ac:spMkLst>
        </pc:spChg>
        <pc:spChg chg="add del mod">
          <ac:chgData name="Claire Patel" userId="0b94f1bf-e38b-4ca9-aae9-9cce60fe2f15" providerId="ADAL" clId="{3DC9397B-82FB-4DFE-87CF-859E5AE3CD01}" dt="2021-08-17T14:42:00.797" v="1209" actId="26606"/>
          <ac:spMkLst>
            <pc:docMk/>
            <pc:sldMk cId="2724635209" sldId="263"/>
            <ac:spMk id="9" creationId="{3BD0F75A-9D99-4F60-8705-990694AECD3B}"/>
          </ac:spMkLst>
        </pc:spChg>
        <pc:graphicFrameChg chg="add del">
          <ac:chgData name="Claire Patel" userId="0b94f1bf-e38b-4ca9-aae9-9cce60fe2f15" providerId="ADAL" clId="{3DC9397B-82FB-4DFE-87CF-859E5AE3CD01}" dt="2021-08-17T14:32:19.127" v="1126" actId="26606"/>
          <ac:graphicFrameMkLst>
            <pc:docMk/>
            <pc:sldMk cId="2724635209" sldId="263"/>
            <ac:graphicFrameMk id="12" creationId="{9A2921D5-EFBC-461A-A82F-FDB04B97DF71}"/>
          </ac:graphicFrameMkLst>
        </pc:graphicFrameChg>
        <pc:graphicFrameChg chg="add">
          <ac:chgData name="Claire Patel" userId="0b94f1bf-e38b-4ca9-aae9-9cce60fe2f15" providerId="ADAL" clId="{3DC9397B-82FB-4DFE-87CF-859E5AE3CD01}" dt="2021-08-17T14:42:00.797" v="1209" actId="26606"/>
          <ac:graphicFrameMkLst>
            <pc:docMk/>
            <pc:sldMk cId="2724635209" sldId="263"/>
            <ac:graphicFrameMk id="13" creationId="{995B33EA-E6EB-4405-B4D7-FA31B18AAF39}"/>
          </ac:graphicFrameMkLst>
        </pc:graphicFrameChg>
        <pc:graphicFrameChg chg="add del">
          <ac:chgData name="Claire Patel" userId="0b94f1bf-e38b-4ca9-aae9-9cce60fe2f15" providerId="ADAL" clId="{3DC9397B-82FB-4DFE-87CF-859E5AE3CD01}" dt="2021-08-17T14:32:27.986" v="1128" actId="26606"/>
          <ac:graphicFrameMkLst>
            <pc:docMk/>
            <pc:sldMk cId="2724635209" sldId="263"/>
            <ac:graphicFrameMk id="14" creationId="{E248281D-25CD-43C1-93C4-2741D44E7200}"/>
          </ac:graphicFrameMkLst>
        </pc:graphicFrameChg>
        <pc:picChg chg="mod">
          <ac:chgData name="Claire Patel" userId="0b94f1bf-e38b-4ca9-aae9-9cce60fe2f15" providerId="ADAL" clId="{3DC9397B-82FB-4DFE-87CF-859E5AE3CD01}" dt="2021-08-17T14:42:17.666" v="1210" actId="14100"/>
          <ac:picMkLst>
            <pc:docMk/>
            <pc:sldMk cId="2724635209" sldId="263"/>
            <ac:picMk id="10" creationId="{6CBD79EA-AC3F-4B1C-86EC-8F478A666EF3}"/>
          </ac:picMkLst>
        </pc:picChg>
      </pc:sldChg>
      <pc:sldChg chg="modSp mod">
        <pc:chgData name="Claire Patel" userId="0b94f1bf-e38b-4ca9-aae9-9cce60fe2f15" providerId="ADAL" clId="{3DC9397B-82FB-4DFE-87CF-859E5AE3CD01}" dt="2021-08-17T14:39:17.477" v="1189" actId="122"/>
        <pc:sldMkLst>
          <pc:docMk/>
          <pc:sldMk cId="3899661479" sldId="264"/>
        </pc:sldMkLst>
        <pc:spChg chg="mod">
          <ac:chgData name="Claire Patel" userId="0b94f1bf-e38b-4ca9-aae9-9cce60fe2f15" providerId="ADAL" clId="{3DC9397B-82FB-4DFE-87CF-859E5AE3CD01}" dt="2021-08-17T13:00:48.700" v="16" actId="313"/>
          <ac:spMkLst>
            <pc:docMk/>
            <pc:sldMk cId="3899661479" sldId="264"/>
            <ac:spMk id="4" creationId="{034CC2AD-8D8C-4B1D-9586-059CD19B342C}"/>
          </ac:spMkLst>
        </pc:spChg>
        <pc:spChg chg="mod">
          <ac:chgData name="Claire Patel" userId="0b94f1bf-e38b-4ca9-aae9-9cce60fe2f15" providerId="ADAL" clId="{3DC9397B-82FB-4DFE-87CF-859E5AE3CD01}" dt="2021-08-17T14:39:17.477" v="1189" actId="122"/>
          <ac:spMkLst>
            <pc:docMk/>
            <pc:sldMk cId="3899661479" sldId="264"/>
            <ac:spMk id="6" creationId="{12C7D641-36E4-416E-A55F-24F6FCF3A212}"/>
          </ac:spMkLst>
        </pc:spChg>
      </pc:sldChg>
      <pc:sldChg chg="addSp delSp modSp mod">
        <pc:chgData name="Claire Patel" userId="0b94f1bf-e38b-4ca9-aae9-9cce60fe2f15" providerId="ADAL" clId="{3DC9397B-82FB-4DFE-87CF-859E5AE3CD01}" dt="2021-09-01T10:10:24.237" v="5109" actId="14100"/>
        <pc:sldMkLst>
          <pc:docMk/>
          <pc:sldMk cId="3926247958" sldId="265"/>
        </pc:sldMkLst>
        <pc:spChg chg="mod">
          <ac:chgData name="Claire Patel" userId="0b94f1bf-e38b-4ca9-aae9-9cce60fe2f15" providerId="ADAL" clId="{3DC9397B-82FB-4DFE-87CF-859E5AE3CD01}" dt="2021-08-17T13:00:21.295" v="9" actId="20577"/>
          <ac:spMkLst>
            <pc:docMk/>
            <pc:sldMk cId="3926247958" sldId="265"/>
            <ac:spMk id="4" creationId="{034CC2AD-8D8C-4B1D-9586-059CD19B342C}"/>
          </ac:spMkLst>
        </pc:spChg>
        <pc:spChg chg="add del mod">
          <ac:chgData name="Claire Patel" userId="0b94f1bf-e38b-4ca9-aae9-9cce60fe2f15" providerId="ADAL" clId="{3DC9397B-82FB-4DFE-87CF-859E5AE3CD01}" dt="2021-08-17T13:59:14.488" v="732" actId="26606"/>
          <ac:spMkLst>
            <pc:docMk/>
            <pc:sldMk cId="3926247958" sldId="265"/>
            <ac:spMk id="16" creationId="{89145BF4-6DF3-419E-944E-F4FF9A65AB71}"/>
          </ac:spMkLst>
        </pc:spChg>
        <pc:graphicFrameChg chg="add del">
          <ac:chgData name="Claire Patel" userId="0b94f1bf-e38b-4ca9-aae9-9cce60fe2f15" providerId="ADAL" clId="{3DC9397B-82FB-4DFE-87CF-859E5AE3CD01}" dt="2021-08-17T13:59:13.084" v="729" actId="26606"/>
          <ac:graphicFrameMkLst>
            <pc:docMk/>
            <pc:sldMk cId="3926247958" sldId="265"/>
            <ac:graphicFrameMk id="18" creationId="{CFE3FFA7-48BF-40EE-AA86-0AA04D0EEF24}"/>
          </ac:graphicFrameMkLst>
        </pc:graphicFrameChg>
        <pc:graphicFrameChg chg="add del">
          <ac:chgData name="Claire Patel" userId="0b94f1bf-e38b-4ca9-aae9-9cce60fe2f15" providerId="ADAL" clId="{3DC9397B-82FB-4DFE-87CF-859E5AE3CD01}" dt="2021-08-17T13:59:14.457" v="731" actId="26606"/>
          <ac:graphicFrameMkLst>
            <pc:docMk/>
            <pc:sldMk cId="3926247958" sldId="265"/>
            <ac:graphicFrameMk id="20" creationId="{23EB1320-B2EA-4DB2-B7D8-AC7085F28CDF}"/>
          </ac:graphicFrameMkLst>
        </pc:graphicFrameChg>
        <pc:graphicFrameChg chg="add mod modGraphic">
          <ac:chgData name="Claire Patel" userId="0b94f1bf-e38b-4ca9-aae9-9cce60fe2f15" providerId="ADAL" clId="{3DC9397B-82FB-4DFE-87CF-859E5AE3CD01}" dt="2021-09-01T10:10:24.237" v="5109" actId="14100"/>
          <ac:graphicFrameMkLst>
            <pc:docMk/>
            <pc:sldMk cId="3926247958" sldId="265"/>
            <ac:graphicFrameMk id="22" creationId="{090522E7-3FCE-4F3D-BAFD-452EE4123742}"/>
          </ac:graphicFrameMkLst>
        </pc:graphicFrameChg>
        <pc:picChg chg="mod">
          <ac:chgData name="Claire Patel" userId="0b94f1bf-e38b-4ca9-aae9-9cce60fe2f15" providerId="ADAL" clId="{3DC9397B-82FB-4DFE-87CF-859E5AE3CD01}" dt="2021-08-17T14:19:48.401" v="1036" actId="14100"/>
          <ac:picMkLst>
            <pc:docMk/>
            <pc:sldMk cId="3926247958" sldId="265"/>
            <ac:picMk id="11" creationId="{EA6E95ED-BEF1-4E05-B64D-5AE214D38DCD}"/>
          </ac:picMkLst>
        </pc:picChg>
      </pc:sldChg>
      <pc:sldChg chg="modSp mod">
        <pc:chgData name="Claire Patel" userId="0b94f1bf-e38b-4ca9-aae9-9cce60fe2f15" providerId="ADAL" clId="{3DC9397B-82FB-4DFE-87CF-859E5AE3CD01}" dt="2021-09-02T16:49:27.330" v="5278" actId="20577"/>
        <pc:sldMkLst>
          <pc:docMk/>
          <pc:sldMk cId="2449049311" sldId="268"/>
        </pc:sldMkLst>
        <pc:spChg chg="mod">
          <ac:chgData name="Claire Patel" userId="0b94f1bf-e38b-4ca9-aae9-9cce60fe2f15" providerId="ADAL" clId="{3DC9397B-82FB-4DFE-87CF-859E5AE3CD01}" dt="2021-09-02T16:49:27.330" v="5278" actId="20577"/>
          <ac:spMkLst>
            <pc:docMk/>
            <pc:sldMk cId="2449049311" sldId="268"/>
            <ac:spMk id="6" creationId="{12C7D641-36E4-416E-A55F-24F6FCF3A212}"/>
          </ac:spMkLst>
        </pc:spChg>
      </pc:sldChg>
      <pc:sldChg chg="modSp mod">
        <pc:chgData name="Claire Patel" userId="0b94f1bf-e38b-4ca9-aae9-9cce60fe2f15" providerId="ADAL" clId="{3DC9397B-82FB-4DFE-87CF-859E5AE3CD01}" dt="2021-08-17T14:22:48.982" v="1057" actId="1076"/>
        <pc:sldMkLst>
          <pc:docMk/>
          <pc:sldMk cId="1980583039" sldId="269"/>
        </pc:sldMkLst>
        <pc:spChg chg="mod">
          <ac:chgData name="Claire Patel" userId="0b94f1bf-e38b-4ca9-aae9-9cce60fe2f15" providerId="ADAL" clId="{3DC9397B-82FB-4DFE-87CF-859E5AE3CD01}" dt="2021-08-17T13:00:25.484" v="11" actId="20577"/>
          <ac:spMkLst>
            <pc:docMk/>
            <pc:sldMk cId="1980583039" sldId="269"/>
            <ac:spMk id="4" creationId="{034CC2AD-8D8C-4B1D-9586-059CD19B342C}"/>
          </ac:spMkLst>
        </pc:spChg>
        <pc:spChg chg="mod">
          <ac:chgData name="Claire Patel" userId="0b94f1bf-e38b-4ca9-aae9-9cce60fe2f15" providerId="ADAL" clId="{3DC9397B-82FB-4DFE-87CF-859E5AE3CD01}" dt="2021-08-17T14:22:48.982" v="1057" actId="1076"/>
          <ac:spMkLst>
            <pc:docMk/>
            <pc:sldMk cId="1980583039" sldId="269"/>
            <ac:spMk id="16" creationId="{4CD41F28-E684-456E-9884-0CCC06218D4D}"/>
          </ac:spMkLst>
        </pc:spChg>
        <pc:picChg chg="mod">
          <ac:chgData name="Claire Patel" userId="0b94f1bf-e38b-4ca9-aae9-9cce60fe2f15" providerId="ADAL" clId="{3DC9397B-82FB-4DFE-87CF-859E5AE3CD01}" dt="2021-08-17T14:22:08.065" v="1053" actId="1076"/>
          <ac:picMkLst>
            <pc:docMk/>
            <pc:sldMk cId="1980583039" sldId="269"/>
            <ac:picMk id="3" creationId="{B272A5A1-C8E4-45AD-93A6-4FBF15774653}"/>
          </ac:picMkLst>
        </pc:picChg>
      </pc:sldChg>
      <pc:sldChg chg="addSp modSp mod">
        <pc:chgData name="Claire Patel" userId="0b94f1bf-e38b-4ca9-aae9-9cce60fe2f15" providerId="ADAL" clId="{3DC9397B-82FB-4DFE-87CF-859E5AE3CD01}" dt="2021-09-01T10:19:43.388" v="5175" actId="14100"/>
        <pc:sldMkLst>
          <pc:docMk/>
          <pc:sldMk cId="2564760843" sldId="270"/>
        </pc:sldMkLst>
        <pc:spChg chg="mod">
          <ac:chgData name="Claire Patel" userId="0b94f1bf-e38b-4ca9-aae9-9cce60fe2f15" providerId="ADAL" clId="{3DC9397B-82FB-4DFE-87CF-859E5AE3CD01}" dt="2021-08-17T13:43:58.045" v="568" actId="20577"/>
          <ac:spMkLst>
            <pc:docMk/>
            <pc:sldMk cId="2564760843" sldId="270"/>
            <ac:spMk id="2" creationId="{B7DD4E19-9CF5-4AF6-B4F9-E8C2F56DD810}"/>
          </ac:spMkLst>
        </pc:spChg>
        <pc:spChg chg="mod">
          <ac:chgData name="Claire Patel" userId="0b94f1bf-e38b-4ca9-aae9-9cce60fe2f15" providerId="ADAL" clId="{3DC9397B-82FB-4DFE-87CF-859E5AE3CD01}" dt="2021-08-17T13:00:43.997" v="13" actId="313"/>
          <ac:spMkLst>
            <pc:docMk/>
            <pc:sldMk cId="2564760843" sldId="270"/>
            <ac:spMk id="4" creationId="{034CC2AD-8D8C-4B1D-9586-059CD19B342C}"/>
          </ac:spMkLst>
        </pc:spChg>
        <pc:spChg chg="mod">
          <ac:chgData name="Claire Patel" userId="0b94f1bf-e38b-4ca9-aae9-9cce60fe2f15" providerId="ADAL" clId="{3DC9397B-82FB-4DFE-87CF-859E5AE3CD01}" dt="2021-08-31T15:28:38.846" v="4470" actId="1076"/>
          <ac:spMkLst>
            <pc:docMk/>
            <pc:sldMk cId="2564760843" sldId="270"/>
            <ac:spMk id="6" creationId="{0AE523F3-8545-4616-8ECF-BB5209F8BB9A}"/>
          </ac:spMkLst>
        </pc:spChg>
        <pc:spChg chg="mod">
          <ac:chgData name="Claire Patel" userId="0b94f1bf-e38b-4ca9-aae9-9cce60fe2f15" providerId="ADAL" clId="{3DC9397B-82FB-4DFE-87CF-859E5AE3CD01}" dt="2021-08-31T15:28:34.762" v="4468" actId="1076"/>
          <ac:spMkLst>
            <pc:docMk/>
            <pc:sldMk cId="2564760843" sldId="270"/>
            <ac:spMk id="12" creationId="{16E691D4-D64D-406C-92BC-F5B5B0698F3F}"/>
          </ac:spMkLst>
        </pc:spChg>
        <pc:spChg chg="add mod">
          <ac:chgData name="Claire Patel" userId="0b94f1bf-e38b-4ca9-aae9-9cce60fe2f15" providerId="ADAL" clId="{3DC9397B-82FB-4DFE-87CF-859E5AE3CD01}" dt="2021-09-01T10:19:43.388" v="5175" actId="14100"/>
          <ac:spMkLst>
            <pc:docMk/>
            <pc:sldMk cId="2564760843" sldId="270"/>
            <ac:spMk id="14" creationId="{92BB5F76-E02C-4299-91C4-55EFB1CC970D}"/>
          </ac:spMkLst>
        </pc:spChg>
        <pc:spChg chg="mod">
          <ac:chgData name="Claire Patel" userId="0b94f1bf-e38b-4ca9-aae9-9cce60fe2f15" providerId="ADAL" clId="{3DC9397B-82FB-4DFE-87CF-859E5AE3CD01}" dt="2021-08-31T15:28:32.454" v="4467" actId="1076"/>
          <ac:spMkLst>
            <pc:docMk/>
            <pc:sldMk cId="2564760843" sldId="270"/>
            <ac:spMk id="20" creationId="{336F4BD7-FF58-4C7E-BDBC-09998E0271C7}"/>
          </ac:spMkLst>
        </pc:spChg>
        <pc:spChg chg="mod">
          <ac:chgData name="Claire Patel" userId="0b94f1bf-e38b-4ca9-aae9-9cce60fe2f15" providerId="ADAL" clId="{3DC9397B-82FB-4DFE-87CF-859E5AE3CD01}" dt="2021-08-31T15:28:37.100" v="4469" actId="1076"/>
          <ac:spMkLst>
            <pc:docMk/>
            <pc:sldMk cId="2564760843" sldId="270"/>
            <ac:spMk id="25" creationId="{18FE690E-0D29-4D00-A905-E3AEDBDF0DCB}"/>
          </ac:spMkLst>
        </pc:spChg>
        <pc:picChg chg="mod">
          <ac:chgData name="Claire Patel" userId="0b94f1bf-e38b-4ca9-aae9-9cce60fe2f15" providerId="ADAL" clId="{3DC9397B-82FB-4DFE-87CF-859E5AE3CD01}" dt="2021-08-31T15:28:30.656" v="4466" actId="1076"/>
          <ac:picMkLst>
            <pc:docMk/>
            <pc:sldMk cId="2564760843" sldId="270"/>
            <ac:picMk id="7" creationId="{7D3F38F7-FE9F-4367-94AA-0E100406E36D}"/>
          </ac:picMkLst>
        </pc:picChg>
      </pc:sldChg>
      <pc:sldChg chg="addSp delSp modSp mod setBg">
        <pc:chgData name="Claire Patel" userId="0b94f1bf-e38b-4ca9-aae9-9cce60fe2f15" providerId="ADAL" clId="{3DC9397B-82FB-4DFE-87CF-859E5AE3CD01}" dt="2021-08-31T15:09:41.918" v="3894" actId="20577"/>
        <pc:sldMkLst>
          <pc:docMk/>
          <pc:sldMk cId="589498861" sldId="271"/>
        </pc:sldMkLst>
        <pc:spChg chg="del mod">
          <ac:chgData name="Claire Patel" userId="0b94f1bf-e38b-4ca9-aae9-9cce60fe2f15" providerId="ADAL" clId="{3DC9397B-82FB-4DFE-87CF-859E5AE3CD01}" dt="2021-08-17T14:23:32.683" v="1062" actId="26606"/>
          <ac:spMkLst>
            <pc:docMk/>
            <pc:sldMk cId="589498861" sldId="271"/>
            <ac:spMk id="2" creationId="{B7DD4E19-9CF5-4AF6-B4F9-E8C2F56DD810}"/>
          </ac:spMkLst>
        </pc:spChg>
        <pc:spChg chg="mod">
          <ac:chgData name="Claire Patel" userId="0b94f1bf-e38b-4ca9-aae9-9cce60fe2f15" providerId="ADAL" clId="{3DC9397B-82FB-4DFE-87CF-859E5AE3CD01}" dt="2021-08-17T14:23:32.651" v="1061" actId="26606"/>
          <ac:spMkLst>
            <pc:docMk/>
            <pc:sldMk cId="589498861" sldId="271"/>
            <ac:spMk id="4" creationId="{034CC2AD-8D8C-4B1D-9586-059CD19B342C}"/>
          </ac:spMkLst>
        </pc:spChg>
        <pc:spChg chg="mod">
          <ac:chgData name="Claire Patel" userId="0b94f1bf-e38b-4ca9-aae9-9cce60fe2f15" providerId="ADAL" clId="{3DC9397B-82FB-4DFE-87CF-859E5AE3CD01}" dt="2021-08-17T14:23:32.651" v="1061" actId="26606"/>
          <ac:spMkLst>
            <pc:docMk/>
            <pc:sldMk cId="589498861" sldId="271"/>
            <ac:spMk id="5" creationId="{BAA43F61-0357-4AC2-A318-C9C016272F2C}"/>
          </ac:spMkLst>
        </pc:spChg>
        <pc:spChg chg="mod">
          <ac:chgData name="Claire Patel" userId="0b94f1bf-e38b-4ca9-aae9-9cce60fe2f15" providerId="ADAL" clId="{3DC9397B-82FB-4DFE-87CF-859E5AE3CD01}" dt="2021-08-17T14:23:32.651" v="1061" actId="26606"/>
          <ac:spMkLst>
            <pc:docMk/>
            <pc:sldMk cId="589498861" sldId="271"/>
            <ac:spMk id="13" creationId="{260AEBFC-E226-437A-846B-60F8D030B215}"/>
          </ac:spMkLst>
        </pc:spChg>
        <pc:spChg chg="mod">
          <ac:chgData name="Claire Patel" userId="0b94f1bf-e38b-4ca9-aae9-9cce60fe2f15" providerId="ADAL" clId="{3DC9397B-82FB-4DFE-87CF-859E5AE3CD01}" dt="2021-08-17T14:23:32.651" v="1061" actId="26606"/>
          <ac:spMkLst>
            <pc:docMk/>
            <pc:sldMk cId="589498861" sldId="271"/>
            <ac:spMk id="19" creationId="{26E36324-CFB1-493F-A518-10BA8D1F802A}"/>
          </ac:spMkLst>
        </pc:spChg>
        <pc:spChg chg="mod">
          <ac:chgData name="Claire Patel" userId="0b94f1bf-e38b-4ca9-aae9-9cce60fe2f15" providerId="ADAL" clId="{3DC9397B-82FB-4DFE-87CF-859E5AE3CD01}" dt="2021-08-17T14:23:32.651" v="1061" actId="26606"/>
          <ac:spMkLst>
            <pc:docMk/>
            <pc:sldMk cId="589498861" sldId="271"/>
            <ac:spMk id="24" creationId="{8AD8B67C-EA54-41A3-8887-CB2970E5295F}"/>
          </ac:spMkLst>
        </pc:spChg>
        <pc:spChg chg="add del">
          <ac:chgData name="Claire Patel" userId="0b94f1bf-e38b-4ca9-aae9-9cce60fe2f15" providerId="ADAL" clId="{3DC9397B-82FB-4DFE-87CF-859E5AE3CD01}" dt="2021-08-17T14:23:27.343" v="1059" actId="26606"/>
          <ac:spMkLst>
            <pc:docMk/>
            <pc:sldMk cId="589498861" sldId="271"/>
            <ac:spMk id="29" creationId="{827B839B-9ADE-406B-8590-F1CAEDED45A1}"/>
          </ac:spMkLst>
        </pc:spChg>
        <pc:spChg chg="add del">
          <ac:chgData name="Claire Patel" userId="0b94f1bf-e38b-4ca9-aae9-9cce60fe2f15" providerId="ADAL" clId="{3DC9397B-82FB-4DFE-87CF-859E5AE3CD01}" dt="2021-08-17T14:23:27.343" v="1059" actId="26606"/>
          <ac:spMkLst>
            <pc:docMk/>
            <pc:sldMk cId="589498861" sldId="271"/>
            <ac:spMk id="31" creationId="{CFE45BF0-46DB-408C-B5F7-7B11716805D4}"/>
          </ac:spMkLst>
        </pc:spChg>
        <pc:spChg chg="add del">
          <ac:chgData name="Claire Patel" userId="0b94f1bf-e38b-4ca9-aae9-9cce60fe2f15" providerId="ADAL" clId="{3DC9397B-82FB-4DFE-87CF-859E5AE3CD01}" dt="2021-08-17T14:23:27.343" v="1059" actId="26606"/>
          <ac:spMkLst>
            <pc:docMk/>
            <pc:sldMk cId="589498861" sldId="271"/>
            <ac:spMk id="33" creationId="{2AEBC8F2-97B1-41B4-93F1-2D289E197FBA}"/>
          </ac:spMkLst>
        </pc:spChg>
        <pc:spChg chg="add del">
          <ac:chgData name="Claire Patel" userId="0b94f1bf-e38b-4ca9-aae9-9cce60fe2f15" providerId="ADAL" clId="{3DC9397B-82FB-4DFE-87CF-859E5AE3CD01}" dt="2021-08-17T14:23:27.343" v="1059" actId="26606"/>
          <ac:spMkLst>
            <pc:docMk/>
            <pc:sldMk cId="589498861" sldId="271"/>
            <ac:spMk id="35" creationId="{472E3A19-F5D5-48FC-BB9C-48C2F68F598B}"/>
          </ac:spMkLst>
        </pc:spChg>
        <pc:spChg chg="add del">
          <ac:chgData name="Claire Patel" userId="0b94f1bf-e38b-4ca9-aae9-9cce60fe2f15" providerId="ADAL" clId="{3DC9397B-82FB-4DFE-87CF-859E5AE3CD01}" dt="2021-08-17T14:23:27.343" v="1059" actId="26606"/>
          <ac:spMkLst>
            <pc:docMk/>
            <pc:sldMk cId="589498861" sldId="271"/>
            <ac:spMk id="37" creationId="{7A62E32F-BB65-43A8-8EB5-92346890E549}"/>
          </ac:spMkLst>
        </pc:spChg>
        <pc:spChg chg="add del">
          <ac:chgData name="Claire Patel" userId="0b94f1bf-e38b-4ca9-aae9-9cce60fe2f15" providerId="ADAL" clId="{3DC9397B-82FB-4DFE-87CF-859E5AE3CD01}" dt="2021-08-17T14:23:27.343" v="1059" actId="26606"/>
          <ac:spMkLst>
            <pc:docMk/>
            <pc:sldMk cId="589498861" sldId="271"/>
            <ac:spMk id="39" creationId="{14E91B64-9FCC-451E-AFB4-A827D6329367}"/>
          </ac:spMkLst>
        </pc:spChg>
        <pc:spChg chg="add del">
          <ac:chgData name="Claire Patel" userId="0b94f1bf-e38b-4ca9-aae9-9cce60fe2f15" providerId="ADAL" clId="{3DC9397B-82FB-4DFE-87CF-859E5AE3CD01}" dt="2021-08-17T14:23:32.651" v="1061" actId="26606"/>
          <ac:spMkLst>
            <pc:docMk/>
            <pc:sldMk cId="589498861" sldId="271"/>
            <ac:spMk id="41" creationId="{C7FA33FF-088D-4F16-95A2-2C64D353DEA8}"/>
          </ac:spMkLst>
        </pc:spChg>
        <pc:spChg chg="add del">
          <ac:chgData name="Claire Patel" userId="0b94f1bf-e38b-4ca9-aae9-9cce60fe2f15" providerId="ADAL" clId="{3DC9397B-82FB-4DFE-87CF-859E5AE3CD01}" dt="2021-08-17T14:23:32.651" v="1061" actId="26606"/>
          <ac:spMkLst>
            <pc:docMk/>
            <pc:sldMk cId="589498861" sldId="271"/>
            <ac:spMk id="42" creationId="{A376EFB1-01CF-419F-ABF1-2AF02BBFCBD1}"/>
          </ac:spMkLst>
        </pc:spChg>
        <pc:spChg chg="add del">
          <ac:chgData name="Claire Patel" userId="0b94f1bf-e38b-4ca9-aae9-9cce60fe2f15" providerId="ADAL" clId="{3DC9397B-82FB-4DFE-87CF-859E5AE3CD01}" dt="2021-08-17T14:23:32.651" v="1061" actId="26606"/>
          <ac:spMkLst>
            <pc:docMk/>
            <pc:sldMk cId="589498861" sldId="271"/>
            <ac:spMk id="43" creationId="{FF9DEA15-78BD-4750-AA18-B9F28A6D5AB8}"/>
          </ac:spMkLst>
        </pc:spChg>
        <pc:graphicFrameChg chg="add mod modGraphic">
          <ac:chgData name="Claire Patel" userId="0b94f1bf-e38b-4ca9-aae9-9cce60fe2f15" providerId="ADAL" clId="{3DC9397B-82FB-4DFE-87CF-859E5AE3CD01}" dt="2021-08-31T15:09:41.918" v="3894" actId="20577"/>
          <ac:graphicFrameMkLst>
            <pc:docMk/>
            <pc:sldMk cId="589498861" sldId="271"/>
            <ac:graphicFrameMk id="26" creationId="{317C3E25-90CF-4DBC-8135-3F23A8CD8A78}"/>
          </ac:graphicFrameMkLst>
        </pc:graphicFrameChg>
      </pc:sldChg>
      <pc:sldChg chg="addSp delSp modSp mod setBg addAnim delAnim modAnim setClrOvrMap">
        <pc:chgData name="Claire Patel" userId="0b94f1bf-e38b-4ca9-aae9-9cce60fe2f15" providerId="ADAL" clId="{3DC9397B-82FB-4DFE-87CF-859E5AE3CD01}" dt="2021-08-17T13:49:58.963" v="622" actId="14100"/>
        <pc:sldMkLst>
          <pc:docMk/>
          <pc:sldMk cId="44208602" sldId="272"/>
        </pc:sldMkLst>
        <pc:spChg chg="mod">
          <ac:chgData name="Claire Patel" userId="0b94f1bf-e38b-4ca9-aae9-9cce60fe2f15" providerId="ADAL" clId="{3DC9397B-82FB-4DFE-87CF-859E5AE3CD01}" dt="2021-08-17T13:49:49.839" v="621" actId="255"/>
          <ac:spMkLst>
            <pc:docMk/>
            <pc:sldMk cId="44208602" sldId="272"/>
            <ac:spMk id="4" creationId="{35F6CE81-175E-4411-BEF5-88816EEA75DD}"/>
          </ac:spMkLst>
        </pc:spChg>
        <pc:spChg chg="mod">
          <ac:chgData name="Claire Patel" userId="0b94f1bf-e38b-4ca9-aae9-9cce60fe2f15" providerId="ADAL" clId="{3DC9397B-82FB-4DFE-87CF-859E5AE3CD01}" dt="2021-08-17T13:49:58.963" v="622" actId="14100"/>
          <ac:spMkLst>
            <pc:docMk/>
            <pc:sldMk cId="44208602" sldId="272"/>
            <ac:spMk id="5" creationId="{14102432-1E0C-4587-9251-1BF2C7D4EE0A}"/>
          </ac:spMkLst>
        </pc:spChg>
        <pc:spChg chg="add del">
          <ac:chgData name="Claire Patel" userId="0b94f1bf-e38b-4ca9-aae9-9cce60fe2f15" providerId="ADAL" clId="{3DC9397B-82FB-4DFE-87CF-859E5AE3CD01}" dt="2021-08-17T13:47:50.010" v="606" actId="26606"/>
          <ac:spMkLst>
            <pc:docMk/>
            <pc:sldMk cId="44208602" sldId="272"/>
            <ac:spMk id="7" creationId="{6F828D28-8E09-41CC-8229-3070B5467A96}"/>
          </ac:spMkLst>
        </pc:spChg>
        <pc:spChg chg="add del">
          <ac:chgData name="Claire Patel" userId="0b94f1bf-e38b-4ca9-aae9-9cce60fe2f15" providerId="ADAL" clId="{3DC9397B-82FB-4DFE-87CF-859E5AE3CD01}" dt="2021-08-17T13:47:50.010" v="606" actId="26606"/>
          <ac:spMkLst>
            <pc:docMk/>
            <pc:sldMk cId="44208602" sldId="272"/>
            <ac:spMk id="8" creationId="{D5B012D8-7F27-4758-9AC6-C889B154BD73}"/>
          </ac:spMkLst>
        </pc:spChg>
        <pc:spChg chg="add del">
          <ac:chgData name="Claire Patel" userId="0b94f1bf-e38b-4ca9-aae9-9cce60fe2f15" providerId="ADAL" clId="{3DC9397B-82FB-4DFE-87CF-859E5AE3CD01}" dt="2021-08-17T13:47:29.204" v="602" actId="26606"/>
          <ac:spMkLst>
            <pc:docMk/>
            <pc:sldMk cId="44208602" sldId="272"/>
            <ac:spMk id="10" creationId="{87CC2527-562A-4F69-B487-4371E5B243E7}"/>
          </ac:spMkLst>
        </pc:spChg>
        <pc:spChg chg="add del">
          <ac:chgData name="Claire Patel" userId="0b94f1bf-e38b-4ca9-aae9-9cce60fe2f15" providerId="ADAL" clId="{3DC9397B-82FB-4DFE-87CF-859E5AE3CD01}" dt="2021-08-17T13:47:50.010" v="606" actId="26606"/>
          <ac:spMkLst>
            <pc:docMk/>
            <pc:sldMk cId="44208602" sldId="272"/>
            <ac:spMk id="14" creationId="{4063B759-00FC-46D1-9898-8E8625268FAF}"/>
          </ac:spMkLst>
        </pc:spChg>
        <pc:spChg chg="add del">
          <ac:chgData name="Claire Patel" userId="0b94f1bf-e38b-4ca9-aae9-9cce60fe2f15" providerId="ADAL" clId="{3DC9397B-82FB-4DFE-87CF-859E5AE3CD01}" dt="2021-08-17T13:47:52.689" v="608" actId="26606"/>
          <ac:spMkLst>
            <pc:docMk/>
            <pc:sldMk cId="44208602" sldId="272"/>
            <ac:spMk id="16" creationId="{C1DD1A8A-57D5-4A81-AD04-532B043C5611}"/>
          </ac:spMkLst>
        </pc:spChg>
        <pc:spChg chg="add del">
          <ac:chgData name="Claire Patel" userId="0b94f1bf-e38b-4ca9-aae9-9cce60fe2f15" providerId="ADAL" clId="{3DC9397B-82FB-4DFE-87CF-859E5AE3CD01}" dt="2021-08-17T13:46:23.145" v="588" actId="26606"/>
          <ac:spMkLst>
            <pc:docMk/>
            <pc:sldMk cId="44208602" sldId="272"/>
            <ac:spMk id="17" creationId="{C1DD1A8A-57D5-4A81-AD04-532B043C5611}"/>
          </ac:spMkLst>
        </pc:spChg>
        <pc:spChg chg="add del">
          <ac:chgData name="Claire Patel" userId="0b94f1bf-e38b-4ca9-aae9-9cce60fe2f15" providerId="ADAL" clId="{3DC9397B-82FB-4DFE-87CF-859E5AE3CD01}" dt="2021-08-17T13:47:52.689" v="608" actId="26606"/>
          <ac:spMkLst>
            <pc:docMk/>
            <pc:sldMk cId="44208602" sldId="272"/>
            <ac:spMk id="18" creationId="{007891EC-4501-44ED-A8C8-B11B6DB767AB}"/>
          </ac:spMkLst>
        </pc:spChg>
        <pc:spChg chg="add del">
          <ac:chgData name="Claire Patel" userId="0b94f1bf-e38b-4ca9-aae9-9cce60fe2f15" providerId="ADAL" clId="{3DC9397B-82FB-4DFE-87CF-859E5AE3CD01}" dt="2021-08-17T13:46:23.145" v="588" actId="26606"/>
          <ac:spMkLst>
            <pc:docMk/>
            <pc:sldMk cId="44208602" sldId="272"/>
            <ac:spMk id="19" creationId="{007891EC-4501-44ED-A8C8-B11B6DB767AB}"/>
          </ac:spMkLst>
        </pc:spChg>
        <pc:spChg chg="add del">
          <ac:chgData name="Claire Patel" userId="0b94f1bf-e38b-4ca9-aae9-9cce60fe2f15" providerId="ADAL" clId="{3DC9397B-82FB-4DFE-87CF-859E5AE3CD01}" dt="2021-08-17T13:48:36.795" v="614" actId="26606"/>
          <ac:spMkLst>
            <pc:docMk/>
            <pc:sldMk cId="44208602" sldId="272"/>
            <ac:spMk id="20" creationId="{87CC2527-562A-4F69-B487-4371E5B243E7}"/>
          </ac:spMkLst>
        </pc:spChg>
        <pc:spChg chg="add del">
          <ac:chgData name="Claire Patel" userId="0b94f1bf-e38b-4ca9-aae9-9cce60fe2f15" providerId="ADAL" clId="{3DC9397B-82FB-4DFE-87CF-859E5AE3CD01}" dt="2021-08-17T13:46:26.457" v="590" actId="26606"/>
          <ac:spMkLst>
            <pc:docMk/>
            <pc:sldMk cId="44208602" sldId="272"/>
            <ac:spMk id="21" creationId="{DCF1FFC3-D020-43C3-8B93-EF6BEFC46DD6}"/>
          </ac:spMkLst>
        </pc:spChg>
        <pc:spChg chg="add del">
          <ac:chgData name="Claire Patel" userId="0b94f1bf-e38b-4ca9-aae9-9cce60fe2f15" providerId="ADAL" clId="{3DC9397B-82FB-4DFE-87CF-859E5AE3CD01}" dt="2021-08-17T13:47:21.614" v="601" actId="26606"/>
          <ac:spMkLst>
            <pc:docMk/>
            <pc:sldMk cId="44208602" sldId="272"/>
            <ac:spMk id="24" creationId="{6F828D28-8E09-41CC-8229-3070B5467A96}"/>
          </ac:spMkLst>
        </pc:spChg>
        <pc:spChg chg="add del">
          <ac:chgData name="Claire Patel" userId="0b94f1bf-e38b-4ca9-aae9-9cce60fe2f15" providerId="ADAL" clId="{3DC9397B-82FB-4DFE-87CF-859E5AE3CD01}" dt="2021-08-17T13:47:21.614" v="601" actId="26606"/>
          <ac:spMkLst>
            <pc:docMk/>
            <pc:sldMk cId="44208602" sldId="272"/>
            <ac:spMk id="25" creationId="{D5B012D8-7F27-4758-9AC6-C889B154BD73}"/>
          </ac:spMkLst>
        </pc:spChg>
        <pc:spChg chg="add del">
          <ac:chgData name="Claire Patel" userId="0b94f1bf-e38b-4ca9-aae9-9cce60fe2f15" providerId="ADAL" clId="{3DC9397B-82FB-4DFE-87CF-859E5AE3CD01}" dt="2021-08-17T13:47:21.614" v="601" actId="26606"/>
          <ac:spMkLst>
            <pc:docMk/>
            <pc:sldMk cId="44208602" sldId="272"/>
            <ac:spMk id="26" creationId="{4063B759-00FC-46D1-9898-8E8625268FAF}"/>
          </ac:spMkLst>
        </pc:spChg>
        <pc:spChg chg="add del">
          <ac:chgData name="Claire Patel" userId="0b94f1bf-e38b-4ca9-aae9-9cce60fe2f15" providerId="ADAL" clId="{3DC9397B-82FB-4DFE-87CF-859E5AE3CD01}" dt="2021-08-17T13:49:06.191" v="615" actId="26606"/>
          <ac:spMkLst>
            <pc:docMk/>
            <pc:sldMk cId="44208602" sldId="272"/>
            <ac:spMk id="27" creationId="{B497CCB5-5FC2-473C-AFCC-2430CEF1DF71}"/>
          </ac:spMkLst>
        </pc:spChg>
        <pc:spChg chg="add del">
          <ac:chgData name="Claire Patel" userId="0b94f1bf-e38b-4ca9-aae9-9cce60fe2f15" providerId="ADAL" clId="{3DC9397B-82FB-4DFE-87CF-859E5AE3CD01}" dt="2021-08-17T13:49:06.191" v="615" actId="26606"/>
          <ac:spMkLst>
            <pc:docMk/>
            <pc:sldMk cId="44208602" sldId="272"/>
            <ac:spMk id="28" creationId="{04A130CA-991E-4C92-A494-EB7D8666EFED}"/>
          </ac:spMkLst>
        </pc:spChg>
        <pc:spChg chg="add del">
          <ac:chgData name="Claire Patel" userId="0b94f1bf-e38b-4ca9-aae9-9cce60fe2f15" providerId="ADAL" clId="{3DC9397B-82FB-4DFE-87CF-859E5AE3CD01}" dt="2021-08-17T13:49:06.191" v="615" actId="26606"/>
          <ac:spMkLst>
            <pc:docMk/>
            <pc:sldMk cId="44208602" sldId="272"/>
            <ac:spMk id="30" creationId="{FC3C749F-9A26-4B1E-BC2E-572D03DF9593}"/>
          </ac:spMkLst>
        </pc:spChg>
        <pc:spChg chg="add del">
          <ac:chgData name="Claire Patel" userId="0b94f1bf-e38b-4ca9-aae9-9cce60fe2f15" providerId="ADAL" clId="{3DC9397B-82FB-4DFE-87CF-859E5AE3CD01}" dt="2021-08-17T13:46:57.254" v="597" actId="26606"/>
          <ac:spMkLst>
            <pc:docMk/>
            <pc:sldMk cId="44208602" sldId="272"/>
            <ac:spMk id="31" creationId="{ECC07320-C2CA-4E29-8481-9D9E143C7788}"/>
          </ac:spMkLst>
        </pc:spChg>
        <pc:spChg chg="add del">
          <ac:chgData name="Claire Patel" userId="0b94f1bf-e38b-4ca9-aae9-9cce60fe2f15" providerId="ADAL" clId="{3DC9397B-82FB-4DFE-87CF-859E5AE3CD01}" dt="2021-08-17T13:49:06.191" v="615" actId="26606"/>
          <ac:spMkLst>
            <pc:docMk/>
            <pc:sldMk cId="44208602" sldId="272"/>
            <ac:spMk id="32" creationId="{F98D51C6-1188-49B8-B829-31D2C2813F10}"/>
          </ac:spMkLst>
        </pc:spChg>
        <pc:spChg chg="add del">
          <ac:chgData name="Claire Patel" userId="0b94f1bf-e38b-4ca9-aae9-9cce60fe2f15" providerId="ADAL" clId="{3DC9397B-82FB-4DFE-87CF-859E5AE3CD01}" dt="2021-08-17T13:46:57.254" v="597" actId="26606"/>
          <ac:spMkLst>
            <pc:docMk/>
            <pc:sldMk cId="44208602" sldId="272"/>
            <ac:spMk id="33" creationId="{178FB36B-5BFE-42CA-BC60-1115E0D95EEC}"/>
          </ac:spMkLst>
        </pc:spChg>
        <pc:spChg chg="add del">
          <ac:chgData name="Claire Patel" userId="0b94f1bf-e38b-4ca9-aae9-9cce60fe2f15" providerId="ADAL" clId="{3DC9397B-82FB-4DFE-87CF-859E5AE3CD01}" dt="2021-08-17T13:49:06.191" v="615" actId="26606"/>
          <ac:spMkLst>
            <pc:docMk/>
            <pc:sldMk cId="44208602" sldId="272"/>
            <ac:spMk id="34" creationId="{456BA586-8922-4113-BD35-BBF1EB1A1F42}"/>
          </ac:spMkLst>
        </pc:spChg>
        <pc:spChg chg="add del">
          <ac:chgData name="Claire Patel" userId="0b94f1bf-e38b-4ca9-aae9-9cce60fe2f15" providerId="ADAL" clId="{3DC9397B-82FB-4DFE-87CF-859E5AE3CD01}" dt="2021-08-17T13:47:19.433" v="599" actId="26606"/>
          <ac:spMkLst>
            <pc:docMk/>
            <pc:sldMk cId="44208602" sldId="272"/>
            <ac:spMk id="35" creationId="{657F69E0-C4B0-4BEC-A689-4F8D877F05D4}"/>
          </ac:spMkLst>
        </pc:spChg>
        <pc:spChg chg="add del">
          <ac:chgData name="Claire Patel" userId="0b94f1bf-e38b-4ca9-aae9-9cce60fe2f15" providerId="ADAL" clId="{3DC9397B-82FB-4DFE-87CF-859E5AE3CD01}" dt="2021-08-17T13:47:19.433" v="599" actId="26606"/>
          <ac:spMkLst>
            <pc:docMk/>
            <pc:sldMk cId="44208602" sldId="272"/>
            <ac:spMk id="36" creationId="{9F6380B4-6A1C-481E-8408-B4E6C75B9B81}"/>
          </ac:spMkLst>
        </pc:spChg>
        <pc:spChg chg="add del">
          <ac:chgData name="Claire Patel" userId="0b94f1bf-e38b-4ca9-aae9-9cce60fe2f15" providerId="ADAL" clId="{3DC9397B-82FB-4DFE-87CF-859E5AE3CD01}" dt="2021-08-17T13:49:06.191" v="615" actId="26606"/>
          <ac:spMkLst>
            <pc:docMk/>
            <pc:sldMk cId="44208602" sldId="272"/>
            <ac:spMk id="38" creationId="{599C8C75-BFDF-44E7-A028-EEB5EDD58817}"/>
          </ac:spMkLst>
        </pc:spChg>
        <pc:spChg chg="add">
          <ac:chgData name="Claire Patel" userId="0b94f1bf-e38b-4ca9-aae9-9cce60fe2f15" providerId="ADAL" clId="{3DC9397B-82FB-4DFE-87CF-859E5AE3CD01}" dt="2021-08-17T13:49:06.191" v="615" actId="26606"/>
          <ac:spMkLst>
            <pc:docMk/>
            <pc:sldMk cId="44208602" sldId="272"/>
            <ac:spMk id="43" creationId="{07322A9E-F1EC-405E-8971-BA906EFFCCB8}"/>
          </ac:spMkLst>
        </pc:spChg>
        <pc:spChg chg="add">
          <ac:chgData name="Claire Patel" userId="0b94f1bf-e38b-4ca9-aae9-9cce60fe2f15" providerId="ADAL" clId="{3DC9397B-82FB-4DFE-87CF-859E5AE3CD01}" dt="2021-08-17T13:49:06.191" v="615" actId="26606"/>
          <ac:spMkLst>
            <pc:docMk/>
            <pc:sldMk cId="44208602" sldId="272"/>
            <ac:spMk id="45" creationId="{A5704422-1118-4FD1-95AD-29A064EB80D9}"/>
          </ac:spMkLst>
        </pc:spChg>
        <pc:spChg chg="add">
          <ac:chgData name="Claire Patel" userId="0b94f1bf-e38b-4ca9-aae9-9cce60fe2f15" providerId="ADAL" clId="{3DC9397B-82FB-4DFE-87CF-859E5AE3CD01}" dt="2021-08-17T13:49:06.191" v="615" actId="26606"/>
          <ac:spMkLst>
            <pc:docMk/>
            <pc:sldMk cId="44208602" sldId="272"/>
            <ac:spMk id="47" creationId="{A88B2AAA-B805-498E-A9E6-98B885855498}"/>
          </ac:spMkLst>
        </pc:spChg>
        <pc:spChg chg="add">
          <ac:chgData name="Claire Patel" userId="0b94f1bf-e38b-4ca9-aae9-9cce60fe2f15" providerId="ADAL" clId="{3DC9397B-82FB-4DFE-87CF-859E5AE3CD01}" dt="2021-08-17T13:49:06.191" v="615" actId="26606"/>
          <ac:spMkLst>
            <pc:docMk/>
            <pc:sldMk cId="44208602" sldId="272"/>
            <ac:spMk id="49" creationId="{9B8051E0-19D7-43E1-BFD9-E6DBFEB3A3F1}"/>
          </ac:spMkLst>
        </pc:spChg>
        <pc:spChg chg="add">
          <ac:chgData name="Claire Patel" userId="0b94f1bf-e38b-4ca9-aae9-9cce60fe2f15" providerId="ADAL" clId="{3DC9397B-82FB-4DFE-87CF-859E5AE3CD01}" dt="2021-08-17T13:49:06.191" v="615" actId="26606"/>
          <ac:spMkLst>
            <pc:docMk/>
            <pc:sldMk cId="44208602" sldId="272"/>
            <ac:spMk id="51" creationId="{4EDB2B02-86A2-46F5-A4BE-B7D9B10411D6}"/>
          </ac:spMkLst>
        </pc:spChg>
        <pc:spChg chg="add">
          <ac:chgData name="Claire Patel" userId="0b94f1bf-e38b-4ca9-aae9-9cce60fe2f15" providerId="ADAL" clId="{3DC9397B-82FB-4DFE-87CF-859E5AE3CD01}" dt="2021-08-17T13:49:06.191" v="615" actId="26606"/>
          <ac:spMkLst>
            <pc:docMk/>
            <pc:sldMk cId="44208602" sldId="272"/>
            <ac:spMk id="53" creationId="{43954639-FB5D-41F4-9560-6F6DFE778425}"/>
          </ac:spMkLst>
        </pc:spChg>
        <pc:spChg chg="add">
          <ac:chgData name="Claire Patel" userId="0b94f1bf-e38b-4ca9-aae9-9cce60fe2f15" providerId="ADAL" clId="{3DC9397B-82FB-4DFE-87CF-859E5AE3CD01}" dt="2021-08-17T13:49:06.191" v="615" actId="26606"/>
          <ac:spMkLst>
            <pc:docMk/>
            <pc:sldMk cId="44208602" sldId="272"/>
            <ac:spMk id="55" creationId="{E898931C-0323-41FA-A036-20F818B1FF81}"/>
          </ac:spMkLst>
        </pc:spChg>
        <pc:spChg chg="add">
          <ac:chgData name="Claire Patel" userId="0b94f1bf-e38b-4ca9-aae9-9cce60fe2f15" providerId="ADAL" clId="{3DC9397B-82FB-4DFE-87CF-859E5AE3CD01}" dt="2021-08-17T13:49:06.191" v="615" actId="26606"/>
          <ac:spMkLst>
            <pc:docMk/>
            <pc:sldMk cId="44208602" sldId="272"/>
            <ac:spMk id="57" creationId="{89AFE9DD-0792-4B98-B4EB-97ACA17E6AA8}"/>
          </ac:spMkLst>
        </pc:spChg>
        <pc:spChg chg="add">
          <ac:chgData name="Claire Patel" userId="0b94f1bf-e38b-4ca9-aae9-9cce60fe2f15" providerId="ADAL" clId="{3DC9397B-82FB-4DFE-87CF-859E5AE3CD01}" dt="2021-08-17T13:49:06.191" v="615" actId="26606"/>
          <ac:spMkLst>
            <pc:docMk/>
            <pc:sldMk cId="44208602" sldId="272"/>
            <ac:spMk id="59" creationId="{3981F5C4-9AE1-404E-AF44-A4E6DB374F9D}"/>
          </ac:spMkLst>
        </pc:spChg>
        <pc:spChg chg="add">
          <ac:chgData name="Claire Patel" userId="0b94f1bf-e38b-4ca9-aae9-9cce60fe2f15" providerId="ADAL" clId="{3DC9397B-82FB-4DFE-87CF-859E5AE3CD01}" dt="2021-08-17T13:49:06.191" v="615" actId="26606"/>
          <ac:spMkLst>
            <pc:docMk/>
            <pc:sldMk cId="44208602" sldId="272"/>
            <ac:spMk id="61" creationId="{763C1781-8726-4FAC-8C45-FF40376BE409}"/>
          </ac:spMkLst>
        </pc:spChg>
        <pc:spChg chg="add">
          <ac:chgData name="Claire Patel" userId="0b94f1bf-e38b-4ca9-aae9-9cce60fe2f15" providerId="ADAL" clId="{3DC9397B-82FB-4DFE-87CF-859E5AE3CD01}" dt="2021-08-17T13:49:06.191" v="615" actId="26606"/>
          <ac:spMkLst>
            <pc:docMk/>
            <pc:sldMk cId="44208602" sldId="272"/>
            <ac:spMk id="63" creationId="{301491B5-56C7-43DC-A3D9-861EECCA056A}"/>
          </ac:spMkLst>
        </pc:spChg>
        <pc:spChg chg="add">
          <ac:chgData name="Claire Patel" userId="0b94f1bf-e38b-4ca9-aae9-9cce60fe2f15" providerId="ADAL" clId="{3DC9397B-82FB-4DFE-87CF-859E5AE3CD01}" dt="2021-08-17T13:49:06.191" v="615" actId="26606"/>
          <ac:spMkLst>
            <pc:docMk/>
            <pc:sldMk cId="44208602" sldId="272"/>
            <ac:spMk id="65" creationId="{237E2353-22DF-46E0-A200-FB30F8F394E2}"/>
          </ac:spMkLst>
        </pc:spChg>
        <pc:spChg chg="add">
          <ac:chgData name="Claire Patel" userId="0b94f1bf-e38b-4ca9-aae9-9cce60fe2f15" providerId="ADAL" clId="{3DC9397B-82FB-4DFE-87CF-859E5AE3CD01}" dt="2021-08-17T13:49:06.191" v="615" actId="26606"/>
          <ac:spMkLst>
            <pc:docMk/>
            <pc:sldMk cId="44208602" sldId="272"/>
            <ac:spMk id="67" creationId="{DD6138DB-057B-45F7-A5F4-E7BFDA20D02C}"/>
          </ac:spMkLst>
        </pc:spChg>
        <pc:spChg chg="add">
          <ac:chgData name="Claire Patel" userId="0b94f1bf-e38b-4ca9-aae9-9cce60fe2f15" providerId="ADAL" clId="{3DC9397B-82FB-4DFE-87CF-859E5AE3CD01}" dt="2021-08-17T13:49:06.191" v="615" actId="26606"/>
          <ac:spMkLst>
            <pc:docMk/>
            <pc:sldMk cId="44208602" sldId="272"/>
            <ac:spMk id="69" creationId="{79A54AB1-B64F-4843-BFAB-81CB74E66B65}"/>
          </ac:spMkLst>
        </pc:spChg>
        <pc:picChg chg="mod ord">
          <ac:chgData name="Claire Patel" userId="0b94f1bf-e38b-4ca9-aae9-9cce60fe2f15" providerId="ADAL" clId="{3DC9397B-82FB-4DFE-87CF-859E5AE3CD01}" dt="2021-08-17T13:49:06.191" v="615" actId="26606"/>
          <ac:picMkLst>
            <pc:docMk/>
            <pc:sldMk cId="44208602" sldId="272"/>
            <ac:picMk id="3" creationId="{B36A6BA8-7B36-46BC-9860-00F7C493AA97}"/>
          </ac:picMkLst>
        </pc:picChg>
        <pc:cxnChg chg="add del">
          <ac:chgData name="Claire Patel" userId="0b94f1bf-e38b-4ca9-aae9-9cce60fe2f15" providerId="ADAL" clId="{3DC9397B-82FB-4DFE-87CF-859E5AE3CD01}" dt="2021-08-17T13:47:29.204" v="602" actId="26606"/>
          <ac:cxnSpMkLst>
            <pc:docMk/>
            <pc:sldMk cId="44208602" sldId="272"/>
            <ac:cxnSpMk id="12" creationId="{BCDAEC91-5BCE-4B55-9CC0-43EF94CB734B}"/>
          </ac:cxnSpMkLst>
        </pc:cxnChg>
        <pc:cxnChg chg="add del">
          <ac:chgData name="Claire Patel" userId="0b94f1bf-e38b-4ca9-aae9-9cce60fe2f15" providerId="ADAL" clId="{3DC9397B-82FB-4DFE-87CF-859E5AE3CD01}" dt="2021-08-17T13:46:26.457" v="590" actId="26606"/>
          <ac:cxnSpMkLst>
            <pc:docMk/>
            <pc:sldMk cId="44208602" sldId="272"/>
            <ac:cxnSpMk id="22" creationId="{16FC4A39-71B0-433B-AB94-CBFFA0DF90DF}"/>
          </ac:cxnSpMkLst>
        </pc:cxnChg>
        <pc:cxnChg chg="add del">
          <ac:chgData name="Claire Patel" userId="0b94f1bf-e38b-4ca9-aae9-9cce60fe2f15" providerId="ADAL" clId="{3DC9397B-82FB-4DFE-87CF-859E5AE3CD01}" dt="2021-08-17T13:48:36.795" v="614" actId="26606"/>
          <ac:cxnSpMkLst>
            <pc:docMk/>
            <pc:sldMk cId="44208602" sldId="272"/>
            <ac:cxnSpMk id="23" creationId="{BCDAEC91-5BCE-4B55-9CC0-43EF94CB734B}"/>
          </ac:cxnSpMkLst>
        </pc:cxnChg>
      </pc:sldChg>
      <pc:sldChg chg="modSp mod">
        <pc:chgData name="Claire Patel" userId="0b94f1bf-e38b-4ca9-aae9-9cce60fe2f15" providerId="ADAL" clId="{3DC9397B-82FB-4DFE-87CF-859E5AE3CD01}" dt="2021-08-31T15:30:17.039" v="4505" actId="20577"/>
        <pc:sldMkLst>
          <pc:docMk/>
          <pc:sldMk cId="3907104182" sldId="273"/>
        </pc:sldMkLst>
        <pc:spChg chg="mod">
          <ac:chgData name="Claire Patel" userId="0b94f1bf-e38b-4ca9-aae9-9cce60fe2f15" providerId="ADAL" clId="{3DC9397B-82FB-4DFE-87CF-859E5AE3CD01}" dt="2021-08-31T15:30:17.039" v="4505" actId="20577"/>
          <ac:spMkLst>
            <pc:docMk/>
            <pc:sldMk cId="3907104182" sldId="273"/>
            <ac:spMk id="6" creationId="{A629948C-ACD7-4AF5-AF26-54B04D16D611}"/>
          </ac:spMkLst>
        </pc:spChg>
        <pc:spChg chg="mod">
          <ac:chgData name="Claire Patel" userId="0b94f1bf-e38b-4ca9-aae9-9cce60fe2f15" providerId="ADAL" clId="{3DC9397B-82FB-4DFE-87CF-859E5AE3CD01}" dt="2021-08-17T14:40:39.315" v="1197" actId="1076"/>
          <ac:spMkLst>
            <pc:docMk/>
            <pc:sldMk cId="3907104182" sldId="273"/>
            <ac:spMk id="8" creationId="{5D129198-E4E5-4645-BD00-C701D662EDC4}"/>
          </ac:spMkLst>
        </pc:spChg>
        <pc:spChg chg="mod">
          <ac:chgData name="Claire Patel" userId="0b94f1bf-e38b-4ca9-aae9-9cce60fe2f15" providerId="ADAL" clId="{3DC9397B-82FB-4DFE-87CF-859E5AE3CD01}" dt="2021-08-17T13:00:51.714" v="18" actId="313"/>
          <ac:spMkLst>
            <pc:docMk/>
            <pc:sldMk cId="3907104182" sldId="273"/>
            <ac:spMk id="9" creationId="{DFABA6DD-27D1-40C8-BBD3-41130A5307D3}"/>
          </ac:spMkLst>
        </pc:spChg>
      </pc:sldChg>
      <pc:sldChg chg="addSp delSp modSp mod">
        <pc:chgData name="Claire Patel" userId="0b94f1bf-e38b-4ca9-aae9-9cce60fe2f15" providerId="ADAL" clId="{3DC9397B-82FB-4DFE-87CF-859E5AE3CD01}" dt="2021-08-17T14:48:12.174" v="1261" actId="20577"/>
        <pc:sldMkLst>
          <pc:docMk/>
          <pc:sldMk cId="70568527" sldId="274"/>
        </pc:sldMkLst>
        <pc:spChg chg="mod">
          <ac:chgData name="Claire Patel" userId="0b94f1bf-e38b-4ca9-aae9-9cce60fe2f15" providerId="ADAL" clId="{3DC9397B-82FB-4DFE-87CF-859E5AE3CD01}" dt="2021-08-17T13:00:54.808" v="19" actId="313"/>
          <ac:spMkLst>
            <pc:docMk/>
            <pc:sldMk cId="70568527" sldId="274"/>
            <ac:spMk id="4" creationId="{034CC2AD-8D8C-4B1D-9586-059CD19B342C}"/>
          </ac:spMkLst>
        </pc:spChg>
        <pc:spChg chg="add del mod">
          <ac:chgData name="Claire Patel" userId="0b94f1bf-e38b-4ca9-aae9-9cce60fe2f15" providerId="ADAL" clId="{3DC9397B-82FB-4DFE-87CF-859E5AE3CD01}" dt="2021-08-17T14:42:46.164" v="1217" actId="26606"/>
          <ac:spMkLst>
            <pc:docMk/>
            <pc:sldMk cId="70568527" sldId="274"/>
            <ac:spMk id="6" creationId="{12C7D641-36E4-416E-A55F-24F6FCF3A212}"/>
          </ac:spMkLst>
        </pc:spChg>
        <pc:spChg chg="del">
          <ac:chgData name="Claire Patel" userId="0b94f1bf-e38b-4ca9-aae9-9cce60fe2f15" providerId="ADAL" clId="{3DC9397B-82FB-4DFE-87CF-859E5AE3CD01}" dt="2021-08-17T14:45:03.291" v="1238" actId="478"/>
          <ac:spMkLst>
            <pc:docMk/>
            <pc:sldMk cId="70568527" sldId="274"/>
            <ac:spMk id="10" creationId="{C9CF0E58-A08E-4529-A7E5-B7A3809C5FAE}"/>
          </ac:spMkLst>
        </pc:spChg>
        <pc:graphicFrameChg chg="add del">
          <ac:chgData name="Claire Patel" userId="0b94f1bf-e38b-4ca9-aae9-9cce60fe2f15" providerId="ADAL" clId="{3DC9397B-82FB-4DFE-87CF-859E5AE3CD01}" dt="2021-08-17T14:42:43.444" v="1212" actId="26606"/>
          <ac:graphicFrameMkLst>
            <pc:docMk/>
            <pc:sldMk cId="70568527" sldId="274"/>
            <ac:graphicFrameMk id="13" creationId="{75C557B8-6B40-4C8E-8E46-82F70EE2B2AF}"/>
          </ac:graphicFrameMkLst>
        </pc:graphicFrameChg>
        <pc:graphicFrameChg chg="add del">
          <ac:chgData name="Claire Patel" userId="0b94f1bf-e38b-4ca9-aae9-9cce60fe2f15" providerId="ADAL" clId="{3DC9397B-82FB-4DFE-87CF-859E5AE3CD01}" dt="2021-08-17T14:42:44.851" v="1214" actId="26606"/>
          <ac:graphicFrameMkLst>
            <pc:docMk/>
            <pc:sldMk cId="70568527" sldId="274"/>
            <ac:graphicFrameMk id="15" creationId="{A36CC9EB-2C56-4737-87CA-3D96949D1F9D}"/>
          </ac:graphicFrameMkLst>
        </pc:graphicFrameChg>
        <pc:graphicFrameChg chg="add del">
          <ac:chgData name="Claire Patel" userId="0b94f1bf-e38b-4ca9-aae9-9cce60fe2f15" providerId="ADAL" clId="{3DC9397B-82FB-4DFE-87CF-859E5AE3CD01}" dt="2021-08-17T14:42:46.132" v="1216" actId="26606"/>
          <ac:graphicFrameMkLst>
            <pc:docMk/>
            <pc:sldMk cId="70568527" sldId="274"/>
            <ac:graphicFrameMk id="17" creationId="{F6ABF711-59B8-4258-93B9-4E685F9C7719}"/>
          </ac:graphicFrameMkLst>
        </pc:graphicFrameChg>
        <pc:graphicFrameChg chg="add mod">
          <ac:chgData name="Claire Patel" userId="0b94f1bf-e38b-4ca9-aae9-9cce60fe2f15" providerId="ADAL" clId="{3DC9397B-82FB-4DFE-87CF-859E5AE3CD01}" dt="2021-08-17T14:48:12.174" v="1261" actId="20577"/>
          <ac:graphicFrameMkLst>
            <pc:docMk/>
            <pc:sldMk cId="70568527" sldId="274"/>
            <ac:graphicFrameMk id="19" creationId="{6983C6B9-4A06-4EDE-A692-C8057D3D657D}"/>
          </ac:graphicFrameMkLst>
        </pc:graphicFrameChg>
        <pc:picChg chg="del mod">
          <ac:chgData name="Claire Patel" userId="0b94f1bf-e38b-4ca9-aae9-9cce60fe2f15" providerId="ADAL" clId="{3DC9397B-82FB-4DFE-87CF-859E5AE3CD01}" dt="2021-08-17T14:44:34.543" v="1233" actId="478"/>
          <ac:picMkLst>
            <pc:docMk/>
            <pc:sldMk cId="70568527" sldId="274"/>
            <ac:picMk id="11" creationId="{C088571B-90EC-4BED-8636-D5A83FCDA401}"/>
          </ac:picMkLst>
        </pc:picChg>
        <pc:picChg chg="add mod">
          <ac:chgData name="Claire Patel" userId="0b94f1bf-e38b-4ca9-aae9-9cce60fe2f15" providerId="ADAL" clId="{3DC9397B-82FB-4DFE-87CF-859E5AE3CD01}" dt="2021-08-17T14:47:41.229" v="1252" actId="1076"/>
          <ac:picMkLst>
            <pc:docMk/>
            <pc:sldMk cId="70568527" sldId="274"/>
            <ac:picMk id="12" creationId="{3D853086-E69F-497A-9371-5B272C9ADC37}"/>
          </ac:picMkLst>
        </pc:picChg>
      </pc:sldChg>
      <pc:sldChg chg="addSp modSp mod">
        <pc:chgData name="Claire Patel" userId="0b94f1bf-e38b-4ca9-aae9-9cce60fe2f15" providerId="ADAL" clId="{3DC9397B-82FB-4DFE-87CF-859E5AE3CD01}" dt="2021-08-17T13:26:23.904" v="413" actId="20577"/>
        <pc:sldMkLst>
          <pc:docMk/>
          <pc:sldMk cId="3898035052" sldId="275"/>
        </pc:sldMkLst>
        <pc:spChg chg="mod">
          <ac:chgData name="Claire Patel" userId="0b94f1bf-e38b-4ca9-aae9-9cce60fe2f15" providerId="ADAL" clId="{3DC9397B-82FB-4DFE-87CF-859E5AE3CD01}" dt="2021-08-17T13:00:56.297" v="20" actId="313"/>
          <ac:spMkLst>
            <pc:docMk/>
            <pc:sldMk cId="3898035052" sldId="275"/>
            <ac:spMk id="4" creationId="{034CC2AD-8D8C-4B1D-9586-059CD19B342C}"/>
          </ac:spMkLst>
        </pc:spChg>
        <pc:spChg chg="add mod ord">
          <ac:chgData name="Claire Patel" userId="0b94f1bf-e38b-4ca9-aae9-9cce60fe2f15" providerId="ADAL" clId="{3DC9397B-82FB-4DFE-87CF-859E5AE3CD01}" dt="2021-08-17T13:25:32.497" v="395"/>
          <ac:spMkLst>
            <pc:docMk/>
            <pc:sldMk cId="3898035052" sldId="275"/>
            <ac:spMk id="6" creationId="{0EA92235-6238-4D6F-A835-8C4D6E391D5A}"/>
          </ac:spMkLst>
        </pc:spChg>
        <pc:graphicFrameChg chg="mod ord modGraphic">
          <ac:chgData name="Claire Patel" userId="0b94f1bf-e38b-4ca9-aae9-9cce60fe2f15" providerId="ADAL" clId="{3DC9397B-82FB-4DFE-87CF-859E5AE3CD01}" dt="2021-08-17T13:26:23.904" v="413" actId="20577"/>
          <ac:graphicFrameMkLst>
            <pc:docMk/>
            <pc:sldMk cId="3898035052" sldId="275"/>
            <ac:graphicFrameMk id="11" creationId="{0D8E8DB6-9B7B-4873-9A41-C86EE38C5300}"/>
          </ac:graphicFrameMkLst>
        </pc:graphicFrameChg>
        <pc:picChg chg="mod">
          <ac:chgData name="Claire Patel" userId="0b94f1bf-e38b-4ca9-aae9-9cce60fe2f15" providerId="ADAL" clId="{3DC9397B-82FB-4DFE-87CF-859E5AE3CD01}" dt="2021-08-17T13:26:06.350" v="410" actId="1076"/>
          <ac:picMkLst>
            <pc:docMk/>
            <pc:sldMk cId="3898035052" sldId="275"/>
            <ac:picMk id="7" creationId="{36E8C752-18D2-4301-B507-525AF5826BC5}"/>
          </ac:picMkLst>
        </pc:picChg>
      </pc:sldChg>
      <pc:sldChg chg="modSp mod">
        <pc:chgData name="Claire Patel" userId="0b94f1bf-e38b-4ca9-aae9-9cce60fe2f15" providerId="ADAL" clId="{3DC9397B-82FB-4DFE-87CF-859E5AE3CD01}" dt="2021-08-17T13:51:07.081" v="631" actId="1076"/>
        <pc:sldMkLst>
          <pc:docMk/>
          <pc:sldMk cId="2337673892" sldId="276"/>
        </pc:sldMkLst>
        <pc:spChg chg="mod">
          <ac:chgData name="Claire Patel" userId="0b94f1bf-e38b-4ca9-aae9-9cce60fe2f15" providerId="ADAL" clId="{3DC9397B-82FB-4DFE-87CF-859E5AE3CD01}" dt="2021-08-17T13:00:57.608" v="21" actId="313"/>
          <ac:spMkLst>
            <pc:docMk/>
            <pc:sldMk cId="2337673892" sldId="276"/>
            <ac:spMk id="4" creationId="{034CC2AD-8D8C-4B1D-9586-059CD19B342C}"/>
          </ac:spMkLst>
        </pc:spChg>
        <pc:spChg chg="mod">
          <ac:chgData name="Claire Patel" userId="0b94f1bf-e38b-4ca9-aae9-9cce60fe2f15" providerId="ADAL" clId="{3DC9397B-82FB-4DFE-87CF-859E5AE3CD01}" dt="2021-08-17T13:50:53.374" v="630" actId="122"/>
          <ac:spMkLst>
            <pc:docMk/>
            <pc:sldMk cId="2337673892" sldId="276"/>
            <ac:spMk id="16" creationId="{69093F52-18EF-44A3-999C-351154E9E945}"/>
          </ac:spMkLst>
        </pc:spChg>
        <pc:picChg chg="mod">
          <ac:chgData name="Claire Patel" userId="0b94f1bf-e38b-4ca9-aae9-9cce60fe2f15" providerId="ADAL" clId="{3DC9397B-82FB-4DFE-87CF-859E5AE3CD01}" dt="2021-08-17T13:51:07.081" v="631" actId="1076"/>
          <ac:picMkLst>
            <pc:docMk/>
            <pc:sldMk cId="2337673892" sldId="276"/>
            <ac:picMk id="3" creationId="{1C12B8A5-59F2-4AF8-9E3B-1DADED09831A}"/>
          </ac:picMkLst>
        </pc:picChg>
      </pc:sldChg>
      <pc:sldChg chg="addSp modSp mod">
        <pc:chgData name="Claire Patel" userId="0b94f1bf-e38b-4ca9-aae9-9cce60fe2f15" providerId="ADAL" clId="{3DC9397B-82FB-4DFE-87CF-859E5AE3CD01}" dt="2021-08-17T15:13:17.909" v="1509" actId="1076"/>
        <pc:sldMkLst>
          <pc:docMk/>
          <pc:sldMk cId="1539277437" sldId="277"/>
        </pc:sldMkLst>
        <pc:spChg chg="mod">
          <ac:chgData name="Claire Patel" userId="0b94f1bf-e38b-4ca9-aae9-9cce60fe2f15" providerId="ADAL" clId="{3DC9397B-82FB-4DFE-87CF-859E5AE3CD01}" dt="2021-08-17T13:58:09.440" v="726" actId="208"/>
          <ac:spMkLst>
            <pc:docMk/>
            <pc:sldMk cId="1539277437" sldId="277"/>
            <ac:spMk id="3" creationId="{C4D63D77-0988-403B-9603-DC944CF6B6A9}"/>
          </ac:spMkLst>
        </pc:spChg>
        <pc:spChg chg="mod">
          <ac:chgData name="Claire Patel" userId="0b94f1bf-e38b-4ca9-aae9-9cce60fe2f15" providerId="ADAL" clId="{3DC9397B-82FB-4DFE-87CF-859E5AE3CD01}" dt="2021-08-17T13:00:59.033" v="22" actId="313"/>
          <ac:spMkLst>
            <pc:docMk/>
            <pc:sldMk cId="1539277437" sldId="277"/>
            <ac:spMk id="4" creationId="{034CC2AD-8D8C-4B1D-9586-059CD19B342C}"/>
          </ac:spMkLst>
        </pc:spChg>
        <pc:spChg chg="mod">
          <ac:chgData name="Claire Patel" userId="0b94f1bf-e38b-4ca9-aae9-9cce60fe2f15" providerId="ADAL" clId="{3DC9397B-82FB-4DFE-87CF-859E5AE3CD01}" dt="2021-08-17T14:51:52.724" v="1293" actId="20577"/>
          <ac:spMkLst>
            <pc:docMk/>
            <pc:sldMk cId="1539277437" sldId="277"/>
            <ac:spMk id="16" creationId="{FE5D81A6-7E05-45A9-B7A4-013E7AAFA571}"/>
          </ac:spMkLst>
        </pc:spChg>
        <pc:spChg chg="mod">
          <ac:chgData name="Claire Patel" userId="0b94f1bf-e38b-4ca9-aae9-9cce60fe2f15" providerId="ADAL" clId="{3DC9397B-82FB-4DFE-87CF-859E5AE3CD01}" dt="2021-08-17T13:58:09.440" v="726" actId="208"/>
          <ac:spMkLst>
            <pc:docMk/>
            <pc:sldMk cId="1539277437" sldId="277"/>
            <ac:spMk id="17" creationId="{E92C9529-58AC-4109-BF1E-324AF7571670}"/>
          </ac:spMkLst>
        </pc:spChg>
        <pc:spChg chg="mod">
          <ac:chgData name="Claire Patel" userId="0b94f1bf-e38b-4ca9-aae9-9cce60fe2f15" providerId="ADAL" clId="{3DC9397B-82FB-4DFE-87CF-859E5AE3CD01}" dt="2021-08-17T13:58:09.440" v="726" actId="208"/>
          <ac:spMkLst>
            <pc:docMk/>
            <pc:sldMk cId="1539277437" sldId="277"/>
            <ac:spMk id="18" creationId="{EC8DF2A9-83AA-4D28-B180-8ABEEB848974}"/>
          </ac:spMkLst>
        </pc:spChg>
        <pc:spChg chg="mod">
          <ac:chgData name="Claire Patel" userId="0b94f1bf-e38b-4ca9-aae9-9cce60fe2f15" providerId="ADAL" clId="{3DC9397B-82FB-4DFE-87CF-859E5AE3CD01}" dt="2021-08-17T13:58:09.440" v="726" actId="208"/>
          <ac:spMkLst>
            <pc:docMk/>
            <pc:sldMk cId="1539277437" sldId="277"/>
            <ac:spMk id="19" creationId="{51F7CEC1-43FF-4C9E-92FA-3DBD841D4F03}"/>
          </ac:spMkLst>
        </pc:spChg>
        <pc:spChg chg="mod">
          <ac:chgData name="Claire Patel" userId="0b94f1bf-e38b-4ca9-aae9-9cce60fe2f15" providerId="ADAL" clId="{3DC9397B-82FB-4DFE-87CF-859E5AE3CD01}" dt="2021-08-17T13:58:09.440" v="726" actId="208"/>
          <ac:spMkLst>
            <pc:docMk/>
            <pc:sldMk cId="1539277437" sldId="277"/>
            <ac:spMk id="20" creationId="{EA47685B-0FE6-45C3-94C7-0C2AE0C8CA2E}"/>
          </ac:spMkLst>
        </pc:spChg>
        <pc:spChg chg="mod">
          <ac:chgData name="Claire Patel" userId="0b94f1bf-e38b-4ca9-aae9-9cce60fe2f15" providerId="ADAL" clId="{3DC9397B-82FB-4DFE-87CF-859E5AE3CD01}" dt="2021-08-17T13:58:09.440" v="726" actId="208"/>
          <ac:spMkLst>
            <pc:docMk/>
            <pc:sldMk cId="1539277437" sldId="277"/>
            <ac:spMk id="21" creationId="{282B29B2-8F23-4C74-BDAF-AAA9B14F3AE2}"/>
          </ac:spMkLst>
        </pc:spChg>
        <pc:spChg chg="mod">
          <ac:chgData name="Claire Patel" userId="0b94f1bf-e38b-4ca9-aae9-9cce60fe2f15" providerId="ADAL" clId="{3DC9397B-82FB-4DFE-87CF-859E5AE3CD01}" dt="2021-08-17T13:58:09.440" v="726" actId="208"/>
          <ac:spMkLst>
            <pc:docMk/>
            <pc:sldMk cId="1539277437" sldId="277"/>
            <ac:spMk id="22" creationId="{4F7C646B-8C83-4F48-8629-C32FB892D1FB}"/>
          </ac:spMkLst>
        </pc:spChg>
        <pc:spChg chg="mod">
          <ac:chgData name="Claire Patel" userId="0b94f1bf-e38b-4ca9-aae9-9cce60fe2f15" providerId="ADAL" clId="{3DC9397B-82FB-4DFE-87CF-859E5AE3CD01}" dt="2021-08-17T13:58:09.440" v="726" actId="208"/>
          <ac:spMkLst>
            <pc:docMk/>
            <pc:sldMk cId="1539277437" sldId="277"/>
            <ac:spMk id="23" creationId="{54A5932E-8D80-4A5B-B6EC-72FDF25F1CA1}"/>
          </ac:spMkLst>
        </pc:spChg>
        <pc:spChg chg="mod">
          <ac:chgData name="Claire Patel" userId="0b94f1bf-e38b-4ca9-aae9-9cce60fe2f15" providerId="ADAL" clId="{3DC9397B-82FB-4DFE-87CF-859E5AE3CD01}" dt="2021-08-17T13:58:09.440" v="726" actId="208"/>
          <ac:spMkLst>
            <pc:docMk/>
            <pc:sldMk cId="1539277437" sldId="277"/>
            <ac:spMk id="24" creationId="{BE6F3DCA-EC4D-4E2F-8CCF-0DF113FD416F}"/>
          </ac:spMkLst>
        </pc:spChg>
        <pc:spChg chg="mod">
          <ac:chgData name="Claire Patel" userId="0b94f1bf-e38b-4ca9-aae9-9cce60fe2f15" providerId="ADAL" clId="{3DC9397B-82FB-4DFE-87CF-859E5AE3CD01}" dt="2021-08-17T13:58:09.440" v="726" actId="208"/>
          <ac:spMkLst>
            <pc:docMk/>
            <pc:sldMk cId="1539277437" sldId="277"/>
            <ac:spMk id="25" creationId="{0C9AC478-E0EA-4657-B4AE-55373A8AFAF9}"/>
          </ac:spMkLst>
        </pc:spChg>
        <pc:spChg chg="mod">
          <ac:chgData name="Claire Patel" userId="0b94f1bf-e38b-4ca9-aae9-9cce60fe2f15" providerId="ADAL" clId="{3DC9397B-82FB-4DFE-87CF-859E5AE3CD01}" dt="2021-08-17T13:58:09.440" v="726" actId="208"/>
          <ac:spMkLst>
            <pc:docMk/>
            <pc:sldMk cId="1539277437" sldId="277"/>
            <ac:spMk id="26" creationId="{9E092043-1260-41D5-B2EE-E0E757B62769}"/>
          </ac:spMkLst>
        </pc:spChg>
        <pc:spChg chg="add mod">
          <ac:chgData name="Claire Patel" userId="0b94f1bf-e38b-4ca9-aae9-9cce60fe2f15" providerId="ADAL" clId="{3DC9397B-82FB-4DFE-87CF-859E5AE3CD01}" dt="2021-08-17T14:51:56.861" v="1294" actId="1076"/>
          <ac:spMkLst>
            <pc:docMk/>
            <pc:sldMk cId="1539277437" sldId="277"/>
            <ac:spMk id="29" creationId="{441B6AB7-86DF-4525-B79C-4A234BBE6E26}"/>
          </ac:spMkLst>
        </pc:spChg>
        <pc:spChg chg="mod">
          <ac:chgData name="Claire Patel" userId="0b94f1bf-e38b-4ca9-aae9-9cce60fe2f15" providerId="ADAL" clId="{3DC9397B-82FB-4DFE-87CF-859E5AE3CD01}" dt="2021-08-17T14:52:07.906" v="1295" actId="1076"/>
          <ac:spMkLst>
            <pc:docMk/>
            <pc:sldMk cId="1539277437" sldId="277"/>
            <ac:spMk id="55" creationId="{303A5B78-597E-4C43-82B8-1740DE92F6AF}"/>
          </ac:spMkLst>
        </pc:spChg>
        <pc:grpChg chg="mod">
          <ac:chgData name="Claire Patel" userId="0b94f1bf-e38b-4ca9-aae9-9cce60fe2f15" providerId="ADAL" clId="{3DC9397B-82FB-4DFE-87CF-859E5AE3CD01}" dt="2021-08-17T15:13:17.909" v="1509" actId="1076"/>
          <ac:grpSpMkLst>
            <pc:docMk/>
            <pc:sldMk cId="1539277437" sldId="277"/>
            <ac:grpSpMk id="2" creationId="{CF2060ED-EAD9-42F6-91C4-66D26908926F}"/>
          </ac:grpSpMkLst>
        </pc:grpChg>
        <pc:cxnChg chg="mod">
          <ac:chgData name="Claire Patel" userId="0b94f1bf-e38b-4ca9-aae9-9cce60fe2f15" providerId="ADAL" clId="{3DC9397B-82FB-4DFE-87CF-859E5AE3CD01}" dt="2021-08-17T13:58:09.440" v="726" actId="208"/>
          <ac:cxnSpMkLst>
            <pc:docMk/>
            <pc:sldMk cId="1539277437" sldId="277"/>
            <ac:cxnSpMk id="9" creationId="{100C8A53-7BF1-44AE-8061-0C70639BA536}"/>
          </ac:cxnSpMkLst>
        </pc:cxnChg>
        <pc:cxnChg chg="mod">
          <ac:chgData name="Claire Patel" userId="0b94f1bf-e38b-4ca9-aae9-9cce60fe2f15" providerId="ADAL" clId="{3DC9397B-82FB-4DFE-87CF-859E5AE3CD01}" dt="2021-08-17T13:58:09.440" v="726" actId="208"/>
          <ac:cxnSpMkLst>
            <pc:docMk/>
            <pc:sldMk cId="1539277437" sldId="277"/>
            <ac:cxnSpMk id="28" creationId="{B83DA47D-B448-4D65-BF2E-8F7E27224383}"/>
          </ac:cxnSpMkLst>
        </pc:cxnChg>
        <pc:cxnChg chg="mod">
          <ac:chgData name="Claire Patel" userId="0b94f1bf-e38b-4ca9-aae9-9cce60fe2f15" providerId="ADAL" clId="{3DC9397B-82FB-4DFE-87CF-859E5AE3CD01}" dt="2021-08-17T13:58:09.440" v="726" actId="208"/>
          <ac:cxnSpMkLst>
            <pc:docMk/>
            <pc:sldMk cId="1539277437" sldId="277"/>
            <ac:cxnSpMk id="31" creationId="{B2830C55-7B72-4761-9FD3-6029FD2CA047}"/>
          </ac:cxnSpMkLst>
        </pc:cxnChg>
        <pc:cxnChg chg="mod">
          <ac:chgData name="Claire Patel" userId="0b94f1bf-e38b-4ca9-aae9-9cce60fe2f15" providerId="ADAL" clId="{3DC9397B-82FB-4DFE-87CF-859E5AE3CD01}" dt="2021-08-17T13:58:09.440" v="726" actId="208"/>
          <ac:cxnSpMkLst>
            <pc:docMk/>
            <pc:sldMk cId="1539277437" sldId="277"/>
            <ac:cxnSpMk id="34" creationId="{C959127D-C89C-4D39-BCC5-F460C66C2594}"/>
          </ac:cxnSpMkLst>
        </pc:cxnChg>
        <pc:cxnChg chg="mod">
          <ac:chgData name="Claire Patel" userId="0b94f1bf-e38b-4ca9-aae9-9cce60fe2f15" providerId="ADAL" clId="{3DC9397B-82FB-4DFE-87CF-859E5AE3CD01}" dt="2021-08-17T13:58:09.440" v="726" actId="208"/>
          <ac:cxnSpMkLst>
            <pc:docMk/>
            <pc:sldMk cId="1539277437" sldId="277"/>
            <ac:cxnSpMk id="37" creationId="{B65AC425-55CF-4A13-AF51-88E75FE9A492}"/>
          </ac:cxnSpMkLst>
        </pc:cxnChg>
        <pc:cxnChg chg="mod">
          <ac:chgData name="Claire Patel" userId="0b94f1bf-e38b-4ca9-aae9-9cce60fe2f15" providerId="ADAL" clId="{3DC9397B-82FB-4DFE-87CF-859E5AE3CD01}" dt="2021-08-17T13:58:09.440" v="726" actId="208"/>
          <ac:cxnSpMkLst>
            <pc:docMk/>
            <pc:sldMk cId="1539277437" sldId="277"/>
            <ac:cxnSpMk id="40" creationId="{BFCF2760-C627-42D4-ABC3-E8FD37258FB3}"/>
          </ac:cxnSpMkLst>
        </pc:cxnChg>
        <pc:cxnChg chg="mod">
          <ac:chgData name="Claire Patel" userId="0b94f1bf-e38b-4ca9-aae9-9cce60fe2f15" providerId="ADAL" clId="{3DC9397B-82FB-4DFE-87CF-859E5AE3CD01}" dt="2021-08-17T13:58:09.440" v="726" actId="208"/>
          <ac:cxnSpMkLst>
            <pc:docMk/>
            <pc:sldMk cId="1539277437" sldId="277"/>
            <ac:cxnSpMk id="43" creationId="{E2D79F4D-531C-4BFB-8C78-39C07AF9F022}"/>
          </ac:cxnSpMkLst>
        </pc:cxnChg>
        <pc:cxnChg chg="mod">
          <ac:chgData name="Claire Patel" userId="0b94f1bf-e38b-4ca9-aae9-9cce60fe2f15" providerId="ADAL" clId="{3DC9397B-82FB-4DFE-87CF-859E5AE3CD01}" dt="2021-08-17T13:58:09.440" v="726" actId="208"/>
          <ac:cxnSpMkLst>
            <pc:docMk/>
            <pc:sldMk cId="1539277437" sldId="277"/>
            <ac:cxnSpMk id="46" creationId="{1B8550E8-4BCC-463E-8582-A0F5054C12EC}"/>
          </ac:cxnSpMkLst>
        </pc:cxnChg>
        <pc:cxnChg chg="mod">
          <ac:chgData name="Claire Patel" userId="0b94f1bf-e38b-4ca9-aae9-9cce60fe2f15" providerId="ADAL" clId="{3DC9397B-82FB-4DFE-87CF-859E5AE3CD01}" dt="2021-08-17T13:58:09.440" v="726" actId="208"/>
          <ac:cxnSpMkLst>
            <pc:docMk/>
            <pc:sldMk cId="1539277437" sldId="277"/>
            <ac:cxnSpMk id="49" creationId="{74CA38C8-7F39-47F9-B7E1-289B58CE5A15}"/>
          </ac:cxnSpMkLst>
        </pc:cxnChg>
        <pc:cxnChg chg="mod">
          <ac:chgData name="Claire Patel" userId="0b94f1bf-e38b-4ca9-aae9-9cce60fe2f15" providerId="ADAL" clId="{3DC9397B-82FB-4DFE-87CF-859E5AE3CD01}" dt="2021-08-17T13:58:09.440" v="726" actId="208"/>
          <ac:cxnSpMkLst>
            <pc:docMk/>
            <pc:sldMk cId="1539277437" sldId="277"/>
            <ac:cxnSpMk id="52" creationId="{851C118B-CB08-4C5C-A49F-C13B04B86BF4}"/>
          </ac:cxnSpMkLst>
        </pc:cxnChg>
      </pc:sldChg>
      <pc:sldChg chg="modSp mod">
        <pc:chgData name="Claire Patel" userId="0b94f1bf-e38b-4ca9-aae9-9cce60fe2f15" providerId="ADAL" clId="{3DC9397B-82FB-4DFE-87CF-859E5AE3CD01}" dt="2021-08-17T14:54:55.293" v="1307"/>
        <pc:sldMkLst>
          <pc:docMk/>
          <pc:sldMk cId="3961288078" sldId="278"/>
        </pc:sldMkLst>
        <pc:spChg chg="mod">
          <ac:chgData name="Claire Patel" userId="0b94f1bf-e38b-4ca9-aae9-9cce60fe2f15" providerId="ADAL" clId="{3DC9397B-82FB-4DFE-87CF-859E5AE3CD01}" dt="2021-08-17T13:01:00.050" v="23" actId="313"/>
          <ac:spMkLst>
            <pc:docMk/>
            <pc:sldMk cId="3961288078" sldId="278"/>
            <ac:spMk id="4" creationId="{034CC2AD-8D8C-4B1D-9586-059CD19B342C}"/>
          </ac:spMkLst>
        </pc:spChg>
        <pc:graphicFrameChg chg="mod">
          <ac:chgData name="Claire Patel" userId="0b94f1bf-e38b-4ca9-aae9-9cce60fe2f15" providerId="ADAL" clId="{3DC9397B-82FB-4DFE-87CF-859E5AE3CD01}" dt="2021-08-17T14:54:55.293" v="1307"/>
          <ac:graphicFrameMkLst>
            <pc:docMk/>
            <pc:sldMk cId="3961288078" sldId="278"/>
            <ac:graphicFrameMk id="10" creationId="{25BF84A5-14BC-4812-BDFD-372FF37E9931}"/>
          </ac:graphicFrameMkLst>
        </pc:graphicFrameChg>
        <pc:picChg chg="mod">
          <ac:chgData name="Claire Patel" userId="0b94f1bf-e38b-4ca9-aae9-9cce60fe2f15" providerId="ADAL" clId="{3DC9397B-82FB-4DFE-87CF-859E5AE3CD01}" dt="2021-08-17T13:53:37.888" v="646" actId="1076"/>
          <ac:picMkLst>
            <pc:docMk/>
            <pc:sldMk cId="3961288078" sldId="278"/>
            <ac:picMk id="1026" creationId="{9B5D6B8D-BB46-4212-BF42-47F26CE17865}"/>
          </ac:picMkLst>
        </pc:picChg>
      </pc:sldChg>
      <pc:sldChg chg="addSp delSp modSp mod">
        <pc:chgData name="Claire Patel" userId="0b94f1bf-e38b-4ca9-aae9-9cce60fe2f15" providerId="ADAL" clId="{3DC9397B-82FB-4DFE-87CF-859E5AE3CD01}" dt="2021-08-17T15:13:52.626" v="1517" actId="1076"/>
        <pc:sldMkLst>
          <pc:docMk/>
          <pc:sldMk cId="4254309395" sldId="279"/>
        </pc:sldMkLst>
        <pc:spChg chg="mod">
          <ac:chgData name="Claire Patel" userId="0b94f1bf-e38b-4ca9-aae9-9cce60fe2f15" providerId="ADAL" clId="{3DC9397B-82FB-4DFE-87CF-859E5AE3CD01}" dt="2021-08-17T13:01:01.032" v="24" actId="313"/>
          <ac:spMkLst>
            <pc:docMk/>
            <pc:sldMk cId="4254309395" sldId="279"/>
            <ac:spMk id="4" creationId="{034CC2AD-8D8C-4B1D-9586-059CD19B342C}"/>
          </ac:spMkLst>
        </pc:spChg>
        <pc:spChg chg="add del mod">
          <ac:chgData name="Claire Patel" userId="0b94f1bf-e38b-4ca9-aae9-9cce60fe2f15" providerId="ADAL" clId="{3DC9397B-82FB-4DFE-87CF-859E5AE3CD01}" dt="2021-08-17T13:55:43.390" v="704" actId="26606"/>
          <ac:spMkLst>
            <pc:docMk/>
            <pc:sldMk cId="4254309395" sldId="279"/>
            <ac:spMk id="6" creationId="{12C7D641-36E4-416E-A55F-24F6FCF3A212}"/>
          </ac:spMkLst>
        </pc:spChg>
        <pc:spChg chg="del mod">
          <ac:chgData name="Claire Patel" userId="0b94f1bf-e38b-4ca9-aae9-9cce60fe2f15" providerId="ADAL" clId="{3DC9397B-82FB-4DFE-87CF-859E5AE3CD01}" dt="2021-08-17T15:13:38.073" v="1513" actId="478"/>
          <ac:spMkLst>
            <pc:docMk/>
            <pc:sldMk cId="4254309395" sldId="279"/>
            <ac:spMk id="8" creationId="{7E3F2443-992E-4FD6-AFC3-11EDC5ADE3D7}"/>
          </ac:spMkLst>
        </pc:spChg>
        <pc:spChg chg="del mod">
          <ac:chgData name="Claire Patel" userId="0b94f1bf-e38b-4ca9-aae9-9cce60fe2f15" providerId="ADAL" clId="{3DC9397B-82FB-4DFE-87CF-859E5AE3CD01}" dt="2021-08-17T15:13:35.480" v="1512" actId="478"/>
          <ac:spMkLst>
            <pc:docMk/>
            <pc:sldMk cId="4254309395" sldId="279"/>
            <ac:spMk id="9" creationId="{22FAA5F5-101B-4C60-BA1F-560D5699D399}"/>
          </ac:spMkLst>
        </pc:spChg>
        <pc:graphicFrameChg chg="add del">
          <ac:chgData name="Claire Patel" userId="0b94f1bf-e38b-4ca9-aae9-9cce60fe2f15" providerId="ADAL" clId="{3DC9397B-82FB-4DFE-87CF-859E5AE3CD01}" dt="2021-08-17T13:55:24.124" v="693" actId="26606"/>
          <ac:graphicFrameMkLst>
            <pc:docMk/>
            <pc:sldMk cId="4254309395" sldId="279"/>
            <ac:graphicFrameMk id="11" creationId="{D4376EF4-EE64-40F6-B6A9-F14FEC0D702B}"/>
          </ac:graphicFrameMkLst>
        </pc:graphicFrameChg>
        <pc:graphicFrameChg chg="add del">
          <ac:chgData name="Claire Patel" userId="0b94f1bf-e38b-4ca9-aae9-9cce60fe2f15" providerId="ADAL" clId="{3DC9397B-82FB-4DFE-87CF-859E5AE3CD01}" dt="2021-08-17T13:55:25.747" v="695" actId="26606"/>
          <ac:graphicFrameMkLst>
            <pc:docMk/>
            <pc:sldMk cId="4254309395" sldId="279"/>
            <ac:graphicFrameMk id="13" creationId="{5F5E0353-33AE-4E03-871C-A95788519FA2}"/>
          </ac:graphicFrameMkLst>
        </pc:graphicFrameChg>
        <pc:graphicFrameChg chg="add del">
          <ac:chgData name="Claire Patel" userId="0b94f1bf-e38b-4ca9-aae9-9cce60fe2f15" providerId="ADAL" clId="{3DC9397B-82FB-4DFE-87CF-859E5AE3CD01}" dt="2021-08-17T13:55:27.172" v="697" actId="26606"/>
          <ac:graphicFrameMkLst>
            <pc:docMk/>
            <pc:sldMk cId="4254309395" sldId="279"/>
            <ac:graphicFrameMk id="15" creationId="{77CFF29D-BF46-481C-8416-0FA5B82D6BE2}"/>
          </ac:graphicFrameMkLst>
        </pc:graphicFrameChg>
        <pc:graphicFrameChg chg="add del">
          <ac:chgData name="Claire Patel" userId="0b94f1bf-e38b-4ca9-aae9-9cce60fe2f15" providerId="ADAL" clId="{3DC9397B-82FB-4DFE-87CF-859E5AE3CD01}" dt="2021-08-17T13:55:39.731" v="699" actId="26606"/>
          <ac:graphicFrameMkLst>
            <pc:docMk/>
            <pc:sldMk cId="4254309395" sldId="279"/>
            <ac:graphicFrameMk id="17" creationId="{B0663025-1107-4014-B20A-F0EC2150455D}"/>
          </ac:graphicFrameMkLst>
        </pc:graphicFrameChg>
        <pc:graphicFrameChg chg="add del">
          <ac:chgData name="Claire Patel" userId="0b94f1bf-e38b-4ca9-aae9-9cce60fe2f15" providerId="ADAL" clId="{3DC9397B-82FB-4DFE-87CF-859E5AE3CD01}" dt="2021-08-17T13:55:41.194" v="701" actId="26606"/>
          <ac:graphicFrameMkLst>
            <pc:docMk/>
            <pc:sldMk cId="4254309395" sldId="279"/>
            <ac:graphicFrameMk id="19" creationId="{77CFF29D-BF46-481C-8416-0FA5B82D6BE2}"/>
          </ac:graphicFrameMkLst>
        </pc:graphicFrameChg>
        <pc:graphicFrameChg chg="add del">
          <ac:chgData name="Claire Patel" userId="0b94f1bf-e38b-4ca9-aae9-9cce60fe2f15" providerId="ADAL" clId="{3DC9397B-82FB-4DFE-87CF-859E5AE3CD01}" dt="2021-08-17T13:55:43.374" v="703" actId="26606"/>
          <ac:graphicFrameMkLst>
            <pc:docMk/>
            <pc:sldMk cId="4254309395" sldId="279"/>
            <ac:graphicFrameMk id="21" creationId="{5F5E0353-33AE-4E03-871C-A95788519FA2}"/>
          </ac:graphicFrameMkLst>
        </pc:graphicFrameChg>
        <pc:graphicFrameChg chg="add mod">
          <ac:chgData name="Claire Patel" userId="0b94f1bf-e38b-4ca9-aae9-9cce60fe2f15" providerId="ADAL" clId="{3DC9397B-82FB-4DFE-87CF-859E5AE3CD01}" dt="2021-08-17T15:13:49.330" v="1516" actId="1076"/>
          <ac:graphicFrameMkLst>
            <pc:docMk/>
            <pc:sldMk cId="4254309395" sldId="279"/>
            <ac:graphicFrameMk id="23" creationId="{D4376EF4-EE64-40F6-B6A9-F14FEC0D702B}"/>
          </ac:graphicFrameMkLst>
        </pc:graphicFrameChg>
        <pc:picChg chg="mod">
          <ac:chgData name="Claire Patel" userId="0b94f1bf-e38b-4ca9-aae9-9cce60fe2f15" providerId="ADAL" clId="{3DC9397B-82FB-4DFE-87CF-859E5AE3CD01}" dt="2021-08-17T15:13:52.626" v="1517" actId="1076"/>
          <ac:picMkLst>
            <pc:docMk/>
            <pc:sldMk cId="4254309395" sldId="279"/>
            <ac:picMk id="3" creationId="{4D26E103-4208-41F0-AFD7-A4CB2CDA772F}"/>
          </ac:picMkLst>
        </pc:picChg>
      </pc:sldChg>
      <pc:sldChg chg="modSp mod">
        <pc:chgData name="Claire Patel" userId="0b94f1bf-e38b-4ca9-aae9-9cce60fe2f15" providerId="ADAL" clId="{3DC9397B-82FB-4DFE-87CF-859E5AE3CD01}" dt="2021-08-17T14:55:21.518" v="1311" actId="122"/>
        <pc:sldMkLst>
          <pc:docMk/>
          <pc:sldMk cId="2212666169" sldId="280"/>
        </pc:sldMkLst>
        <pc:spChg chg="mod">
          <ac:chgData name="Claire Patel" userId="0b94f1bf-e38b-4ca9-aae9-9cce60fe2f15" providerId="ADAL" clId="{3DC9397B-82FB-4DFE-87CF-859E5AE3CD01}" dt="2021-08-17T13:01:01.856" v="25" actId="313"/>
          <ac:spMkLst>
            <pc:docMk/>
            <pc:sldMk cId="2212666169" sldId="280"/>
            <ac:spMk id="4" creationId="{034CC2AD-8D8C-4B1D-9586-059CD19B342C}"/>
          </ac:spMkLst>
        </pc:spChg>
        <pc:spChg chg="mod">
          <ac:chgData name="Claire Patel" userId="0b94f1bf-e38b-4ca9-aae9-9cce60fe2f15" providerId="ADAL" clId="{3DC9397B-82FB-4DFE-87CF-859E5AE3CD01}" dt="2021-08-17T14:55:21.518" v="1311" actId="122"/>
          <ac:spMkLst>
            <pc:docMk/>
            <pc:sldMk cId="2212666169" sldId="280"/>
            <ac:spMk id="6" creationId="{12C7D641-36E4-416E-A55F-24F6FCF3A212}"/>
          </ac:spMkLst>
        </pc:spChg>
      </pc:sldChg>
      <pc:sldChg chg="addSp modSp mod setBg addAnim modAnim setClrOvrMap">
        <pc:chgData name="Claire Patel" userId="0b94f1bf-e38b-4ca9-aae9-9cce60fe2f15" providerId="ADAL" clId="{3DC9397B-82FB-4DFE-87CF-859E5AE3CD01}" dt="2021-08-18T23:04:44.591" v="2942" actId="1076"/>
        <pc:sldMkLst>
          <pc:docMk/>
          <pc:sldMk cId="1271541636" sldId="281"/>
        </pc:sldMkLst>
        <pc:spChg chg="mod">
          <ac:chgData name="Claire Patel" userId="0b94f1bf-e38b-4ca9-aae9-9cce60fe2f15" providerId="ADAL" clId="{3DC9397B-82FB-4DFE-87CF-859E5AE3CD01}" dt="2021-08-17T14:55:50.489" v="1317" actId="20577"/>
          <ac:spMkLst>
            <pc:docMk/>
            <pc:sldMk cId="1271541636" sldId="281"/>
            <ac:spMk id="4" creationId="{35F6CE81-175E-4411-BEF5-88816EEA75DD}"/>
          </ac:spMkLst>
        </pc:spChg>
        <pc:spChg chg="mod">
          <ac:chgData name="Claire Patel" userId="0b94f1bf-e38b-4ca9-aae9-9cce60fe2f15" providerId="ADAL" clId="{3DC9397B-82FB-4DFE-87CF-859E5AE3CD01}" dt="2021-08-17T14:55:37.366" v="1312" actId="26606"/>
          <ac:spMkLst>
            <pc:docMk/>
            <pc:sldMk cId="1271541636" sldId="281"/>
            <ac:spMk id="5" creationId="{14102432-1E0C-4587-9251-1BF2C7D4EE0A}"/>
          </ac:spMkLst>
        </pc:spChg>
        <pc:spChg chg="mod">
          <ac:chgData name="Claire Patel" userId="0b94f1bf-e38b-4ca9-aae9-9cce60fe2f15" providerId="ADAL" clId="{3DC9397B-82FB-4DFE-87CF-859E5AE3CD01}" dt="2021-08-18T23:04:18.179" v="2939" actId="1076"/>
          <ac:spMkLst>
            <pc:docMk/>
            <pc:sldMk cId="1271541636" sldId="281"/>
            <ac:spMk id="6" creationId="{E68F32E9-7856-4B24-B0D9-2B8183DAED96}"/>
          </ac:spMkLst>
        </pc:spChg>
        <pc:spChg chg="add">
          <ac:chgData name="Claire Patel" userId="0b94f1bf-e38b-4ca9-aae9-9cce60fe2f15" providerId="ADAL" clId="{3DC9397B-82FB-4DFE-87CF-859E5AE3CD01}" dt="2021-08-17T14:55:37.366" v="1312" actId="26606"/>
          <ac:spMkLst>
            <pc:docMk/>
            <pc:sldMk cId="1271541636" sldId="281"/>
            <ac:spMk id="11" creationId="{E49CC64F-7275-4E33-961B-0C5CDC439875}"/>
          </ac:spMkLst>
        </pc:spChg>
        <pc:picChg chg="mod">
          <ac:chgData name="Claire Patel" userId="0b94f1bf-e38b-4ca9-aae9-9cce60fe2f15" providerId="ADAL" clId="{3DC9397B-82FB-4DFE-87CF-859E5AE3CD01}" dt="2021-08-18T23:04:44.591" v="2942" actId="1076"/>
          <ac:picMkLst>
            <pc:docMk/>
            <pc:sldMk cId="1271541636" sldId="281"/>
            <ac:picMk id="3" creationId="{C0C29C46-C6F1-456F-8C14-D88A8E9270D5}"/>
          </ac:picMkLst>
        </pc:picChg>
      </pc:sldChg>
      <pc:sldChg chg="modSp mod">
        <pc:chgData name="Claire Patel" userId="0b94f1bf-e38b-4ca9-aae9-9cce60fe2f15" providerId="ADAL" clId="{3DC9397B-82FB-4DFE-87CF-859E5AE3CD01}" dt="2021-09-01T12:17:02.754" v="5180" actId="14100"/>
        <pc:sldMkLst>
          <pc:docMk/>
          <pc:sldMk cId="377972710" sldId="282"/>
        </pc:sldMkLst>
        <pc:spChg chg="mod">
          <ac:chgData name="Claire Patel" userId="0b94f1bf-e38b-4ca9-aae9-9cce60fe2f15" providerId="ADAL" clId="{3DC9397B-82FB-4DFE-87CF-859E5AE3CD01}" dt="2021-09-01T12:17:02.754" v="5180" actId="14100"/>
          <ac:spMkLst>
            <pc:docMk/>
            <pc:sldMk cId="377972710" sldId="282"/>
            <ac:spMk id="6" creationId="{A629948C-ACD7-4AF5-AF26-54B04D16D611}"/>
          </ac:spMkLst>
        </pc:spChg>
        <pc:spChg chg="mod">
          <ac:chgData name="Claire Patel" userId="0b94f1bf-e38b-4ca9-aae9-9cce60fe2f15" providerId="ADAL" clId="{3DC9397B-82FB-4DFE-87CF-859E5AE3CD01}" dt="2021-08-17T14:56:40.838" v="1322" actId="14100"/>
          <ac:spMkLst>
            <pc:docMk/>
            <pc:sldMk cId="377972710" sldId="282"/>
            <ac:spMk id="8" creationId="{5D129198-E4E5-4645-BD00-C701D662EDC4}"/>
          </ac:spMkLst>
        </pc:spChg>
        <pc:spChg chg="mod">
          <ac:chgData name="Claire Patel" userId="0b94f1bf-e38b-4ca9-aae9-9cce60fe2f15" providerId="ADAL" clId="{3DC9397B-82FB-4DFE-87CF-859E5AE3CD01}" dt="2021-08-17T13:01:03.826" v="27" actId="313"/>
          <ac:spMkLst>
            <pc:docMk/>
            <pc:sldMk cId="377972710" sldId="282"/>
            <ac:spMk id="9" creationId="{DFABA6DD-27D1-40C8-BBD3-41130A5307D3}"/>
          </ac:spMkLst>
        </pc:spChg>
      </pc:sldChg>
      <pc:sldChg chg="modSp mod">
        <pc:chgData name="Claire Patel" userId="0b94f1bf-e38b-4ca9-aae9-9cce60fe2f15" providerId="ADAL" clId="{3DC9397B-82FB-4DFE-87CF-859E5AE3CD01}" dt="2021-08-17T15:16:22.628" v="1528" actId="14100"/>
        <pc:sldMkLst>
          <pc:docMk/>
          <pc:sldMk cId="124916391" sldId="283"/>
        </pc:sldMkLst>
        <pc:spChg chg="mod">
          <ac:chgData name="Claire Patel" userId="0b94f1bf-e38b-4ca9-aae9-9cce60fe2f15" providerId="ADAL" clId="{3DC9397B-82FB-4DFE-87CF-859E5AE3CD01}" dt="2021-08-17T13:01:04.699" v="28" actId="313"/>
          <ac:spMkLst>
            <pc:docMk/>
            <pc:sldMk cId="124916391" sldId="283"/>
            <ac:spMk id="4" creationId="{034CC2AD-8D8C-4B1D-9586-059CD19B342C}"/>
          </ac:spMkLst>
        </pc:spChg>
        <pc:picChg chg="mod">
          <ac:chgData name="Claire Patel" userId="0b94f1bf-e38b-4ca9-aae9-9cce60fe2f15" providerId="ADAL" clId="{3DC9397B-82FB-4DFE-87CF-859E5AE3CD01}" dt="2021-08-17T15:16:22.628" v="1528" actId="14100"/>
          <ac:picMkLst>
            <pc:docMk/>
            <pc:sldMk cId="124916391" sldId="283"/>
            <ac:picMk id="11" creationId="{0724B948-8FA5-429D-A59A-E416F184D9A3}"/>
          </ac:picMkLst>
        </pc:picChg>
      </pc:sldChg>
      <pc:sldChg chg="modSp mod">
        <pc:chgData name="Claire Patel" userId="0b94f1bf-e38b-4ca9-aae9-9cce60fe2f15" providerId="ADAL" clId="{3DC9397B-82FB-4DFE-87CF-859E5AE3CD01}" dt="2021-08-17T13:31:06.225" v="461" actId="403"/>
        <pc:sldMkLst>
          <pc:docMk/>
          <pc:sldMk cId="4265938223" sldId="284"/>
        </pc:sldMkLst>
        <pc:spChg chg="mod">
          <ac:chgData name="Claire Patel" userId="0b94f1bf-e38b-4ca9-aae9-9cce60fe2f15" providerId="ADAL" clId="{3DC9397B-82FB-4DFE-87CF-859E5AE3CD01}" dt="2021-08-17T13:01:05.702" v="29" actId="313"/>
          <ac:spMkLst>
            <pc:docMk/>
            <pc:sldMk cId="4265938223" sldId="284"/>
            <ac:spMk id="4" creationId="{034CC2AD-8D8C-4B1D-9586-059CD19B342C}"/>
          </ac:spMkLst>
        </pc:spChg>
        <pc:graphicFrameChg chg="mod modGraphic">
          <ac:chgData name="Claire Patel" userId="0b94f1bf-e38b-4ca9-aae9-9cce60fe2f15" providerId="ADAL" clId="{3DC9397B-82FB-4DFE-87CF-859E5AE3CD01}" dt="2021-08-17T13:31:06.225" v="461" actId="403"/>
          <ac:graphicFrameMkLst>
            <pc:docMk/>
            <pc:sldMk cId="4265938223" sldId="284"/>
            <ac:graphicFrameMk id="8" creationId="{9C231A35-96AE-41AF-A3AA-F9ECE2B0A49B}"/>
          </ac:graphicFrameMkLst>
        </pc:graphicFrameChg>
      </pc:sldChg>
      <pc:sldChg chg="modSp mod addCm">
        <pc:chgData name="Claire Patel" userId="0b94f1bf-e38b-4ca9-aae9-9cce60fe2f15" providerId="ADAL" clId="{3DC9397B-82FB-4DFE-87CF-859E5AE3CD01}" dt="2021-08-17T14:58:08.897" v="1344" actId="20577"/>
        <pc:sldMkLst>
          <pc:docMk/>
          <pc:sldMk cId="4225797993" sldId="285"/>
        </pc:sldMkLst>
        <pc:spChg chg="mod">
          <ac:chgData name="Claire Patel" userId="0b94f1bf-e38b-4ca9-aae9-9cce60fe2f15" providerId="ADAL" clId="{3DC9397B-82FB-4DFE-87CF-859E5AE3CD01}" dt="2021-08-17T14:57:23.399" v="1326" actId="2085"/>
          <ac:spMkLst>
            <pc:docMk/>
            <pc:sldMk cId="4225797993" sldId="285"/>
            <ac:spMk id="3" creationId="{C4D63D77-0988-403B-9603-DC944CF6B6A9}"/>
          </ac:spMkLst>
        </pc:spChg>
        <pc:spChg chg="mod">
          <ac:chgData name="Claire Patel" userId="0b94f1bf-e38b-4ca9-aae9-9cce60fe2f15" providerId="ADAL" clId="{3DC9397B-82FB-4DFE-87CF-859E5AE3CD01}" dt="2021-08-17T13:01:06.707" v="30" actId="313"/>
          <ac:spMkLst>
            <pc:docMk/>
            <pc:sldMk cId="4225797993" sldId="285"/>
            <ac:spMk id="4" creationId="{034CC2AD-8D8C-4B1D-9586-059CD19B342C}"/>
          </ac:spMkLst>
        </pc:spChg>
        <pc:spChg chg="mod">
          <ac:chgData name="Claire Patel" userId="0b94f1bf-e38b-4ca9-aae9-9cce60fe2f15" providerId="ADAL" clId="{3DC9397B-82FB-4DFE-87CF-859E5AE3CD01}" dt="2021-08-17T14:58:08.897" v="1344" actId="20577"/>
          <ac:spMkLst>
            <pc:docMk/>
            <pc:sldMk cId="4225797993" sldId="285"/>
            <ac:spMk id="16" creationId="{FE5D81A6-7E05-45A9-B7A4-013E7AAFA571}"/>
          </ac:spMkLst>
        </pc:spChg>
        <pc:spChg chg="mod">
          <ac:chgData name="Claire Patel" userId="0b94f1bf-e38b-4ca9-aae9-9cce60fe2f15" providerId="ADAL" clId="{3DC9397B-82FB-4DFE-87CF-859E5AE3CD01}" dt="2021-08-17T14:57:23.399" v="1326" actId="2085"/>
          <ac:spMkLst>
            <pc:docMk/>
            <pc:sldMk cId="4225797993" sldId="285"/>
            <ac:spMk id="17" creationId="{E92C9529-58AC-4109-BF1E-324AF7571670}"/>
          </ac:spMkLst>
        </pc:spChg>
        <pc:spChg chg="mod">
          <ac:chgData name="Claire Patel" userId="0b94f1bf-e38b-4ca9-aae9-9cce60fe2f15" providerId="ADAL" clId="{3DC9397B-82FB-4DFE-87CF-859E5AE3CD01}" dt="2021-08-17T14:57:23.399" v="1326" actId="2085"/>
          <ac:spMkLst>
            <pc:docMk/>
            <pc:sldMk cId="4225797993" sldId="285"/>
            <ac:spMk id="18" creationId="{EC8DF2A9-83AA-4D28-B180-8ABEEB848974}"/>
          </ac:spMkLst>
        </pc:spChg>
        <pc:spChg chg="mod">
          <ac:chgData name="Claire Patel" userId="0b94f1bf-e38b-4ca9-aae9-9cce60fe2f15" providerId="ADAL" clId="{3DC9397B-82FB-4DFE-87CF-859E5AE3CD01}" dt="2021-08-17T14:57:23.399" v="1326" actId="2085"/>
          <ac:spMkLst>
            <pc:docMk/>
            <pc:sldMk cId="4225797993" sldId="285"/>
            <ac:spMk id="19" creationId="{51F7CEC1-43FF-4C9E-92FA-3DBD841D4F03}"/>
          </ac:spMkLst>
        </pc:spChg>
        <pc:spChg chg="mod">
          <ac:chgData name="Claire Patel" userId="0b94f1bf-e38b-4ca9-aae9-9cce60fe2f15" providerId="ADAL" clId="{3DC9397B-82FB-4DFE-87CF-859E5AE3CD01}" dt="2021-08-17T14:57:23.399" v="1326" actId="2085"/>
          <ac:spMkLst>
            <pc:docMk/>
            <pc:sldMk cId="4225797993" sldId="285"/>
            <ac:spMk id="20" creationId="{EA47685B-0FE6-45C3-94C7-0C2AE0C8CA2E}"/>
          </ac:spMkLst>
        </pc:spChg>
        <pc:spChg chg="mod">
          <ac:chgData name="Claire Patel" userId="0b94f1bf-e38b-4ca9-aae9-9cce60fe2f15" providerId="ADAL" clId="{3DC9397B-82FB-4DFE-87CF-859E5AE3CD01}" dt="2021-08-17T14:57:23.399" v="1326" actId="2085"/>
          <ac:spMkLst>
            <pc:docMk/>
            <pc:sldMk cId="4225797993" sldId="285"/>
            <ac:spMk id="21" creationId="{282B29B2-8F23-4C74-BDAF-AAA9B14F3AE2}"/>
          </ac:spMkLst>
        </pc:spChg>
        <pc:spChg chg="mod">
          <ac:chgData name="Claire Patel" userId="0b94f1bf-e38b-4ca9-aae9-9cce60fe2f15" providerId="ADAL" clId="{3DC9397B-82FB-4DFE-87CF-859E5AE3CD01}" dt="2021-08-17T14:57:23.399" v="1326" actId="2085"/>
          <ac:spMkLst>
            <pc:docMk/>
            <pc:sldMk cId="4225797993" sldId="285"/>
            <ac:spMk id="22" creationId="{4F7C646B-8C83-4F48-8629-C32FB892D1FB}"/>
          </ac:spMkLst>
        </pc:spChg>
        <pc:spChg chg="mod">
          <ac:chgData name="Claire Patel" userId="0b94f1bf-e38b-4ca9-aae9-9cce60fe2f15" providerId="ADAL" clId="{3DC9397B-82FB-4DFE-87CF-859E5AE3CD01}" dt="2021-08-17T14:57:23.399" v="1326" actId="2085"/>
          <ac:spMkLst>
            <pc:docMk/>
            <pc:sldMk cId="4225797993" sldId="285"/>
            <ac:spMk id="23" creationId="{54A5932E-8D80-4A5B-B6EC-72FDF25F1CA1}"/>
          </ac:spMkLst>
        </pc:spChg>
        <pc:spChg chg="mod">
          <ac:chgData name="Claire Patel" userId="0b94f1bf-e38b-4ca9-aae9-9cce60fe2f15" providerId="ADAL" clId="{3DC9397B-82FB-4DFE-87CF-859E5AE3CD01}" dt="2021-08-17T14:57:23.399" v="1326" actId="2085"/>
          <ac:spMkLst>
            <pc:docMk/>
            <pc:sldMk cId="4225797993" sldId="285"/>
            <ac:spMk id="24" creationId="{BE6F3DCA-EC4D-4E2F-8CCF-0DF113FD416F}"/>
          </ac:spMkLst>
        </pc:spChg>
        <pc:spChg chg="mod">
          <ac:chgData name="Claire Patel" userId="0b94f1bf-e38b-4ca9-aae9-9cce60fe2f15" providerId="ADAL" clId="{3DC9397B-82FB-4DFE-87CF-859E5AE3CD01}" dt="2021-08-17T14:57:23.399" v="1326" actId="2085"/>
          <ac:spMkLst>
            <pc:docMk/>
            <pc:sldMk cId="4225797993" sldId="285"/>
            <ac:spMk id="25" creationId="{0C9AC478-E0EA-4657-B4AE-55373A8AFAF9}"/>
          </ac:spMkLst>
        </pc:spChg>
        <pc:spChg chg="mod">
          <ac:chgData name="Claire Patel" userId="0b94f1bf-e38b-4ca9-aae9-9cce60fe2f15" providerId="ADAL" clId="{3DC9397B-82FB-4DFE-87CF-859E5AE3CD01}" dt="2021-08-17T14:57:23.399" v="1326" actId="2085"/>
          <ac:spMkLst>
            <pc:docMk/>
            <pc:sldMk cId="4225797993" sldId="285"/>
            <ac:spMk id="26" creationId="{9E092043-1260-41D5-B2EE-E0E757B62769}"/>
          </ac:spMkLst>
        </pc:spChg>
        <pc:spChg chg="mod">
          <ac:chgData name="Claire Patel" userId="0b94f1bf-e38b-4ca9-aae9-9cce60fe2f15" providerId="ADAL" clId="{3DC9397B-82FB-4DFE-87CF-859E5AE3CD01}" dt="2021-08-17T14:57:33.181" v="1327" actId="2085"/>
          <ac:spMkLst>
            <pc:docMk/>
            <pc:sldMk cId="4225797993" sldId="285"/>
            <ac:spMk id="55" creationId="{303A5B78-597E-4C43-82B8-1740DE92F6AF}"/>
          </ac:spMkLst>
        </pc:spChg>
        <pc:cxnChg chg="mod">
          <ac:chgData name="Claire Patel" userId="0b94f1bf-e38b-4ca9-aae9-9cce60fe2f15" providerId="ADAL" clId="{3DC9397B-82FB-4DFE-87CF-859E5AE3CD01}" dt="2021-08-17T14:57:23.399" v="1326" actId="2085"/>
          <ac:cxnSpMkLst>
            <pc:docMk/>
            <pc:sldMk cId="4225797993" sldId="285"/>
            <ac:cxnSpMk id="9" creationId="{100C8A53-7BF1-44AE-8061-0C70639BA536}"/>
          </ac:cxnSpMkLst>
        </pc:cxnChg>
        <pc:cxnChg chg="mod">
          <ac:chgData name="Claire Patel" userId="0b94f1bf-e38b-4ca9-aae9-9cce60fe2f15" providerId="ADAL" clId="{3DC9397B-82FB-4DFE-87CF-859E5AE3CD01}" dt="2021-08-17T14:57:23.399" v="1326" actId="2085"/>
          <ac:cxnSpMkLst>
            <pc:docMk/>
            <pc:sldMk cId="4225797993" sldId="285"/>
            <ac:cxnSpMk id="28" creationId="{B83DA47D-B448-4D65-BF2E-8F7E27224383}"/>
          </ac:cxnSpMkLst>
        </pc:cxnChg>
        <pc:cxnChg chg="mod">
          <ac:chgData name="Claire Patel" userId="0b94f1bf-e38b-4ca9-aae9-9cce60fe2f15" providerId="ADAL" clId="{3DC9397B-82FB-4DFE-87CF-859E5AE3CD01}" dt="2021-08-17T14:57:23.399" v="1326" actId="2085"/>
          <ac:cxnSpMkLst>
            <pc:docMk/>
            <pc:sldMk cId="4225797993" sldId="285"/>
            <ac:cxnSpMk id="31" creationId="{B2830C55-7B72-4761-9FD3-6029FD2CA047}"/>
          </ac:cxnSpMkLst>
        </pc:cxnChg>
        <pc:cxnChg chg="mod">
          <ac:chgData name="Claire Patel" userId="0b94f1bf-e38b-4ca9-aae9-9cce60fe2f15" providerId="ADAL" clId="{3DC9397B-82FB-4DFE-87CF-859E5AE3CD01}" dt="2021-08-17T14:57:23.399" v="1326" actId="2085"/>
          <ac:cxnSpMkLst>
            <pc:docMk/>
            <pc:sldMk cId="4225797993" sldId="285"/>
            <ac:cxnSpMk id="34" creationId="{C959127D-C89C-4D39-BCC5-F460C66C2594}"/>
          </ac:cxnSpMkLst>
        </pc:cxnChg>
        <pc:cxnChg chg="mod">
          <ac:chgData name="Claire Patel" userId="0b94f1bf-e38b-4ca9-aae9-9cce60fe2f15" providerId="ADAL" clId="{3DC9397B-82FB-4DFE-87CF-859E5AE3CD01}" dt="2021-08-17T14:57:23.399" v="1326" actId="2085"/>
          <ac:cxnSpMkLst>
            <pc:docMk/>
            <pc:sldMk cId="4225797993" sldId="285"/>
            <ac:cxnSpMk id="37" creationId="{B65AC425-55CF-4A13-AF51-88E75FE9A492}"/>
          </ac:cxnSpMkLst>
        </pc:cxnChg>
        <pc:cxnChg chg="mod">
          <ac:chgData name="Claire Patel" userId="0b94f1bf-e38b-4ca9-aae9-9cce60fe2f15" providerId="ADAL" clId="{3DC9397B-82FB-4DFE-87CF-859E5AE3CD01}" dt="2021-08-17T14:57:23.399" v="1326" actId="2085"/>
          <ac:cxnSpMkLst>
            <pc:docMk/>
            <pc:sldMk cId="4225797993" sldId="285"/>
            <ac:cxnSpMk id="40" creationId="{BFCF2760-C627-42D4-ABC3-E8FD37258FB3}"/>
          </ac:cxnSpMkLst>
        </pc:cxnChg>
        <pc:cxnChg chg="mod">
          <ac:chgData name="Claire Patel" userId="0b94f1bf-e38b-4ca9-aae9-9cce60fe2f15" providerId="ADAL" clId="{3DC9397B-82FB-4DFE-87CF-859E5AE3CD01}" dt="2021-08-17T14:57:23.399" v="1326" actId="2085"/>
          <ac:cxnSpMkLst>
            <pc:docMk/>
            <pc:sldMk cId="4225797993" sldId="285"/>
            <ac:cxnSpMk id="43" creationId="{E2D79F4D-531C-4BFB-8C78-39C07AF9F022}"/>
          </ac:cxnSpMkLst>
        </pc:cxnChg>
        <pc:cxnChg chg="mod">
          <ac:chgData name="Claire Patel" userId="0b94f1bf-e38b-4ca9-aae9-9cce60fe2f15" providerId="ADAL" clId="{3DC9397B-82FB-4DFE-87CF-859E5AE3CD01}" dt="2021-08-17T14:57:23.399" v="1326" actId="2085"/>
          <ac:cxnSpMkLst>
            <pc:docMk/>
            <pc:sldMk cId="4225797993" sldId="285"/>
            <ac:cxnSpMk id="46" creationId="{1B8550E8-4BCC-463E-8582-A0F5054C12EC}"/>
          </ac:cxnSpMkLst>
        </pc:cxnChg>
        <pc:cxnChg chg="mod">
          <ac:chgData name="Claire Patel" userId="0b94f1bf-e38b-4ca9-aae9-9cce60fe2f15" providerId="ADAL" clId="{3DC9397B-82FB-4DFE-87CF-859E5AE3CD01}" dt="2021-08-17T14:57:23.399" v="1326" actId="2085"/>
          <ac:cxnSpMkLst>
            <pc:docMk/>
            <pc:sldMk cId="4225797993" sldId="285"/>
            <ac:cxnSpMk id="49" creationId="{74CA38C8-7F39-47F9-B7E1-289B58CE5A15}"/>
          </ac:cxnSpMkLst>
        </pc:cxnChg>
        <pc:cxnChg chg="mod">
          <ac:chgData name="Claire Patel" userId="0b94f1bf-e38b-4ca9-aae9-9cce60fe2f15" providerId="ADAL" clId="{3DC9397B-82FB-4DFE-87CF-859E5AE3CD01}" dt="2021-08-17T14:57:23.399" v="1326" actId="2085"/>
          <ac:cxnSpMkLst>
            <pc:docMk/>
            <pc:sldMk cId="4225797993" sldId="285"/>
            <ac:cxnSpMk id="52" creationId="{851C118B-CB08-4C5C-A49F-C13B04B86BF4}"/>
          </ac:cxnSpMkLst>
        </pc:cxnChg>
      </pc:sldChg>
      <pc:sldChg chg="addSp delSp modSp mod setBg addAnim delAnim setClrOvrMap">
        <pc:chgData name="Claire Patel" userId="0b94f1bf-e38b-4ca9-aae9-9cce60fe2f15" providerId="ADAL" clId="{3DC9397B-82FB-4DFE-87CF-859E5AE3CD01}" dt="2021-08-17T14:59:14.218" v="1351" actId="14100"/>
        <pc:sldMkLst>
          <pc:docMk/>
          <pc:sldMk cId="2652575581" sldId="286"/>
        </pc:sldMkLst>
        <pc:spChg chg="mod">
          <ac:chgData name="Claire Patel" userId="0b94f1bf-e38b-4ca9-aae9-9cce60fe2f15" providerId="ADAL" clId="{3DC9397B-82FB-4DFE-87CF-859E5AE3CD01}" dt="2021-08-17T13:32:10.812" v="467" actId="26606"/>
          <ac:spMkLst>
            <pc:docMk/>
            <pc:sldMk cId="2652575581" sldId="286"/>
            <ac:spMk id="2" creationId="{675E1904-F84D-4B62-9759-C4BB20AE5B01}"/>
          </ac:spMkLst>
        </pc:spChg>
        <pc:spChg chg="mod">
          <ac:chgData name="Claire Patel" userId="0b94f1bf-e38b-4ca9-aae9-9cce60fe2f15" providerId="ADAL" clId="{3DC9397B-82FB-4DFE-87CF-859E5AE3CD01}" dt="2021-08-17T13:32:10.812" v="467" actId="26606"/>
          <ac:spMkLst>
            <pc:docMk/>
            <pc:sldMk cId="2652575581" sldId="286"/>
            <ac:spMk id="4" creationId="{034CC2AD-8D8C-4B1D-9586-059CD19B342C}"/>
          </ac:spMkLst>
        </pc:spChg>
        <pc:spChg chg="mod">
          <ac:chgData name="Claire Patel" userId="0b94f1bf-e38b-4ca9-aae9-9cce60fe2f15" providerId="ADAL" clId="{3DC9397B-82FB-4DFE-87CF-859E5AE3CD01}" dt="2021-08-17T13:32:10.812" v="467" actId="26606"/>
          <ac:spMkLst>
            <pc:docMk/>
            <pc:sldMk cId="2652575581" sldId="286"/>
            <ac:spMk id="5" creationId="{BAA43F61-0357-4AC2-A318-C9C016272F2C}"/>
          </ac:spMkLst>
        </pc:spChg>
        <pc:spChg chg="mod">
          <ac:chgData name="Claire Patel" userId="0b94f1bf-e38b-4ca9-aae9-9cce60fe2f15" providerId="ADAL" clId="{3DC9397B-82FB-4DFE-87CF-859E5AE3CD01}" dt="2021-08-17T14:59:13.299" v="1350" actId="1076"/>
          <ac:spMkLst>
            <pc:docMk/>
            <pc:sldMk cId="2652575581" sldId="286"/>
            <ac:spMk id="7" creationId="{4E7D2270-A46C-4BB7-971C-9DDDDEB013F7}"/>
          </ac:spMkLst>
        </pc:spChg>
        <pc:spChg chg="mod">
          <ac:chgData name="Claire Patel" userId="0b94f1bf-e38b-4ca9-aae9-9cce60fe2f15" providerId="ADAL" clId="{3DC9397B-82FB-4DFE-87CF-859E5AE3CD01}" dt="2021-08-17T13:32:10.812" v="467" actId="26606"/>
          <ac:spMkLst>
            <pc:docMk/>
            <pc:sldMk cId="2652575581" sldId="286"/>
            <ac:spMk id="8" creationId="{CFE28E16-E153-4DA7-8ECB-2AF1FE370EAC}"/>
          </ac:spMkLst>
        </pc:spChg>
        <pc:spChg chg="mod">
          <ac:chgData name="Claire Patel" userId="0b94f1bf-e38b-4ca9-aae9-9cce60fe2f15" providerId="ADAL" clId="{3DC9397B-82FB-4DFE-87CF-859E5AE3CD01}" dt="2021-08-17T14:58:39.370" v="1345" actId="113"/>
          <ac:spMkLst>
            <pc:docMk/>
            <pc:sldMk cId="2652575581" sldId="286"/>
            <ac:spMk id="9" creationId="{3BD0F75A-9D99-4F60-8705-990694AECD3B}"/>
          </ac:spMkLst>
        </pc:spChg>
        <pc:spChg chg="mod">
          <ac:chgData name="Claire Patel" userId="0b94f1bf-e38b-4ca9-aae9-9cce60fe2f15" providerId="ADAL" clId="{3DC9397B-82FB-4DFE-87CF-859E5AE3CD01}" dt="2021-08-17T13:32:10.812" v="467" actId="26606"/>
          <ac:spMkLst>
            <pc:docMk/>
            <pc:sldMk cId="2652575581" sldId="286"/>
            <ac:spMk id="11" creationId="{17A0032B-A449-47DF-9953-58C9F2952EE1}"/>
          </ac:spMkLst>
        </pc:spChg>
        <pc:spChg chg="add del">
          <ac:chgData name="Claire Patel" userId="0b94f1bf-e38b-4ca9-aae9-9cce60fe2f15" providerId="ADAL" clId="{3DC9397B-82FB-4DFE-87CF-859E5AE3CD01}" dt="2021-08-17T13:31:47.250" v="464" actId="26606"/>
          <ac:spMkLst>
            <pc:docMk/>
            <pc:sldMk cId="2652575581" sldId="286"/>
            <ac:spMk id="16" creationId="{E49CC64F-7275-4E33-961B-0C5CDC439875}"/>
          </ac:spMkLst>
        </pc:spChg>
        <pc:spChg chg="add del">
          <ac:chgData name="Claire Patel" userId="0b94f1bf-e38b-4ca9-aae9-9cce60fe2f15" providerId="ADAL" clId="{3DC9397B-82FB-4DFE-87CF-859E5AE3CD01}" dt="2021-08-17T13:32:10.812" v="467" actId="26606"/>
          <ac:spMkLst>
            <pc:docMk/>
            <pc:sldMk cId="2652575581" sldId="286"/>
            <ac:spMk id="18" creationId="{097CD68E-23E3-4007-8847-CD0944C4F7BE}"/>
          </ac:spMkLst>
        </pc:spChg>
        <pc:spChg chg="add del">
          <ac:chgData name="Claire Patel" userId="0b94f1bf-e38b-4ca9-aae9-9cce60fe2f15" providerId="ADAL" clId="{3DC9397B-82FB-4DFE-87CF-859E5AE3CD01}" dt="2021-08-17T13:32:10.812" v="467" actId="26606"/>
          <ac:spMkLst>
            <pc:docMk/>
            <pc:sldMk cId="2652575581" sldId="286"/>
            <ac:spMk id="19" creationId="{E91DC736-0EF8-4F87-9146-EBF1D2EE4D3D}"/>
          </ac:spMkLst>
        </pc:spChg>
        <pc:spChg chg="add del">
          <ac:chgData name="Claire Patel" userId="0b94f1bf-e38b-4ca9-aae9-9cce60fe2f15" providerId="ADAL" clId="{3DC9397B-82FB-4DFE-87CF-859E5AE3CD01}" dt="2021-08-17T13:32:10.812" v="467" actId="26606"/>
          <ac:spMkLst>
            <pc:docMk/>
            <pc:sldMk cId="2652575581" sldId="286"/>
            <ac:spMk id="20" creationId="{AF2F604E-43BE-4DC3-B983-E071523364F8}"/>
          </ac:spMkLst>
        </pc:spChg>
        <pc:spChg chg="add del">
          <ac:chgData name="Claire Patel" userId="0b94f1bf-e38b-4ca9-aae9-9cce60fe2f15" providerId="ADAL" clId="{3DC9397B-82FB-4DFE-87CF-859E5AE3CD01}" dt="2021-08-17T13:32:10.812" v="467" actId="26606"/>
          <ac:spMkLst>
            <pc:docMk/>
            <pc:sldMk cId="2652575581" sldId="286"/>
            <ac:spMk id="22" creationId="{08C9B587-E65E-4B52-B37C-ABEBB6E87928}"/>
          </ac:spMkLst>
        </pc:spChg>
        <pc:picChg chg="mod ord">
          <ac:chgData name="Claire Patel" userId="0b94f1bf-e38b-4ca9-aae9-9cce60fe2f15" providerId="ADAL" clId="{3DC9397B-82FB-4DFE-87CF-859E5AE3CD01}" dt="2021-08-17T14:59:14.218" v="1351" actId="14100"/>
          <ac:picMkLst>
            <pc:docMk/>
            <pc:sldMk cId="2652575581" sldId="286"/>
            <ac:picMk id="10" creationId="{6CBD79EA-AC3F-4B1C-86EC-8F478A666EF3}"/>
          </ac:picMkLst>
        </pc:picChg>
      </pc:sldChg>
      <pc:sldChg chg="addSp delSp modSp mod">
        <pc:chgData name="Claire Patel" userId="0b94f1bf-e38b-4ca9-aae9-9cce60fe2f15" providerId="ADAL" clId="{3DC9397B-82FB-4DFE-87CF-859E5AE3CD01}" dt="2021-08-18T23:05:38.185" v="2944" actId="255"/>
        <pc:sldMkLst>
          <pc:docMk/>
          <pc:sldMk cId="3256864450" sldId="287"/>
        </pc:sldMkLst>
        <pc:spChg chg="mod">
          <ac:chgData name="Claire Patel" userId="0b94f1bf-e38b-4ca9-aae9-9cce60fe2f15" providerId="ADAL" clId="{3DC9397B-82FB-4DFE-87CF-859E5AE3CD01}" dt="2021-08-17T13:01:08.598" v="32" actId="313"/>
          <ac:spMkLst>
            <pc:docMk/>
            <pc:sldMk cId="3256864450" sldId="287"/>
            <ac:spMk id="4" creationId="{034CC2AD-8D8C-4B1D-9586-059CD19B342C}"/>
          </ac:spMkLst>
        </pc:spChg>
        <pc:graphicFrameChg chg="mod modGraphic">
          <ac:chgData name="Claire Patel" userId="0b94f1bf-e38b-4ca9-aae9-9cce60fe2f15" providerId="ADAL" clId="{3DC9397B-82FB-4DFE-87CF-859E5AE3CD01}" dt="2021-08-18T23:05:38.185" v="2944" actId="255"/>
          <ac:graphicFrameMkLst>
            <pc:docMk/>
            <pc:sldMk cId="3256864450" sldId="287"/>
            <ac:graphicFrameMk id="12" creationId="{5367CD29-6553-487C-B539-54F6884313DD}"/>
          </ac:graphicFrameMkLst>
        </pc:graphicFrameChg>
        <pc:picChg chg="add del mod">
          <ac:chgData name="Claire Patel" userId="0b94f1bf-e38b-4ca9-aae9-9cce60fe2f15" providerId="ADAL" clId="{3DC9397B-82FB-4DFE-87CF-859E5AE3CD01}" dt="2021-08-17T15:01:53.213" v="1392" actId="1076"/>
          <ac:picMkLst>
            <pc:docMk/>
            <pc:sldMk cId="3256864450" sldId="287"/>
            <ac:picMk id="8" creationId="{635D31D0-C592-441E-BDC8-C5C387925489}"/>
          </ac:picMkLst>
        </pc:picChg>
      </pc:sldChg>
      <pc:sldChg chg="addSp delSp modSp mod">
        <pc:chgData name="Claire Patel" userId="0b94f1bf-e38b-4ca9-aae9-9cce60fe2f15" providerId="ADAL" clId="{3DC9397B-82FB-4DFE-87CF-859E5AE3CD01}" dt="2021-09-01T12:32:21.825" v="5181" actId="20577"/>
        <pc:sldMkLst>
          <pc:docMk/>
          <pc:sldMk cId="1150021456" sldId="288"/>
        </pc:sldMkLst>
        <pc:spChg chg="mod">
          <ac:chgData name="Claire Patel" userId="0b94f1bf-e38b-4ca9-aae9-9cce60fe2f15" providerId="ADAL" clId="{3DC9397B-82FB-4DFE-87CF-859E5AE3CD01}" dt="2021-08-17T13:01:10.065" v="33" actId="313"/>
          <ac:spMkLst>
            <pc:docMk/>
            <pc:sldMk cId="1150021456" sldId="288"/>
            <ac:spMk id="4" creationId="{034CC2AD-8D8C-4B1D-9586-059CD19B342C}"/>
          </ac:spMkLst>
        </pc:spChg>
        <pc:spChg chg="add del">
          <ac:chgData name="Claire Patel" userId="0b94f1bf-e38b-4ca9-aae9-9cce60fe2f15" providerId="ADAL" clId="{3DC9397B-82FB-4DFE-87CF-859E5AE3CD01}" dt="2021-08-17T15:03:39.326" v="1400" actId="26606"/>
          <ac:spMkLst>
            <pc:docMk/>
            <pc:sldMk cId="1150021456" sldId="288"/>
            <ac:spMk id="6" creationId="{12C7D641-36E4-416E-A55F-24F6FCF3A212}"/>
          </ac:spMkLst>
        </pc:spChg>
        <pc:graphicFrameChg chg="add del">
          <ac:chgData name="Claire Patel" userId="0b94f1bf-e38b-4ca9-aae9-9cce60fe2f15" providerId="ADAL" clId="{3DC9397B-82FB-4DFE-87CF-859E5AE3CD01}" dt="2021-08-17T15:03:39.269" v="1399" actId="26606"/>
          <ac:graphicFrameMkLst>
            <pc:docMk/>
            <pc:sldMk cId="1150021456" sldId="288"/>
            <ac:graphicFrameMk id="11" creationId="{F679035B-4D0A-4121-8979-1FA7804DC8BD}"/>
          </ac:graphicFrameMkLst>
        </pc:graphicFrameChg>
        <pc:graphicFrameChg chg="add mod">
          <ac:chgData name="Claire Patel" userId="0b94f1bf-e38b-4ca9-aae9-9cce60fe2f15" providerId="ADAL" clId="{3DC9397B-82FB-4DFE-87CF-859E5AE3CD01}" dt="2021-09-01T12:32:21.825" v="5181" actId="20577"/>
          <ac:graphicFrameMkLst>
            <pc:docMk/>
            <pc:sldMk cId="1150021456" sldId="288"/>
            <ac:graphicFrameMk id="13" creationId="{785AE182-0107-4C8A-976E-E795F4F53BEA}"/>
          </ac:graphicFrameMkLst>
        </pc:graphicFrameChg>
        <pc:picChg chg="mod">
          <ac:chgData name="Claire Patel" userId="0b94f1bf-e38b-4ca9-aae9-9cce60fe2f15" providerId="ADAL" clId="{3DC9397B-82FB-4DFE-87CF-859E5AE3CD01}" dt="2021-08-17T15:04:32.161" v="1406" actId="1076"/>
          <ac:picMkLst>
            <pc:docMk/>
            <pc:sldMk cId="1150021456" sldId="288"/>
            <ac:picMk id="3" creationId="{3DD02990-A6FF-462F-BCEF-A143B30C0E64}"/>
          </ac:picMkLst>
        </pc:picChg>
        <pc:picChg chg="mod">
          <ac:chgData name="Claire Patel" userId="0b94f1bf-e38b-4ca9-aae9-9cce60fe2f15" providerId="ADAL" clId="{3DC9397B-82FB-4DFE-87CF-859E5AE3CD01}" dt="2021-08-17T15:08:26.094" v="1440" actId="29295"/>
          <ac:picMkLst>
            <pc:docMk/>
            <pc:sldMk cId="1150021456" sldId="288"/>
            <ac:picMk id="9" creationId="{7244E577-2857-4A14-8D75-64E824048BC4}"/>
          </ac:picMkLst>
        </pc:picChg>
      </pc:sldChg>
      <pc:sldChg chg="addSp delSp modSp mod">
        <pc:chgData name="Claire Patel" userId="0b94f1bf-e38b-4ca9-aae9-9cce60fe2f15" providerId="ADAL" clId="{3DC9397B-82FB-4DFE-87CF-859E5AE3CD01}" dt="2021-08-17T15:12:07.017" v="1504" actId="26606"/>
        <pc:sldMkLst>
          <pc:docMk/>
          <pc:sldMk cId="3271160292" sldId="289"/>
        </pc:sldMkLst>
        <pc:spChg chg="mod">
          <ac:chgData name="Claire Patel" userId="0b94f1bf-e38b-4ca9-aae9-9cce60fe2f15" providerId="ADAL" clId="{3DC9397B-82FB-4DFE-87CF-859E5AE3CD01}" dt="2021-08-17T13:01:11.250" v="34" actId="313"/>
          <ac:spMkLst>
            <pc:docMk/>
            <pc:sldMk cId="3271160292" sldId="289"/>
            <ac:spMk id="4" creationId="{034CC2AD-8D8C-4B1D-9586-059CD19B342C}"/>
          </ac:spMkLst>
        </pc:spChg>
        <pc:spChg chg="del mod">
          <ac:chgData name="Claire Patel" userId="0b94f1bf-e38b-4ca9-aae9-9cce60fe2f15" providerId="ADAL" clId="{3DC9397B-82FB-4DFE-87CF-859E5AE3CD01}" dt="2021-08-17T15:10:03.287" v="1488" actId="26606"/>
          <ac:spMkLst>
            <pc:docMk/>
            <pc:sldMk cId="3271160292" sldId="289"/>
            <ac:spMk id="6" creationId="{12C7D641-36E4-416E-A55F-24F6FCF3A212}"/>
          </ac:spMkLst>
        </pc:spChg>
        <pc:graphicFrameChg chg="add mod modGraphic">
          <ac:chgData name="Claire Patel" userId="0b94f1bf-e38b-4ca9-aae9-9cce60fe2f15" providerId="ADAL" clId="{3DC9397B-82FB-4DFE-87CF-859E5AE3CD01}" dt="2021-08-17T15:12:07.017" v="1504" actId="26606"/>
          <ac:graphicFrameMkLst>
            <pc:docMk/>
            <pc:sldMk cId="3271160292" sldId="289"/>
            <ac:graphicFrameMk id="9" creationId="{28649501-35CA-4261-8C70-76CAA73ED505}"/>
          </ac:graphicFrameMkLst>
        </pc:graphicFrameChg>
        <pc:picChg chg="del mod">
          <ac:chgData name="Claire Patel" userId="0b94f1bf-e38b-4ca9-aae9-9cce60fe2f15" providerId="ADAL" clId="{3DC9397B-82FB-4DFE-87CF-859E5AE3CD01}" dt="2021-08-17T15:11:40.216" v="1500" actId="478"/>
          <ac:picMkLst>
            <pc:docMk/>
            <pc:sldMk cId="3271160292" sldId="289"/>
            <ac:picMk id="7" creationId="{D49A70BA-1402-4BF9-A954-E120B23715C6}"/>
          </ac:picMkLst>
        </pc:picChg>
      </pc:sldChg>
      <pc:sldChg chg="modSp mod">
        <pc:chgData name="Claire Patel" userId="0b94f1bf-e38b-4ca9-aae9-9cce60fe2f15" providerId="ADAL" clId="{3DC9397B-82FB-4DFE-87CF-859E5AE3CD01}" dt="2021-08-17T15:12:28.517" v="1506" actId="122"/>
        <pc:sldMkLst>
          <pc:docMk/>
          <pc:sldMk cId="3636642005" sldId="290"/>
        </pc:sldMkLst>
        <pc:spChg chg="mod">
          <ac:chgData name="Claire Patel" userId="0b94f1bf-e38b-4ca9-aae9-9cce60fe2f15" providerId="ADAL" clId="{3DC9397B-82FB-4DFE-87CF-859E5AE3CD01}" dt="2021-08-17T13:01:12.079" v="35" actId="313"/>
          <ac:spMkLst>
            <pc:docMk/>
            <pc:sldMk cId="3636642005" sldId="290"/>
            <ac:spMk id="4" creationId="{034CC2AD-8D8C-4B1D-9586-059CD19B342C}"/>
          </ac:spMkLst>
        </pc:spChg>
        <pc:spChg chg="mod">
          <ac:chgData name="Claire Patel" userId="0b94f1bf-e38b-4ca9-aae9-9cce60fe2f15" providerId="ADAL" clId="{3DC9397B-82FB-4DFE-87CF-859E5AE3CD01}" dt="2021-08-17T15:12:28.517" v="1506" actId="122"/>
          <ac:spMkLst>
            <pc:docMk/>
            <pc:sldMk cId="3636642005" sldId="290"/>
            <ac:spMk id="6" creationId="{12C7D641-36E4-416E-A55F-24F6FCF3A212}"/>
          </ac:spMkLst>
        </pc:spChg>
      </pc:sldChg>
      <pc:sldChg chg="addSp modSp mod setBg addAnim modAnim setClrOvrMap">
        <pc:chgData name="Claire Patel" userId="0b94f1bf-e38b-4ca9-aae9-9cce60fe2f15" providerId="ADAL" clId="{3DC9397B-82FB-4DFE-87CF-859E5AE3CD01}" dt="2021-08-18T23:06:03.053" v="2945" actId="1076"/>
        <pc:sldMkLst>
          <pc:docMk/>
          <pc:sldMk cId="3970399901" sldId="291"/>
        </pc:sldMkLst>
        <pc:spChg chg="mod">
          <ac:chgData name="Claire Patel" userId="0b94f1bf-e38b-4ca9-aae9-9cce60fe2f15" providerId="ADAL" clId="{3DC9397B-82FB-4DFE-87CF-859E5AE3CD01}" dt="2021-08-17T15:14:41.477" v="1521" actId="20577"/>
          <ac:spMkLst>
            <pc:docMk/>
            <pc:sldMk cId="3970399901" sldId="291"/>
            <ac:spMk id="4" creationId="{35F6CE81-175E-4411-BEF5-88816EEA75DD}"/>
          </ac:spMkLst>
        </pc:spChg>
        <pc:spChg chg="mod">
          <ac:chgData name="Claire Patel" userId="0b94f1bf-e38b-4ca9-aae9-9cce60fe2f15" providerId="ADAL" clId="{3DC9397B-82FB-4DFE-87CF-859E5AE3CD01}" dt="2021-08-17T15:14:36.054" v="1518" actId="26606"/>
          <ac:spMkLst>
            <pc:docMk/>
            <pc:sldMk cId="3970399901" sldId="291"/>
            <ac:spMk id="5" creationId="{14102432-1E0C-4587-9251-1BF2C7D4EE0A}"/>
          </ac:spMkLst>
        </pc:spChg>
        <pc:spChg chg="add">
          <ac:chgData name="Claire Patel" userId="0b94f1bf-e38b-4ca9-aae9-9cce60fe2f15" providerId="ADAL" clId="{3DC9397B-82FB-4DFE-87CF-859E5AE3CD01}" dt="2021-08-17T15:14:36.054" v="1518" actId="26606"/>
          <ac:spMkLst>
            <pc:docMk/>
            <pc:sldMk cId="3970399901" sldId="291"/>
            <ac:spMk id="10" creationId="{E49CC64F-7275-4E33-961B-0C5CDC439875}"/>
          </ac:spMkLst>
        </pc:spChg>
        <pc:picChg chg="mod">
          <ac:chgData name="Claire Patel" userId="0b94f1bf-e38b-4ca9-aae9-9cce60fe2f15" providerId="ADAL" clId="{3DC9397B-82FB-4DFE-87CF-859E5AE3CD01}" dt="2021-08-18T23:06:03.053" v="2945" actId="1076"/>
          <ac:picMkLst>
            <pc:docMk/>
            <pc:sldMk cId="3970399901" sldId="291"/>
            <ac:picMk id="3" creationId="{C0C29C46-C6F1-456F-8C14-D88A8E9270D5}"/>
          </ac:picMkLst>
        </pc:picChg>
      </pc:sldChg>
      <pc:sldChg chg="modSp mod">
        <pc:chgData name="Claire Patel" userId="0b94f1bf-e38b-4ca9-aae9-9cce60fe2f15" providerId="ADAL" clId="{3DC9397B-82FB-4DFE-87CF-859E5AE3CD01}" dt="2021-08-17T15:15:24.349" v="1525" actId="14100"/>
        <pc:sldMkLst>
          <pc:docMk/>
          <pc:sldMk cId="4256117639" sldId="292"/>
        </pc:sldMkLst>
        <pc:spChg chg="mod">
          <ac:chgData name="Claire Patel" userId="0b94f1bf-e38b-4ca9-aae9-9cce60fe2f15" providerId="ADAL" clId="{3DC9397B-82FB-4DFE-87CF-859E5AE3CD01}" dt="2021-08-17T15:15:14.084" v="1524" actId="14100"/>
          <ac:spMkLst>
            <pc:docMk/>
            <pc:sldMk cId="4256117639" sldId="292"/>
            <ac:spMk id="6" creationId="{A629948C-ACD7-4AF5-AF26-54B04D16D611}"/>
          </ac:spMkLst>
        </pc:spChg>
        <pc:spChg chg="mod">
          <ac:chgData name="Claire Patel" userId="0b94f1bf-e38b-4ca9-aae9-9cce60fe2f15" providerId="ADAL" clId="{3DC9397B-82FB-4DFE-87CF-859E5AE3CD01}" dt="2021-08-17T15:15:24.349" v="1525" actId="14100"/>
          <ac:spMkLst>
            <pc:docMk/>
            <pc:sldMk cId="4256117639" sldId="292"/>
            <ac:spMk id="8" creationId="{5D129198-E4E5-4645-BD00-C701D662EDC4}"/>
          </ac:spMkLst>
        </pc:spChg>
        <pc:spChg chg="mod">
          <ac:chgData name="Claire Patel" userId="0b94f1bf-e38b-4ca9-aae9-9cce60fe2f15" providerId="ADAL" clId="{3DC9397B-82FB-4DFE-87CF-859E5AE3CD01}" dt="2021-08-17T13:01:14.086" v="37" actId="313"/>
          <ac:spMkLst>
            <pc:docMk/>
            <pc:sldMk cId="4256117639" sldId="292"/>
            <ac:spMk id="9" creationId="{DFABA6DD-27D1-40C8-BBD3-41130A5307D3}"/>
          </ac:spMkLst>
        </pc:spChg>
      </pc:sldChg>
      <pc:sldChg chg="addSp delSp modSp mod">
        <pc:chgData name="Claire Patel" userId="0b94f1bf-e38b-4ca9-aae9-9cce60fe2f15" providerId="ADAL" clId="{3DC9397B-82FB-4DFE-87CF-859E5AE3CD01}" dt="2021-08-17T15:18:46.401" v="1546" actId="1076"/>
        <pc:sldMkLst>
          <pc:docMk/>
          <pc:sldMk cId="1974245025" sldId="293"/>
        </pc:sldMkLst>
        <pc:spChg chg="mod">
          <ac:chgData name="Claire Patel" userId="0b94f1bf-e38b-4ca9-aae9-9cce60fe2f15" providerId="ADAL" clId="{3DC9397B-82FB-4DFE-87CF-859E5AE3CD01}" dt="2021-08-17T13:01:15.594" v="38" actId="313"/>
          <ac:spMkLst>
            <pc:docMk/>
            <pc:sldMk cId="1974245025" sldId="293"/>
            <ac:spMk id="4" creationId="{034CC2AD-8D8C-4B1D-9586-059CD19B342C}"/>
          </ac:spMkLst>
        </pc:spChg>
        <pc:spChg chg="del">
          <ac:chgData name="Claire Patel" userId="0b94f1bf-e38b-4ca9-aae9-9cce60fe2f15" providerId="ADAL" clId="{3DC9397B-82FB-4DFE-87CF-859E5AE3CD01}" dt="2021-08-17T15:16:02.460" v="1526" actId="26606"/>
          <ac:spMkLst>
            <pc:docMk/>
            <pc:sldMk cId="1974245025" sldId="293"/>
            <ac:spMk id="6" creationId="{12C7D641-36E4-416E-A55F-24F6FCF3A212}"/>
          </ac:spMkLst>
        </pc:spChg>
        <pc:graphicFrameChg chg="add mod">
          <ac:chgData name="Claire Patel" userId="0b94f1bf-e38b-4ca9-aae9-9cce60fe2f15" providerId="ADAL" clId="{3DC9397B-82FB-4DFE-87CF-859E5AE3CD01}" dt="2021-08-17T15:18:46.401" v="1546" actId="1076"/>
          <ac:graphicFrameMkLst>
            <pc:docMk/>
            <pc:sldMk cId="1974245025" sldId="293"/>
            <ac:graphicFrameMk id="13" creationId="{7E14436A-1452-4F47-AA58-261F6780B9DF}"/>
          </ac:graphicFrameMkLst>
        </pc:graphicFrameChg>
        <pc:picChg chg="add mod">
          <ac:chgData name="Claire Patel" userId="0b94f1bf-e38b-4ca9-aae9-9cce60fe2f15" providerId="ADAL" clId="{3DC9397B-82FB-4DFE-87CF-859E5AE3CD01}" dt="2021-08-17T15:18:40.448" v="1545" actId="1076"/>
          <ac:picMkLst>
            <pc:docMk/>
            <pc:sldMk cId="1974245025" sldId="293"/>
            <ac:picMk id="8" creationId="{F4BE9999-95A9-48DD-8F51-72CFAC0949D2}"/>
          </ac:picMkLst>
        </pc:picChg>
        <pc:picChg chg="del">
          <ac:chgData name="Claire Patel" userId="0b94f1bf-e38b-4ca9-aae9-9cce60fe2f15" providerId="ADAL" clId="{3DC9397B-82FB-4DFE-87CF-859E5AE3CD01}" dt="2021-08-17T15:16:15.020" v="1527" actId="478"/>
          <ac:picMkLst>
            <pc:docMk/>
            <pc:sldMk cId="1974245025" sldId="293"/>
            <ac:picMk id="11" creationId="{0AA78F0F-D322-4DF2-BE45-E7F0DFA5F725}"/>
          </ac:picMkLst>
        </pc:picChg>
      </pc:sldChg>
      <pc:sldChg chg="addSp delSp modSp mod">
        <pc:chgData name="Claire Patel" userId="0b94f1bf-e38b-4ca9-aae9-9cce60fe2f15" providerId="ADAL" clId="{3DC9397B-82FB-4DFE-87CF-859E5AE3CD01}" dt="2021-08-17T15:23:58.759" v="1607" actId="1076"/>
        <pc:sldMkLst>
          <pc:docMk/>
          <pc:sldMk cId="3908349960" sldId="294"/>
        </pc:sldMkLst>
        <pc:spChg chg="mod">
          <ac:chgData name="Claire Patel" userId="0b94f1bf-e38b-4ca9-aae9-9cce60fe2f15" providerId="ADAL" clId="{3DC9397B-82FB-4DFE-87CF-859E5AE3CD01}" dt="2021-08-17T13:01:16.275" v="39" actId="313"/>
          <ac:spMkLst>
            <pc:docMk/>
            <pc:sldMk cId="3908349960" sldId="294"/>
            <ac:spMk id="4" creationId="{034CC2AD-8D8C-4B1D-9586-059CD19B342C}"/>
          </ac:spMkLst>
        </pc:spChg>
        <pc:spChg chg="mod">
          <ac:chgData name="Claire Patel" userId="0b94f1bf-e38b-4ca9-aae9-9cce60fe2f15" providerId="ADAL" clId="{3DC9397B-82FB-4DFE-87CF-859E5AE3CD01}" dt="2021-08-17T15:23:29.993" v="1603" actId="1076"/>
          <ac:spMkLst>
            <pc:docMk/>
            <pc:sldMk cId="3908349960" sldId="294"/>
            <ac:spMk id="5" creationId="{BAA43F61-0357-4AC2-A318-C9C016272F2C}"/>
          </ac:spMkLst>
        </pc:spChg>
        <pc:spChg chg="add del mod">
          <ac:chgData name="Claire Patel" userId="0b94f1bf-e38b-4ca9-aae9-9cce60fe2f15" providerId="ADAL" clId="{3DC9397B-82FB-4DFE-87CF-859E5AE3CD01}" dt="2021-08-17T15:19:55.462" v="1565" actId="26606"/>
          <ac:spMkLst>
            <pc:docMk/>
            <pc:sldMk cId="3908349960" sldId="294"/>
            <ac:spMk id="6" creationId="{12C7D641-36E4-416E-A55F-24F6FCF3A212}"/>
          </ac:spMkLst>
        </pc:spChg>
        <pc:graphicFrameChg chg="add del">
          <ac:chgData name="Claire Patel" userId="0b94f1bf-e38b-4ca9-aae9-9cce60fe2f15" providerId="ADAL" clId="{3DC9397B-82FB-4DFE-87CF-859E5AE3CD01}" dt="2021-08-17T15:19:45.799" v="1558" actId="26606"/>
          <ac:graphicFrameMkLst>
            <pc:docMk/>
            <pc:sldMk cId="3908349960" sldId="294"/>
            <ac:graphicFrameMk id="9" creationId="{9273FA1E-D2AD-4F6A-9C57-FD0FE8310411}"/>
          </ac:graphicFrameMkLst>
        </pc:graphicFrameChg>
        <pc:graphicFrameChg chg="add del">
          <ac:chgData name="Claire Patel" userId="0b94f1bf-e38b-4ca9-aae9-9cce60fe2f15" providerId="ADAL" clId="{3DC9397B-82FB-4DFE-87CF-859E5AE3CD01}" dt="2021-08-17T15:19:49.120" v="1560" actId="26606"/>
          <ac:graphicFrameMkLst>
            <pc:docMk/>
            <pc:sldMk cId="3908349960" sldId="294"/>
            <ac:graphicFrameMk id="11" creationId="{6E9673F6-0391-482E-A1BD-D04F627DDC5A}"/>
          </ac:graphicFrameMkLst>
        </pc:graphicFrameChg>
        <pc:graphicFrameChg chg="add del">
          <ac:chgData name="Claire Patel" userId="0b94f1bf-e38b-4ca9-aae9-9cce60fe2f15" providerId="ADAL" clId="{3DC9397B-82FB-4DFE-87CF-859E5AE3CD01}" dt="2021-08-17T15:19:54.459" v="1562" actId="26606"/>
          <ac:graphicFrameMkLst>
            <pc:docMk/>
            <pc:sldMk cId="3908349960" sldId="294"/>
            <ac:graphicFrameMk id="13" creationId="{74C92F86-4F85-40BE-BF7D-1EC03D900F98}"/>
          </ac:graphicFrameMkLst>
        </pc:graphicFrameChg>
        <pc:graphicFrameChg chg="add del">
          <ac:chgData name="Claire Patel" userId="0b94f1bf-e38b-4ca9-aae9-9cce60fe2f15" providerId="ADAL" clId="{3DC9397B-82FB-4DFE-87CF-859E5AE3CD01}" dt="2021-08-17T15:19:55.429" v="1564" actId="26606"/>
          <ac:graphicFrameMkLst>
            <pc:docMk/>
            <pc:sldMk cId="3908349960" sldId="294"/>
            <ac:graphicFrameMk id="15" creationId="{6E9673F6-0391-482E-A1BD-D04F627DDC5A}"/>
          </ac:graphicFrameMkLst>
        </pc:graphicFrameChg>
        <pc:graphicFrameChg chg="add mod">
          <ac:chgData name="Claire Patel" userId="0b94f1bf-e38b-4ca9-aae9-9cce60fe2f15" providerId="ADAL" clId="{3DC9397B-82FB-4DFE-87CF-859E5AE3CD01}" dt="2021-08-17T15:23:58.759" v="1607" actId="1076"/>
          <ac:graphicFrameMkLst>
            <pc:docMk/>
            <pc:sldMk cId="3908349960" sldId="294"/>
            <ac:graphicFrameMk id="17" creationId="{9273FA1E-D2AD-4F6A-9C57-FD0FE8310411}"/>
          </ac:graphicFrameMkLst>
        </pc:graphicFrameChg>
        <pc:picChg chg="del mod">
          <ac:chgData name="Claire Patel" userId="0b94f1bf-e38b-4ca9-aae9-9cce60fe2f15" providerId="ADAL" clId="{3DC9397B-82FB-4DFE-87CF-859E5AE3CD01}" dt="2021-08-17T15:22:27.874" v="1591" actId="478"/>
          <ac:picMkLst>
            <pc:docMk/>
            <pc:sldMk cId="3908349960" sldId="294"/>
            <ac:picMk id="7" creationId="{A8ED4CD7-2666-4F70-8D52-4ABCCAB03744}"/>
          </ac:picMkLst>
        </pc:picChg>
      </pc:sldChg>
      <pc:sldChg chg="addSp delSp modSp mod">
        <pc:chgData name="Claire Patel" userId="0b94f1bf-e38b-4ca9-aae9-9cce60fe2f15" providerId="ADAL" clId="{3DC9397B-82FB-4DFE-87CF-859E5AE3CD01}" dt="2021-08-17T15:27:32.849" v="1702" actId="20577"/>
        <pc:sldMkLst>
          <pc:docMk/>
          <pc:sldMk cId="3875435669" sldId="295"/>
        </pc:sldMkLst>
        <pc:spChg chg="add del mod">
          <ac:chgData name="Claire Patel" userId="0b94f1bf-e38b-4ca9-aae9-9cce60fe2f15" providerId="ADAL" clId="{3DC9397B-82FB-4DFE-87CF-859E5AE3CD01}" dt="2021-08-17T15:24:40.861" v="1616" actId="478"/>
          <ac:spMkLst>
            <pc:docMk/>
            <pc:sldMk cId="3875435669" sldId="295"/>
            <ac:spMk id="3" creationId="{D87CC358-BFE4-4358-AE4F-BA8289423856}"/>
          </ac:spMkLst>
        </pc:spChg>
        <pc:spChg chg="mod">
          <ac:chgData name="Claire Patel" userId="0b94f1bf-e38b-4ca9-aae9-9cce60fe2f15" providerId="ADAL" clId="{3DC9397B-82FB-4DFE-87CF-859E5AE3CD01}" dt="2021-08-17T13:01:16.920" v="40" actId="313"/>
          <ac:spMkLst>
            <pc:docMk/>
            <pc:sldMk cId="3875435669" sldId="295"/>
            <ac:spMk id="4" creationId="{034CC2AD-8D8C-4B1D-9586-059CD19B342C}"/>
          </ac:spMkLst>
        </pc:spChg>
        <pc:spChg chg="add del">
          <ac:chgData name="Claire Patel" userId="0b94f1bf-e38b-4ca9-aae9-9cce60fe2f15" providerId="ADAL" clId="{3DC9397B-82FB-4DFE-87CF-859E5AE3CD01}" dt="2021-08-17T15:24:26.141" v="1614" actId="26606"/>
          <ac:spMkLst>
            <pc:docMk/>
            <pc:sldMk cId="3875435669" sldId="295"/>
            <ac:spMk id="6" creationId="{12C7D641-36E4-416E-A55F-24F6FCF3A212}"/>
          </ac:spMkLst>
        </pc:spChg>
        <pc:graphicFrameChg chg="add del">
          <ac:chgData name="Claire Patel" userId="0b94f1bf-e38b-4ca9-aae9-9cce60fe2f15" providerId="ADAL" clId="{3DC9397B-82FB-4DFE-87CF-859E5AE3CD01}" dt="2021-08-17T15:24:18.184" v="1609" actId="26606"/>
          <ac:graphicFrameMkLst>
            <pc:docMk/>
            <pc:sldMk cId="3875435669" sldId="295"/>
            <ac:graphicFrameMk id="9" creationId="{D35A9D6A-E625-4234-8125-DC381BBFC513}"/>
          </ac:graphicFrameMkLst>
        </pc:graphicFrameChg>
        <pc:graphicFrameChg chg="add del">
          <ac:chgData name="Claire Patel" userId="0b94f1bf-e38b-4ca9-aae9-9cce60fe2f15" providerId="ADAL" clId="{3DC9397B-82FB-4DFE-87CF-859E5AE3CD01}" dt="2021-08-17T15:24:19.689" v="1611" actId="26606"/>
          <ac:graphicFrameMkLst>
            <pc:docMk/>
            <pc:sldMk cId="3875435669" sldId="295"/>
            <ac:graphicFrameMk id="11" creationId="{00F4F04F-8510-4C79-ACBD-DB8D796613A6}"/>
          </ac:graphicFrameMkLst>
        </pc:graphicFrameChg>
        <pc:graphicFrameChg chg="add del">
          <ac:chgData name="Claire Patel" userId="0b94f1bf-e38b-4ca9-aae9-9cce60fe2f15" providerId="ADAL" clId="{3DC9397B-82FB-4DFE-87CF-859E5AE3CD01}" dt="2021-08-17T15:24:26.094" v="1613" actId="26606"/>
          <ac:graphicFrameMkLst>
            <pc:docMk/>
            <pc:sldMk cId="3875435669" sldId="295"/>
            <ac:graphicFrameMk id="13" creationId="{D35A9D6A-E625-4234-8125-DC381BBFC513}"/>
          </ac:graphicFrameMkLst>
        </pc:graphicFrameChg>
        <pc:graphicFrameChg chg="add del mod modGraphic">
          <ac:chgData name="Claire Patel" userId="0b94f1bf-e38b-4ca9-aae9-9cce60fe2f15" providerId="ADAL" clId="{3DC9397B-82FB-4DFE-87CF-859E5AE3CD01}" dt="2021-08-17T15:27:32.849" v="1702" actId="20577"/>
          <ac:graphicFrameMkLst>
            <pc:docMk/>
            <pc:sldMk cId="3875435669" sldId="295"/>
            <ac:graphicFrameMk id="15" creationId="{F195A0E5-31BC-4D92-A4CC-942E235B26A3}"/>
          </ac:graphicFrameMkLst>
        </pc:graphicFrameChg>
        <pc:picChg chg="mod">
          <ac:chgData name="Claire Patel" userId="0b94f1bf-e38b-4ca9-aae9-9cce60fe2f15" providerId="ADAL" clId="{3DC9397B-82FB-4DFE-87CF-859E5AE3CD01}" dt="2021-08-17T15:26:58.301" v="1680" actId="1076"/>
          <ac:picMkLst>
            <pc:docMk/>
            <pc:sldMk cId="3875435669" sldId="295"/>
            <ac:picMk id="7" creationId="{083D78FE-0D2F-4176-BEBA-AA13E3230485}"/>
          </ac:picMkLst>
        </pc:picChg>
      </pc:sldChg>
      <pc:sldChg chg="addSp delSp modSp mod">
        <pc:chgData name="Claire Patel" userId="0b94f1bf-e38b-4ca9-aae9-9cce60fe2f15" providerId="ADAL" clId="{3DC9397B-82FB-4DFE-87CF-859E5AE3CD01}" dt="2021-08-18T23:07:28.567" v="2954" actId="255"/>
        <pc:sldMkLst>
          <pc:docMk/>
          <pc:sldMk cId="1703885611" sldId="296"/>
        </pc:sldMkLst>
        <pc:spChg chg="mod">
          <ac:chgData name="Claire Patel" userId="0b94f1bf-e38b-4ca9-aae9-9cce60fe2f15" providerId="ADAL" clId="{3DC9397B-82FB-4DFE-87CF-859E5AE3CD01}" dt="2021-08-17T13:01:17.776" v="41" actId="313"/>
          <ac:spMkLst>
            <pc:docMk/>
            <pc:sldMk cId="1703885611" sldId="296"/>
            <ac:spMk id="4" creationId="{034CC2AD-8D8C-4B1D-9586-059CD19B342C}"/>
          </ac:spMkLst>
        </pc:spChg>
        <pc:spChg chg="add del">
          <ac:chgData name="Claire Patel" userId="0b94f1bf-e38b-4ca9-aae9-9cce60fe2f15" providerId="ADAL" clId="{3DC9397B-82FB-4DFE-87CF-859E5AE3CD01}" dt="2021-08-17T15:28:05.384" v="1717" actId="26606"/>
          <ac:spMkLst>
            <pc:docMk/>
            <pc:sldMk cId="1703885611" sldId="296"/>
            <ac:spMk id="16" creationId="{FE5D81A6-7E05-45A9-B7A4-013E7AAFA571}"/>
          </ac:spMkLst>
        </pc:spChg>
        <pc:graphicFrameChg chg="add del">
          <ac:chgData name="Claire Patel" userId="0b94f1bf-e38b-4ca9-aae9-9cce60fe2f15" providerId="ADAL" clId="{3DC9397B-82FB-4DFE-87CF-859E5AE3CD01}" dt="2021-08-17T15:27:53.629" v="1704" actId="26606"/>
          <ac:graphicFrameMkLst>
            <pc:docMk/>
            <pc:sldMk cId="1703885611" sldId="296"/>
            <ac:graphicFrameMk id="18" creationId="{9C35C64D-4B11-403A-8BEB-4A6FCE9F89E1}"/>
          </ac:graphicFrameMkLst>
        </pc:graphicFrameChg>
        <pc:graphicFrameChg chg="add del">
          <ac:chgData name="Claire Patel" userId="0b94f1bf-e38b-4ca9-aae9-9cce60fe2f15" providerId="ADAL" clId="{3DC9397B-82FB-4DFE-87CF-859E5AE3CD01}" dt="2021-08-17T15:27:57.206" v="1706" actId="26606"/>
          <ac:graphicFrameMkLst>
            <pc:docMk/>
            <pc:sldMk cId="1703885611" sldId="296"/>
            <ac:graphicFrameMk id="20" creationId="{BDEE6ADE-A9AC-40F7-A048-828589BB14CE}"/>
          </ac:graphicFrameMkLst>
        </pc:graphicFrameChg>
        <pc:graphicFrameChg chg="add del">
          <ac:chgData name="Claire Patel" userId="0b94f1bf-e38b-4ca9-aae9-9cce60fe2f15" providerId="ADAL" clId="{3DC9397B-82FB-4DFE-87CF-859E5AE3CD01}" dt="2021-08-17T15:27:59.012" v="1708" actId="26606"/>
          <ac:graphicFrameMkLst>
            <pc:docMk/>
            <pc:sldMk cId="1703885611" sldId="296"/>
            <ac:graphicFrameMk id="22" creationId="{9C35C64D-4B11-403A-8BEB-4A6FCE9F89E1}"/>
          </ac:graphicFrameMkLst>
        </pc:graphicFrameChg>
        <pc:graphicFrameChg chg="add del">
          <ac:chgData name="Claire Patel" userId="0b94f1bf-e38b-4ca9-aae9-9cce60fe2f15" providerId="ADAL" clId="{3DC9397B-82FB-4DFE-87CF-859E5AE3CD01}" dt="2021-08-17T15:28:01.168" v="1710" actId="26606"/>
          <ac:graphicFrameMkLst>
            <pc:docMk/>
            <pc:sldMk cId="1703885611" sldId="296"/>
            <ac:graphicFrameMk id="24" creationId="{91567146-B2F5-4CB5-AD60-83497C6472AA}"/>
          </ac:graphicFrameMkLst>
        </pc:graphicFrameChg>
        <pc:graphicFrameChg chg="add del">
          <ac:chgData name="Claire Patel" userId="0b94f1bf-e38b-4ca9-aae9-9cce60fe2f15" providerId="ADAL" clId="{3DC9397B-82FB-4DFE-87CF-859E5AE3CD01}" dt="2021-08-17T15:28:03.663" v="1712" actId="26606"/>
          <ac:graphicFrameMkLst>
            <pc:docMk/>
            <pc:sldMk cId="1703885611" sldId="296"/>
            <ac:graphicFrameMk id="26" creationId="{F6A04E87-758A-41ED-8D68-AE25FBA1DD7F}"/>
          </ac:graphicFrameMkLst>
        </pc:graphicFrameChg>
        <pc:graphicFrameChg chg="add del">
          <ac:chgData name="Claire Patel" userId="0b94f1bf-e38b-4ca9-aae9-9cce60fe2f15" providerId="ADAL" clId="{3DC9397B-82FB-4DFE-87CF-859E5AE3CD01}" dt="2021-08-17T15:28:04.550" v="1714" actId="26606"/>
          <ac:graphicFrameMkLst>
            <pc:docMk/>
            <pc:sldMk cId="1703885611" sldId="296"/>
            <ac:graphicFrameMk id="28" creationId="{91567146-B2F5-4CB5-AD60-83497C6472AA}"/>
          </ac:graphicFrameMkLst>
        </pc:graphicFrameChg>
        <pc:graphicFrameChg chg="add del">
          <ac:chgData name="Claire Patel" userId="0b94f1bf-e38b-4ca9-aae9-9cce60fe2f15" providerId="ADAL" clId="{3DC9397B-82FB-4DFE-87CF-859E5AE3CD01}" dt="2021-08-17T15:28:05.368" v="1716" actId="26606"/>
          <ac:graphicFrameMkLst>
            <pc:docMk/>
            <pc:sldMk cId="1703885611" sldId="296"/>
            <ac:graphicFrameMk id="30" creationId="{9C35C64D-4B11-403A-8BEB-4A6FCE9F89E1}"/>
          </ac:graphicFrameMkLst>
        </pc:graphicFrameChg>
        <pc:graphicFrameChg chg="add mod modGraphic">
          <ac:chgData name="Claire Patel" userId="0b94f1bf-e38b-4ca9-aae9-9cce60fe2f15" providerId="ADAL" clId="{3DC9397B-82FB-4DFE-87CF-859E5AE3CD01}" dt="2021-08-18T23:07:28.567" v="2954" actId="255"/>
          <ac:graphicFrameMkLst>
            <pc:docMk/>
            <pc:sldMk cId="1703885611" sldId="296"/>
            <ac:graphicFrameMk id="32" creationId="{BDEE6ADE-A9AC-40F7-A048-828589BB14CE}"/>
          </ac:graphicFrameMkLst>
        </pc:graphicFrameChg>
      </pc:sldChg>
      <pc:sldChg chg="modSp mod">
        <pc:chgData name="Claire Patel" userId="0b94f1bf-e38b-4ca9-aae9-9cce60fe2f15" providerId="ADAL" clId="{3DC9397B-82FB-4DFE-87CF-859E5AE3CD01}" dt="2021-08-18T23:07:55.038" v="2958" actId="113"/>
        <pc:sldMkLst>
          <pc:docMk/>
          <pc:sldMk cId="928413931" sldId="297"/>
        </pc:sldMkLst>
        <pc:spChg chg="mod">
          <ac:chgData name="Claire Patel" userId="0b94f1bf-e38b-4ca9-aae9-9cce60fe2f15" providerId="ADAL" clId="{3DC9397B-82FB-4DFE-87CF-859E5AE3CD01}" dt="2021-08-17T13:01:18.870" v="42" actId="313"/>
          <ac:spMkLst>
            <pc:docMk/>
            <pc:sldMk cId="928413931" sldId="297"/>
            <ac:spMk id="4" creationId="{034CC2AD-8D8C-4B1D-9586-059CD19B342C}"/>
          </ac:spMkLst>
        </pc:spChg>
        <pc:spChg chg="mod">
          <ac:chgData name="Claire Patel" userId="0b94f1bf-e38b-4ca9-aae9-9cce60fe2f15" providerId="ADAL" clId="{3DC9397B-82FB-4DFE-87CF-859E5AE3CD01}" dt="2021-08-18T23:07:55.038" v="2958" actId="113"/>
          <ac:spMkLst>
            <pc:docMk/>
            <pc:sldMk cId="928413931" sldId="297"/>
            <ac:spMk id="16" creationId="{FE5D81A6-7E05-45A9-B7A4-013E7AAFA571}"/>
          </ac:spMkLst>
        </pc:spChg>
      </pc:sldChg>
      <pc:sldChg chg="addSp delSp modSp mod">
        <pc:chgData name="Claire Patel" userId="0b94f1bf-e38b-4ca9-aae9-9cce60fe2f15" providerId="ADAL" clId="{3DC9397B-82FB-4DFE-87CF-859E5AE3CD01}" dt="2021-08-18T13:36:25.703" v="1871" actId="20577"/>
        <pc:sldMkLst>
          <pc:docMk/>
          <pc:sldMk cId="1798374672" sldId="298"/>
        </pc:sldMkLst>
        <pc:spChg chg="mod">
          <ac:chgData name="Claire Patel" userId="0b94f1bf-e38b-4ca9-aae9-9cce60fe2f15" providerId="ADAL" clId="{3DC9397B-82FB-4DFE-87CF-859E5AE3CD01}" dt="2021-08-17T13:01:19.944" v="43" actId="313"/>
          <ac:spMkLst>
            <pc:docMk/>
            <pc:sldMk cId="1798374672" sldId="298"/>
            <ac:spMk id="4" creationId="{034CC2AD-8D8C-4B1D-9586-059CD19B342C}"/>
          </ac:spMkLst>
        </pc:spChg>
        <pc:spChg chg="add del mod">
          <ac:chgData name="Claire Patel" userId="0b94f1bf-e38b-4ca9-aae9-9cce60fe2f15" providerId="ADAL" clId="{3DC9397B-82FB-4DFE-87CF-859E5AE3CD01}" dt="2021-08-18T13:36:25.703" v="1871" actId="20577"/>
          <ac:spMkLst>
            <pc:docMk/>
            <pc:sldMk cId="1798374672" sldId="298"/>
            <ac:spMk id="16" creationId="{FE5D81A6-7E05-45A9-B7A4-013E7AAFA571}"/>
          </ac:spMkLst>
        </pc:spChg>
        <pc:graphicFrameChg chg="add del">
          <ac:chgData name="Claire Patel" userId="0b94f1bf-e38b-4ca9-aae9-9cce60fe2f15" providerId="ADAL" clId="{3DC9397B-82FB-4DFE-87CF-859E5AE3CD01}" dt="2021-08-18T13:23:12.247" v="1784" actId="26606"/>
          <ac:graphicFrameMkLst>
            <pc:docMk/>
            <pc:sldMk cId="1798374672" sldId="298"/>
            <ac:graphicFrameMk id="18" creationId="{5B5C442A-B298-4DC6-A3C5-9D2FE5ADF624}"/>
          </ac:graphicFrameMkLst>
        </pc:graphicFrameChg>
        <pc:graphicFrameChg chg="add del">
          <ac:chgData name="Claire Patel" userId="0b94f1bf-e38b-4ca9-aae9-9cce60fe2f15" providerId="ADAL" clId="{3DC9397B-82FB-4DFE-87CF-859E5AE3CD01}" dt="2021-08-18T13:24:27.874" v="1797" actId="26606"/>
          <ac:graphicFrameMkLst>
            <pc:docMk/>
            <pc:sldMk cId="1798374672" sldId="298"/>
            <ac:graphicFrameMk id="19" creationId="{AFD1D5C0-3FC1-466F-A64B-2838D6E90C9E}"/>
          </ac:graphicFrameMkLst>
        </pc:graphicFrameChg>
        <pc:graphicFrameChg chg="add del">
          <ac:chgData name="Claire Patel" userId="0b94f1bf-e38b-4ca9-aae9-9cce60fe2f15" providerId="ADAL" clId="{3DC9397B-82FB-4DFE-87CF-859E5AE3CD01}" dt="2021-08-18T13:23:12.966" v="1786" actId="26606"/>
          <ac:graphicFrameMkLst>
            <pc:docMk/>
            <pc:sldMk cId="1798374672" sldId="298"/>
            <ac:graphicFrameMk id="20" creationId="{92A1A61F-3DED-4893-9930-6731F81B74B1}"/>
          </ac:graphicFrameMkLst>
        </pc:graphicFrameChg>
        <pc:graphicFrameChg chg="add del">
          <ac:chgData name="Claire Patel" userId="0b94f1bf-e38b-4ca9-aae9-9cce60fe2f15" providerId="ADAL" clId="{3DC9397B-82FB-4DFE-87CF-859E5AE3CD01}" dt="2021-08-18T13:24:28.614" v="1799" actId="26606"/>
          <ac:graphicFrameMkLst>
            <pc:docMk/>
            <pc:sldMk cId="1798374672" sldId="298"/>
            <ac:graphicFrameMk id="21" creationId="{9760CC81-A232-4400-8D33-CF3B15C36A2E}"/>
          </ac:graphicFrameMkLst>
        </pc:graphicFrameChg>
        <pc:graphicFrameChg chg="add del mod">
          <ac:chgData name="Claire Patel" userId="0b94f1bf-e38b-4ca9-aae9-9cce60fe2f15" providerId="ADAL" clId="{3DC9397B-82FB-4DFE-87CF-859E5AE3CD01}" dt="2021-08-18T13:24:16.597" v="1795" actId="26606"/>
          <ac:graphicFrameMkLst>
            <pc:docMk/>
            <pc:sldMk cId="1798374672" sldId="298"/>
            <ac:graphicFrameMk id="22" creationId="{7F161A13-3CC9-4416-A714-6B868511BF4B}"/>
          </ac:graphicFrameMkLst>
        </pc:graphicFrameChg>
        <pc:graphicFrameChg chg="add del">
          <ac:chgData name="Claire Patel" userId="0b94f1bf-e38b-4ca9-aae9-9cce60fe2f15" providerId="ADAL" clId="{3DC9397B-82FB-4DFE-87CF-859E5AE3CD01}" dt="2021-08-18T13:24:29.736" v="1801" actId="26606"/>
          <ac:graphicFrameMkLst>
            <pc:docMk/>
            <pc:sldMk cId="1798374672" sldId="298"/>
            <ac:graphicFrameMk id="23" creationId="{54238C74-B00F-4655-A9F1-0954A038EA74}"/>
          </ac:graphicFrameMkLst>
        </pc:graphicFrameChg>
        <pc:graphicFrameChg chg="add del">
          <ac:chgData name="Claire Patel" userId="0b94f1bf-e38b-4ca9-aae9-9cce60fe2f15" providerId="ADAL" clId="{3DC9397B-82FB-4DFE-87CF-859E5AE3CD01}" dt="2021-08-18T13:25:59.704" v="1807" actId="26606"/>
          <ac:graphicFrameMkLst>
            <pc:docMk/>
            <pc:sldMk cId="1798374672" sldId="298"/>
            <ac:graphicFrameMk id="25" creationId="{9760CC81-A232-4400-8D33-CF3B15C36A2E}"/>
          </ac:graphicFrameMkLst>
        </pc:graphicFrameChg>
        <pc:picChg chg="add del mod">
          <ac:chgData name="Claire Patel" userId="0b94f1bf-e38b-4ca9-aae9-9cce60fe2f15" providerId="ADAL" clId="{3DC9397B-82FB-4DFE-87CF-859E5AE3CD01}" dt="2021-08-18T13:25:59.096" v="1806" actId="931"/>
          <ac:picMkLst>
            <pc:docMk/>
            <pc:sldMk cId="1798374672" sldId="298"/>
            <ac:picMk id="3" creationId="{31F7217C-01CF-42ED-9922-5A67214AD6B1}"/>
          </ac:picMkLst>
        </pc:picChg>
        <pc:picChg chg="del">
          <ac:chgData name="Claire Patel" userId="0b94f1bf-e38b-4ca9-aae9-9cce60fe2f15" providerId="ADAL" clId="{3DC9397B-82FB-4DFE-87CF-859E5AE3CD01}" dt="2021-08-18T13:22:53.027" v="1781" actId="478"/>
          <ac:picMkLst>
            <pc:docMk/>
            <pc:sldMk cId="1798374672" sldId="298"/>
            <ac:picMk id="6" creationId="{F7852EDE-18DA-4D28-960C-3446433A0D1B}"/>
          </ac:picMkLst>
        </pc:picChg>
        <pc:picChg chg="add mod">
          <ac:chgData name="Claire Patel" userId="0b94f1bf-e38b-4ca9-aae9-9cce60fe2f15" providerId="ADAL" clId="{3DC9397B-82FB-4DFE-87CF-859E5AE3CD01}" dt="2021-08-18T13:34:33.723" v="1814" actId="14100"/>
          <ac:picMkLst>
            <pc:docMk/>
            <pc:sldMk cId="1798374672" sldId="298"/>
            <ac:picMk id="15" creationId="{FDBF3429-2598-44C3-8F2F-1B123B9B764B}"/>
          </ac:picMkLst>
        </pc:picChg>
      </pc:sldChg>
      <pc:sldChg chg="modSp mod">
        <pc:chgData name="Claire Patel" userId="0b94f1bf-e38b-4ca9-aae9-9cce60fe2f15" providerId="ADAL" clId="{3DC9397B-82FB-4DFE-87CF-859E5AE3CD01}" dt="2021-08-30T21:47:50.807" v="3890" actId="20577"/>
        <pc:sldMkLst>
          <pc:docMk/>
          <pc:sldMk cId="2028023106" sldId="299"/>
        </pc:sldMkLst>
        <pc:graphicFrameChg chg="mod modGraphic">
          <ac:chgData name="Claire Patel" userId="0b94f1bf-e38b-4ca9-aae9-9cce60fe2f15" providerId="ADAL" clId="{3DC9397B-82FB-4DFE-87CF-859E5AE3CD01}" dt="2021-08-30T21:47:50.807" v="3890" actId="20577"/>
          <ac:graphicFrameMkLst>
            <pc:docMk/>
            <pc:sldMk cId="2028023106" sldId="299"/>
            <ac:graphicFrameMk id="9" creationId="{BAF7555B-003D-4677-A4F4-72E344E98142}"/>
          </ac:graphicFrameMkLst>
        </pc:graphicFrameChg>
      </pc:sldChg>
      <pc:sldChg chg="modSp del mod">
        <pc:chgData name="Claire Patel" userId="0b94f1bf-e38b-4ca9-aae9-9cce60fe2f15" providerId="ADAL" clId="{3DC9397B-82FB-4DFE-87CF-859E5AE3CD01}" dt="2021-08-18T13:40:38.648" v="1872" actId="2696"/>
        <pc:sldMkLst>
          <pc:docMk/>
          <pc:sldMk cId="3811699384" sldId="299"/>
        </pc:sldMkLst>
        <pc:spChg chg="mod">
          <ac:chgData name="Claire Patel" userId="0b94f1bf-e38b-4ca9-aae9-9cce60fe2f15" providerId="ADAL" clId="{3DC9397B-82FB-4DFE-87CF-859E5AE3CD01}" dt="2021-08-17T13:01:21.094" v="44" actId="313"/>
          <ac:spMkLst>
            <pc:docMk/>
            <pc:sldMk cId="3811699384" sldId="299"/>
            <ac:spMk id="4" creationId="{034CC2AD-8D8C-4B1D-9586-059CD19B342C}"/>
          </ac:spMkLst>
        </pc:spChg>
      </pc:sldChg>
      <pc:sldChg chg="modSp mod ord">
        <pc:chgData name="Claire Patel" userId="0b94f1bf-e38b-4ca9-aae9-9cce60fe2f15" providerId="ADAL" clId="{3DC9397B-82FB-4DFE-87CF-859E5AE3CD01}" dt="2021-08-31T14:46:31.802" v="3893"/>
        <pc:sldMkLst>
          <pc:docMk/>
          <pc:sldMk cId="263436968" sldId="300"/>
        </pc:sldMkLst>
        <pc:spChg chg="mod">
          <ac:chgData name="Claire Patel" userId="0b94f1bf-e38b-4ca9-aae9-9cce60fe2f15" providerId="ADAL" clId="{3DC9397B-82FB-4DFE-87CF-859E5AE3CD01}" dt="2021-08-17T13:01:21.936" v="45" actId="313"/>
          <ac:spMkLst>
            <pc:docMk/>
            <pc:sldMk cId="263436968" sldId="300"/>
            <ac:spMk id="4" creationId="{034CC2AD-8D8C-4B1D-9586-059CD19B342C}"/>
          </ac:spMkLst>
        </pc:spChg>
        <pc:spChg chg="mod">
          <ac:chgData name="Claire Patel" userId="0b94f1bf-e38b-4ca9-aae9-9cce60fe2f15" providerId="ADAL" clId="{3DC9397B-82FB-4DFE-87CF-859E5AE3CD01}" dt="2021-08-18T13:40:45.171" v="1874" actId="122"/>
          <ac:spMkLst>
            <pc:docMk/>
            <pc:sldMk cId="263436968" sldId="300"/>
            <ac:spMk id="6" creationId="{12C7D641-36E4-416E-A55F-24F6FCF3A212}"/>
          </ac:spMkLst>
        </pc:spChg>
      </pc:sldChg>
      <pc:sldChg chg="addSp delSp modSp mod setBg addAnim delAnim setClrOvrMap">
        <pc:chgData name="Claire Patel" userId="0b94f1bf-e38b-4ca9-aae9-9cce60fe2f15" providerId="ADAL" clId="{3DC9397B-82FB-4DFE-87CF-859E5AE3CD01}" dt="2021-08-18T13:48:33.003" v="1957" actId="166"/>
        <pc:sldMkLst>
          <pc:docMk/>
          <pc:sldMk cId="2395716602" sldId="301"/>
        </pc:sldMkLst>
        <pc:spChg chg="mod ord">
          <ac:chgData name="Claire Patel" userId="0b94f1bf-e38b-4ca9-aae9-9cce60fe2f15" providerId="ADAL" clId="{3DC9397B-82FB-4DFE-87CF-859E5AE3CD01}" dt="2021-08-18T13:45:39.216" v="1932" actId="26606"/>
          <ac:spMkLst>
            <pc:docMk/>
            <pc:sldMk cId="2395716602" sldId="301"/>
            <ac:spMk id="4" creationId="{35F6CE81-175E-4411-BEF5-88816EEA75DD}"/>
          </ac:spMkLst>
        </pc:spChg>
        <pc:spChg chg="mod ord">
          <ac:chgData name="Claire Patel" userId="0b94f1bf-e38b-4ca9-aae9-9cce60fe2f15" providerId="ADAL" clId="{3DC9397B-82FB-4DFE-87CF-859E5AE3CD01}" dt="2021-08-18T13:45:39.216" v="1932" actId="26606"/>
          <ac:spMkLst>
            <pc:docMk/>
            <pc:sldMk cId="2395716602" sldId="301"/>
            <ac:spMk id="5" creationId="{14102432-1E0C-4587-9251-1BF2C7D4EE0A}"/>
          </ac:spMkLst>
        </pc:spChg>
        <pc:spChg chg="mod ord">
          <ac:chgData name="Claire Patel" userId="0b94f1bf-e38b-4ca9-aae9-9cce60fe2f15" providerId="ADAL" clId="{3DC9397B-82FB-4DFE-87CF-859E5AE3CD01}" dt="2021-08-18T13:46:01.266" v="1934" actId="1076"/>
          <ac:spMkLst>
            <pc:docMk/>
            <pc:sldMk cId="2395716602" sldId="301"/>
            <ac:spMk id="7" creationId="{8F3226BB-66FE-45A3-B1E1-7A78F71CAF67}"/>
          </ac:spMkLst>
        </pc:spChg>
        <pc:spChg chg="add del">
          <ac:chgData name="Claire Patel" userId="0b94f1bf-e38b-4ca9-aae9-9cce60fe2f15" providerId="ADAL" clId="{3DC9397B-82FB-4DFE-87CF-859E5AE3CD01}" dt="2021-08-18T13:41:39.825" v="1876" actId="26606"/>
          <ac:spMkLst>
            <pc:docMk/>
            <pc:sldMk cId="2395716602" sldId="301"/>
            <ac:spMk id="12" creationId="{23D09407-53BC-485E-B4CE-BC5E4FC4B25B}"/>
          </ac:spMkLst>
        </pc:spChg>
        <pc:spChg chg="add del">
          <ac:chgData name="Claire Patel" userId="0b94f1bf-e38b-4ca9-aae9-9cce60fe2f15" providerId="ADAL" clId="{3DC9397B-82FB-4DFE-87CF-859E5AE3CD01}" dt="2021-08-18T13:41:39.825" v="1876" actId="26606"/>
          <ac:spMkLst>
            <pc:docMk/>
            <pc:sldMk cId="2395716602" sldId="301"/>
            <ac:spMk id="14" creationId="{921DB988-49FC-4608-B0A2-E2F3A4019041}"/>
          </ac:spMkLst>
        </pc:spChg>
        <pc:spChg chg="add del">
          <ac:chgData name="Claire Patel" userId="0b94f1bf-e38b-4ca9-aae9-9cce60fe2f15" providerId="ADAL" clId="{3DC9397B-82FB-4DFE-87CF-859E5AE3CD01}" dt="2021-08-18T13:41:49.578" v="1886" actId="26606"/>
          <ac:spMkLst>
            <pc:docMk/>
            <pc:sldMk cId="2395716602" sldId="301"/>
            <ac:spMk id="18" creationId="{7DB3C429-F8DA-49B9-AF84-21996FCF78B5}"/>
          </ac:spMkLst>
        </pc:spChg>
        <pc:spChg chg="add del">
          <ac:chgData name="Claire Patel" userId="0b94f1bf-e38b-4ca9-aae9-9cce60fe2f15" providerId="ADAL" clId="{3DC9397B-82FB-4DFE-87CF-859E5AE3CD01}" dt="2021-08-18T13:41:41.281" v="1878" actId="26606"/>
          <ac:spMkLst>
            <pc:docMk/>
            <pc:sldMk cId="2395716602" sldId="301"/>
            <ac:spMk id="41" creationId="{826B4A43-2A34-4B22-882C-D7552FA9C7DB}"/>
          </ac:spMkLst>
        </pc:spChg>
        <pc:spChg chg="add del">
          <ac:chgData name="Claire Patel" userId="0b94f1bf-e38b-4ca9-aae9-9cce60fe2f15" providerId="ADAL" clId="{3DC9397B-82FB-4DFE-87CF-859E5AE3CD01}" dt="2021-08-18T13:41:41.281" v="1878" actId="26606"/>
          <ac:spMkLst>
            <pc:docMk/>
            <pc:sldMk cId="2395716602" sldId="301"/>
            <ac:spMk id="42" creationId="{A5271697-90F1-4A23-8EF2-0179F2EAFACB}"/>
          </ac:spMkLst>
        </pc:spChg>
        <pc:spChg chg="add del">
          <ac:chgData name="Claire Patel" userId="0b94f1bf-e38b-4ca9-aae9-9cce60fe2f15" providerId="ADAL" clId="{3DC9397B-82FB-4DFE-87CF-859E5AE3CD01}" dt="2021-08-18T13:41:41.281" v="1878" actId="26606"/>
          <ac:spMkLst>
            <pc:docMk/>
            <pc:sldMk cId="2395716602" sldId="301"/>
            <ac:spMk id="43" creationId="{D9F5512A-48E1-4C07-B75E-3CCC517B6804}"/>
          </ac:spMkLst>
        </pc:spChg>
        <pc:spChg chg="add del">
          <ac:chgData name="Claire Patel" userId="0b94f1bf-e38b-4ca9-aae9-9cce60fe2f15" providerId="ADAL" clId="{3DC9397B-82FB-4DFE-87CF-859E5AE3CD01}" dt="2021-08-18T13:41:41.281" v="1878" actId="26606"/>
          <ac:spMkLst>
            <pc:docMk/>
            <pc:sldMk cId="2395716602" sldId="301"/>
            <ac:spMk id="44" creationId="{B429BAE5-B200-4FC0-BBC1-8D7C57D1D9F4}"/>
          </ac:spMkLst>
        </pc:spChg>
        <pc:spChg chg="add del">
          <ac:chgData name="Claire Patel" userId="0b94f1bf-e38b-4ca9-aae9-9cce60fe2f15" providerId="ADAL" clId="{3DC9397B-82FB-4DFE-87CF-859E5AE3CD01}" dt="2021-08-18T13:41:44.821" v="1882" actId="26606"/>
          <ac:spMkLst>
            <pc:docMk/>
            <pc:sldMk cId="2395716602" sldId="301"/>
            <ac:spMk id="52" creationId="{71B2258F-86CA-4D4D-8270-BC05FCDEBFB3}"/>
          </ac:spMkLst>
        </pc:spChg>
        <pc:spChg chg="add del">
          <ac:chgData name="Claire Patel" userId="0b94f1bf-e38b-4ca9-aae9-9cce60fe2f15" providerId="ADAL" clId="{3DC9397B-82FB-4DFE-87CF-859E5AE3CD01}" dt="2021-08-18T13:41:49.578" v="1886" actId="26606"/>
          <ac:spMkLst>
            <pc:docMk/>
            <pc:sldMk cId="2395716602" sldId="301"/>
            <ac:spMk id="54" creationId="{8D0D6D3E-D7F9-4591-9CA9-DDF4DB1F73DA}"/>
          </ac:spMkLst>
        </pc:spChg>
        <pc:spChg chg="add del">
          <ac:chgData name="Claire Patel" userId="0b94f1bf-e38b-4ca9-aae9-9cce60fe2f15" providerId="ADAL" clId="{3DC9397B-82FB-4DFE-87CF-859E5AE3CD01}" dt="2021-08-18T13:41:49.578" v="1886" actId="26606"/>
          <ac:spMkLst>
            <pc:docMk/>
            <pc:sldMk cId="2395716602" sldId="301"/>
            <ac:spMk id="55" creationId="{C4C9F2B0-1044-46EB-8AEB-C3BFFDE6C2CC}"/>
          </ac:spMkLst>
        </pc:spChg>
        <pc:spChg chg="add del">
          <ac:chgData name="Claire Patel" userId="0b94f1bf-e38b-4ca9-aae9-9cce60fe2f15" providerId="ADAL" clId="{3DC9397B-82FB-4DFE-87CF-859E5AE3CD01}" dt="2021-08-18T13:41:49.578" v="1886" actId="26606"/>
          <ac:spMkLst>
            <pc:docMk/>
            <pc:sldMk cId="2395716602" sldId="301"/>
            <ac:spMk id="56" creationId="{D28B54C3-B57B-472A-B96E-1FCB67093DC2}"/>
          </ac:spMkLst>
        </pc:spChg>
        <pc:spChg chg="add del">
          <ac:chgData name="Claire Patel" userId="0b94f1bf-e38b-4ca9-aae9-9cce60fe2f15" providerId="ADAL" clId="{3DC9397B-82FB-4DFE-87CF-859E5AE3CD01}" dt="2021-08-18T13:41:55.030" v="1888" actId="26606"/>
          <ac:spMkLst>
            <pc:docMk/>
            <pc:sldMk cId="2395716602" sldId="301"/>
            <ac:spMk id="58" creationId="{E49CC64F-7275-4E33-961B-0C5CDC439875}"/>
          </ac:spMkLst>
        </pc:spChg>
        <pc:spChg chg="add del">
          <ac:chgData name="Claire Patel" userId="0b94f1bf-e38b-4ca9-aae9-9cce60fe2f15" providerId="ADAL" clId="{3DC9397B-82FB-4DFE-87CF-859E5AE3CD01}" dt="2021-08-18T13:45:39.216" v="1932" actId="26606"/>
          <ac:spMkLst>
            <pc:docMk/>
            <pc:sldMk cId="2395716602" sldId="301"/>
            <ac:spMk id="60" creationId="{17CDB40A-75BB-4498-A20B-59C3984A3A94}"/>
          </ac:spMkLst>
        </pc:spChg>
        <pc:spChg chg="add del">
          <ac:chgData name="Claire Patel" userId="0b94f1bf-e38b-4ca9-aae9-9cce60fe2f15" providerId="ADAL" clId="{3DC9397B-82FB-4DFE-87CF-859E5AE3CD01}" dt="2021-08-18T13:45:01.802" v="1913" actId="26606"/>
          <ac:spMkLst>
            <pc:docMk/>
            <pc:sldMk cId="2395716602" sldId="301"/>
            <ac:spMk id="65" creationId="{8D0D6D3E-D7F9-4591-9CA9-DDF4DB1F73DA}"/>
          </ac:spMkLst>
        </pc:spChg>
        <pc:spChg chg="add del">
          <ac:chgData name="Claire Patel" userId="0b94f1bf-e38b-4ca9-aae9-9cce60fe2f15" providerId="ADAL" clId="{3DC9397B-82FB-4DFE-87CF-859E5AE3CD01}" dt="2021-08-18T13:45:01.802" v="1913" actId="26606"/>
          <ac:spMkLst>
            <pc:docMk/>
            <pc:sldMk cId="2395716602" sldId="301"/>
            <ac:spMk id="67" creationId="{C4C9F2B0-1044-46EB-8AEB-C3BFFDE6C2CC}"/>
          </ac:spMkLst>
        </pc:spChg>
        <pc:spChg chg="add del">
          <ac:chgData name="Claire Patel" userId="0b94f1bf-e38b-4ca9-aae9-9cce60fe2f15" providerId="ADAL" clId="{3DC9397B-82FB-4DFE-87CF-859E5AE3CD01}" dt="2021-08-18T13:45:01.802" v="1913" actId="26606"/>
          <ac:spMkLst>
            <pc:docMk/>
            <pc:sldMk cId="2395716602" sldId="301"/>
            <ac:spMk id="69" creationId="{D28B54C3-B57B-472A-B96E-1FCB67093DC2}"/>
          </ac:spMkLst>
        </pc:spChg>
        <pc:spChg chg="add del">
          <ac:chgData name="Claire Patel" userId="0b94f1bf-e38b-4ca9-aae9-9cce60fe2f15" providerId="ADAL" clId="{3DC9397B-82FB-4DFE-87CF-859E5AE3CD01}" dt="2021-08-18T13:45:01.802" v="1913" actId="26606"/>
          <ac:spMkLst>
            <pc:docMk/>
            <pc:sldMk cId="2395716602" sldId="301"/>
            <ac:spMk id="71" creationId="{7DB3C429-F8DA-49B9-AF84-21996FCF78B5}"/>
          </ac:spMkLst>
        </pc:spChg>
        <pc:spChg chg="add del">
          <ac:chgData name="Claire Patel" userId="0b94f1bf-e38b-4ca9-aae9-9cce60fe2f15" providerId="ADAL" clId="{3DC9397B-82FB-4DFE-87CF-859E5AE3CD01}" dt="2021-08-18T13:45:25.154" v="1915" actId="26606"/>
          <ac:spMkLst>
            <pc:docMk/>
            <pc:sldMk cId="2395716602" sldId="301"/>
            <ac:spMk id="73" creationId="{0CBF71E6-C54A-4E15-90AD-354C39435516}"/>
          </ac:spMkLst>
        </pc:spChg>
        <pc:spChg chg="add del">
          <ac:chgData name="Claire Patel" userId="0b94f1bf-e38b-4ca9-aae9-9cce60fe2f15" providerId="ADAL" clId="{3DC9397B-82FB-4DFE-87CF-859E5AE3CD01}" dt="2021-08-18T13:45:25.708" v="1919" actId="26606"/>
          <ac:spMkLst>
            <pc:docMk/>
            <pc:sldMk cId="2395716602" sldId="301"/>
            <ac:spMk id="75" creationId="{8D0D6D3E-D7F9-4591-9CA9-DDF4DB1F73DA}"/>
          </ac:spMkLst>
        </pc:spChg>
        <pc:spChg chg="add del">
          <ac:chgData name="Claire Patel" userId="0b94f1bf-e38b-4ca9-aae9-9cce60fe2f15" providerId="ADAL" clId="{3DC9397B-82FB-4DFE-87CF-859E5AE3CD01}" dt="2021-08-18T13:45:25.708" v="1919" actId="26606"/>
          <ac:spMkLst>
            <pc:docMk/>
            <pc:sldMk cId="2395716602" sldId="301"/>
            <ac:spMk id="76" creationId="{C4C9F2B0-1044-46EB-8AEB-C3BFFDE6C2CC}"/>
          </ac:spMkLst>
        </pc:spChg>
        <pc:spChg chg="add del">
          <ac:chgData name="Claire Patel" userId="0b94f1bf-e38b-4ca9-aae9-9cce60fe2f15" providerId="ADAL" clId="{3DC9397B-82FB-4DFE-87CF-859E5AE3CD01}" dt="2021-08-18T13:45:25.708" v="1919" actId="26606"/>
          <ac:spMkLst>
            <pc:docMk/>
            <pc:sldMk cId="2395716602" sldId="301"/>
            <ac:spMk id="77" creationId="{D28B54C3-B57B-472A-B96E-1FCB67093DC2}"/>
          </ac:spMkLst>
        </pc:spChg>
        <pc:spChg chg="add del">
          <ac:chgData name="Claire Patel" userId="0b94f1bf-e38b-4ca9-aae9-9cce60fe2f15" providerId="ADAL" clId="{3DC9397B-82FB-4DFE-87CF-859E5AE3CD01}" dt="2021-08-18T13:45:25.708" v="1919" actId="26606"/>
          <ac:spMkLst>
            <pc:docMk/>
            <pc:sldMk cId="2395716602" sldId="301"/>
            <ac:spMk id="78" creationId="{7DB3C429-F8DA-49B9-AF84-21996FCF78B5}"/>
          </ac:spMkLst>
        </pc:spChg>
        <pc:spChg chg="add del">
          <ac:chgData name="Claire Patel" userId="0b94f1bf-e38b-4ca9-aae9-9cce60fe2f15" providerId="ADAL" clId="{3DC9397B-82FB-4DFE-87CF-859E5AE3CD01}" dt="2021-08-18T13:45:27.032" v="1921" actId="26606"/>
          <ac:spMkLst>
            <pc:docMk/>
            <pc:sldMk cId="2395716602" sldId="301"/>
            <ac:spMk id="80" creationId="{0CBF71E6-C54A-4E15-90AD-354C39435516}"/>
          </ac:spMkLst>
        </pc:spChg>
        <pc:spChg chg="add del">
          <ac:chgData name="Claire Patel" userId="0b94f1bf-e38b-4ca9-aae9-9cce60fe2f15" providerId="ADAL" clId="{3DC9397B-82FB-4DFE-87CF-859E5AE3CD01}" dt="2021-08-18T13:45:32.989" v="1925" actId="26606"/>
          <ac:spMkLst>
            <pc:docMk/>
            <pc:sldMk cId="2395716602" sldId="301"/>
            <ac:spMk id="82" creationId="{8D0D6D3E-D7F9-4591-9CA9-DDF4DB1F73DA}"/>
          </ac:spMkLst>
        </pc:spChg>
        <pc:spChg chg="add del">
          <ac:chgData name="Claire Patel" userId="0b94f1bf-e38b-4ca9-aae9-9cce60fe2f15" providerId="ADAL" clId="{3DC9397B-82FB-4DFE-87CF-859E5AE3CD01}" dt="2021-08-18T13:45:32.989" v="1925" actId="26606"/>
          <ac:spMkLst>
            <pc:docMk/>
            <pc:sldMk cId="2395716602" sldId="301"/>
            <ac:spMk id="83" creationId="{C4C9F2B0-1044-46EB-8AEB-C3BFFDE6C2CC}"/>
          </ac:spMkLst>
        </pc:spChg>
        <pc:spChg chg="add del">
          <ac:chgData name="Claire Patel" userId="0b94f1bf-e38b-4ca9-aae9-9cce60fe2f15" providerId="ADAL" clId="{3DC9397B-82FB-4DFE-87CF-859E5AE3CD01}" dt="2021-08-18T13:45:32.989" v="1925" actId="26606"/>
          <ac:spMkLst>
            <pc:docMk/>
            <pc:sldMk cId="2395716602" sldId="301"/>
            <ac:spMk id="84" creationId="{D28B54C3-B57B-472A-B96E-1FCB67093DC2}"/>
          </ac:spMkLst>
        </pc:spChg>
        <pc:spChg chg="add del">
          <ac:chgData name="Claire Patel" userId="0b94f1bf-e38b-4ca9-aae9-9cce60fe2f15" providerId="ADAL" clId="{3DC9397B-82FB-4DFE-87CF-859E5AE3CD01}" dt="2021-08-18T13:45:32.989" v="1925" actId="26606"/>
          <ac:spMkLst>
            <pc:docMk/>
            <pc:sldMk cId="2395716602" sldId="301"/>
            <ac:spMk id="85" creationId="{7DB3C429-F8DA-49B9-AF84-21996FCF78B5}"/>
          </ac:spMkLst>
        </pc:spChg>
        <pc:spChg chg="add del">
          <ac:chgData name="Claire Patel" userId="0b94f1bf-e38b-4ca9-aae9-9cce60fe2f15" providerId="ADAL" clId="{3DC9397B-82FB-4DFE-87CF-859E5AE3CD01}" dt="2021-08-18T13:45:36.373" v="1927" actId="26606"/>
          <ac:spMkLst>
            <pc:docMk/>
            <pc:sldMk cId="2395716602" sldId="301"/>
            <ac:spMk id="87" creationId="{0CBF71E6-C54A-4E15-90AD-354C39435516}"/>
          </ac:spMkLst>
        </pc:spChg>
        <pc:spChg chg="add del">
          <ac:chgData name="Claire Patel" userId="0b94f1bf-e38b-4ca9-aae9-9cce60fe2f15" providerId="ADAL" clId="{3DC9397B-82FB-4DFE-87CF-859E5AE3CD01}" dt="2021-08-18T13:45:39.213" v="1931" actId="26606"/>
          <ac:spMkLst>
            <pc:docMk/>
            <pc:sldMk cId="2395716602" sldId="301"/>
            <ac:spMk id="89" creationId="{17CDB40A-75BB-4498-A20B-59C3984A3A94}"/>
          </ac:spMkLst>
        </pc:spChg>
        <pc:spChg chg="add">
          <ac:chgData name="Claire Patel" userId="0b94f1bf-e38b-4ca9-aae9-9cce60fe2f15" providerId="ADAL" clId="{3DC9397B-82FB-4DFE-87CF-859E5AE3CD01}" dt="2021-08-18T13:45:39.216" v="1932" actId="26606"/>
          <ac:spMkLst>
            <pc:docMk/>
            <pc:sldMk cId="2395716602" sldId="301"/>
            <ac:spMk id="91" creationId="{0CBF71E6-C54A-4E15-90AD-354C39435516}"/>
          </ac:spMkLst>
        </pc:spChg>
        <pc:grpChg chg="add del">
          <ac:chgData name="Claire Patel" userId="0b94f1bf-e38b-4ca9-aae9-9cce60fe2f15" providerId="ADAL" clId="{3DC9397B-82FB-4DFE-87CF-859E5AE3CD01}" dt="2021-08-18T13:41:39.825" v="1876" actId="26606"/>
          <ac:grpSpMkLst>
            <pc:docMk/>
            <pc:sldMk cId="2395716602" sldId="301"/>
            <ac:grpSpMk id="16" creationId="{E9B930FD-8671-4C4C-ADCF-73AC1D0CD417}"/>
          </ac:grpSpMkLst>
        </pc:grpChg>
        <pc:grpChg chg="add del">
          <ac:chgData name="Claire Patel" userId="0b94f1bf-e38b-4ca9-aae9-9cce60fe2f15" providerId="ADAL" clId="{3DC9397B-82FB-4DFE-87CF-859E5AE3CD01}" dt="2021-08-18T13:41:39.825" v="1876" actId="26606"/>
          <ac:grpSpMkLst>
            <pc:docMk/>
            <pc:sldMk cId="2395716602" sldId="301"/>
            <ac:grpSpMk id="22" creationId="{383C2651-AE0C-4AE4-8725-E2F9414FE219}"/>
          </ac:grpSpMkLst>
        </pc:grpChg>
        <pc:grpChg chg="add del">
          <ac:chgData name="Claire Patel" userId="0b94f1bf-e38b-4ca9-aae9-9cce60fe2f15" providerId="ADAL" clId="{3DC9397B-82FB-4DFE-87CF-859E5AE3CD01}" dt="2021-08-18T13:41:41.281" v="1878" actId="26606"/>
          <ac:grpSpMkLst>
            <pc:docMk/>
            <pc:sldMk cId="2395716602" sldId="301"/>
            <ac:grpSpMk id="45" creationId="{A9644633-5AE1-44D6-8F5F-6376DDA130CD}"/>
          </ac:grpSpMkLst>
        </pc:grpChg>
        <pc:picChg chg="mod ord">
          <ac:chgData name="Claire Patel" userId="0b94f1bf-e38b-4ca9-aae9-9cce60fe2f15" providerId="ADAL" clId="{3DC9397B-82FB-4DFE-87CF-859E5AE3CD01}" dt="2021-08-18T13:48:33.003" v="1957" actId="166"/>
          <ac:picMkLst>
            <pc:docMk/>
            <pc:sldMk cId="2395716602" sldId="301"/>
            <ac:picMk id="3" creationId="{B027614B-2A8F-40E4-9270-DCA76E18CFB1}"/>
          </ac:picMkLst>
        </pc:picChg>
      </pc:sldChg>
      <pc:sldChg chg="modSp mod">
        <pc:chgData name="Claire Patel" userId="0b94f1bf-e38b-4ca9-aae9-9cce60fe2f15" providerId="ADAL" clId="{3DC9397B-82FB-4DFE-87CF-859E5AE3CD01}" dt="2021-08-18T13:42:58.227" v="1893" actId="14100"/>
        <pc:sldMkLst>
          <pc:docMk/>
          <pc:sldMk cId="585066058" sldId="302"/>
        </pc:sldMkLst>
        <pc:spChg chg="mod">
          <ac:chgData name="Claire Patel" userId="0b94f1bf-e38b-4ca9-aae9-9cce60fe2f15" providerId="ADAL" clId="{3DC9397B-82FB-4DFE-87CF-859E5AE3CD01}" dt="2021-08-18T13:42:52.805" v="1892" actId="14100"/>
          <ac:spMkLst>
            <pc:docMk/>
            <pc:sldMk cId="585066058" sldId="302"/>
            <ac:spMk id="6" creationId="{A629948C-ACD7-4AF5-AF26-54B04D16D611}"/>
          </ac:spMkLst>
        </pc:spChg>
        <pc:spChg chg="mod">
          <ac:chgData name="Claire Patel" userId="0b94f1bf-e38b-4ca9-aae9-9cce60fe2f15" providerId="ADAL" clId="{3DC9397B-82FB-4DFE-87CF-859E5AE3CD01}" dt="2021-08-18T13:42:58.227" v="1893" actId="14100"/>
          <ac:spMkLst>
            <pc:docMk/>
            <pc:sldMk cId="585066058" sldId="302"/>
            <ac:spMk id="8" creationId="{5D129198-E4E5-4645-BD00-C701D662EDC4}"/>
          </ac:spMkLst>
        </pc:spChg>
        <pc:spChg chg="mod">
          <ac:chgData name="Claire Patel" userId="0b94f1bf-e38b-4ca9-aae9-9cce60fe2f15" providerId="ADAL" clId="{3DC9397B-82FB-4DFE-87CF-859E5AE3CD01}" dt="2021-08-17T13:01:24.461" v="47" actId="313"/>
          <ac:spMkLst>
            <pc:docMk/>
            <pc:sldMk cId="585066058" sldId="302"/>
            <ac:spMk id="9" creationId="{DFABA6DD-27D1-40C8-BBD3-41130A5307D3}"/>
          </ac:spMkLst>
        </pc:spChg>
      </pc:sldChg>
      <pc:sldChg chg="modSp mod">
        <pc:chgData name="Claire Patel" userId="0b94f1bf-e38b-4ca9-aae9-9cce60fe2f15" providerId="ADAL" clId="{3DC9397B-82FB-4DFE-87CF-859E5AE3CD01}" dt="2021-08-18T13:43:26.787" v="1896" actId="20577"/>
        <pc:sldMkLst>
          <pc:docMk/>
          <pc:sldMk cId="153872812" sldId="303"/>
        </pc:sldMkLst>
        <pc:spChg chg="mod">
          <ac:chgData name="Claire Patel" userId="0b94f1bf-e38b-4ca9-aae9-9cce60fe2f15" providerId="ADAL" clId="{3DC9397B-82FB-4DFE-87CF-859E5AE3CD01}" dt="2021-08-17T13:01:25.914" v="48" actId="313"/>
          <ac:spMkLst>
            <pc:docMk/>
            <pc:sldMk cId="153872812" sldId="303"/>
            <ac:spMk id="4" creationId="{034CC2AD-8D8C-4B1D-9586-059CD19B342C}"/>
          </ac:spMkLst>
        </pc:spChg>
        <pc:graphicFrameChg chg="mod">
          <ac:chgData name="Claire Patel" userId="0b94f1bf-e38b-4ca9-aae9-9cce60fe2f15" providerId="ADAL" clId="{3DC9397B-82FB-4DFE-87CF-859E5AE3CD01}" dt="2021-08-18T13:43:26.787" v="1896" actId="20577"/>
          <ac:graphicFrameMkLst>
            <pc:docMk/>
            <pc:sldMk cId="153872812" sldId="303"/>
            <ac:graphicFrameMk id="15" creationId="{4473F7CB-3EE3-4BAC-B25D-AF8242625ECD}"/>
          </ac:graphicFrameMkLst>
        </pc:graphicFrameChg>
      </pc:sldChg>
      <pc:sldChg chg="modSp mod">
        <pc:chgData name="Claire Patel" userId="0b94f1bf-e38b-4ca9-aae9-9cce60fe2f15" providerId="ADAL" clId="{3DC9397B-82FB-4DFE-87CF-859E5AE3CD01}" dt="2021-08-18T13:50:34.788" v="1972" actId="1076"/>
        <pc:sldMkLst>
          <pc:docMk/>
          <pc:sldMk cId="4059025071" sldId="304"/>
        </pc:sldMkLst>
        <pc:spChg chg="mod">
          <ac:chgData name="Claire Patel" userId="0b94f1bf-e38b-4ca9-aae9-9cce60fe2f15" providerId="ADAL" clId="{3DC9397B-82FB-4DFE-87CF-859E5AE3CD01}" dt="2021-08-17T13:01:27.143" v="49" actId="313"/>
          <ac:spMkLst>
            <pc:docMk/>
            <pc:sldMk cId="4059025071" sldId="304"/>
            <ac:spMk id="4" creationId="{034CC2AD-8D8C-4B1D-9586-059CD19B342C}"/>
          </ac:spMkLst>
        </pc:spChg>
        <pc:graphicFrameChg chg="mod modGraphic">
          <ac:chgData name="Claire Patel" userId="0b94f1bf-e38b-4ca9-aae9-9cce60fe2f15" providerId="ADAL" clId="{3DC9397B-82FB-4DFE-87CF-859E5AE3CD01}" dt="2021-08-18T13:50:34.788" v="1972" actId="1076"/>
          <ac:graphicFrameMkLst>
            <pc:docMk/>
            <pc:sldMk cId="4059025071" sldId="304"/>
            <ac:graphicFrameMk id="15" creationId="{AC161CF0-30DA-43C0-9106-CEB66C2A96BF}"/>
          </ac:graphicFrameMkLst>
        </pc:graphicFrameChg>
      </pc:sldChg>
      <pc:sldChg chg="modSp mod">
        <pc:chgData name="Claire Patel" userId="0b94f1bf-e38b-4ca9-aae9-9cce60fe2f15" providerId="ADAL" clId="{3DC9397B-82FB-4DFE-87CF-859E5AE3CD01}" dt="2021-08-18T13:50:20.042" v="1971" actId="113"/>
        <pc:sldMkLst>
          <pc:docMk/>
          <pc:sldMk cId="954560694" sldId="305"/>
        </pc:sldMkLst>
        <pc:spChg chg="mod">
          <ac:chgData name="Claire Patel" userId="0b94f1bf-e38b-4ca9-aae9-9cce60fe2f15" providerId="ADAL" clId="{3DC9397B-82FB-4DFE-87CF-859E5AE3CD01}" dt="2021-08-17T13:01:28.132" v="50" actId="313"/>
          <ac:spMkLst>
            <pc:docMk/>
            <pc:sldMk cId="954560694" sldId="305"/>
            <ac:spMk id="4" creationId="{034CC2AD-8D8C-4B1D-9586-059CD19B342C}"/>
          </ac:spMkLst>
        </pc:spChg>
        <pc:spChg chg="mod">
          <ac:chgData name="Claire Patel" userId="0b94f1bf-e38b-4ca9-aae9-9cce60fe2f15" providerId="ADAL" clId="{3DC9397B-82FB-4DFE-87CF-859E5AE3CD01}" dt="2021-08-18T13:50:20.042" v="1971" actId="113"/>
          <ac:spMkLst>
            <pc:docMk/>
            <pc:sldMk cId="954560694" sldId="305"/>
            <ac:spMk id="16" creationId="{89145BF4-6DF3-419E-944E-F4FF9A65AB71}"/>
          </ac:spMkLst>
        </pc:spChg>
        <pc:picChg chg="mod">
          <ac:chgData name="Claire Patel" userId="0b94f1bf-e38b-4ca9-aae9-9cce60fe2f15" providerId="ADAL" clId="{3DC9397B-82FB-4DFE-87CF-859E5AE3CD01}" dt="2021-08-18T13:49:29.111" v="1964" actId="14100"/>
          <ac:picMkLst>
            <pc:docMk/>
            <pc:sldMk cId="954560694" sldId="305"/>
            <ac:picMk id="11" creationId="{EA6E95ED-BEF1-4E05-B64D-5AE214D38DCD}"/>
          </ac:picMkLst>
        </pc:picChg>
      </pc:sldChg>
      <pc:sldChg chg="modSp mod">
        <pc:chgData name="Claire Patel" userId="0b94f1bf-e38b-4ca9-aae9-9cce60fe2f15" providerId="ADAL" clId="{3DC9397B-82FB-4DFE-87CF-859E5AE3CD01}" dt="2021-08-18T23:08:50.791" v="2964" actId="113"/>
        <pc:sldMkLst>
          <pc:docMk/>
          <pc:sldMk cId="1999078580" sldId="306"/>
        </pc:sldMkLst>
        <pc:spChg chg="mod">
          <ac:chgData name="Claire Patel" userId="0b94f1bf-e38b-4ca9-aae9-9cce60fe2f15" providerId="ADAL" clId="{3DC9397B-82FB-4DFE-87CF-859E5AE3CD01}" dt="2021-08-17T13:01:29.267" v="51" actId="313"/>
          <ac:spMkLst>
            <pc:docMk/>
            <pc:sldMk cId="1999078580" sldId="306"/>
            <ac:spMk id="4" creationId="{034CC2AD-8D8C-4B1D-9586-059CD19B342C}"/>
          </ac:spMkLst>
        </pc:spChg>
        <pc:spChg chg="mod">
          <ac:chgData name="Claire Patel" userId="0b94f1bf-e38b-4ca9-aae9-9cce60fe2f15" providerId="ADAL" clId="{3DC9397B-82FB-4DFE-87CF-859E5AE3CD01}" dt="2021-08-18T13:51:38.862" v="1977" actId="20577"/>
          <ac:spMkLst>
            <pc:docMk/>
            <pc:sldMk cId="1999078580" sldId="306"/>
            <ac:spMk id="21" creationId="{70B20006-447F-4D3A-97A5-4430A0FB8C52}"/>
          </ac:spMkLst>
        </pc:spChg>
        <pc:spChg chg="mod">
          <ac:chgData name="Claire Patel" userId="0b94f1bf-e38b-4ca9-aae9-9cce60fe2f15" providerId="ADAL" clId="{3DC9397B-82FB-4DFE-87CF-859E5AE3CD01}" dt="2021-08-18T13:51:36.772" v="1976" actId="20577"/>
          <ac:spMkLst>
            <pc:docMk/>
            <pc:sldMk cId="1999078580" sldId="306"/>
            <ac:spMk id="22" creationId="{4FDC3CDB-CE18-47BB-BED3-5B67D6A2BC1C}"/>
          </ac:spMkLst>
        </pc:spChg>
        <pc:spChg chg="mod">
          <ac:chgData name="Claire Patel" userId="0b94f1bf-e38b-4ca9-aae9-9cce60fe2f15" providerId="ADAL" clId="{3DC9397B-82FB-4DFE-87CF-859E5AE3CD01}" dt="2021-08-18T13:51:34.643" v="1975" actId="20577"/>
          <ac:spMkLst>
            <pc:docMk/>
            <pc:sldMk cId="1999078580" sldId="306"/>
            <ac:spMk id="23" creationId="{1C1EEF75-AFCA-4347-AE70-A8EB150AC7FF}"/>
          </ac:spMkLst>
        </pc:spChg>
        <pc:spChg chg="mod">
          <ac:chgData name="Claire Patel" userId="0b94f1bf-e38b-4ca9-aae9-9cce60fe2f15" providerId="ADAL" clId="{3DC9397B-82FB-4DFE-87CF-859E5AE3CD01}" dt="2021-08-18T13:51:30.671" v="1974" actId="20577"/>
          <ac:spMkLst>
            <pc:docMk/>
            <pc:sldMk cId="1999078580" sldId="306"/>
            <ac:spMk id="24" creationId="{8A36A4D6-3033-42DC-8093-45C8EFAF0233}"/>
          </ac:spMkLst>
        </pc:spChg>
        <pc:spChg chg="mod">
          <ac:chgData name="Claire Patel" userId="0b94f1bf-e38b-4ca9-aae9-9cce60fe2f15" providerId="ADAL" clId="{3DC9397B-82FB-4DFE-87CF-859E5AE3CD01}" dt="2021-08-18T13:51:51.428" v="1979" actId="20577"/>
          <ac:spMkLst>
            <pc:docMk/>
            <pc:sldMk cId="1999078580" sldId="306"/>
            <ac:spMk id="25" creationId="{EF701EC9-A9FE-4565-9BA0-F5F7D2F6CA4D}"/>
          </ac:spMkLst>
        </pc:spChg>
        <pc:spChg chg="mod">
          <ac:chgData name="Claire Patel" userId="0b94f1bf-e38b-4ca9-aae9-9cce60fe2f15" providerId="ADAL" clId="{3DC9397B-82FB-4DFE-87CF-859E5AE3CD01}" dt="2021-08-18T23:08:25.575" v="2959" actId="113"/>
          <ac:spMkLst>
            <pc:docMk/>
            <pc:sldMk cId="1999078580" sldId="306"/>
            <ac:spMk id="26" creationId="{8752EF54-62E9-432F-9C75-86992A744270}"/>
          </ac:spMkLst>
        </pc:spChg>
        <pc:spChg chg="mod">
          <ac:chgData name="Claire Patel" userId="0b94f1bf-e38b-4ca9-aae9-9cce60fe2f15" providerId="ADAL" clId="{3DC9397B-82FB-4DFE-87CF-859E5AE3CD01}" dt="2021-08-18T23:08:36.232" v="2961" actId="14100"/>
          <ac:spMkLst>
            <pc:docMk/>
            <pc:sldMk cId="1999078580" sldId="306"/>
            <ac:spMk id="27" creationId="{2A260751-4A23-4A8A-A911-8D544F5E41B8}"/>
          </ac:spMkLst>
        </pc:spChg>
        <pc:spChg chg="mod">
          <ac:chgData name="Claire Patel" userId="0b94f1bf-e38b-4ca9-aae9-9cce60fe2f15" providerId="ADAL" clId="{3DC9397B-82FB-4DFE-87CF-859E5AE3CD01}" dt="2021-08-18T23:08:40.430" v="2962" actId="113"/>
          <ac:spMkLst>
            <pc:docMk/>
            <pc:sldMk cId="1999078580" sldId="306"/>
            <ac:spMk id="28" creationId="{06AB6530-11FA-4502-B27B-0C1A18CF35ED}"/>
          </ac:spMkLst>
        </pc:spChg>
        <pc:spChg chg="mod">
          <ac:chgData name="Claire Patel" userId="0b94f1bf-e38b-4ca9-aae9-9cce60fe2f15" providerId="ADAL" clId="{3DC9397B-82FB-4DFE-87CF-859E5AE3CD01}" dt="2021-08-18T23:08:45.919" v="2963" actId="113"/>
          <ac:spMkLst>
            <pc:docMk/>
            <pc:sldMk cId="1999078580" sldId="306"/>
            <ac:spMk id="29" creationId="{1D321CFB-9DD4-4287-8DDC-FB48502E1ACF}"/>
          </ac:spMkLst>
        </pc:spChg>
        <pc:spChg chg="mod">
          <ac:chgData name="Claire Patel" userId="0b94f1bf-e38b-4ca9-aae9-9cce60fe2f15" providerId="ADAL" clId="{3DC9397B-82FB-4DFE-87CF-859E5AE3CD01}" dt="2021-08-18T23:08:50.791" v="2964" actId="113"/>
          <ac:spMkLst>
            <pc:docMk/>
            <pc:sldMk cId="1999078580" sldId="306"/>
            <ac:spMk id="30" creationId="{F6BD38BE-0238-4A92-BF62-982D223A8C25}"/>
          </ac:spMkLst>
        </pc:spChg>
      </pc:sldChg>
      <pc:sldChg chg="modSp mod">
        <pc:chgData name="Claire Patel" userId="0b94f1bf-e38b-4ca9-aae9-9cce60fe2f15" providerId="ADAL" clId="{3DC9397B-82FB-4DFE-87CF-859E5AE3CD01}" dt="2021-08-18T13:53:03.407" v="1988" actId="2085"/>
        <pc:sldMkLst>
          <pc:docMk/>
          <pc:sldMk cId="1111921704" sldId="307"/>
        </pc:sldMkLst>
        <pc:spChg chg="mod">
          <ac:chgData name="Claire Patel" userId="0b94f1bf-e38b-4ca9-aae9-9cce60fe2f15" providerId="ADAL" clId="{3DC9397B-82FB-4DFE-87CF-859E5AE3CD01}" dt="2021-08-18T13:52:58.934" v="1987" actId="692"/>
          <ac:spMkLst>
            <pc:docMk/>
            <pc:sldMk cId="1111921704" sldId="307"/>
            <ac:spMk id="3" creationId="{C4D63D77-0988-403B-9603-DC944CF6B6A9}"/>
          </ac:spMkLst>
        </pc:spChg>
        <pc:spChg chg="mod">
          <ac:chgData name="Claire Patel" userId="0b94f1bf-e38b-4ca9-aae9-9cce60fe2f15" providerId="ADAL" clId="{3DC9397B-82FB-4DFE-87CF-859E5AE3CD01}" dt="2021-08-17T13:01:52.985" v="52" actId="313"/>
          <ac:spMkLst>
            <pc:docMk/>
            <pc:sldMk cId="1111921704" sldId="307"/>
            <ac:spMk id="4" creationId="{034CC2AD-8D8C-4B1D-9586-059CD19B342C}"/>
          </ac:spMkLst>
        </pc:spChg>
        <pc:spChg chg="mod">
          <ac:chgData name="Claire Patel" userId="0b94f1bf-e38b-4ca9-aae9-9cce60fe2f15" providerId="ADAL" clId="{3DC9397B-82FB-4DFE-87CF-859E5AE3CD01}" dt="2021-08-18T13:52:27.687" v="1984" actId="20577"/>
          <ac:spMkLst>
            <pc:docMk/>
            <pc:sldMk cId="1111921704" sldId="307"/>
            <ac:spMk id="16" creationId="{FE5D81A6-7E05-45A9-B7A4-013E7AAFA571}"/>
          </ac:spMkLst>
        </pc:spChg>
        <pc:spChg chg="mod">
          <ac:chgData name="Claire Patel" userId="0b94f1bf-e38b-4ca9-aae9-9cce60fe2f15" providerId="ADAL" clId="{3DC9397B-82FB-4DFE-87CF-859E5AE3CD01}" dt="2021-08-18T13:52:58.934" v="1987" actId="692"/>
          <ac:spMkLst>
            <pc:docMk/>
            <pc:sldMk cId="1111921704" sldId="307"/>
            <ac:spMk id="17" creationId="{E92C9529-58AC-4109-BF1E-324AF7571670}"/>
          </ac:spMkLst>
        </pc:spChg>
        <pc:spChg chg="mod">
          <ac:chgData name="Claire Patel" userId="0b94f1bf-e38b-4ca9-aae9-9cce60fe2f15" providerId="ADAL" clId="{3DC9397B-82FB-4DFE-87CF-859E5AE3CD01}" dt="2021-08-18T13:52:58.934" v="1987" actId="692"/>
          <ac:spMkLst>
            <pc:docMk/>
            <pc:sldMk cId="1111921704" sldId="307"/>
            <ac:spMk id="18" creationId="{EC8DF2A9-83AA-4D28-B180-8ABEEB848974}"/>
          </ac:spMkLst>
        </pc:spChg>
        <pc:spChg chg="mod">
          <ac:chgData name="Claire Patel" userId="0b94f1bf-e38b-4ca9-aae9-9cce60fe2f15" providerId="ADAL" clId="{3DC9397B-82FB-4DFE-87CF-859E5AE3CD01}" dt="2021-08-18T13:52:58.934" v="1987" actId="692"/>
          <ac:spMkLst>
            <pc:docMk/>
            <pc:sldMk cId="1111921704" sldId="307"/>
            <ac:spMk id="19" creationId="{51F7CEC1-43FF-4C9E-92FA-3DBD841D4F03}"/>
          </ac:spMkLst>
        </pc:spChg>
        <pc:spChg chg="mod">
          <ac:chgData name="Claire Patel" userId="0b94f1bf-e38b-4ca9-aae9-9cce60fe2f15" providerId="ADAL" clId="{3DC9397B-82FB-4DFE-87CF-859E5AE3CD01}" dt="2021-08-18T13:52:58.934" v="1987" actId="692"/>
          <ac:spMkLst>
            <pc:docMk/>
            <pc:sldMk cId="1111921704" sldId="307"/>
            <ac:spMk id="20" creationId="{EA47685B-0FE6-45C3-94C7-0C2AE0C8CA2E}"/>
          </ac:spMkLst>
        </pc:spChg>
        <pc:spChg chg="mod">
          <ac:chgData name="Claire Patel" userId="0b94f1bf-e38b-4ca9-aae9-9cce60fe2f15" providerId="ADAL" clId="{3DC9397B-82FB-4DFE-87CF-859E5AE3CD01}" dt="2021-08-18T13:52:58.934" v="1987" actId="692"/>
          <ac:spMkLst>
            <pc:docMk/>
            <pc:sldMk cId="1111921704" sldId="307"/>
            <ac:spMk id="21" creationId="{282B29B2-8F23-4C74-BDAF-AAA9B14F3AE2}"/>
          </ac:spMkLst>
        </pc:spChg>
        <pc:spChg chg="mod">
          <ac:chgData name="Claire Patel" userId="0b94f1bf-e38b-4ca9-aae9-9cce60fe2f15" providerId="ADAL" clId="{3DC9397B-82FB-4DFE-87CF-859E5AE3CD01}" dt="2021-08-18T13:52:58.934" v="1987" actId="692"/>
          <ac:spMkLst>
            <pc:docMk/>
            <pc:sldMk cId="1111921704" sldId="307"/>
            <ac:spMk id="22" creationId="{4F7C646B-8C83-4F48-8629-C32FB892D1FB}"/>
          </ac:spMkLst>
        </pc:spChg>
        <pc:spChg chg="mod">
          <ac:chgData name="Claire Patel" userId="0b94f1bf-e38b-4ca9-aae9-9cce60fe2f15" providerId="ADAL" clId="{3DC9397B-82FB-4DFE-87CF-859E5AE3CD01}" dt="2021-08-18T13:52:58.934" v="1987" actId="692"/>
          <ac:spMkLst>
            <pc:docMk/>
            <pc:sldMk cId="1111921704" sldId="307"/>
            <ac:spMk id="23" creationId="{54A5932E-8D80-4A5B-B6EC-72FDF25F1CA1}"/>
          </ac:spMkLst>
        </pc:spChg>
        <pc:spChg chg="mod">
          <ac:chgData name="Claire Patel" userId="0b94f1bf-e38b-4ca9-aae9-9cce60fe2f15" providerId="ADAL" clId="{3DC9397B-82FB-4DFE-87CF-859E5AE3CD01}" dt="2021-08-18T13:52:58.934" v="1987" actId="692"/>
          <ac:spMkLst>
            <pc:docMk/>
            <pc:sldMk cId="1111921704" sldId="307"/>
            <ac:spMk id="24" creationId="{BE6F3DCA-EC4D-4E2F-8CCF-0DF113FD416F}"/>
          </ac:spMkLst>
        </pc:spChg>
        <pc:spChg chg="mod">
          <ac:chgData name="Claire Patel" userId="0b94f1bf-e38b-4ca9-aae9-9cce60fe2f15" providerId="ADAL" clId="{3DC9397B-82FB-4DFE-87CF-859E5AE3CD01}" dt="2021-08-18T13:52:58.934" v="1987" actId="692"/>
          <ac:spMkLst>
            <pc:docMk/>
            <pc:sldMk cId="1111921704" sldId="307"/>
            <ac:spMk id="25" creationId="{0C9AC478-E0EA-4657-B4AE-55373A8AFAF9}"/>
          </ac:spMkLst>
        </pc:spChg>
        <pc:spChg chg="mod">
          <ac:chgData name="Claire Patel" userId="0b94f1bf-e38b-4ca9-aae9-9cce60fe2f15" providerId="ADAL" clId="{3DC9397B-82FB-4DFE-87CF-859E5AE3CD01}" dt="2021-08-18T13:52:58.934" v="1987" actId="692"/>
          <ac:spMkLst>
            <pc:docMk/>
            <pc:sldMk cId="1111921704" sldId="307"/>
            <ac:spMk id="26" creationId="{9E092043-1260-41D5-B2EE-E0E757B62769}"/>
          </ac:spMkLst>
        </pc:spChg>
        <pc:spChg chg="mod">
          <ac:chgData name="Claire Patel" userId="0b94f1bf-e38b-4ca9-aae9-9cce60fe2f15" providerId="ADAL" clId="{3DC9397B-82FB-4DFE-87CF-859E5AE3CD01}" dt="2021-08-18T13:53:03.407" v="1988" actId="2085"/>
          <ac:spMkLst>
            <pc:docMk/>
            <pc:sldMk cId="1111921704" sldId="307"/>
            <ac:spMk id="55" creationId="{303A5B78-597E-4C43-82B8-1740DE92F6AF}"/>
          </ac:spMkLst>
        </pc:spChg>
        <pc:cxnChg chg="mod">
          <ac:chgData name="Claire Patel" userId="0b94f1bf-e38b-4ca9-aae9-9cce60fe2f15" providerId="ADAL" clId="{3DC9397B-82FB-4DFE-87CF-859E5AE3CD01}" dt="2021-08-18T13:52:58.934" v="1987" actId="692"/>
          <ac:cxnSpMkLst>
            <pc:docMk/>
            <pc:sldMk cId="1111921704" sldId="307"/>
            <ac:cxnSpMk id="9" creationId="{100C8A53-7BF1-44AE-8061-0C70639BA536}"/>
          </ac:cxnSpMkLst>
        </pc:cxnChg>
        <pc:cxnChg chg="mod">
          <ac:chgData name="Claire Patel" userId="0b94f1bf-e38b-4ca9-aae9-9cce60fe2f15" providerId="ADAL" clId="{3DC9397B-82FB-4DFE-87CF-859E5AE3CD01}" dt="2021-08-18T13:52:58.934" v="1987" actId="692"/>
          <ac:cxnSpMkLst>
            <pc:docMk/>
            <pc:sldMk cId="1111921704" sldId="307"/>
            <ac:cxnSpMk id="28" creationId="{B83DA47D-B448-4D65-BF2E-8F7E27224383}"/>
          </ac:cxnSpMkLst>
        </pc:cxnChg>
        <pc:cxnChg chg="mod">
          <ac:chgData name="Claire Patel" userId="0b94f1bf-e38b-4ca9-aae9-9cce60fe2f15" providerId="ADAL" clId="{3DC9397B-82FB-4DFE-87CF-859E5AE3CD01}" dt="2021-08-18T13:52:58.934" v="1987" actId="692"/>
          <ac:cxnSpMkLst>
            <pc:docMk/>
            <pc:sldMk cId="1111921704" sldId="307"/>
            <ac:cxnSpMk id="31" creationId="{B2830C55-7B72-4761-9FD3-6029FD2CA047}"/>
          </ac:cxnSpMkLst>
        </pc:cxnChg>
        <pc:cxnChg chg="mod">
          <ac:chgData name="Claire Patel" userId="0b94f1bf-e38b-4ca9-aae9-9cce60fe2f15" providerId="ADAL" clId="{3DC9397B-82FB-4DFE-87CF-859E5AE3CD01}" dt="2021-08-18T13:52:58.934" v="1987" actId="692"/>
          <ac:cxnSpMkLst>
            <pc:docMk/>
            <pc:sldMk cId="1111921704" sldId="307"/>
            <ac:cxnSpMk id="34" creationId="{C959127D-C89C-4D39-BCC5-F460C66C2594}"/>
          </ac:cxnSpMkLst>
        </pc:cxnChg>
        <pc:cxnChg chg="mod">
          <ac:chgData name="Claire Patel" userId="0b94f1bf-e38b-4ca9-aae9-9cce60fe2f15" providerId="ADAL" clId="{3DC9397B-82FB-4DFE-87CF-859E5AE3CD01}" dt="2021-08-18T13:52:58.934" v="1987" actId="692"/>
          <ac:cxnSpMkLst>
            <pc:docMk/>
            <pc:sldMk cId="1111921704" sldId="307"/>
            <ac:cxnSpMk id="37" creationId="{B65AC425-55CF-4A13-AF51-88E75FE9A492}"/>
          </ac:cxnSpMkLst>
        </pc:cxnChg>
        <pc:cxnChg chg="mod">
          <ac:chgData name="Claire Patel" userId="0b94f1bf-e38b-4ca9-aae9-9cce60fe2f15" providerId="ADAL" clId="{3DC9397B-82FB-4DFE-87CF-859E5AE3CD01}" dt="2021-08-18T13:52:58.934" v="1987" actId="692"/>
          <ac:cxnSpMkLst>
            <pc:docMk/>
            <pc:sldMk cId="1111921704" sldId="307"/>
            <ac:cxnSpMk id="40" creationId="{BFCF2760-C627-42D4-ABC3-E8FD37258FB3}"/>
          </ac:cxnSpMkLst>
        </pc:cxnChg>
        <pc:cxnChg chg="mod">
          <ac:chgData name="Claire Patel" userId="0b94f1bf-e38b-4ca9-aae9-9cce60fe2f15" providerId="ADAL" clId="{3DC9397B-82FB-4DFE-87CF-859E5AE3CD01}" dt="2021-08-18T13:52:58.934" v="1987" actId="692"/>
          <ac:cxnSpMkLst>
            <pc:docMk/>
            <pc:sldMk cId="1111921704" sldId="307"/>
            <ac:cxnSpMk id="43" creationId="{E2D79F4D-531C-4BFB-8C78-39C07AF9F022}"/>
          </ac:cxnSpMkLst>
        </pc:cxnChg>
        <pc:cxnChg chg="mod">
          <ac:chgData name="Claire Patel" userId="0b94f1bf-e38b-4ca9-aae9-9cce60fe2f15" providerId="ADAL" clId="{3DC9397B-82FB-4DFE-87CF-859E5AE3CD01}" dt="2021-08-18T13:52:58.934" v="1987" actId="692"/>
          <ac:cxnSpMkLst>
            <pc:docMk/>
            <pc:sldMk cId="1111921704" sldId="307"/>
            <ac:cxnSpMk id="46" creationId="{1B8550E8-4BCC-463E-8582-A0F5054C12EC}"/>
          </ac:cxnSpMkLst>
        </pc:cxnChg>
        <pc:cxnChg chg="mod">
          <ac:chgData name="Claire Patel" userId="0b94f1bf-e38b-4ca9-aae9-9cce60fe2f15" providerId="ADAL" clId="{3DC9397B-82FB-4DFE-87CF-859E5AE3CD01}" dt="2021-08-18T13:52:58.934" v="1987" actId="692"/>
          <ac:cxnSpMkLst>
            <pc:docMk/>
            <pc:sldMk cId="1111921704" sldId="307"/>
            <ac:cxnSpMk id="49" creationId="{74CA38C8-7F39-47F9-B7E1-289B58CE5A15}"/>
          </ac:cxnSpMkLst>
        </pc:cxnChg>
        <pc:cxnChg chg="mod">
          <ac:chgData name="Claire Patel" userId="0b94f1bf-e38b-4ca9-aae9-9cce60fe2f15" providerId="ADAL" clId="{3DC9397B-82FB-4DFE-87CF-859E5AE3CD01}" dt="2021-08-18T13:52:58.934" v="1987" actId="692"/>
          <ac:cxnSpMkLst>
            <pc:docMk/>
            <pc:sldMk cId="1111921704" sldId="307"/>
            <ac:cxnSpMk id="52" creationId="{851C118B-CB08-4C5C-A49F-C13B04B86BF4}"/>
          </ac:cxnSpMkLst>
        </pc:cxnChg>
      </pc:sldChg>
      <pc:sldChg chg="modSp mod">
        <pc:chgData name="Claire Patel" userId="0b94f1bf-e38b-4ca9-aae9-9cce60fe2f15" providerId="ADAL" clId="{3DC9397B-82FB-4DFE-87CF-859E5AE3CD01}" dt="2021-08-30T20:31:04.455" v="3883" actId="14100"/>
        <pc:sldMkLst>
          <pc:docMk/>
          <pc:sldMk cId="3757073873" sldId="308"/>
        </pc:sldMkLst>
        <pc:spChg chg="mod">
          <ac:chgData name="Claire Patel" userId="0b94f1bf-e38b-4ca9-aae9-9cce60fe2f15" providerId="ADAL" clId="{3DC9397B-82FB-4DFE-87CF-859E5AE3CD01}" dt="2021-08-18T13:53:37.164" v="1990" actId="1076"/>
          <ac:spMkLst>
            <pc:docMk/>
            <pc:sldMk cId="3757073873" sldId="308"/>
            <ac:spMk id="2" creationId="{B7883966-3A87-4892-94DA-77B615EFC1BE}"/>
          </ac:spMkLst>
        </pc:spChg>
        <pc:spChg chg="mod">
          <ac:chgData name="Claire Patel" userId="0b94f1bf-e38b-4ca9-aae9-9cce60fe2f15" providerId="ADAL" clId="{3DC9397B-82FB-4DFE-87CF-859E5AE3CD01}" dt="2021-08-17T13:01:54.685" v="53" actId="313"/>
          <ac:spMkLst>
            <pc:docMk/>
            <pc:sldMk cId="3757073873" sldId="308"/>
            <ac:spMk id="4" creationId="{034CC2AD-8D8C-4B1D-9586-059CD19B342C}"/>
          </ac:spMkLst>
        </pc:spChg>
        <pc:spChg chg="mod">
          <ac:chgData name="Claire Patel" userId="0b94f1bf-e38b-4ca9-aae9-9cce60fe2f15" providerId="ADAL" clId="{3DC9397B-82FB-4DFE-87CF-859E5AE3CD01}" dt="2021-08-18T13:53:31.931" v="1989" actId="1076"/>
          <ac:spMkLst>
            <pc:docMk/>
            <pc:sldMk cId="3757073873" sldId="308"/>
            <ac:spMk id="6" creationId="{BD378DFF-13D9-40B9-84B6-D38123F0E537}"/>
          </ac:spMkLst>
        </pc:spChg>
        <pc:spChg chg="mod">
          <ac:chgData name="Claire Patel" userId="0b94f1bf-e38b-4ca9-aae9-9cce60fe2f15" providerId="ADAL" clId="{3DC9397B-82FB-4DFE-87CF-859E5AE3CD01}" dt="2021-08-30T20:31:04.455" v="3883" actId="14100"/>
          <ac:spMkLst>
            <pc:docMk/>
            <pc:sldMk cId="3757073873" sldId="308"/>
            <ac:spMk id="16" creationId="{41DBE88F-79E7-4A27-A24B-1C296A226590}"/>
          </ac:spMkLst>
        </pc:spChg>
        <pc:spChg chg="mod">
          <ac:chgData name="Claire Patel" userId="0b94f1bf-e38b-4ca9-aae9-9cce60fe2f15" providerId="ADAL" clId="{3DC9397B-82FB-4DFE-87CF-859E5AE3CD01}" dt="2021-08-18T13:53:40.454" v="1991" actId="1076"/>
          <ac:spMkLst>
            <pc:docMk/>
            <pc:sldMk cId="3757073873" sldId="308"/>
            <ac:spMk id="17" creationId="{5F516B26-9307-4DC7-B822-37BACE6A2C3D}"/>
          </ac:spMkLst>
        </pc:spChg>
        <pc:spChg chg="mod">
          <ac:chgData name="Claire Patel" userId="0b94f1bf-e38b-4ca9-aae9-9cce60fe2f15" providerId="ADAL" clId="{3DC9397B-82FB-4DFE-87CF-859E5AE3CD01}" dt="2021-08-18T13:53:45.405" v="1992" actId="1076"/>
          <ac:spMkLst>
            <pc:docMk/>
            <pc:sldMk cId="3757073873" sldId="308"/>
            <ac:spMk id="18" creationId="{C18A4E66-DBC1-47C4-ADE7-FB32AAB03163}"/>
          </ac:spMkLst>
        </pc:spChg>
        <pc:spChg chg="mod">
          <ac:chgData name="Claire Patel" userId="0b94f1bf-e38b-4ca9-aae9-9cce60fe2f15" providerId="ADAL" clId="{3DC9397B-82FB-4DFE-87CF-859E5AE3CD01}" dt="2021-08-18T13:53:51.844" v="1993" actId="1076"/>
          <ac:spMkLst>
            <pc:docMk/>
            <pc:sldMk cId="3757073873" sldId="308"/>
            <ac:spMk id="19" creationId="{38404FA5-B3C8-4C2D-9636-43D0033C6CBA}"/>
          </ac:spMkLst>
        </pc:spChg>
        <pc:spChg chg="mod">
          <ac:chgData name="Claire Patel" userId="0b94f1bf-e38b-4ca9-aae9-9cce60fe2f15" providerId="ADAL" clId="{3DC9397B-82FB-4DFE-87CF-859E5AE3CD01}" dt="2021-08-18T13:53:58.233" v="1994" actId="1076"/>
          <ac:spMkLst>
            <pc:docMk/>
            <pc:sldMk cId="3757073873" sldId="308"/>
            <ac:spMk id="20" creationId="{09355FCF-E0E1-4BE5-8EFB-75881BFBF333}"/>
          </ac:spMkLst>
        </pc:spChg>
        <pc:spChg chg="mod">
          <ac:chgData name="Claire Patel" userId="0b94f1bf-e38b-4ca9-aae9-9cce60fe2f15" providerId="ADAL" clId="{3DC9397B-82FB-4DFE-87CF-859E5AE3CD01}" dt="2021-08-18T13:54:03.763" v="1995" actId="1076"/>
          <ac:spMkLst>
            <pc:docMk/>
            <pc:sldMk cId="3757073873" sldId="308"/>
            <ac:spMk id="21" creationId="{FA14AEDA-524F-4993-9C6A-49CA149EA4F1}"/>
          </ac:spMkLst>
        </pc:spChg>
        <pc:spChg chg="mod">
          <ac:chgData name="Claire Patel" userId="0b94f1bf-e38b-4ca9-aae9-9cce60fe2f15" providerId="ADAL" clId="{3DC9397B-82FB-4DFE-87CF-859E5AE3CD01}" dt="2021-08-18T13:54:09.299" v="1996" actId="1076"/>
          <ac:spMkLst>
            <pc:docMk/>
            <pc:sldMk cId="3757073873" sldId="308"/>
            <ac:spMk id="24" creationId="{5033223B-14B4-405F-B401-EA328A351ECD}"/>
          </ac:spMkLst>
        </pc:spChg>
        <pc:spChg chg="mod">
          <ac:chgData name="Claire Patel" userId="0b94f1bf-e38b-4ca9-aae9-9cce60fe2f15" providerId="ADAL" clId="{3DC9397B-82FB-4DFE-87CF-859E5AE3CD01}" dt="2021-08-18T13:54:17.908" v="1997" actId="1076"/>
          <ac:spMkLst>
            <pc:docMk/>
            <pc:sldMk cId="3757073873" sldId="308"/>
            <ac:spMk id="26" creationId="{F3EDE99D-96AA-456E-B3A9-DFB39E7A6410}"/>
          </ac:spMkLst>
        </pc:spChg>
        <pc:grpChg chg="mod">
          <ac:chgData name="Claire Patel" userId="0b94f1bf-e38b-4ca9-aae9-9cce60fe2f15" providerId="ADAL" clId="{3DC9397B-82FB-4DFE-87CF-859E5AE3CD01}" dt="2021-08-18T13:55:10.136" v="2007" actId="1076"/>
          <ac:grpSpMkLst>
            <pc:docMk/>
            <pc:sldMk cId="3757073873" sldId="308"/>
            <ac:grpSpMk id="8" creationId="{70665671-6CAE-4D83-BB4F-C1690C6E09AE}"/>
          </ac:grpSpMkLst>
        </pc:grpChg>
        <pc:picChg chg="mod">
          <ac:chgData name="Claire Patel" userId="0b94f1bf-e38b-4ca9-aae9-9cce60fe2f15" providerId="ADAL" clId="{3DC9397B-82FB-4DFE-87CF-859E5AE3CD01}" dt="2021-08-18T13:55:19.146" v="2009" actId="688"/>
          <ac:picMkLst>
            <pc:docMk/>
            <pc:sldMk cId="3757073873" sldId="308"/>
            <ac:picMk id="27" creationId="{FE375E56-D0B3-4AB0-A109-C64CB80648F8}"/>
          </ac:picMkLst>
        </pc:picChg>
      </pc:sldChg>
      <pc:sldChg chg="modSp mod">
        <pc:chgData name="Claire Patel" userId="0b94f1bf-e38b-4ca9-aae9-9cce60fe2f15" providerId="ADAL" clId="{3DC9397B-82FB-4DFE-87CF-859E5AE3CD01}" dt="2021-08-18T13:56:32.236" v="2019" actId="1076"/>
        <pc:sldMkLst>
          <pc:docMk/>
          <pc:sldMk cId="312942987" sldId="309"/>
        </pc:sldMkLst>
        <pc:spChg chg="mod">
          <ac:chgData name="Claire Patel" userId="0b94f1bf-e38b-4ca9-aae9-9cce60fe2f15" providerId="ADAL" clId="{3DC9397B-82FB-4DFE-87CF-859E5AE3CD01}" dt="2021-08-17T13:01:55.759" v="54" actId="313"/>
          <ac:spMkLst>
            <pc:docMk/>
            <pc:sldMk cId="312942987" sldId="309"/>
            <ac:spMk id="4" creationId="{034CC2AD-8D8C-4B1D-9586-059CD19B342C}"/>
          </ac:spMkLst>
        </pc:spChg>
        <pc:spChg chg="mod">
          <ac:chgData name="Claire Patel" userId="0b94f1bf-e38b-4ca9-aae9-9cce60fe2f15" providerId="ADAL" clId="{3DC9397B-82FB-4DFE-87CF-859E5AE3CD01}" dt="2021-08-18T13:56:24.573" v="2017" actId="1076"/>
          <ac:spMkLst>
            <pc:docMk/>
            <pc:sldMk cId="312942987" sldId="309"/>
            <ac:spMk id="6" creationId="{12C7D641-36E4-416E-A55F-24F6FCF3A212}"/>
          </ac:spMkLst>
        </pc:spChg>
        <pc:picChg chg="mod">
          <ac:chgData name="Claire Patel" userId="0b94f1bf-e38b-4ca9-aae9-9cce60fe2f15" providerId="ADAL" clId="{3DC9397B-82FB-4DFE-87CF-859E5AE3CD01}" dt="2021-08-18T13:56:32.236" v="2019" actId="1076"/>
          <ac:picMkLst>
            <pc:docMk/>
            <pc:sldMk cId="312942987" sldId="309"/>
            <ac:picMk id="7" creationId="{D49A70BA-1402-4BF9-A954-E120B23715C6}"/>
          </ac:picMkLst>
        </pc:picChg>
      </pc:sldChg>
      <pc:sldChg chg="modSp mod">
        <pc:chgData name="Claire Patel" userId="0b94f1bf-e38b-4ca9-aae9-9cce60fe2f15" providerId="ADAL" clId="{3DC9397B-82FB-4DFE-87CF-859E5AE3CD01}" dt="2021-08-18T13:56:46.003" v="2021" actId="122"/>
        <pc:sldMkLst>
          <pc:docMk/>
          <pc:sldMk cId="2166412943" sldId="310"/>
        </pc:sldMkLst>
        <pc:spChg chg="mod">
          <ac:chgData name="Claire Patel" userId="0b94f1bf-e38b-4ca9-aae9-9cce60fe2f15" providerId="ADAL" clId="{3DC9397B-82FB-4DFE-87CF-859E5AE3CD01}" dt="2021-08-17T13:01:56.677" v="55" actId="313"/>
          <ac:spMkLst>
            <pc:docMk/>
            <pc:sldMk cId="2166412943" sldId="310"/>
            <ac:spMk id="4" creationId="{034CC2AD-8D8C-4B1D-9586-059CD19B342C}"/>
          </ac:spMkLst>
        </pc:spChg>
        <pc:spChg chg="mod">
          <ac:chgData name="Claire Patel" userId="0b94f1bf-e38b-4ca9-aae9-9cce60fe2f15" providerId="ADAL" clId="{3DC9397B-82FB-4DFE-87CF-859E5AE3CD01}" dt="2021-08-18T13:56:46.003" v="2021" actId="122"/>
          <ac:spMkLst>
            <pc:docMk/>
            <pc:sldMk cId="2166412943" sldId="310"/>
            <ac:spMk id="6" creationId="{12C7D641-36E4-416E-A55F-24F6FCF3A212}"/>
          </ac:spMkLst>
        </pc:spChg>
      </pc:sldChg>
      <pc:sldChg chg="addSp delSp modSp mod setBg addAnim delAnim setClrOvrMap">
        <pc:chgData name="Claire Patel" userId="0b94f1bf-e38b-4ca9-aae9-9cce60fe2f15" providerId="ADAL" clId="{3DC9397B-82FB-4DFE-87CF-859E5AE3CD01}" dt="2021-08-18T23:19:10.647" v="3171" actId="14100"/>
        <pc:sldMkLst>
          <pc:docMk/>
          <pc:sldMk cId="1497842855" sldId="311"/>
        </pc:sldMkLst>
        <pc:spChg chg="mod ord">
          <ac:chgData name="Claire Patel" userId="0b94f1bf-e38b-4ca9-aae9-9cce60fe2f15" providerId="ADAL" clId="{3DC9397B-82FB-4DFE-87CF-859E5AE3CD01}" dt="2021-08-18T23:17:45.107" v="3102" actId="26606"/>
          <ac:spMkLst>
            <pc:docMk/>
            <pc:sldMk cId="1497842855" sldId="311"/>
            <ac:spMk id="4" creationId="{35F6CE81-175E-4411-BEF5-88816EEA75DD}"/>
          </ac:spMkLst>
        </pc:spChg>
        <pc:spChg chg="mod ord">
          <ac:chgData name="Claire Patel" userId="0b94f1bf-e38b-4ca9-aae9-9cce60fe2f15" providerId="ADAL" clId="{3DC9397B-82FB-4DFE-87CF-859E5AE3CD01}" dt="2021-08-18T23:17:45.107" v="3102" actId="26606"/>
          <ac:spMkLst>
            <pc:docMk/>
            <pc:sldMk cId="1497842855" sldId="311"/>
            <ac:spMk id="5" creationId="{14102432-1E0C-4587-9251-1BF2C7D4EE0A}"/>
          </ac:spMkLst>
        </pc:spChg>
        <pc:spChg chg="del ord">
          <ac:chgData name="Claire Patel" userId="0b94f1bf-e38b-4ca9-aae9-9cce60fe2f15" providerId="ADAL" clId="{3DC9397B-82FB-4DFE-87CF-859E5AE3CD01}" dt="2021-08-18T14:01:35.757" v="2090" actId="478"/>
          <ac:spMkLst>
            <pc:docMk/>
            <pc:sldMk cId="1497842855" sldId="311"/>
            <ac:spMk id="8" creationId="{0D12D9F6-1787-47D4-80AC-0081D1DB9D20}"/>
          </ac:spMkLst>
        </pc:spChg>
        <pc:spChg chg="del ord">
          <ac:chgData name="Claire Patel" userId="0b94f1bf-e38b-4ca9-aae9-9cce60fe2f15" providerId="ADAL" clId="{3DC9397B-82FB-4DFE-87CF-859E5AE3CD01}" dt="2021-08-18T14:01:39.244" v="2092" actId="478"/>
          <ac:spMkLst>
            <pc:docMk/>
            <pc:sldMk cId="1497842855" sldId="311"/>
            <ac:spMk id="9" creationId="{C5D885FE-05AD-4C1C-A9FF-F73B3CCA9458}"/>
          </ac:spMkLst>
        </pc:spChg>
        <pc:spChg chg="add del">
          <ac:chgData name="Claire Patel" userId="0b94f1bf-e38b-4ca9-aae9-9cce60fe2f15" providerId="ADAL" clId="{3DC9397B-82FB-4DFE-87CF-859E5AE3CD01}" dt="2021-08-18T14:03:29.951" v="2110" actId="26606"/>
          <ac:spMkLst>
            <pc:docMk/>
            <pc:sldMk cId="1497842855" sldId="311"/>
            <ac:spMk id="12" creationId="{DCF1FFC3-D020-43C3-8B93-EF6BEFC46DD6}"/>
          </ac:spMkLst>
        </pc:spChg>
        <pc:spChg chg="add del">
          <ac:chgData name="Claire Patel" userId="0b94f1bf-e38b-4ca9-aae9-9cce60fe2f15" providerId="ADAL" clId="{3DC9397B-82FB-4DFE-87CF-859E5AE3CD01}" dt="2021-08-18T13:57:30.223" v="2023" actId="26606"/>
          <ac:spMkLst>
            <pc:docMk/>
            <pc:sldMk cId="1497842855" sldId="311"/>
            <ac:spMk id="14" creationId="{71B2258F-86CA-4D4D-8270-BC05FCDEBFB3}"/>
          </ac:spMkLst>
        </pc:spChg>
        <pc:spChg chg="add del">
          <ac:chgData name="Claire Patel" userId="0b94f1bf-e38b-4ca9-aae9-9cce60fe2f15" providerId="ADAL" clId="{3DC9397B-82FB-4DFE-87CF-859E5AE3CD01}" dt="2021-08-18T14:03:36.428" v="2114" actId="26606"/>
          <ac:spMkLst>
            <pc:docMk/>
            <pc:sldMk cId="1497842855" sldId="311"/>
            <ac:spMk id="15" creationId="{87CC2527-562A-4F69-B487-4371E5B243E7}"/>
          </ac:spMkLst>
        </pc:spChg>
        <pc:spChg chg="add del">
          <ac:chgData name="Claire Patel" userId="0b94f1bf-e38b-4ca9-aae9-9cce60fe2f15" providerId="ADAL" clId="{3DC9397B-82FB-4DFE-87CF-859E5AE3CD01}" dt="2021-08-18T13:57:31.544" v="2025" actId="26606"/>
          <ac:spMkLst>
            <pc:docMk/>
            <pc:sldMk cId="1497842855" sldId="311"/>
            <ac:spMk id="16" creationId="{921DB988-49FC-4608-B0A2-E2F3A4019041}"/>
          </ac:spMkLst>
        </pc:spChg>
        <pc:spChg chg="add del">
          <ac:chgData name="Claire Patel" userId="0b94f1bf-e38b-4ca9-aae9-9cce60fe2f15" providerId="ADAL" clId="{3DC9397B-82FB-4DFE-87CF-859E5AE3CD01}" dt="2021-08-18T13:57:31.544" v="2025" actId="26606"/>
          <ac:spMkLst>
            <pc:docMk/>
            <pc:sldMk cId="1497842855" sldId="311"/>
            <ac:spMk id="17" creationId="{23D09407-53BC-485E-B4CE-BC5E4FC4B25B}"/>
          </ac:spMkLst>
        </pc:spChg>
        <pc:spChg chg="add del">
          <ac:chgData name="Claire Patel" userId="0b94f1bf-e38b-4ca9-aae9-9cce60fe2f15" providerId="ADAL" clId="{3DC9397B-82FB-4DFE-87CF-859E5AE3CD01}" dt="2021-08-18T14:03:41.643" v="2116" actId="26606"/>
          <ac:spMkLst>
            <pc:docMk/>
            <pc:sldMk cId="1497842855" sldId="311"/>
            <ac:spMk id="21" creationId="{23D09407-53BC-485E-B4CE-BC5E4FC4B25B}"/>
          </ac:spMkLst>
        </pc:spChg>
        <pc:spChg chg="add del">
          <ac:chgData name="Claire Patel" userId="0b94f1bf-e38b-4ca9-aae9-9cce60fe2f15" providerId="ADAL" clId="{3DC9397B-82FB-4DFE-87CF-859E5AE3CD01}" dt="2021-08-18T14:03:41.643" v="2116" actId="26606"/>
          <ac:spMkLst>
            <pc:docMk/>
            <pc:sldMk cId="1497842855" sldId="311"/>
            <ac:spMk id="27" creationId="{921DB988-49FC-4608-B0A2-E2F3A4019041}"/>
          </ac:spMkLst>
        </pc:spChg>
        <pc:spChg chg="add del">
          <ac:chgData name="Claire Patel" userId="0b94f1bf-e38b-4ca9-aae9-9cce60fe2f15" providerId="ADAL" clId="{3DC9397B-82FB-4DFE-87CF-859E5AE3CD01}" dt="2021-08-18T13:57:32.208" v="2029" actId="26606"/>
          <ac:spMkLst>
            <pc:docMk/>
            <pc:sldMk cId="1497842855" sldId="311"/>
            <ac:spMk id="30" creationId="{0CBF71E6-C54A-4E15-90AD-354C39435516}"/>
          </ac:spMkLst>
        </pc:spChg>
        <pc:spChg chg="add del">
          <ac:chgData name="Claire Patel" userId="0b94f1bf-e38b-4ca9-aae9-9cce60fe2f15" providerId="ADAL" clId="{3DC9397B-82FB-4DFE-87CF-859E5AE3CD01}" dt="2021-08-18T13:57:39.633" v="2033" actId="26606"/>
          <ac:spMkLst>
            <pc:docMk/>
            <pc:sldMk cId="1497842855" sldId="311"/>
            <ac:spMk id="32" creationId="{17CDB40A-75BB-4498-A20B-59C3984A3A94}"/>
          </ac:spMkLst>
        </pc:spChg>
        <pc:spChg chg="add del">
          <ac:chgData name="Claire Patel" userId="0b94f1bf-e38b-4ca9-aae9-9cce60fe2f15" providerId="ADAL" clId="{3DC9397B-82FB-4DFE-87CF-859E5AE3CD01}" dt="2021-08-18T13:59:28.770" v="2047" actId="26606"/>
          <ac:spMkLst>
            <pc:docMk/>
            <pc:sldMk cId="1497842855" sldId="311"/>
            <ac:spMk id="34" creationId="{C1DD1A8A-57D5-4A81-AD04-532B043C5611}"/>
          </ac:spMkLst>
        </pc:spChg>
        <pc:spChg chg="add del">
          <ac:chgData name="Claire Patel" userId="0b94f1bf-e38b-4ca9-aae9-9cce60fe2f15" providerId="ADAL" clId="{3DC9397B-82FB-4DFE-87CF-859E5AE3CD01}" dt="2021-08-18T13:59:28.770" v="2047" actId="26606"/>
          <ac:spMkLst>
            <pc:docMk/>
            <pc:sldMk cId="1497842855" sldId="311"/>
            <ac:spMk id="35" creationId="{007891EC-4501-44ED-A8C8-B11B6DB767AB}"/>
          </ac:spMkLst>
        </pc:spChg>
        <pc:spChg chg="add del">
          <ac:chgData name="Claire Patel" userId="0b94f1bf-e38b-4ca9-aae9-9cce60fe2f15" providerId="ADAL" clId="{3DC9397B-82FB-4DFE-87CF-859E5AE3CD01}" dt="2021-08-18T23:11:52.127" v="3002" actId="26606"/>
          <ac:spMkLst>
            <pc:docMk/>
            <pc:sldMk cId="1497842855" sldId="311"/>
            <ac:spMk id="38" creationId="{D47766EE-4192-4B2D-A5A0-F60F9A5F743F}"/>
          </ac:spMkLst>
        </pc:spChg>
        <pc:spChg chg="add del">
          <ac:chgData name="Claire Patel" userId="0b94f1bf-e38b-4ca9-aae9-9cce60fe2f15" providerId="ADAL" clId="{3DC9397B-82FB-4DFE-87CF-859E5AE3CD01}" dt="2021-08-18T23:11:52.127" v="3002" actId="26606"/>
          <ac:spMkLst>
            <pc:docMk/>
            <pc:sldMk cId="1497842855" sldId="311"/>
            <ac:spMk id="39" creationId="{D6705569-F545-4F47-A260-A9202826EA20}"/>
          </ac:spMkLst>
        </pc:spChg>
        <pc:spChg chg="add del">
          <ac:chgData name="Claire Patel" userId="0b94f1bf-e38b-4ca9-aae9-9cce60fe2f15" providerId="ADAL" clId="{3DC9397B-82FB-4DFE-87CF-859E5AE3CD01}" dt="2021-08-18T13:58:13.502" v="2038" actId="26606"/>
          <ac:spMkLst>
            <pc:docMk/>
            <pc:sldMk cId="1497842855" sldId="311"/>
            <ac:spMk id="40" creationId="{0AB225BA-7412-4605-8E8D-5AED2BF56A11}"/>
          </ac:spMkLst>
        </pc:spChg>
        <pc:spChg chg="add del">
          <ac:chgData name="Claire Patel" userId="0b94f1bf-e38b-4ca9-aae9-9cce60fe2f15" providerId="ADAL" clId="{3DC9397B-82FB-4DFE-87CF-859E5AE3CD01}" dt="2021-08-18T14:05:41.171" v="2124" actId="26606"/>
          <ac:spMkLst>
            <pc:docMk/>
            <pc:sldMk cId="1497842855" sldId="311"/>
            <ac:spMk id="41" creationId="{D4CAD83B-256D-4EF1-9680-89F533045B2E}"/>
          </ac:spMkLst>
        </pc:spChg>
        <pc:spChg chg="add del">
          <ac:chgData name="Claire Patel" userId="0b94f1bf-e38b-4ca9-aae9-9cce60fe2f15" providerId="ADAL" clId="{3DC9397B-82FB-4DFE-87CF-859E5AE3CD01}" dt="2021-08-18T13:58:13.502" v="2038" actId="26606"/>
          <ac:spMkLst>
            <pc:docMk/>
            <pc:sldMk cId="1497842855" sldId="311"/>
            <ac:spMk id="42" creationId="{604BB9CD-970D-4FE5-B4E3-D651735BF4FE}"/>
          </ac:spMkLst>
        </pc:spChg>
        <pc:spChg chg="add del">
          <ac:chgData name="Claire Patel" userId="0b94f1bf-e38b-4ca9-aae9-9cce60fe2f15" providerId="ADAL" clId="{3DC9397B-82FB-4DFE-87CF-859E5AE3CD01}" dt="2021-08-18T13:58:13.502" v="2038" actId="26606"/>
          <ac:spMkLst>
            <pc:docMk/>
            <pc:sldMk cId="1497842855" sldId="311"/>
            <ac:spMk id="44" creationId="{5E0D6276-8D53-4DDA-A15A-90E0831F6D61}"/>
          </ac:spMkLst>
        </pc:spChg>
        <pc:spChg chg="add del">
          <ac:chgData name="Claire Patel" userId="0b94f1bf-e38b-4ca9-aae9-9cce60fe2f15" providerId="ADAL" clId="{3DC9397B-82FB-4DFE-87CF-859E5AE3CD01}" dt="2021-08-18T23:09:34.619" v="2966" actId="26606"/>
          <ac:spMkLst>
            <pc:docMk/>
            <pc:sldMk cId="1497842855" sldId="311"/>
            <ac:spMk id="45" creationId="{50A3C1AB-1153-42D2-8378-34B849C1C4B6}"/>
          </ac:spMkLst>
        </pc:spChg>
        <pc:spChg chg="add del">
          <ac:chgData name="Claire Patel" userId="0b94f1bf-e38b-4ca9-aae9-9cce60fe2f15" providerId="ADAL" clId="{3DC9397B-82FB-4DFE-87CF-859E5AE3CD01}" dt="2021-08-18T13:58:13.502" v="2038" actId="26606"/>
          <ac:spMkLst>
            <pc:docMk/>
            <pc:sldMk cId="1497842855" sldId="311"/>
            <ac:spMk id="46" creationId="{00C150C7-96FB-4EB9-BDF9-212535A6089F}"/>
          </ac:spMkLst>
        </pc:spChg>
        <pc:spChg chg="add del">
          <ac:chgData name="Claire Patel" userId="0b94f1bf-e38b-4ca9-aae9-9cce60fe2f15" providerId="ADAL" clId="{3DC9397B-82FB-4DFE-87CF-859E5AE3CD01}" dt="2021-08-18T23:09:34.619" v="2966" actId="26606"/>
          <ac:spMkLst>
            <pc:docMk/>
            <pc:sldMk cId="1497842855" sldId="311"/>
            <ac:spMk id="47" creationId="{A3473CF9-37EB-43E7-89EF-D2D1C53D1DAC}"/>
          </ac:spMkLst>
        </pc:spChg>
        <pc:spChg chg="add del">
          <ac:chgData name="Claire Patel" userId="0b94f1bf-e38b-4ca9-aae9-9cce60fe2f15" providerId="ADAL" clId="{3DC9397B-82FB-4DFE-87CF-859E5AE3CD01}" dt="2021-08-18T13:58:24.568" v="2040" actId="26606"/>
          <ac:spMkLst>
            <pc:docMk/>
            <pc:sldMk cId="1497842855" sldId="311"/>
            <ac:spMk id="48" creationId="{F6EF57EF-D042-41D3-83E8-41A1FE6C11EB}"/>
          </ac:spMkLst>
        </pc:spChg>
        <pc:spChg chg="add del">
          <ac:chgData name="Claire Patel" userId="0b94f1bf-e38b-4ca9-aae9-9cce60fe2f15" providerId="ADAL" clId="{3DC9397B-82FB-4DFE-87CF-859E5AE3CD01}" dt="2021-08-18T13:58:24.568" v="2040" actId="26606"/>
          <ac:spMkLst>
            <pc:docMk/>
            <pc:sldMk cId="1497842855" sldId="311"/>
            <ac:spMk id="49" creationId="{D00A59BB-A268-4F3E-9D41-CA265AF16870}"/>
          </ac:spMkLst>
        </pc:spChg>
        <pc:spChg chg="add del">
          <ac:chgData name="Claire Patel" userId="0b94f1bf-e38b-4ca9-aae9-9cce60fe2f15" providerId="ADAL" clId="{3DC9397B-82FB-4DFE-87CF-859E5AE3CD01}" dt="2021-08-18T13:58:24.568" v="2040" actId="26606"/>
          <ac:spMkLst>
            <pc:docMk/>
            <pc:sldMk cId="1497842855" sldId="311"/>
            <ac:spMk id="50" creationId="{63794DCE-9D34-40DF-AB3F-06DA8ACCDA97}"/>
          </ac:spMkLst>
        </pc:spChg>
        <pc:spChg chg="add del">
          <ac:chgData name="Claire Patel" userId="0b94f1bf-e38b-4ca9-aae9-9cce60fe2f15" providerId="ADAL" clId="{3DC9397B-82FB-4DFE-87CF-859E5AE3CD01}" dt="2021-08-18T13:58:24.568" v="2040" actId="26606"/>
          <ac:spMkLst>
            <pc:docMk/>
            <pc:sldMk cId="1497842855" sldId="311"/>
            <ac:spMk id="51" creationId="{45006452-918C-4282-A72C-C9692B669104}"/>
          </ac:spMkLst>
        </pc:spChg>
        <pc:spChg chg="add del">
          <ac:chgData name="Claire Patel" userId="0b94f1bf-e38b-4ca9-aae9-9cce60fe2f15" providerId="ADAL" clId="{3DC9397B-82FB-4DFE-87CF-859E5AE3CD01}" dt="2021-08-18T14:05:41.171" v="2124" actId="26606"/>
          <ac:spMkLst>
            <pc:docMk/>
            <pc:sldMk cId="1497842855" sldId="311"/>
            <ac:spMk id="52" creationId="{59EAD2C6-89D0-435B-9B8C-E3240DEABD6D}"/>
          </ac:spMkLst>
        </pc:spChg>
        <pc:spChg chg="add del">
          <ac:chgData name="Claire Patel" userId="0b94f1bf-e38b-4ca9-aae9-9cce60fe2f15" providerId="ADAL" clId="{3DC9397B-82FB-4DFE-87CF-859E5AE3CD01}" dt="2021-08-18T13:58:32.362" v="2042" actId="26606"/>
          <ac:spMkLst>
            <pc:docMk/>
            <pc:sldMk cId="1497842855" sldId="311"/>
            <ac:spMk id="53" creationId="{6B3BAD04-E614-4C16-8360-019FCF0045AC}"/>
          </ac:spMkLst>
        </pc:spChg>
        <pc:spChg chg="add del">
          <ac:chgData name="Claire Patel" userId="0b94f1bf-e38b-4ca9-aae9-9cce60fe2f15" providerId="ADAL" clId="{3DC9397B-82FB-4DFE-87CF-859E5AE3CD01}" dt="2021-08-18T14:05:43.892" v="2126" actId="26606"/>
          <ac:spMkLst>
            <pc:docMk/>
            <pc:sldMk cId="1497842855" sldId="311"/>
            <ac:spMk id="54" creationId="{823AC064-BC96-4F32-8AE1-B2FD38754823}"/>
          </ac:spMkLst>
        </pc:spChg>
        <pc:spChg chg="add del">
          <ac:chgData name="Claire Patel" userId="0b94f1bf-e38b-4ca9-aae9-9cce60fe2f15" providerId="ADAL" clId="{3DC9397B-82FB-4DFE-87CF-859E5AE3CD01}" dt="2021-08-18T13:59:07.017" v="2044" actId="26606"/>
          <ac:spMkLst>
            <pc:docMk/>
            <pc:sldMk cId="1497842855" sldId="311"/>
            <ac:spMk id="55" creationId="{DCF1FFC3-D020-43C3-8B93-EF6BEFC46DD6}"/>
          </ac:spMkLst>
        </pc:spChg>
        <pc:spChg chg="add del">
          <ac:chgData name="Claire Patel" userId="0b94f1bf-e38b-4ca9-aae9-9cce60fe2f15" providerId="ADAL" clId="{3DC9397B-82FB-4DFE-87CF-859E5AE3CD01}" dt="2021-08-18T13:59:14.617" v="2046" actId="26606"/>
          <ac:spMkLst>
            <pc:docMk/>
            <pc:sldMk cId="1497842855" sldId="311"/>
            <ac:spMk id="58" creationId="{5C55F0BA-7D8B-4753-AB68-D54E59A24A9D}"/>
          </ac:spMkLst>
        </pc:spChg>
        <pc:spChg chg="add del">
          <ac:chgData name="Claire Patel" userId="0b94f1bf-e38b-4ca9-aae9-9cce60fe2f15" providerId="ADAL" clId="{3DC9397B-82FB-4DFE-87CF-859E5AE3CD01}" dt="2021-08-18T14:05:45.507" v="2128" actId="26606"/>
          <ac:spMkLst>
            <pc:docMk/>
            <pc:sldMk cId="1497842855" sldId="311"/>
            <ac:spMk id="59" creationId="{C34C49FD-318D-49AE-BAC7-5634695CCE95}"/>
          </ac:spMkLst>
        </pc:spChg>
        <pc:spChg chg="add del">
          <ac:chgData name="Claire Patel" userId="0b94f1bf-e38b-4ca9-aae9-9cce60fe2f15" providerId="ADAL" clId="{3DC9397B-82FB-4DFE-87CF-859E5AE3CD01}" dt="2021-08-18T23:09:34.619" v="2966" actId="26606"/>
          <ac:spMkLst>
            <pc:docMk/>
            <pc:sldMk cId="1497842855" sldId="311"/>
            <ac:spMk id="61" creationId="{586B4EF9-43BA-4655-A6FF-1D8E21574C95}"/>
          </ac:spMkLst>
        </pc:spChg>
        <pc:spChg chg="add del">
          <ac:chgData name="Claire Patel" userId="0b94f1bf-e38b-4ca9-aae9-9cce60fe2f15" providerId="ADAL" clId="{3DC9397B-82FB-4DFE-87CF-859E5AE3CD01}" dt="2021-08-18T14:05:45.507" v="2128" actId="26606"/>
          <ac:spMkLst>
            <pc:docMk/>
            <pc:sldMk cId="1497842855" sldId="311"/>
            <ac:spMk id="62" creationId="{2AD021B0-C307-4067-887D-35DF45447604}"/>
          </ac:spMkLst>
        </pc:spChg>
        <pc:spChg chg="add del">
          <ac:chgData name="Claire Patel" userId="0b94f1bf-e38b-4ca9-aae9-9cce60fe2f15" providerId="ADAL" clId="{3DC9397B-82FB-4DFE-87CF-859E5AE3CD01}" dt="2021-08-18T23:09:40.811" v="2968" actId="26606"/>
          <ac:spMkLst>
            <pc:docMk/>
            <pc:sldMk cId="1497842855" sldId="311"/>
            <ac:spMk id="64" creationId="{6B3BAD04-E614-4C16-8360-019FCF0045AC}"/>
          </ac:spMkLst>
        </pc:spChg>
        <pc:spChg chg="add del">
          <ac:chgData name="Claire Patel" userId="0b94f1bf-e38b-4ca9-aae9-9cce60fe2f15" providerId="ADAL" clId="{3DC9397B-82FB-4DFE-87CF-859E5AE3CD01}" dt="2021-08-18T23:12:16.036" v="3005" actId="26606"/>
          <ac:spMkLst>
            <pc:docMk/>
            <pc:sldMk cId="1497842855" sldId="311"/>
            <ac:spMk id="65" creationId="{E91DC736-0EF8-4F87-9146-EBF1D2EE4D3D}"/>
          </ac:spMkLst>
        </pc:spChg>
        <pc:spChg chg="add del">
          <ac:chgData name="Claire Patel" userId="0b94f1bf-e38b-4ca9-aae9-9cce60fe2f15" providerId="ADAL" clId="{3DC9397B-82FB-4DFE-87CF-859E5AE3CD01}" dt="2021-08-18T23:09:46.423" v="2970" actId="26606"/>
          <ac:spMkLst>
            <pc:docMk/>
            <pc:sldMk cId="1497842855" sldId="311"/>
            <ac:spMk id="66" creationId="{C1DD1A8A-57D5-4A81-AD04-532B043C5611}"/>
          </ac:spMkLst>
        </pc:spChg>
        <pc:spChg chg="add del">
          <ac:chgData name="Claire Patel" userId="0b94f1bf-e38b-4ca9-aae9-9cce60fe2f15" providerId="ADAL" clId="{3DC9397B-82FB-4DFE-87CF-859E5AE3CD01}" dt="2021-08-18T23:09:46.423" v="2970" actId="26606"/>
          <ac:spMkLst>
            <pc:docMk/>
            <pc:sldMk cId="1497842855" sldId="311"/>
            <ac:spMk id="67" creationId="{007891EC-4501-44ED-A8C8-B11B6DB767AB}"/>
          </ac:spMkLst>
        </pc:spChg>
        <pc:spChg chg="add del">
          <ac:chgData name="Claire Patel" userId="0b94f1bf-e38b-4ca9-aae9-9cce60fe2f15" providerId="ADAL" clId="{3DC9397B-82FB-4DFE-87CF-859E5AE3CD01}" dt="2021-08-18T14:05:49.526" v="2131" actId="26606"/>
          <ac:spMkLst>
            <pc:docMk/>
            <pc:sldMk cId="1497842855" sldId="311"/>
            <ac:spMk id="68" creationId="{823AC064-BC96-4F32-8AE1-B2FD38754823}"/>
          </ac:spMkLst>
        </pc:spChg>
        <pc:spChg chg="add del">
          <ac:chgData name="Claire Patel" userId="0b94f1bf-e38b-4ca9-aae9-9cce60fe2f15" providerId="ADAL" clId="{3DC9397B-82FB-4DFE-87CF-859E5AE3CD01}" dt="2021-08-18T23:09:53.253" v="2972" actId="26606"/>
          <ac:spMkLst>
            <pc:docMk/>
            <pc:sldMk cId="1497842855" sldId="311"/>
            <ac:spMk id="70" creationId="{17CDB40A-75BB-4498-A20B-59C3984A3A94}"/>
          </ac:spMkLst>
        </pc:spChg>
        <pc:spChg chg="add del">
          <ac:chgData name="Claire Patel" userId="0b94f1bf-e38b-4ca9-aae9-9cce60fe2f15" providerId="ADAL" clId="{3DC9397B-82FB-4DFE-87CF-859E5AE3CD01}" dt="2021-08-18T23:12:16.036" v="3005" actId="26606"/>
          <ac:spMkLst>
            <pc:docMk/>
            <pc:sldMk cId="1497842855" sldId="311"/>
            <ac:spMk id="71" creationId="{097CD68E-23E3-4007-8847-CD0944C4F7BE}"/>
          </ac:spMkLst>
        </pc:spChg>
        <pc:spChg chg="add del">
          <ac:chgData name="Claire Patel" userId="0b94f1bf-e38b-4ca9-aae9-9cce60fe2f15" providerId="ADAL" clId="{3DC9397B-82FB-4DFE-87CF-859E5AE3CD01}" dt="2021-08-18T23:10:05.967" v="2974" actId="26606"/>
          <ac:spMkLst>
            <pc:docMk/>
            <pc:sldMk cId="1497842855" sldId="311"/>
            <ac:spMk id="72" creationId="{D47766EE-4192-4B2D-A5A0-F60F9A5F743F}"/>
          </ac:spMkLst>
        </pc:spChg>
        <pc:spChg chg="add del">
          <ac:chgData name="Claire Patel" userId="0b94f1bf-e38b-4ca9-aae9-9cce60fe2f15" providerId="ADAL" clId="{3DC9397B-82FB-4DFE-87CF-859E5AE3CD01}" dt="2021-08-18T23:10:05.967" v="2974" actId="26606"/>
          <ac:spMkLst>
            <pc:docMk/>
            <pc:sldMk cId="1497842855" sldId="311"/>
            <ac:spMk id="73" creationId="{D6705569-F545-4F47-A260-A9202826EA20}"/>
          </ac:spMkLst>
        </pc:spChg>
        <pc:spChg chg="add del">
          <ac:chgData name="Claire Patel" userId="0b94f1bf-e38b-4ca9-aae9-9cce60fe2f15" providerId="ADAL" clId="{3DC9397B-82FB-4DFE-87CF-859E5AE3CD01}" dt="2021-08-18T23:12:16.036" v="3005" actId="26606"/>
          <ac:spMkLst>
            <pc:docMk/>
            <pc:sldMk cId="1497842855" sldId="311"/>
            <ac:spMk id="74" creationId="{AF2F604E-43BE-4DC3-B983-E071523364F8}"/>
          </ac:spMkLst>
        </pc:spChg>
        <pc:spChg chg="add del">
          <ac:chgData name="Claire Patel" userId="0b94f1bf-e38b-4ca9-aae9-9cce60fe2f15" providerId="ADAL" clId="{3DC9397B-82FB-4DFE-87CF-859E5AE3CD01}" dt="2021-08-18T23:10:13.838" v="2978" actId="26606"/>
          <ac:spMkLst>
            <pc:docMk/>
            <pc:sldMk cId="1497842855" sldId="311"/>
            <ac:spMk id="75" creationId="{0671A8AE-40A1-4631-A6B8-581AFF065482}"/>
          </ac:spMkLst>
        </pc:spChg>
        <pc:spChg chg="add del">
          <ac:chgData name="Claire Patel" userId="0b94f1bf-e38b-4ca9-aae9-9cce60fe2f15" providerId="ADAL" clId="{3DC9397B-82FB-4DFE-87CF-859E5AE3CD01}" dt="2021-08-18T23:10:13.838" v="2978" actId="26606"/>
          <ac:spMkLst>
            <pc:docMk/>
            <pc:sldMk cId="1497842855" sldId="311"/>
            <ac:spMk id="76" creationId="{AB58EF07-17C2-48CF-ABB0-EEF1F17CB8F0}"/>
          </ac:spMkLst>
        </pc:spChg>
        <pc:spChg chg="add del">
          <ac:chgData name="Claire Patel" userId="0b94f1bf-e38b-4ca9-aae9-9cce60fe2f15" providerId="ADAL" clId="{3DC9397B-82FB-4DFE-87CF-859E5AE3CD01}" dt="2021-08-18T23:10:13.838" v="2978" actId="26606"/>
          <ac:spMkLst>
            <pc:docMk/>
            <pc:sldMk cId="1497842855" sldId="311"/>
            <ac:spMk id="77" creationId="{AF2F604E-43BE-4DC3-B983-E071523364F8}"/>
          </ac:spMkLst>
        </pc:spChg>
        <pc:spChg chg="add del">
          <ac:chgData name="Claire Patel" userId="0b94f1bf-e38b-4ca9-aae9-9cce60fe2f15" providerId="ADAL" clId="{3DC9397B-82FB-4DFE-87CF-859E5AE3CD01}" dt="2021-08-18T23:10:13.838" v="2978" actId="26606"/>
          <ac:spMkLst>
            <pc:docMk/>
            <pc:sldMk cId="1497842855" sldId="311"/>
            <ac:spMk id="78" creationId="{08C9B587-E65E-4B52-B37C-ABEBB6E87928}"/>
          </ac:spMkLst>
        </pc:spChg>
        <pc:spChg chg="add del">
          <ac:chgData name="Claire Patel" userId="0b94f1bf-e38b-4ca9-aae9-9cce60fe2f15" providerId="ADAL" clId="{3DC9397B-82FB-4DFE-87CF-859E5AE3CD01}" dt="2021-08-18T23:12:16.036" v="3005" actId="26606"/>
          <ac:spMkLst>
            <pc:docMk/>
            <pc:sldMk cId="1497842855" sldId="311"/>
            <ac:spMk id="79" creationId="{08C9B587-E65E-4B52-B37C-ABEBB6E87928}"/>
          </ac:spMkLst>
        </pc:spChg>
        <pc:spChg chg="add del">
          <ac:chgData name="Claire Patel" userId="0b94f1bf-e38b-4ca9-aae9-9cce60fe2f15" providerId="ADAL" clId="{3DC9397B-82FB-4DFE-87CF-859E5AE3CD01}" dt="2021-08-18T23:10:17.377" v="2980" actId="26606"/>
          <ac:spMkLst>
            <pc:docMk/>
            <pc:sldMk cId="1497842855" sldId="311"/>
            <ac:spMk id="80" creationId="{0AB225BA-7412-4605-8E8D-5AED2BF56A11}"/>
          </ac:spMkLst>
        </pc:spChg>
        <pc:spChg chg="add del">
          <ac:chgData name="Claire Patel" userId="0b94f1bf-e38b-4ca9-aae9-9cce60fe2f15" providerId="ADAL" clId="{3DC9397B-82FB-4DFE-87CF-859E5AE3CD01}" dt="2021-08-18T23:10:17.377" v="2980" actId="26606"/>
          <ac:spMkLst>
            <pc:docMk/>
            <pc:sldMk cId="1497842855" sldId="311"/>
            <ac:spMk id="81" creationId="{604BB9CD-970D-4FE5-B4E3-D651735BF4FE}"/>
          </ac:spMkLst>
        </pc:spChg>
        <pc:spChg chg="add del">
          <ac:chgData name="Claire Patel" userId="0b94f1bf-e38b-4ca9-aae9-9cce60fe2f15" providerId="ADAL" clId="{3DC9397B-82FB-4DFE-87CF-859E5AE3CD01}" dt="2021-08-18T23:10:17.377" v="2980" actId="26606"/>
          <ac:spMkLst>
            <pc:docMk/>
            <pc:sldMk cId="1497842855" sldId="311"/>
            <ac:spMk id="82" creationId="{5E0D6276-8D53-4DDA-A15A-90E0831F6D61}"/>
          </ac:spMkLst>
        </pc:spChg>
        <pc:spChg chg="add del">
          <ac:chgData name="Claire Patel" userId="0b94f1bf-e38b-4ca9-aae9-9cce60fe2f15" providerId="ADAL" clId="{3DC9397B-82FB-4DFE-87CF-859E5AE3CD01}" dt="2021-08-18T23:10:17.377" v="2980" actId="26606"/>
          <ac:spMkLst>
            <pc:docMk/>
            <pc:sldMk cId="1497842855" sldId="311"/>
            <ac:spMk id="83" creationId="{00C150C7-96FB-4EB9-BDF9-212535A6089F}"/>
          </ac:spMkLst>
        </pc:spChg>
        <pc:spChg chg="add del">
          <ac:chgData name="Claire Patel" userId="0b94f1bf-e38b-4ca9-aae9-9cce60fe2f15" providerId="ADAL" clId="{3DC9397B-82FB-4DFE-87CF-859E5AE3CD01}" dt="2021-08-18T23:14:28.102" v="3035" actId="26606"/>
          <ac:spMkLst>
            <pc:docMk/>
            <pc:sldMk cId="1497842855" sldId="311"/>
            <ac:spMk id="84" creationId="{17CDB40A-75BB-4498-A20B-59C3984A3A94}"/>
          </ac:spMkLst>
        </pc:spChg>
        <pc:spChg chg="add del">
          <ac:chgData name="Claire Patel" userId="0b94f1bf-e38b-4ca9-aae9-9cce60fe2f15" providerId="ADAL" clId="{3DC9397B-82FB-4DFE-87CF-859E5AE3CD01}" dt="2021-08-18T23:10:30.932" v="2982" actId="26606"/>
          <ac:spMkLst>
            <pc:docMk/>
            <pc:sldMk cId="1497842855" sldId="311"/>
            <ac:spMk id="85" creationId="{57DB0ECD-BBE2-4E9C-9F65-4687DC1BA9BC}"/>
          </ac:spMkLst>
        </pc:spChg>
        <pc:spChg chg="add del">
          <ac:chgData name="Claire Patel" userId="0b94f1bf-e38b-4ca9-aae9-9cce60fe2f15" providerId="ADAL" clId="{3DC9397B-82FB-4DFE-87CF-859E5AE3CD01}" dt="2021-08-18T23:14:28.102" v="3034" actId="26606"/>
          <ac:spMkLst>
            <pc:docMk/>
            <pc:sldMk cId="1497842855" sldId="311"/>
            <ac:spMk id="86" creationId="{C1DD1A8A-57D5-4A81-AD04-532B043C5611}"/>
          </ac:spMkLst>
        </pc:spChg>
        <pc:spChg chg="add del">
          <ac:chgData name="Claire Patel" userId="0b94f1bf-e38b-4ca9-aae9-9cce60fe2f15" providerId="ADAL" clId="{3DC9397B-82FB-4DFE-87CF-859E5AE3CD01}" dt="2021-08-18T23:11:42.374" v="3001" actId="26606"/>
          <ac:spMkLst>
            <pc:docMk/>
            <pc:sldMk cId="1497842855" sldId="311"/>
            <ac:spMk id="87" creationId="{FFF73190-BB67-47CA-B664-D1DA2738C7DD}"/>
          </ac:spMkLst>
        </pc:spChg>
        <pc:spChg chg="add del">
          <ac:chgData name="Claire Patel" userId="0b94f1bf-e38b-4ca9-aae9-9cce60fe2f15" providerId="ADAL" clId="{3DC9397B-82FB-4DFE-87CF-859E5AE3CD01}" dt="2021-08-18T23:14:28.102" v="3034" actId="26606"/>
          <ac:spMkLst>
            <pc:docMk/>
            <pc:sldMk cId="1497842855" sldId="311"/>
            <ac:spMk id="88" creationId="{007891EC-4501-44ED-A8C8-B11B6DB767AB}"/>
          </ac:spMkLst>
        </pc:spChg>
        <pc:spChg chg="add del">
          <ac:chgData name="Claire Patel" userId="0b94f1bf-e38b-4ca9-aae9-9cce60fe2f15" providerId="ADAL" clId="{3DC9397B-82FB-4DFE-87CF-859E5AE3CD01}" dt="2021-08-18T23:13:14.970" v="3015" actId="26606"/>
          <ac:spMkLst>
            <pc:docMk/>
            <pc:sldMk cId="1497842855" sldId="311"/>
            <ac:spMk id="89" creationId="{C1DD1A8A-57D5-4A81-AD04-532B043C5611}"/>
          </ac:spMkLst>
        </pc:spChg>
        <pc:spChg chg="add del">
          <ac:chgData name="Claire Patel" userId="0b94f1bf-e38b-4ca9-aae9-9cce60fe2f15" providerId="ADAL" clId="{3DC9397B-82FB-4DFE-87CF-859E5AE3CD01}" dt="2021-08-18T23:17:04.966" v="3095" actId="26606"/>
          <ac:spMkLst>
            <pc:docMk/>
            <pc:sldMk cId="1497842855" sldId="311"/>
            <ac:spMk id="90" creationId="{6B3BAD04-E614-4C16-8360-019FCF0045AC}"/>
          </ac:spMkLst>
        </pc:spChg>
        <pc:spChg chg="add del">
          <ac:chgData name="Claire Patel" userId="0b94f1bf-e38b-4ca9-aae9-9cce60fe2f15" providerId="ADAL" clId="{3DC9397B-82FB-4DFE-87CF-859E5AE3CD01}" dt="2021-08-18T23:13:14.970" v="3015" actId="26606"/>
          <ac:spMkLst>
            <pc:docMk/>
            <pc:sldMk cId="1497842855" sldId="311"/>
            <ac:spMk id="91" creationId="{007891EC-4501-44ED-A8C8-B11B6DB767AB}"/>
          </ac:spMkLst>
        </pc:spChg>
        <pc:spChg chg="add del">
          <ac:chgData name="Claire Patel" userId="0b94f1bf-e38b-4ca9-aae9-9cce60fe2f15" providerId="ADAL" clId="{3DC9397B-82FB-4DFE-87CF-859E5AE3CD01}" dt="2021-08-18T23:16:04.180" v="3082" actId="26606"/>
          <ac:spMkLst>
            <pc:docMk/>
            <pc:sldMk cId="1497842855" sldId="311"/>
            <ac:spMk id="92" creationId="{50A3C1AB-1153-42D2-8378-34B849C1C4B6}"/>
          </ac:spMkLst>
        </pc:spChg>
        <pc:spChg chg="add del">
          <ac:chgData name="Claire Patel" userId="0b94f1bf-e38b-4ca9-aae9-9cce60fe2f15" providerId="ADAL" clId="{3DC9397B-82FB-4DFE-87CF-859E5AE3CD01}" dt="2021-08-18T23:13:19.472" v="3017" actId="26606"/>
          <ac:spMkLst>
            <pc:docMk/>
            <pc:sldMk cId="1497842855" sldId="311"/>
            <ac:spMk id="93" creationId="{AF2F604E-43BE-4DC3-B983-E071523364F8}"/>
          </ac:spMkLst>
        </pc:spChg>
        <pc:spChg chg="add del">
          <ac:chgData name="Claire Patel" userId="0b94f1bf-e38b-4ca9-aae9-9cce60fe2f15" providerId="ADAL" clId="{3DC9397B-82FB-4DFE-87CF-859E5AE3CD01}" dt="2021-08-18T23:13:19.472" v="3017" actId="26606"/>
          <ac:spMkLst>
            <pc:docMk/>
            <pc:sldMk cId="1497842855" sldId="311"/>
            <ac:spMk id="94" creationId="{E91DC736-0EF8-4F87-9146-EBF1D2EE4D3D}"/>
          </ac:spMkLst>
        </pc:spChg>
        <pc:spChg chg="add del">
          <ac:chgData name="Claire Patel" userId="0b94f1bf-e38b-4ca9-aae9-9cce60fe2f15" providerId="ADAL" clId="{3DC9397B-82FB-4DFE-87CF-859E5AE3CD01}" dt="2021-08-18T23:13:19.472" v="3017" actId="26606"/>
          <ac:spMkLst>
            <pc:docMk/>
            <pc:sldMk cId="1497842855" sldId="311"/>
            <ac:spMk id="95" creationId="{08C9B587-E65E-4B52-B37C-ABEBB6E87928}"/>
          </ac:spMkLst>
        </pc:spChg>
        <pc:spChg chg="add del">
          <ac:chgData name="Claire Patel" userId="0b94f1bf-e38b-4ca9-aae9-9cce60fe2f15" providerId="ADAL" clId="{3DC9397B-82FB-4DFE-87CF-859E5AE3CD01}" dt="2021-08-18T23:13:19.472" v="3017" actId="26606"/>
          <ac:spMkLst>
            <pc:docMk/>
            <pc:sldMk cId="1497842855" sldId="311"/>
            <ac:spMk id="96" creationId="{097CD68E-23E3-4007-8847-CD0944C4F7BE}"/>
          </ac:spMkLst>
        </pc:spChg>
        <pc:spChg chg="add del">
          <ac:chgData name="Claire Patel" userId="0b94f1bf-e38b-4ca9-aae9-9cce60fe2f15" providerId="ADAL" clId="{3DC9397B-82FB-4DFE-87CF-859E5AE3CD01}" dt="2021-08-18T23:16:04.180" v="3082" actId="26606"/>
          <ac:spMkLst>
            <pc:docMk/>
            <pc:sldMk cId="1497842855" sldId="311"/>
            <ac:spMk id="97" creationId="{A3473CF9-37EB-43E7-89EF-D2D1C53D1DAC}"/>
          </ac:spMkLst>
        </pc:spChg>
        <pc:spChg chg="add del">
          <ac:chgData name="Claire Patel" userId="0b94f1bf-e38b-4ca9-aae9-9cce60fe2f15" providerId="ADAL" clId="{3DC9397B-82FB-4DFE-87CF-859E5AE3CD01}" dt="2021-08-18T23:13:21.832" v="3019" actId="26606"/>
          <ac:spMkLst>
            <pc:docMk/>
            <pc:sldMk cId="1497842855" sldId="311"/>
            <ac:spMk id="98" creationId="{68AF5748-FED8-45BA-8631-26D1D10F3246}"/>
          </ac:spMkLst>
        </pc:spChg>
        <pc:spChg chg="add del">
          <ac:chgData name="Claire Patel" userId="0b94f1bf-e38b-4ca9-aae9-9cce60fe2f15" providerId="ADAL" clId="{3DC9397B-82FB-4DFE-87CF-859E5AE3CD01}" dt="2021-08-18T23:13:21.832" v="3019" actId="26606"/>
          <ac:spMkLst>
            <pc:docMk/>
            <pc:sldMk cId="1497842855" sldId="311"/>
            <ac:spMk id="99" creationId="{AF2F604E-43BE-4DC3-B983-E071523364F8}"/>
          </ac:spMkLst>
        </pc:spChg>
        <pc:spChg chg="add del">
          <ac:chgData name="Claire Patel" userId="0b94f1bf-e38b-4ca9-aae9-9cce60fe2f15" providerId="ADAL" clId="{3DC9397B-82FB-4DFE-87CF-859E5AE3CD01}" dt="2021-08-18T23:13:21.832" v="3019" actId="26606"/>
          <ac:spMkLst>
            <pc:docMk/>
            <pc:sldMk cId="1497842855" sldId="311"/>
            <ac:spMk id="100" creationId="{08C9B587-E65E-4B52-B37C-ABEBB6E87928}"/>
          </ac:spMkLst>
        </pc:spChg>
        <pc:spChg chg="add del">
          <ac:chgData name="Claire Patel" userId="0b94f1bf-e38b-4ca9-aae9-9cce60fe2f15" providerId="ADAL" clId="{3DC9397B-82FB-4DFE-87CF-859E5AE3CD01}" dt="2021-08-18T23:16:04.180" v="3082" actId="26606"/>
          <ac:spMkLst>
            <pc:docMk/>
            <pc:sldMk cId="1497842855" sldId="311"/>
            <ac:spMk id="101" creationId="{586B4EF9-43BA-4655-A6FF-1D8E21574C95}"/>
          </ac:spMkLst>
        </pc:spChg>
        <pc:spChg chg="add del">
          <ac:chgData name="Claire Patel" userId="0b94f1bf-e38b-4ca9-aae9-9cce60fe2f15" providerId="ADAL" clId="{3DC9397B-82FB-4DFE-87CF-859E5AE3CD01}" dt="2021-08-18T23:16:16.025" v="3084" actId="26606"/>
          <ac:spMkLst>
            <pc:docMk/>
            <pc:sldMk cId="1497842855" sldId="311"/>
            <ac:spMk id="103" creationId="{303CC970-4826-4CED-8063-0FB676635452}"/>
          </ac:spMkLst>
        </pc:spChg>
        <pc:spChg chg="add del">
          <ac:chgData name="Claire Patel" userId="0b94f1bf-e38b-4ca9-aae9-9cce60fe2f15" providerId="ADAL" clId="{3DC9397B-82FB-4DFE-87CF-859E5AE3CD01}" dt="2021-08-18T23:13:24.385" v="3021" actId="26606"/>
          <ac:spMkLst>
            <pc:docMk/>
            <pc:sldMk cId="1497842855" sldId="311"/>
            <ac:spMk id="104" creationId="{23D09407-53BC-485E-B4CE-BC5E4FC4B25B}"/>
          </ac:spMkLst>
        </pc:spChg>
        <pc:spChg chg="add del">
          <ac:chgData name="Claire Patel" userId="0b94f1bf-e38b-4ca9-aae9-9cce60fe2f15" providerId="ADAL" clId="{3DC9397B-82FB-4DFE-87CF-859E5AE3CD01}" dt="2021-08-18T23:13:24.385" v="3021" actId="26606"/>
          <ac:spMkLst>
            <pc:docMk/>
            <pc:sldMk cId="1497842855" sldId="311"/>
            <ac:spMk id="105" creationId="{921DB988-49FC-4608-B0A2-E2F3A4019041}"/>
          </ac:spMkLst>
        </pc:spChg>
        <pc:spChg chg="add del">
          <ac:chgData name="Claire Patel" userId="0b94f1bf-e38b-4ca9-aae9-9cce60fe2f15" providerId="ADAL" clId="{3DC9397B-82FB-4DFE-87CF-859E5AE3CD01}" dt="2021-08-18T23:16:16.025" v="3084" actId="26606"/>
          <ac:spMkLst>
            <pc:docMk/>
            <pc:sldMk cId="1497842855" sldId="311"/>
            <ac:spMk id="107" creationId="{14490D63-3365-45CC-AC50-705C1B76815F}"/>
          </ac:spMkLst>
        </pc:spChg>
        <pc:spChg chg="add del">
          <ac:chgData name="Claire Patel" userId="0b94f1bf-e38b-4ca9-aae9-9cce60fe2f15" providerId="ADAL" clId="{3DC9397B-82FB-4DFE-87CF-859E5AE3CD01}" dt="2021-08-18T23:16:22.418" v="3086" actId="26606"/>
          <ac:spMkLst>
            <pc:docMk/>
            <pc:sldMk cId="1497842855" sldId="311"/>
            <ac:spMk id="109" creationId="{DCF1FFC3-D020-43C3-8B93-EF6BEFC46DD6}"/>
          </ac:spMkLst>
        </pc:spChg>
        <pc:spChg chg="add del">
          <ac:chgData name="Claire Patel" userId="0b94f1bf-e38b-4ca9-aae9-9cce60fe2f15" providerId="ADAL" clId="{3DC9397B-82FB-4DFE-87CF-859E5AE3CD01}" dt="2021-08-18T23:13:57.445" v="3031" actId="26606"/>
          <ac:spMkLst>
            <pc:docMk/>
            <pc:sldMk cId="1497842855" sldId="311"/>
            <ac:spMk id="113" creationId="{D47766EE-4192-4B2D-A5A0-F60F9A5F743F}"/>
          </ac:spMkLst>
        </pc:spChg>
        <pc:spChg chg="add del">
          <ac:chgData name="Claire Patel" userId="0b94f1bf-e38b-4ca9-aae9-9cce60fe2f15" providerId="ADAL" clId="{3DC9397B-82FB-4DFE-87CF-859E5AE3CD01}" dt="2021-08-18T23:13:57.445" v="3031" actId="26606"/>
          <ac:spMkLst>
            <pc:docMk/>
            <pc:sldMk cId="1497842855" sldId="311"/>
            <ac:spMk id="114" creationId="{D6705569-F545-4F47-A260-A9202826EA20}"/>
          </ac:spMkLst>
        </pc:spChg>
        <pc:spChg chg="add del">
          <ac:chgData name="Claire Patel" userId="0b94f1bf-e38b-4ca9-aae9-9cce60fe2f15" providerId="ADAL" clId="{3DC9397B-82FB-4DFE-87CF-859E5AE3CD01}" dt="2021-08-18T23:16:44.338" v="3088" actId="26606"/>
          <ac:spMkLst>
            <pc:docMk/>
            <pc:sldMk cId="1497842855" sldId="311"/>
            <ac:spMk id="115" creationId="{E2CFBC99-FB8F-41F7-A81D-A5288D688D79}"/>
          </ac:spMkLst>
        </pc:spChg>
        <pc:spChg chg="add del">
          <ac:chgData name="Claire Patel" userId="0b94f1bf-e38b-4ca9-aae9-9cce60fe2f15" providerId="ADAL" clId="{3DC9397B-82FB-4DFE-87CF-859E5AE3CD01}" dt="2021-08-18T23:16:44.338" v="3088" actId="26606"/>
          <ac:spMkLst>
            <pc:docMk/>
            <pc:sldMk cId="1497842855" sldId="311"/>
            <ac:spMk id="116" creationId="{A435A76B-D478-4F38-9D76-040E49ADC674}"/>
          </ac:spMkLst>
        </pc:spChg>
        <pc:spChg chg="add del">
          <ac:chgData name="Claire Patel" userId="0b94f1bf-e38b-4ca9-aae9-9cce60fe2f15" providerId="ADAL" clId="{3DC9397B-82FB-4DFE-87CF-859E5AE3CD01}" dt="2021-08-18T23:16:53.548" v="3090" actId="26606"/>
          <ac:spMkLst>
            <pc:docMk/>
            <pc:sldMk cId="1497842855" sldId="311"/>
            <ac:spMk id="118" creationId="{1ACA2EA0-FFD3-42EC-9406-B595015ED96E}"/>
          </ac:spMkLst>
        </pc:spChg>
        <pc:spChg chg="add del">
          <ac:chgData name="Claire Patel" userId="0b94f1bf-e38b-4ca9-aae9-9cce60fe2f15" providerId="ADAL" clId="{3DC9397B-82FB-4DFE-87CF-859E5AE3CD01}" dt="2021-08-18T23:16:53.548" v="3090" actId="26606"/>
          <ac:spMkLst>
            <pc:docMk/>
            <pc:sldMk cId="1497842855" sldId="311"/>
            <ac:spMk id="119" creationId="{53E7940F-BF0E-4F85-B6B7-E0B8E1A72D62}"/>
          </ac:spMkLst>
        </pc:spChg>
        <pc:spChg chg="add del">
          <ac:chgData name="Claire Patel" userId="0b94f1bf-e38b-4ca9-aae9-9cce60fe2f15" providerId="ADAL" clId="{3DC9397B-82FB-4DFE-87CF-859E5AE3CD01}" dt="2021-08-18T23:16:53.548" v="3090" actId="26606"/>
          <ac:spMkLst>
            <pc:docMk/>
            <pc:sldMk cId="1497842855" sldId="311"/>
            <ac:spMk id="120" creationId="{D5288BCE-665C-472A-8C43-664BCFA31E43}"/>
          </ac:spMkLst>
        </pc:spChg>
        <pc:spChg chg="add del">
          <ac:chgData name="Claire Patel" userId="0b94f1bf-e38b-4ca9-aae9-9cce60fe2f15" providerId="ADAL" clId="{3DC9397B-82FB-4DFE-87CF-859E5AE3CD01}" dt="2021-08-18T23:16:53.548" v="3090" actId="26606"/>
          <ac:spMkLst>
            <pc:docMk/>
            <pc:sldMk cId="1497842855" sldId="311"/>
            <ac:spMk id="121" creationId="{46C57131-53A7-4C1A-BEA8-25F06A06AD29}"/>
          </ac:spMkLst>
        </pc:spChg>
        <pc:spChg chg="add del">
          <ac:chgData name="Claire Patel" userId="0b94f1bf-e38b-4ca9-aae9-9cce60fe2f15" providerId="ADAL" clId="{3DC9397B-82FB-4DFE-87CF-859E5AE3CD01}" dt="2021-08-18T23:16:58.586" v="3092" actId="26606"/>
          <ac:spMkLst>
            <pc:docMk/>
            <pc:sldMk cId="1497842855" sldId="311"/>
            <ac:spMk id="123" creationId="{71B2258F-86CA-4D4D-8270-BC05FCDEBFB3}"/>
          </ac:spMkLst>
        </pc:spChg>
        <pc:spChg chg="add del">
          <ac:chgData name="Claire Patel" userId="0b94f1bf-e38b-4ca9-aae9-9cce60fe2f15" providerId="ADAL" clId="{3DC9397B-82FB-4DFE-87CF-859E5AE3CD01}" dt="2021-08-18T23:17:04.870" v="3094" actId="26606"/>
          <ac:spMkLst>
            <pc:docMk/>
            <pc:sldMk cId="1497842855" sldId="311"/>
            <ac:spMk id="125" creationId="{D4906370-1564-49FA-A802-58546B3922DC}"/>
          </ac:spMkLst>
        </pc:spChg>
        <pc:spChg chg="add del">
          <ac:chgData name="Claire Patel" userId="0b94f1bf-e38b-4ca9-aae9-9cce60fe2f15" providerId="ADAL" clId="{3DC9397B-82FB-4DFE-87CF-859E5AE3CD01}" dt="2021-08-18T23:17:04.870" v="3094" actId="26606"/>
          <ac:spMkLst>
            <pc:docMk/>
            <pc:sldMk cId="1497842855" sldId="311"/>
            <ac:spMk id="126" creationId="{EF640709-BDFD-453B-B75D-6212E7A870BA}"/>
          </ac:spMkLst>
        </pc:spChg>
        <pc:spChg chg="add del">
          <ac:chgData name="Claire Patel" userId="0b94f1bf-e38b-4ca9-aae9-9cce60fe2f15" providerId="ADAL" clId="{3DC9397B-82FB-4DFE-87CF-859E5AE3CD01}" dt="2021-08-18T23:17:04.870" v="3094" actId="26606"/>
          <ac:spMkLst>
            <pc:docMk/>
            <pc:sldMk cId="1497842855" sldId="311"/>
            <ac:spMk id="127" creationId="{B4019478-3FDC-438C-8848-1D7DA864AFC4}"/>
          </ac:spMkLst>
        </pc:spChg>
        <pc:spChg chg="add del">
          <ac:chgData name="Claire Patel" userId="0b94f1bf-e38b-4ca9-aae9-9cce60fe2f15" providerId="ADAL" clId="{3DC9397B-82FB-4DFE-87CF-859E5AE3CD01}" dt="2021-08-18T23:17:04.870" v="3094" actId="26606"/>
          <ac:spMkLst>
            <pc:docMk/>
            <pc:sldMk cId="1497842855" sldId="311"/>
            <ac:spMk id="128" creationId="{FE406479-1D57-4209-B128-3C81746247C6}"/>
          </ac:spMkLst>
        </pc:spChg>
        <pc:spChg chg="add del">
          <ac:chgData name="Claire Patel" userId="0b94f1bf-e38b-4ca9-aae9-9cce60fe2f15" providerId="ADAL" clId="{3DC9397B-82FB-4DFE-87CF-859E5AE3CD01}" dt="2021-08-18T23:17:28.870" v="3099" actId="26606"/>
          <ac:spMkLst>
            <pc:docMk/>
            <pc:sldMk cId="1497842855" sldId="311"/>
            <ac:spMk id="130" creationId="{D4D28E87-62D2-4602-B72F-5F74AA236CC3}"/>
          </ac:spMkLst>
        </pc:spChg>
        <pc:spChg chg="add del">
          <ac:chgData name="Claire Patel" userId="0b94f1bf-e38b-4ca9-aae9-9cce60fe2f15" providerId="ADAL" clId="{3DC9397B-82FB-4DFE-87CF-859E5AE3CD01}" dt="2021-08-18T23:17:28.862" v="3098" actId="26606"/>
          <ac:spMkLst>
            <pc:docMk/>
            <pc:sldMk cId="1497842855" sldId="311"/>
            <ac:spMk id="132" creationId="{87CC2527-562A-4F69-B487-4371E5B243E7}"/>
          </ac:spMkLst>
        </pc:spChg>
        <pc:spChg chg="add del">
          <ac:chgData name="Claire Patel" userId="0b94f1bf-e38b-4ca9-aae9-9cce60fe2f15" providerId="ADAL" clId="{3DC9397B-82FB-4DFE-87CF-859E5AE3CD01}" dt="2021-08-18T23:17:45.107" v="3102" actId="26606"/>
          <ac:spMkLst>
            <pc:docMk/>
            <pc:sldMk cId="1497842855" sldId="311"/>
            <ac:spMk id="135" creationId="{17CDB40A-75BB-4498-A20B-59C3984A3A94}"/>
          </ac:spMkLst>
        </pc:spChg>
        <pc:spChg chg="add">
          <ac:chgData name="Claire Patel" userId="0b94f1bf-e38b-4ca9-aae9-9cce60fe2f15" providerId="ADAL" clId="{3DC9397B-82FB-4DFE-87CF-859E5AE3CD01}" dt="2021-08-18T23:17:45.107" v="3102" actId="26606"/>
          <ac:spMkLst>
            <pc:docMk/>
            <pc:sldMk cId="1497842855" sldId="311"/>
            <ac:spMk id="137" creationId="{6B3BAD04-E614-4C16-8360-019FCF0045AC}"/>
          </ac:spMkLst>
        </pc:spChg>
        <pc:grpChg chg="add del">
          <ac:chgData name="Claire Patel" userId="0b94f1bf-e38b-4ca9-aae9-9cce60fe2f15" providerId="ADAL" clId="{3DC9397B-82FB-4DFE-87CF-859E5AE3CD01}" dt="2021-08-18T13:57:31.544" v="2025" actId="26606"/>
          <ac:grpSpMkLst>
            <pc:docMk/>
            <pc:sldMk cId="1497842855" sldId="311"/>
            <ac:grpSpMk id="18" creationId="{E9B930FD-8671-4C4C-ADCF-73AC1D0CD417}"/>
          </ac:grpSpMkLst>
        </pc:grpChg>
        <pc:grpChg chg="add del">
          <ac:chgData name="Claire Patel" userId="0b94f1bf-e38b-4ca9-aae9-9cce60fe2f15" providerId="ADAL" clId="{3DC9397B-82FB-4DFE-87CF-859E5AE3CD01}" dt="2021-08-18T14:03:41.643" v="2116" actId="26606"/>
          <ac:grpSpMkLst>
            <pc:docMk/>
            <pc:sldMk cId="1497842855" sldId="311"/>
            <ac:grpSpMk id="22" creationId="{383C2651-AE0C-4AE4-8725-E2F9414FE219}"/>
          </ac:grpSpMkLst>
        </pc:grpChg>
        <pc:grpChg chg="add del">
          <ac:chgData name="Claire Patel" userId="0b94f1bf-e38b-4ca9-aae9-9cce60fe2f15" providerId="ADAL" clId="{3DC9397B-82FB-4DFE-87CF-859E5AE3CD01}" dt="2021-08-18T13:57:31.544" v="2025" actId="26606"/>
          <ac:grpSpMkLst>
            <pc:docMk/>
            <pc:sldMk cId="1497842855" sldId="311"/>
            <ac:grpSpMk id="24" creationId="{383C2651-AE0C-4AE4-8725-E2F9414FE219}"/>
          </ac:grpSpMkLst>
        </pc:grpChg>
        <pc:grpChg chg="add del">
          <ac:chgData name="Claire Patel" userId="0b94f1bf-e38b-4ca9-aae9-9cce60fe2f15" providerId="ADAL" clId="{3DC9397B-82FB-4DFE-87CF-859E5AE3CD01}" dt="2021-08-18T14:03:41.643" v="2116" actId="26606"/>
          <ac:grpSpMkLst>
            <pc:docMk/>
            <pc:sldMk cId="1497842855" sldId="311"/>
            <ac:grpSpMk id="28" creationId="{E9B930FD-8671-4C4C-ADCF-73AC1D0CD417}"/>
          </ac:grpSpMkLst>
        </pc:grpChg>
        <pc:grpChg chg="add del">
          <ac:chgData name="Claire Patel" userId="0b94f1bf-e38b-4ca9-aae9-9cce60fe2f15" providerId="ADAL" clId="{3DC9397B-82FB-4DFE-87CF-859E5AE3CD01}" dt="2021-08-18T14:05:41.171" v="2124" actId="26606"/>
          <ac:grpSpMkLst>
            <pc:docMk/>
            <pc:sldMk cId="1497842855" sldId="311"/>
            <ac:grpSpMk id="43" creationId="{E4C9C60D-9D77-45E7-A7AA-45806B23E716}"/>
          </ac:grpSpMkLst>
        </pc:grpChg>
        <pc:grpChg chg="add del">
          <ac:chgData name="Claire Patel" userId="0b94f1bf-e38b-4ca9-aae9-9cce60fe2f15" providerId="ADAL" clId="{3DC9397B-82FB-4DFE-87CF-859E5AE3CD01}" dt="2021-08-18T14:05:45.507" v="2128" actId="26606"/>
          <ac:grpSpMkLst>
            <pc:docMk/>
            <pc:sldMk cId="1497842855" sldId="311"/>
            <ac:grpSpMk id="60" creationId="{8444DC2E-9E72-4669-878E-AF93DF307708}"/>
          </ac:grpSpMkLst>
        </pc:grpChg>
        <pc:grpChg chg="add del">
          <ac:chgData name="Claire Patel" userId="0b94f1bf-e38b-4ca9-aae9-9cce60fe2f15" providerId="ADAL" clId="{3DC9397B-82FB-4DFE-87CF-859E5AE3CD01}" dt="2021-08-18T14:05:45.507" v="2128" actId="26606"/>
          <ac:grpSpMkLst>
            <pc:docMk/>
            <pc:sldMk cId="1497842855" sldId="311"/>
            <ac:grpSpMk id="63" creationId="{223CC9DA-C742-47CF-8965-06B4D836A54A}"/>
          </ac:grpSpMkLst>
        </pc:grpChg>
        <pc:grpChg chg="add del">
          <ac:chgData name="Claire Patel" userId="0b94f1bf-e38b-4ca9-aae9-9cce60fe2f15" providerId="ADAL" clId="{3DC9397B-82FB-4DFE-87CF-859E5AE3CD01}" dt="2021-08-18T23:13:24.385" v="3021" actId="26606"/>
          <ac:grpSpMkLst>
            <pc:docMk/>
            <pc:sldMk cId="1497842855" sldId="311"/>
            <ac:grpSpMk id="106" creationId="{E9B930FD-8671-4C4C-ADCF-73AC1D0CD417}"/>
          </ac:grpSpMkLst>
        </pc:grpChg>
        <pc:grpChg chg="add del">
          <ac:chgData name="Claire Patel" userId="0b94f1bf-e38b-4ca9-aae9-9cce60fe2f15" providerId="ADAL" clId="{3DC9397B-82FB-4DFE-87CF-859E5AE3CD01}" dt="2021-08-18T23:13:24.385" v="3021" actId="26606"/>
          <ac:grpSpMkLst>
            <pc:docMk/>
            <pc:sldMk cId="1497842855" sldId="311"/>
            <ac:grpSpMk id="110" creationId="{383C2651-AE0C-4AE4-8725-E2F9414FE219}"/>
          </ac:grpSpMkLst>
        </pc:grpChg>
        <pc:picChg chg="add del mod ord">
          <ac:chgData name="Claire Patel" userId="0b94f1bf-e38b-4ca9-aae9-9cce60fe2f15" providerId="ADAL" clId="{3DC9397B-82FB-4DFE-87CF-859E5AE3CD01}" dt="2021-08-18T23:14:13.399" v="3032" actId="478"/>
          <ac:picMkLst>
            <pc:docMk/>
            <pc:sldMk cId="1497842855" sldId="311"/>
            <ac:picMk id="3" creationId="{404C16F8-21D8-4BD4-8A7B-3297F1DD6FAA}"/>
          </ac:picMkLst>
        </pc:picChg>
        <pc:picChg chg="mod ord">
          <ac:chgData name="Claire Patel" userId="0b94f1bf-e38b-4ca9-aae9-9cce60fe2f15" providerId="ADAL" clId="{3DC9397B-82FB-4DFE-87CF-859E5AE3CD01}" dt="2021-08-18T23:19:10.647" v="3171" actId="14100"/>
          <ac:picMkLst>
            <pc:docMk/>
            <pc:sldMk cId="1497842855" sldId="311"/>
            <ac:picMk id="7" creationId="{FDC6EF88-2D32-441D-8C7E-BAFB12883549}"/>
          </ac:picMkLst>
        </pc:picChg>
        <pc:picChg chg="add del mod ord">
          <ac:chgData name="Claire Patel" userId="0b94f1bf-e38b-4ca9-aae9-9cce60fe2f15" providerId="ADAL" clId="{3DC9397B-82FB-4DFE-87CF-859E5AE3CD01}" dt="2021-08-18T23:12:24.746" v="3007" actId="478"/>
          <ac:picMkLst>
            <pc:docMk/>
            <pc:sldMk cId="1497842855" sldId="311"/>
            <ac:picMk id="10" creationId="{194837D5-41FF-4D21-BFA4-F7D560ADB82A}"/>
          </ac:picMkLst>
        </pc:picChg>
        <pc:cxnChg chg="add del">
          <ac:chgData name="Claire Patel" userId="0b94f1bf-e38b-4ca9-aae9-9cce60fe2f15" providerId="ADAL" clId="{3DC9397B-82FB-4DFE-87CF-859E5AE3CD01}" dt="2021-08-18T14:03:29.951" v="2110" actId="26606"/>
          <ac:cxnSpMkLst>
            <pc:docMk/>
            <pc:sldMk cId="1497842855" sldId="311"/>
            <ac:cxnSpMk id="11" creationId="{16FC4A39-71B0-433B-AB94-CBFFA0DF90DF}"/>
          </ac:cxnSpMkLst>
        </pc:cxnChg>
        <pc:cxnChg chg="add del">
          <ac:chgData name="Claire Patel" userId="0b94f1bf-e38b-4ca9-aae9-9cce60fe2f15" providerId="ADAL" clId="{3DC9397B-82FB-4DFE-87CF-859E5AE3CD01}" dt="2021-08-18T14:03:36.428" v="2114" actId="26606"/>
          <ac:cxnSpMkLst>
            <pc:docMk/>
            <pc:sldMk cId="1497842855" sldId="311"/>
            <ac:cxnSpMk id="19" creationId="{BCDAEC91-5BCE-4B55-9CC0-43EF94CB734B}"/>
          </ac:cxnSpMkLst>
        </pc:cxnChg>
        <pc:cxnChg chg="add del">
          <ac:chgData name="Claire Patel" userId="0b94f1bf-e38b-4ca9-aae9-9cce60fe2f15" providerId="ADAL" clId="{3DC9397B-82FB-4DFE-87CF-859E5AE3CD01}" dt="2021-08-18T13:59:07.017" v="2044" actId="26606"/>
          <ac:cxnSpMkLst>
            <pc:docMk/>
            <pc:sldMk cId="1497842855" sldId="311"/>
            <ac:cxnSpMk id="56" creationId="{16FC4A39-71B0-433B-AB94-CBFFA0DF90DF}"/>
          </ac:cxnSpMkLst>
        </pc:cxnChg>
        <pc:cxnChg chg="add del">
          <ac:chgData name="Claire Patel" userId="0b94f1bf-e38b-4ca9-aae9-9cce60fe2f15" providerId="ADAL" clId="{3DC9397B-82FB-4DFE-87CF-859E5AE3CD01}" dt="2021-08-18T14:05:43.892" v="2126" actId="26606"/>
          <ac:cxnSpMkLst>
            <pc:docMk/>
            <pc:sldMk cId="1497842855" sldId="311"/>
            <ac:cxnSpMk id="57" creationId="{7E7C77BC-7138-40B1-A15B-20F57A494629}"/>
          </ac:cxnSpMkLst>
        </pc:cxnChg>
        <pc:cxnChg chg="add del">
          <ac:chgData name="Claire Patel" userId="0b94f1bf-e38b-4ca9-aae9-9cce60fe2f15" providerId="ADAL" clId="{3DC9397B-82FB-4DFE-87CF-859E5AE3CD01}" dt="2021-08-18T14:05:49.526" v="2131" actId="26606"/>
          <ac:cxnSpMkLst>
            <pc:docMk/>
            <pc:sldMk cId="1497842855" sldId="311"/>
            <ac:cxnSpMk id="69" creationId="{7E7C77BC-7138-40B1-A15B-20F57A494629}"/>
          </ac:cxnSpMkLst>
        </pc:cxnChg>
        <pc:cxnChg chg="add del">
          <ac:chgData name="Claire Patel" userId="0b94f1bf-e38b-4ca9-aae9-9cce60fe2f15" providerId="ADAL" clId="{3DC9397B-82FB-4DFE-87CF-859E5AE3CD01}" dt="2021-08-18T23:16:22.418" v="3086" actId="26606"/>
          <ac:cxnSpMkLst>
            <pc:docMk/>
            <pc:sldMk cId="1497842855" sldId="311"/>
            <ac:cxnSpMk id="111" creationId="{16FC4A39-71B0-433B-AB94-CBFFA0DF90DF}"/>
          </ac:cxnSpMkLst>
        </pc:cxnChg>
        <pc:cxnChg chg="add del">
          <ac:chgData name="Claire Patel" userId="0b94f1bf-e38b-4ca9-aae9-9cce60fe2f15" providerId="ADAL" clId="{3DC9397B-82FB-4DFE-87CF-859E5AE3CD01}" dt="2021-08-18T23:17:28.862" v="3098" actId="26606"/>
          <ac:cxnSpMkLst>
            <pc:docMk/>
            <pc:sldMk cId="1497842855" sldId="311"/>
            <ac:cxnSpMk id="133" creationId="{BCDAEC91-5BCE-4B55-9CC0-43EF94CB734B}"/>
          </ac:cxnSpMkLst>
        </pc:cxnChg>
      </pc:sldChg>
      <pc:sldChg chg="delSp modSp mod">
        <pc:chgData name="Claire Patel" userId="0b94f1bf-e38b-4ca9-aae9-9cce60fe2f15" providerId="ADAL" clId="{3DC9397B-82FB-4DFE-87CF-859E5AE3CD01}" dt="2021-08-18T14:11:23.235" v="2141" actId="478"/>
        <pc:sldMkLst>
          <pc:docMk/>
          <pc:sldMk cId="2699796573" sldId="312"/>
        </pc:sldMkLst>
        <pc:spChg chg="mod">
          <ac:chgData name="Claire Patel" userId="0b94f1bf-e38b-4ca9-aae9-9cce60fe2f15" providerId="ADAL" clId="{3DC9397B-82FB-4DFE-87CF-859E5AE3CD01}" dt="2021-08-18T14:07:09.259" v="2140" actId="20577"/>
          <ac:spMkLst>
            <pc:docMk/>
            <pc:sldMk cId="2699796573" sldId="312"/>
            <ac:spMk id="6" creationId="{A629948C-ACD7-4AF5-AF26-54B04D16D611}"/>
          </ac:spMkLst>
        </pc:spChg>
        <pc:spChg chg="mod">
          <ac:chgData name="Claire Patel" userId="0b94f1bf-e38b-4ca9-aae9-9cce60fe2f15" providerId="ADAL" clId="{3DC9397B-82FB-4DFE-87CF-859E5AE3CD01}" dt="2021-08-18T14:06:40.615" v="2138" actId="14100"/>
          <ac:spMkLst>
            <pc:docMk/>
            <pc:sldMk cId="2699796573" sldId="312"/>
            <ac:spMk id="8" creationId="{5D129198-E4E5-4645-BD00-C701D662EDC4}"/>
          </ac:spMkLst>
        </pc:spChg>
        <pc:spChg chg="mod">
          <ac:chgData name="Claire Patel" userId="0b94f1bf-e38b-4ca9-aae9-9cce60fe2f15" providerId="ADAL" clId="{3DC9397B-82FB-4DFE-87CF-859E5AE3CD01}" dt="2021-08-17T13:01:59.614" v="57" actId="313"/>
          <ac:spMkLst>
            <pc:docMk/>
            <pc:sldMk cId="2699796573" sldId="312"/>
            <ac:spMk id="9" creationId="{DFABA6DD-27D1-40C8-BBD3-41130A5307D3}"/>
          </ac:spMkLst>
        </pc:spChg>
        <pc:picChg chg="del">
          <ac:chgData name="Claire Patel" userId="0b94f1bf-e38b-4ca9-aae9-9cce60fe2f15" providerId="ADAL" clId="{3DC9397B-82FB-4DFE-87CF-859E5AE3CD01}" dt="2021-08-18T14:11:23.235" v="2141" actId="478"/>
          <ac:picMkLst>
            <pc:docMk/>
            <pc:sldMk cId="2699796573" sldId="312"/>
            <ac:picMk id="4" creationId="{161D0B28-A393-40AD-B7C7-D13040C177F9}"/>
          </ac:picMkLst>
        </pc:picChg>
      </pc:sldChg>
      <pc:sldChg chg="addSp delSp modSp mod setBg">
        <pc:chgData name="Claire Patel" userId="0b94f1bf-e38b-4ca9-aae9-9cce60fe2f15" providerId="ADAL" clId="{3DC9397B-82FB-4DFE-87CF-859E5AE3CD01}" dt="2021-08-18T14:41:38.345" v="2747" actId="20577"/>
        <pc:sldMkLst>
          <pc:docMk/>
          <pc:sldMk cId="751469" sldId="313"/>
        </pc:sldMkLst>
        <pc:spChg chg="mod">
          <ac:chgData name="Claire Patel" userId="0b94f1bf-e38b-4ca9-aae9-9cce60fe2f15" providerId="ADAL" clId="{3DC9397B-82FB-4DFE-87CF-859E5AE3CD01}" dt="2021-08-18T14:29:14.401" v="2420" actId="26606"/>
          <ac:spMkLst>
            <pc:docMk/>
            <pc:sldMk cId="751469" sldId="313"/>
            <ac:spMk id="4" creationId="{034CC2AD-8D8C-4B1D-9586-059CD19B342C}"/>
          </ac:spMkLst>
        </pc:spChg>
        <pc:spChg chg="mod">
          <ac:chgData name="Claire Patel" userId="0b94f1bf-e38b-4ca9-aae9-9cce60fe2f15" providerId="ADAL" clId="{3DC9397B-82FB-4DFE-87CF-859E5AE3CD01}" dt="2021-08-18T14:29:14.401" v="2420" actId="26606"/>
          <ac:spMkLst>
            <pc:docMk/>
            <pc:sldMk cId="751469" sldId="313"/>
            <ac:spMk id="5" creationId="{BAA43F61-0357-4AC2-A318-C9C016272F2C}"/>
          </ac:spMkLst>
        </pc:spChg>
        <pc:spChg chg="del mod">
          <ac:chgData name="Claire Patel" userId="0b94f1bf-e38b-4ca9-aae9-9cce60fe2f15" providerId="ADAL" clId="{3DC9397B-82FB-4DFE-87CF-859E5AE3CD01}" dt="2021-08-18T14:22:10.190" v="2187" actId="478"/>
          <ac:spMkLst>
            <pc:docMk/>
            <pc:sldMk cId="751469" sldId="313"/>
            <ac:spMk id="6" creationId="{12C7D641-36E4-416E-A55F-24F6FCF3A212}"/>
          </ac:spMkLst>
        </pc:spChg>
        <pc:spChg chg="del">
          <ac:chgData name="Claire Patel" userId="0b94f1bf-e38b-4ca9-aae9-9cce60fe2f15" providerId="ADAL" clId="{3DC9397B-82FB-4DFE-87CF-859E5AE3CD01}" dt="2021-08-18T14:15:09.756" v="2145" actId="478"/>
          <ac:spMkLst>
            <pc:docMk/>
            <pc:sldMk cId="751469" sldId="313"/>
            <ac:spMk id="9" creationId="{A27FB886-9F78-44B9-AC05-A487DCB918A5}"/>
          </ac:spMkLst>
        </pc:spChg>
        <pc:spChg chg="del">
          <ac:chgData name="Claire Patel" userId="0b94f1bf-e38b-4ca9-aae9-9cce60fe2f15" providerId="ADAL" clId="{3DC9397B-82FB-4DFE-87CF-859E5AE3CD01}" dt="2021-08-18T14:18:29.416" v="2154" actId="478"/>
          <ac:spMkLst>
            <pc:docMk/>
            <pc:sldMk cId="751469" sldId="313"/>
            <ac:spMk id="10" creationId="{C9CF0E58-A08E-4529-A7E5-B7A3809C5FAE}"/>
          </ac:spMkLst>
        </pc:spChg>
        <pc:spChg chg="add del mod ord">
          <ac:chgData name="Claire Patel" userId="0b94f1bf-e38b-4ca9-aae9-9cce60fe2f15" providerId="ADAL" clId="{3DC9397B-82FB-4DFE-87CF-859E5AE3CD01}" dt="2021-08-18T14:34:14.362" v="2585" actId="26606"/>
          <ac:spMkLst>
            <pc:docMk/>
            <pc:sldMk cId="751469" sldId="313"/>
            <ac:spMk id="12" creationId="{BAC7BCE2-E841-44F7-9A59-5328DFA874C0}"/>
          </ac:spMkLst>
        </pc:spChg>
        <pc:spChg chg="add del mod">
          <ac:chgData name="Claire Patel" userId="0b94f1bf-e38b-4ca9-aae9-9cce60fe2f15" providerId="ADAL" clId="{3DC9397B-82FB-4DFE-87CF-859E5AE3CD01}" dt="2021-08-18T14:24:07.504" v="2224"/>
          <ac:spMkLst>
            <pc:docMk/>
            <pc:sldMk cId="751469" sldId="313"/>
            <ac:spMk id="13" creationId="{702FC851-2ECA-426E-B33C-631F812F5CCE}"/>
          </ac:spMkLst>
        </pc:spChg>
        <pc:spChg chg="add del mod">
          <ac:chgData name="Claire Patel" userId="0b94f1bf-e38b-4ca9-aae9-9cce60fe2f15" providerId="ADAL" clId="{3DC9397B-82FB-4DFE-87CF-859E5AE3CD01}" dt="2021-08-18T14:24:07.504" v="2226"/>
          <ac:spMkLst>
            <pc:docMk/>
            <pc:sldMk cId="751469" sldId="313"/>
            <ac:spMk id="14" creationId="{ADAA80B6-545B-4ED9-814E-3B0DA4F0851A}"/>
          </ac:spMkLst>
        </pc:spChg>
        <pc:graphicFrameChg chg="add mod">
          <ac:chgData name="Claire Patel" userId="0b94f1bf-e38b-4ca9-aae9-9cce60fe2f15" providerId="ADAL" clId="{3DC9397B-82FB-4DFE-87CF-859E5AE3CD01}" dt="2021-08-18T14:41:38.345" v="2747" actId="20577"/>
          <ac:graphicFrameMkLst>
            <pc:docMk/>
            <pc:sldMk cId="751469" sldId="313"/>
            <ac:graphicFrameMk id="17" creationId="{B2CEB04A-B416-406F-8C0D-0A51969B34D8}"/>
          </ac:graphicFrameMkLst>
        </pc:graphicFrameChg>
        <pc:picChg chg="del">
          <ac:chgData name="Claire Patel" userId="0b94f1bf-e38b-4ca9-aae9-9cce60fe2f15" providerId="ADAL" clId="{3DC9397B-82FB-4DFE-87CF-859E5AE3CD01}" dt="2021-08-18T14:15:06.242" v="2144" actId="478"/>
          <ac:picMkLst>
            <pc:docMk/>
            <pc:sldMk cId="751469" sldId="313"/>
            <ac:picMk id="8" creationId="{FBFCCB78-CC88-4C00-9D25-28A6B9A8D9C7}"/>
          </ac:picMkLst>
        </pc:picChg>
        <pc:picChg chg="add del mod">
          <ac:chgData name="Claire Patel" userId="0b94f1bf-e38b-4ca9-aae9-9cce60fe2f15" providerId="ADAL" clId="{3DC9397B-82FB-4DFE-87CF-859E5AE3CD01}" dt="2021-08-18T14:21:37.505" v="2184" actId="21"/>
          <ac:picMkLst>
            <pc:docMk/>
            <pc:sldMk cId="751469" sldId="313"/>
            <ac:picMk id="11" creationId="{EB55D5B1-4AB8-4C91-B08F-32DE832BA922}"/>
          </ac:picMkLst>
        </pc:picChg>
        <pc:picChg chg="add mod">
          <ac:chgData name="Claire Patel" userId="0b94f1bf-e38b-4ca9-aae9-9cce60fe2f15" providerId="ADAL" clId="{3DC9397B-82FB-4DFE-87CF-859E5AE3CD01}" dt="2021-08-18T14:38:27.021" v="2708" actId="1076"/>
          <ac:picMkLst>
            <pc:docMk/>
            <pc:sldMk cId="751469" sldId="313"/>
            <ac:picMk id="15" creationId="{92EA71F5-54F8-441D-B6B5-A552AD0281B9}"/>
          </ac:picMkLst>
        </pc:picChg>
      </pc:sldChg>
      <pc:sldChg chg="modSp mod">
        <pc:chgData name="Claire Patel" userId="0b94f1bf-e38b-4ca9-aae9-9cce60fe2f15" providerId="ADAL" clId="{3DC9397B-82FB-4DFE-87CF-859E5AE3CD01}" dt="2021-08-30T20:51:26.096" v="3886" actId="20577"/>
        <pc:sldMkLst>
          <pc:docMk/>
          <pc:sldMk cId="3929748824" sldId="314"/>
        </pc:sldMkLst>
        <pc:spChg chg="mod">
          <ac:chgData name="Claire Patel" userId="0b94f1bf-e38b-4ca9-aae9-9cce60fe2f15" providerId="ADAL" clId="{3DC9397B-82FB-4DFE-87CF-859E5AE3CD01}" dt="2021-08-17T13:02:01.153" v="59" actId="313"/>
          <ac:spMkLst>
            <pc:docMk/>
            <pc:sldMk cId="3929748824" sldId="314"/>
            <ac:spMk id="4" creationId="{034CC2AD-8D8C-4B1D-9586-059CD19B342C}"/>
          </ac:spMkLst>
        </pc:spChg>
        <pc:graphicFrameChg chg="mod">
          <ac:chgData name="Claire Patel" userId="0b94f1bf-e38b-4ca9-aae9-9cce60fe2f15" providerId="ADAL" clId="{3DC9397B-82FB-4DFE-87CF-859E5AE3CD01}" dt="2021-08-30T20:51:26.096" v="3886" actId="20577"/>
          <ac:graphicFrameMkLst>
            <pc:docMk/>
            <pc:sldMk cId="3929748824" sldId="314"/>
            <ac:graphicFrameMk id="11" creationId="{CA4298B0-0CD1-481F-B7C5-20A8D08C32AF}"/>
          </ac:graphicFrameMkLst>
        </pc:graphicFrameChg>
      </pc:sldChg>
      <pc:sldChg chg="modSp mod">
        <pc:chgData name="Claire Patel" userId="0b94f1bf-e38b-4ca9-aae9-9cce60fe2f15" providerId="ADAL" clId="{3DC9397B-82FB-4DFE-87CF-859E5AE3CD01}" dt="2021-08-18T14:40:15.616" v="2717" actId="122"/>
        <pc:sldMkLst>
          <pc:docMk/>
          <pc:sldMk cId="908129341" sldId="315"/>
        </pc:sldMkLst>
        <pc:spChg chg="mod">
          <ac:chgData name="Claire Patel" userId="0b94f1bf-e38b-4ca9-aae9-9cce60fe2f15" providerId="ADAL" clId="{3DC9397B-82FB-4DFE-87CF-859E5AE3CD01}" dt="2021-08-17T13:02:01.940" v="60" actId="313"/>
          <ac:spMkLst>
            <pc:docMk/>
            <pc:sldMk cId="908129341" sldId="315"/>
            <ac:spMk id="4" creationId="{034CC2AD-8D8C-4B1D-9586-059CD19B342C}"/>
          </ac:spMkLst>
        </pc:spChg>
        <pc:spChg chg="mod">
          <ac:chgData name="Claire Patel" userId="0b94f1bf-e38b-4ca9-aae9-9cce60fe2f15" providerId="ADAL" clId="{3DC9397B-82FB-4DFE-87CF-859E5AE3CD01}" dt="2021-08-18T14:40:15.616" v="2717" actId="122"/>
          <ac:spMkLst>
            <pc:docMk/>
            <pc:sldMk cId="908129341" sldId="315"/>
            <ac:spMk id="16" creationId="{69093F52-18EF-44A3-999C-351154E9E945}"/>
          </ac:spMkLst>
        </pc:spChg>
      </pc:sldChg>
      <pc:sldChg chg="modSp mod">
        <pc:chgData name="Claire Patel" userId="0b94f1bf-e38b-4ca9-aae9-9cce60fe2f15" providerId="ADAL" clId="{3DC9397B-82FB-4DFE-87CF-859E5AE3CD01}" dt="2021-09-01T15:27:37.551" v="5182" actId="20577"/>
        <pc:sldMkLst>
          <pc:docMk/>
          <pc:sldMk cId="1586827048" sldId="316"/>
        </pc:sldMkLst>
        <pc:spChg chg="mod">
          <ac:chgData name="Claire Patel" userId="0b94f1bf-e38b-4ca9-aae9-9cce60fe2f15" providerId="ADAL" clId="{3DC9397B-82FB-4DFE-87CF-859E5AE3CD01}" dt="2021-08-17T13:02:02.741" v="61" actId="313"/>
          <ac:spMkLst>
            <pc:docMk/>
            <pc:sldMk cId="1586827048" sldId="316"/>
            <ac:spMk id="4" creationId="{034CC2AD-8D8C-4B1D-9586-059CD19B342C}"/>
          </ac:spMkLst>
        </pc:spChg>
        <pc:spChg chg="mod">
          <ac:chgData name="Claire Patel" userId="0b94f1bf-e38b-4ca9-aae9-9cce60fe2f15" providerId="ADAL" clId="{3DC9397B-82FB-4DFE-87CF-859E5AE3CD01}" dt="2021-09-01T15:27:37.551" v="5182" actId="20577"/>
          <ac:spMkLst>
            <pc:docMk/>
            <pc:sldMk cId="1586827048" sldId="316"/>
            <ac:spMk id="16" creationId="{4CD41F28-E684-456E-9884-0CCC06218D4D}"/>
          </ac:spMkLst>
        </pc:spChg>
        <pc:grpChg chg="mod">
          <ac:chgData name="Claire Patel" userId="0b94f1bf-e38b-4ca9-aae9-9cce60fe2f15" providerId="ADAL" clId="{3DC9397B-82FB-4DFE-87CF-859E5AE3CD01}" dt="2021-08-18T14:43:16.210" v="2780" actId="14100"/>
          <ac:grpSpMkLst>
            <pc:docMk/>
            <pc:sldMk cId="1586827048" sldId="316"/>
            <ac:grpSpMk id="2" creationId="{312220D9-02E9-4A54-BED7-3B592B1D50D9}"/>
          </ac:grpSpMkLst>
        </pc:grpChg>
        <pc:picChg chg="mod">
          <ac:chgData name="Claire Patel" userId="0b94f1bf-e38b-4ca9-aae9-9cce60fe2f15" providerId="ADAL" clId="{3DC9397B-82FB-4DFE-87CF-859E5AE3CD01}" dt="2021-08-18T14:44:09.597" v="2841" actId="29295"/>
          <ac:picMkLst>
            <pc:docMk/>
            <pc:sldMk cId="1586827048" sldId="316"/>
            <ac:picMk id="3" creationId="{B272A5A1-C8E4-45AD-93A6-4FBF15774653}"/>
          </ac:picMkLst>
        </pc:picChg>
        <pc:picChg chg="mod">
          <ac:chgData name="Claire Patel" userId="0b94f1bf-e38b-4ca9-aae9-9cce60fe2f15" providerId="ADAL" clId="{3DC9397B-82FB-4DFE-87CF-859E5AE3CD01}" dt="2021-08-18T14:43:34.215" v="2801" actId="29295"/>
          <ac:picMkLst>
            <pc:docMk/>
            <pc:sldMk cId="1586827048" sldId="316"/>
            <ac:picMk id="8" creationId="{0A59B3D8-0D81-41F2-B76E-A23649090C5D}"/>
          </ac:picMkLst>
        </pc:picChg>
      </pc:sldChg>
      <pc:sldChg chg="modSp mod">
        <pc:chgData name="Claire Patel" userId="0b94f1bf-e38b-4ca9-aae9-9cce60fe2f15" providerId="ADAL" clId="{3DC9397B-82FB-4DFE-87CF-859E5AE3CD01}" dt="2021-08-18T14:47:32.866" v="2863" actId="1076"/>
        <pc:sldMkLst>
          <pc:docMk/>
          <pc:sldMk cId="4170113821" sldId="317"/>
        </pc:sldMkLst>
        <pc:spChg chg="mod">
          <ac:chgData name="Claire Patel" userId="0b94f1bf-e38b-4ca9-aae9-9cce60fe2f15" providerId="ADAL" clId="{3DC9397B-82FB-4DFE-87CF-859E5AE3CD01}" dt="2021-08-17T13:02:03.561" v="62" actId="313"/>
          <ac:spMkLst>
            <pc:docMk/>
            <pc:sldMk cId="4170113821" sldId="317"/>
            <ac:spMk id="4" creationId="{034CC2AD-8D8C-4B1D-9586-059CD19B342C}"/>
          </ac:spMkLst>
        </pc:spChg>
        <pc:spChg chg="mod">
          <ac:chgData name="Claire Patel" userId="0b94f1bf-e38b-4ca9-aae9-9cce60fe2f15" providerId="ADAL" clId="{3DC9397B-82FB-4DFE-87CF-859E5AE3CD01}" dt="2021-08-18T14:47:12.624" v="2861" actId="14100"/>
          <ac:spMkLst>
            <pc:docMk/>
            <pc:sldMk cId="4170113821" sldId="317"/>
            <ac:spMk id="16" creationId="{4CD41F28-E684-456E-9884-0CCC06218D4D}"/>
          </ac:spMkLst>
        </pc:spChg>
        <pc:graphicFrameChg chg="mod">
          <ac:chgData name="Claire Patel" userId="0b94f1bf-e38b-4ca9-aae9-9cce60fe2f15" providerId="ADAL" clId="{3DC9397B-82FB-4DFE-87CF-859E5AE3CD01}" dt="2021-08-18T14:47:32.866" v="2863" actId="1076"/>
          <ac:graphicFrameMkLst>
            <pc:docMk/>
            <pc:sldMk cId="4170113821" sldId="317"/>
            <ac:graphicFrameMk id="11" creationId="{063ED6B8-EF11-49D9-99D6-E35C45824B96}"/>
          </ac:graphicFrameMkLst>
        </pc:graphicFrameChg>
      </pc:sldChg>
      <pc:sldChg chg="addSp delSp modSp mod">
        <pc:chgData name="Claire Patel" userId="0b94f1bf-e38b-4ca9-aae9-9cce60fe2f15" providerId="ADAL" clId="{3DC9397B-82FB-4DFE-87CF-859E5AE3CD01}" dt="2021-08-18T17:37:00.851" v="2924" actId="1076"/>
        <pc:sldMkLst>
          <pc:docMk/>
          <pc:sldMk cId="2544572012" sldId="318"/>
        </pc:sldMkLst>
        <pc:spChg chg="mod">
          <ac:chgData name="Claire Patel" userId="0b94f1bf-e38b-4ca9-aae9-9cce60fe2f15" providerId="ADAL" clId="{3DC9397B-82FB-4DFE-87CF-859E5AE3CD01}" dt="2021-08-17T13:02:04.348" v="63" actId="313"/>
          <ac:spMkLst>
            <pc:docMk/>
            <pc:sldMk cId="2544572012" sldId="318"/>
            <ac:spMk id="4" creationId="{034CC2AD-8D8C-4B1D-9586-059CD19B342C}"/>
          </ac:spMkLst>
        </pc:spChg>
        <pc:spChg chg="add mod">
          <ac:chgData name="Claire Patel" userId="0b94f1bf-e38b-4ca9-aae9-9cce60fe2f15" providerId="ADAL" clId="{3DC9397B-82FB-4DFE-87CF-859E5AE3CD01}" dt="2021-08-18T17:36:07.439" v="2921" actId="1076"/>
          <ac:spMkLst>
            <pc:docMk/>
            <pc:sldMk cId="2544572012" sldId="318"/>
            <ac:spMk id="8" creationId="{1B818AD7-912F-48B5-887C-FD80B49A1DC8}"/>
          </ac:spMkLst>
        </pc:spChg>
        <pc:spChg chg="mod">
          <ac:chgData name="Claire Patel" userId="0b94f1bf-e38b-4ca9-aae9-9cce60fe2f15" providerId="ADAL" clId="{3DC9397B-82FB-4DFE-87CF-859E5AE3CD01}" dt="2021-08-18T17:37:00.851" v="2924" actId="1076"/>
          <ac:spMkLst>
            <pc:docMk/>
            <pc:sldMk cId="2544572012" sldId="318"/>
            <ac:spMk id="16" creationId="{4CD41F28-E684-456E-9884-0CCC06218D4D}"/>
          </ac:spMkLst>
        </pc:spChg>
        <pc:picChg chg="add del mod">
          <ac:chgData name="Claire Patel" userId="0b94f1bf-e38b-4ca9-aae9-9cce60fe2f15" providerId="ADAL" clId="{3DC9397B-82FB-4DFE-87CF-859E5AE3CD01}" dt="2021-08-18T14:50:24.711" v="2888" actId="478"/>
          <ac:picMkLst>
            <pc:docMk/>
            <pc:sldMk cId="2544572012" sldId="318"/>
            <ac:picMk id="3" creationId="{917605AB-E439-46AE-9DFE-29287B382781}"/>
          </ac:picMkLst>
        </pc:picChg>
        <pc:picChg chg="add mod">
          <ac:chgData name="Claire Patel" userId="0b94f1bf-e38b-4ca9-aae9-9cce60fe2f15" providerId="ADAL" clId="{3DC9397B-82FB-4DFE-87CF-859E5AE3CD01}" dt="2021-08-18T17:35:47.679" v="2920" actId="1076"/>
          <ac:picMkLst>
            <pc:docMk/>
            <pc:sldMk cId="2544572012" sldId="318"/>
            <ac:picMk id="9" creationId="{AFB342DA-CFB6-4B7C-850A-39DAFF883B24}"/>
          </ac:picMkLst>
        </pc:picChg>
        <pc:picChg chg="mod">
          <ac:chgData name="Claire Patel" userId="0b94f1bf-e38b-4ca9-aae9-9cce60fe2f15" providerId="ADAL" clId="{3DC9397B-82FB-4DFE-87CF-859E5AE3CD01}" dt="2021-08-18T17:36:30.682" v="2923" actId="1076"/>
          <ac:picMkLst>
            <pc:docMk/>
            <pc:sldMk cId="2544572012" sldId="318"/>
            <ac:picMk id="10" creationId="{97D26902-FFC7-4382-A774-729B73700A16}"/>
          </ac:picMkLst>
        </pc:picChg>
      </pc:sldChg>
      <pc:sldChg chg="delSp modSp mod">
        <pc:chgData name="Claire Patel" userId="0b94f1bf-e38b-4ca9-aae9-9cce60fe2f15" providerId="ADAL" clId="{3DC9397B-82FB-4DFE-87CF-859E5AE3CD01}" dt="2021-08-18T23:02:00.283" v="2926"/>
        <pc:sldMkLst>
          <pc:docMk/>
          <pc:sldMk cId="3956965439" sldId="319"/>
        </pc:sldMkLst>
        <pc:spChg chg="mod">
          <ac:chgData name="Claire Patel" userId="0b94f1bf-e38b-4ca9-aae9-9cce60fe2f15" providerId="ADAL" clId="{3DC9397B-82FB-4DFE-87CF-859E5AE3CD01}" dt="2021-08-17T13:02:05.669" v="64" actId="313"/>
          <ac:spMkLst>
            <pc:docMk/>
            <pc:sldMk cId="3956965439" sldId="319"/>
            <ac:spMk id="4" creationId="{034CC2AD-8D8C-4B1D-9586-059CD19B342C}"/>
          </ac:spMkLst>
        </pc:spChg>
        <pc:spChg chg="mod">
          <ac:chgData name="Claire Patel" userId="0b94f1bf-e38b-4ca9-aae9-9cce60fe2f15" providerId="ADAL" clId="{3DC9397B-82FB-4DFE-87CF-859E5AE3CD01}" dt="2021-08-18T14:50:39.586" v="2891" actId="122"/>
          <ac:spMkLst>
            <pc:docMk/>
            <pc:sldMk cId="3956965439" sldId="319"/>
            <ac:spMk id="6" creationId="{12C7D641-36E4-416E-A55F-24F6FCF3A212}"/>
          </ac:spMkLst>
        </pc:spChg>
        <pc:picChg chg="del">
          <ac:chgData name="Claire Patel" userId="0b94f1bf-e38b-4ca9-aae9-9cce60fe2f15" providerId="ADAL" clId="{3DC9397B-82FB-4DFE-87CF-859E5AE3CD01}" dt="2021-08-18T23:01:52.158" v="2925"/>
          <ac:picMkLst>
            <pc:docMk/>
            <pc:sldMk cId="3956965439" sldId="319"/>
            <ac:picMk id="9" creationId="{783548BD-366D-4EE3-9923-739AC8E48C04}"/>
          </ac:picMkLst>
        </pc:picChg>
        <pc:picChg chg="del">
          <ac:chgData name="Claire Patel" userId="0b94f1bf-e38b-4ca9-aae9-9cce60fe2f15" providerId="ADAL" clId="{3DC9397B-82FB-4DFE-87CF-859E5AE3CD01}" dt="2021-08-18T23:02:00.283" v="2926"/>
          <ac:picMkLst>
            <pc:docMk/>
            <pc:sldMk cId="3956965439" sldId="319"/>
            <ac:picMk id="10" creationId="{2BB186BC-7EC3-4B9B-A347-DE4C3A43F380}"/>
          </ac:picMkLst>
        </pc:picChg>
      </pc:sldChg>
      <pc:sldChg chg="addSp delSp modSp new mod">
        <pc:chgData name="Claire Patel" userId="0b94f1bf-e38b-4ca9-aae9-9cce60fe2f15" providerId="ADAL" clId="{3DC9397B-82FB-4DFE-87CF-859E5AE3CD01}" dt="2021-08-18T23:35:29.026" v="3349" actId="207"/>
        <pc:sldMkLst>
          <pc:docMk/>
          <pc:sldMk cId="3011664297" sldId="320"/>
        </pc:sldMkLst>
        <pc:spChg chg="del">
          <ac:chgData name="Claire Patel" userId="0b94f1bf-e38b-4ca9-aae9-9cce60fe2f15" providerId="ADAL" clId="{3DC9397B-82FB-4DFE-87CF-859E5AE3CD01}" dt="2021-08-17T13:03:49.736" v="90" actId="478"/>
          <ac:spMkLst>
            <pc:docMk/>
            <pc:sldMk cId="3011664297" sldId="320"/>
            <ac:spMk id="2" creationId="{C05DCDB1-19D2-43BB-B418-EC0914A644FD}"/>
          </ac:spMkLst>
        </pc:spChg>
        <pc:spChg chg="del">
          <ac:chgData name="Claire Patel" userId="0b94f1bf-e38b-4ca9-aae9-9cce60fe2f15" providerId="ADAL" clId="{3DC9397B-82FB-4DFE-87CF-859E5AE3CD01}" dt="2021-08-17T13:03:52.430" v="91" actId="478"/>
          <ac:spMkLst>
            <pc:docMk/>
            <pc:sldMk cId="3011664297" sldId="320"/>
            <ac:spMk id="3" creationId="{1F0EA020-4119-4357-A4DA-0226F74B0D90}"/>
          </ac:spMkLst>
        </pc:spChg>
        <pc:spChg chg="add mod">
          <ac:chgData name="Claire Patel" userId="0b94f1bf-e38b-4ca9-aae9-9cce60fe2f15" providerId="ADAL" clId="{3DC9397B-82FB-4DFE-87CF-859E5AE3CD01}" dt="2021-08-17T13:03:45.836" v="89" actId="207"/>
          <ac:spMkLst>
            <pc:docMk/>
            <pc:sldMk cId="3011664297" sldId="320"/>
            <ac:spMk id="4" creationId="{D54F511A-16C3-4EFB-8C2A-B16F220844E1}"/>
          </ac:spMkLst>
        </pc:spChg>
        <pc:spChg chg="add mod">
          <ac:chgData name="Claire Patel" userId="0b94f1bf-e38b-4ca9-aae9-9cce60fe2f15" providerId="ADAL" clId="{3DC9397B-82FB-4DFE-87CF-859E5AE3CD01}" dt="2021-08-17T13:04:45.619" v="112"/>
          <ac:spMkLst>
            <pc:docMk/>
            <pc:sldMk cId="3011664297" sldId="320"/>
            <ac:spMk id="5" creationId="{D0AB212D-31D8-466D-B91D-491C09ABC317}"/>
          </ac:spMkLst>
        </pc:spChg>
        <pc:graphicFrameChg chg="add mod modGraphic">
          <ac:chgData name="Claire Patel" userId="0b94f1bf-e38b-4ca9-aae9-9cce60fe2f15" providerId="ADAL" clId="{3DC9397B-82FB-4DFE-87CF-859E5AE3CD01}" dt="2021-08-18T23:35:29.026" v="3349" actId="207"/>
          <ac:graphicFrameMkLst>
            <pc:docMk/>
            <pc:sldMk cId="3011664297" sldId="320"/>
            <ac:graphicFrameMk id="6" creationId="{094D61B5-43B2-4AAC-9B2E-77423258422C}"/>
          </ac:graphicFrameMkLst>
        </pc:graphicFrameChg>
      </pc:sldChg>
      <pc:sldChg chg="addSp delSp modSp mod setBg addAnim modAnim setClrOvrMap delDesignElem">
        <pc:chgData name="Claire Patel" userId="0b94f1bf-e38b-4ca9-aae9-9cce60fe2f15" providerId="ADAL" clId="{3DC9397B-82FB-4DFE-87CF-859E5AE3CD01}" dt="2021-08-18T23:27:48.714" v="3319" actId="1076"/>
        <pc:sldMkLst>
          <pc:docMk/>
          <pc:sldMk cId="2204924026" sldId="321"/>
        </pc:sldMkLst>
        <pc:spChg chg="del">
          <ac:chgData name="Claire Patel" userId="0b94f1bf-e38b-4ca9-aae9-9cce60fe2f15" providerId="ADAL" clId="{3DC9397B-82FB-4DFE-87CF-859E5AE3CD01}" dt="2021-08-18T23:27:39.156" v="3318" actId="478"/>
          <ac:spMkLst>
            <pc:docMk/>
            <pc:sldMk cId="2204924026" sldId="321"/>
            <ac:spMk id="2" creationId="{AC71BCA9-7C2F-48DA-8534-67528A8A5B3C}"/>
          </ac:spMkLst>
        </pc:spChg>
        <pc:spChg chg="mod">
          <ac:chgData name="Claire Patel" userId="0b94f1bf-e38b-4ca9-aae9-9cce60fe2f15" providerId="ADAL" clId="{3DC9397B-82FB-4DFE-87CF-859E5AE3CD01}" dt="2021-08-18T23:27:48.714" v="3319" actId="1076"/>
          <ac:spMkLst>
            <pc:docMk/>
            <pc:sldMk cId="2204924026" sldId="321"/>
            <ac:spMk id="27" creationId="{92982D04-F371-4B11-A2A1-EF79A6E9E75C}"/>
          </ac:spMkLst>
        </pc:spChg>
        <pc:spChg chg="add">
          <ac:chgData name="Claire Patel" userId="0b94f1bf-e38b-4ca9-aae9-9cce60fe2f15" providerId="ADAL" clId="{3DC9397B-82FB-4DFE-87CF-859E5AE3CD01}" dt="2021-08-18T23:02:54.155" v="2935" actId="26606"/>
          <ac:spMkLst>
            <pc:docMk/>
            <pc:sldMk cId="2204924026" sldId="321"/>
            <ac:spMk id="32" creationId="{5A59F003-E00A-43F9-91DC-CC54E3B87466}"/>
          </ac:spMkLst>
        </pc:spChg>
        <pc:spChg chg="add">
          <ac:chgData name="Claire Patel" userId="0b94f1bf-e38b-4ca9-aae9-9cce60fe2f15" providerId="ADAL" clId="{3DC9397B-82FB-4DFE-87CF-859E5AE3CD01}" dt="2021-08-18T23:02:54.155" v="2935" actId="26606"/>
          <ac:spMkLst>
            <pc:docMk/>
            <pc:sldMk cId="2204924026" sldId="321"/>
            <ac:spMk id="34" creationId="{D74A4382-E3AD-430A-9A1F-DFA3E0E77A7D}"/>
          </ac:spMkLst>
        </pc:spChg>
        <pc:spChg chg="add">
          <ac:chgData name="Claire Patel" userId="0b94f1bf-e38b-4ca9-aae9-9cce60fe2f15" providerId="ADAL" clId="{3DC9397B-82FB-4DFE-87CF-859E5AE3CD01}" dt="2021-08-18T23:02:54.155" v="2935" actId="26606"/>
          <ac:spMkLst>
            <pc:docMk/>
            <pc:sldMk cId="2204924026" sldId="321"/>
            <ac:spMk id="36" creationId="{79F40191-0F44-4FD1-82CC-ACB507C14BE6}"/>
          </ac:spMkLst>
        </pc:spChg>
      </pc:sldChg>
      <pc:sldChg chg="modSp">
        <pc:chgData name="Claire Patel" userId="0b94f1bf-e38b-4ca9-aae9-9cce60fe2f15" providerId="ADAL" clId="{3DC9397B-82FB-4DFE-87CF-859E5AE3CD01}" dt="2021-08-30T22:03:45.725" v="3891" actId="20577"/>
        <pc:sldMkLst>
          <pc:docMk/>
          <pc:sldMk cId="44239247" sldId="404"/>
        </pc:sldMkLst>
        <pc:spChg chg="mod">
          <ac:chgData name="Claire Patel" userId="0b94f1bf-e38b-4ca9-aae9-9cce60fe2f15" providerId="ADAL" clId="{3DC9397B-82FB-4DFE-87CF-859E5AE3CD01}" dt="2021-08-30T22:03:45.725" v="3891" actId="20577"/>
          <ac:spMkLst>
            <pc:docMk/>
            <pc:sldMk cId="44239247" sldId="404"/>
            <ac:spMk id="5" creationId="{9C4758BC-D7D3-47AF-9211-F85E0E7E2612}"/>
          </ac:spMkLst>
        </pc:spChg>
      </pc:sldChg>
      <pc:sldChg chg="modSp mod">
        <pc:chgData name="Claire Patel" userId="0b94f1bf-e38b-4ca9-aae9-9cce60fe2f15" providerId="ADAL" clId="{3DC9397B-82FB-4DFE-87CF-859E5AE3CD01}" dt="2021-08-18T23:20:01.631" v="3172" actId="14100"/>
        <pc:sldMkLst>
          <pc:docMk/>
          <pc:sldMk cId="2818253247" sldId="409"/>
        </pc:sldMkLst>
        <pc:picChg chg="mod">
          <ac:chgData name="Claire Patel" userId="0b94f1bf-e38b-4ca9-aae9-9cce60fe2f15" providerId="ADAL" clId="{3DC9397B-82FB-4DFE-87CF-859E5AE3CD01}" dt="2021-08-18T23:20:01.631" v="3172" actId="14100"/>
          <ac:picMkLst>
            <pc:docMk/>
            <pc:sldMk cId="2818253247" sldId="409"/>
            <ac:picMk id="7" creationId="{920F3D04-2A58-4593-B5A8-A9402C058298}"/>
          </ac:picMkLst>
        </pc:picChg>
      </pc:sldChg>
      <pc:sldChg chg="addSp delSp modSp mod setBg addAnim delAnim setClrOvrMap delDesignElem">
        <pc:chgData name="Claire Patel" userId="0b94f1bf-e38b-4ca9-aae9-9cce60fe2f15" providerId="ADAL" clId="{3DC9397B-82FB-4DFE-87CF-859E5AE3CD01}" dt="2021-09-02T14:34:12.100" v="5193" actId="1076"/>
        <pc:sldMkLst>
          <pc:docMk/>
          <pc:sldMk cId="319601362" sldId="411"/>
        </pc:sldMkLst>
        <pc:spChg chg="mod ord">
          <ac:chgData name="Claire Patel" userId="0b94f1bf-e38b-4ca9-aae9-9cce60fe2f15" providerId="ADAL" clId="{3DC9397B-82FB-4DFE-87CF-859E5AE3CD01}" dt="2021-09-02T14:34:07.746" v="5192" actId="1076"/>
          <ac:spMkLst>
            <pc:docMk/>
            <pc:sldMk cId="319601362" sldId="411"/>
            <ac:spMk id="4" creationId="{35F6CE81-175E-4411-BEF5-88816EEA75DD}"/>
          </ac:spMkLst>
        </pc:spChg>
        <pc:spChg chg="mod">
          <ac:chgData name="Claire Patel" userId="0b94f1bf-e38b-4ca9-aae9-9cce60fe2f15" providerId="ADAL" clId="{3DC9397B-82FB-4DFE-87CF-859E5AE3CD01}" dt="2021-09-02T14:34:12.100" v="5193" actId="1076"/>
          <ac:spMkLst>
            <pc:docMk/>
            <pc:sldMk cId="319601362" sldId="411"/>
            <ac:spMk id="5" creationId="{14102432-1E0C-4587-9251-1BF2C7D4EE0A}"/>
          </ac:spMkLst>
        </pc:spChg>
        <pc:spChg chg="add del">
          <ac:chgData name="Claire Patel" userId="0b94f1bf-e38b-4ca9-aae9-9cce60fe2f15" providerId="ADAL" clId="{3DC9397B-82FB-4DFE-87CF-859E5AE3CD01}" dt="2021-08-18T23:20:46.883" v="3176" actId="26606"/>
          <ac:spMkLst>
            <pc:docMk/>
            <pc:sldMk cId="319601362" sldId="411"/>
            <ac:spMk id="11" creationId="{17CDB40A-75BB-4498-A20B-59C3984A3A94}"/>
          </ac:spMkLst>
        </pc:spChg>
        <pc:spChg chg="add del">
          <ac:chgData name="Claire Patel" userId="0b94f1bf-e38b-4ca9-aae9-9cce60fe2f15" providerId="ADAL" clId="{3DC9397B-82FB-4DFE-87CF-859E5AE3CD01}" dt="2021-08-18T23:20:52.304" v="3178" actId="26606"/>
          <ac:spMkLst>
            <pc:docMk/>
            <pc:sldMk cId="319601362" sldId="411"/>
            <ac:spMk id="14" creationId="{DCF1FFC3-D020-43C3-8B93-EF6BEFC46DD6}"/>
          </ac:spMkLst>
        </pc:spChg>
        <pc:spChg chg="add del">
          <ac:chgData name="Claire Patel" userId="0b94f1bf-e38b-4ca9-aae9-9cce60fe2f15" providerId="ADAL" clId="{3DC9397B-82FB-4DFE-87CF-859E5AE3CD01}" dt="2021-08-18T23:21:21.313" v="3184" actId="26606"/>
          <ac:spMkLst>
            <pc:docMk/>
            <pc:sldMk cId="319601362" sldId="411"/>
            <ac:spMk id="15" creationId="{79F40191-0F44-4FD1-82CC-ACB507C14BE6}"/>
          </ac:spMkLst>
        </pc:spChg>
        <pc:spChg chg="add del">
          <ac:chgData name="Claire Patel" userId="0b94f1bf-e38b-4ca9-aae9-9cce60fe2f15" providerId="ADAL" clId="{3DC9397B-82FB-4DFE-87CF-859E5AE3CD01}" dt="2021-08-18T23:21:14.586" v="3180" actId="26606"/>
          <ac:spMkLst>
            <pc:docMk/>
            <pc:sldMk cId="319601362" sldId="411"/>
            <ac:spMk id="16" creationId="{87CC2527-562A-4F69-B487-4371E5B243E7}"/>
          </ac:spMkLst>
        </pc:spChg>
        <pc:spChg chg="add del">
          <ac:chgData name="Claire Patel" userId="0b94f1bf-e38b-4ca9-aae9-9cce60fe2f15" providerId="ADAL" clId="{3DC9397B-82FB-4DFE-87CF-859E5AE3CD01}" dt="2021-08-18T23:21:21.313" v="3184" actId="26606"/>
          <ac:spMkLst>
            <pc:docMk/>
            <pc:sldMk cId="319601362" sldId="411"/>
            <ac:spMk id="19" creationId="{5A59F003-E00A-43F9-91DC-CC54E3B87466}"/>
          </ac:spMkLst>
        </pc:spChg>
        <pc:spChg chg="add del">
          <ac:chgData name="Claire Patel" userId="0b94f1bf-e38b-4ca9-aae9-9cce60fe2f15" providerId="ADAL" clId="{3DC9397B-82FB-4DFE-87CF-859E5AE3CD01}" dt="2021-08-18T23:21:21.313" v="3184" actId="26606"/>
          <ac:spMkLst>
            <pc:docMk/>
            <pc:sldMk cId="319601362" sldId="411"/>
            <ac:spMk id="20" creationId="{D74A4382-E3AD-430A-9A1F-DFA3E0E77A7D}"/>
          </ac:spMkLst>
        </pc:spChg>
        <pc:spChg chg="add del">
          <ac:chgData name="Claire Patel" userId="0b94f1bf-e38b-4ca9-aae9-9cce60fe2f15" providerId="ADAL" clId="{3DC9397B-82FB-4DFE-87CF-859E5AE3CD01}" dt="2021-08-18T23:21:26.465" v="3188" actId="26606"/>
          <ac:spMkLst>
            <pc:docMk/>
            <pc:sldMk cId="319601362" sldId="411"/>
            <ac:spMk id="22" creationId="{0AB225BA-7412-4605-8E8D-5AED2BF56A11}"/>
          </ac:spMkLst>
        </pc:spChg>
        <pc:spChg chg="add del">
          <ac:chgData name="Claire Patel" userId="0b94f1bf-e38b-4ca9-aae9-9cce60fe2f15" providerId="ADAL" clId="{3DC9397B-82FB-4DFE-87CF-859E5AE3CD01}" dt="2021-08-18T23:21:26.465" v="3188" actId="26606"/>
          <ac:spMkLst>
            <pc:docMk/>
            <pc:sldMk cId="319601362" sldId="411"/>
            <ac:spMk id="23" creationId="{604BB9CD-970D-4FE5-B4E3-D651735BF4FE}"/>
          </ac:spMkLst>
        </pc:spChg>
        <pc:spChg chg="add del">
          <ac:chgData name="Claire Patel" userId="0b94f1bf-e38b-4ca9-aae9-9cce60fe2f15" providerId="ADAL" clId="{3DC9397B-82FB-4DFE-87CF-859E5AE3CD01}" dt="2021-08-18T23:21:26.465" v="3188" actId="26606"/>
          <ac:spMkLst>
            <pc:docMk/>
            <pc:sldMk cId="319601362" sldId="411"/>
            <ac:spMk id="24" creationId="{5E0D6276-8D53-4DDA-A15A-90E0831F6D61}"/>
          </ac:spMkLst>
        </pc:spChg>
        <pc:spChg chg="add del">
          <ac:chgData name="Claire Patel" userId="0b94f1bf-e38b-4ca9-aae9-9cce60fe2f15" providerId="ADAL" clId="{3DC9397B-82FB-4DFE-87CF-859E5AE3CD01}" dt="2021-08-18T23:21:26.465" v="3188" actId="26606"/>
          <ac:spMkLst>
            <pc:docMk/>
            <pc:sldMk cId="319601362" sldId="411"/>
            <ac:spMk id="25" creationId="{00C150C7-96FB-4EB9-BDF9-212535A6089F}"/>
          </ac:spMkLst>
        </pc:spChg>
        <pc:spChg chg="add del">
          <ac:chgData name="Claire Patel" userId="0b94f1bf-e38b-4ca9-aae9-9cce60fe2f15" providerId="ADAL" clId="{3DC9397B-82FB-4DFE-87CF-859E5AE3CD01}" dt="2021-08-18T23:21:29.798" v="3190" actId="26606"/>
          <ac:spMkLst>
            <pc:docMk/>
            <pc:sldMk cId="319601362" sldId="411"/>
            <ac:spMk id="27" creationId="{E2CFBC99-FB8F-41F7-A81D-A5288D688D79}"/>
          </ac:spMkLst>
        </pc:spChg>
        <pc:spChg chg="add del">
          <ac:chgData name="Claire Patel" userId="0b94f1bf-e38b-4ca9-aae9-9cce60fe2f15" providerId="ADAL" clId="{3DC9397B-82FB-4DFE-87CF-859E5AE3CD01}" dt="2021-08-18T23:21:29.798" v="3190" actId="26606"/>
          <ac:spMkLst>
            <pc:docMk/>
            <pc:sldMk cId="319601362" sldId="411"/>
            <ac:spMk id="28" creationId="{A435A76B-D478-4F38-9D76-040E49ADC674}"/>
          </ac:spMkLst>
        </pc:spChg>
        <pc:spChg chg="add del">
          <ac:chgData name="Claire Patel" userId="0b94f1bf-e38b-4ca9-aae9-9cce60fe2f15" providerId="ADAL" clId="{3DC9397B-82FB-4DFE-87CF-859E5AE3CD01}" dt="2021-08-18T23:21:43.978" v="3192" actId="26606"/>
          <ac:spMkLst>
            <pc:docMk/>
            <pc:sldMk cId="319601362" sldId="411"/>
            <ac:spMk id="30" creationId="{57DB0ECD-BBE2-4E9C-9F65-4687DC1BA9BC}"/>
          </ac:spMkLst>
        </pc:spChg>
        <pc:spChg chg="add del">
          <ac:chgData name="Claire Patel" userId="0b94f1bf-e38b-4ca9-aae9-9cce60fe2f15" providerId="ADAL" clId="{3DC9397B-82FB-4DFE-87CF-859E5AE3CD01}" dt="2021-08-18T23:22:06.416" v="3194" actId="26606"/>
          <ac:spMkLst>
            <pc:docMk/>
            <pc:sldMk cId="319601362" sldId="411"/>
            <ac:spMk id="32" creationId="{0496ACED-9F6B-4CC5-A927-FB932E0FA259}"/>
          </ac:spMkLst>
        </pc:spChg>
        <pc:spChg chg="add del">
          <ac:chgData name="Claire Patel" userId="0b94f1bf-e38b-4ca9-aae9-9cce60fe2f15" providerId="ADAL" clId="{3DC9397B-82FB-4DFE-87CF-859E5AE3CD01}" dt="2021-08-18T23:24:45.811" v="3211" actId="26606"/>
          <ac:spMkLst>
            <pc:docMk/>
            <pc:sldMk cId="319601362" sldId="411"/>
            <ac:spMk id="34" creationId="{87CC2527-562A-4F69-B487-4371E5B243E7}"/>
          </ac:spMkLst>
        </pc:spChg>
        <pc:picChg chg="mod">
          <ac:chgData name="Claire Patel" userId="0b94f1bf-e38b-4ca9-aae9-9cce60fe2f15" providerId="ADAL" clId="{3DC9397B-82FB-4DFE-87CF-859E5AE3CD01}" dt="2021-09-02T14:34:01.603" v="5191" actId="1076"/>
          <ac:picMkLst>
            <pc:docMk/>
            <pc:sldMk cId="319601362" sldId="411"/>
            <ac:picMk id="6" creationId="{CF183DAC-5F19-4402-BC0E-5A5EE0E996F6}"/>
          </ac:picMkLst>
        </pc:picChg>
        <pc:cxnChg chg="add del">
          <ac:chgData name="Claire Patel" userId="0b94f1bf-e38b-4ca9-aae9-9cce60fe2f15" providerId="ADAL" clId="{3DC9397B-82FB-4DFE-87CF-859E5AE3CD01}" dt="2021-08-18T23:20:52.304" v="3178" actId="26606"/>
          <ac:cxnSpMkLst>
            <pc:docMk/>
            <pc:sldMk cId="319601362" sldId="411"/>
            <ac:cxnSpMk id="13" creationId="{16FC4A39-71B0-433B-AB94-CBFFA0DF90DF}"/>
          </ac:cxnSpMkLst>
        </pc:cxnChg>
        <pc:cxnChg chg="add del">
          <ac:chgData name="Claire Patel" userId="0b94f1bf-e38b-4ca9-aae9-9cce60fe2f15" providerId="ADAL" clId="{3DC9397B-82FB-4DFE-87CF-859E5AE3CD01}" dt="2021-08-18T23:21:14.586" v="3180" actId="26606"/>
          <ac:cxnSpMkLst>
            <pc:docMk/>
            <pc:sldMk cId="319601362" sldId="411"/>
            <ac:cxnSpMk id="17" creationId="{BCDAEC91-5BCE-4B55-9CC0-43EF94CB734B}"/>
          </ac:cxnSpMkLst>
        </pc:cxnChg>
        <pc:cxnChg chg="add del">
          <ac:chgData name="Claire Patel" userId="0b94f1bf-e38b-4ca9-aae9-9cce60fe2f15" providerId="ADAL" clId="{3DC9397B-82FB-4DFE-87CF-859E5AE3CD01}" dt="2021-08-18T23:24:45.811" v="3211" actId="26606"/>
          <ac:cxnSpMkLst>
            <pc:docMk/>
            <pc:sldMk cId="319601362" sldId="411"/>
            <ac:cxnSpMk id="35" creationId="{BCDAEC91-5BCE-4B55-9CC0-43EF94CB734B}"/>
          </ac:cxnSpMkLst>
        </pc:cxnChg>
      </pc:sldChg>
      <pc:sldChg chg="modSp mod">
        <pc:chgData name="Claire Patel" userId="0b94f1bf-e38b-4ca9-aae9-9cce60fe2f15" providerId="ADAL" clId="{3DC9397B-82FB-4DFE-87CF-859E5AE3CD01}" dt="2021-09-02T15:29:52.668" v="5205" actId="12"/>
        <pc:sldMkLst>
          <pc:docMk/>
          <pc:sldMk cId="2770725359" sldId="415"/>
        </pc:sldMkLst>
        <pc:spChg chg="mod">
          <ac:chgData name="Claire Patel" userId="0b94f1bf-e38b-4ca9-aae9-9cce60fe2f15" providerId="ADAL" clId="{3DC9397B-82FB-4DFE-87CF-859E5AE3CD01}" dt="2021-09-02T15:29:52.668" v="5205" actId="12"/>
          <ac:spMkLst>
            <pc:docMk/>
            <pc:sldMk cId="2770725359" sldId="415"/>
            <ac:spMk id="6" creationId="{12C7D641-36E4-416E-A55F-24F6FCF3A212}"/>
          </ac:spMkLst>
        </pc:spChg>
      </pc:sldChg>
      <pc:sldChg chg="modSp mod">
        <pc:chgData name="Claire Patel" userId="0b94f1bf-e38b-4ca9-aae9-9cce60fe2f15" providerId="ADAL" clId="{3DC9397B-82FB-4DFE-87CF-859E5AE3CD01}" dt="2021-09-02T15:27:13" v="5200" actId="255"/>
        <pc:sldMkLst>
          <pc:docMk/>
          <pc:sldMk cId="841354165" sldId="416"/>
        </pc:sldMkLst>
        <pc:spChg chg="mod">
          <ac:chgData name="Claire Patel" userId="0b94f1bf-e38b-4ca9-aae9-9cce60fe2f15" providerId="ADAL" clId="{3DC9397B-82FB-4DFE-87CF-859E5AE3CD01}" dt="2021-09-02T15:27:13" v="5200" actId="255"/>
          <ac:spMkLst>
            <pc:docMk/>
            <pc:sldMk cId="841354165" sldId="416"/>
            <ac:spMk id="6" creationId="{12C7D641-36E4-416E-A55F-24F6FCF3A212}"/>
          </ac:spMkLst>
        </pc:spChg>
      </pc:sldChg>
      <pc:sldChg chg="addSp delSp modSp mod setBg setClrOvrMap delDesignElem">
        <pc:chgData name="Claire Patel" userId="0b94f1bf-e38b-4ca9-aae9-9cce60fe2f15" providerId="ADAL" clId="{3DC9397B-82FB-4DFE-87CF-859E5AE3CD01}" dt="2021-09-02T16:17:52.506" v="5263" actId="26606"/>
        <pc:sldMkLst>
          <pc:docMk/>
          <pc:sldMk cId="2322170311" sldId="419"/>
        </pc:sldMkLst>
        <pc:spChg chg="mod">
          <ac:chgData name="Claire Patel" userId="0b94f1bf-e38b-4ca9-aae9-9cce60fe2f15" providerId="ADAL" clId="{3DC9397B-82FB-4DFE-87CF-859E5AE3CD01}" dt="2021-09-02T16:17:52.506" v="5263" actId="26606"/>
          <ac:spMkLst>
            <pc:docMk/>
            <pc:sldMk cId="2322170311" sldId="419"/>
            <ac:spMk id="4" creationId="{35F6CE81-175E-4411-BEF5-88816EEA75DD}"/>
          </ac:spMkLst>
        </pc:spChg>
        <pc:spChg chg="mod">
          <ac:chgData name="Claire Patel" userId="0b94f1bf-e38b-4ca9-aae9-9cce60fe2f15" providerId="ADAL" clId="{3DC9397B-82FB-4DFE-87CF-859E5AE3CD01}" dt="2021-09-02T16:17:52.506" v="5263" actId="26606"/>
          <ac:spMkLst>
            <pc:docMk/>
            <pc:sldMk cId="2322170311" sldId="419"/>
            <ac:spMk id="5" creationId="{14102432-1E0C-4587-9251-1BF2C7D4EE0A}"/>
          </ac:spMkLst>
        </pc:spChg>
        <pc:spChg chg="add del">
          <ac:chgData name="Claire Patel" userId="0b94f1bf-e38b-4ca9-aae9-9cce60fe2f15" providerId="ADAL" clId="{3DC9397B-82FB-4DFE-87CF-859E5AE3CD01}" dt="2021-09-02T16:17:01.358" v="5246" actId="26606"/>
          <ac:spMkLst>
            <pc:docMk/>
            <pc:sldMk cId="2322170311" sldId="419"/>
            <ac:spMk id="10" creationId="{87CC2527-562A-4F69-B487-4371E5B243E7}"/>
          </ac:spMkLst>
        </pc:spChg>
        <pc:spChg chg="add del">
          <ac:chgData name="Claire Patel" userId="0b94f1bf-e38b-4ca9-aae9-9cce60fe2f15" providerId="ADAL" clId="{3DC9397B-82FB-4DFE-87CF-859E5AE3CD01}" dt="2021-08-18T23:23:45.793" v="3201" actId="26606"/>
          <ac:spMkLst>
            <pc:docMk/>
            <pc:sldMk cId="2322170311" sldId="419"/>
            <ac:spMk id="13" creationId="{5A59F003-E00A-43F9-91DC-CC54E3B87466}"/>
          </ac:spMkLst>
        </pc:spChg>
        <pc:spChg chg="add del">
          <ac:chgData name="Claire Patel" userId="0b94f1bf-e38b-4ca9-aae9-9cce60fe2f15" providerId="ADAL" clId="{3DC9397B-82FB-4DFE-87CF-859E5AE3CD01}" dt="2021-09-02T16:17:04.215" v="5248" actId="26606"/>
          <ac:spMkLst>
            <pc:docMk/>
            <pc:sldMk cId="2322170311" sldId="419"/>
            <ac:spMk id="14" creationId="{0AB225BA-7412-4605-8E8D-5AED2BF56A11}"/>
          </ac:spMkLst>
        </pc:spChg>
        <pc:spChg chg="add del">
          <ac:chgData name="Claire Patel" userId="0b94f1bf-e38b-4ca9-aae9-9cce60fe2f15" providerId="ADAL" clId="{3DC9397B-82FB-4DFE-87CF-859E5AE3CD01}" dt="2021-08-18T23:23:45.793" v="3201" actId="26606"/>
          <ac:spMkLst>
            <pc:docMk/>
            <pc:sldMk cId="2322170311" sldId="419"/>
            <ac:spMk id="15" creationId="{D74A4382-E3AD-430A-9A1F-DFA3E0E77A7D}"/>
          </ac:spMkLst>
        </pc:spChg>
        <pc:spChg chg="add del">
          <ac:chgData name="Claire Patel" userId="0b94f1bf-e38b-4ca9-aae9-9cce60fe2f15" providerId="ADAL" clId="{3DC9397B-82FB-4DFE-87CF-859E5AE3CD01}" dt="2021-09-02T16:17:04.215" v="5248" actId="26606"/>
          <ac:spMkLst>
            <pc:docMk/>
            <pc:sldMk cId="2322170311" sldId="419"/>
            <ac:spMk id="16" creationId="{604BB9CD-970D-4FE5-B4E3-D651735BF4FE}"/>
          </ac:spMkLst>
        </pc:spChg>
        <pc:spChg chg="add del">
          <ac:chgData name="Claire Patel" userId="0b94f1bf-e38b-4ca9-aae9-9cce60fe2f15" providerId="ADAL" clId="{3DC9397B-82FB-4DFE-87CF-859E5AE3CD01}" dt="2021-08-18T23:23:45.793" v="3201" actId="26606"/>
          <ac:spMkLst>
            <pc:docMk/>
            <pc:sldMk cId="2322170311" sldId="419"/>
            <ac:spMk id="17" creationId="{79F40191-0F44-4FD1-82CC-ACB507C14BE6}"/>
          </ac:spMkLst>
        </pc:spChg>
        <pc:spChg chg="add del">
          <ac:chgData name="Claire Patel" userId="0b94f1bf-e38b-4ca9-aae9-9cce60fe2f15" providerId="ADAL" clId="{3DC9397B-82FB-4DFE-87CF-859E5AE3CD01}" dt="2021-09-02T16:17:04.215" v="5248" actId="26606"/>
          <ac:spMkLst>
            <pc:docMk/>
            <pc:sldMk cId="2322170311" sldId="419"/>
            <ac:spMk id="18" creationId="{5E0D6276-8D53-4DDA-A15A-90E0831F6D61}"/>
          </ac:spMkLst>
        </pc:spChg>
        <pc:spChg chg="add del">
          <ac:chgData name="Claire Patel" userId="0b94f1bf-e38b-4ca9-aae9-9cce60fe2f15" providerId="ADAL" clId="{3DC9397B-82FB-4DFE-87CF-859E5AE3CD01}" dt="2021-08-18T23:23:56.981" v="3203" actId="26606"/>
          <ac:spMkLst>
            <pc:docMk/>
            <pc:sldMk cId="2322170311" sldId="419"/>
            <ac:spMk id="19" creationId="{E2CFBC99-FB8F-41F7-A81D-A5288D688D79}"/>
          </ac:spMkLst>
        </pc:spChg>
        <pc:spChg chg="add del">
          <ac:chgData name="Claire Patel" userId="0b94f1bf-e38b-4ca9-aae9-9cce60fe2f15" providerId="ADAL" clId="{3DC9397B-82FB-4DFE-87CF-859E5AE3CD01}" dt="2021-08-18T23:23:56.981" v="3203" actId="26606"/>
          <ac:spMkLst>
            <pc:docMk/>
            <pc:sldMk cId="2322170311" sldId="419"/>
            <ac:spMk id="20" creationId="{A435A76B-D478-4F38-9D76-040E49ADC674}"/>
          </ac:spMkLst>
        </pc:spChg>
        <pc:spChg chg="add del">
          <ac:chgData name="Claire Patel" userId="0b94f1bf-e38b-4ca9-aae9-9cce60fe2f15" providerId="ADAL" clId="{3DC9397B-82FB-4DFE-87CF-859E5AE3CD01}" dt="2021-08-18T23:24:37.624" v="3209" actId="26606"/>
          <ac:spMkLst>
            <pc:docMk/>
            <pc:sldMk cId="2322170311" sldId="419"/>
            <ac:spMk id="21" creationId="{5CCB7C65-BA06-49C5-8D3C-51F97B409D65}"/>
          </ac:spMkLst>
        </pc:spChg>
        <pc:spChg chg="add del">
          <ac:chgData name="Claire Patel" userId="0b94f1bf-e38b-4ca9-aae9-9cce60fe2f15" providerId="ADAL" clId="{3DC9397B-82FB-4DFE-87CF-859E5AE3CD01}" dt="2021-08-18T23:24:37.624" v="3209" actId="26606"/>
          <ac:spMkLst>
            <pc:docMk/>
            <pc:sldMk cId="2322170311" sldId="419"/>
            <ac:spMk id="22" creationId="{0DBF1ABE-8590-450D-BB49-BDDCCF3EEA9E}"/>
          </ac:spMkLst>
        </pc:spChg>
        <pc:spChg chg="add del">
          <ac:chgData name="Claire Patel" userId="0b94f1bf-e38b-4ca9-aae9-9cce60fe2f15" providerId="ADAL" clId="{3DC9397B-82FB-4DFE-87CF-859E5AE3CD01}" dt="2021-08-18T23:24:37.624" v="3209" actId="26606"/>
          <ac:spMkLst>
            <pc:docMk/>
            <pc:sldMk cId="2322170311" sldId="419"/>
            <ac:spMk id="23" creationId="{F6DD4703-FD80-4610-ACE9-01DCD86D8C18}"/>
          </ac:spMkLst>
        </pc:spChg>
        <pc:spChg chg="add del">
          <ac:chgData name="Claire Patel" userId="0b94f1bf-e38b-4ca9-aae9-9cce60fe2f15" providerId="ADAL" clId="{3DC9397B-82FB-4DFE-87CF-859E5AE3CD01}" dt="2021-08-18T23:24:37.624" v="3209" actId="26606"/>
          <ac:spMkLst>
            <pc:docMk/>
            <pc:sldMk cId="2322170311" sldId="419"/>
            <ac:spMk id="24" creationId="{9CEFCBC2-6F82-4011-8D8D-90F43DCB1DAF}"/>
          </ac:spMkLst>
        </pc:spChg>
        <pc:spChg chg="add del">
          <ac:chgData name="Claire Patel" userId="0b94f1bf-e38b-4ca9-aae9-9cce60fe2f15" providerId="ADAL" clId="{3DC9397B-82FB-4DFE-87CF-859E5AE3CD01}" dt="2021-08-18T23:24:37.624" v="3209" actId="26606"/>
          <ac:spMkLst>
            <pc:docMk/>
            <pc:sldMk cId="2322170311" sldId="419"/>
            <ac:spMk id="25" creationId="{2E9DED9E-DE30-402A-B9D1-AC3C24025AD4}"/>
          </ac:spMkLst>
        </pc:spChg>
        <pc:spChg chg="add del">
          <ac:chgData name="Claire Patel" userId="0b94f1bf-e38b-4ca9-aae9-9cce60fe2f15" providerId="ADAL" clId="{3DC9397B-82FB-4DFE-87CF-859E5AE3CD01}" dt="2021-09-02T16:17:04.215" v="5248" actId="26606"/>
          <ac:spMkLst>
            <pc:docMk/>
            <pc:sldMk cId="2322170311" sldId="419"/>
            <ac:spMk id="26" creationId="{00C150C7-96FB-4EB9-BDF9-212535A6089F}"/>
          </ac:spMkLst>
        </pc:spChg>
        <pc:spChg chg="add del">
          <ac:chgData name="Claire Patel" userId="0b94f1bf-e38b-4ca9-aae9-9cce60fe2f15" providerId="ADAL" clId="{3DC9397B-82FB-4DFE-87CF-859E5AE3CD01}" dt="2021-09-02T16:17:11.664" v="5250" actId="26606"/>
          <ac:spMkLst>
            <pc:docMk/>
            <pc:sldMk cId="2322170311" sldId="419"/>
            <ac:spMk id="27" creationId="{3FBAD350-5664-4811-A208-657FB882D350}"/>
          </ac:spMkLst>
        </pc:spChg>
        <pc:spChg chg="add del">
          <ac:chgData name="Claire Patel" userId="0b94f1bf-e38b-4ca9-aae9-9cce60fe2f15" providerId="ADAL" clId="{3DC9397B-82FB-4DFE-87CF-859E5AE3CD01}" dt="2021-09-02T16:17:11.664" v="5250" actId="26606"/>
          <ac:spMkLst>
            <pc:docMk/>
            <pc:sldMk cId="2322170311" sldId="419"/>
            <ac:spMk id="28" creationId="{E7F94237-0536-4DB1-8C95-39E355CED94B}"/>
          </ac:spMkLst>
        </pc:spChg>
        <pc:spChg chg="add del">
          <ac:chgData name="Claire Patel" userId="0b94f1bf-e38b-4ca9-aae9-9cce60fe2f15" providerId="ADAL" clId="{3DC9397B-82FB-4DFE-87CF-859E5AE3CD01}" dt="2021-09-02T16:17:11.664" v="5250" actId="26606"/>
          <ac:spMkLst>
            <pc:docMk/>
            <pc:sldMk cId="2322170311" sldId="419"/>
            <ac:spMk id="29" creationId="{C39ADB8F-D187-49D7-BDCF-C1B6DC727068}"/>
          </ac:spMkLst>
        </pc:spChg>
        <pc:spChg chg="add del">
          <ac:chgData name="Claire Patel" userId="0b94f1bf-e38b-4ca9-aae9-9cce60fe2f15" providerId="ADAL" clId="{3DC9397B-82FB-4DFE-87CF-859E5AE3CD01}" dt="2021-08-18T23:24:35.952" v="3208" actId="26606"/>
          <ac:spMkLst>
            <pc:docMk/>
            <pc:sldMk cId="2322170311" sldId="419"/>
            <ac:spMk id="30" creationId="{C1DD1A8A-57D5-4A81-AD04-532B043C5611}"/>
          </ac:spMkLst>
        </pc:spChg>
        <pc:spChg chg="add del">
          <ac:chgData name="Claire Patel" userId="0b94f1bf-e38b-4ca9-aae9-9cce60fe2f15" providerId="ADAL" clId="{3DC9397B-82FB-4DFE-87CF-859E5AE3CD01}" dt="2021-09-02T16:17:11.664" v="5250" actId="26606"/>
          <ac:spMkLst>
            <pc:docMk/>
            <pc:sldMk cId="2322170311" sldId="419"/>
            <ac:spMk id="31" creationId="{1A3C89F8-0D2F-47FF-B903-151248265F47}"/>
          </ac:spMkLst>
        </pc:spChg>
        <pc:spChg chg="add del">
          <ac:chgData name="Claire Patel" userId="0b94f1bf-e38b-4ca9-aae9-9cce60fe2f15" providerId="ADAL" clId="{3DC9397B-82FB-4DFE-87CF-859E5AE3CD01}" dt="2021-08-18T23:24:35.952" v="3208" actId="26606"/>
          <ac:spMkLst>
            <pc:docMk/>
            <pc:sldMk cId="2322170311" sldId="419"/>
            <ac:spMk id="32" creationId="{007891EC-4501-44ED-A8C8-B11B6DB767AB}"/>
          </ac:spMkLst>
        </pc:spChg>
        <pc:spChg chg="add del">
          <ac:chgData name="Claire Patel" userId="0b94f1bf-e38b-4ca9-aae9-9cce60fe2f15" providerId="ADAL" clId="{3DC9397B-82FB-4DFE-87CF-859E5AE3CD01}" dt="2021-09-02T16:17:11.664" v="5250" actId="26606"/>
          <ac:spMkLst>
            <pc:docMk/>
            <pc:sldMk cId="2322170311" sldId="419"/>
            <ac:spMk id="33" creationId="{C5CB530E-515E-412C-9DF1-5F8FFBD6F383}"/>
          </ac:spMkLst>
        </pc:spChg>
        <pc:spChg chg="add del">
          <ac:chgData name="Claire Patel" userId="0b94f1bf-e38b-4ca9-aae9-9cce60fe2f15" providerId="ADAL" clId="{3DC9397B-82FB-4DFE-87CF-859E5AE3CD01}" dt="2021-09-02T16:17:11.664" v="5250" actId="26606"/>
          <ac:spMkLst>
            <pc:docMk/>
            <pc:sldMk cId="2322170311" sldId="419"/>
            <ac:spMk id="34" creationId="{712D4376-A578-4FF1-94FC-245E7A6A489F}"/>
          </ac:spMkLst>
        </pc:spChg>
        <pc:spChg chg="add del">
          <ac:chgData name="Claire Patel" userId="0b94f1bf-e38b-4ca9-aae9-9cce60fe2f15" providerId="ADAL" clId="{3DC9397B-82FB-4DFE-87CF-859E5AE3CD01}" dt="2021-09-02T16:17:11.664" v="5250" actId="26606"/>
          <ac:spMkLst>
            <pc:docMk/>
            <pc:sldMk cId="2322170311" sldId="419"/>
            <ac:spMk id="35" creationId="{AEA7509D-F04F-40CB-A0B3-EEF16499CC9F}"/>
          </ac:spMkLst>
        </pc:spChg>
        <pc:spChg chg="add del">
          <ac:chgData name="Claire Patel" userId="0b94f1bf-e38b-4ca9-aae9-9cce60fe2f15" providerId="ADAL" clId="{3DC9397B-82FB-4DFE-87CF-859E5AE3CD01}" dt="2021-09-02T16:17:11.664" v="5250" actId="26606"/>
          <ac:spMkLst>
            <pc:docMk/>
            <pc:sldMk cId="2322170311" sldId="419"/>
            <ac:spMk id="37" creationId="{508BEF50-7B1E-49A4-BC19-5F4F1D755E64}"/>
          </ac:spMkLst>
        </pc:spChg>
        <pc:spChg chg="add del">
          <ac:chgData name="Claire Patel" userId="0b94f1bf-e38b-4ca9-aae9-9cce60fe2f15" providerId="ADAL" clId="{3DC9397B-82FB-4DFE-87CF-859E5AE3CD01}" dt="2021-09-02T16:17:14.083" v="5252" actId="26606"/>
          <ac:spMkLst>
            <pc:docMk/>
            <pc:sldMk cId="2322170311" sldId="419"/>
            <ac:spMk id="39" creationId="{657F69E0-C4B0-4BEC-A689-4F8D877F05D4}"/>
          </ac:spMkLst>
        </pc:spChg>
        <pc:spChg chg="add del">
          <ac:chgData name="Claire Patel" userId="0b94f1bf-e38b-4ca9-aae9-9cce60fe2f15" providerId="ADAL" clId="{3DC9397B-82FB-4DFE-87CF-859E5AE3CD01}" dt="2021-09-02T16:17:14.083" v="5252" actId="26606"/>
          <ac:spMkLst>
            <pc:docMk/>
            <pc:sldMk cId="2322170311" sldId="419"/>
            <ac:spMk id="40" creationId="{9F6380B4-6A1C-481E-8408-B4E6C75B9B81}"/>
          </ac:spMkLst>
        </pc:spChg>
        <pc:spChg chg="add del">
          <ac:chgData name="Claire Patel" userId="0b94f1bf-e38b-4ca9-aae9-9cce60fe2f15" providerId="ADAL" clId="{3DC9397B-82FB-4DFE-87CF-859E5AE3CD01}" dt="2021-09-02T16:17:20.367" v="5254" actId="26606"/>
          <ac:spMkLst>
            <pc:docMk/>
            <pc:sldMk cId="2322170311" sldId="419"/>
            <ac:spMk id="42" creationId="{D47766EE-4192-4B2D-A5A0-F60F9A5F743F}"/>
          </ac:spMkLst>
        </pc:spChg>
        <pc:spChg chg="add del">
          <ac:chgData name="Claire Patel" userId="0b94f1bf-e38b-4ca9-aae9-9cce60fe2f15" providerId="ADAL" clId="{3DC9397B-82FB-4DFE-87CF-859E5AE3CD01}" dt="2021-09-02T16:17:20.367" v="5254" actId="26606"/>
          <ac:spMkLst>
            <pc:docMk/>
            <pc:sldMk cId="2322170311" sldId="419"/>
            <ac:spMk id="43" creationId="{D6705569-F545-4F47-A260-A9202826EA20}"/>
          </ac:spMkLst>
        </pc:spChg>
        <pc:spChg chg="add del">
          <ac:chgData name="Claire Patel" userId="0b94f1bf-e38b-4ca9-aae9-9cce60fe2f15" providerId="ADAL" clId="{3DC9397B-82FB-4DFE-87CF-859E5AE3CD01}" dt="2021-09-02T16:17:44.934" v="5256" actId="26606"/>
          <ac:spMkLst>
            <pc:docMk/>
            <pc:sldMk cId="2322170311" sldId="419"/>
            <ac:spMk id="45" creationId="{657F69E0-C4B0-4BEC-A689-4F8D877F05D4}"/>
          </ac:spMkLst>
        </pc:spChg>
        <pc:spChg chg="add del">
          <ac:chgData name="Claire Patel" userId="0b94f1bf-e38b-4ca9-aae9-9cce60fe2f15" providerId="ADAL" clId="{3DC9397B-82FB-4DFE-87CF-859E5AE3CD01}" dt="2021-09-02T16:17:44.934" v="5256" actId="26606"/>
          <ac:spMkLst>
            <pc:docMk/>
            <pc:sldMk cId="2322170311" sldId="419"/>
            <ac:spMk id="46" creationId="{9F6380B4-6A1C-481E-8408-B4E6C75B9B81}"/>
          </ac:spMkLst>
        </pc:spChg>
        <pc:spChg chg="add del">
          <ac:chgData name="Claire Patel" userId="0b94f1bf-e38b-4ca9-aae9-9cce60fe2f15" providerId="ADAL" clId="{3DC9397B-82FB-4DFE-87CF-859E5AE3CD01}" dt="2021-09-02T16:17:47.014" v="5258" actId="26606"/>
          <ac:spMkLst>
            <pc:docMk/>
            <pc:sldMk cId="2322170311" sldId="419"/>
            <ac:spMk id="48" creationId="{71B2258F-86CA-4D4D-8270-BC05FCDEBFB3}"/>
          </ac:spMkLst>
        </pc:spChg>
        <pc:spChg chg="add del">
          <ac:chgData name="Claire Patel" userId="0b94f1bf-e38b-4ca9-aae9-9cce60fe2f15" providerId="ADAL" clId="{3DC9397B-82FB-4DFE-87CF-859E5AE3CD01}" dt="2021-09-02T16:17:48.335" v="5260" actId="26606"/>
          <ac:spMkLst>
            <pc:docMk/>
            <pc:sldMk cId="2322170311" sldId="419"/>
            <ac:spMk id="50" creationId="{657F69E0-C4B0-4BEC-A689-4F8D877F05D4}"/>
          </ac:spMkLst>
        </pc:spChg>
        <pc:spChg chg="add del">
          <ac:chgData name="Claire Patel" userId="0b94f1bf-e38b-4ca9-aae9-9cce60fe2f15" providerId="ADAL" clId="{3DC9397B-82FB-4DFE-87CF-859E5AE3CD01}" dt="2021-09-02T16:17:48.335" v="5260" actId="26606"/>
          <ac:spMkLst>
            <pc:docMk/>
            <pc:sldMk cId="2322170311" sldId="419"/>
            <ac:spMk id="51" creationId="{9F6380B4-6A1C-481E-8408-B4E6C75B9B81}"/>
          </ac:spMkLst>
        </pc:spChg>
        <pc:spChg chg="add del">
          <ac:chgData name="Claire Patel" userId="0b94f1bf-e38b-4ca9-aae9-9cce60fe2f15" providerId="ADAL" clId="{3DC9397B-82FB-4DFE-87CF-859E5AE3CD01}" dt="2021-09-02T16:17:52.465" v="5262" actId="26606"/>
          <ac:spMkLst>
            <pc:docMk/>
            <pc:sldMk cId="2322170311" sldId="419"/>
            <ac:spMk id="53" creationId="{71B2258F-86CA-4D4D-8270-BC05FCDEBFB3}"/>
          </ac:spMkLst>
        </pc:spChg>
        <pc:spChg chg="add">
          <ac:chgData name="Claire Patel" userId="0b94f1bf-e38b-4ca9-aae9-9cce60fe2f15" providerId="ADAL" clId="{3DC9397B-82FB-4DFE-87CF-859E5AE3CD01}" dt="2021-09-02T16:17:52.506" v="5263" actId="26606"/>
          <ac:spMkLst>
            <pc:docMk/>
            <pc:sldMk cId="2322170311" sldId="419"/>
            <ac:spMk id="55" creationId="{87CC2527-562A-4F69-B487-4371E5B243E7}"/>
          </ac:spMkLst>
        </pc:spChg>
        <pc:picChg chg="del">
          <ac:chgData name="Claire Patel" userId="0b94f1bf-e38b-4ca9-aae9-9cce60fe2f15" providerId="ADAL" clId="{3DC9397B-82FB-4DFE-87CF-859E5AE3CD01}" dt="2021-08-18T23:03:26.279" v="2938" actId="478"/>
          <ac:picMkLst>
            <pc:docMk/>
            <pc:sldMk cId="2322170311" sldId="419"/>
            <ac:picMk id="3" creationId="{3E9E34CB-7CAF-4EDB-95BA-1F6FD7021317}"/>
          </ac:picMkLst>
        </pc:picChg>
        <pc:picChg chg="mod">
          <ac:chgData name="Claire Patel" userId="0b94f1bf-e38b-4ca9-aae9-9cce60fe2f15" providerId="ADAL" clId="{3DC9397B-82FB-4DFE-87CF-859E5AE3CD01}" dt="2021-09-02T16:17:52.506" v="5263" actId="26606"/>
          <ac:picMkLst>
            <pc:docMk/>
            <pc:sldMk cId="2322170311" sldId="419"/>
            <ac:picMk id="8" creationId="{CB0D7386-4528-402B-8533-1EC261C94A37}"/>
          </ac:picMkLst>
        </pc:picChg>
        <pc:picChg chg="add del">
          <ac:chgData name="Claire Patel" userId="0b94f1bf-e38b-4ca9-aae9-9cce60fe2f15" providerId="ADAL" clId="{3DC9397B-82FB-4DFE-87CF-859E5AE3CD01}" dt="2021-08-18T23:25:39.371" v="3291" actId="478"/>
          <ac:picMkLst>
            <pc:docMk/>
            <pc:sldMk cId="2322170311" sldId="419"/>
            <ac:picMk id="9" creationId="{F0A9E89A-A0EC-45F2-B193-5A998876E093}"/>
          </ac:picMkLst>
        </pc:picChg>
        <pc:cxnChg chg="add del">
          <ac:chgData name="Claire Patel" userId="0b94f1bf-e38b-4ca9-aae9-9cce60fe2f15" providerId="ADAL" clId="{3DC9397B-82FB-4DFE-87CF-859E5AE3CD01}" dt="2021-09-02T16:17:01.358" v="5246" actId="26606"/>
          <ac:cxnSpMkLst>
            <pc:docMk/>
            <pc:sldMk cId="2322170311" sldId="419"/>
            <ac:cxnSpMk id="11" creationId="{BCDAEC91-5BCE-4B55-9CC0-43EF94CB734B}"/>
          </ac:cxnSpMkLst>
        </pc:cxnChg>
        <pc:cxnChg chg="add del">
          <ac:chgData name="Claire Patel" userId="0b94f1bf-e38b-4ca9-aae9-9cce60fe2f15" providerId="ADAL" clId="{3DC9397B-82FB-4DFE-87CF-859E5AE3CD01}" dt="2021-09-02T16:17:11.664" v="5250" actId="26606"/>
          <ac:cxnSpMkLst>
            <pc:docMk/>
            <pc:sldMk cId="2322170311" sldId="419"/>
            <ac:cxnSpMk id="36" creationId="{56020367-4FD5-4596-8E10-C5F095CD8DBF}"/>
          </ac:cxnSpMkLst>
        </pc:cxnChg>
        <pc:cxnChg chg="add">
          <ac:chgData name="Claire Patel" userId="0b94f1bf-e38b-4ca9-aae9-9cce60fe2f15" providerId="ADAL" clId="{3DC9397B-82FB-4DFE-87CF-859E5AE3CD01}" dt="2021-09-02T16:17:52.506" v="5263" actId="26606"/>
          <ac:cxnSpMkLst>
            <pc:docMk/>
            <pc:sldMk cId="2322170311" sldId="419"/>
            <ac:cxnSpMk id="56" creationId="{BCDAEC91-5BCE-4B55-9CC0-43EF94CB734B}"/>
          </ac:cxnSpMkLst>
        </pc:cxnChg>
      </pc:sldChg>
      <pc:sldChg chg="modSp">
        <pc:chgData name="Claire Patel" userId="0b94f1bf-e38b-4ca9-aae9-9cce60fe2f15" providerId="ADAL" clId="{3DC9397B-82FB-4DFE-87CF-859E5AE3CD01}" dt="2021-09-02T16:18:15.836" v="5264" actId="20577"/>
        <pc:sldMkLst>
          <pc:docMk/>
          <pc:sldMk cId="4117047264" sldId="422"/>
        </pc:sldMkLst>
        <pc:graphicFrameChg chg="mod">
          <ac:chgData name="Claire Patel" userId="0b94f1bf-e38b-4ca9-aae9-9cce60fe2f15" providerId="ADAL" clId="{3DC9397B-82FB-4DFE-87CF-859E5AE3CD01}" dt="2021-09-02T16:18:15.836" v="5264" actId="20577"/>
          <ac:graphicFrameMkLst>
            <pc:docMk/>
            <pc:sldMk cId="4117047264" sldId="422"/>
            <ac:graphicFrameMk id="19" creationId="{422D02C3-EE18-426C-A8D4-DA0BBEA39E2A}"/>
          </ac:graphicFrameMkLst>
        </pc:graphicFrameChg>
      </pc:sldChg>
      <pc:sldChg chg="modSp mod">
        <pc:chgData name="Claire Patel" userId="0b94f1bf-e38b-4ca9-aae9-9cce60fe2f15" providerId="ADAL" clId="{3DC9397B-82FB-4DFE-87CF-859E5AE3CD01}" dt="2021-08-20T14:24:15.009" v="3850" actId="20577"/>
        <pc:sldMkLst>
          <pc:docMk/>
          <pc:sldMk cId="2896677532" sldId="423"/>
        </pc:sldMkLst>
        <pc:spChg chg="mod">
          <ac:chgData name="Claire Patel" userId="0b94f1bf-e38b-4ca9-aae9-9cce60fe2f15" providerId="ADAL" clId="{3DC9397B-82FB-4DFE-87CF-859E5AE3CD01}" dt="2021-08-20T14:24:15.009" v="3850" actId="20577"/>
          <ac:spMkLst>
            <pc:docMk/>
            <pc:sldMk cId="2896677532" sldId="423"/>
            <ac:spMk id="16" creationId="{89145BF4-6DF3-419E-944E-F4FF9A65AB71}"/>
          </ac:spMkLst>
        </pc:spChg>
      </pc:sldChg>
      <pc:sldChg chg="delSp modSp mod delDesignElem">
        <pc:chgData name="Claire Patel" userId="0b94f1bf-e38b-4ca9-aae9-9cce60fe2f15" providerId="ADAL" clId="{3DC9397B-82FB-4DFE-87CF-859E5AE3CD01}" dt="2021-08-18T23:27:12.261" v="3317"/>
        <pc:sldMkLst>
          <pc:docMk/>
          <pc:sldMk cId="4204250736" sldId="427"/>
        </pc:sldMkLst>
        <pc:spChg chg="del mod">
          <ac:chgData name="Claire Patel" userId="0b94f1bf-e38b-4ca9-aae9-9cce60fe2f15" providerId="ADAL" clId="{3DC9397B-82FB-4DFE-87CF-859E5AE3CD01}" dt="2021-08-18T23:27:12.261" v="3317"/>
          <ac:spMkLst>
            <pc:docMk/>
            <pc:sldMk cId="4204250736" sldId="427"/>
            <ac:spMk id="7" creationId="{AC71BCA9-7C2F-48DA-8534-67528A8A5B3C}"/>
          </ac:spMkLst>
        </pc:spChg>
        <pc:picChg chg="mod">
          <ac:chgData name="Claire Patel" userId="0b94f1bf-e38b-4ca9-aae9-9cce60fe2f15" providerId="ADAL" clId="{3DC9397B-82FB-4DFE-87CF-859E5AE3CD01}" dt="2021-08-18T23:27:01.043" v="3305" actId="1076"/>
          <ac:picMkLst>
            <pc:docMk/>
            <pc:sldMk cId="4204250736" sldId="427"/>
            <ac:picMk id="6" creationId="{837A7BAE-1312-4294-B3B9-2F6DCFF320EB}"/>
          </ac:picMkLst>
        </pc:picChg>
        <pc:picChg chg="mod">
          <ac:chgData name="Claire Patel" userId="0b94f1bf-e38b-4ca9-aae9-9cce60fe2f15" providerId="ADAL" clId="{3DC9397B-82FB-4DFE-87CF-859E5AE3CD01}" dt="2021-08-18T23:26:54.345" v="3304" actId="1076"/>
          <ac:picMkLst>
            <pc:docMk/>
            <pc:sldMk cId="4204250736" sldId="427"/>
            <ac:picMk id="8" creationId="{DAB727EF-E8C0-462C-9485-C8070C6DEB55}"/>
          </ac:picMkLst>
        </pc:picChg>
      </pc:sldChg>
      <pc:sldChg chg="modSp mod">
        <pc:chgData name="Claire Patel" userId="0b94f1bf-e38b-4ca9-aae9-9cce60fe2f15" providerId="ADAL" clId="{3DC9397B-82FB-4DFE-87CF-859E5AE3CD01}" dt="2021-09-02T16:39:42.353" v="5272" actId="20577"/>
        <pc:sldMkLst>
          <pc:docMk/>
          <pc:sldMk cId="305547863" sldId="428"/>
        </pc:sldMkLst>
        <pc:spChg chg="mod">
          <ac:chgData name="Claire Patel" userId="0b94f1bf-e38b-4ca9-aae9-9cce60fe2f15" providerId="ADAL" clId="{3DC9397B-82FB-4DFE-87CF-859E5AE3CD01}" dt="2021-09-02T16:39:42.353" v="5272" actId="20577"/>
          <ac:spMkLst>
            <pc:docMk/>
            <pc:sldMk cId="305547863" sldId="428"/>
            <ac:spMk id="6" creationId="{A629948C-ACD7-4AF5-AF26-54B04D16D611}"/>
          </ac:spMkLst>
        </pc:spChg>
      </pc:sldChg>
      <pc:sldChg chg="modSp mod">
        <pc:chgData name="Claire Patel" userId="0b94f1bf-e38b-4ca9-aae9-9cce60fe2f15" providerId="ADAL" clId="{3DC9397B-82FB-4DFE-87CF-859E5AE3CD01}" dt="2021-08-18T23:28:19.536" v="3320" actId="1076"/>
        <pc:sldMkLst>
          <pc:docMk/>
          <pc:sldMk cId="3624042712" sldId="431"/>
        </pc:sldMkLst>
        <pc:spChg chg="mod">
          <ac:chgData name="Claire Patel" userId="0b94f1bf-e38b-4ca9-aae9-9cce60fe2f15" providerId="ADAL" clId="{3DC9397B-82FB-4DFE-87CF-859E5AE3CD01}" dt="2021-08-18T23:28:19.536" v="3320" actId="1076"/>
          <ac:spMkLst>
            <pc:docMk/>
            <pc:sldMk cId="3624042712" sldId="431"/>
            <ac:spMk id="14" creationId="{D6DCB13F-94EF-4201-BABD-3603168CA26B}"/>
          </ac:spMkLst>
        </pc:spChg>
      </pc:sldChg>
      <pc:sldChg chg="modSp mod">
        <pc:chgData name="Claire Patel" userId="0b94f1bf-e38b-4ca9-aae9-9cce60fe2f15" providerId="ADAL" clId="{3DC9397B-82FB-4DFE-87CF-859E5AE3CD01}" dt="2021-09-02T16:52:51.943" v="5421" actId="20577"/>
        <pc:sldMkLst>
          <pc:docMk/>
          <pc:sldMk cId="2801280415" sldId="433"/>
        </pc:sldMkLst>
        <pc:spChg chg="mod">
          <ac:chgData name="Claire Patel" userId="0b94f1bf-e38b-4ca9-aae9-9cce60fe2f15" providerId="ADAL" clId="{3DC9397B-82FB-4DFE-87CF-859E5AE3CD01}" dt="2021-09-02T16:52:51.943" v="5421" actId="20577"/>
          <ac:spMkLst>
            <pc:docMk/>
            <pc:sldMk cId="2801280415" sldId="433"/>
            <ac:spMk id="6" creationId="{12C7D641-36E4-416E-A55F-24F6FCF3A212}"/>
          </ac:spMkLst>
        </pc:spChg>
      </pc:sldChg>
      <pc:sldChg chg="addSp modSp mod setBg setClrOvrMap delDesignElem">
        <pc:chgData name="Claire Patel" userId="0b94f1bf-e38b-4ca9-aae9-9cce60fe2f15" providerId="ADAL" clId="{3DC9397B-82FB-4DFE-87CF-859E5AE3CD01}" dt="2021-08-18T23:29:03.148" v="3322" actId="27614"/>
        <pc:sldMkLst>
          <pc:docMk/>
          <pc:sldMk cId="1584540957" sldId="435"/>
        </pc:sldMkLst>
        <pc:spChg chg="add">
          <ac:chgData name="Claire Patel" userId="0b94f1bf-e38b-4ca9-aae9-9cce60fe2f15" providerId="ADAL" clId="{3DC9397B-82FB-4DFE-87CF-859E5AE3CD01}" dt="2021-08-18T23:28:53.873" v="3321" actId="26606"/>
          <ac:spMkLst>
            <pc:docMk/>
            <pc:sldMk cId="1584540957" sldId="435"/>
            <ac:spMk id="22" creationId="{2E2D6188-24E5-426A-BB2A-3FA2D6B9C3EF}"/>
          </ac:spMkLst>
        </pc:spChg>
        <pc:spChg chg="add">
          <ac:chgData name="Claire Patel" userId="0b94f1bf-e38b-4ca9-aae9-9cce60fe2f15" providerId="ADAL" clId="{3DC9397B-82FB-4DFE-87CF-859E5AE3CD01}" dt="2021-08-18T23:28:53.873" v="3321" actId="26606"/>
          <ac:spMkLst>
            <pc:docMk/>
            <pc:sldMk cId="1584540957" sldId="435"/>
            <ac:spMk id="24" creationId="{F6E384F5-137A-40B1-97F0-694CC6ECD59C}"/>
          </ac:spMkLst>
        </pc:spChg>
        <pc:spChg chg="add">
          <ac:chgData name="Claire Patel" userId="0b94f1bf-e38b-4ca9-aae9-9cce60fe2f15" providerId="ADAL" clId="{3DC9397B-82FB-4DFE-87CF-859E5AE3CD01}" dt="2021-08-18T23:28:53.873" v="3321" actId="26606"/>
          <ac:spMkLst>
            <pc:docMk/>
            <pc:sldMk cId="1584540957" sldId="435"/>
            <ac:spMk id="26" creationId="{9DBC4630-03DA-474F-BBCB-BA3AE6B317A4}"/>
          </ac:spMkLst>
        </pc:spChg>
        <pc:spChg chg="add">
          <ac:chgData name="Claire Patel" userId="0b94f1bf-e38b-4ca9-aae9-9cce60fe2f15" providerId="ADAL" clId="{3DC9397B-82FB-4DFE-87CF-859E5AE3CD01}" dt="2021-08-18T23:28:53.873" v="3321" actId="26606"/>
          <ac:spMkLst>
            <pc:docMk/>
            <pc:sldMk cId="1584540957" sldId="435"/>
            <ac:spMk id="28" creationId="{1208BC59-C84F-483F-80CD-FAEC74229B97}"/>
          </ac:spMkLst>
        </pc:spChg>
        <pc:spChg chg="add">
          <ac:chgData name="Claire Patel" userId="0b94f1bf-e38b-4ca9-aae9-9cce60fe2f15" providerId="ADAL" clId="{3DC9397B-82FB-4DFE-87CF-859E5AE3CD01}" dt="2021-08-18T23:28:53.873" v="3321" actId="26606"/>
          <ac:spMkLst>
            <pc:docMk/>
            <pc:sldMk cId="1584540957" sldId="435"/>
            <ac:spMk id="30" creationId="{A1DABD52-05DF-4F31-AFB9-B330D8BE46FD}"/>
          </ac:spMkLst>
        </pc:spChg>
        <pc:spChg chg="add">
          <ac:chgData name="Claire Patel" userId="0b94f1bf-e38b-4ca9-aae9-9cce60fe2f15" providerId="ADAL" clId="{3DC9397B-82FB-4DFE-87CF-859E5AE3CD01}" dt="2021-08-18T23:28:53.873" v="3321" actId="26606"/>
          <ac:spMkLst>
            <pc:docMk/>
            <pc:sldMk cId="1584540957" sldId="435"/>
            <ac:spMk id="32" creationId="{78418A25-6EAC-4140-BFE6-284E1925B5EE}"/>
          </ac:spMkLst>
        </pc:spChg>
        <pc:spChg chg="add">
          <ac:chgData name="Claire Patel" userId="0b94f1bf-e38b-4ca9-aae9-9cce60fe2f15" providerId="ADAL" clId="{3DC9397B-82FB-4DFE-87CF-859E5AE3CD01}" dt="2021-08-18T23:28:53.873" v="3321" actId="26606"/>
          <ac:spMkLst>
            <pc:docMk/>
            <pc:sldMk cId="1584540957" sldId="435"/>
            <ac:spMk id="34" creationId="{6B9D64DB-4D5C-4A91-B45F-F301E3174F9F}"/>
          </ac:spMkLst>
        </pc:spChg>
        <pc:spChg chg="add">
          <ac:chgData name="Claire Patel" userId="0b94f1bf-e38b-4ca9-aae9-9cce60fe2f15" providerId="ADAL" clId="{3DC9397B-82FB-4DFE-87CF-859E5AE3CD01}" dt="2021-08-18T23:28:53.873" v="3321" actId="26606"/>
          <ac:spMkLst>
            <pc:docMk/>
            <pc:sldMk cId="1584540957" sldId="435"/>
            <ac:spMk id="36" creationId="{8E4F04B5-4D4A-4F70-8549-384AF535134B}"/>
          </ac:spMkLst>
        </pc:spChg>
        <pc:spChg chg="add">
          <ac:chgData name="Claire Patel" userId="0b94f1bf-e38b-4ca9-aae9-9cce60fe2f15" providerId="ADAL" clId="{3DC9397B-82FB-4DFE-87CF-859E5AE3CD01}" dt="2021-08-18T23:28:53.873" v="3321" actId="26606"/>
          <ac:spMkLst>
            <pc:docMk/>
            <pc:sldMk cId="1584540957" sldId="435"/>
            <ac:spMk id="38" creationId="{0D14DB62-3EB3-452E-89EE-30B0CDB0C8F4}"/>
          </ac:spMkLst>
        </pc:spChg>
        <pc:spChg chg="add">
          <ac:chgData name="Claire Patel" userId="0b94f1bf-e38b-4ca9-aae9-9cce60fe2f15" providerId="ADAL" clId="{3DC9397B-82FB-4DFE-87CF-859E5AE3CD01}" dt="2021-08-18T23:28:53.873" v="3321" actId="26606"/>
          <ac:spMkLst>
            <pc:docMk/>
            <pc:sldMk cId="1584540957" sldId="435"/>
            <ac:spMk id="40" creationId="{CB14CE1B-4BC5-4EF2-BE3D-05E4F580B3DB}"/>
          </ac:spMkLst>
        </pc:spChg>
        <pc:picChg chg="mod">
          <ac:chgData name="Claire Patel" userId="0b94f1bf-e38b-4ca9-aae9-9cce60fe2f15" providerId="ADAL" clId="{3DC9397B-82FB-4DFE-87CF-859E5AE3CD01}" dt="2021-08-18T23:29:03.148" v="3322" actId="27614"/>
          <ac:picMkLst>
            <pc:docMk/>
            <pc:sldMk cId="1584540957" sldId="435"/>
            <ac:picMk id="17" creationId="{32BDCF01-1611-41EA-B0FA-857939872231}"/>
          </ac:picMkLst>
        </pc:picChg>
      </pc:sldChg>
      <pc:sldChg chg="modSp mod">
        <pc:chgData name="Claire Patel" userId="0b94f1bf-e38b-4ca9-aae9-9cce60fe2f15" providerId="ADAL" clId="{3DC9397B-82FB-4DFE-87CF-859E5AE3CD01}" dt="2021-09-02T17:17:43.024" v="5432" actId="255"/>
        <pc:sldMkLst>
          <pc:docMk/>
          <pc:sldMk cId="1145287554" sldId="438"/>
        </pc:sldMkLst>
        <pc:spChg chg="mod">
          <ac:chgData name="Claire Patel" userId="0b94f1bf-e38b-4ca9-aae9-9cce60fe2f15" providerId="ADAL" clId="{3DC9397B-82FB-4DFE-87CF-859E5AE3CD01}" dt="2021-09-02T17:17:43.024" v="5432" actId="255"/>
          <ac:spMkLst>
            <pc:docMk/>
            <pc:sldMk cId="1145287554" sldId="438"/>
            <ac:spMk id="6" creationId="{12C7D641-36E4-416E-A55F-24F6FCF3A212}"/>
          </ac:spMkLst>
        </pc:spChg>
      </pc:sldChg>
      <pc:sldChg chg="modSp mod">
        <pc:chgData name="Claire Patel" userId="0b94f1bf-e38b-4ca9-aae9-9cce60fe2f15" providerId="ADAL" clId="{3DC9397B-82FB-4DFE-87CF-859E5AE3CD01}" dt="2021-08-20T14:35:09.748" v="3858" actId="403"/>
        <pc:sldMkLst>
          <pc:docMk/>
          <pc:sldMk cId="3325965191" sldId="439"/>
        </pc:sldMkLst>
        <pc:graphicFrameChg chg="modGraphic">
          <ac:chgData name="Claire Patel" userId="0b94f1bf-e38b-4ca9-aae9-9cce60fe2f15" providerId="ADAL" clId="{3DC9397B-82FB-4DFE-87CF-859E5AE3CD01}" dt="2021-08-20T14:35:09.748" v="3858" actId="403"/>
          <ac:graphicFrameMkLst>
            <pc:docMk/>
            <pc:sldMk cId="3325965191" sldId="439"/>
            <ac:graphicFrameMk id="18" creationId="{B673E776-8C98-48AA-908E-B04AB68D7AD2}"/>
          </ac:graphicFrameMkLst>
        </pc:graphicFrameChg>
      </pc:sldChg>
      <pc:sldChg chg="modSp mod">
        <pc:chgData name="Claire Patel" userId="0b94f1bf-e38b-4ca9-aae9-9cce60fe2f15" providerId="ADAL" clId="{3DC9397B-82FB-4DFE-87CF-859E5AE3CD01}" dt="2021-09-02T17:20:20.830" v="5443" actId="1076"/>
        <pc:sldMkLst>
          <pc:docMk/>
          <pc:sldMk cId="4119014613" sldId="440"/>
        </pc:sldMkLst>
        <pc:picChg chg="mod">
          <ac:chgData name="Claire Patel" userId="0b94f1bf-e38b-4ca9-aae9-9cce60fe2f15" providerId="ADAL" clId="{3DC9397B-82FB-4DFE-87CF-859E5AE3CD01}" dt="2021-09-02T17:19:51.797" v="5441" actId="1076"/>
          <ac:picMkLst>
            <pc:docMk/>
            <pc:sldMk cId="4119014613" sldId="440"/>
            <ac:picMk id="18" creationId="{85E5B2A0-B6FD-4297-BBDB-A28AD1950F38}"/>
          </ac:picMkLst>
        </pc:picChg>
        <pc:picChg chg="mod">
          <ac:chgData name="Claire Patel" userId="0b94f1bf-e38b-4ca9-aae9-9cce60fe2f15" providerId="ADAL" clId="{3DC9397B-82FB-4DFE-87CF-859E5AE3CD01}" dt="2021-09-02T17:20:20.830" v="5443" actId="1076"/>
          <ac:picMkLst>
            <pc:docMk/>
            <pc:sldMk cId="4119014613" sldId="440"/>
            <ac:picMk id="1028" creationId="{7CC78427-8D58-4FC5-969B-00D2A23D79D4}"/>
          </ac:picMkLst>
        </pc:picChg>
      </pc:sldChg>
      <pc:sldChg chg="addSp delSp modSp mod setBg setClrOvrMap delDesignElem">
        <pc:chgData name="Claire Patel" userId="0b94f1bf-e38b-4ca9-aae9-9cce60fe2f15" providerId="ADAL" clId="{3DC9397B-82FB-4DFE-87CF-859E5AE3CD01}" dt="2021-08-18T23:32:22" v="3337" actId="1076"/>
        <pc:sldMkLst>
          <pc:docMk/>
          <pc:sldMk cId="3528963546" sldId="446"/>
        </pc:sldMkLst>
        <pc:spChg chg="mod">
          <ac:chgData name="Claire Patel" userId="0b94f1bf-e38b-4ca9-aae9-9cce60fe2f15" providerId="ADAL" clId="{3DC9397B-82FB-4DFE-87CF-859E5AE3CD01}" dt="2021-08-18T23:30:35.519" v="3333" actId="26606"/>
          <ac:spMkLst>
            <pc:docMk/>
            <pc:sldMk cId="3528963546" sldId="446"/>
            <ac:spMk id="4" creationId="{35F6CE81-175E-4411-BEF5-88816EEA75DD}"/>
          </ac:spMkLst>
        </pc:spChg>
        <pc:spChg chg="mod ord">
          <ac:chgData name="Claire Patel" userId="0b94f1bf-e38b-4ca9-aae9-9cce60fe2f15" providerId="ADAL" clId="{3DC9397B-82FB-4DFE-87CF-859E5AE3CD01}" dt="2021-08-18T23:30:35.519" v="3333" actId="26606"/>
          <ac:spMkLst>
            <pc:docMk/>
            <pc:sldMk cId="3528963546" sldId="446"/>
            <ac:spMk id="5" creationId="{14102432-1E0C-4587-9251-1BF2C7D4EE0A}"/>
          </ac:spMkLst>
        </pc:spChg>
        <pc:spChg chg="add del">
          <ac:chgData name="Claire Patel" userId="0b94f1bf-e38b-4ca9-aae9-9cce60fe2f15" providerId="ADAL" clId="{3DC9397B-82FB-4DFE-87CF-859E5AE3CD01}" dt="2021-08-18T23:30:12.171" v="3326" actId="26606"/>
          <ac:spMkLst>
            <pc:docMk/>
            <pc:sldMk cId="3528963546" sldId="446"/>
            <ac:spMk id="12" creationId="{87CC2527-562A-4F69-B487-4371E5B243E7}"/>
          </ac:spMkLst>
        </pc:spChg>
        <pc:spChg chg="add del">
          <ac:chgData name="Claire Patel" userId="0b94f1bf-e38b-4ca9-aae9-9cce60fe2f15" providerId="ADAL" clId="{3DC9397B-82FB-4DFE-87CF-859E5AE3CD01}" dt="2021-08-18T23:30:16.880" v="3328" actId="26606"/>
          <ac:spMkLst>
            <pc:docMk/>
            <pc:sldMk cId="3528963546" sldId="446"/>
            <ac:spMk id="16" creationId="{D28B54C3-B57B-472A-B96E-1FCB67093DC2}"/>
          </ac:spMkLst>
        </pc:spChg>
        <pc:spChg chg="add del">
          <ac:chgData name="Claire Patel" userId="0b94f1bf-e38b-4ca9-aae9-9cce60fe2f15" providerId="ADAL" clId="{3DC9397B-82FB-4DFE-87CF-859E5AE3CD01}" dt="2021-08-18T23:30:16.880" v="3328" actId="26606"/>
          <ac:spMkLst>
            <pc:docMk/>
            <pc:sldMk cId="3528963546" sldId="446"/>
            <ac:spMk id="17" creationId="{8D0D6D3E-D7F9-4591-9CA9-DDF4DB1F73DA}"/>
          </ac:spMkLst>
        </pc:spChg>
        <pc:spChg chg="add del">
          <ac:chgData name="Claire Patel" userId="0b94f1bf-e38b-4ca9-aae9-9cce60fe2f15" providerId="ADAL" clId="{3DC9397B-82FB-4DFE-87CF-859E5AE3CD01}" dt="2021-08-18T23:30:16.880" v="3328" actId="26606"/>
          <ac:spMkLst>
            <pc:docMk/>
            <pc:sldMk cId="3528963546" sldId="446"/>
            <ac:spMk id="18" creationId="{7DB3C429-F8DA-49B9-AF84-21996FCF78B5}"/>
          </ac:spMkLst>
        </pc:spChg>
        <pc:spChg chg="add del">
          <ac:chgData name="Claire Patel" userId="0b94f1bf-e38b-4ca9-aae9-9cce60fe2f15" providerId="ADAL" clId="{3DC9397B-82FB-4DFE-87CF-859E5AE3CD01}" dt="2021-08-18T23:30:16.880" v="3328" actId="26606"/>
          <ac:spMkLst>
            <pc:docMk/>
            <pc:sldMk cId="3528963546" sldId="446"/>
            <ac:spMk id="19" creationId="{C4C9F2B0-1044-46EB-8AEB-C3BFFDE6C2CC}"/>
          </ac:spMkLst>
        </pc:spChg>
        <pc:spChg chg="add del">
          <ac:chgData name="Claire Patel" userId="0b94f1bf-e38b-4ca9-aae9-9cce60fe2f15" providerId="ADAL" clId="{3DC9397B-82FB-4DFE-87CF-859E5AE3CD01}" dt="2021-08-18T23:30:26.403" v="3330" actId="26606"/>
          <ac:spMkLst>
            <pc:docMk/>
            <pc:sldMk cId="3528963546" sldId="446"/>
            <ac:spMk id="21" creationId="{87CC2527-562A-4F69-B487-4371E5B243E7}"/>
          </ac:spMkLst>
        </pc:spChg>
        <pc:spChg chg="add del">
          <ac:chgData name="Claire Patel" userId="0b94f1bf-e38b-4ca9-aae9-9cce60fe2f15" providerId="ADAL" clId="{3DC9397B-82FB-4DFE-87CF-859E5AE3CD01}" dt="2021-08-18T23:30:35.511" v="3332" actId="26606"/>
          <ac:spMkLst>
            <pc:docMk/>
            <pc:sldMk cId="3528963546" sldId="446"/>
            <ac:spMk id="24" creationId="{E49CC64F-7275-4E33-961B-0C5CDC439875}"/>
          </ac:spMkLst>
        </pc:spChg>
        <pc:spChg chg="add">
          <ac:chgData name="Claire Patel" userId="0b94f1bf-e38b-4ca9-aae9-9cce60fe2f15" providerId="ADAL" clId="{3DC9397B-82FB-4DFE-87CF-859E5AE3CD01}" dt="2021-08-18T23:30:35.519" v="3333" actId="26606"/>
          <ac:spMkLst>
            <pc:docMk/>
            <pc:sldMk cId="3528963546" sldId="446"/>
            <ac:spMk id="26" creationId="{ECC07320-C2CA-4E29-8481-9D9E143C7788}"/>
          </ac:spMkLst>
        </pc:spChg>
        <pc:spChg chg="add">
          <ac:chgData name="Claire Patel" userId="0b94f1bf-e38b-4ca9-aae9-9cce60fe2f15" providerId="ADAL" clId="{3DC9397B-82FB-4DFE-87CF-859E5AE3CD01}" dt="2021-08-18T23:30:35.519" v="3333" actId="26606"/>
          <ac:spMkLst>
            <pc:docMk/>
            <pc:sldMk cId="3528963546" sldId="446"/>
            <ac:spMk id="27" creationId="{178FB36B-5BFE-42CA-BC60-1115E0D95EEC}"/>
          </ac:spMkLst>
        </pc:spChg>
        <pc:picChg chg="add mod">
          <ac:chgData name="Claire Patel" userId="0b94f1bf-e38b-4ca9-aae9-9cce60fe2f15" providerId="ADAL" clId="{3DC9397B-82FB-4DFE-87CF-859E5AE3CD01}" dt="2021-08-18T23:31:46.528" v="3335" actId="1076"/>
          <ac:picMkLst>
            <pc:docMk/>
            <pc:sldMk cId="3528963546" sldId="446"/>
            <ac:picMk id="3" creationId="{54D8050D-C1A1-43C5-9AB8-B5102C020F8C}"/>
          </ac:picMkLst>
        </pc:picChg>
        <pc:picChg chg="mod ord">
          <ac:chgData name="Claire Patel" userId="0b94f1bf-e38b-4ca9-aae9-9cce60fe2f15" providerId="ADAL" clId="{3DC9397B-82FB-4DFE-87CF-859E5AE3CD01}" dt="2021-08-18T23:30:35.519" v="3333" actId="26606"/>
          <ac:picMkLst>
            <pc:docMk/>
            <pc:sldMk cId="3528963546" sldId="446"/>
            <ac:picMk id="6" creationId="{68308E53-005E-49BF-9E3A-E62ED55B90F4}"/>
          </ac:picMkLst>
        </pc:picChg>
        <pc:picChg chg="add mod">
          <ac:chgData name="Claire Patel" userId="0b94f1bf-e38b-4ca9-aae9-9cce60fe2f15" providerId="ADAL" clId="{3DC9397B-82FB-4DFE-87CF-859E5AE3CD01}" dt="2021-08-18T23:32:22" v="3337" actId="1076"/>
          <ac:picMkLst>
            <pc:docMk/>
            <pc:sldMk cId="3528963546" sldId="446"/>
            <ac:picMk id="9" creationId="{CADC7F59-3796-4348-B05D-F82A63FB053D}"/>
          </ac:picMkLst>
        </pc:picChg>
        <pc:cxnChg chg="add del">
          <ac:chgData name="Claire Patel" userId="0b94f1bf-e38b-4ca9-aae9-9cce60fe2f15" providerId="ADAL" clId="{3DC9397B-82FB-4DFE-87CF-859E5AE3CD01}" dt="2021-08-18T23:30:12.171" v="3326" actId="26606"/>
          <ac:cxnSpMkLst>
            <pc:docMk/>
            <pc:sldMk cId="3528963546" sldId="446"/>
            <ac:cxnSpMk id="14" creationId="{BCDAEC91-5BCE-4B55-9CC0-43EF94CB734B}"/>
          </ac:cxnSpMkLst>
        </pc:cxnChg>
        <pc:cxnChg chg="add del">
          <ac:chgData name="Claire Patel" userId="0b94f1bf-e38b-4ca9-aae9-9cce60fe2f15" providerId="ADAL" clId="{3DC9397B-82FB-4DFE-87CF-859E5AE3CD01}" dt="2021-08-18T23:30:26.403" v="3330" actId="26606"/>
          <ac:cxnSpMkLst>
            <pc:docMk/>
            <pc:sldMk cId="3528963546" sldId="446"/>
            <ac:cxnSpMk id="22" creationId="{BCDAEC91-5BCE-4B55-9CC0-43EF94CB734B}"/>
          </ac:cxnSpMkLst>
        </pc:cxnChg>
      </pc:sldChg>
      <pc:sldChg chg="modSp mod">
        <pc:chgData name="Claire Patel" userId="0b94f1bf-e38b-4ca9-aae9-9cce60fe2f15" providerId="ADAL" clId="{3DC9397B-82FB-4DFE-87CF-859E5AE3CD01}" dt="2021-08-20T14:40:50.094" v="3881" actId="255"/>
        <pc:sldMkLst>
          <pc:docMk/>
          <pc:sldMk cId="3737741121" sldId="449"/>
        </pc:sldMkLst>
        <pc:graphicFrameChg chg="mod modGraphic">
          <ac:chgData name="Claire Patel" userId="0b94f1bf-e38b-4ca9-aae9-9cce60fe2f15" providerId="ADAL" clId="{3DC9397B-82FB-4DFE-87CF-859E5AE3CD01}" dt="2021-08-20T14:40:50.094" v="3881" actId="255"/>
          <ac:graphicFrameMkLst>
            <pc:docMk/>
            <pc:sldMk cId="3737741121" sldId="449"/>
            <ac:graphicFrameMk id="19" creationId="{1DE76E09-2255-4090-B3BD-FF40C62A9B5D}"/>
          </ac:graphicFrameMkLst>
        </pc:graphicFrameChg>
      </pc:sldChg>
      <pc:sldChg chg="new del">
        <pc:chgData name="Claire Patel" userId="0b94f1bf-e38b-4ca9-aae9-9cce60fe2f15" providerId="ADAL" clId="{3DC9397B-82FB-4DFE-87CF-859E5AE3CD01}" dt="2021-08-30T20:47:59.273" v="3885" actId="680"/>
        <pc:sldMkLst>
          <pc:docMk/>
          <pc:sldMk cId="2138847757" sldId="452"/>
        </pc:sldMkLst>
      </pc:sldChg>
      <pc:sldChg chg="addSp delSp modSp add mod">
        <pc:chgData name="Claire Patel" userId="0b94f1bf-e38b-4ca9-aae9-9cce60fe2f15" providerId="ADAL" clId="{3DC9397B-82FB-4DFE-87CF-859E5AE3CD01}" dt="2021-08-31T16:40:39.255" v="5103" actId="20577"/>
        <pc:sldMkLst>
          <pc:docMk/>
          <pc:sldMk cId="3813522600" sldId="452"/>
        </pc:sldMkLst>
        <pc:spChg chg="mod">
          <ac:chgData name="Claire Patel" userId="0b94f1bf-e38b-4ca9-aae9-9cce60fe2f15" providerId="ADAL" clId="{3DC9397B-82FB-4DFE-87CF-859E5AE3CD01}" dt="2021-08-31T16:07:42.468" v="4578" actId="20577"/>
          <ac:spMkLst>
            <pc:docMk/>
            <pc:sldMk cId="3813522600" sldId="452"/>
            <ac:spMk id="5" creationId="{BAA43F61-0357-4AC2-A318-C9C016272F2C}"/>
          </ac:spMkLst>
        </pc:spChg>
        <pc:spChg chg="add del mod">
          <ac:chgData name="Claire Patel" userId="0b94f1bf-e38b-4ca9-aae9-9cce60fe2f15" providerId="ADAL" clId="{3DC9397B-82FB-4DFE-87CF-859E5AE3CD01}" dt="2021-08-31T16:36:40.584" v="5040" actId="26606"/>
          <ac:spMkLst>
            <pc:docMk/>
            <pc:sldMk cId="3813522600" sldId="452"/>
            <ac:spMk id="6" creationId="{1220AB62-BE14-4BF9-9309-41BA978D47A5}"/>
          </ac:spMkLst>
        </pc:spChg>
        <pc:graphicFrameChg chg="add del">
          <ac:chgData name="Claire Patel" userId="0b94f1bf-e38b-4ca9-aae9-9cce60fe2f15" providerId="ADAL" clId="{3DC9397B-82FB-4DFE-87CF-859E5AE3CD01}" dt="2021-08-31T16:36:33.403" v="5035" actId="26606"/>
          <ac:graphicFrameMkLst>
            <pc:docMk/>
            <pc:sldMk cId="3813522600" sldId="452"/>
            <ac:graphicFrameMk id="8" creationId="{05C83FB0-6F0E-4DCB-9996-9A386633B8D0}"/>
          </ac:graphicFrameMkLst>
        </pc:graphicFrameChg>
        <pc:graphicFrameChg chg="add del">
          <ac:chgData name="Claire Patel" userId="0b94f1bf-e38b-4ca9-aae9-9cce60fe2f15" providerId="ADAL" clId="{3DC9397B-82FB-4DFE-87CF-859E5AE3CD01}" dt="2021-08-31T16:36:37.910" v="5037" actId="26606"/>
          <ac:graphicFrameMkLst>
            <pc:docMk/>
            <pc:sldMk cId="3813522600" sldId="452"/>
            <ac:graphicFrameMk id="10" creationId="{C3C8C782-FD59-475E-94DB-0981A7771081}"/>
          </ac:graphicFrameMkLst>
        </pc:graphicFrameChg>
        <pc:graphicFrameChg chg="add del">
          <ac:chgData name="Claire Patel" userId="0b94f1bf-e38b-4ca9-aae9-9cce60fe2f15" providerId="ADAL" clId="{3DC9397B-82FB-4DFE-87CF-859E5AE3CD01}" dt="2021-08-31T16:36:40.573" v="5039" actId="26606"/>
          <ac:graphicFrameMkLst>
            <pc:docMk/>
            <pc:sldMk cId="3813522600" sldId="452"/>
            <ac:graphicFrameMk id="12" creationId="{53F2CEBA-5239-4354-957C-17A7DADE8C27}"/>
          </ac:graphicFrameMkLst>
        </pc:graphicFrameChg>
        <pc:graphicFrameChg chg="add mod modGraphic">
          <ac:chgData name="Claire Patel" userId="0b94f1bf-e38b-4ca9-aae9-9cce60fe2f15" providerId="ADAL" clId="{3DC9397B-82FB-4DFE-87CF-859E5AE3CD01}" dt="2021-08-31T16:40:39.255" v="5103" actId="20577"/>
          <ac:graphicFrameMkLst>
            <pc:docMk/>
            <pc:sldMk cId="3813522600" sldId="452"/>
            <ac:graphicFrameMk id="14" creationId="{C3C8C782-FD59-475E-94DB-0981A7771081}"/>
          </ac:graphicFrameMkLst>
        </pc:graphicFrameChg>
        <pc:graphicFrameChg chg="del mod">
          <ac:chgData name="Claire Patel" userId="0b94f1bf-e38b-4ca9-aae9-9cce60fe2f15" providerId="ADAL" clId="{3DC9397B-82FB-4DFE-87CF-859E5AE3CD01}" dt="2021-08-31T16:07:49.379" v="4580" actId="478"/>
          <ac:graphicFrameMkLst>
            <pc:docMk/>
            <pc:sldMk cId="3813522600" sldId="452"/>
            <ac:graphicFrameMk id="23" creationId="{D4376EF4-EE64-40F6-B6A9-F14FEC0D702B}"/>
          </ac:graphicFrameMkLst>
        </pc:graphicFrameChg>
        <pc:picChg chg="del">
          <ac:chgData name="Claire Patel" userId="0b94f1bf-e38b-4ca9-aae9-9cce60fe2f15" providerId="ADAL" clId="{3DC9397B-82FB-4DFE-87CF-859E5AE3CD01}" dt="2021-08-31T16:07:08.858" v="4508" actId="478"/>
          <ac:picMkLst>
            <pc:docMk/>
            <pc:sldMk cId="3813522600" sldId="452"/>
            <ac:picMk id="3" creationId="{4D26E103-4208-41F0-AFD7-A4CB2CDA772F}"/>
          </ac:picMkLst>
        </pc:picChg>
      </pc:sldChg>
    </pc:docChg>
  </pc:docChgLst>
  <pc:docChgLst>
    <pc:chgData name="Claire Patel" userId="0b94f1bf-e38b-4ca9-aae9-9cce60fe2f15" providerId="ADAL" clId="{9862573B-8538-4EBE-B7C4-024E1673F577}"/>
    <pc:docChg chg="modSld">
      <pc:chgData name="Claire Patel" userId="0b94f1bf-e38b-4ca9-aae9-9cce60fe2f15" providerId="ADAL" clId="{9862573B-8538-4EBE-B7C4-024E1673F577}" dt="2021-12-17T14:36:25.410" v="13" actId="20577"/>
      <pc:docMkLst>
        <pc:docMk/>
      </pc:docMkLst>
      <pc:sldChg chg="modSp">
        <pc:chgData name="Claire Patel" userId="0b94f1bf-e38b-4ca9-aae9-9cce60fe2f15" providerId="ADAL" clId="{9862573B-8538-4EBE-B7C4-024E1673F577}" dt="2021-12-17T14:36:25.410" v="13" actId="20577"/>
        <pc:sldMkLst>
          <pc:docMk/>
          <pc:sldMk cId="3813522600" sldId="452"/>
        </pc:sldMkLst>
        <pc:graphicFrameChg chg="mod">
          <ac:chgData name="Claire Patel" userId="0b94f1bf-e38b-4ca9-aae9-9cce60fe2f15" providerId="ADAL" clId="{9862573B-8538-4EBE-B7C4-024E1673F577}" dt="2021-12-17T14:36:25.410" v="13" actId="20577"/>
          <ac:graphicFrameMkLst>
            <pc:docMk/>
            <pc:sldMk cId="3813522600" sldId="452"/>
            <ac:graphicFrameMk id="14" creationId="{C3C8C782-FD59-475E-94DB-0981A7771081}"/>
          </ac:graphicFrameMkLst>
        </pc:graphicFrameChg>
      </pc:sldChg>
    </pc:docChg>
  </pc:docChgLst>
  <pc:docChgLst>
    <pc:chgData name="Linda Scollins Smith" userId="d6fc3bab-6402-4aaa-81aa-1a76aba14fb4" providerId="ADAL" clId="{A7B935DD-B6BF-4254-BA34-E2B5F4749670}"/>
    <pc:docChg chg="custSel addSld delSld modSld">
      <pc:chgData name="Linda Scollins Smith" userId="d6fc3bab-6402-4aaa-81aa-1a76aba14fb4" providerId="ADAL" clId="{A7B935DD-B6BF-4254-BA34-E2B5F4749670}" dt="2020-06-25T15:13:29.876" v="1620" actId="20577"/>
      <pc:docMkLst>
        <pc:docMk/>
      </pc:docMkLst>
      <pc:sldChg chg="modSp mod">
        <pc:chgData name="Linda Scollins Smith" userId="d6fc3bab-6402-4aaa-81aa-1a76aba14fb4" providerId="ADAL" clId="{A7B935DD-B6BF-4254-BA34-E2B5F4749670}" dt="2020-06-25T14:43:57.721" v="965" actId="20577"/>
        <pc:sldMkLst>
          <pc:docMk/>
          <pc:sldMk cId="4116806425" sldId="256"/>
        </pc:sldMkLst>
        <pc:spChg chg="mod">
          <ac:chgData name="Linda Scollins Smith" userId="d6fc3bab-6402-4aaa-81aa-1a76aba14fb4" providerId="ADAL" clId="{A7B935DD-B6BF-4254-BA34-E2B5F4749670}" dt="2020-06-25T14:43:57.721" v="965" actId="20577"/>
          <ac:spMkLst>
            <pc:docMk/>
            <pc:sldMk cId="4116806425" sldId="256"/>
            <ac:spMk id="6" creationId="{A629948C-ACD7-4AF5-AF26-54B04D16D611}"/>
          </ac:spMkLst>
        </pc:spChg>
      </pc:sldChg>
      <pc:sldChg chg="modSp mod">
        <pc:chgData name="Linda Scollins Smith" userId="d6fc3bab-6402-4aaa-81aa-1a76aba14fb4" providerId="ADAL" clId="{A7B935DD-B6BF-4254-BA34-E2B5F4749670}" dt="2020-06-25T07:29:12.888" v="110" actId="20577"/>
        <pc:sldMkLst>
          <pc:docMk/>
          <pc:sldMk cId="901312042" sldId="257"/>
        </pc:sldMkLst>
        <pc:spChg chg="mod">
          <ac:chgData name="Linda Scollins Smith" userId="d6fc3bab-6402-4aaa-81aa-1a76aba14fb4" providerId="ADAL" clId="{A7B935DD-B6BF-4254-BA34-E2B5F4749670}" dt="2020-06-25T07:29:12.888" v="110" actId="20577"/>
          <ac:spMkLst>
            <pc:docMk/>
            <pc:sldMk cId="901312042" sldId="257"/>
            <ac:spMk id="4" creationId="{35F6CE81-175E-4411-BEF5-88816EEA75DD}"/>
          </ac:spMkLst>
        </pc:spChg>
      </pc:sldChg>
      <pc:sldChg chg="modSp mod">
        <pc:chgData name="Linda Scollins Smith" userId="d6fc3bab-6402-4aaa-81aa-1a76aba14fb4" providerId="ADAL" clId="{A7B935DD-B6BF-4254-BA34-E2B5F4749670}" dt="2020-06-25T15:12:07.038" v="1489" actId="20577"/>
        <pc:sldMkLst>
          <pc:docMk/>
          <pc:sldMk cId="1049473451" sldId="258"/>
        </pc:sldMkLst>
        <pc:spChg chg="mod">
          <ac:chgData name="Linda Scollins Smith" userId="d6fc3bab-6402-4aaa-81aa-1a76aba14fb4" providerId="ADAL" clId="{A7B935DD-B6BF-4254-BA34-E2B5F4749670}" dt="2020-06-25T15:12:07.038" v="1489" actId="20577"/>
          <ac:spMkLst>
            <pc:docMk/>
            <pc:sldMk cId="1049473451" sldId="258"/>
            <ac:spMk id="6" creationId="{12C7D641-36E4-416E-A55F-24F6FCF3A212}"/>
          </ac:spMkLst>
        </pc:spChg>
      </pc:sldChg>
      <pc:sldChg chg="modSp mod">
        <pc:chgData name="Linda Scollins Smith" userId="d6fc3bab-6402-4aaa-81aa-1a76aba14fb4" providerId="ADAL" clId="{A7B935DD-B6BF-4254-BA34-E2B5F4749670}" dt="2020-06-25T15:13:29.876" v="1620" actId="20577"/>
        <pc:sldMkLst>
          <pc:docMk/>
          <pc:sldMk cId="2215819112" sldId="259"/>
        </pc:sldMkLst>
        <pc:spChg chg="mod">
          <ac:chgData name="Linda Scollins Smith" userId="d6fc3bab-6402-4aaa-81aa-1a76aba14fb4" providerId="ADAL" clId="{A7B935DD-B6BF-4254-BA34-E2B5F4749670}" dt="2020-06-25T15:13:29.876" v="1620" actId="20577"/>
          <ac:spMkLst>
            <pc:docMk/>
            <pc:sldMk cId="2215819112" sldId="259"/>
            <ac:spMk id="6" creationId="{12C7D641-36E4-416E-A55F-24F6FCF3A212}"/>
          </ac:spMkLst>
        </pc:spChg>
      </pc:sldChg>
      <pc:sldChg chg="addSp delSp modSp mod">
        <pc:chgData name="Linda Scollins Smith" userId="d6fc3bab-6402-4aaa-81aa-1a76aba14fb4" providerId="ADAL" clId="{A7B935DD-B6BF-4254-BA34-E2B5F4749670}" dt="2020-06-25T08:23:44.974" v="684" actId="113"/>
        <pc:sldMkLst>
          <pc:docMk/>
          <pc:sldMk cId="832698097" sldId="260"/>
        </pc:sldMkLst>
        <pc:spChg chg="add del mod">
          <ac:chgData name="Linda Scollins Smith" userId="d6fc3bab-6402-4aaa-81aa-1a76aba14fb4" providerId="ADAL" clId="{A7B935DD-B6BF-4254-BA34-E2B5F4749670}" dt="2020-06-25T08:00:01.091" v="430" actId="478"/>
          <ac:spMkLst>
            <pc:docMk/>
            <pc:sldMk cId="832698097" sldId="260"/>
            <ac:spMk id="2" creationId="{7AED3F56-655D-463B-BCD3-B9F3E900DEA6}"/>
          </ac:spMkLst>
        </pc:spChg>
        <pc:spChg chg="add mod">
          <ac:chgData name="Linda Scollins Smith" userId="d6fc3bab-6402-4aaa-81aa-1a76aba14fb4" providerId="ADAL" clId="{A7B935DD-B6BF-4254-BA34-E2B5F4749670}" dt="2020-06-25T08:20:56.461" v="445" actId="1076"/>
          <ac:spMkLst>
            <pc:docMk/>
            <pc:sldMk cId="832698097" sldId="260"/>
            <ac:spMk id="3" creationId="{22CADAD4-BD50-49E6-AC62-2375617D49EC}"/>
          </ac:spMkLst>
        </pc:spChg>
        <pc:spChg chg="add mod">
          <ac:chgData name="Linda Scollins Smith" userId="d6fc3bab-6402-4aaa-81aa-1a76aba14fb4" providerId="ADAL" clId="{A7B935DD-B6BF-4254-BA34-E2B5F4749670}" dt="2020-06-25T08:20:54.235" v="444" actId="1076"/>
          <ac:spMkLst>
            <pc:docMk/>
            <pc:sldMk cId="832698097" sldId="260"/>
            <ac:spMk id="6" creationId="{0AE523F3-8545-4616-8ECF-BB5209F8BB9A}"/>
          </ac:spMkLst>
        </pc:spChg>
        <pc:spChg chg="del">
          <ac:chgData name="Linda Scollins Smith" userId="d6fc3bab-6402-4aaa-81aa-1a76aba14fb4" providerId="ADAL" clId="{A7B935DD-B6BF-4254-BA34-E2B5F4749670}" dt="2020-06-25T07:57:49.864" v="311" actId="478"/>
          <ac:spMkLst>
            <pc:docMk/>
            <pc:sldMk cId="832698097" sldId="260"/>
            <ac:spMk id="10" creationId="{1225ED61-A7C8-4BD6-8356-5A1B08FFC72B}"/>
          </ac:spMkLst>
        </pc:spChg>
        <pc:spChg chg="mod">
          <ac:chgData name="Linda Scollins Smith" userId="d6fc3bab-6402-4aaa-81aa-1a76aba14fb4" providerId="ADAL" clId="{A7B935DD-B6BF-4254-BA34-E2B5F4749670}" dt="2020-06-25T07:56:13.682" v="243" actId="1076"/>
          <ac:spMkLst>
            <pc:docMk/>
            <pc:sldMk cId="832698097" sldId="260"/>
            <ac:spMk id="11" creationId="{E3738ED8-FAA2-43E7-9D88-D3B6E773CAE3}"/>
          </ac:spMkLst>
        </pc:spChg>
        <pc:spChg chg="mod">
          <ac:chgData name="Linda Scollins Smith" userId="d6fc3bab-6402-4aaa-81aa-1a76aba14fb4" providerId="ADAL" clId="{A7B935DD-B6BF-4254-BA34-E2B5F4749670}" dt="2020-06-25T08:21:42.712" v="454" actId="1076"/>
          <ac:spMkLst>
            <pc:docMk/>
            <pc:sldMk cId="832698097" sldId="260"/>
            <ac:spMk id="12" creationId="{16E691D4-D64D-406C-92BC-F5B5B0698F3F}"/>
          </ac:spMkLst>
        </pc:spChg>
        <pc:spChg chg="mod">
          <ac:chgData name="Linda Scollins Smith" userId="d6fc3bab-6402-4aaa-81aa-1a76aba14fb4" providerId="ADAL" clId="{A7B935DD-B6BF-4254-BA34-E2B5F4749670}" dt="2020-06-25T07:56:16.726" v="244" actId="1076"/>
          <ac:spMkLst>
            <pc:docMk/>
            <pc:sldMk cId="832698097" sldId="260"/>
            <ac:spMk id="14" creationId="{0FB2633C-CB0C-499A-895B-2243CF4855F5}"/>
          </ac:spMkLst>
        </pc:spChg>
        <pc:spChg chg="mod">
          <ac:chgData name="Linda Scollins Smith" userId="d6fc3bab-6402-4aaa-81aa-1a76aba14fb4" providerId="ADAL" clId="{A7B935DD-B6BF-4254-BA34-E2B5F4749670}" dt="2020-06-25T08:21:52.572" v="455" actId="1076"/>
          <ac:spMkLst>
            <pc:docMk/>
            <pc:sldMk cId="832698097" sldId="260"/>
            <ac:spMk id="15" creationId="{6B3E4AA7-0D82-4907-B179-925765377E20}"/>
          </ac:spMkLst>
        </pc:spChg>
        <pc:spChg chg="mod">
          <ac:chgData name="Linda Scollins Smith" userId="d6fc3bab-6402-4aaa-81aa-1a76aba14fb4" providerId="ADAL" clId="{A7B935DD-B6BF-4254-BA34-E2B5F4749670}" dt="2020-06-25T08:23:44.974" v="684" actId="113"/>
          <ac:spMkLst>
            <pc:docMk/>
            <pc:sldMk cId="832698097" sldId="260"/>
            <ac:spMk id="16" creationId="{4CD41F28-E684-456E-9884-0CCC06218D4D}"/>
          </ac:spMkLst>
        </pc:spChg>
        <pc:spChg chg="add mod">
          <ac:chgData name="Linda Scollins Smith" userId="d6fc3bab-6402-4aaa-81aa-1a76aba14fb4" providerId="ADAL" clId="{A7B935DD-B6BF-4254-BA34-E2B5F4749670}" dt="2020-06-25T08:21:56.069" v="456" actId="1076"/>
          <ac:spMkLst>
            <pc:docMk/>
            <pc:sldMk cId="832698097" sldId="260"/>
            <ac:spMk id="17" creationId="{1E23E680-CCB1-418A-B7E1-42EEE89DEBD2}"/>
          </ac:spMkLst>
        </pc:spChg>
        <pc:spChg chg="add del mod">
          <ac:chgData name="Linda Scollins Smith" userId="d6fc3bab-6402-4aaa-81aa-1a76aba14fb4" providerId="ADAL" clId="{A7B935DD-B6BF-4254-BA34-E2B5F4749670}" dt="2020-06-25T07:58:35.689" v="365" actId="478"/>
          <ac:spMkLst>
            <pc:docMk/>
            <pc:sldMk cId="832698097" sldId="260"/>
            <ac:spMk id="18" creationId="{4DF464D1-9B09-46D1-A7F9-BF20AB2D725C}"/>
          </ac:spMkLst>
        </pc:spChg>
        <pc:spChg chg="add mod">
          <ac:chgData name="Linda Scollins Smith" userId="d6fc3bab-6402-4aaa-81aa-1a76aba14fb4" providerId="ADAL" clId="{A7B935DD-B6BF-4254-BA34-E2B5F4749670}" dt="2020-06-25T07:58:40.072" v="366" actId="20577"/>
          <ac:spMkLst>
            <pc:docMk/>
            <pc:sldMk cId="832698097" sldId="260"/>
            <ac:spMk id="19" creationId="{26E36324-CFB1-493F-A518-10BA8D1F802A}"/>
          </ac:spMkLst>
        </pc:spChg>
        <pc:spChg chg="add del mod">
          <ac:chgData name="Linda Scollins Smith" userId="d6fc3bab-6402-4aaa-81aa-1a76aba14fb4" providerId="ADAL" clId="{A7B935DD-B6BF-4254-BA34-E2B5F4749670}" dt="2020-06-25T07:57:41.537" v="309" actId="478"/>
          <ac:spMkLst>
            <pc:docMk/>
            <pc:sldMk cId="832698097" sldId="260"/>
            <ac:spMk id="20" creationId="{DB0E5861-ADE0-4ACE-8A63-54664D932E57}"/>
          </ac:spMkLst>
        </pc:spChg>
        <pc:spChg chg="add del mod">
          <ac:chgData name="Linda Scollins Smith" userId="d6fc3bab-6402-4aaa-81aa-1a76aba14fb4" providerId="ADAL" clId="{A7B935DD-B6BF-4254-BA34-E2B5F4749670}" dt="2020-06-25T07:57:41.537" v="309" actId="478"/>
          <ac:spMkLst>
            <pc:docMk/>
            <pc:sldMk cId="832698097" sldId="260"/>
            <ac:spMk id="21" creationId="{24A0C5B5-0D99-430F-BB01-FC2D3454A0D9}"/>
          </ac:spMkLst>
        </pc:spChg>
        <pc:spChg chg="add del mod">
          <ac:chgData name="Linda Scollins Smith" userId="d6fc3bab-6402-4aaa-81aa-1a76aba14fb4" providerId="ADAL" clId="{A7B935DD-B6BF-4254-BA34-E2B5F4749670}" dt="2020-06-25T07:57:41.537" v="309" actId="478"/>
          <ac:spMkLst>
            <pc:docMk/>
            <pc:sldMk cId="832698097" sldId="260"/>
            <ac:spMk id="22" creationId="{9EBBC350-CAAF-46F9-BF71-B1F7CA849DFA}"/>
          </ac:spMkLst>
        </pc:spChg>
        <pc:spChg chg="add del mod">
          <ac:chgData name="Linda Scollins Smith" userId="d6fc3bab-6402-4aaa-81aa-1a76aba14fb4" providerId="ADAL" clId="{A7B935DD-B6BF-4254-BA34-E2B5F4749670}" dt="2020-06-25T08:00:10.671" v="433" actId="478"/>
          <ac:spMkLst>
            <pc:docMk/>
            <pc:sldMk cId="832698097" sldId="260"/>
            <ac:spMk id="23" creationId="{280A23BA-B35A-428E-AC09-D857CD79F330}"/>
          </ac:spMkLst>
        </pc:spChg>
        <pc:spChg chg="add mod">
          <ac:chgData name="Linda Scollins Smith" userId="d6fc3bab-6402-4aaa-81aa-1a76aba14fb4" providerId="ADAL" clId="{A7B935DD-B6BF-4254-BA34-E2B5F4749670}" dt="2020-06-25T08:00:14.372" v="434" actId="20577"/>
          <ac:spMkLst>
            <pc:docMk/>
            <pc:sldMk cId="832698097" sldId="260"/>
            <ac:spMk id="24" creationId="{8AD8B67C-EA54-41A3-8887-CB2970E5295F}"/>
          </ac:spMkLst>
        </pc:spChg>
        <pc:spChg chg="add mod">
          <ac:chgData name="Linda Scollins Smith" userId="d6fc3bab-6402-4aaa-81aa-1a76aba14fb4" providerId="ADAL" clId="{A7B935DD-B6BF-4254-BA34-E2B5F4749670}" dt="2020-06-25T07:59:59.308" v="429" actId="571"/>
          <ac:spMkLst>
            <pc:docMk/>
            <pc:sldMk cId="832698097" sldId="260"/>
            <ac:spMk id="25" creationId="{18FE690E-0D29-4D00-A905-E3AEDBDF0DCB}"/>
          </ac:spMkLst>
        </pc:spChg>
        <pc:spChg chg="add del mod">
          <ac:chgData name="Linda Scollins Smith" userId="d6fc3bab-6402-4aaa-81aa-1a76aba14fb4" providerId="ADAL" clId="{A7B935DD-B6BF-4254-BA34-E2B5F4749670}" dt="2020-06-25T08:20:49.859" v="441" actId="478"/>
          <ac:spMkLst>
            <pc:docMk/>
            <pc:sldMk cId="832698097" sldId="260"/>
            <ac:spMk id="26" creationId="{E77BB5FB-070B-4EDE-A2C8-5698716C2049}"/>
          </ac:spMkLst>
        </pc:spChg>
        <pc:spChg chg="add del mod">
          <ac:chgData name="Linda Scollins Smith" userId="d6fc3bab-6402-4aaa-81aa-1a76aba14fb4" providerId="ADAL" clId="{A7B935DD-B6BF-4254-BA34-E2B5F4749670}" dt="2020-06-25T08:20:49.859" v="443"/>
          <ac:spMkLst>
            <pc:docMk/>
            <pc:sldMk cId="832698097" sldId="260"/>
            <ac:spMk id="27" creationId="{CC799D11-988B-4963-A58C-03ED1B16D499}"/>
          </ac:spMkLst>
        </pc:spChg>
      </pc:sldChg>
      <pc:sldChg chg="modSp mod">
        <pc:chgData name="Linda Scollins Smith" userId="d6fc3bab-6402-4aaa-81aa-1a76aba14fb4" providerId="ADAL" clId="{A7B935DD-B6BF-4254-BA34-E2B5F4749670}" dt="2020-06-25T07:28:59.859" v="109" actId="20577"/>
        <pc:sldMkLst>
          <pc:docMk/>
          <pc:sldMk cId="2724635209" sldId="263"/>
        </pc:sldMkLst>
        <pc:spChg chg="mod">
          <ac:chgData name="Linda Scollins Smith" userId="d6fc3bab-6402-4aaa-81aa-1a76aba14fb4" providerId="ADAL" clId="{A7B935DD-B6BF-4254-BA34-E2B5F4749670}" dt="2020-06-25T07:28:59.859" v="109" actId="20577"/>
          <ac:spMkLst>
            <pc:docMk/>
            <pc:sldMk cId="2724635209" sldId="263"/>
            <ac:spMk id="9" creationId="{3BD0F75A-9D99-4F60-8705-990694AECD3B}"/>
          </ac:spMkLst>
        </pc:spChg>
      </pc:sldChg>
      <pc:sldChg chg="modSp mod">
        <pc:chgData name="Linda Scollins Smith" userId="d6fc3bab-6402-4aaa-81aa-1a76aba14fb4" providerId="ADAL" clId="{A7B935DD-B6BF-4254-BA34-E2B5F4749670}" dt="2020-06-25T07:55:15.306" v="236" actId="20577"/>
        <pc:sldMkLst>
          <pc:docMk/>
          <pc:sldMk cId="3926247958" sldId="265"/>
        </pc:sldMkLst>
        <pc:spChg chg="mod">
          <ac:chgData name="Linda Scollins Smith" userId="d6fc3bab-6402-4aaa-81aa-1a76aba14fb4" providerId="ADAL" clId="{A7B935DD-B6BF-4254-BA34-E2B5F4749670}" dt="2020-06-25T07:55:15.306" v="236" actId="20577"/>
          <ac:spMkLst>
            <pc:docMk/>
            <pc:sldMk cId="3926247958" sldId="265"/>
            <ac:spMk id="16" creationId="{89145BF4-6DF3-419E-944E-F4FF9A65AB71}"/>
          </ac:spMkLst>
        </pc:spChg>
      </pc:sldChg>
      <pc:sldChg chg="del">
        <pc:chgData name="Linda Scollins Smith" userId="d6fc3bab-6402-4aaa-81aa-1a76aba14fb4" providerId="ADAL" clId="{A7B935DD-B6BF-4254-BA34-E2B5F4749670}" dt="2020-06-25T07:28:04.383" v="1" actId="2696"/>
        <pc:sldMkLst>
          <pc:docMk/>
          <pc:sldMk cId="1623087750" sldId="266"/>
        </pc:sldMkLst>
      </pc:sldChg>
      <pc:sldChg chg="modSp mod">
        <pc:chgData name="Linda Scollins Smith" userId="d6fc3bab-6402-4aaa-81aa-1a76aba14fb4" providerId="ADAL" clId="{A7B935DD-B6BF-4254-BA34-E2B5F4749670}" dt="2020-06-25T07:55:41.979" v="238" actId="1076"/>
        <pc:sldMkLst>
          <pc:docMk/>
          <pc:sldMk cId="1980583039" sldId="269"/>
        </pc:sldMkLst>
        <pc:spChg chg="mod">
          <ac:chgData name="Linda Scollins Smith" userId="d6fc3bab-6402-4aaa-81aa-1a76aba14fb4" providerId="ADAL" clId="{A7B935DD-B6BF-4254-BA34-E2B5F4749670}" dt="2020-06-25T07:55:41.979" v="238" actId="1076"/>
          <ac:spMkLst>
            <pc:docMk/>
            <pc:sldMk cId="1980583039" sldId="269"/>
            <ac:spMk id="16" creationId="{4CD41F28-E684-456E-9884-0CCC06218D4D}"/>
          </ac:spMkLst>
        </pc:spChg>
        <pc:picChg chg="mod">
          <ac:chgData name="Linda Scollins Smith" userId="d6fc3bab-6402-4aaa-81aa-1a76aba14fb4" providerId="ADAL" clId="{A7B935DD-B6BF-4254-BA34-E2B5F4749670}" dt="2020-06-25T07:55:37.410" v="237" actId="1076"/>
          <ac:picMkLst>
            <pc:docMk/>
            <pc:sldMk cId="1980583039" sldId="269"/>
            <ac:picMk id="3" creationId="{B272A5A1-C8E4-45AD-93A6-4FBF15774653}"/>
          </ac:picMkLst>
        </pc:picChg>
      </pc:sldChg>
      <pc:sldChg chg="addSp delSp modSp add mod">
        <pc:chgData name="Linda Scollins Smith" userId="d6fc3bab-6402-4aaa-81aa-1a76aba14fb4" providerId="ADAL" clId="{A7B935DD-B6BF-4254-BA34-E2B5F4749670}" dt="2020-06-25T14:44:16.063" v="967"/>
        <pc:sldMkLst>
          <pc:docMk/>
          <pc:sldMk cId="2564760843" sldId="270"/>
        </pc:sldMkLst>
        <pc:spChg chg="add mod">
          <ac:chgData name="Linda Scollins Smith" userId="d6fc3bab-6402-4aaa-81aa-1a76aba14fb4" providerId="ADAL" clId="{A7B935DD-B6BF-4254-BA34-E2B5F4749670}" dt="2020-06-25T08:28:07.262" v="927" actId="20577"/>
          <ac:spMkLst>
            <pc:docMk/>
            <pc:sldMk cId="2564760843" sldId="270"/>
            <ac:spMk id="2" creationId="{B7DD4E19-9CF5-4AF6-B4F9-E8C2F56DD810}"/>
          </ac:spMkLst>
        </pc:spChg>
        <pc:spChg chg="add del mod">
          <ac:chgData name="Linda Scollins Smith" userId="d6fc3bab-6402-4aaa-81aa-1a76aba14fb4" providerId="ADAL" clId="{A7B935DD-B6BF-4254-BA34-E2B5F4749670}" dt="2020-06-25T14:44:16.063" v="967"/>
          <ac:spMkLst>
            <pc:docMk/>
            <pc:sldMk cId="2564760843" sldId="270"/>
            <ac:spMk id="3" creationId="{1998ED32-02B0-47C0-B981-834D080A3640}"/>
          </ac:spMkLst>
        </pc:spChg>
        <pc:spChg chg="del">
          <ac:chgData name="Linda Scollins Smith" userId="d6fc3bab-6402-4aaa-81aa-1a76aba14fb4" providerId="ADAL" clId="{A7B935DD-B6BF-4254-BA34-E2B5F4749670}" dt="2020-06-25T08:24:56.229" v="852" actId="478"/>
          <ac:spMkLst>
            <pc:docMk/>
            <pc:sldMk cId="2564760843" sldId="270"/>
            <ac:spMk id="3" creationId="{22CADAD4-BD50-49E6-AC62-2375617D49EC}"/>
          </ac:spMkLst>
        </pc:spChg>
        <pc:spChg chg="mod">
          <ac:chgData name="Linda Scollins Smith" userId="d6fc3bab-6402-4aaa-81aa-1a76aba14fb4" providerId="ADAL" clId="{A7B935DD-B6BF-4254-BA34-E2B5F4749670}" dt="2020-06-25T08:23:30.071" v="680" actId="20577"/>
          <ac:spMkLst>
            <pc:docMk/>
            <pc:sldMk cId="2564760843" sldId="270"/>
            <ac:spMk id="5" creationId="{BAA43F61-0357-4AC2-A318-C9C016272F2C}"/>
          </ac:spMkLst>
        </pc:spChg>
        <pc:spChg chg="mod">
          <ac:chgData name="Linda Scollins Smith" userId="d6fc3bab-6402-4aaa-81aa-1a76aba14fb4" providerId="ADAL" clId="{A7B935DD-B6BF-4254-BA34-E2B5F4749670}" dt="2020-06-25T08:27:24.072" v="889" actId="255"/>
          <ac:spMkLst>
            <pc:docMk/>
            <pc:sldMk cId="2564760843" sldId="270"/>
            <ac:spMk id="6" creationId="{0AE523F3-8545-4616-8ECF-BB5209F8BB9A}"/>
          </ac:spMkLst>
        </pc:spChg>
        <pc:spChg chg="del">
          <ac:chgData name="Linda Scollins Smith" userId="d6fc3bab-6402-4aaa-81aa-1a76aba14fb4" providerId="ADAL" clId="{A7B935DD-B6BF-4254-BA34-E2B5F4749670}" dt="2020-06-25T08:25:05.645" v="855" actId="478"/>
          <ac:spMkLst>
            <pc:docMk/>
            <pc:sldMk cId="2564760843" sldId="270"/>
            <ac:spMk id="11" creationId="{E3738ED8-FAA2-43E7-9D88-D3B6E773CAE3}"/>
          </ac:spMkLst>
        </pc:spChg>
        <pc:spChg chg="mod">
          <ac:chgData name="Linda Scollins Smith" userId="d6fc3bab-6402-4aaa-81aa-1a76aba14fb4" providerId="ADAL" clId="{A7B935DD-B6BF-4254-BA34-E2B5F4749670}" dt="2020-06-25T08:26:45.299" v="883" actId="1076"/>
          <ac:spMkLst>
            <pc:docMk/>
            <pc:sldMk cId="2564760843" sldId="270"/>
            <ac:spMk id="12" creationId="{16E691D4-D64D-406C-92BC-F5B5B0698F3F}"/>
          </ac:spMkLst>
        </pc:spChg>
        <pc:spChg chg="del mod">
          <ac:chgData name="Linda Scollins Smith" userId="d6fc3bab-6402-4aaa-81aa-1a76aba14fb4" providerId="ADAL" clId="{A7B935DD-B6BF-4254-BA34-E2B5F4749670}" dt="2020-06-25T08:25:05.645" v="857"/>
          <ac:spMkLst>
            <pc:docMk/>
            <pc:sldMk cId="2564760843" sldId="270"/>
            <ac:spMk id="14" creationId="{0FB2633C-CB0C-499A-895B-2243CF4855F5}"/>
          </ac:spMkLst>
        </pc:spChg>
        <pc:spChg chg="del mod">
          <ac:chgData name="Linda Scollins Smith" userId="d6fc3bab-6402-4aaa-81aa-1a76aba14fb4" providerId="ADAL" clId="{A7B935DD-B6BF-4254-BA34-E2B5F4749670}" dt="2020-06-25T08:27:03.960" v="887"/>
          <ac:spMkLst>
            <pc:docMk/>
            <pc:sldMk cId="2564760843" sldId="270"/>
            <ac:spMk id="15" creationId="{6B3E4AA7-0D82-4907-B179-925765377E20}"/>
          </ac:spMkLst>
        </pc:spChg>
        <pc:spChg chg="del mod">
          <ac:chgData name="Linda Scollins Smith" userId="d6fc3bab-6402-4aaa-81aa-1a76aba14fb4" providerId="ADAL" clId="{A7B935DD-B6BF-4254-BA34-E2B5F4749670}" dt="2020-06-25T08:25:34.673" v="865" actId="21"/>
          <ac:spMkLst>
            <pc:docMk/>
            <pc:sldMk cId="2564760843" sldId="270"/>
            <ac:spMk id="16" creationId="{4CD41F28-E684-456E-9884-0CCC06218D4D}"/>
          </ac:spMkLst>
        </pc:spChg>
        <pc:spChg chg="del mod">
          <ac:chgData name="Linda Scollins Smith" userId="d6fc3bab-6402-4aaa-81aa-1a76aba14fb4" providerId="ADAL" clId="{A7B935DD-B6BF-4254-BA34-E2B5F4749670}" dt="2020-06-25T08:26:02.245" v="873" actId="478"/>
          <ac:spMkLst>
            <pc:docMk/>
            <pc:sldMk cId="2564760843" sldId="270"/>
            <ac:spMk id="17" creationId="{1E23E680-CCB1-418A-B7E1-42EEE89DEBD2}"/>
          </ac:spMkLst>
        </pc:spChg>
        <pc:spChg chg="add del mod">
          <ac:chgData name="Linda Scollins Smith" userId="d6fc3bab-6402-4aaa-81aa-1a76aba14fb4" providerId="ADAL" clId="{A7B935DD-B6BF-4254-BA34-E2B5F4749670}" dt="2020-06-25T08:25:56.674" v="871" actId="478"/>
          <ac:spMkLst>
            <pc:docMk/>
            <pc:sldMk cId="2564760843" sldId="270"/>
            <ac:spMk id="18" creationId="{32C50328-0F8C-4316-8C9B-F42383188B97}"/>
          </ac:spMkLst>
        </pc:spChg>
        <pc:spChg chg="add mod">
          <ac:chgData name="Linda Scollins Smith" userId="d6fc3bab-6402-4aaa-81aa-1a76aba14fb4" providerId="ADAL" clId="{A7B935DD-B6BF-4254-BA34-E2B5F4749670}" dt="2020-06-25T08:25:55.366" v="870" actId="571"/>
          <ac:spMkLst>
            <pc:docMk/>
            <pc:sldMk cId="2564760843" sldId="270"/>
            <ac:spMk id="20" creationId="{336F4BD7-FF58-4C7E-BDBC-09998E0271C7}"/>
          </ac:spMkLst>
        </pc:spChg>
        <pc:spChg chg="mod">
          <ac:chgData name="Linda Scollins Smith" userId="d6fc3bab-6402-4aaa-81aa-1a76aba14fb4" providerId="ADAL" clId="{A7B935DD-B6BF-4254-BA34-E2B5F4749670}" dt="2020-06-25T14:43:09.852" v="929" actId="14100"/>
          <ac:spMkLst>
            <pc:docMk/>
            <pc:sldMk cId="2564760843" sldId="270"/>
            <ac:spMk id="25" creationId="{18FE690E-0D29-4D00-A905-E3AEDBDF0DCB}"/>
          </ac:spMkLst>
        </pc:spChg>
        <pc:picChg chg="mod">
          <ac:chgData name="Linda Scollins Smith" userId="d6fc3bab-6402-4aaa-81aa-1a76aba14fb4" providerId="ADAL" clId="{A7B935DD-B6BF-4254-BA34-E2B5F4749670}" dt="2020-06-25T14:43:11.245" v="930" actId="1076"/>
          <ac:picMkLst>
            <pc:docMk/>
            <pc:sldMk cId="2564760843" sldId="270"/>
            <ac:picMk id="7" creationId="{7D3F38F7-FE9F-4367-94AA-0E100406E36D}"/>
          </ac:picMkLst>
        </pc:picChg>
      </pc:sldChg>
      <pc:sldChg chg="delSp modSp add mod">
        <pc:chgData name="Linda Scollins Smith" userId="d6fc3bab-6402-4aaa-81aa-1a76aba14fb4" providerId="ADAL" clId="{A7B935DD-B6BF-4254-BA34-E2B5F4749670}" dt="2020-06-25T14:54:56.642" v="1334" actId="255"/>
        <pc:sldMkLst>
          <pc:docMk/>
          <pc:sldMk cId="589498861" sldId="271"/>
        </pc:sldMkLst>
        <pc:spChg chg="mod">
          <ac:chgData name="Linda Scollins Smith" userId="d6fc3bab-6402-4aaa-81aa-1a76aba14fb4" providerId="ADAL" clId="{A7B935DD-B6BF-4254-BA34-E2B5F4749670}" dt="2020-06-25T14:54:56.642" v="1334" actId="255"/>
          <ac:spMkLst>
            <pc:docMk/>
            <pc:sldMk cId="589498861" sldId="271"/>
            <ac:spMk id="2" creationId="{B7DD4E19-9CF5-4AF6-B4F9-E8C2F56DD810}"/>
          </ac:spMkLst>
        </pc:spChg>
        <pc:spChg chg="mod">
          <ac:chgData name="Linda Scollins Smith" userId="d6fc3bab-6402-4aaa-81aa-1a76aba14fb4" providerId="ADAL" clId="{A7B935DD-B6BF-4254-BA34-E2B5F4749670}" dt="2020-06-25T14:50:58.973" v="1007" actId="20577"/>
          <ac:spMkLst>
            <pc:docMk/>
            <pc:sldMk cId="589498861" sldId="271"/>
            <ac:spMk id="5" creationId="{BAA43F61-0357-4AC2-A318-C9C016272F2C}"/>
          </ac:spMkLst>
        </pc:spChg>
        <pc:spChg chg="del">
          <ac:chgData name="Linda Scollins Smith" userId="d6fc3bab-6402-4aaa-81aa-1a76aba14fb4" providerId="ADAL" clId="{A7B935DD-B6BF-4254-BA34-E2B5F4749670}" dt="2020-06-25T14:44:44.677" v="972" actId="478"/>
          <ac:spMkLst>
            <pc:docMk/>
            <pc:sldMk cId="589498861" sldId="271"/>
            <ac:spMk id="6" creationId="{0AE523F3-8545-4616-8ECF-BB5209F8BB9A}"/>
          </ac:spMkLst>
        </pc:spChg>
        <pc:spChg chg="del">
          <ac:chgData name="Linda Scollins Smith" userId="d6fc3bab-6402-4aaa-81aa-1a76aba14fb4" providerId="ADAL" clId="{A7B935DD-B6BF-4254-BA34-E2B5F4749670}" dt="2020-06-25T14:44:42.462" v="970" actId="478"/>
          <ac:spMkLst>
            <pc:docMk/>
            <pc:sldMk cId="589498861" sldId="271"/>
            <ac:spMk id="12" creationId="{16E691D4-D64D-406C-92BC-F5B5B0698F3F}"/>
          </ac:spMkLst>
        </pc:spChg>
        <pc:spChg chg="del">
          <ac:chgData name="Linda Scollins Smith" userId="d6fc3bab-6402-4aaa-81aa-1a76aba14fb4" providerId="ADAL" clId="{A7B935DD-B6BF-4254-BA34-E2B5F4749670}" dt="2020-06-25T14:44:45.906" v="973" actId="478"/>
          <ac:spMkLst>
            <pc:docMk/>
            <pc:sldMk cId="589498861" sldId="271"/>
            <ac:spMk id="20" creationId="{336F4BD7-FF58-4C7E-BDBC-09998E0271C7}"/>
          </ac:spMkLst>
        </pc:spChg>
        <pc:spChg chg="del">
          <ac:chgData name="Linda Scollins Smith" userId="d6fc3bab-6402-4aaa-81aa-1a76aba14fb4" providerId="ADAL" clId="{A7B935DD-B6BF-4254-BA34-E2B5F4749670}" dt="2020-06-25T14:44:43.515" v="971" actId="478"/>
          <ac:spMkLst>
            <pc:docMk/>
            <pc:sldMk cId="589498861" sldId="271"/>
            <ac:spMk id="25" creationId="{18FE690E-0D29-4D00-A905-E3AEDBDF0DCB}"/>
          </ac:spMkLst>
        </pc:spChg>
        <pc:picChg chg="del">
          <ac:chgData name="Linda Scollins Smith" userId="d6fc3bab-6402-4aaa-81aa-1a76aba14fb4" providerId="ADAL" clId="{A7B935DD-B6BF-4254-BA34-E2B5F4749670}" dt="2020-06-25T14:44:41.124" v="969" actId="478"/>
          <ac:picMkLst>
            <pc:docMk/>
            <pc:sldMk cId="589498861" sldId="271"/>
            <ac:picMk id="7" creationId="{7D3F38F7-FE9F-4367-94AA-0E100406E36D}"/>
          </ac:picMkLst>
        </pc:picChg>
      </pc:sldChg>
    </pc:docChg>
  </pc:docChgLst>
  <pc:docChgLst>
    <pc:chgData name="Claire Patel" userId="S::clairepatel@ygam.org::0b94f1bf-e38b-4ca9-aae9-9cce60fe2f15" providerId="AD" clId="Web-{A394C619-4C1C-F824-869F-6363CDFA02E2}"/>
    <pc:docChg chg="modSld">
      <pc:chgData name="Claire Patel" userId="S::clairepatel@ygam.org::0b94f1bf-e38b-4ca9-aae9-9cce60fe2f15" providerId="AD" clId="Web-{A394C619-4C1C-F824-869F-6363CDFA02E2}" dt="2021-08-29T21:42:05.914" v="0" actId="20577"/>
      <pc:docMkLst>
        <pc:docMk/>
      </pc:docMkLst>
      <pc:sldChg chg="modSp">
        <pc:chgData name="Claire Patel" userId="S::clairepatel@ygam.org::0b94f1bf-e38b-4ca9-aae9-9cce60fe2f15" providerId="AD" clId="Web-{A394C619-4C1C-F824-869F-6363CDFA02E2}" dt="2021-08-29T21:42:05.914" v="0" actId="20577"/>
        <pc:sldMkLst>
          <pc:docMk/>
          <pc:sldMk cId="832698097" sldId="260"/>
        </pc:sldMkLst>
        <pc:spChg chg="mod">
          <ac:chgData name="Claire Patel" userId="S::clairepatel@ygam.org::0b94f1bf-e38b-4ca9-aae9-9cce60fe2f15" providerId="AD" clId="Web-{A394C619-4C1C-F824-869F-6363CDFA02E2}" dt="2021-08-29T21:42:05.914" v="0" actId="20577"/>
          <ac:spMkLst>
            <pc:docMk/>
            <pc:sldMk cId="832698097" sldId="260"/>
            <ac:spMk id="6" creationId="{0AE523F3-8545-4616-8ECF-BB5209F8BB9A}"/>
          </ac:spMkLst>
        </pc:spChg>
      </pc:sldChg>
    </pc:docChg>
  </pc:docChgLst>
  <pc:docChgLst>
    <pc:chgData name="Claire Patel" userId="S::clairepatel@ygam.org::0b94f1bf-e38b-4ca9-aae9-9cce60fe2f15" providerId="AD" clId="Web-{B6697719-8431-C7FB-32EF-B7D3EC7EE66A}"/>
    <pc:docChg chg="modSld">
      <pc:chgData name="Claire Patel" userId="S::clairepatel@ygam.org::0b94f1bf-e38b-4ca9-aae9-9cce60fe2f15" providerId="AD" clId="Web-{B6697719-8431-C7FB-32EF-B7D3EC7EE66A}" dt="2020-09-30T08:48:45.249" v="12" actId="20577"/>
      <pc:docMkLst>
        <pc:docMk/>
      </pc:docMkLst>
      <pc:sldChg chg="modSp">
        <pc:chgData name="Claire Patel" userId="S::clairepatel@ygam.org::0b94f1bf-e38b-4ca9-aae9-9cce60fe2f15" providerId="AD" clId="Web-{B6697719-8431-C7FB-32EF-B7D3EC7EE66A}" dt="2020-09-30T08:48:38.343" v="8" actId="20577"/>
        <pc:sldMkLst>
          <pc:docMk/>
          <pc:sldMk cId="4116806425" sldId="256"/>
        </pc:sldMkLst>
        <pc:spChg chg="mod">
          <ac:chgData name="Claire Patel" userId="S::clairepatel@ygam.org::0b94f1bf-e38b-4ca9-aae9-9cce60fe2f15" providerId="AD" clId="Web-{B6697719-8431-C7FB-32EF-B7D3EC7EE66A}" dt="2020-09-30T08:48:38.343" v="8" actId="20577"/>
          <ac:spMkLst>
            <pc:docMk/>
            <pc:sldMk cId="4116806425" sldId="256"/>
            <ac:spMk id="6" creationId="{A629948C-ACD7-4AF5-AF26-54B04D16D611}"/>
          </ac:spMkLst>
        </pc:spChg>
      </pc:sldChg>
      <pc:sldChg chg="modSp">
        <pc:chgData name="Claire Patel" userId="S::clairepatel@ygam.org::0b94f1bf-e38b-4ca9-aae9-9cce60fe2f15" providerId="AD" clId="Web-{B6697719-8431-C7FB-32EF-B7D3EC7EE66A}" dt="2020-09-30T08:48:42.921" v="10" actId="20577"/>
        <pc:sldMkLst>
          <pc:docMk/>
          <pc:sldMk cId="1049473451" sldId="258"/>
        </pc:sldMkLst>
        <pc:spChg chg="mod">
          <ac:chgData name="Claire Patel" userId="S::clairepatel@ygam.org::0b94f1bf-e38b-4ca9-aae9-9cce60fe2f15" providerId="AD" clId="Web-{B6697719-8431-C7FB-32EF-B7D3EC7EE66A}" dt="2020-09-30T08:48:42.921" v="10" actId="20577"/>
          <ac:spMkLst>
            <pc:docMk/>
            <pc:sldMk cId="1049473451" sldId="258"/>
            <ac:spMk id="6" creationId="{12C7D641-36E4-416E-A55F-24F6FCF3A212}"/>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3D_F88EE31D.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Sheet1!$A$2:$A$3</c:f>
              <c:strCache>
                <c:ptCount val="2"/>
                <c:pt idx="0">
                  <c:v>Category 1</c:v>
                </c:pt>
                <c:pt idx="1">
                  <c:v>Category 2</c:v>
                </c:pt>
              </c:strCache>
            </c:strRef>
          </c:cat>
          <c:val>
            <c:numRef>
              <c:f>Sheet1!$B$2:$B$3</c:f>
              <c:numCache>
                <c:formatCode>General</c:formatCode>
                <c:ptCount val="2"/>
                <c:pt idx="0">
                  <c:v>4.3</c:v>
                </c:pt>
                <c:pt idx="1">
                  <c:v>2.5</c:v>
                </c:pt>
              </c:numCache>
            </c:numRef>
          </c:val>
          <c:extLst>
            <c:ext xmlns:c16="http://schemas.microsoft.com/office/drawing/2014/chart" uri="{C3380CC4-5D6E-409C-BE32-E72D297353CC}">
              <c16:uniqueId val="{00000000-225D-40BD-92C1-1AA568AA497C}"/>
            </c:ext>
          </c:extLst>
        </c:ser>
        <c:ser>
          <c:idx val="1"/>
          <c:order val="1"/>
          <c:tx>
            <c:strRef>
              <c:f>Sheet1!$C$1</c:f>
              <c:strCache>
                <c:ptCount val="1"/>
                <c:pt idx="0">
                  <c:v>Series 2</c:v>
                </c:pt>
              </c:strCache>
            </c:strRef>
          </c:tx>
          <c:spPr>
            <a:solidFill>
              <a:schemeClr val="accent2"/>
            </a:solidFill>
            <a:ln>
              <a:noFill/>
            </a:ln>
            <a:effectLst/>
          </c:spPr>
          <c:invertIfNegative val="0"/>
          <c:cat>
            <c:strRef>
              <c:f>Sheet1!$A$2:$A$3</c:f>
              <c:strCache>
                <c:ptCount val="2"/>
                <c:pt idx="0">
                  <c:v>Category 1</c:v>
                </c:pt>
                <c:pt idx="1">
                  <c:v>Category 2</c:v>
                </c:pt>
              </c:strCache>
            </c:strRef>
          </c:cat>
          <c:val>
            <c:numRef>
              <c:f>Sheet1!$C$2:$C$3</c:f>
              <c:numCache>
                <c:formatCode>General</c:formatCode>
                <c:ptCount val="2"/>
                <c:pt idx="0">
                  <c:v>2.4</c:v>
                </c:pt>
                <c:pt idx="1">
                  <c:v>4.4000000000000004</c:v>
                </c:pt>
              </c:numCache>
            </c:numRef>
          </c:val>
          <c:extLst>
            <c:ext xmlns:c16="http://schemas.microsoft.com/office/drawing/2014/chart" uri="{C3380CC4-5D6E-409C-BE32-E72D297353CC}">
              <c16:uniqueId val="{00000001-225D-40BD-92C1-1AA568AA497C}"/>
            </c:ext>
          </c:extLst>
        </c:ser>
        <c:ser>
          <c:idx val="2"/>
          <c:order val="2"/>
          <c:tx>
            <c:strRef>
              <c:f>Sheet1!$D$1</c:f>
              <c:strCache>
                <c:ptCount val="1"/>
                <c:pt idx="0">
                  <c:v>Series 3</c:v>
                </c:pt>
              </c:strCache>
            </c:strRef>
          </c:tx>
          <c:spPr>
            <a:solidFill>
              <a:schemeClr val="accent3"/>
            </a:solidFill>
            <a:ln>
              <a:noFill/>
            </a:ln>
            <a:effectLst/>
          </c:spPr>
          <c:invertIfNegative val="0"/>
          <c:cat>
            <c:strRef>
              <c:f>Sheet1!$A$2:$A$3</c:f>
              <c:strCache>
                <c:ptCount val="2"/>
                <c:pt idx="0">
                  <c:v>Category 1</c:v>
                </c:pt>
                <c:pt idx="1">
                  <c:v>Category 2</c:v>
                </c:pt>
              </c:strCache>
            </c:strRef>
          </c:cat>
          <c:val>
            <c:numRef>
              <c:f>Sheet1!$D$2:$D$3</c:f>
              <c:numCache>
                <c:formatCode>General</c:formatCode>
                <c:ptCount val="2"/>
                <c:pt idx="0">
                  <c:v>2</c:v>
                </c:pt>
                <c:pt idx="1">
                  <c:v>2</c:v>
                </c:pt>
              </c:numCache>
            </c:numRef>
          </c:val>
          <c:extLst>
            <c:ext xmlns:c16="http://schemas.microsoft.com/office/drawing/2014/chart" uri="{C3380CC4-5D6E-409C-BE32-E72D297353CC}">
              <c16:uniqueId val="{00000003-225D-40BD-92C1-1AA568AA497C}"/>
            </c:ext>
          </c:extLst>
        </c:ser>
        <c:dLbls>
          <c:showLegendKey val="0"/>
          <c:showVal val="0"/>
          <c:showCatName val="0"/>
          <c:showSerName val="0"/>
          <c:showPercent val="0"/>
          <c:showBubbleSize val="0"/>
        </c:dLbls>
        <c:gapWidth val="219"/>
        <c:overlap val="-27"/>
        <c:axId val="402534288"/>
        <c:axId val="402533008"/>
      </c:barChart>
      <c:catAx>
        <c:axId val="402534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2533008"/>
        <c:crosses val="autoZero"/>
        <c:auto val="1"/>
        <c:lblAlgn val="ctr"/>
        <c:lblOffset val="100"/>
        <c:noMultiLvlLbl val="0"/>
      </c:catAx>
      <c:valAx>
        <c:axId val="4025330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25342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ata12.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0.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32.png"/><Relationship Id="rId10" Type="http://schemas.openxmlformats.org/officeDocument/2006/relationships/image" Target="../media/image46.svg"/><Relationship Id="rId4" Type="http://schemas.openxmlformats.org/officeDocument/2006/relationships/image" Target="../media/image41.svg"/><Relationship Id="rId9" Type="http://schemas.openxmlformats.org/officeDocument/2006/relationships/image" Target="../media/image45.png"/></Relationships>
</file>

<file path=ppt/diagrams/_rels/data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32.png"/><Relationship Id="rId4" Type="http://schemas.openxmlformats.org/officeDocument/2006/relationships/image" Target="../media/image53.svg"/></Relationships>
</file>

<file path=ppt/diagrams/_rels/data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56.svg"/></Relationships>
</file>

<file path=ppt/diagrams/_rels/data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8.svg"/><Relationship Id="rId1" Type="http://schemas.openxmlformats.org/officeDocument/2006/relationships/image" Target="../media/image55.png"/><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diagrams/_rels/data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63.svg"/></Relationships>
</file>

<file path=ppt/diagrams/_rels/data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1.svg"/><Relationship Id="rId1" Type="http://schemas.openxmlformats.org/officeDocument/2006/relationships/image" Target="../media/image30.png"/><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diagrams/_rels/data23.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32.png"/><Relationship Id="rId7" Type="http://schemas.openxmlformats.org/officeDocument/2006/relationships/image" Target="../media/image75.png"/><Relationship Id="rId2" Type="http://schemas.openxmlformats.org/officeDocument/2006/relationships/image" Target="../media/image41.svg"/><Relationship Id="rId1" Type="http://schemas.openxmlformats.org/officeDocument/2006/relationships/image" Target="../media/image30.png"/><Relationship Id="rId6" Type="http://schemas.openxmlformats.org/officeDocument/2006/relationships/image" Target="../media/image74.svg"/><Relationship Id="rId5" Type="http://schemas.openxmlformats.org/officeDocument/2006/relationships/image" Target="../media/image13.png"/><Relationship Id="rId4" Type="http://schemas.openxmlformats.org/officeDocument/2006/relationships/image" Target="../media/image42.svg"/></Relationships>
</file>

<file path=ppt/diagrams/_rels/data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3.svg"/><Relationship Id="rId1" Type="http://schemas.openxmlformats.org/officeDocument/2006/relationships/image" Target="../media/image82.png"/><Relationship Id="rId4" Type="http://schemas.openxmlformats.org/officeDocument/2006/relationships/image" Target="../media/image27.svg"/></Relationships>
</file>

<file path=ppt/diagrams/_rels/data25.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7.png"/><Relationship Id="rId7" Type="http://schemas.openxmlformats.org/officeDocument/2006/relationships/image" Target="../media/image47.png"/><Relationship Id="rId2" Type="http://schemas.openxmlformats.org/officeDocument/2006/relationships/image" Target="../media/image84.svg"/><Relationship Id="rId1" Type="http://schemas.openxmlformats.org/officeDocument/2006/relationships/image" Target="../media/image82.png"/><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5.svg"/></Relationships>
</file>

<file path=ppt/diagrams/_rels/data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5.svg"/><Relationship Id="rId1" Type="http://schemas.openxmlformats.org/officeDocument/2006/relationships/image" Target="../media/image94.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ata28.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69.png"/><Relationship Id="rId7" Type="http://schemas.openxmlformats.org/officeDocument/2006/relationships/image" Target="../media/image47.png"/><Relationship Id="rId2" Type="http://schemas.openxmlformats.org/officeDocument/2006/relationships/image" Target="../media/image95.svg"/><Relationship Id="rId1" Type="http://schemas.openxmlformats.org/officeDocument/2006/relationships/image" Target="../media/image94.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98.svg"/></Relationships>
</file>

<file path=ppt/diagrams/_rels/data30.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30.png"/><Relationship Id="rId7" Type="http://schemas.openxmlformats.org/officeDocument/2006/relationships/image" Target="../media/image105.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31.svg"/></Relationships>
</file>

<file path=ppt/diagrams/_rels/data3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12.png"/><Relationship Id="rId7" Type="http://schemas.openxmlformats.org/officeDocument/2006/relationships/image" Target="../media/image7.png"/><Relationship Id="rId2" Type="http://schemas.openxmlformats.org/officeDocument/2006/relationships/image" Target="../media/image58.svg"/><Relationship Id="rId1" Type="http://schemas.openxmlformats.org/officeDocument/2006/relationships/image" Target="../media/image55.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113.svg"/></Relationships>
</file>

<file path=ppt/diagrams/_rels/data3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85.svg"/><Relationship Id="rId5" Type="http://schemas.openxmlformats.org/officeDocument/2006/relationships/image" Target="../media/image7.png"/><Relationship Id="rId4" Type="http://schemas.openxmlformats.org/officeDocument/2006/relationships/image" Target="../media/image114.svg"/></Relationships>
</file>

<file path=ppt/diagrams/_rels/data3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27.svg"/><Relationship Id="rId1" Type="http://schemas.openxmlformats.org/officeDocument/2006/relationships/image" Target="../media/image126.png"/><Relationship Id="rId6" Type="http://schemas.openxmlformats.org/officeDocument/2006/relationships/image" Target="../media/image129.svg"/><Relationship Id="rId5" Type="http://schemas.openxmlformats.org/officeDocument/2006/relationships/image" Target="../media/image128.png"/><Relationship Id="rId4" Type="http://schemas.openxmlformats.org/officeDocument/2006/relationships/image" Target="../media/image104.svg"/></Relationships>
</file>

<file path=ppt/diagrams/_rels/data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30.svg"/><Relationship Id="rId1" Type="http://schemas.openxmlformats.org/officeDocument/2006/relationships/image" Target="../media/image126.png"/><Relationship Id="rId6" Type="http://schemas.openxmlformats.org/officeDocument/2006/relationships/image" Target="../media/image133.svg"/><Relationship Id="rId5" Type="http://schemas.openxmlformats.org/officeDocument/2006/relationships/image" Target="../media/image132.png"/><Relationship Id="rId4" Type="http://schemas.openxmlformats.org/officeDocument/2006/relationships/image" Target="../media/image131.svg"/></Relationships>
</file>

<file path=ppt/diagrams/_rels/data35.xml.rels><?xml version="1.0" encoding="UTF-8" standalone="yes"?>
<Relationships xmlns="http://schemas.openxmlformats.org/package/2006/relationships"><Relationship Id="rId1" Type="http://schemas.openxmlformats.org/officeDocument/2006/relationships/hyperlink" Target="https://www.ipsos.com/sites/default/files/ct/publication/documents/2020-03/gambling-marketing-advertising-effect-young-people-final-report.pdf" TargetMode="External"/></Relationships>
</file>

<file path=ppt/diagrams/_rels/data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8.svg"/><Relationship Id="rId1" Type="http://schemas.openxmlformats.org/officeDocument/2006/relationships/image" Target="../media/image55.png"/><Relationship Id="rId6" Type="http://schemas.openxmlformats.org/officeDocument/2006/relationships/image" Target="../media/image144.svg"/><Relationship Id="rId5" Type="http://schemas.openxmlformats.org/officeDocument/2006/relationships/image" Target="../media/image143.png"/><Relationship Id="rId4" Type="http://schemas.openxmlformats.org/officeDocument/2006/relationships/image" Target="../media/image8.svg"/></Relationships>
</file>

<file path=ppt/diagrams/_rels/data3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svg"/><Relationship Id="rId1" Type="http://schemas.openxmlformats.org/officeDocument/2006/relationships/image" Target="../media/image149.png"/><Relationship Id="rId4" Type="http://schemas.openxmlformats.org/officeDocument/2006/relationships/image" Target="../media/image152.svg"/></Relationships>
</file>

<file path=ppt/diagrams/_rels/data3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svg"/><Relationship Id="rId1" Type="http://schemas.openxmlformats.org/officeDocument/2006/relationships/image" Target="../media/image153.png"/><Relationship Id="rId4" Type="http://schemas.openxmlformats.org/officeDocument/2006/relationships/image" Target="../media/image156.svg"/></Relationships>
</file>

<file path=ppt/diagrams/_rels/data4.xml.rels><?xml version="1.0" encoding="UTF-8" standalone="yes"?>
<Relationships xmlns="http://schemas.openxmlformats.org/package/2006/relationships"><Relationship Id="rId1" Type="http://schemas.openxmlformats.org/officeDocument/2006/relationships/hyperlink" Target="https://www.ipsos.com/sites/default/files/ct/publication/documents/2020-03/gambling-marketing-advertising-effect-young-people-final-report.pdf" TargetMode="External"/></Relationships>
</file>

<file path=ppt/diagrams/_rels/data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9.svg"/></Relationships>
</file>

<file path=ppt/diagrams/_rels/data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12.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0.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32.png"/><Relationship Id="rId10" Type="http://schemas.openxmlformats.org/officeDocument/2006/relationships/image" Target="../media/image46.svg"/><Relationship Id="rId4" Type="http://schemas.openxmlformats.org/officeDocument/2006/relationships/image" Target="../media/image41.svg"/><Relationship Id="rId9" Type="http://schemas.openxmlformats.org/officeDocument/2006/relationships/image" Target="../media/image45.png"/></Relationships>
</file>

<file path=ppt/diagrams/_rels/drawing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svg"/><Relationship Id="rId1" Type="http://schemas.openxmlformats.org/officeDocument/2006/relationships/image" Target="../media/image32.png"/><Relationship Id="rId4" Type="http://schemas.openxmlformats.org/officeDocument/2006/relationships/image" Target="../media/image53.svg"/></Relationships>
</file>

<file path=ppt/diagrams/_rels/drawing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56.svg"/></Relationships>
</file>

<file path=ppt/diagrams/_rels/drawing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8.svg"/><Relationship Id="rId1" Type="http://schemas.openxmlformats.org/officeDocument/2006/relationships/image" Target="../media/image55.png"/><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diagrams/_rels/drawing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63.svg"/></Relationships>
</file>

<file path=ppt/diagrams/_rels/drawing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1.svg"/><Relationship Id="rId1" Type="http://schemas.openxmlformats.org/officeDocument/2006/relationships/image" Target="../media/image30.png"/><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diagrams/_rels/drawing23.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32.png"/><Relationship Id="rId7" Type="http://schemas.openxmlformats.org/officeDocument/2006/relationships/image" Target="../media/image75.png"/><Relationship Id="rId2" Type="http://schemas.openxmlformats.org/officeDocument/2006/relationships/image" Target="../media/image41.svg"/><Relationship Id="rId1" Type="http://schemas.openxmlformats.org/officeDocument/2006/relationships/image" Target="../media/image30.png"/><Relationship Id="rId6" Type="http://schemas.openxmlformats.org/officeDocument/2006/relationships/image" Target="../media/image74.svg"/><Relationship Id="rId5" Type="http://schemas.openxmlformats.org/officeDocument/2006/relationships/image" Target="../media/image13.png"/><Relationship Id="rId4" Type="http://schemas.openxmlformats.org/officeDocument/2006/relationships/image" Target="../media/image42.svg"/></Relationships>
</file>

<file path=ppt/diagrams/_rels/drawing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3.svg"/><Relationship Id="rId1" Type="http://schemas.openxmlformats.org/officeDocument/2006/relationships/image" Target="../media/image82.png"/><Relationship Id="rId4" Type="http://schemas.openxmlformats.org/officeDocument/2006/relationships/image" Target="../media/image27.svg"/></Relationships>
</file>

<file path=ppt/diagrams/_rels/drawing25.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7.png"/><Relationship Id="rId7" Type="http://schemas.openxmlformats.org/officeDocument/2006/relationships/image" Target="../media/image47.png"/><Relationship Id="rId2" Type="http://schemas.openxmlformats.org/officeDocument/2006/relationships/image" Target="../media/image84.svg"/><Relationship Id="rId1" Type="http://schemas.openxmlformats.org/officeDocument/2006/relationships/image" Target="../media/image82.png"/><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5.svg"/></Relationships>
</file>

<file path=ppt/diagrams/_rels/drawing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5.svg"/><Relationship Id="rId1" Type="http://schemas.openxmlformats.org/officeDocument/2006/relationships/image" Target="../media/image94.png"/><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diagrams/_rels/drawing28.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69.png"/><Relationship Id="rId7" Type="http://schemas.openxmlformats.org/officeDocument/2006/relationships/image" Target="../media/image47.png"/><Relationship Id="rId2" Type="http://schemas.openxmlformats.org/officeDocument/2006/relationships/image" Target="../media/image95.svg"/><Relationship Id="rId1" Type="http://schemas.openxmlformats.org/officeDocument/2006/relationships/image" Target="../media/image94.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98.svg"/></Relationships>
</file>

<file path=ppt/diagrams/_rels/drawing30.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30.png"/><Relationship Id="rId7" Type="http://schemas.openxmlformats.org/officeDocument/2006/relationships/image" Target="../media/image105.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31.svg"/></Relationships>
</file>

<file path=ppt/diagrams/_rels/drawing3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112.png"/><Relationship Id="rId7" Type="http://schemas.openxmlformats.org/officeDocument/2006/relationships/image" Target="../media/image7.png"/><Relationship Id="rId2" Type="http://schemas.openxmlformats.org/officeDocument/2006/relationships/image" Target="../media/image58.svg"/><Relationship Id="rId1" Type="http://schemas.openxmlformats.org/officeDocument/2006/relationships/image" Target="../media/image55.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113.svg"/></Relationships>
</file>

<file path=ppt/diagrams/_rels/drawing3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56.svg"/><Relationship Id="rId1" Type="http://schemas.openxmlformats.org/officeDocument/2006/relationships/image" Target="../media/image55.png"/><Relationship Id="rId6" Type="http://schemas.openxmlformats.org/officeDocument/2006/relationships/image" Target="../media/image85.svg"/><Relationship Id="rId5" Type="http://schemas.openxmlformats.org/officeDocument/2006/relationships/image" Target="../media/image7.png"/><Relationship Id="rId4" Type="http://schemas.openxmlformats.org/officeDocument/2006/relationships/image" Target="../media/image114.svg"/></Relationships>
</file>

<file path=ppt/diagrams/_rels/drawing3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27.svg"/><Relationship Id="rId1" Type="http://schemas.openxmlformats.org/officeDocument/2006/relationships/image" Target="../media/image126.png"/><Relationship Id="rId6" Type="http://schemas.openxmlformats.org/officeDocument/2006/relationships/image" Target="../media/image129.svg"/><Relationship Id="rId5" Type="http://schemas.openxmlformats.org/officeDocument/2006/relationships/image" Target="../media/image128.png"/><Relationship Id="rId4" Type="http://schemas.openxmlformats.org/officeDocument/2006/relationships/image" Target="../media/image104.svg"/></Relationships>
</file>

<file path=ppt/diagrams/_rels/drawing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30.svg"/><Relationship Id="rId1" Type="http://schemas.openxmlformats.org/officeDocument/2006/relationships/image" Target="../media/image126.png"/><Relationship Id="rId6" Type="http://schemas.openxmlformats.org/officeDocument/2006/relationships/image" Target="../media/image133.svg"/><Relationship Id="rId5" Type="http://schemas.openxmlformats.org/officeDocument/2006/relationships/image" Target="../media/image132.png"/><Relationship Id="rId4" Type="http://schemas.openxmlformats.org/officeDocument/2006/relationships/image" Target="../media/image131.svg"/></Relationships>
</file>

<file path=ppt/diagrams/_rels/drawing35.xml.rels><?xml version="1.0" encoding="UTF-8" standalone="yes"?>
<Relationships xmlns="http://schemas.openxmlformats.org/package/2006/relationships"><Relationship Id="rId1" Type="http://schemas.openxmlformats.org/officeDocument/2006/relationships/hyperlink" Target="https://www.ipsos.com/sites/default/files/ct/publication/documents/2020-03/gambling-marketing-advertising-effect-young-people-final-report.pdf" TargetMode="External"/></Relationships>
</file>

<file path=ppt/diagrams/_rels/drawing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8.svg"/><Relationship Id="rId1" Type="http://schemas.openxmlformats.org/officeDocument/2006/relationships/image" Target="../media/image55.png"/><Relationship Id="rId6" Type="http://schemas.openxmlformats.org/officeDocument/2006/relationships/image" Target="../media/image144.svg"/><Relationship Id="rId5" Type="http://schemas.openxmlformats.org/officeDocument/2006/relationships/image" Target="../media/image143.png"/><Relationship Id="rId4" Type="http://schemas.openxmlformats.org/officeDocument/2006/relationships/image" Target="../media/image8.svg"/></Relationships>
</file>

<file path=ppt/diagrams/_rels/drawing3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svg"/><Relationship Id="rId1" Type="http://schemas.openxmlformats.org/officeDocument/2006/relationships/image" Target="../media/image149.png"/><Relationship Id="rId4" Type="http://schemas.openxmlformats.org/officeDocument/2006/relationships/image" Target="../media/image152.svg"/></Relationships>
</file>

<file path=ppt/diagrams/_rels/drawing3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svg"/><Relationship Id="rId1" Type="http://schemas.openxmlformats.org/officeDocument/2006/relationships/image" Target="../media/image153.png"/><Relationship Id="rId4" Type="http://schemas.openxmlformats.org/officeDocument/2006/relationships/image" Target="../media/image156.svg"/></Relationships>
</file>

<file path=ppt/diagrams/_rels/drawing4.xml.rels><?xml version="1.0" encoding="UTF-8" standalone="yes"?>
<Relationships xmlns="http://schemas.openxmlformats.org/package/2006/relationships"><Relationship Id="rId1" Type="http://schemas.openxmlformats.org/officeDocument/2006/relationships/hyperlink" Target="https://www.ipsos.com/sites/default/files/ct/publication/documents/2020-03/gambling-marketing-advertising-effect-young-people-final-report.pdf" TargetMode="External"/></Relationships>
</file>

<file path=ppt/diagrams/_rels/drawing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9.svg"/></Relationships>
</file>

<file path=ppt/diagrams/_rels/drawing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E59C32-EED2-43D2-BC54-C35C0AE3BD3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DACF44E-7BF0-4355-BF3C-39653E40EBEC}">
      <dgm:prSet/>
      <dgm:spPr/>
      <dgm:t>
        <a:bodyPr/>
        <a:lstStyle/>
        <a:p>
          <a:pPr>
            <a:lnSpc>
              <a:spcPct val="100000"/>
            </a:lnSpc>
          </a:pPr>
          <a:r>
            <a:rPr lang="en-GB"/>
            <a:t>To understand why companies use advertising</a:t>
          </a:r>
          <a:endParaRPr lang="en-US"/>
        </a:p>
      </dgm:t>
    </dgm:pt>
    <dgm:pt modelId="{3C176A65-6673-4645-87B9-6D0AD4B2E566}" type="parTrans" cxnId="{42E2C91B-74C2-4577-A828-B2403B3C7540}">
      <dgm:prSet/>
      <dgm:spPr/>
      <dgm:t>
        <a:bodyPr/>
        <a:lstStyle/>
        <a:p>
          <a:endParaRPr lang="en-US"/>
        </a:p>
      </dgm:t>
    </dgm:pt>
    <dgm:pt modelId="{C9EED47C-1B43-412D-A664-7327861FFE29}" type="sibTrans" cxnId="{42E2C91B-74C2-4577-A828-B2403B3C7540}">
      <dgm:prSet/>
      <dgm:spPr/>
      <dgm:t>
        <a:bodyPr/>
        <a:lstStyle/>
        <a:p>
          <a:endParaRPr lang="en-US"/>
        </a:p>
      </dgm:t>
    </dgm:pt>
    <dgm:pt modelId="{55D15B5C-2C5C-4D2C-BFB9-312CE9D8E9E2}">
      <dgm:prSet/>
      <dgm:spPr/>
      <dgm:t>
        <a:bodyPr/>
        <a:lstStyle/>
        <a:p>
          <a:pPr>
            <a:lnSpc>
              <a:spcPct val="100000"/>
            </a:lnSpc>
          </a:pPr>
          <a:r>
            <a:rPr lang="en-GB"/>
            <a:t>To understand the different types of advertising</a:t>
          </a:r>
          <a:endParaRPr lang="en-US"/>
        </a:p>
      </dgm:t>
    </dgm:pt>
    <dgm:pt modelId="{1182CEBB-1718-404B-BC75-98F9816C4735}" type="parTrans" cxnId="{5A5EFA9E-7CF1-4299-B1DC-BA6964F048BB}">
      <dgm:prSet/>
      <dgm:spPr/>
      <dgm:t>
        <a:bodyPr/>
        <a:lstStyle/>
        <a:p>
          <a:endParaRPr lang="en-US"/>
        </a:p>
      </dgm:t>
    </dgm:pt>
    <dgm:pt modelId="{9426185C-67F6-4D46-B949-DD983DBD6F66}" type="sibTrans" cxnId="{5A5EFA9E-7CF1-4299-B1DC-BA6964F048BB}">
      <dgm:prSet/>
      <dgm:spPr/>
      <dgm:t>
        <a:bodyPr/>
        <a:lstStyle/>
        <a:p>
          <a:endParaRPr lang="en-US"/>
        </a:p>
      </dgm:t>
    </dgm:pt>
    <dgm:pt modelId="{3C227E83-CA4E-498D-9C83-8F05D2A6AF57}">
      <dgm:prSet/>
      <dgm:spPr/>
      <dgm:t>
        <a:bodyPr/>
        <a:lstStyle/>
        <a:p>
          <a:pPr>
            <a:lnSpc>
              <a:spcPct val="100000"/>
            </a:lnSpc>
          </a:pPr>
          <a:r>
            <a:rPr lang="en-GB"/>
            <a:t>To be able to reflect on how you feel about advertising</a:t>
          </a:r>
          <a:endParaRPr lang="en-US"/>
        </a:p>
      </dgm:t>
    </dgm:pt>
    <dgm:pt modelId="{F07E15D1-CA0A-4FA7-8128-C1E7DB05DEC5}" type="parTrans" cxnId="{74872F31-381C-48A2-87F6-31B9F1B54B4C}">
      <dgm:prSet/>
      <dgm:spPr/>
      <dgm:t>
        <a:bodyPr/>
        <a:lstStyle/>
        <a:p>
          <a:endParaRPr lang="en-US"/>
        </a:p>
      </dgm:t>
    </dgm:pt>
    <dgm:pt modelId="{E271FB53-4671-48E4-9A4B-9529C439E915}" type="sibTrans" cxnId="{74872F31-381C-48A2-87F6-31B9F1B54B4C}">
      <dgm:prSet/>
      <dgm:spPr/>
      <dgm:t>
        <a:bodyPr/>
        <a:lstStyle/>
        <a:p>
          <a:endParaRPr lang="en-US"/>
        </a:p>
      </dgm:t>
    </dgm:pt>
    <dgm:pt modelId="{07F22056-C6DA-4230-B46C-E22B8E349CFC}">
      <dgm:prSet/>
      <dgm:spPr/>
      <dgm:t>
        <a:bodyPr/>
        <a:lstStyle/>
        <a:p>
          <a:pPr>
            <a:lnSpc>
              <a:spcPct val="100000"/>
            </a:lnSpc>
          </a:pPr>
          <a:r>
            <a:rPr lang="en-GB"/>
            <a:t>To analyse and evaluate the changes in advertising over time. </a:t>
          </a:r>
          <a:endParaRPr lang="en-US"/>
        </a:p>
      </dgm:t>
    </dgm:pt>
    <dgm:pt modelId="{D27872BA-CB94-496B-9378-C25FDC0B0B8A}" type="parTrans" cxnId="{57287F6D-3B37-4AA8-82F8-D935B9DBDB3A}">
      <dgm:prSet/>
      <dgm:spPr/>
      <dgm:t>
        <a:bodyPr/>
        <a:lstStyle/>
        <a:p>
          <a:endParaRPr lang="en-US"/>
        </a:p>
      </dgm:t>
    </dgm:pt>
    <dgm:pt modelId="{6FF689BA-014D-471F-A813-4BE588F6ED73}" type="sibTrans" cxnId="{57287F6D-3B37-4AA8-82F8-D935B9DBDB3A}">
      <dgm:prSet/>
      <dgm:spPr/>
      <dgm:t>
        <a:bodyPr/>
        <a:lstStyle/>
        <a:p>
          <a:endParaRPr lang="en-US"/>
        </a:p>
      </dgm:t>
    </dgm:pt>
    <dgm:pt modelId="{F8B259A0-EA96-4CE5-B652-FA9760FE70C5}" type="pres">
      <dgm:prSet presAssocID="{BCE59C32-EED2-43D2-BC54-C35C0AE3BD36}" presName="root" presStyleCnt="0">
        <dgm:presLayoutVars>
          <dgm:dir/>
          <dgm:resizeHandles val="exact"/>
        </dgm:presLayoutVars>
      </dgm:prSet>
      <dgm:spPr/>
    </dgm:pt>
    <dgm:pt modelId="{C0F36209-0A61-42BE-8387-74EEF1C64413}" type="pres">
      <dgm:prSet presAssocID="{FDACF44E-7BF0-4355-BF3C-39653E40EBEC}" presName="compNode" presStyleCnt="0"/>
      <dgm:spPr/>
    </dgm:pt>
    <dgm:pt modelId="{A81D10CB-DD85-4DE0-ABA4-C3DC3D79F5E5}" type="pres">
      <dgm:prSet presAssocID="{FDACF44E-7BF0-4355-BF3C-39653E40EBEC}" presName="bgRect" presStyleLbl="bgShp" presStyleIdx="0" presStyleCnt="4"/>
      <dgm:spPr/>
    </dgm:pt>
    <dgm:pt modelId="{ECD3A4F3-9D52-4A92-B5CB-8CADAF9506EB}" type="pres">
      <dgm:prSet presAssocID="{FDACF44E-7BF0-4355-BF3C-39653E40EBEC}"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60A711CE-A4A8-41B1-ACA9-F079F327E7BD}" type="pres">
      <dgm:prSet presAssocID="{FDACF44E-7BF0-4355-BF3C-39653E40EBEC}" presName="spaceRect" presStyleCnt="0"/>
      <dgm:spPr/>
    </dgm:pt>
    <dgm:pt modelId="{BEE85DF7-E31C-493B-8C84-A304F91E4C8F}" type="pres">
      <dgm:prSet presAssocID="{FDACF44E-7BF0-4355-BF3C-39653E40EBEC}" presName="parTx" presStyleLbl="revTx" presStyleIdx="0" presStyleCnt="4">
        <dgm:presLayoutVars>
          <dgm:chMax val="0"/>
          <dgm:chPref val="0"/>
        </dgm:presLayoutVars>
      </dgm:prSet>
      <dgm:spPr/>
    </dgm:pt>
    <dgm:pt modelId="{00A3222B-D9D5-464D-B23E-59DA6C0BF619}" type="pres">
      <dgm:prSet presAssocID="{C9EED47C-1B43-412D-A664-7327861FFE29}" presName="sibTrans" presStyleCnt="0"/>
      <dgm:spPr/>
    </dgm:pt>
    <dgm:pt modelId="{73077177-D7D0-49EE-9154-D9DDE1942321}" type="pres">
      <dgm:prSet presAssocID="{55D15B5C-2C5C-4D2C-BFB9-312CE9D8E9E2}" presName="compNode" presStyleCnt="0"/>
      <dgm:spPr/>
    </dgm:pt>
    <dgm:pt modelId="{2ACCE13F-EB30-4600-A604-C94B64585590}" type="pres">
      <dgm:prSet presAssocID="{55D15B5C-2C5C-4D2C-BFB9-312CE9D8E9E2}" presName="bgRect" presStyleLbl="bgShp" presStyleIdx="1" presStyleCnt="4"/>
      <dgm:spPr/>
    </dgm:pt>
    <dgm:pt modelId="{F736BFFA-E20C-4C69-B51A-E8150144FDCF}" type="pres">
      <dgm:prSet presAssocID="{55D15B5C-2C5C-4D2C-BFB9-312CE9D8E9E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B763D7A9-180A-44A1-A04A-D2740BFA55D1}" type="pres">
      <dgm:prSet presAssocID="{55D15B5C-2C5C-4D2C-BFB9-312CE9D8E9E2}" presName="spaceRect" presStyleCnt="0"/>
      <dgm:spPr/>
    </dgm:pt>
    <dgm:pt modelId="{A8597A82-9FB9-445F-97FA-2D7022CD1A7C}" type="pres">
      <dgm:prSet presAssocID="{55D15B5C-2C5C-4D2C-BFB9-312CE9D8E9E2}" presName="parTx" presStyleLbl="revTx" presStyleIdx="1" presStyleCnt="4">
        <dgm:presLayoutVars>
          <dgm:chMax val="0"/>
          <dgm:chPref val="0"/>
        </dgm:presLayoutVars>
      </dgm:prSet>
      <dgm:spPr/>
    </dgm:pt>
    <dgm:pt modelId="{40B9102C-4CFE-4DE7-89C5-19B7A3CFE93D}" type="pres">
      <dgm:prSet presAssocID="{9426185C-67F6-4D46-B949-DD983DBD6F66}" presName="sibTrans" presStyleCnt="0"/>
      <dgm:spPr/>
    </dgm:pt>
    <dgm:pt modelId="{E4B508B1-BC54-41DB-B21D-6B61C8027732}" type="pres">
      <dgm:prSet presAssocID="{3C227E83-CA4E-498D-9C83-8F05D2A6AF57}" presName="compNode" presStyleCnt="0"/>
      <dgm:spPr/>
    </dgm:pt>
    <dgm:pt modelId="{C8B7BE15-C3C2-48B8-9724-6C46CD4699D8}" type="pres">
      <dgm:prSet presAssocID="{3C227E83-CA4E-498D-9C83-8F05D2A6AF57}" presName="bgRect" presStyleLbl="bgShp" presStyleIdx="2" presStyleCnt="4"/>
      <dgm:spPr/>
    </dgm:pt>
    <dgm:pt modelId="{9A51B1CA-E892-41F4-8440-65D0D18ED62E}" type="pres">
      <dgm:prSet presAssocID="{3C227E83-CA4E-498D-9C83-8F05D2A6AF5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hought bubble"/>
        </a:ext>
      </dgm:extLst>
    </dgm:pt>
    <dgm:pt modelId="{03AF9825-0F7E-4A4E-8A6A-07627E793564}" type="pres">
      <dgm:prSet presAssocID="{3C227E83-CA4E-498D-9C83-8F05D2A6AF57}" presName="spaceRect" presStyleCnt="0"/>
      <dgm:spPr/>
    </dgm:pt>
    <dgm:pt modelId="{8F158156-B30A-49BC-B2B0-775A62C06380}" type="pres">
      <dgm:prSet presAssocID="{3C227E83-CA4E-498D-9C83-8F05D2A6AF57}" presName="parTx" presStyleLbl="revTx" presStyleIdx="2" presStyleCnt="4">
        <dgm:presLayoutVars>
          <dgm:chMax val="0"/>
          <dgm:chPref val="0"/>
        </dgm:presLayoutVars>
      </dgm:prSet>
      <dgm:spPr/>
    </dgm:pt>
    <dgm:pt modelId="{F5C4AEAB-896F-462F-99D8-B2CC2853AF7F}" type="pres">
      <dgm:prSet presAssocID="{E271FB53-4671-48E4-9A4B-9529C439E915}" presName="sibTrans" presStyleCnt="0"/>
      <dgm:spPr/>
    </dgm:pt>
    <dgm:pt modelId="{7D2E7FA7-20C0-4C29-A714-2C7E67DBBF8D}" type="pres">
      <dgm:prSet presAssocID="{07F22056-C6DA-4230-B46C-E22B8E349CFC}" presName="compNode" presStyleCnt="0"/>
      <dgm:spPr/>
    </dgm:pt>
    <dgm:pt modelId="{B3240280-B916-471E-816D-50E491D04348}" type="pres">
      <dgm:prSet presAssocID="{07F22056-C6DA-4230-B46C-E22B8E349CFC}" presName="bgRect" presStyleLbl="bgShp" presStyleIdx="3" presStyleCnt="4"/>
      <dgm:spPr/>
    </dgm:pt>
    <dgm:pt modelId="{999E60C3-F694-4CC0-877B-47159A965743}" type="pres">
      <dgm:prSet presAssocID="{07F22056-C6DA-4230-B46C-E22B8E349CF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tatistics"/>
        </a:ext>
      </dgm:extLst>
    </dgm:pt>
    <dgm:pt modelId="{6DC228BE-65D5-4BFC-B495-7D486C0041C5}" type="pres">
      <dgm:prSet presAssocID="{07F22056-C6DA-4230-B46C-E22B8E349CFC}" presName="spaceRect" presStyleCnt="0"/>
      <dgm:spPr/>
    </dgm:pt>
    <dgm:pt modelId="{557D52A0-8E28-4E25-A63A-3C63A302B52E}" type="pres">
      <dgm:prSet presAssocID="{07F22056-C6DA-4230-B46C-E22B8E349CFC}" presName="parTx" presStyleLbl="revTx" presStyleIdx="3" presStyleCnt="4">
        <dgm:presLayoutVars>
          <dgm:chMax val="0"/>
          <dgm:chPref val="0"/>
        </dgm:presLayoutVars>
      </dgm:prSet>
      <dgm:spPr/>
    </dgm:pt>
  </dgm:ptLst>
  <dgm:cxnLst>
    <dgm:cxn modelId="{42E2C91B-74C2-4577-A828-B2403B3C7540}" srcId="{BCE59C32-EED2-43D2-BC54-C35C0AE3BD36}" destId="{FDACF44E-7BF0-4355-BF3C-39653E40EBEC}" srcOrd="0" destOrd="0" parTransId="{3C176A65-6673-4645-87B9-6D0AD4B2E566}" sibTransId="{C9EED47C-1B43-412D-A664-7327861FFE29}"/>
    <dgm:cxn modelId="{2997EE21-B4E8-4AD6-8E62-D86ED12DF72A}" type="presOf" srcId="{3C227E83-CA4E-498D-9C83-8F05D2A6AF57}" destId="{8F158156-B30A-49BC-B2B0-775A62C06380}" srcOrd="0" destOrd="0" presId="urn:microsoft.com/office/officeart/2018/2/layout/IconVerticalSolidList"/>
    <dgm:cxn modelId="{74872F31-381C-48A2-87F6-31B9F1B54B4C}" srcId="{BCE59C32-EED2-43D2-BC54-C35C0AE3BD36}" destId="{3C227E83-CA4E-498D-9C83-8F05D2A6AF57}" srcOrd="2" destOrd="0" parTransId="{F07E15D1-CA0A-4FA7-8128-C1E7DB05DEC5}" sibTransId="{E271FB53-4671-48E4-9A4B-9529C439E915}"/>
    <dgm:cxn modelId="{57287F6D-3B37-4AA8-82F8-D935B9DBDB3A}" srcId="{BCE59C32-EED2-43D2-BC54-C35C0AE3BD36}" destId="{07F22056-C6DA-4230-B46C-E22B8E349CFC}" srcOrd="3" destOrd="0" parTransId="{D27872BA-CB94-496B-9378-C25FDC0B0B8A}" sibTransId="{6FF689BA-014D-471F-A813-4BE588F6ED73}"/>
    <dgm:cxn modelId="{4254D875-D9EB-40A5-8727-DFAA492DFF1D}" type="presOf" srcId="{BCE59C32-EED2-43D2-BC54-C35C0AE3BD36}" destId="{F8B259A0-EA96-4CE5-B652-FA9760FE70C5}" srcOrd="0" destOrd="0" presId="urn:microsoft.com/office/officeart/2018/2/layout/IconVerticalSolidList"/>
    <dgm:cxn modelId="{BA5CAE79-2837-48F2-85DD-22A07ED20CD4}" type="presOf" srcId="{55D15B5C-2C5C-4D2C-BFB9-312CE9D8E9E2}" destId="{A8597A82-9FB9-445F-97FA-2D7022CD1A7C}" srcOrd="0" destOrd="0" presId="urn:microsoft.com/office/officeart/2018/2/layout/IconVerticalSolidList"/>
    <dgm:cxn modelId="{5C47FD98-9CFA-4C0C-86AF-73C2750D9A02}" type="presOf" srcId="{FDACF44E-7BF0-4355-BF3C-39653E40EBEC}" destId="{BEE85DF7-E31C-493B-8C84-A304F91E4C8F}" srcOrd="0" destOrd="0" presId="urn:microsoft.com/office/officeart/2018/2/layout/IconVerticalSolidList"/>
    <dgm:cxn modelId="{5A5EFA9E-7CF1-4299-B1DC-BA6964F048BB}" srcId="{BCE59C32-EED2-43D2-BC54-C35C0AE3BD36}" destId="{55D15B5C-2C5C-4D2C-BFB9-312CE9D8E9E2}" srcOrd="1" destOrd="0" parTransId="{1182CEBB-1718-404B-BC75-98F9816C4735}" sibTransId="{9426185C-67F6-4D46-B949-DD983DBD6F66}"/>
    <dgm:cxn modelId="{534711E7-9FA8-4C59-9338-EC60E4626B6F}" type="presOf" srcId="{07F22056-C6DA-4230-B46C-E22B8E349CFC}" destId="{557D52A0-8E28-4E25-A63A-3C63A302B52E}" srcOrd="0" destOrd="0" presId="urn:microsoft.com/office/officeart/2018/2/layout/IconVerticalSolidList"/>
    <dgm:cxn modelId="{FF845969-6D3B-407F-B00D-6A01B6FA86F6}" type="presParOf" srcId="{F8B259A0-EA96-4CE5-B652-FA9760FE70C5}" destId="{C0F36209-0A61-42BE-8387-74EEF1C64413}" srcOrd="0" destOrd="0" presId="urn:microsoft.com/office/officeart/2018/2/layout/IconVerticalSolidList"/>
    <dgm:cxn modelId="{52AD8F0B-2EDD-411F-AEFC-284340E79EC0}" type="presParOf" srcId="{C0F36209-0A61-42BE-8387-74EEF1C64413}" destId="{A81D10CB-DD85-4DE0-ABA4-C3DC3D79F5E5}" srcOrd="0" destOrd="0" presId="urn:microsoft.com/office/officeart/2018/2/layout/IconVerticalSolidList"/>
    <dgm:cxn modelId="{DAAD97B9-E0E8-4408-A4A6-BED907A12EF6}" type="presParOf" srcId="{C0F36209-0A61-42BE-8387-74EEF1C64413}" destId="{ECD3A4F3-9D52-4A92-B5CB-8CADAF9506EB}" srcOrd="1" destOrd="0" presId="urn:microsoft.com/office/officeart/2018/2/layout/IconVerticalSolidList"/>
    <dgm:cxn modelId="{7B9CB4D6-877B-416A-BAB1-E205F3E586BF}" type="presParOf" srcId="{C0F36209-0A61-42BE-8387-74EEF1C64413}" destId="{60A711CE-A4A8-41B1-ACA9-F079F327E7BD}" srcOrd="2" destOrd="0" presId="urn:microsoft.com/office/officeart/2018/2/layout/IconVerticalSolidList"/>
    <dgm:cxn modelId="{6707B718-6A06-42FA-B57D-F2BD2C02D1CA}" type="presParOf" srcId="{C0F36209-0A61-42BE-8387-74EEF1C64413}" destId="{BEE85DF7-E31C-493B-8C84-A304F91E4C8F}" srcOrd="3" destOrd="0" presId="urn:microsoft.com/office/officeart/2018/2/layout/IconVerticalSolidList"/>
    <dgm:cxn modelId="{8C746841-6709-4C93-82E4-013CDD62130C}" type="presParOf" srcId="{F8B259A0-EA96-4CE5-B652-FA9760FE70C5}" destId="{00A3222B-D9D5-464D-B23E-59DA6C0BF619}" srcOrd="1" destOrd="0" presId="urn:microsoft.com/office/officeart/2018/2/layout/IconVerticalSolidList"/>
    <dgm:cxn modelId="{6DA51667-A416-48EE-9309-0E30BB16C341}" type="presParOf" srcId="{F8B259A0-EA96-4CE5-B652-FA9760FE70C5}" destId="{73077177-D7D0-49EE-9154-D9DDE1942321}" srcOrd="2" destOrd="0" presId="urn:microsoft.com/office/officeart/2018/2/layout/IconVerticalSolidList"/>
    <dgm:cxn modelId="{A18B12A4-AA04-4FBC-B190-FCB28A5D2907}" type="presParOf" srcId="{73077177-D7D0-49EE-9154-D9DDE1942321}" destId="{2ACCE13F-EB30-4600-A604-C94B64585590}" srcOrd="0" destOrd="0" presId="urn:microsoft.com/office/officeart/2018/2/layout/IconVerticalSolidList"/>
    <dgm:cxn modelId="{57B68905-64C1-4422-B10F-72B9D977809D}" type="presParOf" srcId="{73077177-D7D0-49EE-9154-D9DDE1942321}" destId="{F736BFFA-E20C-4C69-B51A-E8150144FDCF}" srcOrd="1" destOrd="0" presId="urn:microsoft.com/office/officeart/2018/2/layout/IconVerticalSolidList"/>
    <dgm:cxn modelId="{92E36181-4967-4B7B-859C-CD48192BB83F}" type="presParOf" srcId="{73077177-D7D0-49EE-9154-D9DDE1942321}" destId="{B763D7A9-180A-44A1-A04A-D2740BFA55D1}" srcOrd="2" destOrd="0" presId="urn:microsoft.com/office/officeart/2018/2/layout/IconVerticalSolidList"/>
    <dgm:cxn modelId="{12952BBF-0398-415B-A391-51A46C6F853C}" type="presParOf" srcId="{73077177-D7D0-49EE-9154-D9DDE1942321}" destId="{A8597A82-9FB9-445F-97FA-2D7022CD1A7C}" srcOrd="3" destOrd="0" presId="urn:microsoft.com/office/officeart/2018/2/layout/IconVerticalSolidList"/>
    <dgm:cxn modelId="{11BE6C1A-BDAE-46B6-BE2C-627B753A40DA}" type="presParOf" srcId="{F8B259A0-EA96-4CE5-B652-FA9760FE70C5}" destId="{40B9102C-4CFE-4DE7-89C5-19B7A3CFE93D}" srcOrd="3" destOrd="0" presId="urn:microsoft.com/office/officeart/2018/2/layout/IconVerticalSolidList"/>
    <dgm:cxn modelId="{B1D4A338-320B-4D34-A093-A423FC6A5844}" type="presParOf" srcId="{F8B259A0-EA96-4CE5-B652-FA9760FE70C5}" destId="{E4B508B1-BC54-41DB-B21D-6B61C8027732}" srcOrd="4" destOrd="0" presId="urn:microsoft.com/office/officeart/2018/2/layout/IconVerticalSolidList"/>
    <dgm:cxn modelId="{46B130AB-0470-4BC2-BF2A-4BA0AC056B80}" type="presParOf" srcId="{E4B508B1-BC54-41DB-B21D-6B61C8027732}" destId="{C8B7BE15-C3C2-48B8-9724-6C46CD4699D8}" srcOrd="0" destOrd="0" presId="urn:microsoft.com/office/officeart/2018/2/layout/IconVerticalSolidList"/>
    <dgm:cxn modelId="{20A59955-A56D-4F3B-AFD5-97B5A85C1BEA}" type="presParOf" srcId="{E4B508B1-BC54-41DB-B21D-6B61C8027732}" destId="{9A51B1CA-E892-41F4-8440-65D0D18ED62E}" srcOrd="1" destOrd="0" presId="urn:microsoft.com/office/officeart/2018/2/layout/IconVerticalSolidList"/>
    <dgm:cxn modelId="{1C60DAF1-1213-4341-A3A3-0318B38F875F}" type="presParOf" srcId="{E4B508B1-BC54-41DB-B21D-6B61C8027732}" destId="{03AF9825-0F7E-4A4E-8A6A-07627E793564}" srcOrd="2" destOrd="0" presId="urn:microsoft.com/office/officeart/2018/2/layout/IconVerticalSolidList"/>
    <dgm:cxn modelId="{1F3BE2CF-B031-46D5-9E61-F131E0D89152}" type="presParOf" srcId="{E4B508B1-BC54-41DB-B21D-6B61C8027732}" destId="{8F158156-B30A-49BC-B2B0-775A62C06380}" srcOrd="3" destOrd="0" presId="urn:microsoft.com/office/officeart/2018/2/layout/IconVerticalSolidList"/>
    <dgm:cxn modelId="{D3992AB3-70E7-430A-ACA0-DEB876A7EEF0}" type="presParOf" srcId="{F8B259A0-EA96-4CE5-B652-FA9760FE70C5}" destId="{F5C4AEAB-896F-462F-99D8-B2CC2853AF7F}" srcOrd="5" destOrd="0" presId="urn:microsoft.com/office/officeart/2018/2/layout/IconVerticalSolidList"/>
    <dgm:cxn modelId="{52F75E53-00B3-46F1-BE46-DFA80E7F01DE}" type="presParOf" srcId="{F8B259A0-EA96-4CE5-B652-FA9760FE70C5}" destId="{7D2E7FA7-20C0-4C29-A714-2C7E67DBBF8D}" srcOrd="6" destOrd="0" presId="urn:microsoft.com/office/officeart/2018/2/layout/IconVerticalSolidList"/>
    <dgm:cxn modelId="{DC4B5305-BD7C-4D49-9D91-0FC48B82D5FD}" type="presParOf" srcId="{7D2E7FA7-20C0-4C29-A714-2C7E67DBBF8D}" destId="{B3240280-B916-471E-816D-50E491D04348}" srcOrd="0" destOrd="0" presId="urn:microsoft.com/office/officeart/2018/2/layout/IconVerticalSolidList"/>
    <dgm:cxn modelId="{7752080C-EABF-44B9-B724-BBCE43EF9668}" type="presParOf" srcId="{7D2E7FA7-20C0-4C29-A714-2C7E67DBBF8D}" destId="{999E60C3-F694-4CC0-877B-47159A965743}" srcOrd="1" destOrd="0" presId="urn:microsoft.com/office/officeart/2018/2/layout/IconVerticalSolidList"/>
    <dgm:cxn modelId="{01EA9733-8E70-4063-9D0D-EAAF45D147F9}" type="presParOf" srcId="{7D2E7FA7-20C0-4C29-A714-2C7E67DBBF8D}" destId="{6DC228BE-65D5-4BFC-B495-7D486C0041C5}" srcOrd="2" destOrd="0" presId="urn:microsoft.com/office/officeart/2018/2/layout/IconVerticalSolidList"/>
    <dgm:cxn modelId="{02633F9F-680B-4A56-8D03-0B8591855D60}" type="presParOf" srcId="{7D2E7FA7-20C0-4C29-A714-2C7E67DBBF8D}" destId="{557D52A0-8E28-4E25-A63A-3C63A302B52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ECB4D86-B133-4583-BCA8-EB34253CBA5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EB3926BF-CBC2-4C15-9020-1C502827087B}">
      <dgm:prSet custT="1"/>
      <dgm:spPr/>
      <dgm:t>
        <a:bodyPr/>
        <a:lstStyle/>
        <a:p>
          <a:r>
            <a:rPr lang="en-GB" sz="2000"/>
            <a:t>What would happen if there were no safeguards? How would health and wellbeing, physical and financial health be impacted? </a:t>
          </a:r>
          <a:endParaRPr lang="en-US" sz="2000"/>
        </a:p>
      </dgm:t>
    </dgm:pt>
    <dgm:pt modelId="{FA7329E3-3F82-4502-8450-068A376604C3}" type="parTrans" cxnId="{CEAE6B87-0D7B-4695-BC34-D09CDD032677}">
      <dgm:prSet/>
      <dgm:spPr/>
      <dgm:t>
        <a:bodyPr/>
        <a:lstStyle/>
        <a:p>
          <a:endParaRPr lang="en-US"/>
        </a:p>
      </dgm:t>
    </dgm:pt>
    <dgm:pt modelId="{EE5559FE-98F3-4FD7-A242-0096C07A24C9}" type="sibTrans" cxnId="{CEAE6B87-0D7B-4695-BC34-D09CDD032677}">
      <dgm:prSet/>
      <dgm:spPr/>
      <dgm:t>
        <a:bodyPr/>
        <a:lstStyle/>
        <a:p>
          <a:endParaRPr lang="en-US"/>
        </a:p>
      </dgm:t>
    </dgm:pt>
    <dgm:pt modelId="{8873ECAA-AF15-48F1-B931-D099FDDDF425}">
      <dgm:prSet custT="1"/>
      <dgm:spPr/>
      <dgm:t>
        <a:bodyPr/>
        <a:lstStyle/>
        <a:p>
          <a:r>
            <a:rPr lang="en-GB" sz="2000"/>
            <a:t>Explore the 1985 Order.</a:t>
          </a:r>
          <a:endParaRPr lang="en-US" sz="2000"/>
        </a:p>
      </dgm:t>
    </dgm:pt>
    <dgm:pt modelId="{C67FAAB7-BED0-480A-8C57-A0AA84934F25}" type="parTrans" cxnId="{9382DF67-35C0-4D66-B02A-F11713D53B1B}">
      <dgm:prSet/>
      <dgm:spPr/>
      <dgm:t>
        <a:bodyPr/>
        <a:lstStyle/>
        <a:p>
          <a:endParaRPr lang="en-US"/>
        </a:p>
      </dgm:t>
    </dgm:pt>
    <dgm:pt modelId="{8AAEBE0F-71C4-49D4-816E-2CCE7F5EA86E}" type="sibTrans" cxnId="{9382DF67-35C0-4D66-B02A-F11713D53B1B}">
      <dgm:prSet/>
      <dgm:spPr/>
      <dgm:t>
        <a:bodyPr/>
        <a:lstStyle/>
        <a:p>
          <a:endParaRPr lang="en-US"/>
        </a:p>
      </dgm:t>
    </dgm:pt>
    <dgm:pt modelId="{A70E911A-BA37-4AE1-AE2D-B66F39E67747}">
      <dgm:prSet custT="1"/>
      <dgm:spPr/>
      <dgm:t>
        <a:bodyPr/>
        <a:lstStyle/>
        <a:p>
          <a:r>
            <a:rPr lang="en-GB" sz="2000"/>
            <a:t>Are the current safeguarding measures effective?</a:t>
          </a:r>
          <a:endParaRPr lang="en-US" sz="2000"/>
        </a:p>
      </dgm:t>
    </dgm:pt>
    <dgm:pt modelId="{3C272207-AADB-4087-8EFC-8927E1CF1822}" type="parTrans" cxnId="{1E03BF45-9AFE-4D10-A6FC-6F0449956662}">
      <dgm:prSet/>
      <dgm:spPr/>
      <dgm:t>
        <a:bodyPr/>
        <a:lstStyle/>
        <a:p>
          <a:endParaRPr lang="en-US"/>
        </a:p>
      </dgm:t>
    </dgm:pt>
    <dgm:pt modelId="{FD7FB787-30D2-4A8A-A0E3-A772D0537F22}" type="sibTrans" cxnId="{1E03BF45-9AFE-4D10-A6FC-6F0449956662}">
      <dgm:prSet/>
      <dgm:spPr/>
      <dgm:t>
        <a:bodyPr/>
        <a:lstStyle/>
        <a:p>
          <a:endParaRPr lang="en-US"/>
        </a:p>
      </dgm:t>
    </dgm:pt>
    <dgm:pt modelId="{2CCB5FB6-CD37-4A03-824B-98FCDD26744D}">
      <dgm:prSet custT="1"/>
      <dgm:spPr/>
      <dgm:t>
        <a:bodyPr/>
        <a:lstStyle/>
        <a:p>
          <a:r>
            <a:rPr lang="en-GB" sz="2000"/>
            <a:t>Write to your local MLA to suggest further safeguarding measures</a:t>
          </a:r>
          <a:r>
            <a:rPr lang="en-GB" sz="1900"/>
            <a:t>.</a:t>
          </a:r>
          <a:endParaRPr lang="en-US" sz="1900"/>
        </a:p>
      </dgm:t>
    </dgm:pt>
    <dgm:pt modelId="{70CE6383-D71D-42AB-9AAC-F5AC7401FEE5}" type="parTrans" cxnId="{736E2526-E3A4-4E7A-BDBD-1A73F3CCCC08}">
      <dgm:prSet/>
      <dgm:spPr/>
      <dgm:t>
        <a:bodyPr/>
        <a:lstStyle/>
        <a:p>
          <a:endParaRPr lang="en-US"/>
        </a:p>
      </dgm:t>
    </dgm:pt>
    <dgm:pt modelId="{F5201D97-D9AB-43EC-BF6A-B8FCFEB210BA}" type="sibTrans" cxnId="{736E2526-E3A4-4E7A-BDBD-1A73F3CCCC08}">
      <dgm:prSet/>
      <dgm:spPr/>
      <dgm:t>
        <a:bodyPr/>
        <a:lstStyle/>
        <a:p>
          <a:endParaRPr lang="en-US"/>
        </a:p>
      </dgm:t>
    </dgm:pt>
    <dgm:pt modelId="{4805EB90-0C4F-4575-A82F-95CF17AF3FF2}" type="pres">
      <dgm:prSet presAssocID="{EECB4D86-B133-4583-BCA8-EB34253CBA5F}" presName="outerComposite" presStyleCnt="0">
        <dgm:presLayoutVars>
          <dgm:chMax val="5"/>
          <dgm:dir/>
          <dgm:resizeHandles val="exact"/>
        </dgm:presLayoutVars>
      </dgm:prSet>
      <dgm:spPr/>
    </dgm:pt>
    <dgm:pt modelId="{745189FF-DFDD-4D4E-A32D-EBF5C461B27F}" type="pres">
      <dgm:prSet presAssocID="{EECB4D86-B133-4583-BCA8-EB34253CBA5F}" presName="dummyMaxCanvas" presStyleCnt="0">
        <dgm:presLayoutVars/>
      </dgm:prSet>
      <dgm:spPr/>
    </dgm:pt>
    <dgm:pt modelId="{90CF798F-8F7A-4F48-ABDD-F59FE1591474}" type="pres">
      <dgm:prSet presAssocID="{EECB4D86-B133-4583-BCA8-EB34253CBA5F}" presName="FourNodes_1" presStyleLbl="node1" presStyleIdx="0" presStyleCnt="4">
        <dgm:presLayoutVars>
          <dgm:bulletEnabled val="1"/>
        </dgm:presLayoutVars>
      </dgm:prSet>
      <dgm:spPr/>
    </dgm:pt>
    <dgm:pt modelId="{E8147E3A-160A-4A25-B1A7-528E3E0F9710}" type="pres">
      <dgm:prSet presAssocID="{EECB4D86-B133-4583-BCA8-EB34253CBA5F}" presName="FourNodes_2" presStyleLbl="node1" presStyleIdx="1" presStyleCnt="4">
        <dgm:presLayoutVars>
          <dgm:bulletEnabled val="1"/>
        </dgm:presLayoutVars>
      </dgm:prSet>
      <dgm:spPr/>
    </dgm:pt>
    <dgm:pt modelId="{77A24425-B7A4-429C-893F-699B07832192}" type="pres">
      <dgm:prSet presAssocID="{EECB4D86-B133-4583-BCA8-EB34253CBA5F}" presName="FourNodes_3" presStyleLbl="node1" presStyleIdx="2" presStyleCnt="4">
        <dgm:presLayoutVars>
          <dgm:bulletEnabled val="1"/>
        </dgm:presLayoutVars>
      </dgm:prSet>
      <dgm:spPr/>
    </dgm:pt>
    <dgm:pt modelId="{D60946C6-25E6-4922-BA2A-612C54600E8C}" type="pres">
      <dgm:prSet presAssocID="{EECB4D86-B133-4583-BCA8-EB34253CBA5F}" presName="FourNodes_4" presStyleLbl="node1" presStyleIdx="3" presStyleCnt="4" custLinFactY="200000" custLinFactNeighborY="216375">
        <dgm:presLayoutVars>
          <dgm:bulletEnabled val="1"/>
        </dgm:presLayoutVars>
      </dgm:prSet>
      <dgm:spPr/>
    </dgm:pt>
    <dgm:pt modelId="{B3AC574B-8665-40CE-92E2-A1F4CC13C94E}" type="pres">
      <dgm:prSet presAssocID="{EECB4D86-B133-4583-BCA8-EB34253CBA5F}" presName="FourConn_1-2" presStyleLbl="fgAccFollowNode1" presStyleIdx="0" presStyleCnt="3">
        <dgm:presLayoutVars>
          <dgm:bulletEnabled val="1"/>
        </dgm:presLayoutVars>
      </dgm:prSet>
      <dgm:spPr/>
    </dgm:pt>
    <dgm:pt modelId="{9AAA57A7-4016-46A1-971E-1E4B9D832C52}" type="pres">
      <dgm:prSet presAssocID="{EECB4D86-B133-4583-BCA8-EB34253CBA5F}" presName="FourConn_2-3" presStyleLbl="fgAccFollowNode1" presStyleIdx="1" presStyleCnt="3">
        <dgm:presLayoutVars>
          <dgm:bulletEnabled val="1"/>
        </dgm:presLayoutVars>
      </dgm:prSet>
      <dgm:spPr/>
    </dgm:pt>
    <dgm:pt modelId="{761BF5E5-8031-4AB0-9E31-FAEE47862BEC}" type="pres">
      <dgm:prSet presAssocID="{EECB4D86-B133-4583-BCA8-EB34253CBA5F}" presName="FourConn_3-4" presStyleLbl="fgAccFollowNode1" presStyleIdx="2" presStyleCnt="3">
        <dgm:presLayoutVars>
          <dgm:bulletEnabled val="1"/>
        </dgm:presLayoutVars>
      </dgm:prSet>
      <dgm:spPr/>
    </dgm:pt>
    <dgm:pt modelId="{DD687BC9-AC60-4ED2-9E64-BBA66343BC86}" type="pres">
      <dgm:prSet presAssocID="{EECB4D86-B133-4583-BCA8-EB34253CBA5F}" presName="FourNodes_1_text" presStyleLbl="node1" presStyleIdx="3" presStyleCnt="4">
        <dgm:presLayoutVars>
          <dgm:bulletEnabled val="1"/>
        </dgm:presLayoutVars>
      </dgm:prSet>
      <dgm:spPr/>
    </dgm:pt>
    <dgm:pt modelId="{0EFEF9A1-80EE-4E36-996A-FA9BCEFDD313}" type="pres">
      <dgm:prSet presAssocID="{EECB4D86-B133-4583-BCA8-EB34253CBA5F}" presName="FourNodes_2_text" presStyleLbl="node1" presStyleIdx="3" presStyleCnt="4">
        <dgm:presLayoutVars>
          <dgm:bulletEnabled val="1"/>
        </dgm:presLayoutVars>
      </dgm:prSet>
      <dgm:spPr/>
    </dgm:pt>
    <dgm:pt modelId="{C6616646-B5E2-4CEC-815A-565AD3CE0B3E}" type="pres">
      <dgm:prSet presAssocID="{EECB4D86-B133-4583-BCA8-EB34253CBA5F}" presName="FourNodes_3_text" presStyleLbl="node1" presStyleIdx="3" presStyleCnt="4">
        <dgm:presLayoutVars>
          <dgm:bulletEnabled val="1"/>
        </dgm:presLayoutVars>
      </dgm:prSet>
      <dgm:spPr/>
    </dgm:pt>
    <dgm:pt modelId="{F6327A54-E1B3-494C-9545-B0A362B0F7A0}" type="pres">
      <dgm:prSet presAssocID="{EECB4D86-B133-4583-BCA8-EB34253CBA5F}" presName="FourNodes_4_text" presStyleLbl="node1" presStyleIdx="3" presStyleCnt="4">
        <dgm:presLayoutVars>
          <dgm:bulletEnabled val="1"/>
        </dgm:presLayoutVars>
      </dgm:prSet>
      <dgm:spPr/>
    </dgm:pt>
  </dgm:ptLst>
  <dgm:cxnLst>
    <dgm:cxn modelId="{52277900-9691-4D0B-94D1-4B5D5FDEAD85}" type="presOf" srcId="{8AAEBE0F-71C4-49D4-816E-2CCE7F5EA86E}" destId="{9AAA57A7-4016-46A1-971E-1E4B9D832C52}" srcOrd="0" destOrd="0" presId="urn:microsoft.com/office/officeart/2005/8/layout/vProcess5"/>
    <dgm:cxn modelId="{F622B404-B61F-47E4-99D5-376A70B19F16}" type="presOf" srcId="{8873ECAA-AF15-48F1-B931-D099FDDDF425}" destId="{E8147E3A-160A-4A25-B1A7-528E3E0F9710}" srcOrd="0" destOrd="0" presId="urn:microsoft.com/office/officeart/2005/8/layout/vProcess5"/>
    <dgm:cxn modelId="{B2C8A41B-9183-4A47-B493-ACEBC09D5806}" type="presOf" srcId="{A70E911A-BA37-4AE1-AE2D-B66F39E67747}" destId="{77A24425-B7A4-429C-893F-699B07832192}" srcOrd="0" destOrd="0" presId="urn:microsoft.com/office/officeart/2005/8/layout/vProcess5"/>
    <dgm:cxn modelId="{736E2526-E3A4-4E7A-BDBD-1A73F3CCCC08}" srcId="{EECB4D86-B133-4583-BCA8-EB34253CBA5F}" destId="{2CCB5FB6-CD37-4A03-824B-98FCDD26744D}" srcOrd="3" destOrd="0" parTransId="{70CE6383-D71D-42AB-9AAC-F5AC7401FEE5}" sibTransId="{F5201D97-D9AB-43EC-BF6A-B8FCFEB210BA}"/>
    <dgm:cxn modelId="{DF90B729-1DF8-4B29-A280-7D8804309405}" type="presOf" srcId="{2CCB5FB6-CD37-4A03-824B-98FCDD26744D}" destId="{F6327A54-E1B3-494C-9545-B0A362B0F7A0}" srcOrd="1" destOrd="0" presId="urn:microsoft.com/office/officeart/2005/8/layout/vProcess5"/>
    <dgm:cxn modelId="{05E3A136-610C-467B-9E1A-96C83A8B19F8}" type="presOf" srcId="{FD7FB787-30D2-4A8A-A0E3-A772D0537F22}" destId="{761BF5E5-8031-4AB0-9E31-FAEE47862BEC}" srcOrd="0" destOrd="0" presId="urn:microsoft.com/office/officeart/2005/8/layout/vProcess5"/>
    <dgm:cxn modelId="{1E03BF45-9AFE-4D10-A6FC-6F0449956662}" srcId="{EECB4D86-B133-4583-BCA8-EB34253CBA5F}" destId="{A70E911A-BA37-4AE1-AE2D-B66F39E67747}" srcOrd="2" destOrd="0" parTransId="{3C272207-AADB-4087-8EFC-8927E1CF1822}" sibTransId="{FD7FB787-30D2-4A8A-A0E3-A772D0537F22}"/>
    <dgm:cxn modelId="{9382DF67-35C0-4D66-B02A-F11713D53B1B}" srcId="{EECB4D86-B133-4583-BCA8-EB34253CBA5F}" destId="{8873ECAA-AF15-48F1-B931-D099FDDDF425}" srcOrd="1" destOrd="0" parTransId="{C67FAAB7-BED0-480A-8C57-A0AA84934F25}" sibTransId="{8AAEBE0F-71C4-49D4-816E-2CCE7F5EA86E}"/>
    <dgm:cxn modelId="{C956DB79-7A19-4F61-9DD0-31E8052BCE36}" type="presOf" srcId="{A70E911A-BA37-4AE1-AE2D-B66F39E67747}" destId="{C6616646-B5E2-4CEC-815A-565AD3CE0B3E}" srcOrd="1" destOrd="0" presId="urn:microsoft.com/office/officeart/2005/8/layout/vProcess5"/>
    <dgm:cxn modelId="{FC1AE45A-8361-4BAF-83D6-B682560B1CBC}" type="presOf" srcId="{EB3926BF-CBC2-4C15-9020-1C502827087B}" destId="{DD687BC9-AC60-4ED2-9E64-BBA66343BC86}" srcOrd="1" destOrd="0" presId="urn:microsoft.com/office/officeart/2005/8/layout/vProcess5"/>
    <dgm:cxn modelId="{CEAE6B87-0D7B-4695-BC34-D09CDD032677}" srcId="{EECB4D86-B133-4583-BCA8-EB34253CBA5F}" destId="{EB3926BF-CBC2-4C15-9020-1C502827087B}" srcOrd="0" destOrd="0" parTransId="{FA7329E3-3F82-4502-8450-068A376604C3}" sibTransId="{EE5559FE-98F3-4FD7-A242-0096C07A24C9}"/>
    <dgm:cxn modelId="{3CEBF0A4-BF03-4EF1-9904-CD4FC35C75F6}" type="presOf" srcId="{EE5559FE-98F3-4FD7-A242-0096C07A24C9}" destId="{B3AC574B-8665-40CE-92E2-A1F4CC13C94E}" srcOrd="0" destOrd="0" presId="urn:microsoft.com/office/officeart/2005/8/layout/vProcess5"/>
    <dgm:cxn modelId="{D1A33EAA-DCA6-4C5D-BF7B-61227CB00859}" type="presOf" srcId="{2CCB5FB6-CD37-4A03-824B-98FCDD26744D}" destId="{D60946C6-25E6-4922-BA2A-612C54600E8C}" srcOrd="0" destOrd="0" presId="urn:microsoft.com/office/officeart/2005/8/layout/vProcess5"/>
    <dgm:cxn modelId="{BB17AEB1-0A91-4C7D-B491-0D80F3805FB4}" type="presOf" srcId="{8873ECAA-AF15-48F1-B931-D099FDDDF425}" destId="{0EFEF9A1-80EE-4E36-996A-FA9BCEFDD313}" srcOrd="1" destOrd="0" presId="urn:microsoft.com/office/officeart/2005/8/layout/vProcess5"/>
    <dgm:cxn modelId="{A34113F5-CF5E-45A1-A6B4-80C50DFF758C}" type="presOf" srcId="{EECB4D86-B133-4583-BCA8-EB34253CBA5F}" destId="{4805EB90-0C4F-4575-A82F-95CF17AF3FF2}" srcOrd="0" destOrd="0" presId="urn:microsoft.com/office/officeart/2005/8/layout/vProcess5"/>
    <dgm:cxn modelId="{DDA8EAFE-2174-4D37-BAAB-565C8EC29175}" type="presOf" srcId="{EB3926BF-CBC2-4C15-9020-1C502827087B}" destId="{90CF798F-8F7A-4F48-ABDD-F59FE1591474}" srcOrd="0" destOrd="0" presId="urn:microsoft.com/office/officeart/2005/8/layout/vProcess5"/>
    <dgm:cxn modelId="{27FF4BA2-96F1-4E96-B4BC-7E1F2C3BEA48}" type="presParOf" srcId="{4805EB90-0C4F-4575-A82F-95CF17AF3FF2}" destId="{745189FF-DFDD-4D4E-A32D-EBF5C461B27F}" srcOrd="0" destOrd="0" presId="urn:microsoft.com/office/officeart/2005/8/layout/vProcess5"/>
    <dgm:cxn modelId="{0264E876-FBF5-4B63-B904-8113C587872D}" type="presParOf" srcId="{4805EB90-0C4F-4575-A82F-95CF17AF3FF2}" destId="{90CF798F-8F7A-4F48-ABDD-F59FE1591474}" srcOrd="1" destOrd="0" presId="urn:microsoft.com/office/officeart/2005/8/layout/vProcess5"/>
    <dgm:cxn modelId="{1F69952C-E36C-4727-AF52-59FCD2E5B0D8}" type="presParOf" srcId="{4805EB90-0C4F-4575-A82F-95CF17AF3FF2}" destId="{E8147E3A-160A-4A25-B1A7-528E3E0F9710}" srcOrd="2" destOrd="0" presId="urn:microsoft.com/office/officeart/2005/8/layout/vProcess5"/>
    <dgm:cxn modelId="{1FC9E3D6-FB49-4AF7-B6B2-D2FF263FF59A}" type="presParOf" srcId="{4805EB90-0C4F-4575-A82F-95CF17AF3FF2}" destId="{77A24425-B7A4-429C-893F-699B07832192}" srcOrd="3" destOrd="0" presId="urn:microsoft.com/office/officeart/2005/8/layout/vProcess5"/>
    <dgm:cxn modelId="{798FC2D8-1819-4983-9A79-3CC6F1634D69}" type="presParOf" srcId="{4805EB90-0C4F-4575-A82F-95CF17AF3FF2}" destId="{D60946C6-25E6-4922-BA2A-612C54600E8C}" srcOrd="4" destOrd="0" presId="urn:microsoft.com/office/officeart/2005/8/layout/vProcess5"/>
    <dgm:cxn modelId="{B2063754-B34E-43E3-A6E2-28339D59B1DD}" type="presParOf" srcId="{4805EB90-0C4F-4575-A82F-95CF17AF3FF2}" destId="{B3AC574B-8665-40CE-92E2-A1F4CC13C94E}" srcOrd="5" destOrd="0" presId="urn:microsoft.com/office/officeart/2005/8/layout/vProcess5"/>
    <dgm:cxn modelId="{467EC23A-6788-4396-AC00-BD889059F4C2}" type="presParOf" srcId="{4805EB90-0C4F-4575-A82F-95CF17AF3FF2}" destId="{9AAA57A7-4016-46A1-971E-1E4B9D832C52}" srcOrd="6" destOrd="0" presId="urn:microsoft.com/office/officeart/2005/8/layout/vProcess5"/>
    <dgm:cxn modelId="{0FF9CFE3-4BF2-4A85-8BCC-903A1330D2B3}" type="presParOf" srcId="{4805EB90-0C4F-4575-A82F-95CF17AF3FF2}" destId="{761BF5E5-8031-4AB0-9E31-FAEE47862BEC}" srcOrd="7" destOrd="0" presId="urn:microsoft.com/office/officeart/2005/8/layout/vProcess5"/>
    <dgm:cxn modelId="{AB9039CD-CA21-45C6-AD3E-85056E85C5DC}" type="presParOf" srcId="{4805EB90-0C4F-4575-A82F-95CF17AF3FF2}" destId="{DD687BC9-AC60-4ED2-9E64-BBA66343BC86}" srcOrd="8" destOrd="0" presId="urn:microsoft.com/office/officeart/2005/8/layout/vProcess5"/>
    <dgm:cxn modelId="{6BD7F0C3-E9BA-4652-91D5-82E0184A8011}" type="presParOf" srcId="{4805EB90-0C4F-4575-A82F-95CF17AF3FF2}" destId="{0EFEF9A1-80EE-4E36-996A-FA9BCEFDD313}" srcOrd="9" destOrd="0" presId="urn:microsoft.com/office/officeart/2005/8/layout/vProcess5"/>
    <dgm:cxn modelId="{C6F033CF-33F9-4A02-BD9F-BE1A975DB680}" type="presParOf" srcId="{4805EB90-0C4F-4575-A82F-95CF17AF3FF2}" destId="{C6616646-B5E2-4CEC-815A-565AD3CE0B3E}" srcOrd="10" destOrd="0" presId="urn:microsoft.com/office/officeart/2005/8/layout/vProcess5"/>
    <dgm:cxn modelId="{D335EB38-A1C0-4231-9B05-51CE34331FE7}" type="presParOf" srcId="{4805EB90-0C4F-4575-A82F-95CF17AF3FF2}" destId="{F6327A54-E1B3-494C-9545-B0A362B0F7A0}"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00BA86E-6CF3-4A78-9E75-CC93006B5180}"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4C901B33-ECC4-48E9-B058-3083C9E9B23C}">
      <dgm:prSet/>
      <dgm:spPr/>
      <dgm:t>
        <a:bodyPr/>
        <a:lstStyle/>
        <a:p>
          <a:r>
            <a:rPr lang="en-GB"/>
            <a:t>To consider the reasons why young people gamble.</a:t>
          </a:r>
          <a:endParaRPr lang="en-US"/>
        </a:p>
      </dgm:t>
    </dgm:pt>
    <dgm:pt modelId="{D6E0630D-2CA3-47EA-85F8-00445EBCB5B7}" type="parTrans" cxnId="{56ABBBD4-50D1-4E03-8550-952505BAA3BA}">
      <dgm:prSet/>
      <dgm:spPr/>
      <dgm:t>
        <a:bodyPr/>
        <a:lstStyle/>
        <a:p>
          <a:endParaRPr lang="en-US"/>
        </a:p>
      </dgm:t>
    </dgm:pt>
    <dgm:pt modelId="{19CC1E2A-9245-4679-BE09-7D5601DC2960}" type="sibTrans" cxnId="{56ABBBD4-50D1-4E03-8550-952505BAA3BA}">
      <dgm:prSet/>
      <dgm:spPr/>
      <dgm:t>
        <a:bodyPr/>
        <a:lstStyle/>
        <a:p>
          <a:endParaRPr lang="en-US"/>
        </a:p>
      </dgm:t>
    </dgm:pt>
    <dgm:pt modelId="{C7D11C2A-B15B-4C9C-8F48-E28A6E157C89}">
      <dgm:prSet/>
      <dgm:spPr/>
      <dgm:t>
        <a:bodyPr/>
        <a:lstStyle/>
        <a:p>
          <a:r>
            <a:rPr lang="en-GB"/>
            <a:t>To consider the risks involved in gambling. </a:t>
          </a:r>
          <a:endParaRPr lang="en-US"/>
        </a:p>
      </dgm:t>
    </dgm:pt>
    <dgm:pt modelId="{99A46BCE-BEC1-4616-9FFA-1BEFF1F2B2AE}" type="parTrans" cxnId="{4BC1E3FE-CF6E-4489-BC31-50193546E881}">
      <dgm:prSet/>
      <dgm:spPr/>
      <dgm:t>
        <a:bodyPr/>
        <a:lstStyle/>
        <a:p>
          <a:endParaRPr lang="en-US"/>
        </a:p>
      </dgm:t>
    </dgm:pt>
    <dgm:pt modelId="{E19184D4-B90C-41D0-8BB3-5F49C525EB12}" type="sibTrans" cxnId="{4BC1E3FE-CF6E-4489-BC31-50193546E881}">
      <dgm:prSet/>
      <dgm:spPr/>
      <dgm:t>
        <a:bodyPr/>
        <a:lstStyle/>
        <a:p>
          <a:endParaRPr lang="en-US"/>
        </a:p>
      </dgm:t>
    </dgm:pt>
    <dgm:pt modelId="{BC9DD679-3425-4D3A-8B97-E2BCC90A78A6}">
      <dgm:prSet/>
      <dgm:spPr/>
      <dgm:t>
        <a:bodyPr/>
        <a:lstStyle/>
        <a:p>
          <a:r>
            <a:rPr lang="en-GB"/>
            <a:t>To investigate and present findings on the motivations of gambling.</a:t>
          </a:r>
          <a:endParaRPr lang="en-US"/>
        </a:p>
      </dgm:t>
    </dgm:pt>
    <dgm:pt modelId="{E88E6C92-D640-43BA-99E9-A87E6B0D56F7}" type="parTrans" cxnId="{14D13522-061D-49D0-AEC5-1CD25C1CB321}">
      <dgm:prSet/>
      <dgm:spPr/>
      <dgm:t>
        <a:bodyPr/>
        <a:lstStyle/>
        <a:p>
          <a:endParaRPr lang="en-US"/>
        </a:p>
      </dgm:t>
    </dgm:pt>
    <dgm:pt modelId="{D9B2439A-3D08-4479-844B-B4318EC9D6FA}" type="sibTrans" cxnId="{14D13522-061D-49D0-AEC5-1CD25C1CB321}">
      <dgm:prSet/>
      <dgm:spPr/>
      <dgm:t>
        <a:bodyPr/>
        <a:lstStyle/>
        <a:p>
          <a:endParaRPr lang="en-US"/>
        </a:p>
      </dgm:t>
    </dgm:pt>
    <dgm:pt modelId="{8B7361DB-2FDF-4767-B4CA-654508428F3D}" type="pres">
      <dgm:prSet presAssocID="{D00BA86E-6CF3-4A78-9E75-CC93006B5180}" presName="hierChild1" presStyleCnt="0">
        <dgm:presLayoutVars>
          <dgm:chPref val="1"/>
          <dgm:dir/>
          <dgm:animOne val="branch"/>
          <dgm:animLvl val="lvl"/>
          <dgm:resizeHandles/>
        </dgm:presLayoutVars>
      </dgm:prSet>
      <dgm:spPr/>
    </dgm:pt>
    <dgm:pt modelId="{3C853B71-7264-417F-BFBE-376063698E16}" type="pres">
      <dgm:prSet presAssocID="{4C901B33-ECC4-48E9-B058-3083C9E9B23C}" presName="hierRoot1" presStyleCnt="0"/>
      <dgm:spPr/>
    </dgm:pt>
    <dgm:pt modelId="{12E1CDC7-10E3-4020-ABF7-32C473C6CF20}" type="pres">
      <dgm:prSet presAssocID="{4C901B33-ECC4-48E9-B058-3083C9E9B23C}" presName="composite" presStyleCnt="0"/>
      <dgm:spPr/>
    </dgm:pt>
    <dgm:pt modelId="{871BE960-8E68-474C-9677-3494CE107B67}" type="pres">
      <dgm:prSet presAssocID="{4C901B33-ECC4-48E9-B058-3083C9E9B23C}" presName="background" presStyleLbl="node0" presStyleIdx="0" presStyleCnt="3"/>
      <dgm:spPr/>
    </dgm:pt>
    <dgm:pt modelId="{C3EB375E-770C-4B27-B4E1-CDA5029EACD9}" type="pres">
      <dgm:prSet presAssocID="{4C901B33-ECC4-48E9-B058-3083C9E9B23C}" presName="text" presStyleLbl="fgAcc0" presStyleIdx="0" presStyleCnt="3">
        <dgm:presLayoutVars>
          <dgm:chPref val="3"/>
        </dgm:presLayoutVars>
      </dgm:prSet>
      <dgm:spPr/>
    </dgm:pt>
    <dgm:pt modelId="{5601A4F0-B690-4397-AF25-B69049592236}" type="pres">
      <dgm:prSet presAssocID="{4C901B33-ECC4-48E9-B058-3083C9E9B23C}" presName="hierChild2" presStyleCnt="0"/>
      <dgm:spPr/>
    </dgm:pt>
    <dgm:pt modelId="{1AD7C6F4-D9D4-45E2-918F-D7033A65F238}" type="pres">
      <dgm:prSet presAssocID="{C7D11C2A-B15B-4C9C-8F48-E28A6E157C89}" presName="hierRoot1" presStyleCnt="0"/>
      <dgm:spPr/>
    </dgm:pt>
    <dgm:pt modelId="{26F6AB74-C776-4BA2-AE93-7A02C764BFDB}" type="pres">
      <dgm:prSet presAssocID="{C7D11C2A-B15B-4C9C-8F48-E28A6E157C89}" presName="composite" presStyleCnt="0"/>
      <dgm:spPr/>
    </dgm:pt>
    <dgm:pt modelId="{2A7B77FA-6133-4A39-B2FD-73E58EFAB590}" type="pres">
      <dgm:prSet presAssocID="{C7D11C2A-B15B-4C9C-8F48-E28A6E157C89}" presName="background" presStyleLbl="node0" presStyleIdx="1" presStyleCnt="3"/>
      <dgm:spPr/>
    </dgm:pt>
    <dgm:pt modelId="{912976FA-895F-45F9-BA91-CC4C59E8183C}" type="pres">
      <dgm:prSet presAssocID="{C7D11C2A-B15B-4C9C-8F48-E28A6E157C89}" presName="text" presStyleLbl="fgAcc0" presStyleIdx="1" presStyleCnt="3">
        <dgm:presLayoutVars>
          <dgm:chPref val="3"/>
        </dgm:presLayoutVars>
      </dgm:prSet>
      <dgm:spPr/>
    </dgm:pt>
    <dgm:pt modelId="{D45A5150-A2E9-4B02-9649-9C68C3C7AC0A}" type="pres">
      <dgm:prSet presAssocID="{C7D11C2A-B15B-4C9C-8F48-E28A6E157C89}" presName="hierChild2" presStyleCnt="0"/>
      <dgm:spPr/>
    </dgm:pt>
    <dgm:pt modelId="{9D36167B-4533-4619-AB5C-51F8B86F335A}" type="pres">
      <dgm:prSet presAssocID="{BC9DD679-3425-4D3A-8B97-E2BCC90A78A6}" presName="hierRoot1" presStyleCnt="0"/>
      <dgm:spPr/>
    </dgm:pt>
    <dgm:pt modelId="{3CBB71B9-7A15-4860-8CC4-50AD73EFDF4D}" type="pres">
      <dgm:prSet presAssocID="{BC9DD679-3425-4D3A-8B97-E2BCC90A78A6}" presName="composite" presStyleCnt="0"/>
      <dgm:spPr/>
    </dgm:pt>
    <dgm:pt modelId="{7BAADA38-420C-4173-9F1D-36DA3030255C}" type="pres">
      <dgm:prSet presAssocID="{BC9DD679-3425-4D3A-8B97-E2BCC90A78A6}" presName="background" presStyleLbl="node0" presStyleIdx="2" presStyleCnt="3"/>
      <dgm:spPr/>
    </dgm:pt>
    <dgm:pt modelId="{1AB8995F-C8A7-4AD7-B46C-6D610D151D00}" type="pres">
      <dgm:prSet presAssocID="{BC9DD679-3425-4D3A-8B97-E2BCC90A78A6}" presName="text" presStyleLbl="fgAcc0" presStyleIdx="2" presStyleCnt="3">
        <dgm:presLayoutVars>
          <dgm:chPref val="3"/>
        </dgm:presLayoutVars>
      </dgm:prSet>
      <dgm:spPr/>
    </dgm:pt>
    <dgm:pt modelId="{7DADC217-0A23-4243-A69F-9145F9CCC451}" type="pres">
      <dgm:prSet presAssocID="{BC9DD679-3425-4D3A-8B97-E2BCC90A78A6}" presName="hierChild2" presStyleCnt="0"/>
      <dgm:spPr/>
    </dgm:pt>
  </dgm:ptLst>
  <dgm:cxnLst>
    <dgm:cxn modelId="{F80A6815-27D6-42DA-8361-E27AC0082F6C}" type="presOf" srcId="{D00BA86E-6CF3-4A78-9E75-CC93006B5180}" destId="{8B7361DB-2FDF-4767-B4CA-654508428F3D}" srcOrd="0" destOrd="0" presId="urn:microsoft.com/office/officeart/2005/8/layout/hierarchy1"/>
    <dgm:cxn modelId="{14D13522-061D-49D0-AEC5-1CD25C1CB321}" srcId="{D00BA86E-6CF3-4A78-9E75-CC93006B5180}" destId="{BC9DD679-3425-4D3A-8B97-E2BCC90A78A6}" srcOrd="2" destOrd="0" parTransId="{E88E6C92-D640-43BA-99E9-A87E6B0D56F7}" sibTransId="{D9B2439A-3D08-4479-844B-B4318EC9D6FA}"/>
    <dgm:cxn modelId="{AB76A57D-CDD8-4D08-84BD-D60279DC2EC5}" type="presOf" srcId="{4C901B33-ECC4-48E9-B058-3083C9E9B23C}" destId="{C3EB375E-770C-4B27-B4E1-CDA5029EACD9}" srcOrd="0" destOrd="0" presId="urn:microsoft.com/office/officeart/2005/8/layout/hierarchy1"/>
    <dgm:cxn modelId="{F14AD3A6-FFE0-4069-8BC9-563F2661F991}" type="presOf" srcId="{BC9DD679-3425-4D3A-8B97-E2BCC90A78A6}" destId="{1AB8995F-C8A7-4AD7-B46C-6D610D151D00}" srcOrd="0" destOrd="0" presId="urn:microsoft.com/office/officeart/2005/8/layout/hierarchy1"/>
    <dgm:cxn modelId="{327E65A9-FBE6-4D6B-B05B-B98344CC0360}" type="presOf" srcId="{C7D11C2A-B15B-4C9C-8F48-E28A6E157C89}" destId="{912976FA-895F-45F9-BA91-CC4C59E8183C}" srcOrd="0" destOrd="0" presId="urn:microsoft.com/office/officeart/2005/8/layout/hierarchy1"/>
    <dgm:cxn modelId="{56ABBBD4-50D1-4E03-8550-952505BAA3BA}" srcId="{D00BA86E-6CF3-4A78-9E75-CC93006B5180}" destId="{4C901B33-ECC4-48E9-B058-3083C9E9B23C}" srcOrd="0" destOrd="0" parTransId="{D6E0630D-2CA3-47EA-85F8-00445EBCB5B7}" sibTransId="{19CC1E2A-9245-4679-BE09-7D5601DC2960}"/>
    <dgm:cxn modelId="{4BC1E3FE-CF6E-4489-BC31-50193546E881}" srcId="{D00BA86E-6CF3-4A78-9E75-CC93006B5180}" destId="{C7D11C2A-B15B-4C9C-8F48-E28A6E157C89}" srcOrd="1" destOrd="0" parTransId="{99A46BCE-BEC1-4616-9FFA-1BEFF1F2B2AE}" sibTransId="{E19184D4-B90C-41D0-8BB3-5F49C525EB12}"/>
    <dgm:cxn modelId="{6E19CFE0-665B-4ABC-A833-ADCDAA096B08}" type="presParOf" srcId="{8B7361DB-2FDF-4767-B4CA-654508428F3D}" destId="{3C853B71-7264-417F-BFBE-376063698E16}" srcOrd="0" destOrd="0" presId="urn:microsoft.com/office/officeart/2005/8/layout/hierarchy1"/>
    <dgm:cxn modelId="{4988AFF3-6712-496D-A935-1FE5BCB4D3DD}" type="presParOf" srcId="{3C853B71-7264-417F-BFBE-376063698E16}" destId="{12E1CDC7-10E3-4020-ABF7-32C473C6CF20}" srcOrd="0" destOrd="0" presId="urn:microsoft.com/office/officeart/2005/8/layout/hierarchy1"/>
    <dgm:cxn modelId="{E52AA571-784D-47C7-AA6C-3F656D8A1611}" type="presParOf" srcId="{12E1CDC7-10E3-4020-ABF7-32C473C6CF20}" destId="{871BE960-8E68-474C-9677-3494CE107B67}" srcOrd="0" destOrd="0" presId="urn:microsoft.com/office/officeart/2005/8/layout/hierarchy1"/>
    <dgm:cxn modelId="{821EED9F-F272-45CD-A019-1831D311FA5F}" type="presParOf" srcId="{12E1CDC7-10E3-4020-ABF7-32C473C6CF20}" destId="{C3EB375E-770C-4B27-B4E1-CDA5029EACD9}" srcOrd="1" destOrd="0" presId="urn:microsoft.com/office/officeart/2005/8/layout/hierarchy1"/>
    <dgm:cxn modelId="{549B02B7-FDA3-43A5-A894-682D559B4706}" type="presParOf" srcId="{3C853B71-7264-417F-BFBE-376063698E16}" destId="{5601A4F0-B690-4397-AF25-B69049592236}" srcOrd="1" destOrd="0" presId="urn:microsoft.com/office/officeart/2005/8/layout/hierarchy1"/>
    <dgm:cxn modelId="{120BD2E3-1A09-4DA1-A4BD-5F6CCC1DAEE6}" type="presParOf" srcId="{8B7361DB-2FDF-4767-B4CA-654508428F3D}" destId="{1AD7C6F4-D9D4-45E2-918F-D7033A65F238}" srcOrd="1" destOrd="0" presId="urn:microsoft.com/office/officeart/2005/8/layout/hierarchy1"/>
    <dgm:cxn modelId="{56D9C67F-B06D-45A4-8322-8E867A4A7960}" type="presParOf" srcId="{1AD7C6F4-D9D4-45E2-918F-D7033A65F238}" destId="{26F6AB74-C776-4BA2-AE93-7A02C764BFDB}" srcOrd="0" destOrd="0" presId="urn:microsoft.com/office/officeart/2005/8/layout/hierarchy1"/>
    <dgm:cxn modelId="{3A0BC8CF-285D-4920-99F0-1FA2CBE09227}" type="presParOf" srcId="{26F6AB74-C776-4BA2-AE93-7A02C764BFDB}" destId="{2A7B77FA-6133-4A39-B2FD-73E58EFAB590}" srcOrd="0" destOrd="0" presId="urn:microsoft.com/office/officeart/2005/8/layout/hierarchy1"/>
    <dgm:cxn modelId="{43DB549C-BE60-4EE4-9449-5428C1FBC7B1}" type="presParOf" srcId="{26F6AB74-C776-4BA2-AE93-7A02C764BFDB}" destId="{912976FA-895F-45F9-BA91-CC4C59E8183C}" srcOrd="1" destOrd="0" presId="urn:microsoft.com/office/officeart/2005/8/layout/hierarchy1"/>
    <dgm:cxn modelId="{D1EA73C2-BAD8-4DBB-8CD8-0BAD3E9B1911}" type="presParOf" srcId="{1AD7C6F4-D9D4-45E2-918F-D7033A65F238}" destId="{D45A5150-A2E9-4B02-9649-9C68C3C7AC0A}" srcOrd="1" destOrd="0" presId="urn:microsoft.com/office/officeart/2005/8/layout/hierarchy1"/>
    <dgm:cxn modelId="{85BF1324-1E7E-43A7-9A89-7743573C06C9}" type="presParOf" srcId="{8B7361DB-2FDF-4767-B4CA-654508428F3D}" destId="{9D36167B-4533-4619-AB5C-51F8B86F335A}" srcOrd="2" destOrd="0" presId="urn:microsoft.com/office/officeart/2005/8/layout/hierarchy1"/>
    <dgm:cxn modelId="{D5BA1BAE-E0EE-4BD0-8E4A-B3B4F9DF3A1A}" type="presParOf" srcId="{9D36167B-4533-4619-AB5C-51F8B86F335A}" destId="{3CBB71B9-7A15-4860-8CC4-50AD73EFDF4D}" srcOrd="0" destOrd="0" presId="urn:microsoft.com/office/officeart/2005/8/layout/hierarchy1"/>
    <dgm:cxn modelId="{234118AF-69C1-4515-8EB2-0C2522D266B0}" type="presParOf" srcId="{3CBB71B9-7A15-4860-8CC4-50AD73EFDF4D}" destId="{7BAADA38-420C-4173-9F1D-36DA3030255C}" srcOrd="0" destOrd="0" presId="urn:microsoft.com/office/officeart/2005/8/layout/hierarchy1"/>
    <dgm:cxn modelId="{A0432711-6101-4E8C-A2D2-16A3F6F4FAEE}" type="presParOf" srcId="{3CBB71B9-7A15-4860-8CC4-50AD73EFDF4D}" destId="{1AB8995F-C8A7-4AD7-B46C-6D610D151D00}" srcOrd="1" destOrd="0" presId="urn:microsoft.com/office/officeart/2005/8/layout/hierarchy1"/>
    <dgm:cxn modelId="{20238801-BEC5-4311-BFDA-9334F4B0882A}" type="presParOf" srcId="{9D36167B-4533-4619-AB5C-51F8B86F335A}" destId="{7DADC217-0A23-4243-A69F-9145F9CCC451}"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764888E-F7D6-4D42-9E42-1FAF1DD0830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7D8C980-10FA-4078-BA78-C637A4D89929}">
      <dgm:prSet custT="1"/>
      <dgm:spPr/>
      <dgm:t>
        <a:bodyPr/>
        <a:lstStyle/>
        <a:p>
          <a:pPr>
            <a:lnSpc>
              <a:spcPct val="100000"/>
            </a:lnSpc>
          </a:pPr>
          <a:r>
            <a:rPr lang="en-GB" sz="2000"/>
            <a:t>I can identify the motivations of young people who gamble.</a:t>
          </a:r>
          <a:endParaRPr lang="en-US" sz="2000"/>
        </a:p>
      </dgm:t>
    </dgm:pt>
    <dgm:pt modelId="{3F0D3677-8D6D-4FA4-B1B0-5D3AA19668CF}" type="parTrans" cxnId="{853BEDC3-BED5-4716-9BB7-70180E90376F}">
      <dgm:prSet/>
      <dgm:spPr/>
      <dgm:t>
        <a:bodyPr/>
        <a:lstStyle/>
        <a:p>
          <a:endParaRPr lang="en-US"/>
        </a:p>
      </dgm:t>
    </dgm:pt>
    <dgm:pt modelId="{1F177F34-4DAF-4AFC-9BAA-5FA8C21F151B}" type="sibTrans" cxnId="{853BEDC3-BED5-4716-9BB7-70180E90376F}">
      <dgm:prSet/>
      <dgm:spPr/>
      <dgm:t>
        <a:bodyPr/>
        <a:lstStyle/>
        <a:p>
          <a:endParaRPr lang="en-US"/>
        </a:p>
      </dgm:t>
    </dgm:pt>
    <dgm:pt modelId="{11199561-014B-48B9-8DBB-14701642DB9E}">
      <dgm:prSet custT="1"/>
      <dgm:spPr/>
      <dgm:t>
        <a:bodyPr/>
        <a:lstStyle/>
        <a:p>
          <a:pPr>
            <a:lnSpc>
              <a:spcPct val="100000"/>
            </a:lnSpc>
          </a:pPr>
          <a:r>
            <a:rPr lang="en-GB" sz="2000"/>
            <a:t>I can identify the potential risks involved in gambling.</a:t>
          </a:r>
          <a:endParaRPr lang="en-US" sz="2000"/>
        </a:p>
      </dgm:t>
    </dgm:pt>
    <dgm:pt modelId="{CF8C3C94-1A7D-4C01-AC0A-69210B4B5718}" type="parTrans" cxnId="{0A1456D4-A762-4FBA-AB44-A760E4CFDBA4}">
      <dgm:prSet/>
      <dgm:spPr/>
      <dgm:t>
        <a:bodyPr/>
        <a:lstStyle/>
        <a:p>
          <a:endParaRPr lang="en-US"/>
        </a:p>
      </dgm:t>
    </dgm:pt>
    <dgm:pt modelId="{9C12BC2B-27CA-4003-824F-E4EDA2BA0B46}" type="sibTrans" cxnId="{0A1456D4-A762-4FBA-AB44-A760E4CFDBA4}">
      <dgm:prSet/>
      <dgm:spPr/>
      <dgm:t>
        <a:bodyPr/>
        <a:lstStyle/>
        <a:p>
          <a:endParaRPr lang="en-US"/>
        </a:p>
      </dgm:t>
    </dgm:pt>
    <dgm:pt modelId="{5C67E236-116E-4427-A327-01B1D62D3C39}">
      <dgm:prSet custT="1"/>
      <dgm:spPr/>
      <dgm:t>
        <a:bodyPr/>
        <a:lstStyle/>
        <a:p>
          <a:pPr>
            <a:lnSpc>
              <a:spcPct val="100000"/>
            </a:lnSpc>
          </a:pPr>
          <a:r>
            <a:rPr lang="en-GB" sz="2000"/>
            <a:t>I understand that gambling may take place within games, such as the use of loot boxes.</a:t>
          </a:r>
          <a:endParaRPr lang="en-US" sz="2000"/>
        </a:p>
      </dgm:t>
    </dgm:pt>
    <dgm:pt modelId="{5E2A93C0-278E-4403-A951-EE7AAE8DBDDF}" type="parTrans" cxnId="{F17B852B-CF57-4347-BDA5-191BB6789587}">
      <dgm:prSet/>
      <dgm:spPr/>
      <dgm:t>
        <a:bodyPr/>
        <a:lstStyle/>
        <a:p>
          <a:endParaRPr lang="en-US"/>
        </a:p>
      </dgm:t>
    </dgm:pt>
    <dgm:pt modelId="{2EF226FA-7B53-42B2-8CCB-E001D978D300}" type="sibTrans" cxnId="{F17B852B-CF57-4347-BDA5-191BB6789587}">
      <dgm:prSet/>
      <dgm:spPr/>
      <dgm:t>
        <a:bodyPr/>
        <a:lstStyle/>
        <a:p>
          <a:endParaRPr lang="en-US"/>
        </a:p>
      </dgm:t>
    </dgm:pt>
    <dgm:pt modelId="{0E4E33DC-7D11-4AC1-BADC-BE55216E7B0B}">
      <dgm:prSet custT="1"/>
      <dgm:spPr/>
      <dgm:t>
        <a:bodyPr/>
        <a:lstStyle/>
        <a:p>
          <a:pPr>
            <a:lnSpc>
              <a:spcPct val="100000"/>
            </a:lnSpc>
          </a:pPr>
          <a:r>
            <a:rPr lang="en-GB" sz="2000"/>
            <a:t>I can create and conduct a questionnaire. </a:t>
          </a:r>
          <a:endParaRPr lang="en-US" sz="2000"/>
        </a:p>
      </dgm:t>
    </dgm:pt>
    <dgm:pt modelId="{7D2EA6F2-249F-4671-AB6D-F050C6F4C2CA}" type="parTrans" cxnId="{4EEF528F-A7CC-471B-BEB7-DEA6B19F894A}">
      <dgm:prSet/>
      <dgm:spPr/>
      <dgm:t>
        <a:bodyPr/>
        <a:lstStyle/>
        <a:p>
          <a:endParaRPr lang="en-US"/>
        </a:p>
      </dgm:t>
    </dgm:pt>
    <dgm:pt modelId="{29D69EC6-9DD2-459B-AB2F-0B37DC4F3C4B}" type="sibTrans" cxnId="{4EEF528F-A7CC-471B-BEB7-DEA6B19F894A}">
      <dgm:prSet/>
      <dgm:spPr/>
      <dgm:t>
        <a:bodyPr/>
        <a:lstStyle/>
        <a:p>
          <a:endParaRPr lang="en-US"/>
        </a:p>
      </dgm:t>
    </dgm:pt>
    <dgm:pt modelId="{085DB1A6-71AF-4BE6-81A5-E70CC94656BB}">
      <dgm:prSet custT="1"/>
      <dgm:spPr/>
      <dgm:t>
        <a:bodyPr/>
        <a:lstStyle/>
        <a:p>
          <a:pPr>
            <a:lnSpc>
              <a:spcPct val="100000"/>
            </a:lnSpc>
          </a:pPr>
          <a:r>
            <a:rPr lang="en-GB" sz="2000"/>
            <a:t>I can analyse the findings of an investigation. </a:t>
          </a:r>
          <a:endParaRPr lang="en-US" sz="2000"/>
        </a:p>
      </dgm:t>
    </dgm:pt>
    <dgm:pt modelId="{80E76094-5092-4A60-94E6-BA55459C2C43}" type="parTrans" cxnId="{485EFD75-DC6E-4580-90B7-D5837B07EEDC}">
      <dgm:prSet/>
      <dgm:spPr/>
      <dgm:t>
        <a:bodyPr/>
        <a:lstStyle/>
        <a:p>
          <a:endParaRPr lang="en-US"/>
        </a:p>
      </dgm:t>
    </dgm:pt>
    <dgm:pt modelId="{0443BA55-3E79-49A3-86DA-117F02B6EB4B}" type="sibTrans" cxnId="{485EFD75-DC6E-4580-90B7-D5837B07EEDC}">
      <dgm:prSet/>
      <dgm:spPr/>
      <dgm:t>
        <a:bodyPr/>
        <a:lstStyle/>
        <a:p>
          <a:endParaRPr lang="en-US"/>
        </a:p>
      </dgm:t>
    </dgm:pt>
    <dgm:pt modelId="{9F84A412-2FC4-4405-943B-CBF6E3EE8489}">
      <dgm:prSet custT="1"/>
      <dgm:spPr/>
      <dgm:t>
        <a:bodyPr/>
        <a:lstStyle/>
        <a:p>
          <a:pPr>
            <a:lnSpc>
              <a:spcPct val="100000"/>
            </a:lnSpc>
          </a:pPr>
          <a:r>
            <a:rPr lang="en-GB" sz="2000"/>
            <a:t>I can present information to my peers</a:t>
          </a:r>
          <a:r>
            <a:rPr lang="en-GB" sz="1900"/>
            <a:t>.</a:t>
          </a:r>
          <a:endParaRPr lang="en-US" sz="1900"/>
        </a:p>
      </dgm:t>
    </dgm:pt>
    <dgm:pt modelId="{75C51CB5-CF1E-4F29-81BE-968194DC2B3A}" type="parTrans" cxnId="{806450FA-6FB9-42BA-B3F2-0C4A364E6910}">
      <dgm:prSet/>
      <dgm:spPr/>
      <dgm:t>
        <a:bodyPr/>
        <a:lstStyle/>
        <a:p>
          <a:endParaRPr lang="en-US"/>
        </a:p>
      </dgm:t>
    </dgm:pt>
    <dgm:pt modelId="{1617B11D-4090-41C7-A91A-4220F9728300}" type="sibTrans" cxnId="{806450FA-6FB9-42BA-B3F2-0C4A364E6910}">
      <dgm:prSet/>
      <dgm:spPr/>
      <dgm:t>
        <a:bodyPr/>
        <a:lstStyle/>
        <a:p>
          <a:endParaRPr lang="en-US"/>
        </a:p>
      </dgm:t>
    </dgm:pt>
    <dgm:pt modelId="{F582F9CE-A5C1-4574-984C-04A5BA23592B}" type="pres">
      <dgm:prSet presAssocID="{2764888E-F7D6-4D42-9E42-1FAF1DD08308}" presName="root" presStyleCnt="0">
        <dgm:presLayoutVars>
          <dgm:dir/>
          <dgm:resizeHandles val="exact"/>
        </dgm:presLayoutVars>
      </dgm:prSet>
      <dgm:spPr/>
    </dgm:pt>
    <dgm:pt modelId="{B0C0F7A7-9C4F-4BD4-8305-5C8EC16AB0C0}" type="pres">
      <dgm:prSet presAssocID="{67D8C980-10FA-4078-BA78-C637A4D89929}" presName="compNode" presStyleCnt="0"/>
      <dgm:spPr/>
    </dgm:pt>
    <dgm:pt modelId="{658A6B0F-45DD-4468-8DA1-4D5803D241A1}" type="pres">
      <dgm:prSet presAssocID="{67D8C980-10FA-4078-BA78-C637A4D89929}" presName="bgRect" presStyleLbl="bgShp" presStyleIdx="0" presStyleCnt="6" custLinFactNeighborX="0" custLinFactNeighborY="-1956"/>
      <dgm:spPr/>
    </dgm:pt>
    <dgm:pt modelId="{9F264268-EF20-46CA-B672-0107987633CB}" type="pres">
      <dgm:prSet presAssocID="{67D8C980-10FA-4078-BA78-C637A4D89929}"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ss Pieces"/>
        </a:ext>
      </dgm:extLst>
    </dgm:pt>
    <dgm:pt modelId="{1A35BA34-6ECC-455D-8B8D-974ABD5FA5C7}" type="pres">
      <dgm:prSet presAssocID="{67D8C980-10FA-4078-BA78-C637A4D89929}" presName="spaceRect" presStyleCnt="0"/>
      <dgm:spPr/>
    </dgm:pt>
    <dgm:pt modelId="{3EDFA7E1-34F0-4963-8B62-8A9FB259C93D}" type="pres">
      <dgm:prSet presAssocID="{67D8C980-10FA-4078-BA78-C637A4D89929}" presName="parTx" presStyleLbl="revTx" presStyleIdx="0" presStyleCnt="6">
        <dgm:presLayoutVars>
          <dgm:chMax val="0"/>
          <dgm:chPref val="0"/>
        </dgm:presLayoutVars>
      </dgm:prSet>
      <dgm:spPr/>
    </dgm:pt>
    <dgm:pt modelId="{56329276-195A-4806-AD73-8EAA5A00B151}" type="pres">
      <dgm:prSet presAssocID="{1F177F34-4DAF-4AFC-9BAA-5FA8C21F151B}" presName="sibTrans" presStyleCnt="0"/>
      <dgm:spPr/>
    </dgm:pt>
    <dgm:pt modelId="{8507BD9E-B45D-4778-AF32-66F1FDB0FAEF}" type="pres">
      <dgm:prSet presAssocID="{11199561-014B-48B9-8DBB-14701642DB9E}" presName="compNode" presStyleCnt="0"/>
      <dgm:spPr/>
    </dgm:pt>
    <dgm:pt modelId="{1FCED8B7-3EE2-4282-B806-5F5F9F2B55C2}" type="pres">
      <dgm:prSet presAssocID="{11199561-014B-48B9-8DBB-14701642DB9E}" presName="bgRect" presStyleLbl="bgShp" presStyleIdx="1" presStyleCnt="6"/>
      <dgm:spPr/>
    </dgm:pt>
    <dgm:pt modelId="{BFB523FA-C8F4-4DC5-837F-30AEEEC19888}" type="pres">
      <dgm:prSet presAssocID="{11199561-014B-48B9-8DBB-14701642DB9E}"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ice"/>
        </a:ext>
      </dgm:extLst>
    </dgm:pt>
    <dgm:pt modelId="{99E5CA27-1955-4B68-A416-3F5351A89B6E}" type="pres">
      <dgm:prSet presAssocID="{11199561-014B-48B9-8DBB-14701642DB9E}" presName="spaceRect" presStyleCnt="0"/>
      <dgm:spPr/>
    </dgm:pt>
    <dgm:pt modelId="{5565E93C-4DF9-4F5A-99E8-E10CF201C188}" type="pres">
      <dgm:prSet presAssocID="{11199561-014B-48B9-8DBB-14701642DB9E}" presName="parTx" presStyleLbl="revTx" presStyleIdx="1" presStyleCnt="6">
        <dgm:presLayoutVars>
          <dgm:chMax val="0"/>
          <dgm:chPref val="0"/>
        </dgm:presLayoutVars>
      </dgm:prSet>
      <dgm:spPr/>
    </dgm:pt>
    <dgm:pt modelId="{80BD6AED-E701-4667-8080-33D7BA701BF4}" type="pres">
      <dgm:prSet presAssocID="{9C12BC2B-27CA-4003-824F-E4EDA2BA0B46}" presName="sibTrans" presStyleCnt="0"/>
      <dgm:spPr/>
    </dgm:pt>
    <dgm:pt modelId="{89AE8746-A9A2-499A-9116-369BEEB8BD4B}" type="pres">
      <dgm:prSet presAssocID="{5C67E236-116E-4427-A327-01B1D62D3C39}" presName="compNode" presStyleCnt="0"/>
      <dgm:spPr/>
    </dgm:pt>
    <dgm:pt modelId="{4B0D9D10-087B-4324-8D85-7C1EFD1B0469}" type="pres">
      <dgm:prSet presAssocID="{5C67E236-116E-4427-A327-01B1D62D3C39}" presName="bgRect" presStyleLbl="bgShp" presStyleIdx="2" presStyleCnt="6"/>
      <dgm:spPr/>
    </dgm:pt>
    <dgm:pt modelId="{970D9580-E765-4FAC-822A-C5C8805EBFB6}" type="pres">
      <dgm:prSet presAssocID="{5C67E236-116E-4427-A327-01B1D62D3C39}"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laying Cards"/>
        </a:ext>
      </dgm:extLst>
    </dgm:pt>
    <dgm:pt modelId="{3F826976-9AA7-43A6-9F84-0948152DC6A3}" type="pres">
      <dgm:prSet presAssocID="{5C67E236-116E-4427-A327-01B1D62D3C39}" presName="spaceRect" presStyleCnt="0"/>
      <dgm:spPr/>
    </dgm:pt>
    <dgm:pt modelId="{4483A51B-B661-4560-B004-51E2C3495FB8}" type="pres">
      <dgm:prSet presAssocID="{5C67E236-116E-4427-A327-01B1D62D3C39}" presName="parTx" presStyleLbl="revTx" presStyleIdx="2" presStyleCnt="6">
        <dgm:presLayoutVars>
          <dgm:chMax val="0"/>
          <dgm:chPref val="0"/>
        </dgm:presLayoutVars>
      </dgm:prSet>
      <dgm:spPr/>
    </dgm:pt>
    <dgm:pt modelId="{785E3798-CC52-4583-8BCB-05981D3F2968}" type="pres">
      <dgm:prSet presAssocID="{2EF226FA-7B53-42B2-8CCB-E001D978D300}" presName="sibTrans" presStyleCnt="0"/>
      <dgm:spPr/>
    </dgm:pt>
    <dgm:pt modelId="{E57A219D-6149-4DCF-B472-08E37B0BC9F6}" type="pres">
      <dgm:prSet presAssocID="{0E4E33DC-7D11-4AC1-BADC-BE55216E7B0B}" presName="compNode" presStyleCnt="0"/>
      <dgm:spPr/>
    </dgm:pt>
    <dgm:pt modelId="{6C96E486-6D82-4709-A4B3-3556EF657973}" type="pres">
      <dgm:prSet presAssocID="{0E4E33DC-7D11-4AC1-BADC-BE55216E7B0B}" presName="bgRect" presStyleLbl="bgShp" presStyleIdx="3" presStyleCnt="6"/>
      <dgm:spPr/>
    </dgm:pt>
    <dgm:pt modelId="{A90DE636-FCA9-445C-967C-303FADD75740}" type="pres">
      <dgm:prSet presAssocID="{0E4E33DC-7D11-4AC1-BADC-BE55216E7B0B}"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eck List"/>
        </a:ext>
      </dgm:extLst>
    </dgm:pt>
    <dgm:pt modelId="{07617CA6-F1EA-4D12-AEBC-ACCAB055DE85}" type="pres">
      <dgm:prSet presAssocID="{0E4E33DC-7D11-4AC1-BADC-BE55216E7B0B}" presName="spaceRect" presStyleCnt="0"/>
      <dgm:spPr/>
    </dgm:pt>
    <dgm:pt modelId="{613C5402-4041-47EF-9AFE-56AAA8616948}" type="pres">
      <dgm:prSet presAssocID="{0E4E33DC-7D11-4AC1-BADC-BE55216E7B0B}" presName="parTx" presStyleLbl="revTx" presStyleIdx="3" presStyleCnt="6">
        <dgm:presLayoutVars>
          <dgm:chMax val="0"/>
          <dgm:chPref val="0"/>
        </dgm:presLayoutVars>
      </dgm:prSet>
      <dgm:spPr/>
    </dgm:pt>
    <dgm:pt modelId="{8DD11A2D-B68F-4F22-87F2-DB9E475652C4}" type="pres">
      <dgm:prSet presAssocID="{29D69EC6-9DD2-459B-AB2F-0B37DC4F3C4B}" presName="sibTrans" presStyleCnt="0"/>
      <dgm:spPr/>
    </dgm:pt>
    <dgm:pt modelId="{CF4DEDB3-8E70-4E8A-9A95-F4BA0FAE3430}" type="pres">
      <dgm:prSet presAssocID="{085DB1A6-71AF-4BE6-81A5-E70CC94656BB}" presName="compNode" presStyleCnt="0"/>
      <dgm:spPr/>
    </dgm:pt>
    <dgm:pt modelId="{A7D48697-8D23-4F2E-BE19-E9C70D55F531}" type="pres">
      <dgm:prSet presAssocID="{085DB1A6-71AF-4BE6-81A5-E70CC94656BB}" presName="bgRect" presStyleLbl="bgShp" presStyleIdx="4" presStyleCnt="6"/>
      <dgm:spPr/>
    </dgm:pt>
    <dgm:pt modelId="{4F9E2AF9-8C28-4E19-A8EA-665D584A5094}" type="pres">
      <dgm:prSet presAssocID="{085DB1A6-71AF-4BE6-81A5-E70CC94656BB}"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Magnifying glass"/>
        </a:ext>
      </dgm:extLst>
    </dgm:pt>
    <dgm:pt modelId="{1B5F4982-C792-461A-8DA2-B7549F94EF84}" type="pres">
      <dgm:prSet presAssocID="{085DB1A6-71AF-4BE6-81A5-E70CC94656BB}" presName="spaceRect" presStyleCnt="0"/>
      <dgm:spPr/>
    </dgm:pt>
    <dgm:pt modelId="{9098C025-6C26-4005-B7E4-B6813C132FBA}" type="pres">
      <dgm:prSet presAssocID="{085DB1A6-71AF-4BE6-81A5-E70CC94656BB}" presName="parTx" presStyleLbl="revTx" presStyleIdx="4" presStyleCnt="6">
        <dgm:presLayoutVars>
          <dgm:chMax val="0"/>
          <dgm:chPref val="0"/>
        </dgm:presLayoutVars>
      </dgm:prSet>
      <dgm:spPr/>
    </dgm:pt>
    <dgm:pt modelId="{6EBBA5B6-4DB2-4527-8033-55A147097D5B}" type="pres">
      <dgm:prSet presAssocID="{0443BA55-3E79-49A3-86DA-117F02B6EB4B}" presName="sibTrans" presStyleCnt="0"/>
      <dgm:spPr/>
    </dgm:pt>
    <dgm:pt modelId="{875F556A-F4AA-44E2-893C-295C5BE76EA0}" type="pres">
      <dgm:prSet presAssocID="{9F84A412-2FC4-4405-943B-CBF6E3EE8489}" presName="compNode" presStyleCnt="0"/>
      <dgm:spPr/>
    </dgm:pt>
    <dgm:pt modelId="{EA2D339D-0EE7-4E62-94B4-740706C635A2}" type="pres">
      <dgm:prSet presAssocID="{9F84A412-2FC4-4405-943B-CBF6E3EE8489}" presName="bgRect" presStyleLbl="bgShp" presStyleIdx="5" presStyleCnt="6" custLinFactNeighborX="-2374" custLinFactNeighborY="1847"/>
      <dgm:spPr/>
    </dgm:pt>
    <dgm:pt modelId="{5E8B75EA-7690-4AB3-904D-B038807B13D4}" type="pres">
      <dgm:prSet presAssocID="{9F84A412-2FC4-4405-943B-CBF6E3EE8489}"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Customer Review"/>
        </a:ext>
      </dgm:extLst>
    </dgm:pt>
    <dgm:pt modelId="{F6A736E9-D42E-4B32-8137-DECC2BCAC5A6}" type="pres">
      <dgm:prSet presAssocID="{9F84A412-2FC4-4405-943B-CBF6E3EE8489}" presName="spaceRect" presStyleCnt="0"/>
      <dgm:spPr/>
    </dgm:pt>
    <dgm:pt modelId="{074E6DBC-2B91-423E-8D2C-7E319FEE024B}" type="pres">
      <dgm:prSet presAssocID="{9F84A412-2FC4-4405-943B-CBF6E3EE8489}" presName="parTx" presStyleLbl="revTx" presStyleIdx="5" presStyleCnt="6">
        <dgm:presLayoutVars>
          <dgm:chMax val="0"/>
          <dgm:chPref val="0"/>
        </dgm:presLayoutVars>
      </dgm:prSet>
      <dgm:spPr/>
    </dgm:pt>
  </dgm:ptLst>
  <dgm:cxnLst>
    <dgm:cxn modelId="{DFA85E28-A0BD-4CB4-A99F-6257AB3BD083}" type="presOf" srcId="{11199561-014B-48B9-8DBB-14701642DB9E}" destId="{5565E93C-4DF9-4F5A-99E8-E10CF201C188}" srcOrd="0" destOrd="0" presId="urn:microsoft.com/office/officeart/2018/2/layout/IconVerticalSolidList"/>
    <dgm:cxn modelId="{F17B852B-CF57-4347-BDA5-191BB6789587}" srcId="{2764888E-F7D6-4D42-9E42-1FAF1DD08308}" destId="{5C67E236-116E-4427-A327-01B1D62D3C39}" srcOrd="2" destOrd="0" parTransId="{5E2A93C0-278E-4403-A951-EE7AAE8DBDDF}" sibTransId="{2EF226FA-7B53-42B2-8CCB-E001D978D300}"/>
    <dgm:cxn modelId="{329E115D-DE08-4AD1-AAC3-C56C47FC7DF5}" type="presOf" srcId="{67D8C980-10FA-4078-BA78-C637A4D89929}" destId="{3EDFA7E1-34F0-4963-8B62-8A9FB259C93D}" srcOrd="0" destOrd="0" presId="urn:microsoft.com/office/officeart/2018/2/layout/IconVerticalSolidList"/>
    <dgm:cxn modelId="{A9282745-F8B7-4EEC-8B5E-502DA35F5293}" type="presOf" srcId="{0E4E33DC-7D11-4AC1-BADC-BE55216E7B0B}" destId="{613C5402-4041-47EF-9AFE-56AAA8616948}" srcOrd="0" destOrd="0" presId="urn:microsoft.com/office/officeart/2018/2/layout/IconVerticalSolidList"/>
    <dgm:cxn modelId="{B019E750-2649-4853-A573-B403282CD840}" type="presOf" srcId="{5C67E236-116E-4427-A327-01B1D62D3C39}" destId="{4483A51B-B661-4560-B004-51E2C3495FB8}" srcOrd="0" destOrd="0" presId="urn:microsoft.com/office/officeart/2018/2/layout/IconVerticalSolidList"/>
    <dgm:cxn modelId="{485EFD75-DC6E-4580-90B7-D5837B07EEDC}" srcId="{2764888E-F7D6-4D42-9E42-1FAF1DD08308}" destId="{085DB1A6-71AF-4BE6-81A5-E70CC94656BB}" srcOrd="4" destOrd="0" parTransId="{80E76094-5092-4A60-94E6-BA55459C2C43}" sibTransId="{0443BA55-3E79-49A3-86DA-117F02B6EB4B}"/>
    <dgm:cxn modelId="{C637475A-9B14-43B0-8DCE-20E07443114F}" type="presOf" srcId="{9F84A412-2FC4-4405-943B-CBF6E3EE8489}" destId="{074E6DBC-2B91-423E-8D2C-7E319FEE024B}" srcOrd="0" destOrd="0" presId="urn:microsoft.com/office/officeart/2018/2/layout/IconVerticalSolidList"/>
    <dgm:cxn modelId="{2AC32B7F-8005-4AFD-B941-B15E9CE173C8}" type="presOf" srcId="{085DB1A6-71AF-4BE6-81A5-E70CC94656BB}" destId="{9098C025-6C26-4005-B7E4-B6813C132FBA}" srcOrd="0" destOrd="0" presId="urn:microsoft.com/office/officeart/2018/2/layout/IconVerticalSolidList"/>
    <dgm:cxn modelId="{4EEF528F-A7CC-471B-BEB7-DEA6B19F894A}" srcId="{2764888E-F7D6-4D42-9E42-1FAF1DD08308}" destId="{0E4E33DC-7D11-4AC1-BADC-BE55216E7B0B}" srcOrd="3" destOrd="0" parTransId="{7D2EA6F2-249F-4671-AB6D-F050C6F4C2CA}" sibTransId="{29D69EC6-9DD2-459B-AB2F-0B37DC4F3C4B}"/>
    <dgm:cxn modelId="{853BEDC3-BED5-4716-9BB7-70180E90376F}" srcId="{2764888E-F7D6-4D42-9E42-1FAF1DD08308}" destId="{67D8C980-10FA-4078-BA78-C637A4D89929}" srcOrd="0" destOrd="0" parTransId="{3F0D3677-8D6D-4FA4-B1B0-5D3AA19668CF}" sibTransId="{1F177F34-4DAF-4AFC-9BAA-5FA8C21F151B}"/>
    <dgm:cxn modelId="{18469BCC-4B23-4BF6-A200-ED08BD10B455}" type="presOf" srcId="{2764888E-F7D6-4D42-9E42-1FAF1DD08308}" destId="{F582F9CE-A5C1-4574-984C-04A5BA23592B}" srcOrd="0" destOrd="0" presId="urn:microsoft.com/office/officeart/2018/2/layout/IconVerticalSolidList"/>
    <dgm:cxn modelId="{0A1456D4-A762-4FBA-AB44-A760E4CFDBA4}" srcId="{2764888E-F7D6-4D42-9E42-1FAF1DD08308}" destId="{11199561-014B-48B9-8DBB-14701642DB9E}" srcOrd="1" destOrd="0" parTransId="{CF8C3C94-1A7D-4C01-AC0A-69210B4B5718}" sibTransId="{9C12BC2B-27CA-4003-824F-E4EDA2BA0B46}"/>
    <dgm:cxn modelId="{806450FA-6FB9-42BA-B3F2-0C4A364E6910}" srcId="{2764888E-F7D6-4D42-9E42-1FAF1DD08308}" destId="{9F84A412-2FC4-4405-943B-CBF6E3EE8489}" srcOrd="5" destOrd="0" parTransId="{75C51CB5-CF1E-4F29-81BE-968194DC2B3A}" sibTransId="{1617B11D-4090-41C7-A91A-4220F9728300}"/>
    <dgm:cxn modelId="{AB7E76F1-E8EC-4C5D-8618-E83A122872FA}" type="presParOf" srcId="{F582F9CE-A5C1-4574-984C-04A5BA23592B}" destId="{B0C0F7A7-9C4F-4BD4-8305-5C8EC16AB0C0}" srcOrd="0" destOrd="0" presId="urn:microsoft.com/office/officeart/2018/2/layout/IconVerticalSolidList"/>
    <dgm:cxn modelId="{A390B11F-B290-49BB-9BF3-A7E23F7B8243}" type="presParOf" srcId="{B0C0F7A7-9C4F-4BD4-8305-5C8EC16AB0C0}" destId="{658A6B0F-45DD-4468-8DA1-4D5803D241A1}" srcOrd="0" destOrd="0" presId="urn:microsoft.com/office/officeart/2018/2/layout/IconVerticalSolidList"/>
    <dgm:cxn modelId="{9E145B0D-4364-4CC0-BFB7-8E2873621F58}" type="presParOf" srcId="{B0C0F7A7-9C4F-4BD4-8305-5C8EC16AB0C0}" destId="{9F264268-EF20-46CA-B672-0107987633CB}" srcOrd="1" destOrd="0" presId="urn:microsoft.com/office/officeart/2018/2/layout/IconVerticalSolidList"/>
    <dgm:cxn modelId="{8A49B79A-F715-4321-96B3-D6F89C8D9670}" type="presParOf" srcId="{B0C0F7A7-9C4F-4BD4-8305-5C8EC16AB0C0}" destId="{1A35BA34-6ECC-455D-8B8D-974ABD5FA5C7}" srcOrd="2" destOrd="0" presId="urn:microsoft.com/office/officeart/2018/2/layout/IconVerticalSolidList"/>
    <dgm:cxn modelId="{09D203DD-F6D6-441A-8F99-D58B9614D251}" type="presParOf" srcId="{B0C0F7A7-9C4F-4BD4-8305-5C8EC16AB0C0}" destId="{3EDFA7E1-34F0-4963-8B62-8A9FB259C93D}" srcOrd="3" destOrd="0" presId="urn:microsoft.com/office/officeart/2018/2/layout/IconVerticalSolidList"/>
    <dgm:cxn modelId="{92ABD725-48F5-4586-9140-F8D7B2FC089B}" type="presParOf" srcId="{F582F9CE-A5C1-4574-984C-04A5BA23592B}" destId="{56329276-195A-4806-AD73-8EAA5A00B151}" srcOrd="1" destOrd="0" presId="urn:microsoft.com/office/officeart/2018/2/layout/IconVerticalSolidList"/>
    <dgm:cxn modelId="{EE88CDE3-A7C1-42DC-ABA5-4A6FC2CBBD85}" type="presParOf" srcId="{F582F9CE-A5C1-4574-984C-04A5BA23592B}" destId="{8507BD9E-B45D-4778-AF32-66F1FDB0FAEF}" srcOrd="2" destOrd="0" presId="urn:microsoft.com/office/officeart/2018/2/layout/IconVerticalSolidList"/>
    <dgm:cxn modelId="{8C4EEB15-C820-4BD5-BAAE-275D76389D26}" type="presParOf" srcId="{8507BD9E-B45D-4778-AF32-66F1FDB0FAEF}" destId="{1FCED8B7-3EE2-4282-B806-5F5F9F2B55C2}" srcOrd="0" destOrd="0" presId="urn:microsoft.com/office/officeart/2018/2/layout/IconVerticalSolidList"/>
    <dgm:cxn modelId="{92DB1EDD-41A4-45EB-8CEA-CB8E8B58AE83}" type="presParOf" srcId="{8507BD9E-B45D-4778-AF32-66F1FDB0FAEF}" destId="{BFB523FA-C8F4-4DC5-837F-30AEEEC19888}" srcOrd="1" destOrd="0" presId="urn:microsoft.com/office/officeart/2018/2/layout/IconVerticalSolidList"/>
    <dgm:cxn modelId="{560F5397-7017-4461-A27F-008F7F1E5FEF}" type="presParOf" srcId="{8507BD9E-B45D-4778-AF32-66F1FDB0FAEF}" destId="{99E5CA27-1955-4B68-A416-3F5351A89B6E}" srcOrd="2" destOrd="0" presId="urn:microsoft.com/office/officeart/2018/2/layout/IconVerticalSolidList"/>
    <dgm:cxn modelId="{9C93F03F-DECA-4784-A38D-E2FCB45FE7A0}" type="presParOf" srcId="{8507BD9E-B45D-4778-AF32-66F1FDB0FAEF}" destId="{5565E93C-4DF9-4F5A-99E8-E10CF201C188}" srcOrd="3" destOrd="0" presId="urn:microsoft.com/office/officeart/2018/2/layout/IconVerticalSolidList"/>
    <dgm:cxn modelId="{5B193492-6A4F-487F-98D1-BDA82001E3F1}" type="presParOf" srcId="{F582F9CE-A5C1-4574-984C-04A5BA23592B}" destId="{80BD6AED-E701-4667-8080-33D7BA701BF4}" srcOrd="3" destOrd="0" presId="urn:microsoft.com/office/officeart/2018/2/layout/IconVerticalSolidList"/>
    <dgm:cxn modelId="{3C887D59-7B83-4CEC-8762-A471904D0FE5}" type="presParOf" srcId="{F582F9CE-A5C1-4574-984C-04A5BA23592B}" destId="{89AE8746-A9A2-499A-9116-369BEEB8BD4B}" srcOrd="4" destOrd="0" presId="urn:microsoft.com/office/officeart/2018/2/layout/IconVerticalSolidList"/>
    <dgm:cxn modelId="{5B7B388B-7844-4E49-95AE-A128C37A2288}" type="presParOf" srcId="{89AE8746-A9A2-499A-9116-369BEEB8BD4B}" destId="{4B0D9D10-087B-4324-8D85-7C1EFD1B0469}" srcOrd="0" destOrd="0" presId="urn:microsoft.com/office/officeart/2018/2/layout/IconVerticalSolidList"/>
    <dgm:cxn modelId="{0FC491A5-A1F0-480F-BA67-372AD61BC89F}" type="presParOf" srcId="{89AE8746-A9A2-499A-9116-369BEEB8BD4B}" destId="{970D9580-E765-4FAC-822A-C5C8805EBFB6}" srcOrd="1" destOrd="0" presId="urn:microsoft.com/office/officeart/2018/2/layout/IconVerticalSolidList"/>
    <dgm:cxn modelId="{27F7CF7B-A4F0-4EA3-BE77-75BD663FA895}" type="presParOf" srcId="{89AE8746-A9A2-499A-9116-369BEEB8BD4B}" destId="{3F826976-9AA7-43A6-9F84-0948152DC6A3}" srcOrd="2" destOrd="0" presId="urn:microsoft.com/office/officeart/2018/2/layout/IconVerticalSolidList"/>
    <dgm:cxn modelId="{3249A865-DC6F-496F-BC1F-A2D2D8652FD4}" type="presParOf" srcId="{89AE8746-A9A2-499A-9116-369BEEB8BD4B}" destId="{4483A51B-B661-4560-B004-51E2C3495FB8}" srcOrd="3" destOrd="0" presId="urn:microsoft.com/office/officeart/2018/2/layout/IconVerticalSolidList"/>
    <dgm:cxn modelId="{A367C217-D840-471E-AF53-5C7060FE2D8E}" type="presParOf" srcId="{F582F9CE-A5C1-4574-984C-04A5BA23592B}" destId="{785E3798-CC52-4583-8BCB-05981D3F2968}" srcOrd="5" destOrd="0" presId="urn:microsoft.com/office/officeart/2018/2/layout/IconVerticalSolidList"/>
    <dgm:cxn modelId="{1BA2BC6E-54AD-4117-80F5-747B7E77A373}" type="presParOf" srcId="{F582F9CE-A5C1-4574-984C-04A5BA23592B}" destId="{E57A219D-6149-4DCF-B472-08E37B0BC9F6}" srcOrd="6" destOrd="0" presId="urn:microsoft.com/office/officeart/2018/2/layout/IconVerticalSolidList"/>
    <dgm:cxn modelId="{3819B4C0-95D4-4EBB-87A9-BDA9F832A908}" type="presParOf" srcId="{E57A219D-6149-4DCF-B472-08E37B0BC9F6}" destId="{6C96E486-6D82-4709-A4B3-3556EF657973}" srcOrd="0" destOrd="0" presId="urn:microsoft.com/office/officeart/2018/2/layout/IconVerticalSolidList"/>
    <dgm:cxn modelId="{D4B6026D-957D-4B55-9FCE-79D838D0C200}" type="presParOf" srcId="{E57A219D-6149-4DCF-B472-08E37B0BC9F6}" destId="{A90DE636-FCA9-445C-967C-303FADD75740}" srcOrd="1" destOrd="0" presId="urn:microsoft.com/office/officeart/2018/2/layout/IconVerticalSolidList"/>
    <dgm:cxn modelId="{49902B1C-8975-45E0-99FE-04A3A5F82921}" type="presParOf" srcId="{E57A219D-6149-4DCF-B472-08E37B0BC9F6}" destId="{07617CA6-F1EA-4D12-AEBC-ACCAB055DE85}" srcOrd="2" destOrd="0" presId="urn:microsoft.com/office/officeart/2018/2/layout/IconVerticalSolidList"/>
    <dgm:cxn modelId="{F7E119AA-9355-4DF3-B34B-0505C2F95354}" type="presParOf" srcId="{E57A219D-6149-4DCF-B472-08E37B0BC9F6}" destId="{613C5402-4041-47EF-9AFE-56AAA8616948}" srcOrd="3" destOrd="0" presId="urn:microsoft.com/office/officeart/2018/2/layout/IconVerticalSolidList"/>
    <dgm:cxn modelId="{CFB0F8FA-F40F-4211-9F16-F4E9BC51E53E}" type="presParOf" srcId="{F582F9CE-A5C1-4574-984C-04A5BA23592B}" destId="{8DD11A2D-B68F-4F22-87F2-DB9E475652C4}" srcOrd="7" destOrd="0" presId="urn:microsoft.com/office/officeart/2018/2/layout/IconVerticalSolidList"/>
    <dgm:cxn modelId="{57D356E8-E64A-4FC6-AD3F-98F2A3CA5C4D}" type="presParOf" srcId="{F582F9CE-A5C1-4574-984C-04A5BA23592B}" destId="{CF4DEDB3-8E70-4E8A-9A95-F4BA0FAE3430}" srcOrd="8" destOrd="0" presId="urn:microsoft.com/office/officeart/2018/2/layout/IconVerticalSolidList"/>
    <dgm:cxn modelId="{D6CBB1CB-84FF-4256-A934-00173796493F}" type="presParOf" srcId="{CF4DEDB3-8E70-4E8A-9A95-F4BA0FAE3430}" destId="{A7D48697-8D23-4F2E-BE19-E9C70D55F531}" srcOrd="0" destOrd="0" presId="urn:microsoft.com/office/officeart/2018/2/layout/IconVerticalSolidList"/>
    <dgm:cxn modelId="{4D064F29-629F-4A59-B5E2-CCACCBF61FD8}" type="presParOf" srcId="{CF4DEDB3-8E70-4E8A-9A95-F4BA0FAE3430}" destId="{4F9E2AF9-8C28-4E19-A8EA-665D584A5094}" srcOrd="1" destOrd="0" presId="urn:microsoft.com/office/officeart/2018/2/layout/IconVerticalSolidList"/>
    <dgm:cxn modelId="{EC09A0E1-03A2-41E6-8C6D-E16D8D3D9689}" type="presParOf" srcId="{CF4DEDB3-8E70-4E8A-9A95-F4BA0FAE3430}" destId="{1B5F4982-C792-461A-8DA2-B7549F94EF84}" srcOrd="2" destOrd="0" presId="urn:microsoft.com/office/officeart/2018/2/layout/IconVerticalSolidList"/>
    <dgm:cxn modelId="{9EFB1267-5A2A-4367-9042-D6DCAEDF3D9C}" type="presParOf" srcId="{CF4DEDB3-8E70-4E8A-9A95-F4BA0FAE3430}" destId="{9098C025-6C26-4005-B7E4-B6813C132FBA}" srcOrd="3" destOrd="0" presId="urn:microsoft.com/office/officeart/2018/2/layout/IconVerticalSolidList"/>
    <dgm:cxn modelId="{34D7C369-E03A-4F81-A3EC-122527ECCACE}" type="presParOf" srcId="{F582F9CE-A5C1-4574-984C-04A5BA23592B}" destId="{6EBBA5B6-4DB2-4527-8033-55A147097D5B}" srcOrd="9" destOrd="0" presId="urn:microsoft.com/office/officeart/2018/2/layout/IconVerticalSolidList"/>
    <dgm:cxn modelId="{8C5FDDD8-15DA-42B2-B355-24246781FD77}" type="presParOf" srcId="{F582F9CE-A5C1-4574-984C-04A5BA23592B}" destId="{875F556A-F4AA-44E2-893C-295C5BE76EA0}" srcOrd="10" destOrd="0" presId="urn:microsoft.com/office/officeart/2018/2/layout/IconVerticalSolidList"/>
    <dgm:cxn modelId="{4C44B0BD-A3BF-4F65-AC96-EDDE42825845}" type="presParOf" srcId="{875F556A-F4AA-44E2-893C-295C5BE76EA0}" destId="{EA2D339D-0EE7-4E62-94B4-740706C635A2}" srcOrd="0" destOrd="0" presId="urn:microsoft.com/office/officeart/2018/2/layout/IconVerticalSolidList"/>
    <dgm:cxn modelId="{9FCA1D0B-45F4-4A2F-B967-823620FD1C19}" type="presParOf" srcId="{875F556A-F4AA-44E2-893C-295C5BE76EA0}" destId="{5E8B75EA-7690-4AB3-904D-B038807B13D4}" srcOrd="1" destOrd="0" presId="urn:microsoft.com/office/officeart/2018/2/layout/IconVerticalSolidList"/>
    <dgm:cxn modelId="{3FBDE8FD-60F3-423E-A578-F4A8F4D94AF0}" type="presParOf" srcId="{875F556A-F4AA-44E2-893C-295C5BE76EA0}" destId="{F6A736E9-D42E-4B32-8137-DECC2BCAC5A6}" srcOrd="2" destOrd="0" presId="urn:microsoft.com/office/officeart/2018/2/layout/IconVerticalSolidList"/>
    <dgm:cxn modelId="{B3C8AE56-A0FE-4C23-B74A-FD85D8D228C6}" type="presParOf" srcId="{875F556A-F4AA-44E2-893C-295C5BE76EA0}" destId="{074E6DBC-2B91-423E-8D2C-7E319FEE024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CC26AC0-5216-4596-B309-8EC31077179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045E974-4B7F-46B3-9AA0-2245D3D54B59}">
      <dgm:prSet custT="1"/>
      <dgm:spPr/>
      <dgm:t>
        <a:bodyPr/>
        <a:lstStyle/>
        <a:p>
          <a:pPr>
            <a:lnSpc>
              <a:spcPct val="100000"/>
            </a:lnSpc>
            <a:defRPr cap="all"/>
          </a:pPr>
          <a:r>
            <a:rPr lang="en-GB" sz="2400"/>
            <a:t>discuss and note down the risks of gambling/gaming. </a:t>
          </a:r>
          <a:endParaRPr lang="en-US" sz="2400"/>
        </a:p>
      </dgm:t>
    </dgm:pt>
    <dgm:pt modelId="{B832A846-ABD9-4FAF-9DE3-1EEB796CFA8A}" type="parTrans" cxnId="{0E2B6F84-4BDC-4095-A51F-AFC6F9DEC029}">
      <dgm:prSet/>
      <dgm:spPr/>
      <dgm:t>
        <a:bodyPr/>
        <a:lstStyle/>
        <a:p>
          <a:endParaRPr lang="en-US"/>
        </a:p>
      </dgm:t>
    </dgm:pt>
    <dgm:pt modelId="{651F87E9-4944-4AA1-B10D-A6E4C10A423F}" type="sibTrans" cxnId="{0E2B6F84-4BDC-4095-A51F-AFC6F9DEC029}">
      <dgm:prSet/>
      <dgm:spPr/>
      <dgm:t>
        <a:bodyPr/>
        <a:lstStyle/>
        <a:p>
          <a:endParaRPr lang="en-US"/>
        </a:p>
      </dgm:t>
    </dgm:pt>
    <dgm:pt modelId="{7B1D4ADC-3BA8-4B98-B0F5-48B8465CD884}">
      <dgm:prSet custT="1"/>
      <dgm:spPr/>
      <dgm:t>
        <a:bodyPr/>
        <a:lstStyle/>
        <a:p>
          <a:pPr>
            <a:lnSpc>
              <a:spcPct val="100000"/>
            </a:lnSpc>
            <a:defRPr cap="all"/>
          </a:pPr>
          <a:r>
            <a:rPr lang="en-GB" sz="2400"/>
            <a:t>share your ideas AND REASONING with the class.</a:t>
          </a:r>
          <a:endParaRPr lang="en-US" sz="2400"/>
        </a:p>
      </dgm:t>
    </dgm:pt>
    <dgm:pt modelId="{75620278-B418-4306-812D-B402D2E8A8D9}" type="parTrans" cxnId="{7A79DFC7-B632-436D-9BC4-8E4F63B00FDB}">
      <dgm:prSet/>
      <dgm:spPr/>
      <dgm:t>
        <a:bodyPr/>
        <a:lstStyle/>
        <a:p>
          <a:endParaRPr lang="en-US"/>
        </a:p>
      </dgm:t>
    </dgm:pt>
    <dgm:pt modelId="{7DB1466B-0500-474C-8164-3DE13E6F7C01}" type="sibTrans" cxnId="{7A79DFC7-B632-436D-9BC4-8E4F63B00FDB}">
      <dgm:prSet/>
      <dgm:spPr/>
      <dgm:t>
        <a:bodyPr/>
        <a:lstStyle/>
        <a:p>
          <a:endParaRPr lang="en-US"/>
        </a:p>
      </dgm:t>
    </dgm:pt>
    <dgm:pt modelId="{1513ADDA-2052-42D9-9E26-A880449E9D2B}" type="pres">
      <dgm:prSet presAssocID="{DCC26AC0-5216-4596-B309-8EC31077179C}" presName="linear" presStyleCnt="0">
        <dgm:presLayoutVars>
          <dgm:animLvl val="lvl"/>
          <dgm:resizeHandles val="exact"/>
        </dgm:presLayoutVars>
      </dgm:prSet>
      <dgm:spPr/>
    </dgm:pt>
    <dgm:pt modelId="{1C05CA2D-9207-4F56-8ACF-112C6381E07D}" type="pres">
      <dgm:prSet presAssocID="{1045E974-4B7F-46B3-9AA0-2245D3D54B59}" presName="parentText" presStyleLbl="node1" presStyleIdx="0" presStyleCnt="2" custScaleY="108416">
        <dgm:presLayoutVars>
          <dgm:chMax val="0"/>
          <dgm:bulletEnabled val="1"/>
        </dgm:presLayoutVars>
      </dgm:prSet>
      <dgm:spPr/>
    </dgm:pt>
    <dgm:pt modelId="{E431AA22-EC6D-46A4-9ACD-4C1C80A6BC05}" type="pres">
      <dgm:prSet presAssocID="{651F87E9-4944-4AA1-B10D-A6E4C10A423F}" presName="spacer" presStyleCnt="0"/>
      <dgm:spPr/>
    </dgm:pt>
    <dgm:pt modelId="{FBF397C2-03FB-4F31-A045-8D88BB0ADF5E}" type="pres">
      <dgm:prSet presAssocID="{7B1D4ADC-3BA8-4B98-B0F5-48B8465CD884}" presName="parentText" presStyleLbl="node1" presStyleIdx="1" presStyleCnt="2">
        <dgm:presLayoutVars>
          <dgm:chMax val="0"/>
          <dgm:bulletEnabled val="1"/>
        </dgm:presLayoutVars>
      </dgm:prSet>
      <dgm:spPr/>
    </dgm:pt>
  </dgm:ptLst>
  <dgm:cxnLst>
    <dgm:cxn modelId="{20568D34-D347-4398-AFB2-B2EC4D0FD586}" type="presOf" srcId="{7B1D4ADC-3BA8-4B98-B0F5-48B8465CD884}" destId="{FBF397C2-03FB-4F31-A045-8D88BB0ADF5E}" srcOrd="0" destOrd="0" presId="urn:microsoft.com/office/officeart/2005/8/layout/vList2"/>
    <dgm:cxn modelId="{BAB86C65-D956-4E97-BC5E-D1533F780923}" type="presOf" srcId="{1045E974-4B7F-46B3-9AA0-2245D3D54B59}" destId="{1C05CA2D-9207-4F56-8ACF-112C6381E07D}" srcOrd="0" destOrd="0" presId="urn:microsoft.com/office/officeart/2005/8/layout/vList2"/>
    <dgm:cxn modelId="{0E2B6F84-4BDC-4095-A51F-AFC6F9DEC029}" srcId="{DCC26AC0-5216-4596-B309-8EC31077179C}" destId="{1045E974-4B7F-46B3-9AA0-2245D3D54B59}" srcOrd="0" destOrd="0" parTransId="{B832A846-ABD9-4FAF-9DE3-1EEB796CFA8A}" sibTransId="{651F87E9-4944-4AA1-B10D-A6E4C10A423F}"/>
    <dgm:cxn modelId="{A4282098-0332-4492-A25B-15A289E2B814}" type="presOf" srcId="{DCC26AC0-5216-4596-B309-8EC31077179C}" destId="{1513ADDA-2052-42D9-9E26-A880449E9D2B}" srcOrd="0" destOrd="0" presId="urn:microsoft.com/office/officeart/2005/8/layout/vList2"/>
    <dgm:cxn modelId="{7A79DFC7-B632-436D-9BC4-8E4F63B00FDB}" srcId="{DCC26AC0-5216-4596-B309-8EC31077179C}" destId="{7B1D4ADC-3BA8-4B98-B0F5-48B8465CD884}" srcOrd="1" destOrd="0" parTransId="{75620278-B418-4306-812D-B402D2E8A8D9}" sibTransId="{7DB1466B-0500-474C-8164-3DE13E6F7C01}"/>
    <dgm:cxn modelId="{193E79BB-83E3-4DCD-BD29-925FB6A21EA8}" type="presParOf" srcId="{1513ADDA-2052-42D9-9E26-A880449E9D2B}" destId="{1C05CA2D-9207-4F56-8ACF-112C6381E07D}" srcOrd="0" destOrd="0" presId="urn:microsoft.com/office/officeart/2005/8/layout/vList2"/>
    <dgm:cxn modelId="{34B7C97A-5416-4A7E-ADE2-E208938C1A9E}" type="presParOf" srcId="{1513ADDA-2052-42D9-9E26-A880449E9D2B}" destId="{E431AA22-EC6D-46A4-9ACD-4C1C80A6BC05}" srcOrd="1" destOrd="0" presId="urn:microsoft.com/office/officeart/2005/8/layout/vList2"/>
    <dgm:cxn modelId="{FB32A482-70B6-424C-88A3-88CC34E52B07}" type="presParOf" srcId="{1513ADDA-2052-42D9-9E26-A880449E9D2B}" destId="{FBF397C2-03FB-4F31-A045-8D88BB0ADF5E}"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A003E6A-6B4D-454B-8243-259AE74DA4A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CA3D50D-E9C0-4521-A838-095ED36FD006}">
      <dgm:prSet custT="1"/>
      <dgm:spPr/>
      <dgm:t>
        <a:bodyPr/>
        <a:lstStyle/>
        <a:p>
          <a:pPr>
            <a:lnSpc>
              <a:spcPct val="100000"/>
            </a:lnSpc>
          </a:pPr>
          <a:r>
            <a:rPr lang="en-US" sz="2000"/>
            <a:t>What are the motivations for gambling, gaming and in-app purchasing within your class? </a:t>
          </a:r>
        </a:p>
        <a:p>
          <a:pPr>
            <a:lnSpc>
              <a:spcPct val="100000"/>
            </a:lnSpc>
          </a:pPr>
          <a:r>
            <a:rPr lang="en-US" sz="2000"/>
            <a:t>Create a questionnaire to find out.</a:t>
          </a:r>
        </a:p>
      </dgm:t>
    </dgm:pt>
    <dgm:pt modelId="{4709C828-A4A3-48A3-A932-20724B3A8B5D}" type="parTrans" cxnId="{42D93625-00E0-4A15-AE2A-343E474CD1E8}">
      <dgm:prSet/>
      <dgm:spPr/>
      <dgm:t>
        <a:bodyPr/>
        <a:lstStyle/>
        <a:p>
          <a:endParaRPr lang="en-US"/>
        </a:p>
      </dgm:t>
    </dgm:pt>
    <dgm:pt modelId="{B97A984A-E022-430F-812E-1BE4154CE27A}" type="sibTrans" cxnId="{42D93625-00E0-4A15-AE2A-343E474CD1E8}">
      <dgm:prSet/>
      <dgm:spPr/>
      <dgm:t>
        <a:bodyPr/>
        <a:lstStyle/>
        <a:p>
          <a:endParaRPr lang="en-US"/>
        </a:p>
      </dgm:t>
    </dgm:pt>
    <dgm:pt modelId="{C1B28A93-7AB2-4517-886F-B9F948101BCB}">
      <dgm:prSet/>
      <dgm:spPr/>
      <dgm:t>
        <a:bodyPr/>
        <a:lstStyle/>
        <a:p>
          <a:pPr>
            <a:lnSpc>
              <a:spcPct val="100000"/>
            </a:lnSpc>
          </a:pPr>
          <a:r>
            <a:rPr lang="en-US"/>
            <a:t>Produce a presentation/learning material to demonstrate the information you have collected; this could include graphs and pie charts.  </a:t>
          </a:r>
        </a:p>
      </dgm:t>
    </dgm:pt>
    <dgm:pt modelId="{B88189E9-731A-48D2-9442-1B186538B3DA}" type="parTrans" cxnId="{A1292609-1DC7-4BE9-AD72-849994AF8A20}">
      <dgm:prSet/>
      <dgm:spPr/>
      <dgm:t>
        <a:bodyPr/>
        <a:lstStyle/>
        <a:p>
          <a:endParaRPr lang="en-US"/>
        </a:p>
      </dgm:t>
    </dgm:pt>
    <dgm:pt modelId="{402B66C8-F33F-4047-B3E5-7C1453E1B69D}" type="sibTrans" cxnId="{A1292609-1DC7-4BE9-AD72-849994AF8A20}">
      <dgm:prSet/>
      <dgm:spPr/>
      <dgm:t>
        <a:bodyPr/>
        <a:lstStyle/>
        <a:p>
          <a:endParaRPr lang="en-US"/>
        </a:p>
      </dgm:t>
    </dgm:pt>
    <dgm:pt modelId="{1DAAD3F2-725A-4F72-B2A0-D38867D231DB}" type="pres">
      <dgm:prSet presAssocID="{1A003E6A-6B4D-454B-8243-259AE74DA4A6}" presName="root" presStyleCnt="0">
        <dgm:presLayoutVars>
          <dgm:dir/>
          <dgm:resizeHandles val="exact"/>
        </dgm:presLayoutVars>
      </dgm:prSet>
      <dgm:spPr/>
    </dgm:pt>
    <dgm:pt modelId="{A321DC98-533D-4311-BB9F-5EDF6BBEC96B}" type="pres">
      <dgm:prSet presAssocID="{FCA3D50D-E9C0-4521-A838-095ED36FD006}" presName="compNode" presStyleCnt="0"/>
      <dgm:spPr/>
    </dgm:pt>
    <dgm:pt modelId="{D6443023-9247-473A-BD66-8F919BAF3ABA}" type="pres">
      <dgm:prSet presAssocID="{FCA3D50D-E9C0-4521-A838-095ED36FD006}" presName="bgRect" presStyleLbl="bgShp" presStyleIdx="0" presStyleCnt="2"/>
      <dgm:spPr>
        <a:solidFill>
          <a:schemeClr val="bg2">
            <a:lumMod val="90000"/>
          </a:schemeClr>
        </a:solidFill>
      </dgm:spPr>
    </dgm:pt>
    <dgm:pt modelId="{EB2C93DA-4AC9-44C6-8714-CFBAD05665DA}" type="pres">
      <dgm:prSet presAssocID="{FCA3D50D-E9C0-4521-A838-095ED36FD006}"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laying Cards"/>
        </a:ext>
      </dgm:extLst>
    </dgm:pt>
    <dgm:pt modelId="{0B88058D-CB79-48CA-8E9E-FFBECCDEC657}" type="pres">
      <dgm:prSet presAssocID="{FCA3D50D-E9C0-4521-A838-095ED36FD006}" presName="spaceRect" presStyleCnt="0"/>
      <dgm:spPr/>
    </dgm:pt>
    <dgm:pt modelId="{B81F910E-5056-4848-869A-39EA9C0DF8E6}" type="pres">
      <dgm:prSet presAssocID="{FCA3D50D-E9C0-4521-A838-095ED36FD006}" presName="parTx" presStyleLbl="revTx" presStyleIdx="0" presStyleCnt="2">
        <dgm:presLayoutVars>
          <dgm:chMax val="0"/>
          <dgm:chPref val="0"/>
        </dgm:presLayoutVars>
      </dgm:prSet>
      <dgm:spPr/>
    </dgm:pt>
    <dgm:pt modelId="{F9E40E8E-A0C4-4AB6-80C1-B82D0EF0EB9C}" type="pres">
      <dgm:prSet presAssocID="{B97A984A-E022-430F-812E-1BE4154CE27A}" presName="sibTrans" presStyleCnt="0"/>
      <dgm:spPr/>
    </dgm:pt>
    <dgm:pt modelId="{146AE0DD-3DFF-43B4-9F7A-6378B177C8CB}" type="pres">
      <dgm:prSet presAssocID="{C1B28A93-7AB2-4517-886F-B9F948101BCB}" presName="compNode" presStyleCnt="0"/>
      <dgm:spPr/>
    </dgm:pt>
    <dgm:pt modelId="{A2CCBB7D-2471-4EA6-9C83-EFBBAC7AE0E8}" type="pres">
      <dgm:prSet presAssocID="{C1B28A93-7AB2-4517-886F-B9F948101BCB}" presName="bgRect" presStyleLbl="bgShp" presStyleIdx="1" presStyleCnt="2"/>
      <dgm:spPr>
        <a:solidFill>
          <a:schemeClr val="bg2">
            <a:lumMod val="90000"/>
          </a:schemeClr>
        </a:solidFill>
      </dgm:spPr>
    </dgm:pt>
    <dgm:pt modelId="{41D9053A-15DC-4ED4-8DF0-094982E08332}" type="pres">
      <dgm:prSet presAssocID="{C1B28A93-7AB2-4517-886F-B9F948101BC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ie chart"/>
        </a:ext>
      </dgm:extLst>
    </dgm:pt>
    <dgm:pt modelId="{FCA4253E-E411-4C7A-AB52-EA88F9C55664}" type="pres">
      <dgm:prSet presAssocID="{C1B28A93-7AB2-4517-886F-B9F948101BCB}" presName="spaceRect" presStyleCnt="0"/>
      <dgm:spPr/>
    </dgm:pt>
    <dgm:pt modelId="{C0C954B3-AC1A-4118-8203-A5614451672F}" type="pres">
      <dgm:prSet presAssocID="{C1B28A93-7AB2-4517-886F-B9F948101BCB}" presName="parTx" presStyleLbl="revTx" presStyleIdx="1" presStyleCnt="2">
        <dgm:presLayoutVars>
          <dgm:chMax val="0"/>
          <dgm:chPref val="0"/>
        </dgm:presLayoutVars>
      </dgm:prSet>
      <dgm:spPr/>
    </dgm:pt>
  </dgm:ptLst>
  <dgm:cxnLst>
    <dgm:cxn modelId="{A1292609-1DC7-4BE9-AD72-849994AF8A20}" srcId="{1A003E6A-6B4D-454B-8243-259AE74DA4A6}" destId="{C1B28A93-7AB2-4517-886F-B9F948101BCB}" srcOrd="1" destOrd="0" parTransId="{B88189E9-731A-48D2-9442-1B186538B3DA}" sibTransId="{402B66C8-F33F-4047-B3E5-7C1453E1B69D}"/>
    <dgm:cxn modelId="{0ECB7710-B44E-46BC-8421-A8B43D235FAD}" type="presOf" srcId="{C1B28A93-7AB2-4517-886F-B9F948101BCB}" destId="{C0C954B3-AC1A-4118-8203-A5614451672F}" srcOrd="0" destOrd="0" presId="urn:microsoft.com/office/officeart/2018/2/layout/IconVerticalSolidList"/>
    <dgm:cxn modelId="{D6891F13-74A8-4FC9-810C-EE3663C486A2}" type="presOf" srcId="{FCA3D50D-E9C0-4521-A838-095ED36FD006}" destId="{B81F910E-5056-4848-869A-39EA9C0DF8E6}" srcOrd="0" destOrd="0" presId="urn:microsoft.com/office/officeart/2018/2/layout/IconVerticalSolidList"/>
    <dgm:cxn modelId="{42D93625-00E0-4A15-AE2A-343E474CD1E8}" srcId="{1A003E6A-6B4D-454B-8243-259AE74DA4A6}" destId="{FCA3D50D-E9C0-4521-A838-095ED36FD006}" srcOrd="0" destOrd="0" parTransId="{4709C828-A4A3-48A3-A932-20724B3A8B5D}" sibTransId="{B97A984A-E022-430F-812E-1BE4154CE27A}"/>
    <dgm:cxn modelId="{F42FDA6A-4D2B-4D2B-9FA6-98B7351A1CA8}" type="presOf" srcId="{1A003E6A-6B4D-454B-8243-259AE74DA4A6}" destId="{1DAAD3F2-725A-4F72-B2A0-D38867D231DB}" srcOrd="0" destOrd="0" presId="urn:microsoft.com/office/officeart/2018/2/layout/IconVerticalSolidList"/>
    <dgm:cxn modelId="{4C719E61-EB4F-4811-8987-3EFB6C72EF4E}" type="presParOf" srcId="{1DAAD3F2-725A-4F72-B2A0-D38867D231DB}" destId="{A321DC98-533D-4311-BB9F-5EDF6BBEC96B}" srcOrd="0" destOrd="0" presId="urn:microsoft.com/office/officeart/2018/2/layout/IconVerticalSolidList"/>
    <dgm:cxn modelId="{5EB12A0E-2E5B-4C2B-B88B-A06736C35AF2}" type="presParOf" srcId="{A321DC98-533D-4311-BB9F-5EDF6BBEC96B}" destId="{D6443023-9247-473A-BD66-8F919BAF3ABA}" srcOrd="0" destOrd="0" presId="urn:microsoft.com/office/officeart/2018/2/layout/IconVerticalSolidList"/>
    <dgm:cxn modelId="{B133233A-959F-4040-87F7-C2F69C008C33}" type="presParOf" srcId="{A321DC98-533D-4311-BB9F-5EDF6BBEC96B}" destId="{EB2C93DA-4AC9-44C6-8714-CFBAD05665DA}" srcOrd="1" destOrd="0" presId="urn:microsoft.com/office/officeart/2018/2/layout/IconVerticalSolidList"/>
    <dgm:cxn modelId="{BF1C37F1-9D63-4135-8A29-3E82AACB8242}" type="presParOf" srcId="{A321DC98-533D-4311-BB9F-5EDF6BBEC96B}" destId="{0B88058D-CB79-48CA-8E9E-FFBECCDEC657}" srcOrd="2" destOrd="0" presId="urn:microsoft.com/office/officeart/2018/2/layout/IconVerticalSolidList"/>
    <dgm:cxn modelId="{8812F8A1-7B73-4CE5-97E1-3B81235CC0E3}" type="presParOf" srcId="{A321DC98-533D-4311-BB9F-5EDF6BBEC96B}" destId="{B81F910E-5056-4848-869A-39EA9C0DF8E6}" srcOrd="3" destOrd="0" presId="urn:microsoft.com/office/officeart/2018/2/layout/IconVerticalSolidList"/>
    <dgm:cxn modelId="{F9899B9B-FD81-4964-A60B-4BFE95AA85C0}" type="presParOf" srcId="{1DAAD3F2-725A-4F72-B2A0-D38867D231DB}" destId="{F9E40E8E-A0C4-4AB6-80C1-B82D0EF0EB9C}" srcOrd="1" destOrd="0" presId="urn:microsoft.com/office/officeart/2018/2/layout/IconVerticalSolidList"/>
    <dgm:cxn modelId="{4895A302-4458-422C-A8CE-D4DB83AB72EB}" type="presParOf" srcId="{1DAAD3F2-725A-4F72-B2A0-D38867D231DB}" destId="{146AE0DD-3DFF-43B4-9F7A-6378B177C8CB}" srcOrd="2" destOrd="0" presId="urn:microsoft.com/office/officeart/2018/2/layout/IconVerticalSolidList"/>
    <dgm:cxn modelId="{74674112-2732-4CC4-AB3B-F06D8AC6D12A}" type="presParOf" srcId="{146AE0DD-3DFF-43B4-9F7A-6378B177C8CB}" destId="{A2CCBB7D-2471-4EA6-9C83-EFBBAC7AE0E8}" srcOrd="0" destOrd="0" presId="urn:microsoft.com/office/officeart/2018/2/layout/IconVerticalSolidList"/>
    <dgm:cxn modelId="{5694D2D3-CF56-48E2-A3D7-2DAC9CE48050}" type="presParOf" srcId="{146AE0DD-3DFF-43B4-9F7A-6378B177C8CB}" destId="{41D9053A-15DC-4ED4-8DF0-094982E08332}" srcOrd="1" destOrd="0" presId="urn:microsoft.com/office/officeart/2018/2/layout/IconVerticalSolidList"/>
    <dgm:cxn modelId="{CA4BF1EA-D3E5-4527-9ABA-41FBE8F2C40E}" type="presParOf" srcId="{146AE0DD-3DFF-43B4-9F7A-6378B177C8CB}" destId="{FCA4253E-E411-4C7A-AB52-EA88F9C55664}" srcOrd="2" destOrd="0" presId="urn:microsoft.com/office/officeart/2018/2/layout/IconVerticalSolidList"/>
    <dgm:cxn modelId="{47DD23BE-C9EC-45FA-B5E0-1ACAE20B3941}" type="presParOf" srcId="{146AE0DD-3DFF-43B4-9F7A-6378B177C8CB}" destId="{C0C954B3-AC1A-4118-8203-A5614451672F}"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9F23EF7-2AE9-4612-A61F-CC61E6666BFF}" type="doc">
      <dgm:prSet loTypeId="urn:microsoft.com/office/officeart/2018/5/layout/IconLeafLabelList" loCatId="icon" qsTypeId="urn:microsoft.com/office/officeart/2005/8/quickstyle/simple1" qsCatId="simple" csTypeId="urn:microsoft.com/office/officeart/2005/8/colors/accent1_2" csCatId="accent1" phldr="1"/>
      <dgm:spPr/>
      <dgm:t>
        <a:bodyPr/>
        <a:lstStyle/>
        <a:p>
          <a:endParaRPr lang="en-US"/>
        </a:p>
      </dgm:t>
    </dgm:pt>
    <dgm:pt modelId="{B08C5B9B-D216-4075-99BD-E80ECDABE47A}">
      <dgm:prSet/>
      <dgm:spPr/>
      <dgm:t>
        <a:bodyPr/>
        <a:lstStyle/>
        <a:p>
          <a:pPr>
            <a:lnSpc>
              <a:spcPct val="100000"/>
            </a:lnSpc>
            <a:defRPr cap="all"/>
          </a:pPr>
          <a:r>
            <a:rPr lang="en-GB"/>
            <a:t>Write down one risk associated with gambling.</a:t>
          </a:r>
          <a:endParaRPr lang="en-US"/>
        </a:p>
      </dgm:t>
    </dgm:pt>
    <dgm:pt modelId="{56AFD67C-20FC-4517-9973-304D9F941E90}" type="parTrans" cxnId="{76DCFD15-4E30-4D83-9304-4101936E8808}">
      <dgm:prSet/>
      <dgm:spPr/>
      <dgm:t>
        <a:bodyPr/>
        <a:lstStyle/>
        <a:p>
          <a:endParaRPr lang="en-US"/>
        </a:p>
      </dgm:t>
    </dgm:pt>
    <dgm:pt modelId="{DCB7AE9E-AE5D-4048-A3DF-CB141AA60E96}" type="sibTrans" cxnId="{76DCFD15-4E30-4D83-9304-4101936E8808}">
      <dgm:prSet/>
      <dgm:spPr/>
      <dgm:t>
        <a:bodyPr/>
        <a:lstStyle/>
        <a:p>
          <a:endParaRPr lang="en-US"/>
        </a:p>
      </dgm:t>
    </dgm:pt>
    <dgm:pt modelId="{0D6C141D-99C6-44F9-B329-2E3907AA9B85}">
      <dgm:prSet/>
      <dgm:spPr/>
      <dgm:t>
        <a:bodyPr/>
        <a:lstStyle/>
        <a:p>
          <a:pPr>
            <a:lnSpc>
              <a:spcPct val="100000"/>
            </a:lnSpc>
            <a:defRPr cap="all"/>
          </a:pPr>
          <a:r>
            <a:rPr lang="en-GB"/>
            <a:t>How can this risk be mitigated? </a:t>
          </a:r>
          <a:endParaRPr lang="en-US"/>
        </a:p>
      </dgm:t>
    </dgm:pt>
    <dgm:pt modelId="{84924E10-02AE-42A8-8AFE-733229603967}" type="parTrans" cxnId="{E72A8A45-9BEE-4DA5-A07D-91380C9E31F7}">
      <dgm:prSet/>
      <dgm:spPr/>
      <dgm:t>
        <a:bodyPr/>
        <a:lstStyle/>
        <a:p>
          <a:endParaRPr lang="en-US"/>
        </a:p>
      </dgm:t>
    </dgm:pt>
    <dgm:pt modelId="{0819BEA3-B776-4756-A1F6-D0B4AE82D3ED}" type="sibTrans" cxnId="{E72A8A45-9BEE-4DA5-A07D-91380C9E31F7}">
      <dgm:prSet/>
      <dgm:spPr/>
      <dgm:t>
        <a:bodyPr/>
        <a:lstStyle/>
        <a:p>
          <a:endParaRPr lang="en-US"/>
        </a:p>
      </dgm:t>
    </dgm:pt>
    <dgm:pt modelId="{70E01721-0885-4302-8A9F-C99C3759A5D4}" type="pres">
      <dgm:prSet presAssocID="{49F23EF7-2AE9-4612-A61F-CC61E6666BFF}" presName="root" presStyleCnt="0">
        <dgm:presLayoutVars>
          <dgm:dir/>
          <dgm:resizeHandles val="exact"/>
        </dgm:presLayoutVars>
      </dgm:prSet>
      <dgm:spPr/>
    </dgm:pt>
    <dgm:pt modelId="{BA332365-11B0-4305-AB13-842FE0ECBD11}" type="pres">
      <dgm:prSet presAssocID="{B08C5B9B-D216-4075-99BD-E80ECDABE47A}" presName="compNode" presStyleCnt="0"/>
      <dgm:spPr/>
    </dgm:pt>
    <dgm:pt modelId="{DEF7A324-F4C5-463C-A3D1-4F784A48B947}" type="pres">
      <dgm:prSet presAssocID="{B08C5B9B-D216-4075-99BD-E80ECDABE47A}" presName="iconBgRect" presStyleLbl="bgShp" presStyleIdx="0" presStyleCnt="2"/>
      <dgm:spPr>
        <a:prstGeom prst="round2DiagRect">
          <a:avLst>
            <a:gd name="adj1" fmla="val 29727"/>
            <a:gd name="adj2" fmla="val 0"/>
          </a:avLst>
        </a:prstGeom>
      </dgm:spPr>
    </dgm:pt>
    <dgm:pt modelId="{FCDBC71D-09BD-4C2A-A774-B322ED044C56}" type="pres">
      <dgm:prSet presAssocID="{B08C5B9B-D216-4075-99BD-E80ECDABE47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ice"/>
        </a:ext>
      </dgm:extLst>
    </dgm:pt>
    <dgm:pt modelId="{1E7621A1-B54B-4654-B364-59E8A942980F}" type="pres">
      <dgm:prSet presAssocID="{B08C5B9B-D216-4075-99BD-E80ECDABE47A}" presName="spaceRect" presStyleCnt="0"/>
      <dgm:spPr/>
    </dgm:pt>
    <dgm:pt modelId="{063DDF77-DAF3-4C88-88EF-4526E491AE7A}" type="pres">
      <dgm:prSet presAssocID="{B08C5B9B-D216-4075-99BD-E80ECDABE47A}" presName="textRect" presStyleLbl="revTx" presStyleIdx="0" presStyleCnt="2">
        <dgm:presLayoutVars>
          <dgm:chMax val="1"/>
          <dgm:chPref val="1"/>
        </dgm:presLayoutVars>
      </dgm:prSet>
      <dgm:spPr/>
    </dgm:pt>
    <dgm:pt modelId="{F5DA6F19-559F-4031-9BC5-BEA9BE2AD98F}" type="pres">
      <dgm:prSet presAssocID="{DCB7AE9E-AE5D-4048-A3DF-CB141AA60E96}" presName="sibTrans" presStyleCnt="0"/>
      <dgm:spPr/>
    </dgm:pt>
    <dgm:pt modelId="{11246CAF-F2DE-471A-BBD1-0B643DD25F1E}" type="pres">
      <dgm:prSet presAssocID="{0D6C141D-99C6-44F9-B329-2E3907AA9B85}" presName="compNode" presStyleCnt="0"/>
      <dgm:spPr/>
    </dgm:pt>
    <dgm:pt modelId="{88FF5192-9146-44AF-8A6D-0B5C392AF851}" type="pres">
      <dgm:prSet presAssocID="{0D6C141D-99C6-44F9-B329-2E3907AA9B85}" presName="iconBgRect" presStyleLbl="bgShp" presStyleIdx="1" presStyleCnt="2"/>
      <dgm:spPr>
        <a:prstGeom prst="round2DiagRect">
          <a:avLst>
            <a:gd name="adj1" fmla="val 29727"/>
            <a:gd name="adj2" fmla="val 0"/>
          </a:avLst>
        </a:prstGeom>
      </dgm:spPr>
    </dgm:pt>
    <dgm:pt modelId="{833E3C6E-B16B-4DDB-9908-610A447DD6AB}" type="pres">
      <dgm:prSet presAssocID="{0D6C141D-99C6-44F9-B329-2E3907AA9B85}"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Warning"/>
        </a:ext>
      </dgm:extLst>
    </dgm:pt>
    <dgm:pt modelId="{9DE4853D-E255-4C4F-8483-1396BA2B6F1D}" type="pres">
      <dgm:prSet presAssocID="{0D6C141D-99C6-44F9-B329-2E3907AA9B85}" presName="spaceRect" presStyleCnt="0"/>
      <dgm:spPr/>
    </dgm:pt>
    <dgm:pt modelId="{B6A3B81D-9AD4-4073-A9C8-87B96F381E70}" type="pres">
      <dgm:prSet presAssocID="{0D6C141D-99C6-44F9-B329-2E3907AA9B85}" presName="textRect" presStyleLbl="revTx" presStyleIdx="1" presStyleCnt="2">
        <dgm:presLayoutVars>
          <dgm:chMax val="1"/>
          <dgm:chPref val="1"/>
        </dgm:presLayoutVars>
      </dgm:prSet>
      <dgm:spPr/>
    </dgm:pt>
  </dgm:ptLst>
  <dgm:cxnLst>
    <dgm:cxn modelId="{76DCFD15-4E30-4D83-9304-4101936E8808}" srcId="{49F23EF7-2AE9-4612-A61F-CC61E6666BFF}" destId="{B08C5B9B-D216-4075-99BD-E80ECDABE47A}" srcOrd="0" destOrd="0" parTransId="{56AFD67C-20FC-4517-9973-304D9F941E90}" sibTransId="{DCB7AE9E-AE5D-4048-A3DF-CB141AA60E96}"/>
    <dgm:cxn modelId="{E72A8A45-9BEE-4DA5-A07D-91380C9E31F7}" srcId="{49F23EF7-2AE9-4612-A61F-CC61E6666BFF}" destId="{0D6C141D-99C6-44F9-B329-2E3907AA9B85}" srcOrd="1" destOrd="0" parTransId="{84924E10-02AE-42A8-8AFE-733229603967}" sibTransId="{0819BEA3-B776-4756-A1F6-D0B4AE82D3ED}"/>
    <dgm:cxn modelId="{E39A1850-604D-4CE8-A306-6859AD55D14E}" type="presOf" srcId="{0D6C141D-99C6-44F9-B329-2E3907AA9B85}" destId="{B6A3B81D-9AD4-4073-A9C8-87B96F381E70}" srcOrd="0" destOrd="0" presId="urn:microsoft.com/office/officeart/2018/5/layout/IconLeafLabelList"/>
    <dgm:cxn modelId="{0FAC528E-23A3-4ACB-85C2-5A1906F006A0}" type="presOf" srcId="{B08C5B9B-D216-4075-99BD-E80ECDABE47A}" destId="{063DDF77-DAF3-4C88-88EF-4526E491AE7A}" srcOrd="0" destOrd="0" presId="urn:microsoft.com/office/officeart/2018/5/layout/IconLeafLabelList"/>
    <dgm:cxn modelId="{A23638EA-39B5-4203-8F9B-B24690F9C49C}" type="presOf" srcId="{49F23EF7-2AE9-4612-A61F-CC61E6666BFF}" destId="{70E01721-0885-4302-8A9F-C99C3759A5D4}" srcOrd="0" destOrd="0" presId="urn:microsoft.com/office/officeart/2018/5/layout/IconLeafLabelList"/>
    <dgm:cxn modelId="{3D00EF83-2FC4-49F6-A08F-5C94A6A663B3}" type="presParOf" srcId="{70E01721-0885-4302-8A9F-C99C3759A5D4}" destId="{BA332365-11B0-4305-AB13-842FE0ECBD11}" srcOrd="0" destOrd="0" presId="urn:microsoft.com/office/officeart/2018/5/layout/IconLeafLabelList"/>
    <dgm:cxn modelId="{4A7F1132-11C8-496C-8A20-2036E641BCD2}" type="presParOf" srcId="{BA332365-11B0-4305-AB13-842FE0ECBD11}" destId="{DEF7A324-F4C5-463C-A3D1-4F784A48B947}" srcOrd="0" destOrd="0" presId="urn:microsoft.com/office/officeart/2018/5/layout/IconLeafLabelList"/>
    <dgm:cxn modelId="{159BF2CE-7D13-43EE-9D1B-36292D82700C}" type="presParOf" srcId="{BA332365-11B0-4305-AB13-842FE0ECBD11}" destId="{FCDBC71D-09BD-4C2A-A774-B322ED044C56}" srcOrd="1" destOrd="0" presId="urn:microsoft.com/office/officeart/2018/5/layout/IconLeafLabelList"/>
    <dgm:cxn modelId="{4DACA9CA-553D-4B8C-8E43-7722609B74E9}" type="presParOf" srcId="{BA332365-11B0-4305-AB13-842FE0ECBD11}" destId="{1E7621A1-B54B-4654-B364-59E8A942980F}" srcOrd="2" destOrd="0" presId="urn:microsoft.com/office/officeart/2018/5/layout/IconLeafLabelList"/>
    <dgm:cxn modelId="{73CF99B9-751A-4CD5-881F-BE2E0FFF5A97}" type="presParOf" srcId="{BA332365-11B0-4305-AB13-842FE0ECBD11}" destId="{063DDF77-DAF3-4C88-88EF-4526E491AE7A}" srcOrd="3" destOrd="0" presId="urn:microsoft.com/office/officeart/2018/5/layout/IconLeafLabelList"/>
    <dgm:cxn modelId="{E3CA0E8D-C811-4FDF-B7C7-0C0CB5FD9AFD}" type="presParOf" srcId="{70E01721-0885-4302-8A9F-C99C3759A5D4}" destId="{F5DA6F19-559F-4031-9BC5-BEA9BE2AD98F}" srcOrd="1" destOrd="0" presId="urn:microsoft.com/office/officeart/2018/5/layout/IconLeafLabelList"/>
    <dgm:cxn modelId="{0E9E6510-EF60-478D-9F8D-6F70DDBE1EB1}" type="presParOf" srcId="{70E01721-0885-4302-8A9F-C99C3759A5D4}" destId="{11246CAF-F2DE-471A-BBD1-0B643DD25F1E}" srcOrd="2" destOrd="0" presId="urn:microsoft.com/office/officeart/2018/5/layout/IconLeafLabelList"/>
    <dgm:cxn modelId="{125B7B05-61CD-4F2D-9721-40B3F357448E}" type="presParOf" srcId="{11246CAF-F2DE-471A-BBD1-0B643DD25F1E}" destId="{88FF5192-9146-44AF-8A6D-0B5C392AF851}" srcOrd="0" destOrd="0" presId="urn:microsoft.com/office/officeart/2018/5/layout/IconLeafLabelList"/>
    <dgm:cxn modelId="{32DDB1CE-CF8D-4BD8-893F-8CDA827D5411}" type="presParOf" srcId="{11246CAF-F2DE-471A-BBD1-0B643DD25F1E}" destId="{833E3C6E-B16B-4DDB-9908-610A447DD6AB}" srcOrd="1" destOrd="0" presId="urn:microsoft.com/office/officeart/2018/5/layout/IconLeafLabelList"/>
    <dgm:cxn modelId="{31297646-62C2-49E9-B386-3A513C10571B}" type="presParOf" srcId="{11246CAF-F2DE-471A-BBD1-0B643DD25F1E}" destId="{9DE4853D-E255-4C4F-8483-1396BA2B6F1D}" srcOrd="2" destOrd="0" presId="urn:microsoft.com/office/officeart/2018/5/layout/IconLeafLabelList"/>
    <dgm:cxn modelId="{84DC0169-ABFC-40CD-8C61-FC27B08D3817}" type="presParOf" srcId="{11246CAF-F2DE-471A-BBD1-0B643DD25F1E}" destId="{B6A3B81D-9AD4-4073-A9C8-87B96F381E70}"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370B10F-73FF-48A5-BDC0-DED3B8B54CC4}"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423B771D-A032-4D85-817D-563A11B7B1B6}">
      <dgm:prSet custT="1"/>
      <dgm:spPr/>
      <dgm:t>
        <a:bodyPr/>
        <a:lstStyle/>
        <a:p>
          <a:pPr>
            <a:lnSpc>
              <a:spcPct val="100000"/>
            </a:lnSpc>
          </a:pPr>
          <a:r>
            <a:rPr lang="en-GB" sz="1800"/>
            <a:t>To consider the risks and potential harms involved in gambling</a:t>
          </a:r>
          <a:endParaRPr lang="en-US" sz="1800"/>
        </a:p>
      </dgm:t>
    </dgm:pt>
    <dgm:pt modelId="{227C7C61-1182-4A10-8642-B8012DC1CB0D}" type="parTrans" cxnId="{22FE1240-C5D0-42DB-AA5C-08487F04A0F6}">
      <dgm:prSet/>
      <dgm:spPr/>
      <dgm:t>
        <a:bodyPr/>
        <a:lstStyle/>
        <a:p>
          <a:endParaRPr lang="en-US"/>
        </a:p>
      </dgm:t>
    </dgm:pt>
    <dgm:pt modelId="{C5632D40-2BDD-4BC7-91D2-1972CBFD1A71}" type="sibTrans" cxnId="{22FE1240-C5D0-42DB-AA5C-08487F04A0F6}">
      <dgm:prSet/>
      <dgm:spPr/>
      <dgm:t>
        <a:bodyPr/>
        <a:lstStyle/>
        <a:p>
          <a:endParaRPr lang="en-US"/>
        </a:p>
      </dgm:t>
    </dgm:pt>
    <dgm:pt modelId="{311FD14F-EAA7-4636-B7FD-0FF1951761AF}">
      <dgm:prSet custT="1"/>
      <dgm:spPr/>
      <dgm:t>
        <a:bodyPr/>
        <a:lstStyle/>
        <a:p>
          <a:pPr>
            <a:lnSpc>
              <a:spcPct val="100000"/>
            </a:lnSpc>
          </a:pPr>
          <a:r>
            <a:rPr lang="en-GB" sz="1800"/>
            <a:t>To identify key behaviours that someone is experiencing harm</a:t>
          </a:r>
          <a:endParaRPr lang="en-US" sz="1800"/>
        </a:p>
      </dgm:t>
    </dgm:pt>
    <dgm:pt modelId="{595E2AF8-5103-4D63-9A16-07F385C792E6}" type="parTrans" cxnId="{5AD982EA-B728-411B-ACA4-8E7AE0D490A0}">
      <dgm:prSet/>
      <dgm:spPr/>
      <dgm:t>
        <a:bodyPr/>
        <a:lstStyle/>
        <a:p>
          <a:endParaRPr lang="en-US"/>
        </a:p>
      </dgm:t>
    </dgm:pt>
    <dgm:pt modelId="{A9ACE7FD-8E90-410D-A7E4-F90620C12FA4}" type="sibTrans" cxnId="{5AD982EA-B728-411B-ACA4-8E7AE0D490A0}">
      <dgm:prSet/>
      <dgm:spPr/>
      <dgm:t>
        <a:bodyPr/>
        <a:lstStyle/>
        <a:p>
          <a:endParaRPr lang="en-US"/>
        </a:p>
      </dgm:t>
    </dgm:pt>
    <dgm:pt modelId="{FD0A93EF-F4F2-4D19-AA09-705ABBB70DDF}">
      <dgm:prSet custT="1"/>
      <dgm:spPr/>
      <dgm:t>
        <a:bodyPr/>
        <a:lstStyle/>
        <a:p>
          <a:pPr>
            <a:lnSpc>
              <a:spcPct val="100000"/>
            </a:lnSpc>
          </a:pPr>
          <a:r>
            <a:rPr lang="en-GB" sz="1800"/>
            <a:t>To raise awareness of the potential harms of gambling and signpost support</a:t>
          </a:r>
          <a:endParaRPr lang="en-US" sz="1800"/>
        </a:p>
      </dgm:t>
    </dgm:pt>
    <dgm:pt modelId="{839F3FDF-72A4-4D82-BF9D-D82B2D6BF1ED}" type="parTrans" cxnId="{ACAA3DBA-7ADB-418A-937D-E297B4BE15A4}">
      <dgm:prSet/>
      <dgm:spPr/>
      <dgm:t>
        <a:bodyPr/>
        <a:lstStyle/>
        <a:p>
          <a:endParaRPr lang="en-US"/>
        </a:p>
      </dgm:t>
    </dgm:pt>
    <dgm:pt modelId="{B110FCAB-ABB3-43D5-93EF-748315CFCD38}" type="sibTrans" cxnId="{ACAA3DBA-7ADB-418A-937D-E297B4BE15A4}">
      <dgm:prSet/>
      <dgm:spPr/>
      <dgm:t>
        <a:bodyPr/>
        <a:lstStyle/>
        <a:p>
          <a:endParaRPr lang="en-US"/>
        </a:p>
      </dgm:t>
    </dgm:pt>
    <dgm:pt modelId="{E7315BEF-9C39-4595-B32A-81AA03FCCED6}" type="pres">
      <dgm:prSet presAssocID="{3370B10F-73FF-48A5-BDC0-DED3B8B54CC4}" presName="root" presStyleCnt="0">
        <dgm:presLayoutVars>
          <dgm:dir/>
          <dgm:resizeHandles val="exact"/>
        </dgm:presLayoutVars>
      </dgm:prSet>
      <dgm:spPr/>
    </dgm:pt>
    <dgm:pt modelId="{8881ECE6-120D-4115-A370-E1E46890816D}" type="pres">
      <dgm:prSet presAssocID="{423B771D-A032-4D85-817D-563A11B7B1B6}" presName="compNode" presStyleCnt="0"/>
      <dgm:spPr/>
    </dgm:pt>
    <dgm:pt modelId="{67FCD4F6-66BC-4558-AEA1-6785E928859A}" type="pres">
      <dgm:prSet presAssocID="{423B771D-A032-4D85-817D-563A11B7B1B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Warning"/>
        </a:ext>
      </dgm:extLst>
    </dgm:pt>
    <dgm:pt modelId="{CA1C802A-900B-4DF5-AE0F-5F9B88D83DF5}" type="pres">
      <dgm:prSet presAssocID="{423B771D-A032-4D85-817D-563A11B7B1B6}" presName="spaceRect" presStyleCnt="0"/>
      <dgm:spPr/>
    </dgm:pt>
    <dgm:pt modelId="{3FACBBF1-3A85-41D3-B099-BC45F9A0184D}" type="pres">
      <dgm:prSet presAssocID="{423B771D-A032-4D85-817D-563A11B7B1B6}" presName="textRect" presStyleLbl="revTx" presStyleIdx="0" presStyleCnt="3">
        <dgm:presLayoutVars>
          <dgm:chMax val="1"/>
          <dgm:chPref val="1"/>
        </dgm:presLayoutVars>
      </dgm:prSet>
      <dgm:spPr/>
    </dgm:pt>
    <dgm:pt modelId="{8E899566-65BE-46F7-900D-EFD29695BC6E}" type="pres">
      <dgm:prSet presAssocID="{C5632D40-2BDD-4BC7-91D2-1972CBFD1A71}" presName="sibTrans" presStyleCnt="0"/>
      <dgm:spPr/>
    </dgm:pt>
    <dgm:pt modelId="{D8644232-2D6A-41E9-AEEB-73A8207E7FBA}" type="pres">
      <dgm:prSet presAssocID="{311FD14F-EAA7-4636-B7FD-0FF1951761AF}" presName="compNode" presStyleCnt="0"/>
      <dgm:spPr/>
    </dgm:pt>
    <dgm:pt modelId="{77E0D30F-948E-4418-B6C7-1F2D0CE7C862}" type="pres">
      <dgm:prSet presAssocID="{311FD14F-EAA7-4636-B7FD-0FF1951761A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gnifying glass"/>
        </a:ext>
      </dgm:extLst>
    </dgm:pt>
    <dgm:pt modelId="{B50433B8-C70A-4197-AEF9-E117101EE173}" type="pres">
      <dgm:prSet presAssocID="{311FD14F-EAA7-4636-B7FD-0FF1951761AF}" presName="spaceRect" presStyleCnt="0"/>
      <dgm:spPr/>
    </dgm:pt>
    <dgm:pt modelId="{EEF1716A-9C3D-4266-9FF6-D113CBC7368C}" type="pres">
      <dgm:prSet presAssocID="{311FD14F-EAA7-4636-B7FD-0FF1951761AF}" presName="textRect" presStyleLbl="revTx" presStyleIdx="1" presStyleCnt="3">
        <dgm:presLayoutVars>
          <dgm:chMax val="1"/>
          <dgm:chPref val="1"/>
        </dgm:presLayoutVars>
      </dgm:prSet>
      <dgm:spPr/>
    </dgm:pt>
    <dgm:pt modelId="{DDD00DDA-B768-4A19-AEC2-2410B17127D2}" type="pres">
      <dgm:prSet presAssocID="{A9ACE7FD-8E90-410D-A7E4-F90620C12FA4}" presName="sibTrans" presStyleCnt="0"/>
      <dgm:spPr/>
    </dgm:pt>
    <dgm:pt modelId="{DBA25C61-1D6F-4A20-8A1F-969C4DB57E89}" type="pres">
      <dgm:prSet presAssocID="{FD0A93EF-F4F2-4D19-AA09-705ABBB70DDF}" presName="compNode" presStyleCnt="0"/>
      <dgm:spPr/>
    </dgm:pt>
    <dgm:pt modelId="{9154AD72-B542-4CEC-891D-46C5113C6545}" type="pres">
      <dgm:prSet presAssocID="{FD0A93EF-F4F2-4D19-AA09-705ABBB70DD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egaphone"/>
        </a:ext>
      </dgm:extLst>
    </dgm:pt>
    <dgm:pt modelId="{FEAA7296-F412-4B6D-B84F-5D7BA167E845}" type="pres">
      <dgm:prSet presAssocID="{FD0A93EF-F4F2-4D19-AA09-705ABBB70DDF}" presName="spaceRect" presStyleCnt="0"/>
      <dgm:spPr/>
    </dgm:pt>
    <dgm:pt modelId="{7F21DDC2-6C5E-4FF1-B457-530E8021A7B4}" type="pres">
      <dgm:prSet presAssocID="{FD0A93EF-F4F2-4D19-AA09-705ABBB70DDF}" presName="textRect" presStyleLbl="revTx" presStyleIdx="2" presStyleCnt="3">
        <dgm:presLayoutVars>
          <dgm:chMax val="1"/>
          <dgm:chPref val="1"/>
        </dgm:presLayoutVars>
      </dgm:prSet>
      <dgm:spPr/>
    </dgm:pt>
  </dgm:ptLst>
  <dgm:cxnLst>
    <dgm:cxn modelId="{22FE1240-C5D0-42DB-AA5C-08487F04A0F6}" srcId="{3370B10F-73FF-48A5-BDC0-DED3B8B54CC4}" destId="{423B771D-A032-4D85-817D-563A11B7B1B6}" srcOrd="0" destOrd="0" parTransId="{227C7C61-1182-4A10-8642-B8012DC1CB0D}" sibTransId="{C5632D40-2BDD-4BC7-91D2-1972CBFD1A71}"/>
    <dgm:cxn modelId="{E5368641-23D3-4EB9-9AF2-B904C20A1FEA}" type="presOf" srcId="{3370B10F-73FF-48A5-BDC0-DED3B8B54CC4}" destId="{E7315BEF-9C39-4595-B32A-81AA03FCCED6}" srcOrd="0" destOrd="0" presId="urn:microsoft.com/office/officeart/2018/2/layout/IconLabelList"/>
    <dgm:cxn modelId="{A4090A7B-345A-4633-9B5D-4ADC4081B29E}" type="presOf" srcId="{311FD14F-EAA7-4636-B7FD-0FF1951761AF}" destId="{EEF1716A-9C3D-4266-9FF6-D113CBC7368C}" srcOrd="0" destOrd="0" presId="urn:microsoft.com/office/officeart/2018/2/layout/IconLabelList"/>
    <dgm:cxn modelId="{28D24098-BF2C-429C-9071-76B303A1FDEF}" type="presOf" srcId="{FD0A93EF-F4F2-4D19-AA09-705ABBB70DDF}" destId="{7F21DDC2-6C5E-4FF1-B457-530E8021A7B4}" srcOrd="0" destOrd="0" presId="urn:microsoft.com/office/officeart/2018/2/layout/IconLabelList"/>
    <dgm:cxn modelId="{9BBB8F98-C052-45B9-924F-B587C622CC70}" type="presOf" srcId="{423B771D-A032-4D85-817D-563A11B7B1B6}" destId="{3FACBBF1-3A85-41D3-B099-BC45F9A0184D}" srcOrd="0" destOrd="0" presId="urn:microsoft.com/office/officeart/2018/2/layout/IconLabelList"/>
    <dgm:cxn modelId="{ACAA3DBA-7ADB-418A-937D-E297B4BE15A4}" srcId="{3370B10F-73FF-48A5-BDC0-DED3B8B54CC4}" destId="{FD0A93EF-F4F2-4D19-AA09-705ABBB70DDF}" srcOrd="2" destOrd="0" parTransId="{839F3FDF-72A4-4D82-BF9D-D82B2D6BF1ED}" sibTransId="{B110FCAB-ABB3-43D5-93EF-748315CFCD38}"/>
    <dgm:cxn modelId="{5AD982EA-B728-411B-ACA4-8E7AE0D490A0}" srcId="{3370B10F-73FF-48A5-BDC0-DED3B8B54CC4}" destId="{311FD14F-EAA7-4636-B7FD-0FF1951761AF}" srcOrd="1" destOrd="0" parTransId="{595E2AF8-5103-4D63-9A16-07F385C792E6}" sibTransId="{A9ACE7FD-8E90-410D-A7E4-F90620C12FA4}"/>
    <dgm:cxn modelId="{26A663FF-5F94-4B17-B583-15799BBE95CD}" type="presParOf" srcId="{E7315BEF-9C39-4595-B32A-81AA03FCCED6}" destId="{8881ECE6-120D-4115-A370-E1E46890816D}" srcOrd="0" destOrd="0" presId="urn:microsoft.com/office/officeart/2018/2/layout/IconLabelList"/>
    <dgm:cxn modelId="{CAC7CFBB-E231-47F2-AB6D-C75D4D56837F}" type="presParOf" srcId="{8881ECE6-120D-4115-A370-E1E46890816D}" destId="{67FCD4F6-66BC-4558-AEA1-6785E928859A}" srcOrd="0" destOrd="0" presId="urn:microsoft.com/office/officeart/2018/2/layout/IconLabelList"/>
    <dgm:cxn modelId="{FB00A989-6063-46F9-BCCB-3AC8C547E920}" type="presParOf" srcId="{8881ECE6-120D-4115-A370-E1E46890816D}" destId="{CA1C802A-900B-4DF5-AE0F-5F9B88D83DF5}" srcOrd="1" destOrd="0" presId="urn:microsoft.com/office/officeart/2018/2/layout/IconLabelList"/>
    <dgm:cxn modelId="{70C433E9-055A-4B03-ADC7-21E8E1B64716}" type="presParOf" srcId="{8881ECE6-120D-4115-A370-E1E46890816D}" destId="{3FACBBF1-3A85-41D3-B099-BC45F9A0184D}" srcOrd="2" destOrd="0" presId="urn:microsoft.com/office/officeart/2018/2/layout/IconLabelList"/>
    <dgm:cxn modelId="{733B60FD-4E8D-4886-8A95-3DD64D122C86}" type="presParOf" srcId="{E7315BEF-9C39-4595-B32A-81AA03FCCED6}" destId="{8E899566-65BE-46F7-900D-EFD29695BC6E}" srcOrd="1" destOrd="0" presId="urn:microsoft.com/office/officeart/2018/2/layout/IconLabelList"/>
    <dgm:cxn modelId="{C503406B-AA6C-4272-A5C4-5FB99757BBB4}" type="presParOf" srcId="{E7315BEF-9C39-4595-B32A-81AA03FCCED6}" destId="{D8644232-2D6A-41E9-AEEB-73A8207E7FBA}" srcOrd="2" destOrd="0" presId="urn:microsoft.com/office/officeart/2018/2/layout/IconLabelList"/>
    <dgm:cxn modelId="{51B53FA9-6D76-4DCC-BD0A-D301C06B6991}" type="presParOf" srcId="{D8644232-2D6A-41E9-AEEB-73A8207E7FBA}" destId="{77E0D30F-948E-4418-B6C7-1F2D0CE7C862}" srcOrd="0" destOrd="0" presId="urn:microsoft.com/office/officeart/2018/2/layout/IconLabelList"/>
    <dgm:cxn modelId="{3B8C179D-B119-429E-A591-7812AA249D84}" type="presParOf" srcId="{D8644232-2D6A-41E9-AEEB-73A8207E7FBA}" destId="{B50433B8-C70A-4197-AEF9-E117101EE173}" srcOrd="1" destOrd="0" presId="urn:microsoft.com/office/officeart/2018/2/layout/IconLabelList"/>
    <dgm:cxn modelId="{4ACF4411-EE24-459E-8E34-1A97034B8721}" type="presParOf" srcId="{D8644232-2D6A-41E9-AEEB-73A8207E7FBA}" destId="{EEF1716A-9C3D-4266-9FF6-D113CBC7368C}" srcOrd="2" destOrd="0" presId="urn:microsoft.com/office/officeart/2018/2/layout/IconLabelList"/>
    <dgm:cxn modelId="{196CCE41-0D0A-4632-820B-43960723A352}" type="presParOf" srcId="{E7315BEF-9C39-4595-B32A-81AA03FCCED6}" destId="{DDD00DDA-B768-4A19-AEC2-2410B17127D2}" srcOrd="3" destOrd="0" presId="urn:microsoft.com/office/officeart/2018/2/layout/IconLabelList"/>
    <dgm:cxn modelId="{7EFE67D8-4CBB-465E-947E-209824AA8B18}" type="presParOf" srcId="{E7315BEF-9C39-4595-B32A-81AA03FCCED6}" destId="{DBA25C61-1D6F-4A20-8A1F-969C4DB57E89}" srcOrd="4" destOrd="0" presId="urn:microsoft.com/office/officeart/2018/2/layout/IconLabelList"/>
    <dgm:cxn modelId="{0C930718-792E-4476-949D-9AD2C918051D}" type="presParOf" srcId="{DBA25C61-1D6F-4A20-8A1F-969C4DB57E89}" destId="{9154AD72-B542-4CEC-891D-46C5113C6545}" srcOrd="0" destOrd="0" presId="urn:microsoft.com/office/officeart/2018/2/layout/IconLabelList"/>
    <dgm:cxn modelId="{D6D2C78B-DC04-450E-86FD-C5A4DAF1BA70}" type="presParOf" srcId="{DBA25C61-1D6F-4A20-8A1F-969C4DB57E89}" destId="{FEAA7296-F412-4B6D-B84F-5D7BA167E845}" srcOrd="1" destOrd="0" presId="urn:microsoft.com/office/officeart/2018/2/layout/IconLabelList"/>
    <dgm:cxn modelId="{B68293B5-49A7-4961-9FAF-877FCD29FAC4}" type="presParOf" srcId="{DBA25C61-1D6F-4A20-8A1F-969C4DB57E89}" destId="{7F21DDC2-6C5E-4FF1-B457-530E8021A7B4}"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FD787DE-B086-4E4D-B25D-F97F4BDCF00F}" type="doc">
      <dgm:prSet loTypeId="urn:microsoft.com/office/officeart/2016/7/layout/VerticalHollowActionList" loCatId="List" qsTypeId="urn:microsoft.com/office/officeart/2005/8/quickstyle/simple1" qsCatId="simple" csTypeId="urn:microsoft.com/office/officeart/2005/8/colors/accent1_2" csCatId="accent1"/>
      <dgm:spPr/>
      <dgm:t>
        <a:bodyPr/>
        <a:lstStyle/>
        <a:p>
          <a:endParaRPr lang="en-US"/>
        </a:p>
      </dgm:t>
    </dgm:pt>
    <dgm:pt modelId="{1D745B1B-C498-4D2C-B679-93B46D3C19E2}">
      <dgm:prSet/>
      <dgm:spPr/>
      <dgm:t>
        <a:bodyPr/>
        <a:lstStyle/>
        <a:p>
          <a:r>
            <a:rPr lang="en-US"/>
            <a:t>Identify</a:t>
          </a:r>
        </a:p>
      </dgm:t>
    </dgm:pt>
    <dgm:pt modelId="{B30008FA-1E22-4086-B7D9-215B0D2AD5DE}" type="parTrans" cxnId="{CC4DE1CA-7088-47F0-9B76-6E3AAFDA6EF7}">
      <dgm:prSet/>
      <dgm:spPr/>
      <dgm:t>
        <a:bodyPr/>
        <a:lstStyle/>
        <a:p>
          <a:endParaRPr lang="en-US"/>
        </a:p>
      </dgm:t>
    </dgm:pt>
    <dgm:pt modelId="{24191DB8-6404-4085-9520-FD8840E78DDE}" type="sibTrans" cxnId="{CC4DE1CA-7088-47F0-9B76-6E3AAFDA6EF7}">
      <dgm:prSet/>
      <dgm:spPr/>
      <dgm:t>
        <a:bodyPr/>
        <a:lstStyle/>
        <a:p>
          <a:endParaRPr lang="en-US"/>
        </a:p>
      </dgm:t>
    </dgm:pt>
    <dgm:pt modelId="{0181453B-7AF2-4DDA-88CB-DBCF1994B8C0}">
      <dgm:prSet/>
      <dgm:spPr/>
      <dgm:t>
        <a:bodyPr/>
        <a:lstStyle/>
        <a:p>
          <a:r>
            <a:rPr lang="en-US"/>
            <a:t>I can identify the potential risks involved in gambling</a:t>
          </a:r>
        </a:p>
      </dgm:t>
    </dgm:pt>
    <dgm:pt modelId="{E9912F39-441A-4B93-B28B-0468425AA85A}" type="parTrans" cxnId="{6A2BAC3E-79EA-47BD-A280-278AA470D472}">
      <dgm:prSet/>
      <dgm:spPr/>
      <dgm:t>
        <a:bodyPr/>
        <a:lstStyle/>
        <a:p>
          <a:endParaRPr lang="en-US"/>
        </a:p>
      </dgm:t>
    </dgm:pt>
    <dgm:pt modelId="{E55EC660-35FD-49FA-AB78-FBFA971427C7}" type="sibTrans" cxnId="{6A2BAC3E-79EA-47BD-A280-278AA470D472}">
      <dgm:prSet/>
      <dgm:spPr/>
      <dgm:t>
        <a:bodyPr/>
        <a:lstStyle/>
        <a:p>
          <a:endParaRPr lang="en-US"/>
        </a:p>
      </dgm:t>
    </dgm:pt>
    <dgm:pt modelId="{F9A07B86-FA2D-400B-A02B-A2DDACA04BCD}">
      <dgm:prSet/>
      <dgm:spPr/>
      <dgm:t>
        <a:bodyPr/>
        <a:lstStyle/>
        <a:p>
          <a:r>
            <a:rPr lang="en-US"/>
            <a:t>Define</a:t>
          </a:r>
        </a:p>
      </dgm:t>
    </dgm:pt>
    <dgm:pt modelId="{A013775C-61DB-40E1-97B0-01ED38E50608}" type="parTrans" cxnId="{639E9C66-93D5-4759-9C88-9F20FBD22A88}">
      <dgm:prSet/>
      <dgm:spPr/>
      <dgm:t>
        <a:bodyPr/>
        <a:lstStyle/>
        <a:p>
          <a:endParaRPr lang="en-US"/>
        </a:p>
      </dgm:t>
    </dgm:pt>
    <dgm:pt modelId="{DC1A89D8-DD8D-48A7-8072-01A3A15A9402}" type="sibTrans" cxnId="{639E9C66-93D5-4759-9C88-9F20FBD22A88}">
      <dgm:prSet/>
      <dgm:spPr/>
      <dgm:t>
        <a:bodyPr/>
        <a:lstStyle/>
        <a:p>
          <a:endParaRPr lang="en-US"/>
        </a:p>
      </dgm:t>
    </dgm:pt>
    <dgm:pt modelId="{F897FCF7-6A01-4B4B-ABE4-F7A055A660BC}">
      <dgm:prSet/>
      <dgm:spPr/>
      <dgm:t>
        <a:bodyPr/>
        <a:lstStyle/>
        <a:p>
          <a:r>
            <a:rPr lang="en-US"/>
            <a:t>I can define gambling related harm</a:t>
          </a:r>
        </a:p>
      </dgm:t>
    </dgm:pt>
    <dgm:pt modelId="{77CF0626-D770-40FB-9915-92A83B187705}" type="parTrans" cxnId="{45EFF951-2BE9-4670-822C-194CB008CF46}">
      <dgm:prSet/>
      <dgm:spPr/>
      <dgm:t>
        <a:bodyPr/>
        <a:lstStyle/>
        <a:p>
          <a:endParaRPr lang="en-US"/>
        </a:p>
      </dgm:t>
    </dgm:pt>
    <dgm:pt modelId="{A86CD504-049C-432C-AEBE-3E3D3573F87D}" type="sibTrans" cxnId="{45EFF951-2BE9-4670-822C-194CB008CF46}">
      <dgm:prSet/>
      <dgm:spPr/>
      <dgm:t>
        <a:bodyPr/>
        <a:lstStyle/>
        <a:p>
          <a:endParaRPr lang="en-US"/>
        </a:p>
      </dgm:t>
    </dgm:pt>
    <dgm:pt modelId="{601ED4A9-6182-4459-A059-94B0A7EAD316}">
      <dgm:prSet/>
      <dgm:spPr/>
      <dgm:t>
        <a:bodyPr/>
        <a:lstStyle/>
        <a:p>
          <a:r>
            <a:rPr lang="en-US"/>
            <a:t>Recognise</a:t>
          </a:r>
        </a:p>
      </dgm:t>
    </dgm:pt>
    <dgm:pt modelId="{E3BB7DA1-CA5D-4607-BFC6-9E6AA177B385}" type="parTrans" cxnId="{4E623181-54F2-49D7-AA6B-623493CEEC73}">
      <dgm:prSet/>
      <dgm:spPr/>
      <dgm:t>
        <a:bodyPr/>
        <a:lstStyle/>
        <a:p>
          <a:endParaRPr lang="en-US"/>
        </a:p>
      </dgm:t>
    </dgm:pt>
    <dgm:pt modelId="{0F7E612A-7CFE-4238-B343-D60612E90801}" type="sibTrans" cxnId="{4E623181-54F2-49D7-AA6B-623493CEEC73}">
      <dgm:prSet/>
      <dgm:spPr/>
      <dgm:t>
        <a:bodyPr/>
        <a:lstStyle/>
        <a:p>
          <a:endParaRPr lang="en-US"/>
        </a:p>
      </dgm:t>
    </dgm:pt>
    <dgm:pt modelId="{4D7E8AA6-D1B5-46BD-BD5D-637F16007612}">
      <dgm:prSet/>
      <dgm:spPr/>
      <dgm:t>
        <a:bodyPr/>
        <a:lstStyle/>
        <a:p>
          <a:r>
            <a:rPr lang="en-US"/>
            <a:t>I can recognise key behaviours linked to gambling related harm</a:t>
          </a:r>
        </a:p>
      </dgm:t>
    </dgm:pt>
    <dgm:pt modelId="{7EE5F0E3-5339-4C15-BD12-CB9E98487143}" type="parTrans" cxnId="{DF844FD0-3950-4B39-B561-461EA01366A1}">
      <dgm:prSet/>
      <dgm:spPr/>
      <dgm:t>
        <a:bodyPr/>
        <a:lstStyle/>
        <a:p>
          <a:endParaRPr lang="en-US"/>
        </a:p>
      </dgm:t>
    </dgm:pt>
    <dgm:pt modelId="{DECEF4BF-1292-4059-889B-911411813C26}" type="sibTrans" cxnId="{DF844FD0-3950-4B39-B561-461EA01366A1}">
      <dgm:prSet/>
      <dgm:spPr/>
      <dgm:t>
        <a:bodyPr/>
        <a:lstStyle/>
        <a:p>
          <a:endParaRPr lang="en-US"/>
        </a:p>
      </dgm:t>
    </dgm:pt>
    <dgm:pt modelId="{D654D6CE-3A36-427F-9567-5A85CCE4B66E}">
      <dgm:prSet/>
      <dgm:spPr/>
      <dgm:t>
        <a:bodyPr/>
        <a:lstStyle/>
        <a:p>
          <a:r>
            <a:rPr lang="en-US"/>
            <a:t>Create</a:t>
          </a:r>
        </a:p>
      </dgm:t>
    </dgm:pt>
    <dgm:pt modelId="{62672679-538F-4D09-90B8-9E1091156EB1}" type="parTrans" cxnId="{58B92C9F-127C-4104-8EF6-33B71067E29B}">
      <dgm:prSet/>
      <dgm:spPr/>
      <dgm:t>
        <a:bodyPr/>
        <a:lstStyle/>
        <a:p>
          <a:endParaRPr lang="en-US"/>
        </a:p>
      </dgm:t>
    </dgm:pt>
    <dgm:pt modelId="{192BA716-96BE-452C-8326-2D78E6FC86E9}" type="sibTrans" cxnId="{58B92C9F-127C-4104-8EF6-33B71067E29B}">
      <dgm:prSet/>
      <dgm:spPr/>
      <dgm:t>
        <a:bodyPr/>
        <a:lstStyle/>
        <a:p>
          <a:endParaRPr lang="en-US"/>
        </a:p>
      </dgm:t>
    </dgm:pt>
    <dgm:pt modelId="{48533CF7-A492-45E6-9D40-6720D5F7CB19}">
      <dgm:prSet/>
      <dgm:spPr/>
      <dgm:t>
        <a:bodyPr/>
        <a:lstStyle/>
        <a:p>
          <a:r>
            <a:rPr lang="en-US"/>
            <a:t>I can create resources in order to raise awareness of the potential harms of gambling</a:t>
          </a:r>
        </a:p>
      </dgm:t>
    </dgm:pt>
    <dgm:pt modelId="{728EE32C-4980-4612-A76B-B84DF6527A07}" type="parTrans" cxnId="{F47B89CF-2E35-4701-8F42-FD89093A9BC3}">
      <dgm:prSet/>
      <dgm:spPr/>
      <dgm:t>
        <a:bodyPr/>
        <a:lstStyle/>
        <a:p>
          <a:endParaRPr lang="en-US"/>
        </a:p>
      </dgm:t>
    </dgm:pt>
    <dgm:pt modelId="{AE18ECCD-A8B3-44B5-97AA-9CCEBB725A38}" type="sibTrans" cxnId="{F47B89CF-2E35-4701-8F42-FD89093A9BC3}">
      <dgm:prSet/>
      <dgm:spPr/>
      <dgm:t>
        <a:bodyPr/>
        <a:lstStyle/>
        <a:p>
          <a:endParaRPr lang="en-US"/>
        </a:p>
      </dgm:t>
    </dgm:pt>
    <dgm:pt modelId="{4DA877B0-5E9F-4817-9E35-5EE013480D06}" type="pres">
      <dgm:prSet presAssocID="{BFD787DE-B086-4E4D-B25D-F97F4BDCF00F}" presName="Name0" presStyleCnt="0">
        <dgm:presLayoutVars>
          <dgm:dir/>
          <dgm:animLvl val="lvl"/>
          <dgm:resizeHandles val="exact"/>
        </dgm:presLayoutVars>
      </dgm:prSet>
      <dgm:spPr/>
    </dgm:pt>
    <dgm:pt modelId="{5E62A81A-4FE2-4CD7-BC9B-B9AF93584D78}" type="pres">
      <dgm:prSet presAssocID="{1D745B1B-C498-4D2C-B679-93B46D3C19E2}" presName="linNode" presStyleCnt="0"/>
      <dgm:spPr/>
    </dgm:pt>
    <dgm:pt modelId="{A744BDF1-69D6-4184-B5C8-307374632FAC}" type="pres">
      <dgm:prSet presAssocID="{1D745B1B-C498-4D2C-B679-93B46D3C19E2}" presName="parentText" presStyleLbl="solidFgAcc1" presStyleIdx="0" presStyleCnt="4">
        <dgm:presLayoutVars>
          <dgm:chMax val="1"/>
          <dgm:bulletEnabled/>
        </dgm:presLayoutVars>
      </dgm:prSet>
      <dgm:spPr/>
    </dgm:pt>
    <dgm:pt modelId="{8C3B291C-BD5E-4D80-BD7B-989862920F79}" type="pres">
      <dgm:prSet presAssocID="{1D745B1B-C498-4D2C-B679-93B46D3C19E2}" presName="descendantText" presStyleLbl="alignNode1" presStyleIdx="0" presStyleCnt="4" custLinFactNeighborX="11893" custLinFactNeighborY="-2826">
        <dgm:presLayoutVars>
          <dgm:bulletEnabled/>
        </dgm:presLayoutVars>
      </dgm:prSet>
      <dgm:spPr/>
    </dgm:pt>
    <dgm:pt modelId="{BC96E2ED-42D8-492F-BB65-081AB1FDA0C3}" type="pres">
      <dgm:prSet presAssocID="{24191DB8-6404-4085-9520-FD8840E78DDE}" presName="sp" presStyleCnt="0"/>
      <dgm:spPr/>
    </dgm:pt>
    <dgm:pt modelId="{1F457D86-5C7F-45E1-BE2E-4EB340603F24}" type="pres">
      <dgm:prSet presAssocID="{F9A07B86-FA2D-400B-A02B-A2DDACA04BCD}" presName="linNode" presStyleCnt="0"/>
      <dgm:spPr/>
    </dgm:pt>
    <dgm:pt modelId="{83CF93E4-33B9-43B2-A68E-FF9E25AF3F63}" type="pres">
      <dgm:prSet presAssocID="{F9A07B86-FA2D-400B-A02B-A2DDACA04BCD}" presName="parentText" presStyleLbl="solidFgAcc1" presStyleIdx="1" presStyleCnt="4">
        <dgm:presLayoutVars>
          <dgm:chMax val="1"/>
          <dgm:bulletEnabled/>
        </dgm:presLayoutVars>
      </dgm:prSet>
      <dgm:spPr/>
    </dgm:pt>
    <dgm:pt modelId="{BD451156-8570-4AFD-A748-C88D0F0C2DAC}" type="pres">
      <dgm:prSet presAssocID="{F9A07B86-FA2D-400B-A02B-A2DDACA04BCD}" presName="descendantText" presStyleLbl="alignNode1" presStyleIdx="1" presStyleCnt="4">
        <dgm:presLayoutVars>
          <dgm:bulletEnabled/>
        </dgm:presLayoutVars>
      </dgm:prSet>
      <dgm:spPr/>
    </dgm:pt>
    <dgm:pt modelId="{E535DC5C-93BD-496B-9C0B-31364EF68863}" type="pres">
      <dgm:prSet presAssocID="{DC1A89D8-DD8D-48A7-8072-01A3A15A9402}" presName="sp" presStyleCnt="0"/>
      <dgm:spPr/>
    </dgm:pt>
    <dgm:pt modelId="{609C9151-0673-4958-A35E-D152CB718E90}" type="pres">
      <dgm:prSet presAssocID="{601ED4A9-6182-4459-A059-94B0A7EAD316}" presName="linNode" presStyleCnt="0"/>
      <dgm:spPr/>
    </dgm:pt>
    <dgm:pt modelId="{F7A4A175-562C-47AB-98FA-5896AB52C8EF}" type="pres">
      <dgm:prSet presAssocID="{601ED4A9-6182-4459-A059-94B0A7EAD316}" presName="parentText" presStyleLbl="solidFgAcc1" presStyleIdx="2" presStyleCnt="4">
        <dgm:presLayoutVars>
          <dgm:chMax val="1"/>
          <dgm:bulletEnabled/>
        </dgm:presLayoutVars>
      </dgm:prSet>
      <dgm:spPr/>
    </dgm:pt>
    <dgm:pt modelId="{EAAC5C8B-2C7D-4A5F-B2FC-FF9F9EF20171}" type="pres">
      <dgm:prSet presAssocID="{601ED4A9-6182-4459-A059-94B0A7EAD316}" presName="descendantText" presStyleLbl="alignNode1" presStyleIdx="2" presStyleCnt="4">
        <dgm:presLayoutVars>
          <dgm:bulletEnabled/>
        </dgm:presLayoutVars>
      </dgm:prSet>
      <dgm:spPr/>
    </dgm:pt>
    <dgm:pt modelId="{22BDB017-3144-4327-80AF-EA143011C878}" type="pres">
      <dgm:prSet presAssocID="{0F7E612A-7CFE-4238-B343-D60612E90801}" presName="sp" presStyleCnt="0"/>
      <dgm:spPr/>
    </dgm:pt>
    <dgm:pt modelId="{02772DF7-FDCC-4CEB-88A0-F44CF482CE10}" type="pres">
      <dgm:prSet presAssocID="{D654D6CE-3A36-427F-9567-5A85CCE4B66E}" presName="linNode" presStyleCnt="0"/>
      <dgm:spPr/>
    </dgm:pt>
    <dgm:pt modelId="{EF72599F-6EAA-4488-848F-17B930C70963}" type="pres">
      <dgm:prSet presAssocID="{D654D6CE-3A36-427F-9567-5A85CCE4B66E}" presName="parentText" presStyleLbl="solidFgAcc1" presStyleIdx="3" presStyleCnt="4">
        <dgm:presLayoutVars>
          <dgm:chMax val="1"/>
          <dgm:bulletEnabled/>
        </dgm:presLayoutVars>
      </dgm:prSet>
      <dgm:spPr/>
    </dgm:pt>
    <dgm:pt modelId="{9C6A6755-77FB-45A4-AAB4-4F495B974BA9}" type="pres">
      <dgm:prSet presAssocID="{D654D6CE-3A36-427F-9567-5A85CCE4B66E}" presName="descendantText" presStyleLbl="alignNode1" presStyleIdx="3" presStyleCnt="4">
        <dgm:presLayoutVars>
          <dgm:bulletEnabled/>
        </dgm:presLayoutVars>
      </dgm:prSet>
      <dgm:spPr/>
    </dgm:pt>
  </dgm:ptLst>
  <dgm:cxnLst>
    <dgm:cxn modelId="{4DE9AD04-BDB5-40CE-8A71-D6DCFC97C5BF}" type="presOf" srcId="{D654D6CE-3A36-427F-9567-5A85CCE4B66E}" destId="{EF72599F-6EAA-4488-848F-17B930C70963}" srcOrd="0" destOrd="0" presId="urn:microsoft.com/office/officeart/2016/7/layout/VerticalHollowActionList"/>
    <dgm:cxn modelId="{24B7EC1E-5ED9-4136-B9DF-11B887BB938A}" type="presOf" srcId="{601ED4A9-6182-4459-A059-94B0A7EAD316}" destId="{F7A4A175-562C-47AB-98FA-5896AB52C8EF}" srcOrd="0" destOrd="0" presId="urn:microsoft.com/office/officeart/2016/7/layout/VerticalHollowActionList"/>
    <dgm:cxn modelId="{EC95FB2B-FE55-4590-9658-AC4C18901FC6}" type="presOf" srcId="{0181453B-7AF2-4DDA-88CB-DBCF1994B8C0}" destId="{8C3B291C-BD5E-4D80-BD7B-989862920F79}" srcOrd="0" destOrd="0" presId="urn:microsoft.com/office/officeart/2016/7/layout/VerticalHollowActionList"/>
    <dgm:cxn modelId="{6A2BAC3E-79EA-47BD-A280-278AA470D472}" srcId="{1D745B1B-C498-4D2C-B679-93B46D3C19E2}" destId="{0181453B-7AF2-4DDA-88CB-DBCF1994B8C0}" srcOrd="0" destOrd="0" parTransId="{E9912F39-441A-4B93-B28B-0468425AA85A}" sibTransId="{E55EC660-35FD-49FA-AB78-FBFA971427C7}"/>
    <dgm:cxn modelId="{A0B69E60-EDA5-422D-9696-A0C14595D851}" type="presOf" srcId="{F9A07B86-FA2D-400B-A02B-A2DDACA04BCD}" destId="{83CF93E4-33B9-43B2-A68E-FF9E25AF3F63}" srcOrd="0" destOrd="0" presId="urn:microsoft.com/office/officeart/2016/7/layout/VerticalHollowActionList"/>
    <dgm:cxn modelId="{A6028B41-C60C-46D2-B76E-E14226A62CCC}" type="presOf" srcId="{F897FCF7-6A01-4B4B-ABE4-F7A055A660BC}" destId="{BD451156-8570-4AFD-A748-C88D0F0C2DAC}" srcOrd="0" destOrd="0" presId="urn:microsoft.com/office/officeart/2016/7/layout/VerticalHollowActionList"/>
    <dgm:cxn modelId="{359EB244-2241-4E82-AF21-EC99B22A4CD4}" type="presOf" srcId="{1D745B1B-C498-4D2C-B679-93B46D3C19E2}" destId="{A744BDF1-69D6-4184-B5C8-307374632FAC}" srcOrd="0" destOrd="0" presId="urn:microsoft.com/office/officeart/2016/7/layout/VerticalHollowActionList"/>
    <dgm:cxn modelId="{639E9C66-93D5-4759-9C88-9F20FBD22A88}" srcId="{BFD787DE-B086-4E4D-B25D-F97F4BDCF00F}" destId="{F9A07B86-FA2D-400B-A02B-A2DDACA04BCD}" srcOrd="1" destOrd="0" parTransId="{A013775C-61DB-40E1-97B0-01ED38E50608}" sibTransId="{DC1A89D8-DD8D-48A7-8072-01A3A15A9402}"/>
    <dgm:cxn modelId="{45EFF951-2BE9-4670-822C-194CB008CF46}" srcId="{F9A07B86-FA2D-400B-A02B-A2DDACA04BCD}" destId="{F897FCF7-6A01-4B4B-ABE4-F7A055A660BC}" srcOrd="0" destOrd="0" parTransId="{77CF0626-D770-40FB-9915-92A83B187705}" sibTransId="{A86CD504-049C-432C-AEBE-3E3D3573F87D}"/>
    <dgm:cxn modelId="{4E623181-54F2-49D7-AA6B-623493CEEC73}" srcId="{BFD787DE-B086-4E4D-B25D-F97F4BDCF00F}" destId="{601ED4A9-6182-4459-A059-94B0A7EAD316}" srcOrd="2" destOrd="0" parTransId="{E3BB7DA1-CA5D-4607-BFC6-9E6AA177B385}" sibTransId="{0F7E612A-7CFE-4238-B343-D60612E90801}"/>
    <dgm:cxn modelId="{58B92C9F-127C-4104-8EF6-33B71067E29B}" srcId="{BFD787DE-B086-4E4D-B25D-F97F4BDCF00F}" destId="{D654D6CE-3A36-427F-9567-5A85CCE4B66E}" srcOrd="3" destOrd="0" parTransId="{62672679-538F-4D09-90B8-9E1091156EB1}" sibTransId="{192BA716-96BE-452C-8326-2D78E6FC86E9}"/>
    <dgm:cxn modelId="{2A7512A8-AEEB-4A3A-9673-38932E099684}" type="presOf" srcId="{4D7E8AA6-D1B5-46BD-BD5D-637F16007612}" destId="{EAAC5C8B-2C7D-4A5F-B2FC-FF9F9EF20171}" srcOrd="0" destOrd="0" presId="urn:microsoft.com/office/officeart/2016/7/layout/VerticalHollowActionList"/>
    <dgm:cxn modelId="{404189BF-70CE-4C3A-9891-71A05FC7D328}" type="presOf" srcId="{48533CF7-A492-45E6-9D40-6720D5F7CB19}" destId="{9C6A6755-77FB-45A4-AAB4-4F495B974BA9}" srcOrd="0" destOrd="0" presId="urn:microsoft.com/office/officeart/2016/7/layout/VerticalHollowActionList"/>
    <dgm:cxn modelId="{CC4DE1CA-7088-47F0-9B76-6E3AAFDA6EF7}" srcId="{BFD787DE-B086-4E4D-B25D-F97F4BDCF00F}" destId="{1D745B1B-C498-4D2C-B679-93B46D3C19E2}" srcOrd="0" destOrd="0" parTransId="{B30008FA-1E22-4086-B7D9-215B0D2AD5DE}" sibTransId="{24191DB8-6404-4085-9520-FD8840E78DDE}"/>
    <dgm:cxn modelId="{F47B89CF-2E35-4701-8F42-FD89093A9BC3}" srcId="{D654D6CE-3A36-427F-9567-5A85CCE4B66E}" destId="{48533CF7-A492-45E6-9D40-6720D5F7CB19}" srcOrd="0" destOrd="0" parTransId="{728EE32C-4980-4612-A76B-B84DF6527A07}" sibTransId="{AE18ECCD-A8B3-44B5-97AA-9CCEBB725A38}"/>
    <dgm:cxn modelId="{A55FBCCF-F810-4F14-80CA-D3584144D9A6}" type="presOf" srcId="{BFD787DE-B086-4E4D-B25D-F97F4BDCF00F}" destId="{4DA877B0-5E9F-4817-9E35-5EE013480D06}" srcOrd="0" destOrd="0" presId="urn:microsoft.com/office/officeart/2016/7/layout/VerticalHollowActionList"/>
    <dgm:cxn modelId="{DF844FD0-3950-4B39-B561-461EA01366A1}" srcId="{601ED4A9-6182-4459-A059-94B0A7EAD316}" destId="{4D7E8AA6-D1B5-46BD-BD5D-637F16007612}" srcOrd="0" destOrd="0" parTransId="{7EE5F0E3-5339-4C15-BD12-CB9E98487143}" sibTransId="{DECEF4BF-1292-4059-889B-911411813C26}"/>
    <dgm:cxn modelId="{33F7FD4B-FD39-4055-B6CC-1243EDADFE42}" type="presParOf" srcId="{4DA877B0-5E9F-4817-9E35-5EE013480D06}" destId="{5E62A81A-4FE2-4CD7-BC9B-B9AF93584D78}" srcOrd="0" destOrd="0" presId="urn:microsoft.com/office/officeart/2016/7/layout/VerticalHollowActionList"/>
    <dgm:cxn modelId="{C494D3C2-7426-4031-9FF2-AAF5541620E7}" type="presParOf" srcId="{5E62A81A-4FE2-4CD7-BC9B-B9AF93584D78}" destId="{A744BDF1-69D6-4184-B5C8-307374632FAC}" srcOrd="0" destOrd="0" presId="urn:microsoft.com/office/officeart/2016/7/layout/VerticalHollowActionList"/>
    <dgm:cxn modelId="{6C623445-9720-4254-B91B-E36F61454391}" type="presParOf" srcId="{5E62A81A-4FE2-4CD7-BC9B-B9AF93584D78}" destId="{8C3B291C-BD5E-4D80-BD7B-989862920F79}" srcOrd="1" destOrd="0" presId="urn:microsoft.com/office/officeart/2016/7/layout/VerticalHollowActionList"/>
    <dgm:cxn modelId="{6E25FB06-5DF9-454B-8950-C50B9E9A18C2}" type="presParOf" srcId="{4DA877B0-5E9F-4817-9E35-5EE013480D06}" destId="{BC96E2ED-42D8-492F-BB65-081AB1FDA0C3}" srcOrd="1" destOrd="0" presId="urn:microsoft.com/office/officeart/2016/7/layout/VerticalHollowActionList"/>
    <dgm:cxn modelId="{5388D9E5-F366-4319-BA86-408BBF71B670}" type="presParOf" srcId="{4DA877B0-5E9F-4817-9E35-5EE013480D06}" destId="{1F457D86-5C7F-45E1-BE2E-4EB340603F24}" srcOrd="2" destOrd="0" presId="urn:microsoft.com/office/officeart/2016/7/layout/VerticalHollowActionList"/>
    <dgm:cxn modelId="{DFA910F3-01DB-4714-AAA0-3F73A48F40DE}" type="presParOf" srcId="{1F457D86-5C7F-45E1-BE2E-4EB340603F24}" destId="{83CF93E4-33B9-43B2-A68E-FF9E25AF3F63}" srcOrd="0" destOrd="0" presId="urn:microsoft.com/office/officeart/2016/7/layout/VerticalHollowActionList"/>
    <dgm:cxn modelId="{A8E51564-12A6-4060-8C5B-B8B41F818190}" type="presParOf" srcId="{1F457D86-5C7F-45E1-BE2E-4EB340603F24}" destId="{BD451156-8570-4AFD-A748-C88D0F0C2DAC}" srcOrd="1" destOrd="0" presId="urn:microsoft.com/office/officeart/2016/7/layout/VerticalHollowActionList"/>
    <dgm:cxn modelId="{DC8E72E8-DF0E-46E1-AC92-308F102BEB8D}" type="presParOf" srcId="{4DA877B0-5E9F-4817-9E35-5EE013480D06}" destId="{E535DC5C-93BD-496B-9C0B-31364EF68863}" srcOrd="3" destOrd="0" presId="urn:microsoft.com/office/officeart/2016/7/layout/VerticalHollowActionList"/>
    <dgm:cxn modelId="{CB6CF180-6A16-490C-B36F-A84643377579}" type="presParOf" srcId="{4DA877B0-5E9F-4817-9E35-5EE013480D06}" destId="{609C9151-0673-4958-A35E-D152CB718E90}" srcOrd="4" destOrd="0" presId="urn:microsoft.com/office/officeart/2016/7/layout/VerticalHollowActionList"/>
    <dgm:cxn modelId="{4023634F-A89B-409A-847C-B6D9405C4142}" type="presParOf" srcId="{609C9151-0673-4958-A35E-D152CB718E90}" destId="{F7A4A175-562C-47AB-98FA-5896AB52C8EF}" srcOrd="0" destOrd="0" presId="urn:microsoft.com/office/officeart/2016/7/layout/VerticalHollowActionList"/>
    <dgm:cxn modelId="{96AADB91-7BFE-4C2F-9541-006F6EA2B42F}" type="presParOf" srcId="{609C9151-0673-4958-A35E-D152CB718E90}" destId="{EAAC5C8B-2C7D-4A5F-B2FC-FF9F9EF20171}" srcOrd="1" destOrd="0" presId="urn:microsoft.com/office/officeart/2016/7/layout/VerticalHollowActionList"/>
    <dgm:cxn modelId="{14DE94C9-A595-40AB-9F72-AE95A6E42939}" type="presParOf" srcId="{4DA877B0-5E9F-4817-9E35-5EE013480D06}" destId="{22BDB017-3144-4327-80AF-EA143011C878}" srcOrd="5" destOrd="0" presId="urn:microsoft.com/office/officeart/2016/7/layout/VerticalHollowActionList"/>
    <dgm:cxn modelId="{A4DA7343-AD40-4926-81A8-C56D54809B29}" type="presParOf" srcId="{4DA877B0-5E9F-4817-9E35-5EE013480D06}" destId="{02772DF7-FDCC-4CEB-88A0-F44CF482CE10}" srcOrd="6" destOrd="0" presId="urn:microsoft.com/office/officeart/2016/7/layout/VerticalHollowActionList"/>
    <dgm:cxn modelId="{FF9FB4D3-4D7A-460B-825A-032D3C4B3599}" type="presParOf" srcId="{02772DF7-FDCC-4CEB-88A0-F44CF482CE10}" destId="{EF72599F-6EAA-4488-848F-17B930C70963}" srcOrd="0" destOrd="0" presId="urn:microsoft.com/office/officeart/2016/7/layout/VerticalHollowActionList"/>
    <dgm:cxn modelId="{BFF16D86-7BFF-499D-8CCB-A3D75146EE40}" type="presParOf" srcId="{02772DF7-FDCC-4CEB-88A0-F44CF482CE10}" destId="{9C6A6755-77FB-45A4-AAB4-4F495B974BA9}" srcOrd="1" destOrd="0" presId="urn:microsoft.com/office/officeart/2016/7/layout/VerticalHollow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BC50B39-BE80-40B4-A1BC-D8CB5FEFA2C8}"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3C69F07D-FC73-40F5-BA58-B11DC45C06AB}">
      <dgm:prSet custT="1"/>
      <dgm:spPr/>
      <dgm:t>
        <a:bodyPr/>
        <a:lstStyle/>
        <a:p>
          <a:pPr>
            <a:lnSpc>
              <a:spcPct val="100000"/>
            </a:lnSpc>
            <a:defRPr cap="all"/>
          </a:pPr>
          <a:r>
            <a:rPr lang="en-GB" sz="2000"/>
            <a:t>What is Gambling related harm? What does it look like?</a:t>
          </a:r>
          <a:endParaRPr lang="en-US" sz="2000"/>
        </a:p>
      </dgm:t>
    </dgm:pt>
    <dgm:pt modelId="{A7ED16EC-7DCD-46BC-ABDE-88539DF03A34}" type="parTrans" cxnId="{4190570E-79A3-4B11-965C-B240DC9764BB}">
      <dgm:prSet/>
      <dgm:spPr/>
      <dgm:t>
        <a:bodyPr/>
        <a:lstStyle/>
        <a:p>
          <a:endParaRPr lang="en-US"/>
        </a:p>
      </dgm:t>
    </dgm:pt>
    <dgm:pt modelId="{18BB0D65-2245-4502-8290-6F0333F4144A}" type="sibTrans" cxnId="{4190570E-79A3-4B11-965C-B240DC9764BB}">
      <dgm:prSet/>
      <dgm:spPr/>
      <dgm:t>
        <a:bodyPr/>
        <a:lstStyle/>
        <a:p>
          <a:endParaRPr lang="en-US"/>
        </a:p>
      </dgm:t>
    </dgm:pt>
    <dgm:pt modelId="{7EF9D37E-D413-49C4-B634-2D966DF39D57}">
      <dgm:prSet/>
      <dgm:spPr/>
      <dgm:t>
        <a:bodyPr/>
        <a:lstStyle/>
        <a:p>
          <a:pPr>
            <a:lnSpc>
              <a:spcPct val="100000"/>
            </a:lnSpc>
            <a:defRPr cap="all"/>
          </a:pPr>
          <a:r>
            <a:rPr lang="en-GB"/>
            <a:t>Working in pairs, discuss and agree upon a definition.</a:t>
          </a:r>
          <a:endParaRPr lang="en-US"/>
        </a:p>
      </dgm:t>
    </dgm:pt>
    <dgm:pt modelId="{A0E0B1ED-C78B-4BD1-A2CC-20916ABB4D6F}" type="parTrans" cxnId="{4E00B9C2-D471-4985-9D29-262D2D6B1AC6}">
      <dgm:prSet/>
      <dgm:spPr/>
      <dgm:t>
        <a:bodyPr/>
        <a:lstStyle/>
        <a:p>
          <a:endParaRPr lang="en-US"/>
        </a:p>
      </dgm:t>
    </dgm:pt>
    <dgm:pt modelId="{77B3CDB7-0D68-4B3D-BB25-566D6C5EC3C8}" type="sibTrans" cxnId="{4E00B9C2-D471-4985-9D29-262D2D6B1AC6}">
      <dgm:prSet/>
      <dgm:spPr/>
      <dgm:t>
        <a:bodyPr/>
        <a:lstStyle/>
        <a:p>
          <a:endParaRPr lang="en-US"/>
        </a:p>
      </dgm:t>
    </dgm:pt>
    <dgm:pt modelId="{BC16D14A-0EC2-4427-810E-E9E8C269947B}" type="pres">
      <dgm:prSet presAssocID="{0BC50B39-BE80-40B4-A1BC-D8CB5FEFA2C8}" presName="root" presStyleCnt="0">
        <dgm:presLayoutVars>
          <dgm:dir/>
          <dgm:resizeHandles val="exact"/>
        </dgm:presLayoutVars>
      </dgm:prSet>
      <dgm:spPr/>
    </dgm:pt>
    <dgm:pt modelId="{2EE5D305-F068-4507-84A0-EA760298574E}" type="pres">
      <dgm:prSet presAssocID="{3C69F07D-FC73-40F5-BA58-B11DC45C06AB}" presName="compNode" presStyleCnt="0"/>
      <dgm:spPr/>
    </dgm:pt>
    <dgm:pt modelId="{66ED51B5-C929-49B3-8B94-E4E5A8D04ED6}" type="pres">
      <dgm:prSet presAssocID="{3C69F07D-FC73-40F5-BA58-B11DC45C06AB}" presName="iconBgRect" presStyleLbl="bgShp" presStyleIdx="0" presStyleCnt="2"/>
      <dgm:spPr/>
    </dgm:pt>
    <dgm:pt modelId="{4D023B3D-13F1-4587-8BA7-857C42CF1264}" type="pres">
      <dgm:prSet presAssocID="{3C69F07D-FC73-40F5-BA58-B11DC45C06A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ice"/>
        </a:ext>
      </dgm:extLst>
    </dgm:pt>
    <dgm:pt modelId="{1D87B205-D52A-46FA-B18B-8DD8C4DF0BD7}" type="pres">
      <dgm:prSet presAssocID="{3C69F07D-FC73-40F5-BA58-B11DC45C06AB}" presName="spaceRect" presStyleCnt="0"/>
      <dgm:spPr/>
    </dgm:pt>
    <dgm:pt modelId="{446A8E1E-B43A-4475-97D0-E0AD5D738C81}" type="pres">
      <dgm:prSet presAssocID="{3C69F07D-FC73-40F5-BA58-B11DC45C06AB}" presName="textRect" presStyleLbl="revTx" presStyleIdx="0" presStyleCnt="2">
        <dgm:presLayoutVars>
          <dgm:chMax val="1"/>
          <dgm:chPref val="1"/>
        </dgm:presLayoutVars>
      </dgm:prSet>
      <dgm:spPr/>
    </dgm:pt>
    <dgm:pt modelId="{5CE78F68-B53C-48BE-83ED-739FEAD829A9}" type="pres">
      <dgm:prSet presAssocID="{18BB0D65-2245-4502-8290-6F0333F4144A}" presName="sibTrans" presStyleCnt="0"/>
      <dgm:spPr/>
    </dgm:pt>
    <dgm:pt modelId="{99B36684-B88C-4DFA-AEAE-8998B79CDB81}" type="pres">
      <dgm:prSet presAssocID="{7EF9D37E-D413-49C4-B634-2D966DF39D57}" presName="compNode" presStyleCnt="0"/>
      <dgm:spPr/>
    </dgm:pt>
    <dgm:pt modelId="{5AFE7F95-7689-4F9C-9725-4C84B5F7EFA5}" type="pres">
      <dgm:prSet presAssocID="{7EF9D37E-D413-49C4-B634-2D966DF39D57}" presName="iconBgRect" presStyleLbl="bgShp" presStyleIdx="1" presStyleCnt="2"/>
      <dgm:spPr/>
    </dgm:pt>
    <dgm:pt modelId="{0AAD3673-BBC9-4269-B15F-FB2E7DE02671}" type="pres">
      <dgm:prSet presAssocID="{7EF9D37E-D413-49C4-B634-2D966DF39D5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at"/>
        </a:ext>
      </dgm:extLst>
    </dgm:pt>
    <dgm:pt modelId="{A5A4ED07-C26D-4AF6-B453-7AD15D434465}" type="pres">
      <dgm:prSet presAssocID="{7EF9D37E-D413-49C4-B634-2D966DF39D57}" presName="spaceRect" presStyleCnt="0"/>
      <dgm:spPr/>
    </dgm:pt>
    <dgm:pt modelId="{043C2167-1483-4E25-9DC6-EFF0AC9027C1}" type="pres">
      <dgm:prSet presAssocID="{7EF9D37E-D413-49C4-B634-2D966DF39D57}" presName="textRect" presStyleLbl="revTx" presStyleIdx="1" presStyleCnt="2">
        <dgm:presLayoutVars>
          <dgm:chMax val="1"/>
          <dgm:chPref val="1"/>
        </dgm:presLayoutVars>
      </dgm:prSet>
      <dgm:spPr/>
    </dgm:pt>
  </dgm:ptLst>
  <dgm:cxnLst>
    <dgm:cxn modelId="{4190570E-79A3-4B11-965C-B240DC9764BB}" srcId="{0BC50B39-BE80-40B4-A1BC-D8CB5FEFA2C8}" destId="{3C69F07D-FC73-40F5-BA58-B11DC45C06AB}" srcOrd="0" destOrd="0" parTransId="{A7ED16EC-7DCD-46BC-ABDE-88539DF03A34}" sibTransId="{18BB0D65-2245-4502-8290-6F0333F4144A}"/>
    <dgm:cxn modelId="{6D1AF127-D9E2-43DC-BCE4-E56CFCB07AF1}" type="presOf" srcId="{0BC50B39-BE80-40B4-A1BC-D8CB5FEFA2C8}" destId="{BC16D14A-0EC2-4427-810E-E9E8C269947B}" srcOrd="0" destOrd="0" presId="urn:microsoft.com/office/officeart/2018/5/layout/IconCircleLabelList"/>
    <dgm:cxn modelId="{3F277BAD-7410-4763-A7D2-98CB6AEF6A5B}" type="presOf" srcId="{3C69F07D-FC73-40F5-BA58-B11DC45C06AB}" destId="{446A8E1E-B43A-4475-97D0-E0AD5D738C81}" srcOrd="0" destOrd="0" presId="urn:microsoft.com/office/officeart/2018/5/layout/IconCircleLabelList"/>
    <dgm:cxn modelId="{30CB32BE-D262-4217-8A7E-340C9610ACE6}" type="presOf" srcId="{7EF9D37E-D413-49C4-B634-2D966DF39D57}" destId="{043C2167-1483-4E25-9DC6-EFF0AC9027C1}" srcOrd="0" destOrd="0" presId="urn:microsoft.com/office/officeart/2018/5/layout/IconCircleLabelList"/>
    <dgm:cxn modelId="{4E00B9C2-D471-4985-9D29-262D2D6B1AC6}" srcId="{0BC50B39-BE80-40B4-A1BC-D8CB5FEFA2C8}" destId="{7EF9D37E-D413-49C4-B634-2D966DF39D57}" srcOrd="1" destOrd="0" parTransId="{A0E0B1ED-C78B-4BD1-A2CC-20916ABB4D6F}" sibTransId="{77B3CDB7-0D68-4B3D-BB25-566D6C5EC3C8}"/>
    <dgm:cxn modelId="{A78AA4FB-F68A-4780-B316-2951CC695352}" type="presParOf" srcId="{BC16D14A-0EC2-4427-810E-E9E8C269947B}" destId="{2EE5D305-F068-4507-84A0-EA760298574E}" srcOrd="0" destOrd="0" presId="urn:microsoft.com/office/officeart/2018/5/layout/IconCircleLabelList"/>
    <dgm:cxn modelId="{154678E5-EF08-4379-AA24-E397B0E8BA1E}" type="presParOf" srcId="{2EE5D305-F068-4507-84A0-EA760298574E}" destId="{66ED51B5-C929-49B3-8B94-E4E5A8D04ED6}" srcOrd="0" destOrd="0" presId="urn:microsoft.com/office/officeart/2018/5/layout/IconCircleLabelList"/>
    <dgm:cxn modelId="{CE4EC9F2-596A-428A-8820-1FB02031271C}" type="presParOf" srcId="{2EE5D305-F068-4507-84A0-EA760298574E}" destId="{4D023B3D-13F1-4587-8BA7-857C42CF1264}" srcOrd="1" destOrd="0" presId="urn:microsoft.com/office/officeart/2018/5/layout/IconCircleLabelList"/>
    <dgm:cxn modelId="{022B16F5-2E73-4C73-9CB5-4921F26AEA15}" type="presParOf" srcId="{2EE5D305-F068-4507-84A0-EA760298574E}" destId="{1D87B205-D52A-46FA-B18B-8DD8C4DF0BD7}" srcOrd="2" destOrd="0" presId="urn:microsoft.com/office/officeart/2018/5/layout/IconCircleLabelList"/>
    <dgm:cxn modelId="{5150B94E-13FB-4B3F-AB4C-48EC59584D0B}" type="presParOf" srcId="{2EE5D305-F068-4507-84A0-EA760298574E}" destId="{446A8E1E-B43A-4475-97D0-E0AD5D738C81}" srcOrd="3" destOrd="0" presId="urn:microsoft.com/office/officeart/2018/5/layout/IconCircleLabelList"/>
    <dgm:cxn modelId="{C307AE2F-1169-4A2D-A5C8-D4E06A666BE2}" type="presParOf" srcId="{BC16D14A-0EC2-4427-810E-E9E8C269947B}" destId="{5CE78F68-B53C-48BE-83ED-739FEAD829A9}" srcOrd="1" destOrd="0" presId="urn:microsoft.com/office/officeart/2018/5/layout/IconCircleLabelList"/>
    <dgm:cxn modelId="{32A2E258-CC77-4FAB-A2A4-6D36E4E4017D}" type="presParOf" srcId="{BC16D14A-0EC2-4427-810E-E9E8C269947B}" destId="{99B36684-B88C-4DFA-AEAE-8998B79CDB81}" srcOrd="2" destOrd="0" presId="urn:microsoft.com/office/officeart/2018/5/layout/IconCircleLabelList"/>
    <dgm:cxn modelId="{04F83022-882A-40B8-85A6-57C2A4BB1A2A}" type="presParOf" srcId="{99B36684-B88C-4DFA-AEAE-8998B79CDB81}" destId="{5AFE7F95-7689-4F9C-9725-4C84B5F7EFA5}" srcOrd="0" destOrd="0" presId="urn:microsoft.com/office/officeart/2018/5/layout/IconCircleLabelList"/>
    <dgm:cxn modelId="{4E232822-5764-4360-9015-9331ACAFFDEF}" type="presParOf" srcId="{99B36684-B88C-4DFA-AEAE-8998B79CDB81}" destId="{0AAD3673-BBC9-4269-B15F-FB2E7DE02671}" srcOrd="1" destOrd="0" presId="urn:microsoft.com/office/officeart/2018/5/layout/IconCircleLabelList"/>
    <dgm:cxn modelId="{EAB56240-7AD4-4285-9318-1380E4074866}" type="presParOf" srcId="{99B36684-B88C-4DFA-AEAE-8998B79CDB81}" destId="{A5A4ED07-C26D-4AF6-B453-7AD15D434465}" srcOrd="2" destOrd="0" presId="urn:microsoft.com/office/officeart/2018/5/layout/IconCircleLabelList"/>
    <dgm:cxn modelId="{6FB99F2E-2F65-4FFA-8EB1-CB641B3946AC}" type="presParOf" srcId="{99B36684-B88C-4DFA-AEAE-8998B79CDB81}" destId="{043C2167-1483-4E25-9DC6-EFF0AC9027C1}"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0F20B3F0-B158-440A-BF4F-AB384190CD69}"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902FE7D5-CCE6-4617-A2F0-BC81A17456F1}">
      <dgm:prSet custT="1"/>
      <dgm:spPr>
        <a:solidFill>
          <a:srgbClr val="0070C0"/>
        </a:solidFill>
      </dgm:spPr>
      <dgm:t>
        <a:bodyPr/>
        <a:lstStyle/>
        <a:p>
          <a:r>
            <a:rPr lang="en-GB" sz="2800" b="1" i="1"/>
            <a:t>“When someone’s habit compromises, disrupts or damages family, personal or recreational pursuits.”</a:t>
          </a:r>
          <a:endParaRPr lang="en-US" sz="2800"/>
        </a:p>
      </dgm:t>
    </dgm:pt>
    <dgm:pt modelId="{A78ED015-6739-4EBF-9FC0-CAC3DA9EA4EF}" type="parTrans" cxnId="{00FABB61-FEDA-4754-BE8B-46D1B695DAF1}">
      <dgm:prSet/>
      <dgm:spPr/>
      <dgm:t>
        <a:bodyPr/>
        <a:lstStyle/>
        <a:p>
          <a:endParaRPr lang="en-US"/>
        </a:p>
      </dgm:t>
    </dgm:pt>
    <dgm:pt modelId="{056BD187-2AD9-406A-A871-4643E489C2B4}" type="sibTrans" cxnId="{00FABB61-FEDA-4754-BE8B-46D1B695DAF1}">
      <dgm:prSet/>
      <dgm:spPr/>
      <dgm:t>
        <a:bodyPr/>
        <a:lstStyle/>
        <a:p>
          <a:endParaRPr lang="en-US"/>
        </a:p>
      </dgm:t>
    </dgm:pt>
    <dgm:pt modelId="{773F2DB7-41EE-4B21-A0C7-38863F116892}">
      <dgm:prSet custT="1"/>
      <dgm:spPr>
        <a:solidFill>
          <a:srgbClr val="0070C0"/>
        </a:solidFill>
      </dgm:spPr>
      <dgm:t>
        <a:bodyPr/>
        <a:lstStyle/>
        <a:p>
          <a:r>
            <a:rPr lang="en-GB" sz="2800" i="1"/>
            <a:t>(Gambling Commission)</a:t>
          </a:r>
          <a:endParaRPr lang="en-US" sz="2800"/>
        </a:p>
      </dgm:t>
    </dgm:pt>
    <dgm:pt modelId="{47FF67E0-C897-49BB-8EDE-D4641CFBA658}" type="parTrans" cxnId="{40F721CE-301E-4A6A-A305-4B36A1D65F39}">
      <dgm:prSet/>
      <dgm:spPr/>
      <dgm:t>
        <a:bodyPr/>
        <a:lstStyle/>
        <a:p>
          <a:endParaRPr lang="en-US"/>
        </a:p>
      </dgm:t>
    </dgm:pt>
    <dgm:pt modelId="{87AA8ECF-73B6-48D3-90B2-7E8639AE9FDE}" type="sibTrans" cxnId="{40F721CE-301E-4A6A-A305-4B36A1D65F39}">
      <dgm:prSet/>
      <dgm:spPr/>
      <dgm:t>
        <a:bodyPr/>
        <a:lstStyle/>
        <a:p>
          <a:endParaRPr lang="en-US"/>
        </a:p>
      </dgm:t>
    </dgm:pt>
    <dgm:pt modelId="{BDAEDA21-713D-4664-BCEE-7D9B169BE113}" type="pres">
      <dgm:prSet presAssocID="{0F20B3F0-B158-440A-BF4F-AB384190CD69}" presName="outerComposite" presStyleCnt="0">
        <dgm:presLayoutVars>
          <dgm:chMax val="5"/>
          <dgm:dir/>
          <dgm:resizeHandles val="exact"/>
        </dgm:presLayoutVars>
      </dgm:prSet>
      <dgm:spPr/>
    </dgm:pt>
    <dgm:pt modelId="{D498D2D9-D431-462D-9854-05DA456D5B65}" type="pres">
      <dgm:prSet presAssocID="{0F20B3F0-B158-440A-BF4F-AB384190CD69}" presName="dummyMaxCanvas" presStyleCnt="0">
        <dgm:presLayoutVars/>
      </dgm:prSet>
      <dgm:spPr/>
    </dgm:pt>
    <dgm:pt modelId="{0583240C-7400-4D25-B22D-E3AB5A485DE9}" type="pres">
      <dgm:prSet presAssocID="{0F20B3F0-B158-440A-BF4F-AB384190CD69}" presName="TwoNodes_1" presStyleLbl="node1" presStyleIdx="0" presStyleCnt="2">
        <dgm:presLayoutVars>
          <dgm:bulletEnabled val="1"/>
        </dgm:presLayoutVars>
      </dgm:prSet>
      <dgm:spPr/>
    </dgm:pt>
    <dgm:pt modelId="{C2FB8311-4C65-4943-82BB-E1C58B125CCE}" type="pres">
      <dgm:prSet presAssocID="{0F20B3F0-B158-440A-BF4F-AB384190CD69}" presName="TwoNodes_2" presStyleLbl="node1" presStyleIdx="1" presStyleCnt="2" custLinFactNeighborX="-6774" custLinFactNeighborY="500">
        <dgm:presLayoutVars>
          <dgm:bulletEnabled val="1"/>
        </dgm:presLayoutVars>
      </dgm:prSet>
      <dgm:spPr/>
    </dgm:pt>
    <dgm:pt modelId="{3AB19E78-41C0-46EB-82E4-B0FBD64415AE}" type="pres">
      <dgm:prSet presAssocID="{0F20B3F0-B158-440A-BF4F-AB384190CD69}" presName="TwoConn_1-2" presStyleLbl="fgAccFollowNode1" presStyleIdx="0" presStyleCnt="1">
        <dgm:presLayoutVars>
          <dgm:bulletEnabled val="1"/>
        </dgm:presLayoutVars>
      </dgm:prSet>
      <dgm:spPr/>
    </dgm:pt>
    <dgm:pt modelId="{20ABEB61-4481-4D38-9ED4-13ED2CB1CF15}" type="pres">
      <dgm:prSet presAssocID="{0F20B3F0-B158-440A-BF4F-AB384190CD69}" presName="TwoNodes_1_text" presStyleLbl="node1" presStyleIdx="1" presStyleCnt="2">
        <dgm:presLayoutVars>
          <dgm:bulletEnabled val="1"/>
        </dgm:presLayoutVars>
      </dgm:prSet>
      <dgm:spPr/>
    </dgm:pt>
    <dgm:pt modelId="{E17DE01A-3F29-4E31-B1B1-7DDD49E4C12A}" type="pres">
      <dgm:prSet presAssocID="{0F20B3F0-B158-440A-BF4F-AB384190CD69}" presName="TwoNodes_2_text" presStyleLbl="node1" presStyleIdx="1" presStyleCnt="2">
        <dgm:presLayoutVars>
          <dgm:bulletEnabled val="1"/>
        </dgm:presLayoutVars>
      </dgm:prSet>
      <dgm:spPr/>
    </dgm:pt>
  </dgm:ptLst>
  <dgm:cxnLst>
    <dgm:cxn modelId="{D1309A05-67F7-4F87-9CBC-0D9593B40293}" type="presOf" srcId="{773F2DB7-41EE-4B21-A0C7-38863F116892}" destId="{C2FB8311-4C65-4943-82BB-E1C58B125CCE}" srcOrd="0" destOrd="0" presId="urn:microsoft.com/office/officeart/2005/8/layout/vProcess5"/>
    <dgm:cxn modelId="{D2055027-BEAD-4965-92C4-98446D906752}" type="presOf" srcId="{902FE7D5-CCE6-4617-A2F0-BC81A17456F1}" destId="{0583240C-7400-4D25-B22D-E3AB5A485DE9}" srcOrd="0" destOrd="0" presId="urn:microsoft.com/office/officeart/2005/8/layout/vProcess5"/>
    <dgm:cxn modelId="{899D652B-F89B-46C1-89B5-DFBDCCFF4192}" type="presOf" srcId="{773F2DB7-41EE-4B21-A0C7-38863F116892}" destId="{E17DE01A-3F29-4E31-B1B1-7DDD49E4C12A}" srcOrd="1" destOrd="0" presId="urn:microsoft.com/office/officeart/2005/8/layout/vProcess5"/>
    <dgm:cxn modelId="{14E2A13A-AEA8-4BEF-93E2-042AC7DA6D01}" type="presOf" srcId="{0F20B3F0-B158-440A-BF4F-AB384190CD69}" destId="{BDAEDA21-713D-4664-BCEE-7D9B169BE113}" srcOrd="0" destOrd="0" presId="urn:microsoft.com/office/officeart/2005/8/layout/vProcess5"/>
    <dgm:cxn modelId="{00FABB61-FEDA-4754-BE8B-46D1B695DAF1}" srcId="{0F20B3F0-B158-440A-BF4F-AB384190CD69}" destId="{902FE7D5-CCE6-4617-A2F0-BC81A17456F1}" srcOrd="0" destOrd="0" parTransId="{A78ED015-6739-4EBF-9FC0-CAC3DA9EA4EF}" sibTransId="{056BD187-2AD9-406A-A871-4643E489C2B4}"/>
    <dgm:cxn modelId="{D36E0C55-6E23-4F71-8397-93B54DB953FB}" type="presOf" srcId="{056BD187-2AD9-406A-A871-4643E489C2B4}" destId="{3AB19E78-41C0-46EB-82E4-B0FBD64415AE}" srcOrd="0" destOrd="0" presId="urn:microsoft.com/office/officeart/2005/8/layout/vProcess5"/>
    <dgm:cxn modelId="{BE862693-08A5-4BCC-9A28-53799D409CD8}" type="presOf" srcId="{902FE7D5-CCE6-4617-A2F0-BC81A17456F1}" destId="{20ABEB61-4481-4D38-9ED4-13ED2CB1CF15}" srcOrd="1" destOrd="0" presId="urn:microsoft.com/office/officeart/2005/8/layout/vProcess5"/>
    <dgm:cxn modelId="{40F721CE-301E-4A6A-A305-4B36A1D65F39}" srcId="{0F20B3F0-B158-440A-BF4F-AB384190CD69}" destId="{773F2DB7-41EE-4B21-A0C7-38863F116892}" srcOrd="1" destOrd="0" parTransId="{47FF67E0-C897-49BB-8EDE-D4641CFBA658}" sibTransId="{87AA8ECF-73B6-48D3-90B2-7E8639AE9FDE}"/>
    <dgm:cxn modelId="{B172D509-508C-4CCF-9F32-2930F6961E68}" type="presParOf" srcId="{BDAEDA21-713D-4664-BCEE-7D9B169BE113}" destId="{D498D2D9-D431-462D-9854-05DA456D5B65}" srcOrd="0" destOrd="0" presId="urn:microsoft.com/office/officeart/2005/8/layout/vProcess5"/>
    <dgm:cxn modelId="{0FD495D3-459B-4D9C-A38C-5B0E35080C40}" type="presParOf" srcId="{BDAEDA21-713D-4664-BCEE-7D9B169BE113}" destId="{0583240C-7400-4D25-B22D-E3AB5A485DE9}" srcOrd="1" destOrd="0" presId="urn:microsoft.com/office/officeart/2005/8/layout/vProcess5"/>
    <dgm:cxn modelId="{DFC30A63-DF75-4DEC-907D-9E696448BED5}" type="presParOf" srcId="{BDAEDA21-713D-4664-BCEE-7D9B169BE113}" destId="{C2FB8311-4C65-4943-82BB-E1C58B125CCE}" srcOrd="2" destOrd="0" presId="urn:microsoft.com/office/officeart/2005/8/layout/vProcess5"/>
    <dgm:cxn modelId="{8460ED0C-E174-4DD9-BA5B-859E8A3AD664}" type="presParOf" srcId="{BDAEDA21-713D-4664-BCEE-7D9B169BE113}" destId="{3AB19E78-41C0-46EB-82E4-B0FBD64415AE}" srcOrd="3" destOrd="0" presId="urn:microsoft.com/office/officeart/2005/8/layout/vProcess5"/>
    <dgm:cxn modelId="{3367222C-1550-4C0C-93FC-782556AB3F19}" type="presParOf" srcId="{BDAEDA21-713D-4664-BCEE-7D9B169BE113}" destId="{20ABEB61-4481-4D38-9ED4-13ED2CB1CF15}" srcOrd="4" destOrd="0" presId="urn:microsoft.com/office/officeart/2005/8/layout/vProcess5"/>
    <dgm:cxn modelId="{0A43397F-73D9-4A00-AC93-2765DF99EE84}" type="presParOf" srcId="{BDAEDA21-713D-4664-BCEE-7D9B169BE113}" destId="{E17DE01A-3F29-4E31-B1B1-7DDD49E4C12A}"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7F4AC2-C666-4071-8406-B9896131E68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1CF0E05-CC05-48A4-9CD3-B4C707642BD2}">
      <dgm:prSet/>
      <dgm:spPr/>
      <dgm:t>
        <a:bodyPr/>
        <a:lstStyle/>
        <a:p>
          <a:r>
            <a:rPr lang="en-US"/>
            <a:t>Understand</a:t>
          </a:r>
        </a:p>
      </dgm:t>
    </dgm:pt>
    <dgm:pt modelId="{503F0C51-C17C-40D7-9A40-4E0CD273A922}" type="parTrans" cxnId="{2416D2B1-0FF7-4681-8C8A-FA46F14682EB}">
      <dgm:prSet/>
      <dgm:spPr/>
      <dgm:t>
        <a:bodyPr/>
        <a:lstStyle/>
        <a:p>
          <a:endParaRPr lang="en-US"/>
        </a:p>
      </dgm:t>
    </dgm:pt>
    <dgm:pt modelId="{15386FE0-E518-4462-B0D9-CCF586FC5C5A}" type="sibTrans" cxnId="{2416D2B1-0FF7-4681-8C8A-FA46F14682EB}">
      <dgm:prSet/>
      <dgm:spPr/>
      <dgm:t>
        <a:bodyPr/>
        <a:lstStyle/>
        <a:p>
          <a:endParaRPr lang="en-US"/>
        </a:p>
      </dgm:t>
    </dgm:pt>
    <dgm:pt modelId="{5567D96E-EF10-4A27-965D-DD862F45BBB0}">
      <dgm:prSet/>
      <dgm:spPr/>
      <dgm:t>
        <a:bodyPr/>
        <a:lstStyle/>
        <a:p>
          <a:pPr>
            <a:buClr>
              <a:schemeClr val="accent2"/>
            </a:buClr>
          </a:pPr>
          <a:r>
            <a:rPr lang="en-US"/>
            <a:t>I understand what advertising is and why companies use it</a:t>
          </a:r>
        </a:p>
      </dgm:t>
    </dgm:pt>
    <dgm:pt modelId="{6CFD9CA3-EC27-4823-9955-46179B5D593C}" type="parTrans" cxnId="{C1D917BC-F622-48A1-B312-D630A8E1DB88}">
      <dgm:prSet/>
      <dgm:spPr/>
      <dgm:t>
        <a:bodyPr/>
        <a:lstStyle/>
        <a:p>
          <a:endParaRPr lang="en-US"/>
        </a:p>
      </dgm:t>
    </dgm:pt>
    <dgm:pt modelId="{89900A74-A2DA-4C30-A7BF-A5E10AE61883}" type="sibTrans" cxnId="{C1D917BC-F622-48A1-B312-D630A8E1DB88}">
      <dgm:prSet/>
      <dgm:spPr/>
      <dgm:t>
        <a:bodyPr/>
        <a:lstStyle/>
        <a:p>
          <a:endParaRPr lang="en-US"/>
        </a:p>
      </dgm:t>
    </dgm:pt>
    <dgm:pt modelId="{26B4069C-AD65-4B78-B044-CC10D7992FF2}">
      <dgm:prSet/>
      <dgm:spPr/>
      <dgm:t>
        <a:bodyPr/>
        <a:lstStyle/>
        <a:p>
          <a:r>
            <a:rPr lang="en-US"/>
            <a:t>Explain</a:t>
          </a:r>
        </a:p>
      </dgm:t>
    </dgm:pt>
    <dgm:pt modelId="{FBAA55C1-EF86-498C-B3D8-3F2303D9BFE9}" type="parTrans" cxnId="{FC42EF82-BBE5-4DF6-AE88-D4A461C1BA61}">
      <dgm:prSet/>
      <dgm:spPr/>
      <dgm:t>
        <a:bodyPr/>
        <a:lstStyle/>
        <a:p>
          <a:endParaRPr lang="en-US"/>
        </a:p>
      </dgm:t>
    </dgm:pt>
    <dgm:pt modelId="{2F303EAD-1B4D-4430-8065-F62225076401}" type="sibTrans" cxnId="{FC42EF82-BBE5-4DF6-AE88-D4A461C1BA61}">
      <dgm:prSet/>
      <dgm:spPr/>
      <dgm:t>
        <a:bodyPr/>
        <a:lstStyle/>
        <a:p>
          <a:endParaRPr lang="en-US"/>
        </a:p>
      </dgm:t>
    </dgm:pt>
    <dgm:pt modelId="{6AAA1F15-A58E-491D-B087-922EA21A50EA}">
      <dgm:prSet/>
      <dgm:spPr/>
      <dgm:t>
        <a:bodyPr/>
        <a:lstStyle/>
        <a:p>
          <a:r>
            <a:rPr lang="en-US"/>
            <a:t>Describe</a:t>
          </a:r>
        </a:p>
      </dgm:t>
    </dgm:pt>
    <dgm:pt modelId="{401ED86C-80EC-41D3-8105-08A8CC1D3566}" type="parTrans" cxnId="{9B92DFD0-2ADD-4A3E-B616-7CCF90B32E6D}">
      <dgm:prSet/>
      <dgm:spPr/>
      <dgm:t>
        <a:bodyPr/>
        <a:lstStyle/>
        <a:p>
          <a:endParaRPr lang="en-US"/>
        </a:p>
      </dgm:t>
    </dgm:pt>
    <dgm:pt modelId="{043A1317-E521-4ED4-9D89-4ECEFB8251FE}" type="sibTrans" cxnId="{9B92DFD0-2ADD-4A3E-B616-7CCF90B32E6D}">
      <dgm:prSet/>
      <dgm:spPr/>
      <dgm:t>
        <a:bodyPr/>
        <a:lstStyle/>
        <a:p>
          <a:endParaRPr lang="en-US"/>
        </a:p>
      </dgm:t>
    </dgm:pt>
    <dgm:pt modelId="{224BA17F-2621-4CBA-8E67-F0A6782EC96E}">
      <dgm:prSet/>
      <dgm:spPr/>
      <dgm:t>
        <a:bodyPr/>
        <a:lstStyle/>
        <a:p>
          <a:pPr>
            <a:buClr>
              <a:schemeClr val="accent2"/>
            </a:buClr>
          </a:pPr>
          <a:r>
            <a:rPr lang="en-US"/>
            <a:t>I can describe the changes in advertising over time. </a:t>
          </a:r>
        </a:p>
      </dgm:t>
    </dgm:pt>
    <dgm:pt modelId="{0BAED85D-B5FB-4705-B317-72A73D02F619}" type="parTrans" cxnId="{63D9DEFB-EBE1-4E79-B82D-7B111792C295}">
      <dgm:prSet/>
      <dgm:spPr/>
      <dgm:t>
        <a:bodyPr/>
        <a:lstStyle/>
        <a:p>
          <a:endParaRPr lang="en-US"/>
        </a:p>
      </dgm:t>
    </dgm:pt>
    <dgm:pt modelId="{13E23599-E6FD-42A2-9066-8ECB13AEA354}" type="sibTrans" cxnId="{63D9DEFB-EBE1-4E79-B82D-7B111792C295}">
      <dgm:prSet/>
      <dgm:spPr/>
      <dgm:t>
        <a:bodyPr/>
        <a:lstStyle/>
        <a:p>
          <a:endParaRPr lang="en-US"/>
        </a:p>
      </dgm:t>
    </dgm:pt>
    <dgm:pt modelId="{E6C29CB2-0E28-4BF1-BB86-DA019F99747D}">
      <dgm:prSet/>
      <dgm:spPr/>
      <dgm:t>
        <a:bodyPr/>
        <a:lstStyle/>
        <a:p>
          <a:r>
            <a:rPr lang="en-US"/>
            <a:t>Present</a:t>
          </a:r>
        </a:p>
      </dgm:t>
    </dgm:pt>
    <dgm:pt modelId="{0BB1CBB5-C530-4D8E-A55E-92B43010F754}" type="parTrans" cxnId="{AEC05919-94E4-40D2-BB71-DB3A68F9D56D}">
      <dgm:prSet/>
      <dgm:spPr/>
      <dgm:t>
        <a:bodyPr/>
        <a:lstStyle/>
        <a:p>
          <a:endParaRPr lang="en-US"/>
        </a:p>
      </dgm:t>
    </dgm:pt>
    <dgm:pt modelId="{A202C1ED-657A-4889-87DC-339AF2A16857}" type="sibTrans" cxnId="{AEC05919-94E4-40D2-BB71-DB3A68F9D56D}">
      <dgm:prSet/>
      <dgm:spPr/>
      <dgm:t>
        <a:bodyPr/>
        <a:lstStyle/>
        <a:p>
          <a:endParaRPr lang="en-US"/>
        </a:p>
      </dgm:t>
    </dgm:pt>
    <dgm:pt modelId="{AE8DF968-0B2E-4E8C-98D6-5C92B78351CA}">
      <dgm:prSet/>
      <dgm:spPr/>
      <dgm:t>
        <a:bodyPr/>
        <a:lstStyle/>
        <a:p>
          <a:pPr>
            <a:buClr>
              <a:schemeClr val="accent2"/>
            </a:buClr>
          </a:pPr>
          <a:r>
            <a:rPr lang="en-US"/>
            <a:t>I can present my findings using visual aids. </a:t>
          </a:r>
        </a:p>
      </dgm:t>
    </dgm:pt>
    <dgm:pt modelId="{C8D2ECAA-99E4-4905-B653-2CA0F9C46A58}" type="parTrans" cxnId="{590B6F8E-72F9-4806-AA84-9C142114BC71}">
      <dgm:prSet/>
      <dgm:spPr/>
      <dgm:t>
        <a:bodyPr/>
        <a:lstStyle/>
        <a:p>
          <a:endParaRPr lang="en-US"/>
        </a:p>
      </dgm:t>
    </dgm:pt>
    <dgm:pt modelId="{AE819372-3E83-48E0-B389-DE480F508E21}" type="sibTrans" cxnId="{590B6F8E-72F9-4806-AA84-9C142114BC71}">
      <dgm:prSet/>
      <dgm:spPr/>
      <dgm:t>
        <a:bodyPr/>
        <a:lstStyle/>
        <a:p>
          <a:endParaRPr lang="en-US"/>
        </a:p>
      </dgm:t>
    </dgm:pt>
    <dgm:pt modelId="{B6C6585E-ACE4-43FF-9E43-2AC1A1279354}">
      <dgm:prSet/>
      <dgm:spPr/>
      <dgm:t>
        <a:bodyPr/>
        <a:lstStyle/>
        <a:p>
          <a:pPr>
            <a:buClr>
              <a:schemeClr val="accent2"/>
            </a:buClr>
          </a:pPr>
          <a:r>
            <a:rPr lang="en-US"/>
            <a:t>I can explain how I feel about advertising and discuss how it impacts me</a:t>
          </a:r>
        </a:p>
      </dgm:t>
    </dgm:pt>
    <dgm:pt modelId="{A71840C4-0846-4CD8-A419-26CE09E4639E}" type="sibTrans" cxnId="{EE6878F0-B632-432C-B4D8-C8B9294F4D6F}">
      <dgm:prSet/>
      <dgm:spPr/>
      <dgm:t>
        <a:bodyPr/>
        <a:lstStyle/>
        <a:p>
          <a:endParaRPr lang="en-US"/>
        </a:p>
      </dgm:t>
    </dgm:pt>
    <dgm:pt modelId="{D7C28049-E8AF-4458-9D09-1652C8C417BE}" type="parTrans" cxnId="{EE6878F0-B632-432C-B4D8-C8B9294F4D6F}">
      <dgm:prSet/>
      <dgm:spPr/>
      <dgm:t>
        <a:bodyPr/>
        <a:lstStyle/>
        <a:p>
          <a:endParaRPr lang="en-US"/>
        </a:p>
      </dgm:t>
    </dgm:pt>
    <dgm:pt modelId="{F0945FD4-E28B-4551-88A1-0B79AD7EE640}" type="pres">
      <dgm:prSet presAssocID="{ED7F4AC2-C666-4071-8406-B9896131E684}" presName="linear" presStyleCnt="0">
        <dgm:presLayoutVars>
          <dgm:animLvl val="lvl"/>
          <dgm:resizeHandles val="exact"/>
        </dgm:presLayoutVars>
      </dgm:prSet>
      <dgm:spPr/>
    </dgm:pt>
    <dgm:pt modelId="{05C3D7D7-1331-4AFE-BDBB-C4BDCF2789CC}" type="pres">
      <dgm:prSet presAssocID="{91CF0E05-CC05-48A4-9CD3-B4C707642BD2}" presName="parentText" presStyleLbl="node1" presStyleIdx="0" presStyleCnt="4">
        <dgm:presLayoutVars>
          <dgm:chMax val="0"/>
          <dgm:bulletEnabled val="1"/>
        </dgm:presLayoutVars>
      </dgm:prSet>
      <dgm:spPr/>
    </dgm:pt>
    <dgm:pt modelId="{A191EC36-CC9B-43AA-ACFF-0EAA2D704834}" type="pres">
      <dgm:prSet presAssocID="{91CF0E05-CC05-48A4-9CD3-B4C707642BD2}" presName="childText" presStyleLbl="revTx" presStyleIdx="0" presStyleCnt="4">
        <dgm:presLayoutVars>
          <dgm:bulletEnabled val="1"/>
        </dgm:presLayoutVars>
      </dgm:prSet>
      <dgm:spPr/>
    </dgm:pt>
    <dgm:pt modelId="{741C9C63-3BEE-42CA-9537-62793D570B03}" type="pres">
      <dgm:prSet presAssocID="{26B4069C-AD65-4B78-B044-CC10D7992FF2}" presName="parentText" presStyleLbl="node1" presStyleIdx="1" presStyleCnt="4">
        <dgm:presLayoutVars>
          <dgm:chMax val="0"/>
          <dgm:bulletEnabled val="1"/>
        </dgm:presLayoutVars>
      </dgm:prSet>
      <dgm:spPr/>
    </dgm:pt>
    <dgm:pt modelId="{4801628A-D308-48DA-AC43-F5BC4ED16621}" type="pres">
      <dgm:prSet presAssocID="{26B4069C-AD65-4B78-B044-CC10D7992FF2}" presName="childText" presStyleLbl="revTx" presStyleIdx="1" presStyleCnt="4">
        <dgm:presLayoutVars>
          <dgm:bulletEnabled val="1"/>
        </dgm:presLayoutVars>
      </dgm:prSet>
      <dgm:spPr/>
    </dgm:pt>
    <dgm:pt modelId="{153B3DA9-2BF8-40CB-9B4F-CD0BC7EB69DE}" type="pres">
      <dgm:prSet presAssocID="{6AAA1F15-A58E-491D-B087-922EA21A50EA}" presName="parentText" presStyleLbl="node1" presStyleIdx="2" presStyleCnt="4">
        <dgm:presLayoutVars>
          <dgm:chMax val="0"/>
          <dgm:bulletEnabled val="1"/>
        </dgm:presLayoutVars>
      </dgm:prSet>
      <dgm:spPr/>
    </dgm:pt>
    <dgm:pt modelId="{DDB15379-C9BC-4271-ABEB-F6FBECB729CB}" type="pres">
      <dgm:prSet presAssocID="{6AAA1F15-A58E-491D-B087-922EA21A50EA}" presName="childText" presStyleLbl="revTx" presStyleIdx="2" presStyleCnt="4">
        <dgm:presLayoutVars>
          <dgm:bulletEnabled val="1"/>
        </dgm:presLayoutVars>
      </dgm:prSet>
      <dgm:spPr/>
    </dgm:pt>
    <dgm:pt modelId="{E6E6BBA1-8F92-42EE-8C8B-8D669E17CC6A}" type="pres">
      <dgm:prSet presAssocID="{E6C29CB2-0E28-4BF1-BB86-DA019F99747D}" presName="parentText" presStyleLbl="node1" presStyleIdx="3" presStyleCnt="4">
        <dgm:presLayoutVars>
          <dgm:chMax val="0"/>
          <dgm:bulletEnabled val="1"/>
        </dgm:presLayoutVars>
      </dgm:prSet>
      <dgm:spPr/>
    </dgm:pt>
    <dgm:pt modelId="{E06BA89B-11C7-42DA-8F65-F0CC8B609924}" type="pres">
      <dgm:prSet presAssocID="{E6C29CB2-0E28-4BF1-BB86-DA019F99747D}" presName="childText" presStyleLbl="revTx" presStyleIdx="3" presStyleCnt="4">
        <dgm:presLayoutVars>
          <dgm:bulletEnabled val="1"/>
        </dgm:presLayoutVars>
      </dgm:prSet>
      <dgm:spPr/>
    </dgm:pt>
  </dgm:ptLst>
  <dgm:cxnLst>
    <dgm:cxn modelId="{704D3714-A2BB-4283-BA5C-44BAB944FE76}" type="presOf" srcId="{5567D96E-EF10-4A27-965D-DD862F45BBB0}" destId="{A191EC36-CC9B-43AA-ACFF-0EAA2D704834}" srcOrd="0" destOrd="0" presId="urn:microsoft.com/office/officeart/2005/8/layout/vList2"/>
    <dgm:cxn modelId="{AEC05919-94E4-40D2-BB71-DB3A68F9D56D}" srcId="{ED7F4AC2-C666-4071-8406-B9896131E684}" destId="{E6C29CB2-0E28-4BF1-BB86-DA019F99747D}" srcOrd="3" destOrd="0" parTransId="{0BB1CBB5-C530-4D8E-A55E-92B43010F754}" sibTransId="{A202C1ED-657A-4889-87DC-339AF2A16857}"/>
    <dgm:cxn modelId="{55A50040-8690-4260-BA8D-7C2BE955EAF8}" type="presOf" srcId="{26B4069C-AD65-4B78-B044-CC10D7992FF2}" destId="{741C9C63-3BEE-42CA-9537-62793D570B03}" srcOrd="0" destOrd="0" presId="urn:microsoft.com/office/officeart/2005/8/layout/vList2"/>
    <dgm:cxn modelId="{EEDF887D-B579-4BE9-BCEC-F64A14BFA801}" type="presOf" srcId="{6AAA1F15-A58E-491D-B087-922EA21A50EA}" destId="{153B3DA9-2BF8-40CB-9B4F-CD0BC7EB69DE}" srcOrd="0" destOrd="0" presId="urn:microsoft.com/office/officeart/2005/8/layout/vList2"/>
    <dgm:cxn modelId="{FC42EF82-BBE5-4DF6-AE88-D4A461C1BA61}" srcId="{ED7F4AC2-C666-4071-8406-B9896131E684}" destId="{26B4069C-AD65-4B78-B044-CC10D7992FF2}" srcOrd="1" destOrd="0" parTransId="{FBAA55C1-EF86-498C-B3D8-3F2303D9BFE9}" sibTransId="{2F303EAD-1B4D-4430-8065-F62225076401}"/>
    <dgm:cxn modelId="{8193A388-1A58-4A63-8386-6F6EB27AFB22}" type="presOf" srcId="{91CF0E05-CC05-48A4-9CD3-B4C707642BD2}" destId="{05C3D7D7-1331-4AFE-BDBB-C4BDCF2789CC}" srcOrd="0" destOrd="0" presId="urn:microsoft.com/office/officeart/2005/8/layout/vList2"/>
    <dgm:cxn modelId="{590B6F8E-72F9-4806-AA84-9C142114BC71}" srcId="{E6C29CB2-0E28-4BF1-BB86-DA019F99747D}" destId="{AE8DF968-0B2E-4E8C-98D6-5C92B78351CA}" srcOrd="0" destOrd="0" parTransId="{C8D2ECAA-99E4-4905-B653-2CA0F9C46A58}" sibTransId="{AE819372-3E83-48E0-B389-DE480F508E21}"/>
    <dgm:cxn modelId="{934B0F9A-2E89-4220-9226-7B30EA3445F1}" type="presOf" srcId="{ED7F4AC2-C666-4071-8406-B9896131E684}" destId="{F0945FD4-E28B-4551-88A1-0B79AD7EE640}" srcOrd="0" destOrd="0" presId="urn:microsoft.com/office/officeart/2005/8/layout/vList2"/>
    <dgm:cxn modelId="{124D1BA9-09CC-43B1-A28B-C2B5B351CDCA}" type="presOf" srcId="{E6C29CB2-0E28-4BF1-BB86-DA019F99747D}" destId="{E6E6BBA1-8F92-42EE-8C8B-8D669E17CC6A}" srcOrd="0" destOrd="0" presId="urn:microsoft.com/office/officeart/2005/8/layout/vList2"/>
    <dgm:cxn modelId="{2416D2B1-0FF7-4681-8C8A-FA46F14682EB}" srcId="{ED7F4AC2-C666-4071-8406-B9896131E684}" destId="{91CF0E05-CC05-48A4-9CD3-B4C707642BD2}" srcOrd="0" destOrd="0" parTransId="{503F0C51-C17C-40D7-9A40-4E0CD273A922}" sibTransId="{15386FE0-E518-4462-B0D9-CCF586FC5C5A}"/>
    <dgm:cxn modelId="{C1D917BC-F622-48A1-B312-D630A8E1DB88}" srcId="{91CF0E05-CC05-48A4-9CD3-B4C707642BD2}" destId="{5567D96E-EF10-4A27-965D-DD862F45BBB0}" srcOrd="0" destOrd="0" parTransId="{6CFD9CA3-EC27-4823-9955-46179B5D593C}" sibTransId="{89900A74-A2DA-4C30-A7BF-A5E10AE61883}"/>
    <dgm:cxn modelId="{9B92DFD0-2ADD-4A3E-B616-7CCF90B32E6D}" srcId="{ED7F4AC2-C666-4071-8406-B9896131E684}" destId="{6AAA1F15-A58E-491D-B087-922EA21A50EA}" srcOrd="2" destOrd="0" parTransId="{401ED86C-80EC-41D3-8105-08A8CC1D3566}" sibTransId="{043A1317-E521-4ED4-9D89-4ECEFB8251FE}"/>
    <dgm:cxn modelId="{1E2AF4D9-ECBC-4CAD-A739-66A076EE4DD9}" type="presOf" srcId="{AE8DF968-0B2E-4E8C-98D6-5C92B78351CA}" destId="{E06BA89B-11C7-42DA-8F65-F0CC8B609924}" srcOrd="0" destOrd="0" presId="urn:microsoft.com/office/officeart/2005/8/layout/vList2"/>
    <dgm:cxn modelId="{B1E920EF-D62C-4C95-A79B-EC403E13CB11}" type="presOf" srcId="{B6C6585E-ACE4-43FF-9E43-2AC1A1279354}" destId="{4801628A-D308-48DA-AC43-F5BC4ED16621}" srcOrd="0" destOrd="0" presId="urn:microsoft.com/office/officeart/2005/8/layout/vList2"/>
    <dgm:cxn modelId="{EE6878F0-B632-432C-B4D8-C8B9294F4D6F}" srcId="{26B4069C-AD65-4B78-B044-CC10D7992FF2}" destId="{B6C6585E-ACE4-43FF-9E43-2AC1A1279354}" srcOrd="0" destOrd="0" parTransId="{D7C28049-E8AF-4458-9D09-1652C8C417BE}" sibTransId="{A71840C4-0846-4CD8-A419-26CE09E4639E}"/>
    <dgm:cxn modelId="{63D9DEFB-EBE1-4E79-B82D-7B111792C295}" srcId="{6AAA1F15-A58E-491D-B087-922EA21A50EA}" destId="{224BA17F-2621-4CBA-8E67-F0A6782EC96E}" srcOrd="0" destOrd="0" parTransId="{0BAED85D-B5FB-4705-B317-72A73D02F619}" sibTransId="{13E23599-E6FD-42A2-9066-8ECB13AEA354}"/>
    <dgm:cxn modelId="{9630BAFC-D5FF-4AAE-A197-336DAB9FD126}" type="presOf" srcId="{224BA17F-2621-4CBA-8E67-F0A6782EC96E}" destId="{DDB15379-C9BC-4271-ABEB-F6FBECB729CB}" srcOrd="0" destOrd="0" presId="urn:microsoft.com/office/officeart/2005/8/layout/vList2"/>
    <dgm:cxn modelId="{3651EB5A-5444-4729-B9B9-5241C00A2E4D}" type="presParOf" srcId="{F0945FD4-E28B-4551-88A1-0B79AD7EE640}" destId="{05C3D7D7-1331-4AFE-BDBB-C4BDCF2789CC}" srcOrd="0" destOrd="0" presId="urn:microsoft.com/office/officeart/2005/8/layout/vList2"/>
    <dgm:cxn modelId="{DE7C5C1B-B683-4E5B-A7A1-A286CB62A884}" type="presParOf" srcId="{F0945FD4-E28B-4551-88A1-0B79AD7EE640}" destId="{A191EC36-CC9B-43AA-ACFF-0EAA2D704834}" srcOrd="1" destOrd="0" presId="urn:microsoft.com/office/officeart/2005/8/layout/vList2"/>
    <dgm:cxn modelId="{319F123E-D828-48CB-B116-16DC8690ECC5}" type="presParOf" srcId="{F0945FD4-E28B-4551-88A1-0B79AD7EE640}" destId="{741C9C63-3BEE-42CA-9537-62793D570B03}" srcOrd="2" destOrd="0" presId="urn:microsoft.com/office/officeart/2005/8/layout/vList2"/>
    <dgm:cxn modelId="{6BCCBCF9-FB68-4C86-87C7-079C37CAAFA9}" type="presParOf" srcId="{F0945FD4-E28B-4551-88A1-0B79AD7EE640}" destId="{4801628A-D308-48DA-AC43-F5BC4ED16621}" srcOrd="3" destOrd="0" presId="urn:microsoft.com/office/officeart/2005/8/layout/vList2"/>
    <dgm:cxn modelId="{2E5C968E-A45B-46B1-BC1E-E329CF7E9EED}" type="presParOf" srcId="{F0945FD4-E28B-4551-88A1-0B79AD7EE640}" destId="{153B3DA9-2BF8-40CB-9B4F-CD0BC7EB69DE}" srcOrd="4" destOrd="0" presId="urn:microsoft.com/office/officeart/2005/8/layout/vList2"/>
    <dgm:cxn modelId="{CAC9B19F-7B2E-439C-952E-ECB81DE422A8}" type="presParOf" srcId="{F0945FD4-E28B-4551-88A1-0B79AD7EE640}" destId="{DDB15379-C9BC-4271-ABEB-F6FBECB729CB}" srcOrd="5" destOrd="0" presId="urn:microsoft.com/office/officeart/2005/8/layout/vList2"/>
    <dgm:cxn modelId="{A0FD710A-3F13-475F-86AC-458A26144946}" type="presParOf" srcId="{F0945FD4-E28B-4551-88A1-0B79AD7EE640}" destId="{E6E6BBA1-8F92-42EE-8C8B-8D669E17CC6A}" srcOrd="6" destOrd="0" presId="urn:microsoft.com/office/officeart/2005/8/layout/vList2"/>
    <dgm:cxn modelId="{2318D6E5-BAE3-48A1-94CD-F9244D19C16E}" type="presParOf" srcId="{F0945FD4-E28B-4551-88A1-0B79AD7EE640}" destId="{E06BA89B-11C7-42DA-8F65-F0CC8B609924}"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46D17E5-89E4-492B-8E6A-4B51688D140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0AF17CB-F5B6-4783-8497-3B655BA8F6D3}">
      <dgm:prSet/>
      <dgm:spPr/>
      <dgm:t>
        <a:bodyPr/>
        <a:lstStyle/>
        <a:p>
          <a:pPr>
            <a:lnSpc>
              <a:spcPct val="100000"/>
            </a:lnSpc>
          </a:pPr>
          <a:r>
            <a:rPr lang="en-GB"/>
            <a:t>To understand how gambling links to finances </a:t>
          </a:r>
          <a:endParaRPr lang="en-US"/>
        </a:p>
      </dgm:t>
    </dgm:pt>
    <dgm:pt modelId="{E954517F-B7D2-480E-80B0-6DFCCC1DD32F}" type="parTrans" cxnId="{1104783A-7A44-44A8-8004-DF03DB6BAA14}">
      <dgm:prSet/>
      <dgm:spPr/>
      <dgm:t>
        <a:bodyPr/>
        <a:lstStyle/>
        <a:p>
          <a:endParaRPr lang="en-US"/>
        </a:p>
      </dgm:t>
    </dgm:pt>
    <dgm:pt modelId="{D829C0A9-5269-4E17-B1B3-F17DE7562CBE}" type="sibTrans" cxnId="{1104783A-7A44-44A8-8004-DF03DB6BAA14}">
      <dgm:prSet/>
      <dgm:spPr/>
      <dgm:t>
        <a:bodyPr/>
        <a:lstStyle/>
        <a:p>
          <a:endParaRPr lang="en-US"/>
        </a:p>
      </dgm:t>
    </dgm:pt>
    <dgm:pt modelId="{5D264049-7BD7-4D71-8E79-1738322AF016}">
      <dgm:prSet/>
      <dgm:spPr/>
      <dgm:t>
        <a:bodyPr/>
        <a:lstStyle/>
        <a:p>
          <a:pPr>
            <a:lnSpc>
              <a:spcPct val="100000"/>
            </a:lnSpc>
          </a:pPr>
          <a:r>
            <a:rPr lang="en-GB"/>
            <a:t>To identify ways to manage personal finances</a:t>
          </a:r>
          <a:endParaRPr lang="en-US"/>
        </a:p>
      </dgm:t>
    </dgm:pt>
    <dgm:pt modelId="{6E354C2F-9BC8-4DFF-A546-7FA2BA68C575}" type="parTrans" cxnId="{2F4E5DE6-2758-41A9-9A80-B8E822C3A4D2}">
      <dgm:prSet/>
      <dgm:spPr/>
      <dgm:t>
        <a:bodyPr/>
        <a:lstStyle/>
        <a:p>
          <a:endParaRPr lang="en-US"/>
        </a:p>
      </dgm:t>
    </dgm:pt>
    <dgm:pt modelId="{50414020-D79E-40E0-8B30-F5935C9DF91E}" type="sibTrans" cxnId="{2F4E5DE6-2758-41A9-9A80-B8E822C3A4D2}">
      <dgm:prSet/>
      <dgm:spPr/>
      <dgm:t>
        <a:bodyPr/>
        <a:lstStyle/>
        <a:p>
          <a:endParaRPr lang="en-US"/>
        </a:p>
      </dgm:t>
    </dgm:pt>
    <dgm:pt modelId="{754EB49C-F26B-4183-A7FC-7CD1FF6C0A3F}">
      <dgm:prSet/>
      <dgm:spPr/>
      <dgm:t>
        <a:bodyPr/>
        <a:lstStyle/>
        <a:p>
          <a:pPr>
            <a:lnSpc>
              <a:spcPct val="100000"/>
            </a:lnSpc>
          </a:pPr>
          <a:r>
            <a:rPr lang="en-GB"/>
            <a:t>To evaluate your own personal finances </a:t>
          </a:r>
          <a:endParaRPr lang="en-US"/>
        </a:p>
      </dgm:t>
    </dgm:pt>
    <dgm:pt modelId="{F8426AE2-5A64-417C-83BF-38DF42F574F9}" type="parTrans" cxnId="{7C8925D5-D860-402B-8388-C0733C43FBB4}">
      <dgm:prSet/>
      <dgm:spPr/>
      <dgm:t>
        <a:bodyPr/>
        <a:lstStyle/>
        <a:p>
          <a:endParaRPr lang="en-US"/>
        </a:p>
      </dgm:t>
    </dgm:pt>
    <dgm:pt modelId="{F0FD782C-E241-46A3-9CA9-B227F7A0DFDB}" type="sibTrans" cxnId="{7C8925D5-D860-402B-8388-C0733C43FBB4}">
      <dgm:prSet/>
      <dgm:spPr/>
      <dgm:t>
        <a:bodyPr/>
        <a:lstStyle/>
        <a:p>
          <a:endParaRPr lang="en-US"/>
        </a:p>
      </dgm:t>
    </dgm:pt>
    <dgm:pt modelId="{B91541BA-6D6E-4026-A65E-DB8471C7D30B}" type="pres">
      <dgm:prSet presAssocID="{346D17E5-89E4-492B-8E6A-4B51688D1400}" presName="root" presStyleCnt="0">
        <dgm:presLayoutVars>
          <dgm:dir/>
          <dgm:resizeHandles val="exact"/>
        </dgm:presLayoutVars>
      </dgm:prSet>
      <dgm:spPr/>
    </dgm:pt>
    <dgm:pt modelId="{DED1AF1A-486F-4CC6-A907-DA132286AFBD}" type="pres">
      <dgm:prSet presAssocID="{F0AF17CB-F5B6-4783-8497-3B655BA8F6D3}" presName="compNode" presStyleCnt="0"/>
      <dgm:spPr/>
    </dgm:pt>
    <dgm:pt modelId="{38B71EA3-2DDB-4B40-B628-A02512EE36A0}" type="pres">
      <dgm:prSet presAssocID="{F0AF17CB-F5B6-4783-8497-3B655BA8F6D3}" presName="bgRect" presStyleLbl="bgShp" presStyleIdx="0" presStyleCnt="3" custLinFactNeighborX="0" custLinFactNeighborY="-26745"/>
      <dgm:spPr/>
    </dgm:pt>
    <dgm:pt modelId="{2D2F36C8-C6BA-4426-9236-214202D3A407}" type="pres">
      <dgm:prSet presAssocID="{F0AF17CB-F5B6-4783-8497-3B655BA8F6D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ice"/>
        </a:ext>
      </dgm:extLst>
    </dgm:pt>
    <dgm:pt modelId="{D474D8A8-21EF-4D31-B1ED-C751E28B9419}" type="pres">
      <dgm:prSet presAssocID="{F0AF17CB-F5B6-4783-8497-3B655BA8F6D3}" presName="spaceRect" presStyleCnt="0"/>
      <dgm:spPr/>
    </dgm:pt>
    <dgm:pt modelId="{5E3FE2E8-6F46-492A-9151-8ABEA28F5624}" type="pres">
      <dgm:prSet presAssocID="{F0AF17CB-F5B6-4783-8497-3B655BA8F6D3}" presName="parTx" presStyleLbl="revTx" presStyleIdx="0" presStyleCnt="3">
        <dgm:presLayoutVars>
          <dgm:chMax val="0"/>
          <dgm:chPref val="0"/>
        </dgm:presLayoutVars>
      </dgm:prSet>
      <dgm:spPr/>
    </dgm:pt>
    <dgm:pt modelId="{63E70906-7638-4EA1-AE70-70AC3247BF42}" type="pres">
      <dgm:prSet presAssocID="{D829C0A9-5269-4E17-B1B3-F17DE7562CBE}" presName="sibTrans" presStyleCnt="0"/>
      <dgm:spPr/>
    </dgm:pt>
    <dgm:pt modelId="{F00114A7-65CB-49C5-B327-D64F439F7AF6}" type="pres">
      <dgm:prSet presAssocID="{5D264049-7BD7-4D71-8E79-1738322AF016}" presName="compNode" presStyleCnt="0"/>
      <dgm:spPr/>
    </dgm:pt>
    <dgm:pt modelId="{1F123C40-38A0-4F9A-A47E-1A79E337D4DF}" type="pres">
      <dgm:prSet presAssocID="{5D264049-7BD7-4D71-8E79-1738322AF016}" presName="bgRect" presStyleLbl="bgShp" presStyleIdx="1" presStyleCnt="3"/>
      <dgm:spPr/>
    </dgm:pt>
    <dgm:pt modelId="{688F4D06-3A49-4AC8-83B3-D5F1F2C31FD5}" type="pres">
      <dgm:prSet presAssocID="{5D264049-7BD7-4D71-8E79-1738322AF01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oney"/>
        </a:ext>
      </dgm:extLst>
    </dgm:pt>
    <dgm:pt modelId="{0F23FCA1-0A8B-4CF6-AC9D-22DFCE4B2405}" type="pres">
      <dgm:prSet presAssocID="{5D264049-7BD7-4D71-8E79-1738322AF016}" presName="spaceRect" presStyleCnt="0"/>
      <dgm:spPr/>
    </dgm:pt>
    <dgm:pt modelId="{ED2D1D57-6082-4E47-972F-014BFF0EDDEE}" type="pres">
      <dgm:prSet presAssocID="{5D264049-7BD7-4D71-8E79-1738322AF016}" presName="parTx" presStyleLbl="revTx" presStyleIdx="1" presStyleCnt="3">
        <dgm:presLayoutVars>
          <dgm:chMax val="0"/>
          <dgm:chPref val="0"/>
        </dgm:presLayoutVars>
      </dgm:prSet>
      <dgm:spPr/>
    </dgm:pt>
    <dgm:pt modelId="{827D528D-6FE9-4CFF-90DF-75A1BB78281B}" type="pres">
      <dgm:prSet presAssocID="{50414020-D79E-40E0-8B30-F5935C9DF91E}" presName="sibTrans" presStyleCnt="0"/>
      <dgm:spPr/>
    </dgm:pt>
    <dgm:pt modelId="{2AECC8BD-6CA2-4459-BDD8-6FB8DCED3E42}" type="pres">
      <dgm:prSet presAssocID="{754EB49C-F26B-4183-A7FC-7CD1FF6C0A3F}" presName="compNode" presStyleCnt="0"/>
      <dgm:spPr/>
    </dgm:pt>
    <dgm:pt modelId="{FABEBC7C-C0D8-4F5E-B6F5-C720EF96878A}" type="pres">
      <dgm:prSet presAssocID="{754EB49C-F26B-4183-A7FC-7CD1FF6C0A3F}" presName="bgRect" presStyleLbl="bgShp" presStyleIdx="2" presStyleCnt="3"/>
      <dgm:spPr/>
    </dgm:pt>
    <dgm:pt modelId="{F09BACA4-19A3-4B3A-9D7C-0BD06B4DCC14}" type="pres">
      <dgm:prSet presAssocID="{754EB49C-F26B-4183-A7FC-7CD1FF6C0A3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ollar"/>
        </a:ext>
      </dgm:extLst>
    </dgm:pt>
    <dgm:pt modelId="{B805527C-1722-461D-B4DF-26C4FC2C9350}" type="pres">
      <dgm:prSet presAssocID="{754EB49C-F26B-4183-A7FC-7CD1FF6C0A3F}" presName="spaceRect" presStyleCnt="0"/>
      <dgm:spPr/>
    </dgm:pt>
    <dgm:pt modelId="{F46EF865-0594-46C8-A933-8DB37BFC5EAA}" type="pres">
      <dgm:prSet presAssocID="{754EB49C-F26B-4183-A7FC-7CD1FF6C0A3F}" presName="parTx" presStyleLbl="revTx" presStyleIdx="2" presStyleCnt="3">
        <dgm:presLayoutVars>
          <dgm:chMax val="0"/>
          <dgm:chPref val="0"/>
        </dgm:presLayoutVars>
      </dgm:prSet>
      <dgm:spPr/>
    </dgm:pt>
  </dgm:ptLst>
  <dgm:cxnLst>
    <dgm:cxn modelId="{1104783A-7A44-44A8-8004-DF03DB6BAA14}" srcId="{346D17E5-89E4-492B-8E6A-4B51688D1400}" destId="{F0AF17CB-F5B6-4783-8497-3B655BA8F6D3}" srcOrd="0" destOrd="0" parTransId="{E954517F-B7D2-480E-80B0-6DFCCC1DD32F}" sibTransId="{D829C0A9-5269-4E17-B1B3-F17DE7562CBE}"/>
    <dgm:cxn modelId="{4F8A5E68-AE04-4942-980D-A85300C0D46B}" type="presOf" srcId="{5D264049-7BD7-4D71-8E79-1738322AF016}" destId="{ED2D1D57-6082-4E47-972F-014BFF0EDDEE}" srcOrd="0" destOrd="0" presId="urn:microsoft.com/office/officeart/2018/2/layout/IconVerticalSolidList"/>
    <dgm:cxn modelId="{CA46284D-5115-4302-8C0B-5F0C28675B3F}" type="presOf" srcId="{F0AF17CB-F5B6-4783-8497-3B655BA8F6D3}" destId="{5E3FE2E8-6F46-492A-9151-8ABEA28F5624}" srcOrd="0" destOrd="0" presId="urn:microsoft.com/office/officeart/2018/2/layout/IconVerticalSolidList"/>
    <dgm:cxn modelId="{5F53AB88-C033-499B-B737-C6DD603C5E1E}" type="presOf" srcId="{346D17E5-89E4-492B-8E6A-4B51688D1400}" destId="{B91541BA-6D6E-4026-A65E-DB8471C7D30B}" srcOrd="0" destOrd="0" presId="urn:microsoft.com/office/officeart/2018/2/layout/IconVerticalSolidList"/>
    <dgm:cxn modelId="{7A8B49A2-E2E1-4CF0-8FF5-4D23A5A45745}" type="presOf" srcId="{754EB49C-F26B-4183-A7FC-7CD1FF6C0A3F}" destId="{F46EF865-0594-46C8-A933-8DB37BFC5EAA}" srcOrd="0" destOrd="0" presId="urn:microsoft.com/office/officeart/2018/2/layout/IconVerticalSolidList"/>
    <dgm:cxn modelId="{7C8925D5-D860-402B-8388-C0733C43FBB4}" srcId="{346D17E5-89E4-492B-8E6A-4B51688D1400}" destId="{754EB49C-F26B-4183-A7FC-7CD1FF6C0A3F}" srcOrd="2" destOrd="0" parTransId="{F8426AE2-5A64-417C-83BF-38DF42F574F9}" sibTransId="{F0FD782C-E241-46A3-9CA9-B227F7A0DFDB}"/>
    <dgm:cxn modelId="{2F4E5DE6-2758-41A9-9A80-B8E822C3A4D2}" srcId="{346D17E5-89E4-492B-8E6A-4B51688D1400}" destId="{5D264049-7BD7-4D71-8E79-1738322AF016}" srcOrd="1" destOrd="0" parTransId="{6E354C2F-9BC8-4DFF-A546-7FA2BA68C575}" sibTransId="{50414020-D79E-40E0-8B30-F5935C9DF91E}"/>
    <dgm:cxn modelId="{472B914C-A23B-4100-87DE-17054A647090}" type="presParOf" srcId="{B91541BA-6D6E-4026-A65E-DB8471C7D30B}" destId="{DED1AF1A-486F-4CC6-A907-DA132286AFBD}" srcOrd="0" destOrd="0" presId="urn:microsoft.com/office/officeart/2018/2/layout/IconVerticalSolidList"/>
    <dgm:cxn modelId="{7C4B70A6-D2BB-4E0F-B428-44495701EB2A}" type="presParOf" srcId="{DED1AF1A-486F-4CC6-A907-DA132286AFBD}" destId="{38B71EA3-2DDB-4B40-B628-A02512EE36A0}" srcOrd="0" destOrd="0" presId="urn:microsoft.com/office/officeart/2018/2/layout/IconVerticalSolidList"/>
    <dgm:cxn modelId="{679550EB-2558-4A63-B40F-CC6B610C1141}" type="presParOf" srcId="{DED1AF1A-486F-4CC6-A907-DA132286AFBD}" destId="{2D2F36C8-C6BA-4426-9236-214202D3A407}" srcOrd="1" destOrd="0" presId="urn:microsoft.com/office/officeart/2018/2/layout/IconVerticalSolidList"/>
    <dgm:cxn modelId="{7D401AF5-F931-4256-8592-8DA50B6B9FB4}" type="presParOf" srcId="{DED1AF1A-486F-4CC6-A907-DA132286AFBD}" destId="{D474D8A8-21EF-4D31-B1ED-C751E28B9419}" srcOrd="2" destOrd="0" presId="urn:microsoft.com/office/officeart/2018/2/layout/IconVerticalSolidList"/>
    <dgm:cxn modelId="{F3BCC677-C694-4C7B-B441-0F4EF410327C}" type="presParOf" srcId="{DED1AF1A-486F-4CC6-A907-DA132286AFBD}" destId="{5E3FE2E8-6F46-492A-9151-8ABEA28F5624}" srcOrd="3" destOrd="0" presId="urn:microsoft.com/office/officeart/2018/2/layout/IconVerticalSolidList"/>
    <dgm:cxn modelId="{4F2FB799-7496-4511-8BA4-18D0F1A36340}" type="presParOf" srcId="{B91541BA-6D6E-4026-A65E-DB8471C7D30B}" destId="{63E70906-7638-4EA1-AE70-70AC3247BF42}" srcOrd="1" destOrd="0" presId="urn:microsoft.com/office/officeart/2018/2/layout/IconVerticalSolidList"/>
    <dgm:cxn modelId="{5AA70F8A-7BB6-40AE-B370-FB5840123132}" type="presParOf" srcId="{B91541BA-6D6E-4026-A65E-DB8471C7D30B}" destId="{F00114A7-65CB-49C5-B327-D64F439F7AF6}" srcOrd="2" destOrd="0" presId="urn:microsoft.com/office/officeart/2018/2/layout/IconVerticalSolidList"/>
    <dgm:cxn modelId="{18873B46-4456-4F02-BEDF-F09B63269460}" type="presParOf" srcId="{F00114A7-65CB-49C5-B327-D64F439F7AF6}" destId="{1F123C40-38A0-4F9A-A47E-1A79E337D4DF}" srcOrd="0" destOrd="0" presId="urn:microsoft.com/office/officeart/2018/2/layout/IconVerticalSolidList"/>
    <dgm:cxn modelId="{43A7B8FD-7FC0-419F-875A-A2FA799C0464}" type="presParOf" srcId="{F00114A7-65CB-49C5-B327-D64F439F7AF6}" destId="{688F4D06-3A49-4AC8-83B3-D5F1F2C31FD5}" srcOrd="1" destOrd="0" presId="urn:microsoft.com/office/officeart/2018/2/layout/IconVerticalSolidList"/>
    <dgm:cxn modelId="{E9796237-F3BB-4BE2-A765-329C8EEBA057}" type="presParOf" srcId="{F00114A7-65CB-49C5-B327-D64F439F7AF6}" destId="{0F23FCA1-0A8B-4CF6-AC9D-22DFCE4B2405}" srcOrd="2" destOrd="0" presId="urn:microsoft.com/office/officeart/2018/2/layout/IconVerticalSolidList"/>
    <dgm:cxn modelId="{706527DA-1F6E-4C3A-9E46-82235222FEFC}" type="presParOf" srcId="{F00114A7-65CB-49C5-B327-D64F439F7AF6}" destId="{ED2D1D57-6082-4E47-972F-014BFF0EDDEE}" srcOrd="3" destOrd="0" presId="urn:microsoft.com/office/officeart/2018/2/layout/IconVerticalSolidList"/>
    <dgm:cxn modelId="{6C48E774-F324-46CF-B312-E94B6B332FD9}" type="presParOf" srcId="{B91541BA-6D6E-4026-A65E-DB8471C7D30B}" destId="{827D528D-6FE9-4CFF-90DF-75A1BB78281B}" srcOrd="3" destOrd="0" presId="urn:microsoft.com/office/officeart/2018/2/layout/IconVerticalSolidList"/>
    <dgm:cxn modelId="{148543B7-67AC-415B-9F53-211746D650A1}" type="presParOf" srcId="{B91541BA-6D6E-4026-A65E-DB8471C7D30B}" destId="{2AECC8BD-6CA2-4459-BDD8-6FB8DCED3E42}" srcOrd="4" destOrd="0" presId="urn:microsoft.com/office/officeart/2018/2/layout/IconVerticalSolidList"/>
    <dgm:cxn modelId="{E73A1578-33F3-478C-A74F-7D53C3F25292}" type="presParOf" srcId="{2AECC8BD-6CA2-4459-BDD8-6FB8DCED3E42}" destId="{FABEBC7C-C0D8-4F5E-B6F5-C720EF96878A}" srcOrd="0" destOrd="0" presId="urn:microsoft.com/office/officeart/2018/2/layout/IconVerticalSolidList"/>
    <dgm:cxn modelId="{95155C63-6EF6-450F-9873-B42F47818258}" type="presParOf" srcId="{2AECC8BD-6CA2-4459-BDD8-6FB8DCED3E42}" destId="{F09BACA4-19A3-4B3A-9D7C-0BD06B4DCC14}" srcOrd="1" destOrd="0" presId="urn:microsoft.com/office/officeart/2018/2/layout/IconVerticalSolidList"/>
    <dgm:cxn modelId="{00C733DE-5E92-49FD-87D0-3C19A993CAB9}" type="presParOf" srcId="{2AECC8BD-6CA2-4459-BDD8-6FB8DCED3E42}" destId="{B805527C-1722-461D-B4DF-26C4FC2C9350}" srcOrd="2" destOrd="0" presId="urn:microsoft.com/office/officeart/2018/2/layout/IconVerticalSolidList"/>
    <dgm:cxn modelId="{AED46196-CF93-486F-93AF-1A6C0F2816D9}" type="presParOf" srcId="{2AECC8BD-6CA2-4459-BDD8-6FB8DCED3E42}" destId="{F46EF865-0594-46C8-A933-8DB37BFC5EA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F97E5FF-0DA4-4F58-A7AE-101F5E49F4CE}"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14DECC9E-9730-4B44-AFB0-8987C44326F1}">
      <dgm:prSet/>
      <dgm:spPr/>
      <dgm:t>
        <a:bodyPr/>
        <a:lstStyle/>
        <a:p>
          <a:r>
            <a:rPr lang="en-US"/>
            <a:t>Describe</a:t>
          </a:r>
        </a:p>
      </dgm:t>
    </dgm:pt>
    <dgm:pt modelId="{3F275575-10E5-43C6-8A3C-0409E8742FB0}" type="parTrans" cxnId="{CBB7EC85-9883-42D2-A5B6-2FFEA2E6BF6A}">
      <dgm:prSet/>
      <dgm:spPr/>
      <dgm:t>
        <a:bodyPr/>
        <a:lstStyle/>
        <a:p>
          <a:endParaRPr lang="en-US"/>
        </a:p>
      </dgm:t>
    </dgm:pt>
    <dgm:pt modelId="{64296B5C-1D46-4B30-90AF-7189DE0A0759}" type="sibTrans" cxnId="{CBB7EC85-9883-42D2-A5B6-2FFEA2E6BF6A}">
      <dgm:prSet/>
      <dgm:spPr/>
      <dgm:t>
        <a:bodyPr/>
        <a:lstStyle/>
        <a:p>
          <a:endParaRPr lang="en-US"/>
        </a:p>
      </dgm:t>
    </dgm:pt>
    <dgm:pt modelId="{845D92D8-7E8E-49CA-9336-FBDE8F420579}">
      <dgm:prSet/>
      <dgm:spPr/>
      <dgm:t>
        <a:bodyPr/>
        <a:lstStyle/>
        <a:p>
          <a:r>
            <a:rPr lang="en-US"/>
            <a:t>I can describe the link between gambling and finances for young people</a:t>
          </a:r>
        </a:p>
      </dgm:t>
    </dgm:pt>
    <dgm:pt modelId="{128733AA-51CF-4C90-A562-DCF97089BC0D}" type="parTrans" cxnId="{0FDF62E0-9AE3-4C50-BA7A-8F4C94DFD2C9}">
      <dgm:prSet/>
      <dgm:spPr/>
      <dgm:t>
        <a:bodyPr/>
        <a:lstStyle/>
        <a:p>
          <a:endParaRPr lang="en-US"/>
        </a:p>
      </dgm:t>
    </dgm:pt>
    <dgm:pt modelId="{667D56E7-5429-4CD3-8C6E-37A33FDDA806}" type="sibTrans" cxnId="{0FDF62E0-9AE3-4C50-BA7A-8F4C94DFD2C9}">
      <dgm:prSet/>
      <dgm:spPr/>
      <dgm:t>
        <a:bodyPr/>
        <a:lstStyle/>
        <a:p>
          <a:endParaRPr lang="en-US"/>
        </a:p>
      </dgm:t>
    </dgm:pt>
    <dgm:pt modelId="{2334B771-8D5D-45D9-ADEE-22E6ABD64E72}">
      <dgm:prSet/>
      <dgm:spPr/>
      <dgm:t>
        <a:bodyPr/>
        <a:lstStyle/>
        <a:p>
          <a:r>
            <a:rPr lang="en-US"/>
            <a:t>Explore</a:t>
          </a:r>
        </a:p>
      </dgm:t>
    </dgm:pt>
    <dgm:pt modelId="{936A0BD4-8A7C-4E5F-8BCA-A598F667E2AD}" type="parTrans" cxnId="{F89AA7E6-DC67-4A1A-840E-CD3BAA60C5E1}">
      <dgm:prSet/>
      <dgm:spPr/>
      <dgm:t>
        <a:bodyPr/>
        <a:lstStyle/>
        <a:p>
          <a:endParaRPr lang="en-US"/>
        </a:p>
      </dgm:t>
    </dgm:pt>
    <dgm:pt modelId="{DC7B9E29-6B31-4816-88BF-8D6E8508C1AC}" type="sibTrans" cxnId="{F89AA7E6-DC67-4A1A-840E-CD3BAA60C5E1}">
      <dgm:prSet/>
      <dgm:spPr/>
      <dgm:t>
        <a:bodyPr/>
        <a:lstStyle/>
        <a:p>
          <a:endParaRPr lang="en-US"/>
        </a:p>
      </dgm:t>
    </dgm:pt>
    <dgm:pt modelId="{8129F469-5366-46C9-8300-B7F7E19A193D}">
      <dgm:prSet/>
      <dgm:spPr/>
      <dgm:t>
        <a:bodyPr/>
        <a:lstStyle/>
        <a:p>
          <a:r>
            <a:rPr lang="en-US"/>
            <a:t>I can explore other activities and ways to spend money</a:t>
          </a:r>
        </a:p>
      </dgm:t>
    </dgm:pt>
    <dgm:pt modelId="{ECBB77E2-46A8-4E08-8E84-79EBA137B7A8}" type="parTrans" cxnId="{F94D6DF5-608F-4F1A-A94B-594A170011A5}">
      <dgm:prSet/>
      <dgm:spPr/>
      <dgm:t>
        <a:bodyPr/>
        <a:lstStyle/>
        <a:p>
          <a:endParaRPr lang="en-US"/>
        </a:p>
      </dgm:t>
    </dgm:pt>
    <dgm:pt modelId="{35E6C021-C5D2-4B08-AC97-84FB98B69694}" type="sibTrans" cxnId="{F94D6DF5-608F-4F1A-A94B-594A170011A5}">
      <dgm:prSet/>
      <dgm:spPr/>
      <dgm:t>
        <a:bodyPr/>
        <a:lstStyle/>
        <a:p>
          <a:endParaRPr lang="en-US"/>
        </a:p>
      </dgm:t>
    </dgm:pt>
    <dgm:pt modelId="{59C52245-983D-4FEE-AFB1-7CF3A2B6101C}">
      <dgm:prSet/>
      <dgm:spPr/>
      <dgm:t>
        <a:bodyPr/>
        <a:lstStyle/>
        <a:p>
          <a:r>
            <a:rPr lang="en-US"/>
            <a:t>Identify</a:t>
          </a:r>
        </a:p>
      </dgm:t>
    </dgm:pt>
    <dgm:pt modelId="{1F2468F9-2929-48F3-A4BF-D69E454DD09A}" type="parTrans" cxnId="{3281A569-1F38-45BB-9A8F-86BAB9878FA0}">
      <dgm:prSet/>
      <dgm:spPr/>
      <dgm:t>
        <a:bodyPr/>
        <a:lstStyle/>
        <a:p>
          <a:endParaRPr lang="en-US"/>
        </a:p>
      </dgm:t>
    </dgm:pt>
    <dgm:pt modelId="{31E9E640-6619-490C-9A7D-1199B74FD24C}" type="sibTrans" cxnId="{3281A569-1F38-45BB-9A8F-86BAB9878FA0}">
      <dgm:prSet/>
      <dgm:spPr/>
      <dgm:t>
        <a:bodyPr/>
        <a:lstStyle/>
        <a:p>
          <a:endParaRPr lang="en-US"/>
        </a:p>
      </dgm:t>
    </dgm:pt>
    <dgm:pt modelId="{D51213B1-F623-48F3-A9F7-152EDB97844C}">
      <dgm:prSet/>
      <dgm:spPr/>
      <dgm:t>
        <a:bodyPr/>
        <a:lstStyle/>
        <a:p>
          <a:r>
            <a:rPr lang="en-US"/>
            <a:t>I can identify ways to manage my own finances</a:t>
          </a:r>
        </a:p>
      </dgm:t>
    </dgm:pt>
    <dgm:pt modelId="{116FD032-85A8-4861-8E3B-5C9655D09F7B}" type="parTrans" cxnId="{703AECA4-1CD9-4B41-9DAB-A92E722886C1}">
      <dgm:prSet/>
      <dgm:spPr/>
      <dgm:t>
        <a:bodyPr/>
        <a:lstStyle/>
        <a:p>
          <a:endParaRPr lang="en-US"/>
        </a:p>
      </dgm:t>
    </dgm:pt>
    <dgm:pt modelId="{814A9CCF-B873-414A-98B8-0C843610C9D0}" type="sibTrans" cxnId="{703AECA4-1CD9-4B41-9DAB-A92E722886C1}">
      <dgm:prSet/>
      <dgm:spPr/>
      <dgm:t>
        <a:bodyPr/>
        <a:lstStyle/>
        <a:p>
          <a:endParaRPr lang="en-US"/>
        </a:p>
      </dgm:t>
    </dgm:pt>
    <dgm:pt modelId="{63248C23-9DB9-4568-B463-080EA8FFCDED}">
      <dgm:prSet/>
      <dgm:spPr/>
      <dgm:t>
        <a:bodyPr/>
        <a:lstStyle/>
        <a:p>
          <a:r>
            <a:rPr lang="en-US"/>
            <a:t>Create</a:t>
          </a:r>
        </a:p>
      </dgm:t>
    </dgm:pt>
    <dgm:pt modelId="{8C6903EA-5AFD-402E-B725-03FFE1EBD095}" type="parTrans" cxnId="{4D8EC9F0-F7EE-4DC4-85F5-BA6E041F370A}">
      <dgm:prSet/>
      <dgm:spPr/>
      <dgm:t>
        <a:bodyPr/>
        <a:lstStyle/>
        <a:p>
          <a:endParaRPr lang="en-US"/>
        </a:p>
      </dgm:t>
    </dgm:pt>
    <dgm:pt modelId="{AD12EAE3-A02A-42C2-BFD0-E71E4E8B5976}" type="sibTrans" cxnId="{4D8EC9F0-F7EE-4DC4-85F5-BA6E041F370A}">
      <dgm:prSet/>
      <dgm:spPr/>
      <dgm:t>
        <a:bodyPr/>
        <a:lstStyle/>
        <a:p>
          <a:endParaRPr lang="en-US"/>
        </a:p>
      </dgm:t>
    </dgm:pt>
    <dgm:pt modelId="{17B18044-B0A2-4E53-86AC-162F2DAAAAE0}">
      <dgm:prSet/>
      <dgm:spPr/>
      <dgm:t>
        <a:bodyPr/>
        <a:lstStyle/>
        <a:p>
          <a:r>
            <a:rPr lang="en-US"/>
            <a:t>I can create a financial plan</a:t>
          </a:r>
        </a:p>
      </dgm:t>
    </dgm:pt>
    <dgm:pt modelId="{A932A49F-67E8-4DCA-B942-335F7825CCD4}" type="parTrans" cxnId="{EDC2752E-7800-4128-91BE-221554BC838C}">
      <dgm:prSet/>
      <dgm:spPr/>
      <dgm:t>
        <a:bodyPr/>
        <a:lstStyle/>
        <a:p>
          <a:endParaRPr lang="en-US"/>
        </a:p>
      </dgm:t>
    </dgm:pt>
    <dgm:pt modelId="{38F476B4-135D-416A-8A37-E6CC154EE260}" type="sibTrans" cxnId="{EDC2752E-7800-4128-91BE-221554BC838C}">
      <dgm:prSet/>
      <dgm:spPr/>
      <dgm:t>
        <a:bodyPr/>
        <a:lstStyle/>
        <a:p>
          <a:endParaRPr lang="en-US"/>
        </a:p>
      </dgm:t>
    </dgm:pt>
    <dgm:pt modelId="{8510D39E-66C4-4EFD-8B71-EE27ACB1213B}">
      <dgm:prSet/>
      <dgm:spPr/>
      <dgm:t>
        <a:bodyPr/>
        <a:lstStyle/>
        <a:p>
          <a:r>
            <a:rPr lang="en-US"/>
            <a:t>Reflect</a:t>
          </a:r>
        </a:p>
      </dgm:t>
    </dgm:pt>
    <dgm:pt modelId="{FD5EA992-BE53-46CE-9F05-AFBCEEC3E67F}" type="parTrans" cxnId="{FFECDADF-9703-4D57-AE93-0B8B5115F465}">
      <dgm:prSet/>
      <dgm:spPr/>
      <dgm:t>
        <a:bodyPr/>
        <a:lstStyle/>
        <a:p>
          <a:endParaRPr lang="en-US"/>
        </a:p>
      </dgm:t>
    </dgm:pt>
    <dgm:pt modelId="{4AD614A7-D434-4808-9E21-E3A5B28E9CB9}" type="sibTrans" cxnId="{FFECDADF-9703-4D57-AE93-0B8B5115F465}">
      <dgm:prSet/>
      <dgm:spPr/>
      <dgm:t>
        <a:bodyPr/>
        <a:lstStyle/>
        <a:p>
          <a:endParaRPr lang="en-US"/>
        </a:p>
      </dgm:t>
    </dgm:pt>
    <dgm:pt modelId="{FE92DF98-FC69-430E-9A77-594BA122FE8E}">
      <dgm:prSet/>
      <dgm:spPr/>
      <dgm:t>
        <a:bodyPr/>
        <a:lstStyle/>
        <a:p>
          <a:r>
            <a:rPr lang="en-US"/>
            <a:t>I can reflect upon my current and future spending</a:t>
          </a:r>
        </a:p>
      </dgm:t>
    </dgm:pt>
    <dgm:pt modelId="{D4C3FE1F-7C45-40E4-BB88-E292846473A1}" type="parTrans" cxnId="{A9EA09B0-477E-41D8-8539-94A9B3DDEDF3}">
      <dgm:prSet/>
      <dgm:spPr/>
      <dgm:t>
        <a:bodyPr/>
        <a:lstStyle/>
        <a:p>
          <a:endParaRPr lang="en-US"/>
        </a:p>
      </dgm:t>
    </dgm:pt>
    <dgm:pt modelId="{917EF3AF-6A9B-425C-80FF-A4EBAB68E21C}" type="sibTrans" cxnId="{A9EA09B0-477E-41D8-8539-94A9B3DDEDF3}">
      <dgm:prSet/>
      <dgm:spPr/>
      <dgm:t>
        <a:bodyPr/>
        <a:lstStyle/>
        <a:p>
          <a:endParaRPr lang="en-US"/>
        </a:p>
      </dgm:t>
    </dgm:pt>
    <dgm:pt modelId="{C1B87DC7-3520-4319-A9B9-48A31AED4790}" type="pres">
      <dgm:prSet presAssocID="{AF97E5FF-0DA4-4F58-A7AE-101F5E49F4CE}" presName="vert0" presStyleCnt="0">
        <dgm:presLayoutVars>
          <dgm:dir/>
          <dgm:animOne val="branch"/>
          <dgm:animLvl val="lvl"/>
        </dgm:presLayoutVars>
      </dgm:prSet>
      <dgm:spPr/>
    </dgm:pt>
    <dgm:pt modelId="{45BE942D-96FF-4BF2-9ED4-051EB3A21DF7}" type="pres">
      <dgm:prSet presAssocID="{14DECC9E-9730-4B44-AFB0-8987C44326F1}" presName="thickLine" presStyleLbl="alignNode1" presStyleIdx="0" presStyleCnt="5"/>
      <dgm:spPr/>
    </dgm:pt>
    <dgm:pt modelId="{6048CF79-F3C7-4B50-9A24-A1C2B0BEDAEC}" type="pres">
      <dgm:prSet presAssocID="{14DECC9E-9730-4B44-AFB0-8987C44326F1}" presName="horz1" presStyleCnt="0"/>
      <dgm:spPr/>
    </dgm:pt>
    <dgm:pt modelId="{201A2800-B49F-4C8B-8BCC-2DA19B76DBFC}" type="pres">
      <dgm:prSet presAssocID="{14DECC9E-9730-4B44-AFB0-8987C44326F1}" presName="tx1" presStyleLbl="revTx" presStyleIdx="0" presStyleCnt="10"/>
      <dgm:spPr/>
    </dgm:pt>
    <dgm:pt modelId="{E9C796A8-CF79-47D7-9AB1-E0115034B76A}" type="pres">
      <dgm:prSet presAssocID="{14DECC9E-9730-4B44-AFB0-8987C44326F1}" presName="vert1" presStyleCnt="0"/>
      <dgm:spPr/>
    </dgm:pt>
    <dgm:pt modelId="{52892B52-C7AB-401F-8848-F2415C9E90B1}" type="pres">
      <dgm:prSet presAssocID="{845D92D8-7E8E-49CA-9336-FBDE8F420579}" presName="vertSpace2a" presStyleCnt="0"/>
      <dgm:spPr/>
    </dgm:pt>
    <dgm:pt modelId="{48E1E1C4-9D4D-4D9D-BD1C-0121416ECD18}" type="pres">
      <dgm:prSet presAssocID="{845D92D8-7E8E-49CA-9336-FBDE8F420579}" presName="horz2" presStyleCnt="0"/>
      <dgm:spPr/>
    </dgm:pt>
    <dgm:pt modelId="{4A83F0BA-482B-46A7-812A-5E1996532850}" type="pres">
      <dgm:prSet presAssocID="{845D92D8-7E8E-49CA-9336-FBDE8F420579}" presName="horzSpace2" presStyleCnt="0"/>
      <dgm:spPr/>
    </dgm:pt>
    <dgm:pt modelId="{33A3692C-2632-4C37-809D-ADDFB152032E}" type="pres">
      <dgm:prSet presAssocID="{845D92D8-7E8E-49CA-9336-FBDE8F420579}" presName="tx2" presStyleLbl="revTx" presStyleIdx="1" presStyleCnt="10"/>
      <dgm:spPr/>
    </dgm:pt>
    <dgm:pt modelId="{204FF5DD-CEDD-41FB-9B5C-EC8216828E16}" type="pres">
      <dgm:prSet presAssocID="{845D92D8-7E8E-49CA-9336-FBDE8F420579}" presName="vert2" presStyleCnt="0"/>
      <dgm:spPr/>
    </dgm:pt>
    <dgm:pt modelId="{FBC3412A-E853-4E1E-89C8-BF49730C9167}" type="pres">
      <dgm:prSet presAssocID="{845D92D8-7E8E-49CA-9336-FBDE8F420579}" presName="thinLine2b" presStyleLbl="callout" presStyleIdx="0" presStyleCnt="5"/>
      <dgm:spPr/>
    </dgm:pt>
    <dgm:pt modelId="{6882735A-FB2F-4122-8B7F-460C5CDB99CF}" type="pres">
      <dgm:prSet presAssocID="{845D92D8-7E8E-49CA-9336-FBDE8F420579}" presName="vertSpace2b" presStyleCnt="0"/>
      <dgm:spPr/>
    </dgm:pt>
    <dgm:pt modelId="{44CBEDFA-5AE6-4D06-8A4C-29AC87A01259}" type="pres">
      <dgm:prSet presAssocID="{2334B771-8D5D-45D9-ADEE-22E6ABD64E72}" presName="thickLine" presStyleLbl="alignNode1" presStyleIdx="1" presStyleCnt="5"/>
      <dgm:spPr/>
    </dgm:pt>
    <dgm:pt modelId="{B25A2E3B-1D09-4099-A841-6F67F459A3BE}" type="pres">
      <dgm:prSet presAssocID="{2334B771-8D5D-45D9-ADEE-22E6ABD64E72}" presName="horz1" presStyleCnt="0"/>
      <dgm:spPr/>
    </dgm:pt>
    <dgm:pt modelId="{6276B741-955F-4DBF-86D4-6DCEF11FE59C}" type="pres">
      <dgm:prSet presAssocID="{2334B771-8D5D-45D9-ADEE-22E6ABD64E72}" presName="tx1" presStyleLbl="revTx" presStyleIdx="2" presStyleCnt="10"/>
      <dgm:spPr/>
    </dgm:pt>
    <dgm:pt modelId="{E4DA5CE7-9BEC-43F1-967F-D47475336AAB}" type="pres">
      <dgm:prSet presAssocID="{2334B771-8D5D-45D9-ADEE-22E6ABD64E72}" presName="vert1" presStyleCnt="0"/>
      <dgm:spPr/>
    </dgm:pt>
    <dgm:pt modelId="{274B0283-E2E9-4DC4-8C00-899F06364AD5}" type="pres">
      <dgm:prSet presAssocID="{8129F469-5366-46C9-8300-B7F7E19A193D}" presName="vertSpace2a" presStyleCnt="0"/>
      <dgm:spPr/>
    </dgm:pt>
    <dgm:pt modelId="{4AC20E00-85B3-45F8-8BC8-E34D88BCA590}" type="pres">
      <dgm:prSet presAssocID="{8129F469-5366-46C9-8300-B7F7E19A193D}" presName="horz2" presStyleCnt="0"/>
      <dgm:spPr/>
    </dgm:pt>
    <dgm:pt modelId="{778E576A-7EF6-4661-88F0-D3F37E3AF7CB}" type="pres">
      <dgm:prSet presAssocID="{8129F469-5366-46C9-8300-B7F7E19A193D}" presName="horzSpace2" presStyleCnt="0"/>
      <dgm:spPr/>
    </dgm:pt>
    <dgm:pt modelId="{3A8C9F54-90EA-413A-973C-B737B882EB73}" type="pres">
      <dgm:prSet presAssocID="{8129F469-5366-46C9-8300-B7F7E19A193D}" presName="tx2" presStyleLbl="revTx" presStyleIdx="3" presStyleCnt="10"/>
      <dgm:spPr/>
    </dgm:pt>
    <dgm:pt modelId="{A5178FDA-DED7-482A-AAE6-ED522A134AC8}" type="pres">
      <dgm:prSet presAssocID="{8129F469-5366-46C9-8300-B7F7E19A193D}" presName="vert2" presStyleCnt="0"/>
      <dgm:spPr/>
    </dgm:pt>
    <dgm:pt modelId="{94D0D820-5D39-4DED-9843-FD9B5B7AD7BC}" type="pres">
      <dgm:prSet presAssocID="{8129F469-5366-46C9-8300-B7F7E19A193D}" presName="thinLine2b" presStyleLbl="callout" presStyleIdx="1" presStyleCnt="5"/>
      <dgm:spPr/>
    </dgm:pt>
    <dgm:pt modelId="{D2E83178-E585-4D83-81F1-2A36033363C5}" type="pres">
      <dgm:prSet presAssocID="{8129F469-5366-46C9-8300-B7F7E19A193D}" presName="vertSpace2b" presStyleCnt="0"/>
      <dgm:spPr/>
    </dgm:pt>
    <dgm:pt modelId="{E0209654-7E79-4BE4-8834-CE6BE63AED02}" type="pres">
      <dgm:prSet presAssocID="{59C52245-983D-4FEE-AFB1-7CF3A2B6101C}" presName="thickLine" presStyleLbl="alignNode1" presStyleIdx="2" presStyleCnt="5"/>
      <dgm:spPr/>
    </dgm:pt>
    <dgm:pt modelId="{022A5AED-4BDB-4950-A279-74295647E93A}" type="pres">
      <dgm:prSet presAssocID="{59C52245-983D-4FEE-AFB1-7CF3A2B6101C}" presName="horz1" presStyleCnt="0"/>
      <dgm:spPr/>
    </dgm:pt>
    <dgm:pt modelId="{BA146D7F-7622-4D3C-93FA-E71B8BA2F70B}" type="pres">
      <dgm:prSet presAssocID="{59C52245-983D-4FEE-AFB1-7CF3A2B6101C}" presName="tx1" presStyleLbl="revTx" presStyleIdx="4" presStyleCnt="10"/>
      <dgm:spPr/>
    </dgm:pt>
    <dgm:pt modelId="{822B5A41-A2C0-4433-B9FD-55AC38EB76FA}" type="pres">
      <dgm:prSet presAssocID="{59C52245-983D-4FEE-AFB1-7CF3A2B6101C}" presName="vert1" presStyleCnt="0"/>
      <dgm:spPr/>
    </dgm:pt>
    <dgm:pt modelId="{A3D06671-AB95-45BB-8AE2-554215090F9C}" type="pres">
      <dgm:prSet presAssocID="{D51213B1-F623-48F3-A9F7-152EDB97844C}" presName="vertSpace2a" presStyleCnt="0"/>
      <dgm:spPr/>
    </dgm:pt>
    <dgm:pt modelId="{B335999F-B1F9-48AC-A4A7-AE8530575D05}" type="pres">
      <dgm:prSet presAssocID="{D51213B1-F623-48F3-A9F7-152EDB97844C}" presName="horz2" presStyleCnt="0"/>
      <dgm:spPr/>
    </dgm:pt>
    <dgm:pt modelId="{8599A86A-41EA-4F67-9EBA-511BCDFF5F10}" type="pres">
      <dgm:prSet presAssocID="{D51213B1-F623-48F3-A9F7-152EDB97844C}" presName="horzSpace2" presStyleCnt="0"/>
      <dgm:spPr/>
    </dgm:pt>
    <dgm:pt modelId="{1BCFF693-2120-4C69-AF32-16767F3858CD}" type="pres">
      <dgm:prSet presAssocID="{D51213B1-F623-48F3-A9F7-152EDB97844C}" presName="tx2" presStyleLbl="revTx" presStyleIdx="5" presStyleCnt="10"/>
      <dgm:spPr/>
    </dgm:pt>
    <dgm:pt modelId="{1D288026-1647-40EF-8B28-B5546FDC1E84}" type="pres">
      <dgm:prSet presAssocID="{D51213B1-F623-48F3-A9F7-152EDB97844C}" presName="vert2" presStyleCnt="0"/>
      <dgm:spPr/>
    </dgm:pt>
    <dgm:pt modelId="{F370C4F6-F804-4E94-920D-D7C8357154A0}" type="pres">
      <dgm:prSet presAssocID="{D51213B1-F623-48F3-A9F7-152EDB97844C}" presName="thinLine2b" presStyleLbl="callout" presStyleIdx="2" presStyleCnt="5"/>
      <dgm:spPr/>
    </dgm:pt>
    <dgm:pt modelId="{E1192CE7-AD2C-4FAA-BE9B-7EE5C8B12EED}" type="pres">
      <dgm:prSet presAssocID="{D51213B1-F623-48F3-A9F7-152EDB97844C}" presName="vertSpace2b" presStyleCnt="0"/>
      <dgm:spPr/>
    </dgm:pt>
    <dgm:pt modelId="{04F06617-E29F-4593-B083-2F252B253FFF}" type="pres">
      <dgm:prSet presAssocID="{63248C23-9DB9-4568-B463-080EA8FFCDED}" presName="thickLine" presStyleLbl="alignNode1" presStyleIdx="3" presStyleCnt="5"/>
      <dgm:spPr/>
    </dgm:pt>
    <dgm:pt modelId="{08EF1609-D285-4B1C-AD24-581FBCE4F625}" type="pres">
      <dgm:prSet presAssocID="{63248C23-9DB9-4568-B463-080EA8FFCDED}" presName="horz1" presStyleCnt="0"/>
      <dgm:spPr/>
    </dgm:pt>
    <dgm:pt modelId="{FFC6CE7D-BCB3-4D5B-9522-D6700A731F99}" type="pres">
      <dgm:prSet presAssocID="{63248C23-9DB9-4568-B463-080EA8FFCDED}" presName="tx1" presStyleLbl="revTx" presStyleIdx="6" presStyleCnt="10"/>
      <dgm:spPr/>
    </dgm:pt>
    <dgm:pt modelId="{0FE9DCF2-E1D8-45CC-9BB0-C748A4352EFB}" type="pres">
      <dgm:prSet presAssocID="{63248C23-9DB9-4568-B463-080EA8FFCDED}" presName="vert1" presStyleCnt="0"/>
      <dgm:spPr/>
    </dgm:pt>
    <dgm:pt modelId="{C757D568-C603-4426-AFBF-FA1518984FA6}" type="pres">
      <dgm:prSet presAssocID="{17B18044-B0A2-4E53-86AC-162F2DAAAAE0}" presName="vertSpace2a" presStyleCnt="0"/>
      <dgm:spPr/>
    </dgm:pt>
    <dgm:pt modelId="{B5C9765C-7863-4437-9932-22772688D54A}" type="pres">
      <dgm:prSet presAssocID="{17B18044-B0A2-4E53-86AC-162F2DAAAAE0}" presName="horz2" presStyleCnt="0"/>
      <dgm:spPr/>
    </dgm:pt>
    <dgm:pt modelId="{5E50E105-2436-4576-A48A-5BA5B6213923}" type="pres">
      <dgm:prSet presAssocID="{17B18044-B0A2-4E53-86AC-162F2DAAAAE0}" presName="horzSpace2" presStyleCnt="0"/>
      <dgm:spPr/>
    </dgm:pt>
    <dgm:pt modelId="{41A02CF7-1BE5-4B28-AE8B-520C83570307}" type="pres">
      <dgm:prSet presAssocID="{17B18044-B0A2-4E53-86AC-162F2DAAAAE0}" presName="tx2" presStyleLbl="revTx" presStyleIdx="7" presStyleCnt="10"/>
      <dgm:spPr/>
    </dgm:pt>
    <dgm:pt modelId="{7B61EF3B-51F3-4DC0-BEAD-C140265A62DA}" type="pres">
      <dgm:prSet presAssocID="{17B18044-B0A2-4E53-86AC-162F2DAAAAE0}" presName="vert2" presStyleCnt="0"/>
      <dgm:spPr/>
    </dgm:pt>
    <dgm:pt modelId="{FF49A669-B967-4BB7-ADF0-039027E33896}" type="pres">
      <dgm:prSet presAssocID="{17B18044-B0A2-4E53-86AC-162F2DAAAAE0}" presName="thinLine2b" presStyleLbl="callout" presStyleIdx="3" presStyleCnt="5"/>
      <dgm:spPr/>
    </dgm:pt>
    <dgm:pt modelId="{A3AAE89C-17A1-485D-AF4A-6F841A1735E1}" type="pres">
      <dgm:prSet presAssocID="{17B18044-B0A2-4E53-86AC-162F2DAAAAE0}" presName="vertSpace2b" presStyleCnt="0"/>
      <dgm:spPr/>
    </dgm:pt>
    <dgm:pt modelId="{E8C171E2-710A-4C6A-84DC-79F3C6553342}" type="pres">
      <dgm:prSet presAssocID="{8510D39E-66C4-4EFD-8B71-EE27ACB1213B}" presName="thickLine" presStyleLbl="alignNode1" presStyleIdx="4" presStyleCnt="5"/>
      <dgm:spPr/>
    </dgm:pt>
    <dgm:pt modelId="{503C4CBF-8173-4C55-AEDC-589E67AC0A6A}" type="pres">
      <dgm:prSet presAssocID="{8510D39E-66C4-4EFD-8B71-EE27ACB1213B}" presName="horz1" presStyleCnt="0"/>
      <dgm:spPr/>
    </dgm:pt>
    <dgm:pt modelId="{4A1F402B-0215-4C4F-8CA5-FB7BC76B2A0D}" type="pres">
      <dgm:prSet presAssocID="{8510D39E-66C4-4EFD-8B71-EE27ACB1213B}" presName="tx1" presStyleLbl="revTx" presStyleIdx="8" presStyleCnt="10"/>
      <dgm:spPr/>
    </dgm:pt>
    <dgm:pt modelId="{AA803AAC-1460-4DF0-B179-E7D913E59471}" type="pres">
      <dgm:prSet presAssocID="{8510D39E-66C4-4EFD-8B71-EE27ACB1213B}" presName="vert1" presStyleCnt="0"/>
      <dgm:spPr/>
    </dgm:pt>
    <dgm:pt modelId="{7E9C338E-AD33-46C7-B6BC-EE217C7763B0}" type="pres">
      <dgm:prSet presAssocID="{FE92DF98-FC69-430E-9A77-594BA122FE8E}" presName="vertSpace2a" presStyleCnt="0"/>
      <dgm:spPr/>
    </dgm:pt>
    <dgm:pt modelId="{56784C59-313F-40CB-86B7-FBB9F98B31D3}" type="pres">
      <dgm:prSet presAssocID="{FE92DF98-FC69-430E-9A77-594BA122FE8E}" presName="horz2" presStyleCnt="0"/>
      <dgm:spPr/>
    </dgm:pt>
    <dgm:pt modelId="{96CA2288-5AA9-4965-A878-B91247AEB35F}" type="pres">
      <dgm:prSet presAssocID="{FE92DF98-FC69-430E-9A77-594BA122FE8E}" presName="horzSpace2" presStyleCnt="0"/>
      <dgm:spPr/>
    </dgm:pt>
    <dgm:pt modelId="{64290D1F-FDA8-4F73-BB7C-6B0932B46945}" type="pres">
      <dgm:prSet presAssocID="{FE92DF98-FC69-430E-9A77-594BA122FE8E}" presName="tx2" presStyleLbl="revTx" presStyleIdx="9" presStyleCnt="10"/>
      <dgm:spPr/>
    </dgm:pt>
    <dgm:pt modelId="{217EA47C-5ABB-4249-863D-D47A154B0CC1}" type="pres">
      <dgm:prSet presAssocID="{FE92DF98-FC69-430E-9A77-594BA122FE8E}" presName="vert2" presStyleCnt="0"/>
      <dgm:spPr/>
    </dgm:pt>
    <dgm:pt modelId="{0EDB2EF7-3EC7-4755-81E3-53E64F7ABB6B}" type="pres">
      <dgm:prSet presAssocID="{FE92DF98-FC69-430E-9A77-594BA122FE8E}" presName="thinLine2b" presStyleLbl="callout" presStyleIdx="4" presStyleCnt="5"/>
      <dgm:spPr/>
    </dgm:pt>
    <dgm:pt modelId="{84905B02-E09F-4E74-BAD0-6A61E09433B9}" type="pres">
      <dgm:prSet presAssocID="{FE92DF98-FC69-430E-9A77-594BA122FE8E}" presName="vertSpace2b" presStyleCnt="0"/>
      <dgm:spPr/>
    </dgm:pt>
  </dgm:ptLst>
  <dgm:cxnLst>
    <dgm:cxn modelId="{CEABD419-92B2-4D3C-BC7B-FF6945A4226F}" type="presOf" srcId="{845D92D8-7E8E-49CA-9336-FBDE8F420579}" destId="{33A3692C-2632-4C37-809D-ADDFB152032E}" srcOrd="0" destOrd="0" presId="urn:microsoft.com/office/officeart/2008/layout/LinedList"/>
    <dgm:cxn modelId="{EDC2752E-7800-4128-91BE-221554BC838C}" srcId="{63248C23-9DB9-4568-B463-080EA8FFCDED}" destId="{17B18044-B0A2-4E53-86AC-162F2DAAAAE0}" srcOrd="0" destOrd="0" parTransId="{A932A49F-67E8-4DCA-B942-335F7825CCD4}" sibTransId="{38F476B4-135D-416A-8A37-E6CC154EE260}"/>
    <dgm:cxn modelId="{3281A569-1F38-45BB-9A8F-86BAB9878FA0}" srcId="{AF97E5FF-0DA4-4F58-A7AE-101F5E49F4CE}" destId="{59C52245-983D-4FEE-AFB1-7CF3A2B6101C}" srcOrd="2" destOrd="0" parTransId="{1F2468F9-2929-48F3-A4BF-D69E454DD09A}" sibTransId="{31E9E640-6619-490C-9A7D-1199B74FD24C}"/>
    <dgm:cxn modelId="{969CBD77-E173-46CA-99DD-B9E5A12BCA81}" type="presOf" srcId="{AF97E5FF-0DA4-4F58-A7AE-101F5E49F4CE}" destId="{C1B87DC7-3520-4319-A9B9-48A31AED4790}" srcOrd="0" destOrd="0" presId="urn:microsoft.com/office/officeart/2008/layout/LinedList"/>
    <dgm:cxn modelId="{CBB7EC85-9883-42D2-A5B6-2FFEA2E6BF6A}" srcId="{AF97E5FF-0DA4-4F58-A7AE-101F5E49F4CE}" destId="{14DECC9E-9730-4B44-AFB0-8987C44326F1}" srcOrd="0" destOrd="0" parTransId="{3F275575-10E5-43C6-8A3C-0409E8742FB0}" sibTransId="{64296B5C-1D46-4B30-90AF-7189DE0A0759}"/>
    <dgm:cxn modelId="{8359158E-BAC3-4B8B-9153-B9D5260682E0}" type="presOf" srcId="{17B18044-B0A2-4E53-86AC-162F2DAAAAE0}" destId="{41A02CF7-1BE5-4B28-AE8B-520C83570307}" srcOrd="0" destOrd="0" presId="urn:microsoft.com/office/officeart/2008/layout/LinedList"/>
    <dgm:cxn modelId="{2B1ACA9C-D49C-4327-8272-E6A6D4E4E318}" type="presOf" srcId="{2334B771-8D5D-45D9-ADEE-22E6ABD64E72}" destId="{6276B741-955F-4DBF-86D4-6DCEF11FE59C}" srcOrd="0" destOrd="0" presId="urn:microsoft.com/office/officeart/2008/layout/LinedList"/>
    <dgm:cxn modelId="{703AECA4-1CD9-4B41-9DAB-A92E722886C1}" srcId="{59C52245-983D-4FEE-AFB1-7CF3A2B6101C}" destId="{D51213B1-F623-48F3-A9F7-152EDB97844C}" srcOrd="0" destOrd="0" parTransId="{116FD032-85A8-4861-8E3B-5C9655D09F7B}" sibTransId="{814A9CCF-B873-414A-98B8-0C843610C9D0}"/>
    <dgm:cxn modelId="{A9EA09B0-477E-41D8-8539-94A9B3DDEDF3}" srcId="{8510D39E-66C4-4EFD-8B71-EE27ACB1213B}" destId="{FE92DF98-FC69-430E-9A77-594BA122FE8E}" srcOrd="0" destOrd="0" parTransId="{D4C3FE1F-7C45-40E4-BB88-E292846473A1}" sibTransId="{917EF3AF-6A9B-425C-80FF-A4EBAB68E21C}"/>
    <dgm:cxn modelId="{B0DAE0B3-DD92-4E25-95E2-54A1A18778C2}" type="presOf" srcId="{8510D39E-66C4-4EFD-8B71-EE27ACB1213B}" destId="{4A1F402B-0215-4C4F-8CA5-FB7BC76B2A0D}" srcOrd="0" destOrd="0" presId="urn:microsoft.com/office/officeart/2008/layout/LinedList"/>
    <dgm:cxn modelId="{E1AF2AB8-423F-4B8A-8D9E-7D7ED73B2BA3}" type="presOf" srcId="{D51213B1-F623-48F3-A9F7-152EDB97844C}" destId="{1BCFF693-2120-4C69-AF32-16767F3858CD}" srcOrd="0" destOrd="0" presId="urn:microsoft.com/office/officeart/2008/layout/LinedList"/>
    <dgm:cxn modelId="{D5351ABC-0119-4400-BE22-FF1CBE937DAA}" type="presOf" srcId="{14DECC9E-9730-4B44-AFB0-8987C44326F1}" destId="{201A2800-B49F-4C8B-8BCC-2DA19B76DBFC}" srcOrd="0" destOrd="0" presId="urn:microsoft.com/office/officeart/2008/layout/LinedList"/>
    <dgm:cxn modelId="{148ABBBE-30BF-4EE6-8ED8-227550006CF7}" type="presOf" srcId="{59C52245-983D-4FEE-AFB1-7CF3A2B6101C}" destId="{BA146D7F-7622-4D3C-93FA-E71B8BA2F70B}" srcOrd="0" destOrd="0" presId="urn:microsoft.com/office/officeart/2008/layout/LinedList"/>
    <dgm:cxn modelId="{5ACAD2CE-67FE-476E-AED5-54AE1687C20B}" type="presOf" srcId="{FE92DF98-FC69-430E-9A77-594BA122FE8E}" destId="{64290D1F-FDA8-4F73-BB7C-6B0932B46945}" srcOrd="0" destOrd="0" presId="urn:microsoft.com/office/officeart/2008/layout/LinedList"/>
    <dgm:cxn modelId="{2C469FDB-0082-4D9A-9F57-0F80ADB7DD5D}" type="presOf" srcId="{63248C23-9DB9-4568-B463-080EA8FFCDED}" destId="{FFC6CE7D-BCB3-4D5B-9522-D6700A731F99}" srcOrd="0" destOrd="0" presId="urn:microsoft.com/office/officeart/2008/layout/LinedList"/>
    <dgm:cxn modelId="{FFECDADF-9703-4D57-AE93-0B8B5115F465}" srcId="{AF97E5FF-0DA4-4F58-A7AE-101F5E49F4CE}" destId="{8510D39E-66C4-4EFD-8B71-EE27ACB1213B}" srcOrd="4" destOrd="0" parTransId="{FD5EA992-BE53-46CE-9F05-AFBCEEC3E67F}" sibTransId="{4AD614A7-D434-4808-9E21-E3A5B28E9CB9}"/>
    <dgm:cxn modelId="{0FDF62E0-9AE3-4C50-BA7A-8F4C94DFD2C9}" srcId="{14DECC9E-9730-4B44-AFB0-8987C44326F1}" destId="{845D92D8-7E8E-49CA-9336-FBDE8F420579}" srcOrd="0" destOrd="0" parTransId="{128733AA-51CF-4C90-A562-DCF97089BC0D}" sibTransId="{667D56E7-5429-4CD3-8C6E-37A33FDDA806}"/>
    <dgm:cxn modelId="{B8D755E2-BAF4-4D14-A18C-B4BEF20BAC99}" type="presOf" srcId="{8129F469-5366-46C9-8300-B7F7E19A193D}" destId="{3A8C9F54-90EA-413A-973C-B737B882EB73}" srcOrd="0" destOrd="0" presId="urn:microsoft.com/office/officeart/2008/layout/LinedList"/>
    <dgm:cxn modelId="{F89AA7E6-DC67-4A1A-840E-CD3BAA60C5E1}" srcId="{AF97E5FF-0DA4-4F58-A7AE-101F5E49F4CE}" destId="{2334B771-8D5D-45D9-ADEE-22E6ABD64E72}" srcOrd="1" destOrd="0" parTransId="{936A0BD4-8A7C-4E5F-8BCA-A598F667E2AD}" sibTransId="{DC7B9E29-6B31-4816-88BF-8D6E8508C1AC}"/>
    <dgm:cxn modelId="{4D8EC9F0-F7EE-4DC4-85F5-BA6E041F370A}" srcId="{AF97E5FF-0DA4-4F58-A7AE-101F5E49F4CE}" destId="{63248C23-9DB9-4568-B463-080EA8FFCDED}" srcOrd="3" destOrd="0" parTransId="{8C6903EA-5AFD-402E-B725-03FFE1EBD095}" sibTransId="{AD12EAE3-A02A-42C2-BFD0-E71E4E8B5976}"/>
    <dgm:cxn modelId="{F94D6DF5-608F-4F1A-A94B-594A170011A5}" srcId="{2334B771-8D5D-45D9-ADEE-22E6ABD64E72}" destId="{8129F469-5366-46C9-8300-B7F7E19A193D}" srcOrd="0" destOrd="0" parTransId="{ECBB77E2-46A8-4E08-8E84-79EBA137B7A8}" sibTransId="{35E6C021-C5D2-4B08-AC97-84FB98B69694}"/>
    <dgm:cxn modelId="{F255AB91-9294-4A35-B323-3D6ABCEC6BFB}" type="presParOf" srcId="{C1B87DC7-3520-4319-A9B9-48A31AED4790}" destId="{45BE942D-96FF-4BF2-9ED4-051EB3A21DF7}" srcOrd="0" destOrd="0" presId="urn:microsoft.com/office/officeart/2008/layout/LinedList"/>
    <dgm:cxn modelId="{CB26EC17-8135-4B48-A5FC-9333AB3B9951}" type="presParOf" srcId="{C1B87DC7-3520-4319-A9B9-48A31AED4790}" destId="{6048CF79-F3C7-4B50-9A24-A1C2B0BEDAEC}" srcOrd="1" destOrd="0" presId="urn:microsoft.com/office/officeart/2008/layout/LinedList"/>
    <dgm:cxn modelId="{F8BE6DB2-5A90-4240-A92A-0CD182EE070E}" type="presParOf" srcId="{6048CF79-F3C7-4B50-9A24-A1C2B0BEDAEC}" destId="{201A2800-B49F-4C8B-8BCC-2DA19B76DBFC}" srcOrd="0" destOrd="0" presId="urn:microsoft.com/office/officeart/2008/layout/LinedList"/>
    <dgm:cxn modelId="{DC74CC81-5250-48B0-87B2-A5B109F6C8F7}" type="presParOf" srcId="{6048CF79-F3C7-4B50-9A24-A1C2B0BEDAEC}" destId="{E9C796A8-CF79-47D7-9AB1-E0115034B76A}" srcOrd="1" destOrd="0" presId="urn:microsoft.com/office/officeart/2008/layout/LinedList"/>
    <dgm:cxn modelId="{80FE8BD7-CC9F-45A1-8D11-D5FE94B1DAF4}" type="presParOf" srcId="{E9C796A8-CF79-47D7-9AB1-E0115034B76A}" destId="{52892B52-C7AB-401F-8848-F2415C9E90B1}" srcOrd="0" destOrd="0" presId="urn:microsoft.com/office/officeart/2008/layout/LinedList"/>
    <dgm:cxn modelId="{8F6A4493-7CC4-4CC3-B497-00B9F29DC680}" type="presParOf" srcId="{E9C796A8-CF79-47D7-9AB1-E0115034B76A}" destId="{48E1E1C4-9D4D-4D9D-BD1C-0121416ECD18}" srcOrd="1" destOrd="0" presId="urn:microsoft.com/office/officeart/2008/layout/LinedList"/>
    <dgm:cxn modelId="{7CDD139B-B489-4DB3-9728-8FA813B6F1F2}" type="presParOf" srcId="{48E1E1C4-9D4D-4D9D-BD1C-0121416ECD18}" destId="{4A83F0BA-482B-46A7-812A-5E1996532850}" srcOrd="0" destOrd="0" presId="urn:microsoft.com/office/officeart/2008/layout/LinedList"/>
    <dgm:cxn modelId="{B9774360-347C-4DE5-9378-950EEFCE1A4B}" type="presParOf" srcId="{48E1E1C4-9D4D-4D9D-BD1C-0121416ECD18}" destId="{33A3692C-2632-4C37-809D-ADDFB152032E}" srcOrd="1" destOrd="0" presId="urn:microsoft.com/office/officeart/2008/layout/LinedList"/>
    <dgm:cxn modelId="{D62BA111-6B65-4690-9A10-FAD7FBD91C65}" type="presParOf" srcId="{48E1E1C4-9D4D-4D9D-BD1C-0121416ECD18}" destId="{204FF5DD-CEDD-41FB-9B5C-EC8216828E16}" srcOrd="2" destOrd="0" presId="urn:microsoft.com/office/officeart/2008/layout/LinedList"/>
    <dgm:cxn modelId="{3A5C1E5E-4F9D-42F6-8C17-194D9E901FE2}" type="presParOf" srcId="{E9C796A8-CF79-47D7-9AB1-E0115034B76A}" destId="{FBC3412A-E853-4E1E-89C8-BF49730C9167}" srcOrd="2" destOrd="0" presId="urn:microsoft.com/office/officeart/2008/layout/LinedList"/>
    <dgm:cxn modelId="{C3C8ED37-4EA7-4096-8576-C82F00ECD3A3}" type="presParOf" srcId="{E9C796A8-CF79-47D7-9AB1-E0115034B76A}" destId="{6882735A-FB2F-4122-8B7F-460C5CDB99CF}" srcOrd="3" destOrd="0" presId="urn:microsoft.com/office/officeart/2008/layout/LinedList"/>
    <dgm:cxn modelId="{76915CE1-B40D-4DFF-AD71-E4527F2B1B6F}" type="presParOf" srcId="{C1B87DC7-3520-4319-A9B9-48A31AED4790}" destId="{44CBEDFA-5AE6-4D06-8A4C-29AC87A01259}" srcOrd="2" destOrd="0" presId="urn:microsoft.com/office/officeart/2008/layout/LinedList"/>
    <dgm:cxn modelId="{4094B0C9-D0D2-4494-AF37-9D0718D143DD}" type="presParOf" srcId="{C1B87DC7-3520-4319-A9B9-48A31AED4790}" destId="{B25A2E3B-1D09-4099-A841-6F67F459A3BE}" srcOrd="3" destOrd="0" presId="urn:microsoft.com/office/officeart/2008/layout/LinedList"/>
    <dgm:cxn modelId="{E4CA2178-70D4-46FA-ABD3-5E0EA984079F}" type="presParOf" srcId="{B25A2E3B-1D09-4099-A841-6F67F459A3BE}" destId="{6276B741-955F-4DBF-86D4-6DCEF11FE59C}" srcOrd="0" destOrd="0" presId="urn:microsoft.com/office/officeart/2008/layout/LinedList"/>
    <dgm:cxn modelId="{C2B7740A-05EC-4631-889A-DE0CE512F0E5}" type="presParOf" srcId="{B25A2E3B-1D09-4099-A841-6F67F459A3BE}" destId="{E4DA5CE7-9BEC-43F1-967F-D47475336AAB}" srcOrd="1" destOrd="0" presId="urn:microsoft.com/office/officeart/2008/layout/LinedList"/>
    <dgm:cxn modelId="{4938BA5D-994E-4B4D-893C-BDFDD39EFD53}" type="presParOf" srcId="{E4DA5CE7-9BEC-43F1-967F-D47475336AAB}" destId="{274B0283-E2E9-4DC4-8C00-899F06364AD5}" srcOrd="0" destOrd="0" presId="urn:microsoft.com/office/officeart/2008/layout/LinedList"/>
    <dgm:cxn modelId="{A847DB8C-B6FD-46D1-A01D-866E255025D8}" type="presParOf" srcId="{E4DA5CE7-9BEC-43F1-967F-D47475336AAB}" destId="{4AC20E00-85B3-45F8-8BC8-E34D88BCA590}" srcOrd="1" destOrd="0" presId="urn:microsoft.com/office/officeart/2008/layout/LinedList"/>
    <dgm:cxn modelId="{322AF4D6-3D22-48AB-B628-34E41DDAC93F}" type="presParOf" srcId="{4AC20E00-85B3-45F8-8BC8-E34D88BCA590}" destId="{778E576A-7EF6-4661-88F0-D3F37E3AF7CB}" srcOrd="0" destOrd="0" presId="urn:microsoft.com/office/officeart/2008/layout/LinedList"/>
    <dgm:cxn modelId="{319399D0-10E4-496C-B077-89836B60122C}" type="presParOf" srcId="{4AC20E00-85B3-45F8-8BC8-E34D88BCA590}" destId="{3A8C9F54-90EA-413A-973C-B737B882EB73}" srcOrd="1" destOrd="0" presId="urn:microsoft.com/office/officeart/2008/layout/LinedList"/>
    <dgm:cxn modelId="{78D8DE0C-3A59-4E55-A4B9-59D47432F329}" type="presParOf" srcId="{4AC20E00-85B3-45F8-8BC8-E34D88BCA590}" destId="{A5178FDA-DED7-482A-AAE6-ED522A134AC8}" srcOrd="2" destOrd="0" presId="urn:microsoft.com/office/officeart/2008/layout/LinedList"/>
    <dgm:cxn modelId="{1638C6B2-E04F-41BD-9D37-24CCBD7DD7CC}" type="presParOf" srcId="{E4DA5CE7-9BEC-43F1-967F-D47475336AAB}" destId="{94D0D820-5D39-4DED-9843-FD9B5B7AD7BC}" srcOrd="2" destOrd="0" presId="urn:microsoft.com/office/officeart/2008/layout/LinedList"/>
    <dgm:cxn modelId="{E419F40D-55B2-4FD0-99C1-A4F2BF72FA91}" type="presParOf" srcId="{E4DA5CE7-9BEC-43F1-967F-D47475336AAB}" destId="{D2E83178-E585-4D83-81F1-2A36033363C5}" srcOrd="3" destOrd="0" presId="urn:microsoft.com/office/officeart/2008/layout/LinedList"/>
    <dgm:cxn modelId="{F3D5295B-181B-4F16-971E-99EDFC82BE05}" type="presParOf" srcId="{C1B87DC7-3520-4319-A9B9-48A31AED4790}" destId="{E0209654-7E79-4BE4-8834-CE6BE63AED02}" srcOrd="4" destOrd="0" presId="urn:microsoft.com/office/officeart/2008/layout/LinedList"/>
    <dgm:cxn modelId="{3E6DF78A-5656-4096-B0F0-905E9CB786A1}" type="presParOf" srcId="{C1B87DC7-3520-4319-A9B9-48A31AED4790}" destId="{022A5AED-4BDB-4950-A279-74295647E93A}" srcOrd="5" destOrd="0" presId="urn:microsoft.com/office/officeart/2008/layout/LinedList"/>
    <dgm:cxn modelId="{B725A63A-1144-4DA8-BA84-DDC8C20481F5}" type="presParOf" srcId="{022A5AED-4BDB-4950-A279-74295647E93A}" destId="{BA146D7F-7622-4D3C-93FA-E71B8BA2F70B}" srcOrd="0" destOrd="0" presId="urn:microsoft.com/office/officeart/2008/layout/LinedList"/>
    <dgm:cxn modelId="{4BF8A4D5-39B7-4E53-910F-411976EE8A6F}" type="presParOf" srcId="{022A5AED-4BDB-4950-A279-74295647E93A}" destId="{822B5A41-A2C0-4433-B9FD-55AC38EB76FA}" srcOrd="1" destOrd="0" presId="urn:microsoft.com/office/officeart/2008/layout/LinedList"/>
    <dgm:cxn modelId="{66DC3254-53C3-4B65-BFF7-F9294E890121}" type="presParOf" srcId="{822B5A41-A2C0-4433-B9FD-55AC38EB76FA}" destId="{A3D06671-AB95-45BB-8AE2-554215090F9C}" srcOrd="0" destOrd="0" presId="urn:microsoft.com/office/officeart/2008/layout/LinedList"/>
    <dgm:cxn modelId="{ACDF845A-A34A-479E-9195-FA3BE78B4C73}" type="presParOf" srcId="{822B5A41-A2C0-4433-B9FD-55AC38EB76FA}" destId="{B335999F-B1F9-48AC-A4A7-AE8530575D05}" srcOrd="1" destOrd="0" presId="urn:microsoft.com/office/officeart/2008/layout/LinedList"/>
    <dgm:cxn modelId="{D4C90544-8B55-4F8C-BB7F-59F4E3DC9C5C}" type="presParOf" srcId="{B335999F-B1F9-48AC-A4A7-AE8530575D05}" destId="{8599A86A-41EA-4F67-9EBA-511BCDFF5F10}" srcOrd="0" destOrd="0" presId="urn:microsoft.com/office/officeart/2008/layout/LinedList"/>
    <dgm:cxn modelId="{8D16AE3F-207B-4F18-99C3-A82C5DD65A66}" type="presParOf" srcId="{B335999F-B1F9-48AC-A4A7-AE8530575D05}" destId="{1BCFF693-2120-4C69-AF32-16767F3858CD}" srcOrd="1" destOrd="0" presId="urn:microsoft.com/office/officeart/2008/layout/LinedList"/>
    <dgm:cxn modelId="{43494FF1-9669-4709-92C2-01F5B794BE34}" type="presParOf" srcId="{B335999F-B1F9-48AC-A4A7-AE8530575D05}" destId="{1D288026-1647-40EF-8B28-B5546FDC1E84}" srcOrd="2" destOrd="0" presId="urn:microsoft.com/office/officeart/2008/layout/LinedList"/>
    <dgm:cxn modelId="{B92A5ECB-8040-4D9F-A0A0-50E84B93208D}" type="presParOf" srcId="{822B5A41-A2C0-4433-B9FD-55AC38EB76FA}" destId="{F370C4F6-F804-4E94-920D-D7C8357154A0}" srcOrd="2" destOrd="0" presId="urn:microsoft.com/office/officeart/2008/layout/LinedList"/>
    <dgm:cxn modelId="{7D855A74-7A62-4D37-8F12-D1191B072090}" type="presParOf" srcId="{822B5A41-A2C0-4433-B9FD-55AC38EB76FA}" destId="{E1192CE7-AD2C-4FAA-BE9B-7EE5C8B12EED}" srcOrd="3" destOrd="0" presId="urn:microsoft.com/office/officeart/2008/layout/LinedList"/>
    <dgm:cxn modelId="{04C431F9-5BA6-4749-B997-595F4EAE685F}" type="presParOf" srcId="{C1B87DC7-3520-4319-A9B9-48A31AED4790}" destId="{04F06617-E29F-4593-B083-2F252B253FFF}" srcOrd="6" destOrd="0" presId="urn:microsoft.com/office/officeart/2008/layout/LinedList"/>
    <dgm:cxn modelId="{ACAD440B-2BB4-46FC-AADC-1EB979518F18}" type="presParOf" srcId="{C1B87DC7-3520-4319-A9B9-48A31AED4790}" destId="{08EF1609-D285-4B1C-AD24-581FBCE4F625}" srcOrd="7" destOrd="0" presId="urn:microsoft.com/office/officeart/2008/layout/LinedList"/>
    <dgm:cxn modelId="{5ADF157D-F980-4779-8CDB-D50600D0D736}" type="presParOf" srcId="{08EF1609-D285-4B1C-AD24-581FBCE4F625}" destId="{FFC6CE7D-BCB3-4D5B-9522-D6700A731F99}" srcOrd="0" destOrd="0" presId="urn:microsoft.com/office/officeart/2008/layout/LinedList"/>
    <dgm:cxn modelId="{1852BBD5-96CF-488F-8FAA-92CCDF7351FF}" type="presParOf" srcId="{08EF1609-D285-4B1C-AD24-581FBCE4F625}" destId="{0FE9DCF2-E1D8-45CC-9BB0-C748A4352EFB}" srcOrd="1" destOrd="0" presId="urn:microsoft.com/office/officeart/2008/layout/LinedList"/>
    <dgm:cxn modelId="{98CF806B-4EEA-469A-9101-16FFA78CD136}" type="presParOf" srcId="{0FE9DCF2-E1D8-45CC-9BB0-C748A4352EFB}" destId="{C757D568-C603-4426-AFBF-FA1518984FA6}" srcOrd="0" destOrd="0" presId="urn:microsoft.com/office/officeart/2008/layout/LinedList"/>
    <dgm:cxn modelId="{65F9DE1B-E48F-416A-B191-E599A895C1C6}" type="presParOf" srcId="{0FE9DCF2-E1D8-45CC-9BB0-C748A4352EFB}" destId="{B5C9765C-7863-4437-9932-22772688D54A}" srcOrd="1" destOrd="0" presId="urn:microsoft.com/office/officeart/2008/layout/LinedList"/>
    <dgm:cxn modelId="{40C64344-EACF-4187-B3C2-9E325D615BAC}" type="presParOf" srcId="{B5C9765C-7863-4437-9932-22772688D54A}" destId="{5E50E105-2436-4576-A48A-5BA5B6213923}" srcOrd="0" destOrd="0" presId="urn:microsoft.com/office/officeart/2008/layout/LinedList"/>
    <dgm:cxn modelId="{2EC8D6CD-4F26-48A8-9B84-C6EDC0FA502D}" type="presParOf" srcId="{B5C9765C-7863-4437-9932-22772688D54A}" destId="{41A02CF7-1BE5-4B28-AE8B-520C83570307}" srcOrd="1" destOrd="0" presId="urn:microsoft.com/office/officeart/2008/layout/LinedList"/>
    <dgm:cxn modelId="{F3F8E9FE-149C-4A9A-A9B4-629392FABA54}" type="presParOf" srcId="{B5C9765C-7863-4437-9932-22772688D54A}" destId="{7B61EF3B-51F3-4DC0-BEAD-C140265A62DA}" srcOrd="2" destOrd="0" presId="urn:microsoft.com/office/officeart/2008/layout/LinedList"/>
    <dgm:cxn modelId="{0F230A09-8554-47B3-A89C-2CFBC3D9EB3E}" type="presParOf" srcId="{0FE9DCF2-E1D8-45CC-9BB0-C748A4352EFB}" destId="{FF49A669-B967-4BB7-ADF0-039027E33896}" srcOrd="2" destOrd="0" presId="urn:microsoft.com/office/officeart/2008/layout/LinedList"/>
    <dgm:cxn modelId="{A7CD1949-3097-4C43-AD66-087770BB2EDA}" type="presParOf" srcId="{0FE9DCF2-E1D8-45CC-9BB0-C748A4352EFB}" destId="{A3AAE89C-17A1-485D-AF4A-6F841A1735E1}" srcOrd="3" destOrd="0" presId="urn:microsoft.com/office/officeart/2008/layout/LinedList"/>
    <dgm:cxn modelId="{E3D2BDCB-4254-4532-B5E7-79B9FAC4D440}" type="presParOf" srcId="{C1B87DC7-3520-4319-A9B9-48A31AED4790}" destId="{E8C171E2-710A-4C6A-84DC-79F3C6553342}" srcOrd="8" destOrd="0" presId="urn:microsoft.com/office/officeart/2008/layout/LinedList"/>
    <dgm:cxn modelId="{0D65F262-EBB0-4453-92EB-F7316CC6F13B}" type="presParOf" srcId="{C1B87DC7-3520-4319-A9B9-48A31AED4790}" destId="{503C4CBF-8173-4C55-AEDC-589E67AC0A6A}" srcOrd="9" destOrd="0" presId="urn:microsoft.com/office/officeart/2008/layout/LinedList"/>
    <dgm:cxn modelId="{9D913E5D-B06E-4E5E-B905-D416A5784463}" type="presParOf" srcId="{503C4CBF-8173-4C55-AEDC-589E67AC0A6A}" destId="{4A1F402B-0215-4C4F-8CA5-FB7BC76B2A0D}" srcOrd="0" destOrd="0" presId="urn:microsoft.com/office/officeart/2008/layout/LinedList"/>
    <dgm:cxn modelId="{99130D08-D1A7-43E8-B1E6-ED26AB918F69}" type="presParOf" srcId="{503C4CBF-8173-4C55-AEDC-589E67AC0A6A}" destId="{AA803AAC-1460-4DF0-B179-E7D913E59471}" srcOrd="1" destOrd="0" presId="urn:microsoft.com/office/officeart/2008/layout/LinedList"/>
    <dgm:cxn modelId="{3BB04459-4B9F-479F-873A-5FE6B4A4CA5B}" type="presParOf" srcId="{AA803AAC-1460-4DF0-B179-E7D913E59471}" destId="{7E9C338E-AD33-46C7-B6BC-EE217C7763B0}" srcOrd="0" destOrd="0" presId="urn:microsoft.com/office/officeart/2008/layout/LinedList"/>
    <dgm:cxn modelId="{C16A8B3A-A584-4C26-AB62-B14DE62B341C}" type="presParOf" srcId="{AA803AAC-1460-4DF0-B179-E7D913E59471}" destId="{56784C59-313F-40CB-86B7-FBB9F98B31D3}" srcOrd="1" destOrd="0" presId="urn:microsoft.com/office/officeart/2008/layout/LinedList"/>
    <dgm:cxn modelId="{274A783B-FEDE-4289-8359-DF8E50E1834D}" type="presParOf" srcId="{56784C59-313F-40CB-86B7-FBB9F98B31D3}" destId="{96CA2288-5AA9-4965-A878-B91247AEB35F}" srcOrd="0" destOrd="0" presId="urn:microsoft.com/office/officeart/2008/layout/LinedList"/>
    <dgm:cxn modelId="{3469792E-7418-4825-B237-F21C95626C57}" type="presParOf" srcId="{56784C59-313F-40CB-86B7-FBB9F98B31D3}" destId="{64290D1F-FDA8-4F73-BB7C-6B0932B46945}" srcOrd="1" destOrd="0" presId="urn:microsoft.com/office/officeart/2008/layout/LinedList"/>
    <dgm:cxn modelId="{DDFCA30B-DED9-4AC0-80EF-CDC02E23EA0C}" type="presParOf" srcId="{56784C59-313F-40CB-86B7-FBB9F98B31D3}" destId="{217EA47C-5ABB-4249-863D-D47A154B0CC1}" srcOrd="2" destOrd="0" presId="urn:microsoft.com/office/officeart/2008/layout/LinedList"/>
    <dgm:cxn modelId="{77FA8469-20A4-43A9-9819-A08B6BFB8671}" type="presParOf" srcId="{AA803AAC-1460-4DF0-B179-E7D913E59471}" destId="{0EDB2EF7-3EC7-4755-81E3-53E64F7ABB6B}" srcOrd="2" destOrd="0" presId="urn:microsoft.com/office/officeart/2008/layout/LinedList"/>
    <dgm:cxn modelId="{AEB424D1-B436-46A1-A515-C6B8F86BD80B}" type="presParOf" srcId="{AA803AAC-1460-4DF0-B179-E7D913E59471}" destId="{84905B02-E09F-4E74-BAD0-6A61E09433B9}"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564ED7F9-79FE-49C5-B3FC-FB1475FAD8E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514DAC8-1BD2-4428-A2E5-01A06C799DB4}">
      <dgm:prSet/>
      <dgm:spPr>
        <a:solidFill>
          <a:srgbClr val="0070C0"/>
        </a:solidFill>
      </dgm:spPr>
      <dgm:t>
        <a:bodyPr/>
        <a:lstStyle/>
        <a:p>
          <a:r>
            <a:rPr lang="en-GB"/>
            <a:t>To identify the different forms of gambling available within the UK</a:t>
          </a:r>
          <a:endParaRPr lang="en-US"/>
        </a:p>
      </dgm:t>
    </dgm:pt>
    <dgm:pt modelId="{0246C5AC-08B2-495B-8EEA-80FFDC6900A6}" type="parTrans" cxnId="{FF411BE1-F313-4F4E-AEE5-AC067A4EEC84}">
      <dgm:prSet/>
      <dgm:spPr/>
      <dgm:t>
        <a:bodyPr/>
        <a:lstStyle/>
        <a:p>
          <a:endParaRPr lang="en-US"/>
        </a:p>
      </dgm:t>
    </dgm:pt>
    <dgm:pt modelId="{D3EAB475-67E3-4A24-82D5-6DEF9FEED8D3}" type="sibTrans" cxnId="{FF411BE1-F313-4F4E-AEE5-AC067A4EEC84}">
      <dgm:prSet/>
      <dgm:spPr/>
      <dgm:t>
        <a:bodyPr/>
        <a:lstStyle/>
        <a:p>
          <a:endParaRPr lang="en-US"/>
        </a:p>
      </dgm:t>
    </dgm:pt>
    <dgm:pt modelId="{946153C2-4C30-440F-8A00-1A3D0C9E90DE}">
      <dgm:prSet/>
      <dgm:spPr>
        <a:solidFill>
          <a:srgbClr val="0070C0"/>
        </a:solidFill>
      </dgm:spPr>
      <dgm:t>
        <a:bodyPr/>
        <a:lstStyle/>
        <a:p>
          <a:r>
            <a:rPr lang="en-GB"/>
            <a:t>To investigate the types of gambling activities adult’s have tried, and why</a:t>
          </a:r>
          <a:endParaRPr lang="en-US"/>
        </a:p>
      </dgm:t>
    </dgm:pt>
    <dgm:pt modelId="{48D4F2D0-02B7-417C-9D20-3C9E8ABB478C}" type="parTrans" cxnId="{F278464D-565B-40AC-AE08-D52B66D5569C}">
      <dgm:prSet/>
      <dgm:spPr/>
      <dgm:t>
        <a:bodyPr/>
        <a:lstStyle/>
        <a:p>
          <a:endParaRPr lang="en-US"/>
        </a:p>
      </dgm:t>
    </dgm:pt>
    <dgm:pt modelId="{44EE3B85-F5C1-4860-AD0B-C008AEA8EAD0}" type="sibTrans" cxnId="{F278464D-565B-40AC-AE08-D52B66D5569C}">
      <dgm:prSet/>
      <dgm:spPr/>
      <dgm:t>
        <a:bodyPr/>
        <a:lstStyle/>
        <a:p>
          <a:endParaRPr lang="en-US"/>
        </a:p>
      </dgm:t>
    </dgm:pt>
    <dgm:pt modelId="{108B63C0-C63C-4F89-B3D2-4BCC842FFB2F}">
      <dgm:prSet/>
      <dgm:spPr>
        <a:solidFill>
          <a:srgbClr val="0070C0"/>
        </a:solidFill>
      </dgm:spPr>
      <dgm:t>
        <a:bodyPr/>
        <a:lstStyle/>
        <a:p>
          <a:r>
            <a:rPr lang="en-GB"/>
            <a:t>To present information to your peers</a:t>
          </a:r>
          <a:endParaRPr lang="en-US"/>
        </a:p>
      </dgm:t>
    </dgm:pt>
    <dgm:pt modelId="{502C9F4A-8DC4-43D2-97D6-86E1069A2054}" type="parTrans" cxnId="{FE2259F6-41B6-41F4-9CFC-9993E2788A11}">
      <dgm:prSet/>
      <dgm:spPr/>
      <dgm:t>
        <a:bodyPr/>
        <a:lstStyle/>
        <a:p>
          <a:endParaRPr lang="en-US"/>
        </a:p>
      </dgm:t>
    </dgm:pt>
    <dgm:pt modelId="{B91F720F-70B8-451F-A6BA-3269262D6961}" type="sibTrans" cxnId="{FE2259F6-41B6-41F4-9CFC-9993E2788A11}">
      <dgm:prSet/>
      <dgm:spPr/>
      <dgm:t>
        <a:bodyPr/>
        <a:lstStyle/>
        <a:p>
          <a:endParaRPr lang="en-US"/>
        </a:p>
      </dgm:t>
    </dgm:pt>
    <dgm:pt modelId="{89175174-6B1E-496D-A2FC-D6B4EED71038}" type="pres">
      <dgm:prSet presAssocID="{564ED7F9-79FE-49C5-B3FC-FB1475FAD8E0}" presName="linear" presStyleCnt="0">
        <dgm:presLayoutVars>
          <dgm:animLvl val="lvl"/>
          <dgm:resizeHandles val="exact"/>
        </dgm:presLayoutVars>
      </dgm:prSet>
      <dgm:spPr/>
    </dgm:pt>
    <dgm:pt modelId="{A5844D2D-7487-4A98-BDEA-7C27C672C788}" type="pres">
      <dgm:prSet presAssocID="{C514DAC8-1BD2-4428-A2E5-01A06C799DB4}" presName="parentText" presStyleLbl="node1" presStyleIdx="0" presStyleCnt="3" custLinFactY="-23605" custLinFactNeighborX="4835" custLinFactNeighborY="-100000">
        <dgm:presLayoutVars>
          <dgm:chMax val="0"/>
          <dgm:bulletEnabled val="1"/>
        </dgm:presLayoutVars>
      </dgm:prSet>
      <dgm:spPr/>
    </dgm:pt>
    <dgm:pt modelId="{2574CF19-5757-437A-8BAE-7C1B3B2D1C82}" type="pres">
      <dgm:prSet presAssocID="{D3EAB475-67E3-4A24-82D5-6DEF9FEED8D3}" presName="spacer" presStyleCnt="0"/>
      <dgm:spPr/>
    </dgm:pt>
    <dgm:pt modelId="{0ED3D03E-635F-4F18-A14F-2102356F3480}" type="pres">
      <dgm:prSet presAssocID="{946153C2-4C30-440F-8A00-1A3D0C9E90DE}" presName="parentText" presStyleLbl="node1" presStyleIdx="1" presStyleCnt="3">
        <dgm:presLayoutVars>
          <dgm:chMax val="0"/>
          <dgm:bulletEnabled val="1"/>
        </dgm:presLayoutVars>
      </dgm:prSet>
      <dgm:spPr/>
    </dgm:pt>
    <dgm:pt modelId="{99A9DFC9-2B94-472A-8061-1C854052FADB}" type="pres">
      <dgm:prSet presAssocID="{44EE3B85-F5C1-4860-AD0B-C008AEA8EAD0}" presName="spacer" presStyleCnt="0"/>
      <dgm:spPr/>
    </dgm:pt>
    <dgm:pt modelId="{671089C2-FE88-4EB7-B60C-BCB9F718D25E}" type="pres">
      <dgm:prSet presAssocID="{108B63C0-C63C-4F89-B3D2-4BCC842FFB2F}" presName="parentText" presStyleLbl="node1" presStyleIdx="2" presStyleCnt="3">
        <dgm:presLayoutVars>
          <dgm:chMax val="0"/>
          <dgm:bulletEnabled val="1"/>
        </dgm:presLayoutVars>
      </dgm:prSet>
      <dgm:spPr/>
    </dgm:pt>
  </dgm:ptLst>
  <dgm:cxnLst>
    <dgm:cxn modelId="{54720039-584C-4C0D-AC22-40E6CAC914F8}" type="presOf" srcId="{C514DAC8-1BD2-4428-A2E5-01A06C799DB4}" destId="{A5844D2D-7487-4A98-BDEA-7C27C672C788}" srcOrd="0" destOrd="0" presId="urn:microsoft.com/office/officeart/2005/8/layout/vList2"/>
    <dgm:cxn modelId="{3E791249-1C08-41FC-A63A-D6235F0BB7B6}" type="presOf" srcId="{108B63C0-C63C-4F89-B3D2-4BCC842FFB2F}" destId="{671089C2-FE88-4EB7-B60C-BCB9F718D25E}" srcOrd="0" destOrd="0" presId="urn:microsoft.com/office/officeart/2005/8/layout/vList2"/>
    <dgm:cxn modelId="{F278464D-565B-40AC-AE08-D52B66D5569C}" srcId="{564ED7F9-79FE-49C5-B3FC-FB1475FAD8E0}" destId="{946153C2-4C30-440F-8A00-1A3D0C9E90DE}" srcOrd="1" destOrd="0" parTransId="{48D4F2D0-02B7-417C-9D20-3C9E8ABB478C}" sibTransId="{44EE3B85-F5C1-4860-AD0B-C008AEA8EAD0}"/>
    <dgm:cxn modelId="{51C1C297-6DA3-4469-830E-B474EC122D74}" type="presOf" srcId="{564ED7F9-79FE-49C5-B3FC-FB1475FAD8E0}" destId="{89175174-6B1E-496D-A2FC-D6B4EED71038}" srcOrd="0" destOrd="0" presId="urn:microsoft.com/office/officeart/2005/8/layout/vList2"/>
    <dgm:cxn modelId="{FF411BE1-F313-4F4E-AEE5-AC067A4EEC84}" srcId="{564ED7F9-79FE-49C5-B3FC-FB1475FAD8E0}" destId="{C514DAC8-1BD2-4428-A2E5-01A06C799DB4}" srcOrd="0" destOrd="0" parTransId="{0246C5AC-08B2-495B-8EEA-80FFDC6900A6}" sibTransId="{D3EAB475-67E3-4A24-82D5-6DEF9FEED8D3}"/>
    <dgm:cxn modelId="{FE2259F6-41B6-41F4-9CFC-9993E2788A11}" srcId="{564ED7F9-79FE-49C5-B3FC-FB1475FAD8E0}" destId="{108B63C0-C63C-4F89-B3D2-4BCC842FFB2F}" srcOrd="2" destOrd="0" parTransId="{502C9F4A-8DC4-43D2-97D6-86E1069A2054}" sibTransId="{B91F720F-70B8-451F-A6BA-3269262D6961}"/>
    <dgm:cxn modelId="{CA2201FA-DAC8-4192-80BA-57E5E7D85532}" type="presOf" srcId="{946153C2-4C30-440F-8A00-1A3D0C9E90DE}" destId="{0ED3D03E-635F-4F18-A14F-2102356F3480}" srcOrd="0" destOrd="0" presId="urn:microsoft.com/office/officeart/2005/8/layout/vList2"/>
    <dgm:cxn modelId="{43CCCF10-9B95-427F-BA9A-6C5238C70852}" type="presParOf" srcId="{89175174-6B1E-496D-A2FC-D6B4EED71038}" destId="{A5844D2D-7487-4A98-BDEA-7C27C672C788}" srcOrd="0" destOrd="0" presId="urn:microsoft.com/office/officeart/2005/8/layout/vList2"/>
    <dgm:cxn modelId="{DDD5AB82-7774-4E8D-96DE-47B333F8BFD6}" type="presParOf" srcId="{89175174-6B1E-496D-A2FC-D6B4EED71038}" destId="{2574CF19-5757-437A-8BAE-7C1B3B2D1C82}" srcOrd="1" destOrd="0" presId="urn:microsoft.com/office/officeart/2005/8/layout/vList2"/>
    <dgm:cxn modelId="{AFA64F28-4298-44F8-9EEC-87A4ABFA62D9}" type="presParOf" srcId="{89175174-6B1E-496D-A2FC-D6B4EED71038}" destId="{0ED3D03E-635F-4F18-A14F-2102356F3480}" srcOrd="2" destOrd="0" presId="urn:microsoft.com/office/officeart/2005/8/layout/vList2"/>
    <dgm:cxn modelId="{45965674-C983-4693-B1C7-DBA02A283614}" type="presParOf" srcId="{89175174-6B1E-496D-A2FC-D6B4EED71038}" destId="{99A9DFC9-2B94-472A-8061-1C854052FADB}" srcOrd="3" destOrd="0" presId="urn:microsoft.com/office/officeart/2005/8/layout/vList2"/>
    <dgm:cxn modelId="{A5CF0CE0-D499-437D-BC1C-E7144E0FAF0F}" type="presParOf" srcId="{89175174-6B1E-496D-A2FC-D6B4EED71038}" destId="{671089C2-FE88-4EB7-B60C-BCB9F718D25E}"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59DC801D-C16D-4418-82BA-C43C70837E7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7D12014-9097-4C2A-B2E8-8D9AA6B4649E}">
      <dgm:prSet/>
      <dgm:spPr/>
      <dgm:t>
        <a:bodyPr/>
        <a:lstStyle/>
        <a:p>
          <a:pPr>
            <a:lnSpc>
              <a:spcPct val="100000"/>
            </a:lnSpc>
          </a:pPr>
          <a:r>
            <a:rPr lang="en-GB"/>
            <a:t>I can identify different forms of gambling</a:t>
          </a:r>
          <a:endParaRPr lang="en-US"/>
        </a:p>
      </dgm:t>
    </dgm:pt>
    <dgm:pt modelId="{F564729F-46F5-486C-9FBD-BBCDF78B65B6}" type="parTrans" cxnId="{22D03502-72A4-4EF1-8E6D-BC4D5563A0E4}">
      <dgm:prSet/>
      <dgm:spPr/>
      <dgm:t>
        <a:bodyPr/>
        <a:lstStyle/>
        <a:p>
          <a:endParaRPr lang="en-US"/>
        </a:p>
      </dgm:t>
    </dgm:pt>
    <dgm:pt modelId="{0E5E5003-20D4-4F82-8FBF-087E082A0C9F}" type="sibTrans" cxnId="{22D03502-72A4-4EF1-8E6D-BC4D5563A0E4}">
      <dgm:prSet/>
      <dgm:spPr/>
      <dgm:t>
        <a:bodyPr/>
        <a:lstStyle/>
        <a:p>
          <a:endParaRPr lang="en-US"/>
        </a:p>
      </dgm:t>
    </dgm:pt>
    <dgm:pt modelId="{B4D1E8FE-CC1E-497C-89E1-3C7B56EF6AAC}">
      <dgm:prSet/>
      <dgm:spPr/>
      <dgm:t>
        <a:bodyPr/>
        <a:lstStyle/>
        <a:p>
          <a:pPr>
            <a:lnSpc>
              <a:spcPct val="100000"/>
            </a:lnSpc>
          </a:pPr>
          <a:r>
            <a:rPr lang="en-GB"/>
            <a:t>I can create a survey to investigate gambling</a:t>
          </a:r>
          <a:endParaRPr lang="en-US"/>
        </a:p>
      </dgm:t>
    </dgm:pt>
    <dgm:pt modelId="{89D9E020-EED3-4873-91E7-FAB834318DE0}" type="parTrans" cxnId="{32A7E73B-AB7C-4E60-96B6-6766E2E97BA4}">
      <dgm:prSet/>
      <dgm:spPr/>
      <dgm:t>
        <a:bodyPr/>
        <a:lstStyle/>
        <a:p>
          <a:endParaRPr lang="en-US"/>
        </a:p>
      </dgm:t>
    </dgm:pt>
    <dgm:pt modelId="{37A67497-0200-4225-89A7-BA543916B2DB}" type="sibTrans" cxnId="{32A7E73B-AB7C-4E60-96B6-6766E2E97BA4}">
      <dgm:prSet/>
      <dgm:spPr/>
      <dgm:t>
        <a:bodyPr/>
        <a:lstStyle/>
        <a:p>
          <a:endParaRPr lang="en-US"/>
        </a:p>
      </dgm:t>
    </dgm:pt>
    <dgm:pt modelId="{CFC41BC2-6D17-40BA-B55A-765921824237}">
      <dgm:prSet/>
      <dgm:spPr/>
      <dgm:t>
        <a:bodyPr/>
        <a:lstStyle/>
        <a:p>
          <a:pPr>
            <a:lnSpc>
              <a:spcPct val="100000"/>
            </a:lnSpc>
          </a:pPr>
          <a:r>
            <a:rPr lang="en-GB"/>
            <a:t>I can analyse my findings and create a graph or chart to demonstrate my findings</a:t>
          </a:r>
          <a:endParaRPr lang="en-US"/>
        </a:p>
      </dgm:t>
    </dgm:pt>
    <dgm:pt modelId="{FDD2315A-0020-4647-85AE-779401622620}" type="parTrans" cxnId="{87D24C8D-F9D5-4BD0-9F90-5A00699100D9}">
      <dgm:prSet/>
      <dgm:spPr/>
      <dgm:t>
        <a:bodyPr/>
        <a:lstStyle/>
        <a:p>
          <a:endParaRPr lang="en-US"/>
        </a:p>
      </dgm:t>
    </dgm:pt>
    <dgm:pt modelId="{C5C3523D-DC8D-4436-AB11-C9B6188AEE33}" type="sibTrans" cxnId="{87D24C8D-F9D5-4BD0-9F90-5A00699100D9}">
      <dgm:prSet/>
      <dgm:spPr/>
      <dgm:t>
        <a:bodyPr/>
        <a:lstStyle/>
        <a:p>
          <a:endParaRPr lang="en-US"/>
        </a:p>
      </dgm:t>
    </dgm:pt>
    <dgm:pt modelId="{D70CE02F-ACD6-4806-9700-7EE19E94C438}">
      <dgm:prSet/>
      <dgm:spPr/>
      <dgm:t>
        <a:bodyPr/>
        <a:lstStyle/>
        <a:p>
          <a:pPr>
            <a:lnSpc>
              <a:spcPct val="100000"/>
            </a:lnSpc>
          </a:pPr>
          <a:r>
            <a:rPr lang="en-GB"/>
            <a:t>I can present my findings to my peers </a:t>
          </a:r>
          <a:endParaRPr lang="en-US"/>
        </a:p>
      </dgm:t>
    </dgm:pt>
    <dgm:pt modelId="{23898C0E-DC64-4B23-A5E2-E66258DCC808}" type="parTrans" cxnId="{66B31C07-F4EE-4FDA-9432-F4540B46C7A7}">
      <dgm:prSet/>
      <dgm:spPr/>
      <dgm:t>
        <a:bodyPr/>
        <a:lstStyle/>
        <a:p>
          <a:endParaRPr lang="en-US"/>
        </a:p>
      </dgm:t>
    </dgm:pt>
    <dgm:pt modelId="{6CBA69CB-DCD2-4B6B-A3E6-5368A190BABA}" type="sibTrans" cxnId="{66B31C07-F4EE-4FDA-9432-F4540B46C7A7}">
      <dgm:prSet/>
      <dgm:spPr/>
      <dgm:t>
        <a:bodyPr/>
        <a:lstStyle/>
        <a:p>
          <a:endParaRPr lang="en-US"/>
        </a:p>
      </dgm:t>
    </dgm:pt>
    <dgm:pt modelId="{A87CB530-9D4B-445A-A2CA-A5E8C9A2FA75}" type="pres">
      <dgm:prSet presAssocID="{59DC801D-C16D-4418-82BA-C43C70837E71}" presName="root" presStyleCnt="0">
        <dgm:presLayoutVars>
          <dgm:dir/>
          <dgm:resizeHandles val="exact"/>
        </dgm:presLayoutVars>
      </dgm:prSet>
      <dgm:spPr/>
    </dgm:pt>
    <dgm:pt modelId="{71C09712-7933-43DA-9F66-D275D8485DA5}" type="pres">
      <dgm:prSet presAssocID="{D7D12014-9097-4C2A-B2E8-8D9AA6B4649E}" presName="compNode" presStyleCnt="0"/>
      <dgm:spPr/>
    </dgm:pt>
    <dgm:pt modelId="{1F104B24-2467-483F-93C5-B611AEB413A0}" type="pres">
      <dgm:prSet presAssocID="{D7D12014-9097-4C2A-B2E8-8D9AA6B4649E}" presName="bgRect" presStyleLbl="bgShp" presStyleIdx="0" presStyleCnt="4" custLinFactNeighborX="0" custLinFactNeighborY="-197"/>
      <dgm:spPr/>
    </dgm:pt>
    <dgm:pt modelId="{BB3A11BC-A581-4B45-9ED6-0D70058ED018}" type="pres">
      <dgm:prSet presAssocID="{D7D12014-9097-4C2A-B2E8-8D9AA6B4649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ice"/>
        </a:ext>
      </dgm:extLst>
    </dgm:pt>
    <dgm:pt modelId="{E3F7CFDC-D0D0-4ACE-BD90-086891215AE2}" type="pres">
      <dgm:prSet presAssocID="{D7D12014-9097-4C2A-B2E8-8D9AA6B4649E}" presName="spaceRect" presStyleCnt="0"/>
      <dgm:spPr/>
    </dgm:pt>
    <dgm:pt modelId="{13D36500-6B34-45A4-BCFC-9F6965EC76ED}" type="pres">
      <dgm:prSet presAssocID="{D7D12014-9097-4C2A-B2E8-8D9AA6B4649E}" presName="parTx" presStyleLbl="revTx" presStyleIdx="0" presStyleCnt="4">
        <dgm:presLayoutVars>
          <dgm:chMax val="0"/>
          <dgm:chPref val="0"/>
        </dgm:presLayoutVars>
      </dgm:prSet>
      <dgm:spPr/>
    </dgm:pt>
    <dgm:pt modelId="{5B4556FC-1DC2-4F67-AD02-E6220C2EB11C}" type="pres">
      <dgm:prSet presAssocID="{0E5E5003-20D4-4F82-8FBF-087E082A0C9F}" presName="sibTrans" presStyleCnt="0"/>
      <dgm:spPr/>
    </dgm:pt>
    <dgm:pt modelId="{40CE93A1-8140-43BB-8766-C2E4BAE70EA0}" type="pres">
      <dgm:prSet presAssocID="{B4D1E8FE-CC1E-497C-89E1-3C7B56EF6AAC}" presName="compNode" presStyleCnt="0"/>
      <dgm:spPr/>
    </dgm:pt>
    <dgm:pt modelId="{23F2CE93-B800-45FF-B6C4-CE5AD60B7EF9}" type="pres">
      <dgm:prSet presAssocID="{B4D1E8FE-CC1E-497C-89E1-3C7B56EF6AAC}" presName="bgRect" presStyleLbl="bgShp" presStyleIdx="1" presStyleCnt="4"/>
      <dgm:spPr/>
    </dgm:pt>
    <dgm:pt modelId="{4EB66263-B525-4C5E-ACF7-9A2FE19D066F}" type="pres">
      <dgm:prSet presAssocID="{B4D1E8FE-CC1E-497C-89E1-3C7B56EF6AA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laying Cards"/>
        </a:ext>
      </dgm:extLst>
    </dgm:pt>
    <dgm:pt modelId="{05B866BD-5181-4D78-A3B5-61BCAB245B53}" type="pres">
      <dgm:prSet presAssocID="{B4D1E8FE-CC1E-497C-89E1-3C7B56EF6AAC}" presName="spaceRect" presStyleCnt="0"/>
      <dgm:spPr/>
    </dgm:pt>
    <dgm:pt modelId="{18048433-4B46-410F-8759-E1BB820D21D3}" type="pres">
      <dgm:prSet presAssocID="{B4D1E8FE-CC1E-497C-89E1-3C7B56EF6AAC}" presName="parTx" presStyleLbl="revTx" presStyleIdx="1" presStyleCnt="4">
        <dgm:presLayoutVars>
          <dgm:chMax val="0"/>
          <dgm:chPref val="0"/>
        </dgm:presLayoutVars>
      </dgm:prSet>
      <dgm:spPr/>
    </dgm:pt>
    <dgm:pt modelId="{56DB51F7-88F7-47D6-9517-B1B379E5315A}" type="pres">
      <dgm:prSet presAssocID="{37A67497-0200-4225-89A7-BA543916B2DB}" presName="sibTrans" presStyleCnt="0"/>
      <dgm:spPr/>
    </dgm:pt>
    <dgm:pt modelId="{D235C933-762C-48F9-9BEA-48A604143521}" type="pres">
      <dgm:prSet presAssocID="{CFC41BC2-6D17-40BA-B55A-765921824237}" presName="compNode" presStyleCnt="0"/>
      <dgm:spPr/>
    </dgm:pt>
    <dgm:pt modelId="{E857CC80-8BD7-4997-8FF1-67D37F8BA33F}" type="pres">
      <dgm:prSet presAssocID="{CFC41BC2-6D17-40BA-B55A-765921824237}" presName="bgRect" presStyleLbl="bgShp" presStyleIdx="2" presStyleCnt="4"/>
      <dgm:spPr/>
    </dgm:pt>
    <dgm:pt modelId="{19979129-F4A9-4637-83C6-203435116C55}" type="pres">
      <dgm:prSet presAssocID="{CFC41BC2-6D17-40BA-B55A-76592182423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tatistics"/>
        </a:ext>
      </dgm:extLst>
    </dgm:pt>
    <dgm:pt modelId="{BE976CE7-990B-4D73-8E32-53A6F7CF72EF}" type="pres">
      <dgm:prSet presAssocID="{CFC41BC2-6D17-40BA-B55A-765921824237}" presName="spaceRect" presStyleCnt="0"/>
      <dgm:spPr/>
    </dgm:pt>
    <dgm:pt modelId="{6E55E5AD-463B-4E0F-91BB-FE5F7F48158C}" type="pres">
      <dgm:prSet presAssocID="{CFC41BC2-6D17-40BA-B55A-765921824237}" presName="parTx" presStyleLbl="revTx" presStyleIdx="2" presStyleCnt="4">
        <dgm:presLayoutVars>
          <dgm:chMax val="0"/>
          <dgm:chPref val="0"/>
        </dgm:presLayoutVars>
      </dgm:prSet>
      <dgm:spPr/>
    </dgm:pt>
    <dgm:pt modelId="{AA0D1ADB-948C-4186-B8F4-9616F8E1F130}" type="pres">
      <dgm:prSet presAssocID="{C5C3523D-DC8D-4436-AB11-C9B6188AEE33}" presName="sibTrans" presStyleCnt="0"/>
      <dgm:spPr/>
    </dgm:pt>
    <dgm:pt modelId="{5AFA75FA-06CF-41FF-93BF-96D991753729}" type="pres">
      <dgm:prSet presAssocID="{D70CE02F-ACD6-4806-9700-7EE19E94C438}" presName="compNode" presStyleCnt="0"/>
      <dgm:spPr/>
    </dgm:pt>
    <dgm:pt modelId="{C26E6964-1519-4A73-8C45-9129756289EA}" type="pres">
      <dgm:prSet presAssocID="{D70CE02F-ACD6-4806-9700-7EE19E94C438}" presName="bgRect" presStyleLbl="bgShp" presStyleIdx="3" presStyleCnt="4"/>
      <dgm:spPr/>
    </dgm:pt>
    <dgm:pt modelId="{5B640969-7B9D-43E4-ABAC-A13764F63766}" type="pres">
      <dgm:prSet presAssocID="{D70CE02F-ACD6-4806-9700-7EE19E94C43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oard Room"/>
        </a:ext>
      </dgm:extLst>
    </dgm:pt>
    <dgm:pt modelId="{76227074-C4B0-4DA8-AA8E-BDB9D4F95EA8}" type="pres">
      <dgm:prSet presAssocID="{D70CE02F-ACD6-4806-9700-7EE19E94C438}" presName="spaceRect" presStyleCnt="0"/>
      <dgm:spPr/>
    </dgm:pt>
    <dgm:pt modelId="{5547DCF1-CD35-4E28-8848-5A2EDB6615CC}" type="pres">
      <dgm:prSet presAssocID="{D70CE02F-ACD6-4806-9700-7EE19E94C438}" presName="parTx" presStyleLbl="revTx" presStyleIdx="3" presStyleCnt="4">
        <dgm:presLayoutVars>
          <dgm:chMax val="0"/>
          <dgm:chPref val="0"/>
        </dgm:presLayoutVars>
      </dgm:prSet>
      <dgm:spPr/>
    </dgm:pt>
  </dgm:ptLst>
  <dgm:cxnLst>
    <dgm:cxn modelId="{22D03502-72A4-4EF1-8E6D-BC4D5563A0E4}" srcId="{59DC801D-C16D-4418-82BA-C43C70837E71}" destId="{D7D12014-9097-4C2A-B2E8-8D9AA6B4649E}" srcOrd="0" destOrd="0" parTransId="{F564729F-46F5-486C-9FBD-BBCDF78B65B6}" sibTransId="{0E5E5003-20D4-4F82-8FBF-087E082A0C9F}"/>
    <dgm:cxn modelId="{66B31C07-F4EE-4FDA-9432-F4540B46C7A7}" srcId="{59DC801D-C16D-4418-82BA-C43C70837E71}" destId="{D70CE02F-ACD6-4806-9700-7EE19E94C438}" srcOrd="3" destOrd="0" parTransId="{23898C0E-DC64-4B23-A5E2-E66258DCC808}" sibTransId="{6CBA69CB-DCD2-4B6B-A3E6-5368A190BABA}"/>
    <dgm:cxn modelId="{6242C10D-2D13-4FDC-AAFB-5099F0592107}" type="presOf" srcId="{B4D1E8FE-CC1E-497C-89E1-3C7B56EF6AAC}" destId="{18048433-4B46-410F-8759-E1BB820D21D3}" srcOrd="0" destOrd="0" presId="urn:microsoft.com/office/officeart/2018/2/layout/IconVerticalSolidList"/>
    <dgm:cxn modelId="{32A7E73B-AB7C-4E60-96B6-6766E2E97BA4}" srcId="{59DC801D-C16D-4418-82BA-C43C70837E71}" destId="{B4D1E8FE-CC1E-497C-89E1-3C7B56EF6AAC}" srcOrd="1" destOrd="0" parTransId="{89D9E020-EED3-4873-91E7-FAB834318DE0}" sibTransId="{37A67497-0200-4225-89A7-BA543916B2DB}"/>
    <dgm:cxn modelId="{E6757966-AADB-4EC7-850D-23E20F29BF01}" type="presOf" srcId="{D7D12014-9097-4C2A-B2E8-8D9AA6B4649E}" destId="{13D36500-6B34-45A4-BCFC-9F6965EC76ED}" srcOrd="0" destOrd="0" presId="urn:microsoft.com/office/officeart/2018/2/layout/IconVerticalSolidList"/>
    <dgm:cxn modelId="{87D24C8D-F9D5-4BD0-9F90-5A00699100D9}" srcId="{59DC801D-C16D-4418-82BA-C43C70837E71}" destId="{CFC41BC2-6D17-40BA-B55A-765921824237}" srcOrd="2" destOrd="0" parTransId="{FDD2315A-0020-4647-85AE-779401622620}" sibTransId="{C5C3523D-DC8D-4436-AB11-C9B6188AEE33}"/>
    <dgm:cxn modelId="{289E21BF-C2F2-4965-B9FF-9A89F21E124A}" type="presOf" srcId="{CFC41BC2-6D17-40BA-B55A-765921824237}" destId="{6E55E5AD-463B-4E0F-91BB-FE5F7F48158C}" srcOrd="0" destOrd="0" presId="urn:microsoft.com/office/officeart/2018/2/layout/IconVerticalSolidList"/>
    <dgm:cxn modelId="{E2CD22C4-EC90-4A07-9223-A598DFA5094E}" type="presOf" srcId="{D70CE02F-ACD6-4806-9700-7EE19E94C438}" destId="{5547DCF1-CD35-4E28-8848-5A2EDB6615CC}" srcOrd="0" destOrd="0" presId="urn:microsoft.com/office/officeart/2018/2/layout/IconVerticalSolidList"/>
    <dgm:cxn modelId="{E38C97C6-23B1-48F1-8EC6-362EAF124A21}" type="presOf" srcId="{59DC801D-C16D-4418-82BA-C43C70837E71}" destId="{A87CB530-9D4B-445A-A2CA-A5E8C9A2FA75}" srcOrd="0" destOrd="0" presId="urn:microsoft.com/office/officeart/2018/2/layout/IconVerticalSolidList"/>
    <dgm:cxn modelId="{7622AD28-3E91-49DD-A596-3E1BB878A926}" type="presParOf" srcId="{A87CB530-9D4B-445A-A2CA-A5E8C9A2FA75}" destId="{71C09712-7933-43DA-9F66-D275D8485DA5}" srcOrd="0" destOrd="0" presId="urn:microsoft.com/office/officeart/2018/2/layout/IconVerticalSolidList"/>
    <dgm:cxn modelId="{9CE9EF78-064F-4209-AE91-D2B9EB3EFBA4}" type="presParOf" srcId="{71C09712-7933-43DA-9F66-D275D8485DA5}" destId="{1F104B24-2467-483F-93C5-B611AEB413A0}" srcOrd="0" destOrd="0" presId="urn:microsoft.com/office/officeart/2018/2/layout/IconVerticalSolidList"/>
    <dgm:cxn modelId="{A9925999-F41E-4231-9736-F7B77616E8A4}" type="presParOf" srcId="{71C09712-7933-43DA-9F66-D275D8485DA5}" destId="{BB3A11BC-A581-4B45-9ED6-0D70058ED018}" srcOrd="1" destOrd="0" presId="urn:microsoft.com/office/officeart/2018/2/layout/IconVerticalSolidList"/>
    <dgm:cxn modelId="{C548321A-3DF3-4C68-9A7D-143008E0FD93}" type="presParOf" srcId="{71C09712-7933-43DA-9F66-D275D8485DA5}" destId="{E3F7CFDC-D0D0-4ACE-BD90-086891215AE2}" srcOrd="2" destOrd="0" presId="urn:microsoft.com/office/officeart/2018/2/layout/IconVerticalSolidList"/>
    <dgm:cxn modelId="{A92B11C0-8D8F-4648-BD1D-F2C05D477126}" type="presParOf" srcId="{71C09712-7933-43DA-9F66-D275D8485DA5}" destId="{13D36500-6B34-45A4-BCFC-9F6965EC76ED}" srcOrd="3" destOrd="0" presId="urn:microsoft.com/office/officeart/2018/2/layout/IconVerticalSolidList"/>
    <dgm:cxn modelId="{9ACBA52C-108E-40D5-BD89-3AFF9AA45EAC}" type="presParOf" srcId="{A87CB530-9D4B-445A-A2CA-A5E8C9A2FA75}" destId="{5B4556FC-1DC2-4F67-AD02-E6220C2EB11C}" srcOrd="1" destOrd="0" presId="urn:microsoft.com/office/officeart/2018/2/layout/IconVerticalSolidList"/>
    <dgm:cxn modelId="{6C717818-E179-4373-8412-EDA262414A80}" type="presParOf" srcId="{A87CB530-9D4B-445A-A2CA-A5E8C9A2FA75}" destId="{40CE93A1-8140-43BB-8766-C2E4BAE70EA0}" srcOrd="2" destOrd="0" presId="urn:microsoft.com/office/officeart/2018/2/layout/IconVerticalSolidList"/>
    <dgm:cxn modelId="{12711E8C-162F-43B1-9BBD-0496D0280305}" type="presParOf" srcId="{40CE93A1-8140-43BB-8766-C2E4BAE70EA0}" destId="{23F2CE93-B800-45FF-B6C4-CE5AD60B7EF9}" srcOrd="0" destOrd="0" presId="urn:microsoft.com/office/officeart/2018/2/layout/IconVerticalSolidList"/>
    <dgm:cxn modelId="{832A0A83-14F7-4911-9696-76C52B50416D}" type="presParOf" srcId="{40CE93A1-8140-43BB-8766-C2E4BAE70EA0}" destId="{4EB66263-B525-4C5E-ACF7-9A2FE19D066F}" srcOrd="1" destOrd="0" presId="urn:microsoft.com/office/officeart/2018/2/layout/IconVerticalSolidList"/>
    <dgm:cxn modelId="{13C65E3B-80D2-4C65-850B-F8D45A002917}" type="presParOf" srcId="{40CE93A1-8140-43BB-8766-C2E4BAE70EA0}" destId="{05B866BD-5181-4D78-A3B5-61BCAB245B53}" srcOrd="2" destOrd="0" presId="urn:microsoft.com/office/officeart/2018/2/layout/IconVerticalSolidList"/>
    <dgm:cxn modelId="{BD5BD354-E448-4379-B06A-4E92339096FA}" type="presParOf" srcId="{40CE93A1-8140-43BB-8766-C2E4BAE70EA0}" destId="{18048433-4B46-410F-8759-E1BB820D21D3}" srcOrd="3" destOrd="0" presId="urn:microsoft.com/office/officeart/2018/2/layout/IconVerticalSolidList"/>
    <dgm:cxn modelId="{5E8D179C-AA67-4D00-A53A-D511D53119C0}" type="presParOf" srcId="{A87CB530-9D4B-445A-A2CA-A5E8C9A2FA75}" destId="{56DB51F7-88F7-47D6-9517-B1B379E5315A}" srcOrd="3" destOrd="0" presId="urn:microsoft.com/office/officeart/2018/2/layout/IconVerticalSolidList"/>
    <dgm:cxn modelId="{353B87CC-6943-4D20-8984-CCBC155B2AFE}" type="presParOf" srcId="{A87CB530-9D4B-445A-A2CA-A5E8C9A2FA75}" destId="{D235C933-762C-48F9-9BEA-48A604143521}" srcOrd="4" destOrd="0" presId="urn:microsoft.com/office/officeart/2018/2/layout/IconVerticalSolidList"/>
    <dgm:cxn modelId="{9011C810-D3A3-416F-9263-C2A6D2033F06}" type="presParOf" srcId="{D235C933-762C-48F9-9BEA-48A604143521}" destId="{E857CC80-8BD7-4997-8FF1-67D37F8BA33F}" srcOrd="0" destOrd="0" presId="urn:microsoft.com/office/officeart/2018/2/layout/IconVerticalSolidList"/>
    <dgm:cxn modelId="{07EF6E14-7790-4A24-BFA9-82C22E3B6EFF}" type="presParOf" srcId="{D235C933-762C-48F9-9BEA-48A604143521}" destId="{19979129-F4A9-4637-83C6-203435116C55}" srcOrd="1" destOrd="0" presId="urn:microsoft.com/office/officeart/2018/2/layout/IconVerticalSolidList"/>
    <dgm:cxn modelId="{E1AE940A-B416-4E3B-B953-F57F593978AA}" type="presParOf" srcId="{D235C933-762C-48F9-9BEA-48A604143521}" destId="{BE976CE7-990B-4D73-8E32-53A6F7CF72EF}" srcOrd="2" destOrd="0" presId="urn:microsoft.com/office/officeart/2018/2/layout/IconVerticalSolidList"/>
    <dgm:cxn modelId="{9C6E388A-AA83-4BDB-AA24-A402A4839340}" type="presParOf" srcId="{D235C933-762C-48F9-9BEA-48A604143521}" destId="{6E55E5AD-463B-4E0F-91BB-FE5F7F48158C}" srcOrd="3" destOrd="0" presId="urn:microsoft.com/office/officeart/2018/2/layout/IconVerticalSolidList"/>
    <dgm:cxn modelId="{8CAF2649-115A-41CE-AAA3-E53F384C3AD6}" type="presParOf" srcId="{A87CB530-9D4B-445A-A2CA-A5E8C9A2FA75}" destId="{AA0D1ADB-948C-4186-B8F4-9616F8E1F130}" srcOrd="5" destOrd="0" presId="urn:microsoft.com/office/officeart/2018/2/layout/IconVerticalSolidList"/>
    <dgm:cxn modelId="{4BF07990-EB12-4010-817B-472FF5460C2E}" type="presParOf" srcId="{A87CB530-9D4B-445A-A2CA-A5E8C9A2FA75}" destId="{5AFA75FA-06CF-41FF-93BF-96D991753729}" srcOrd="6" destOrd="0" presId="urn:microsoft.com/office/officeart/2018/2/layout/IconVerticalSolidList"/>
    <dgm:cxn modelId="{CD08F98B-6146-4C1E-9274-81BE3074E0A7}" type="presParOf" srcId="{5AFA75FA-06CF-41FF-93BF-96D991753729}" destId="{C26E6964-1519-4A73-8C45-9129756289EA}" srcOrd="0" destOrd="0" presId="urn:microsoft.com/office/officeart/2018/2/layout/IconVerticalSolidList"/>
    <dgm:cxn modelId="{0BE9D58D-6C75-4568-A8B5-00845D3FB8C6}" type="presParOf" srcId="{5AFA75FA-06CF-41FF-93BF-96D991753729}" destId="{5B640969-7B9D-43E4-ABAC-A13764F63766}" srcOrd="1" destOrd="0" presId="urn:microsoft.com/office/officeart/2018/2/layout/IconVerticalSolidList"/>
    <dgm:cxn modelId="{9612136D-6D3B-4545-BABF-F350EFE8B8A3}" type="presParOf" srcId="{5AFA75FA-06CF-41FF-93BF-96D991753729}" destId="{76227074-C4B0-4DA8-AA8E-BDB9D4F95EA8}" srcOrd="2" destOrd="0" presId="urn:microsoft.com/office/officeart/2018/2/layout/IconVerticalSolidList"/>
    <dgm:cxn modelId="{24FF3359-A831-4A7A-9D54-0039DE09F2D4}" type="presParOf" srcId="{5AFA75FA-06CF-41FF-93BF-96D991753729}" destId="{5547DCF1-CD35-4E28-8848-5A2EDB6615C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94B56ADF-2138-40A9-858F-9680EC48622B}"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EFEB1BDD-FEB4-4B51-803D-2C60E324155A}">
      <dgm:prSet custT="1"/>
      <dgm:spPr/>
      <dgm:t>
        <a:bodyPr/>
        <a:lstStyle/>
        <a:p>
          <a:pPr>
            <a:lnSpc>
              <a:spcPct val="100000"/>
            </a:lnSpc>
            <a:defRPr cap="all"/>
          </a:pPr>
          <a:r>
            <a:rPr lang="en-GB" sz="2400"/>
            <a:t>To understand the meaning of ‘the House always wins’</a:t>
          </a:r>
          <a:endParaRPr lang="en-US" sz="2400"/>
        </a:p>
      </dgm:t>
    </dgm:pt>
    <dgm:pt modelId="{036E9BEF-0E03-485B-A0A0-26D9D7E963DF}" type="parTrans" cxnId="{9975705C-8230-4E0D-8074-22A2F97F96B7}">
      <dgm:prSet/>
      <dgm:spPr/>
      <dgm:t>
        <a:bodyPr/>
        <a:lstStyle/>
        <a:p>
          <a:endParaRPr lang="en-US"/>
        </a:p>
      </dgm:t>
    </dgm:pt>
    <dgm:pt modelId="{826B9A97-F64C-4791-BB91-9AABE06215E9}" type="sibTrans" cxnId="{9975705C-8230-4E0D-8074-22A2F97F96B7}">
      <dgm:prSet/>
      <dgm:spPr/>
      <dgm:t>
        <a:bodyPr/>
        <a:lstStyle/>
        <a:p>
          <a:endParaRPr lang="en-US"/>
        </a:p>
      </dgm:t>
    </dgm:pt>
    <dgm:pt modelId="{95B39B63-15BC-4D90-8459-47BE10749DD2}">
      <dgm:prSet/>
      <dgm:spPr/>
      <dgm:t>
        <a:bodyPr/>
        <a:lstStyle/>
        <a:p>
          <a:pPr>
            <a:lnSpc>
              <a:spcPct val="100000"/>
            </a:lnSpc>
            <a:defRPr cap="all"/>
          </a:pPr>
          <a:r>
            <a:rPr lang="en-GB"/>
            <a:t>To present information on the subject: gambler’s fallacy.</a:t>
          </a:r>
          <a:endParaRPr lang="en-US"/>
        </a:p>
      </dgm:t>
    </dgm:pt>
    <dgm:pt modelId="{EBCA2E39-1A01-4062-9E19-E89374B2A2C1}" type="parTrans" cxnId="{EF563157-353F-4E5A-ADA2-BF0E8B14D06B}">
      <dgm:prSet/>
      <dgm:spPr/>
      <dgm:t>
        <a:bodyPr/>
        <a:lstStyle/>
        <a:p>
          <a:endParaRPr lang="en-US"/>
        </a:p>
      </dgm:t>
    </dgm:pt>
    <dgm:pt modelId="{11C9F861-9195-42F2-BA57-82D56A018220}" type="sibTrans" cxnId="{EF563157-353F-4E5A-ADA2-BF0E8B14D06B}">
      <dgm:prSet/>
      <dgm:spPr/>
      <dgm:t>
        <a:bodyPr/>
        <a:lstStyle/>
        <a:p>
          <a:endParaRPr lang="en-US"/>
        </a:p>
      </dgm:t>
    </dgm:pt>
    <dgm:pt modelId="{ECF2B9F7-188D-4FB6-AEA1-E73B1B130744}" type="pres">
      <dgm:prSet presAssocID="{94B56ADF-2138-40A9-858F-9680EC48622B}" presName="root" presStyleCnt="0">
        <dgm:presLayoutVars>
          <dgm:dir/>
          <dgm:resizeHandles val="exact"/>
        </dgm:presLayoutVars>
      </dgm:prSet>
      <dgm:spPr/>
    </dgm:pt>
    <dgm:pt modelId="{2EAAAFDC-DFF2-4F25-BA82-ED8DA9BAA14C}" type="pres">
      <dgm:prSet presAssocID="{EFEB1BDD-FEB4-4B51-803D-2C60E324155A}" presName="compNode" presStyleCnt="0"/>
      <dgm:spPr/>
    </dgm:pt>
    <dgm:pt modelId="{6149690B-13DE-45DC-8CC3-5C4873CDFCBA}" type="pres">
      <dgm:prSet presAssocID="{EFEB1BDD-FEB4-4B51-803D-2C60E324155A}" presName="iconBgRect" presStyleLbl="bgShp" presStyleIdx="0" presStyleCnt="2"/>
      <dgm:spPr/>
    </dgm:pt>
    <dgm:pt modelId="{DE7CEDAD-1E76-426D-960D-4111BB2E48F8}" type="pres">
      <dgm:prSet presAssocID="{EFEB1BDD-FEB4-4B51-803D-2C60E324155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ouse"/>
        </a:ext>
      </dgm:extLst>
    </dgm:pt>
    <dgm:pt modelId="{973EEE51-BDD8-4F23-A599-E4110FAC52FC}" type="pres">
      <dgm:prSet presAssocID="{EFEB1BDD-FEB4-4B51-803D-2C60E324155A}" presName="spaceRect" presStyleCnt="0"/>
      <dgm:spPr/>
    </dgm:pt>
    <dgm:pt modelId="{F17DE64B-BAD9-48BA-B059-9BADD5D0C9A2}" type="pres">
      <dgm:prSet presAssocID="{EFEB1BDD-FEB4-4B51-803D-2C60E324155A}" presName="textRect" presStyleLbl="revTx" presStyleIdx="0" presStyleCnt="2">
        <dgm:presLayoutVars>
          <dgm:chMax val="1"/>
          <dgm:chPref val="1"/>
        </dgm:presLayoutVars>
      </dgm:prSet>
      <dgm:spPr/>
    </dgm:pt>
    <dgm:pt modelId="{B0C8A323-6B67-415F-9015-203539EBB8D3}" type="pres">
      <dgm:prSet presAssocID="{826B9A97-F64C-4791-BB91-9AABE06215E9}" presName="sibTrans" presStyleCnt="0"/>
      <dgm:spPr/>
    </dgm:pt>
    <dgm:pt modelId="{25885EE9-4CBD-44CD-8445-D3F0A73653E2}" type="pres">
      <dgm:prSet presAssocID="{95B39B63-15BC-4D90-8459-47BE10749DD2}" presName="compNode" presStyleCnt="0"/>
      <dgm:spPr/>
    </dgm:pt>
    <dgm:pt modelId="{C33A9DEB-F559-4CB6-BEBE-31EAB2B6B8DF}" type="pres">
      <dgm:prSet presAssocID="{95B39B63-15BC-4D90-8459-47BE10749DD2}" presName="iconBgRect" presStyleLbl="bgShp" presStyleIdx="1" presStyleCnt="2"/>
      <dgm:spPr/>
    </dgm:pt>
    <dgm:pt modelId="{3A602BA9-8201-4413-BE7F-C34EEE5020AC}" type="pres">
      <dgm:prSet presAssocID="{95B39B63-15BC-4D90-8459-47BE10749DD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Irritant"/>
        </a:ext>
      </dgm:extLst>
    </dgm:pt>
    <dgm:pt modelId="{5F25029E-4142-49C6-B690-961892C61DD3}" type="pres">
      <dgm:prSet presAssocID="{95B39B63-15BC-4D90-8459-47BE10749DD2}" presName="spaceRect" presStyleCnt="0"/>
      <dgm:spPr/>
    </dgm:pt>
    <dgm:pt modelId="{BDE6456C-FA69-4A1E-B785-0F8F9EDE386C}" type="pres">
      <dgm:prSet presAssocID="{95B39B63-15BC-4D90-8459-47BE10749DD2}" presName="textRect" presStyleLbl="revTx" presStyleIdx="1" presStyleCnt="2">
        <dgm:presLayoutVars>
          <dgm:chMax val="1"/>
          <dgm:chPref val="1"/>
        </dgm:presLayoutVars>
      </dgm:prSet>
      <dgm:spPr/>
    </dgm:pt>
  </dgm:ptLst>
  <dgm:cxnLst>
    <dgm:cxn modelId="{055B3425-8E16-4F31-BB2A-6974DABD8B2C}" type="presOf" srcId="{EFEB1BDD-FEB4-4B51-803D-2C60E324155A}" destId="{F17DE64B-BAD9-48BA-B059-9BADD5D0C9A2}" srcOrd="0" destOrd="0" presId="urn:microsoft.com/office/officeart/2018/5/layout/IconCircleLabelList"/>
    <dgm:cxn modelId="{3BBCD53A-BB48-4323-8684-63B2D42AA092}" type="presOf" srcId="{94B56ADF-2138-40A9-858F-9680EC48622B}" destId="{ECF2B9F7-188D-4FB6-AEA1-E73B1B130744}" srcOrd="0" destOrd="0" presId="urn:microsoft.com/office/officeart/2018/5/layout/IconCircleLabelList"/>
    <dgm:cxn modelId="{9975705C-8230-4E0D-8074-22A2F97F96B7}" srcId="{94B56ADF-2138-40A9-858F-9680EC48622B}" destId="{EFEB1BDD-FEB4-4B51-803D-2C60E324155A}" srcOrd="0" destOrd="0" parTransId="{036E9BEF-0E03-485B-A0A0-26D9D7E963DF}" sibTransId="{826B9A97-F64C-4791-BB91-9AABE06215E9}"/>
    <dgm:cxn modelId="{EF563157-353F-4E5A-ADA2-BF0E8B14D06B}" srcId="{94B56ADF-2138-40A9-858F-9680EC48622B}" destId="{95B39B63-15BC-4D90-8459-47BE10749DD2}" srcOrd="1" destOrd="0" parTransId="{EBCA2E39-1A01-4062-9E19-E89374B2A2C1}" sibTransId="{11C9F861-9195-42F2-BA57-82D56A018220}"/>
    <dgm:cxn modelId="{36DBEDB8-47F2-466C-B932-4217F87E9697}" type="presOf" srcId="{95B39B63-15BC-4D90-8459-47BE10749DD2}" destId="{BDE6456C-FA69-4A1E-B785-0F8F9EDE386C}" srcOrd="0" destOrd="0" presId="urn:microsoft.com/office/officeart/2018/5/layout/IconCircleLabelList"/>
    <dgm:cxn modelId="{782D6E02-1DAF-489D-87EF-AA7AE3F9C28E}" type="presParOf" srcId="{ECF2B9F7-188D-4FB6-AEA1-E73B1B130744}" destId="{2EAAAFDC-DFF2-4F25-BA82-ED8DA9BAA14C}" srcOrd="0" destOrd="0" presId="urn:microsoft.com/office/officeart/2018/5/layout/IconCircleLabelList"/>
    <dgm:cxn modelId="{7547CC24-1E28-4659-9C6D-CACEA2BD9B7D}" type="presParOf" srcId="{2EAAAFDC-DFF2-4F25-BA82-ED8DA9BAA14C}" destId="{6149690B-13DE-45DC-8CC3-5C4873CDFCBA}" srcOrd="0" destOrd="0" presId="urn:microsoft.com/office/officeart/2018/5/layout/IconCircleLabelList"/>
    <dgm:cxn modelId="{1674AE9A-5C1E-4416-B537-20AE975AE7A9}" type="presParOf" srcId="{2EAAAFDC-DFF2-4F25-BA82-ED8DA9BAA14C}" destId="{DE7CEDAD-1E76-426D-960D-4111BB2E48F8}" srcOrd="1" destOrd="0" presId="urn:microsoft.com/office/officeart/2018/5/layout/IconCircleLabelList"/>
    <dgm:cxn modelId="{49F674E7-8CFD-4710-957B-5EEB1C0D15CC}" type="presParOf" srcId="{2EAAAFDC-DFF2-4F25-BA82-ED8DA9BAA14C}" destId="{973EEE51-BDD8-4F23-A599-E4110FAC52FC}" srcOrd="2" destOrd="0" presId="urn:microsoft.com/office/officeart/2018/5/layout/IconCircleLabelList"/>
    <dgm:cxn modelId="{EDDF59E6-E665-4B9F-AD0F-83E39A34C3AF}" type="presParOf" srcId="{2EAAAFDC-DFF2-4F25-BA82-ED8DA9BAA14C}" destId="{F17DE64B-BAD9-48BA-B059-9BADD5D0C9A2}" srcOrd="3" destOrd="0" presId="urn:microsoft.com/office/officeart/2018/5/layout/IconCircleLabelList"/>
    <dgm:cxn modelId="{8D17A1DC-2661-4156-8E26-4471C1A2FBF1}" type="presParOf" srcId="{ECF2B9F7-188D-4FB6-AEA1-E73B1B130744}" destId="{B0C8A323-6B67-415F-9015-203539EBB8D3}" srcOrd="1" destOrd="0" presId="urn:microsoft.com/office/officeart/2018/5/layout/IconCircleLabelList"/>
    <dgm:cxn modelId="{0FA2F2B7-75D0-4BA0-9857-D9936CA08DBA}" type="presParOf" srcId="{ECF2B9F7-188D-4FB6-AEA1-E73B1B130744}" destId="{25885EE9-4CBD-44CD-8445-D3F0A73653E2}" srcOrd="2" destOrd="0" presId="urn:microsoft.com/office/officeart/2018/5/layout/IconCircleLabelList"/>
    <dgm:cxn modelId="{AFF1D125-D047-4236-8493-41F07B67392F}" type="presParOf" srcId="{25885EE9-4CBD-44CD-8445-D3F0A73653E2}" destId="{C33A9DEB-F559-4CB6-BEBE-31EAB2B6B8DF}" srcOrd="0" destOrd="0" presId="urn:microsoft.com/office/officeart/2018/5/layout/IconCircleLabelList"/>
    <dgm:cxn modelId="{8128E674-B852-4DBC-9BA1-6ECFE16D562E}" type="presParOf" srcId="{25885EE9-4CBD-44CD-8445-D3F0A73653E2}" destId="{3A602BA9-8201-4413-BE7F-C34EEE5020AC}" srcOrd="1" destOrd="0" presId="urn:microsoft.com/office/officeart/2018/5/layout/IconCircleLabelList"/>
    <dgm:cxn modelId="{E919222E-4403-4A65-A839-1F73EE2F79BD}" type="presParOf" srcId="{25885EE9-4CBD-44CD-8445-D3F0A73653E2}" destId="{5F25029E-4142-49C6-B690-961892C61DD3}" srcOrd="2" destOrd="0" presId="urn:microsoft.com/office/officeart/2018/5/layout/IconCircleLabelList"/>
    <dgm:cxn modelId="{009B742C-332A-47A5-A364-2FC070111028}" type="presParOf" srcId="{25885EE9-4CBD-44CD-8445-D3F0A73653E2}" destId="{BDE6456C-FA69-4A1E-B785-0F8F9EDE386C}"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65BA5659-63DE-4432-A2D3-0AE38E91D47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86B0F4D-3F76-4945-8F21-6D2F6ECA2CCD}">
      <dgm:prSet/>
      <dgm:spPr/>
      <dgm:t>
        <a:bodyPr/>
        <a:lstStyle/>
        <a:p>
          <a:pPr>
            <a:lnSpc>
              <a:spcPct val="100000"/>
            </a:lnSpc>
          </a:pPr>
          <a:r>
            <a:rPr lang="en-GB"/>
            <a:t>I understand the meaning of ‘the House always wins’</a:t>
          </a:r>
          <a:endParaRPr lang="en-US"/>
        </a:p>
      </dgm:t>
    </dgm:pt>
    <dgm:pt modelId="{8F86D07A-389B-436D-B2C0-02D7790F1DE3}" type="parTrans" cxnId="{8F44D68D-523C-4241-B731-C137386AFFBA}">
      <dgm:prSet/>
      <dgm:spPr/>
      <dgm:t>
        <a:bodyPr/>
        <a:lstStyle/>
        <a:p>
          <a:endParaRPr lang="en-US"/>
        </a:p>
      </dgm:t>
    </dgm:pt>
    <dgm:pt modelId="{30F372F2-1882-4F01-BBE7-C3890EE3CB8C}" type="sibTrans" cxnId="{8F44D68D-523C-4241-B731-C137386AFFBA}">
      <dgm:prSet/>
      <dgm:spPr/>
      <dgm:t>
        <a:bodyPr/>
        <a:lstStyle/>
        <a:p>
          <a:endParaRPr lang="en-US"/>
        </a:p>
      </dgm:t>
    </dgm:pt>
    <dgm:pt modelId="{8982426B-E061-4706-9DAE-F83731F285E6}">
      <dgm:prSet/>
      <dgm:spPr/>
      <dgm:t>
        <a:bodyPr/>
        <a:lstStyle/>
        <a:p>
          <a:pPr>
            <a:lnSpc>
              <a:spcPct val="100000"/>
            </a:lnSpc>
          </a:pPr>
          <a:r>
            <a:rPr lang="en-GB"/>
            <a:t>I understand the meaning of bias</a:t>
          </a:r>
          <a:endParaRPr lang="en-US"/>
        </a:p>
      </dgm:t>
    </dgm:pt>
    <dgm:pt modelId="{785C4624-1D6E-467E-B34F-3155A5B16091}" type="parTrans" cxnId="{D1237E89-32F3-4779-92BA-25CACB33A1B7}">
      <dgm:prSet/>
      <dgm:spPr/>
      <dgm:t>
        <a:bodyPr/>
        <a:lstStyle/>
        <a:p>
          <a:endParaRPr lang="en-US"/>
        </a:p>
      </dgm:t>
    </dgm:pt>
    <dgm:pt modelId="{DD96CA39-5A7B-4271-8D10-09D51B64FBEE}" type="sibTrans" cxnId="{D1237E89-32F3-4779-92BA-25CACB33A1B7}">
      <dgm:prSet/>
      <dgm:spPr/>
      <dgm:t>
        <a:bodyPr/>
        <a:lstStyle/>
        <a:p>
          <a:endParaRPr lang="en-US"/>
        </a:p>
      </dgm:t>
    </dgm:pt>
    <dgm:pt modelId="{BC1DDF53-8D27-446B-AA13-CD7C6D630E43}">
      <dgm:prSet/>
      <dgm:spPr/>
      <dgm:t>
        <a:bodyPr/>
        <a:lstStyle/>
        <a:p>
          <a:pPr>
            <a:lnSpc>
              <a:spcPct val="100000"/>
            </a:lnSpc>
          </a:pPr>
          <a:r>
            <a:rPr lang="en-GB"/>
            <a:t>I understand the meaning of ‘gambler’s fallacy’</a:t>
          </a:r>
          <a:endParaRPr lang="en-US"/>
        </a:p>
      </dgm:t>
    </dgm:pt>
    <dgm:pt modelId="{9C1EAD32-078D-4B8B-A4A2-DA82469D807F}" type="parTrans" cxnId="{A9D6A225-89AB-4FF8-A2B2-99550F1E35E2}">
      <dgm:prSet/>
      <dgm:spPr/>
      <dgm:t>
        <a:bodyPr/>
        <a:lstStyle/>
        <a:p>
          <a:endParaRPr lang="en-US"/>
        </a:p>
      </dgm:t>
    </dgm:pt>
    <dgm:pt modelId="{766CC460-D5BD-4525-9EA5-D51E75FC779E}" type="sibTrans" cxnId="{A9D6A225-89AB-4FF8-A2B2-99550F1E35E2}">
      <dgm:prSet/>
      <dgm:spPr/>
      <dgm:t>
        <a:bodyPr/>
        <a:lstStyle/>
        <a:p>
          <a:endParaRPr lang="en-US"/>
        </a:p>
      </dgm:t>
    </dgm:pt>
    <dgm:pt modelId="{1296208E-D6F8-4747-AE57-E918FF447AAE}">
      <dgm:prSet/>
      <dgm:spPr/>
      <dgm:t>
        <a:bodyPr/>
        <a:lstStyle/>
        <a:p>
          <a:pPr>
            <a:lnSpc>
              <a:spcPct val="100000"/>
            </a:lnSpc>
          </a:pPr>
          <a:r>
            <a:rPr lang="en-GB"/>
            <a:t>I can present information to my peers.</a:t>
          </a:r>
          <a:endParaRPr lang="en-US"/>
        </a:p>
      </dgm:t>
    </dgm:pt>
    <dgm:pt modelId="{7B5DC898-2915-490D-8314-E1F499C26FBE}" type="parTrans" cxnId="{91551E6D-C875-46F3-A359-D763C4E95137}">
      <dgm:prSet/>
      <dgm:spPr/>
      <dgm:t>
        <a:bodyPr/>
        <a:lstStyle/>
        <a:p>
          <a:endParaRPr lang="en-US"/>
        </a:p>
      </dgm:t>
    </dgm:pt>
    <dgm:pt modelId="{CFCA2A17-4D16-44E8-9B42-2D1FB3FDD6F9}" type="sibTrans" cxnId="{91551E6D-C875-46F3-A359-D763C4E95137}">
      <dgm:prSet/>
      <dgm:spPr/>
      <dgm:t>
        <a:bodyPr/>
        <a:lstStyle/>
        <a:p>
          <a:endParaRPr lang="en-US"/>
        </a:p>
      </dgm:t>
    </dgm:pt>
    <dgm:pt modelId="{8D597ACB-114F-48B8-9BBE-986CDD69E47D}" type="pres">
      <dgm:prSet presAssocID="{65BA5659-63DE-4432-A2D3-0AE38E91D47E}" presName="root" presStyleCnt="0">
        <dgm:presLayoutVars>
          <dgm:dir/>
          <dgm:resizeHandles val="exact"/>
        </dgm:presLayoutVars>
      </dgm:prSet>
      <dgm:spPr/>
    </dgm:pt>
    <dgm:pt modelId="{FAB00C6D-2098-40CA-B509-BCA7EC55E2DB}" type="pres">
      <dgm:prSet presAssocID="{786B0F4D-3F76-4945-8F21-6D2F6ECA2CCD}" presName="compNode" presStyleCnt="0"/>
      <dgm:spPr/>
    </dgm:pt>
    <dgm:pt modelId="{EDA051E5-553C-47E6-94D0-E5285946FA64}" type="pres">
      <dgm:prSet presAssocID="{786B0F4D-3F76-4945-8F21-6D2F6ECA2CCD}" presName="bgRect" presStyleLbl="bgShp" presStyleIdx="0" presStyleCnt="4"/>
      <dgm:spPr/>
    </dgm:pt>
    <dgm:pt modelId="{180226D4-04D9-4A0C-B410-0302D43FFB24}" type="pres">
      <dgm:prSet presAssocID="{786B0F4D-3F76-4945-8F21-6D2F6ECA2CCD}"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ouse"/>
        </a:ext>
      </dgm:extLst>
    </dgm:pt>
    <dgm:pt modelId="{CC4128FB-D0CD-4140-9282-30CDAD58DAEB}" type="pres">
      <dgm:prSet presAssocID="{786B0F4D-3F76-4945-8F21-6D2F6ECA2CCD}" presName="spaceRect" presStyleCnt="0"/>
      <dgm:spPr/>
    </dgm:pt>
    <dgm:pt modelId="{381482D5-EDB4-4876-A9CB-6E96B83DB192}" type="pres">
      <dgm:prSet presAssocID="{786B0F4D-3F76-4945-8F21-6D2F6ECA2CCD}" presName="parTx" presStyleLbl="revTx" presStyleIdx="0" presStyleCnt="4">
        <dgm:presLayoutVars>
          <dgm:chMax val="0"/>
          <dgm:chPref val="0"/>
        </dgm:presLayoutVars>
      </dgm:prSet>
      <dgm:spPr/>
    </dgm:pt>
    <dgm:pt modelId="{407A18B4-AF80-4DA1-90BE-41862B424774}" type="pres">
      <dgm:prSet presAssocID="{30F372F2-1882-4F01-BBE7-C3890EE3CB8C}" presName="sibTrans" presStyleCnt="0"/>
      <dgm:spPr/>
    </dgm:pt>
    <dgm:pt modelId="{BBE3CC2E-EC5A-41AE-876E-016C8C6A326A}" type="pres">
      <dgm:prSet presAssocID="{8982426B-E061-4706-9DAE-F83731F285E6}" presName="compNode" presStyleCnt="0"/>
      <dgm:spPr/>
    </dgm:pt>
    <dgm:pt modelId="{1796B5DE-7FCB-47A6-8619-20342928AD47}" type="pres">
      <dgm:prSet presAssocID="{8982426B-E061-4706-9DAE-F83731F285E6}" presName="bgRect" presStyleLbl="bgShp" presStyleIdx="1" presStyleCnt="4"/>
      <dgm:spPr/>
    </dgm:pt>
    <dgm:pt modelId="{29B57ACA-66CE-45EE-A40D-1F787F370B9C}" type="pres">
      <dgm:prSet presAssocID="{8982426B-E061-4706-9DAE-F83731F285E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a:ext>
      </dgm:extLst>
    </dgm:pt>
    <dgm:pt modelId="{56F8EE9A-B4B7-4621-BCFA-34ACFC48AC69}" type="pres">
      <dgm:prSet presAssocID="{8982426B-E061-4706-9DAE-F83731F285E6}" presName="spaceRect" presStyleCnt="0"/>
      <dgm:spPr/>
    </dgm:pt>
    <dgm:pt modelId="{5A6EBC4B-AF6B-4069-ADF7-A6A4D108D920}" type="pres">
      <dgm:prSet presAssocID="{8982426B-E061-4706-9DAE-F83731F285E6}" presName="parTx" presStyleLbl="revTx" presStyleIdx="1" presStyleCnt="4">
        <dgm:presLayoutVars>
          <dgm:chMax val="0"/>
          <dgm:chPref val="0"/>
        </dgm:presLayoutVars>
      </dgm:prSet>
      <dgm:spPr/>
    </dgm:pt>
    <dgm:pt modelId="{28A3C10D-D011-40E6-A310-1EC664CE016D}" type="pres">
      <dgm:prSet presAssocID="{DD96CA39-5A7B-4271-8D10-09D51B64FBEE}" presName="sibTrans" presStyleCnt="0"/>
      <dgm:spPr/>
    </dgm:pt>
    <dgm:pt modelId="{B30FFB28-3F7A-4836-9685-9BBBBC35FCAA}" type="pres">
      <dgm:prSet presAssocID="{BC1DDF53-8D27-446B-AA13-CD7C6D630E43}" presName="compNode" presStyleCnt="0"/>
      <dgm:spPr/>
    </dgm:pt>
    <dgm:pt modelId="{C15E1C8D-1574-480E-AFF0-E47882094BE2}" type="pres">
      <dgm:prSet presAssocID="{BC1DDF53-8D27-446B-AA13-CD7C6D630E43}" presName="bgRect" presStyleLbl="bgShp" presStyleIdx="2" presStyleCnt="4"/>
      <dgm:spPr/>
    </dgm:pt>
    <dgm:pt modelId="{B1B4FC9B-2B29-40BB-A42E-2AAE4BBA8250}" type="pres">
      <dgm:prSet presAssocID="{BC1DDF53-8D27-446B-AA13-CD7C6D630E4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Questions"/>
        </a:ext>
      </dgm:extLst>
    </dgm:pt>
    <dgm:pt modelId="{DADA600B-079C-4452-B2BC-DA86B529F2F0}" type="pres">
      <dgm:prSet presAssocID="{BC1DDF53-8D27-446B-AA13-CD7C6D630E43}" presName="spaceRect" presStyleCnt="0"/>
      <dgm:spPr/>
    </dgm:pt>
    <dgm:pt modelId="{B722D2BF-B82F-4293-861A-DC54F3D0A91D}" type="pres">
      <dgm:prSet presAssocID="{BC1DDF53-8D27-446B-AA13-CD7C6D630E43}" presName="parTx" presStyleLbl="revTx" presStyleIdx="2" presStyleCnt="4">
        <dgm:presLayoutVars>
          <dgm:chMax val="0"/>
          <dgm:chPref val="0"/>
        </dgm:presLayoutVars>
      </dgm:prSet>
      <dgm:spPr/>
    </dgm:pt>
    <dgm:pt modelId="{764665BB-E375-47A2-A8DD-5A39C47E24B0}" type="pres">
      <dgm:prSet presAssocID="{766CC460-D5BD-4525-9EA5-D51E75FC779E}" presName="sibTrans" presStyleCnt="0"/>
      <dgm:spPr/>
    </dgm:pt>
    <dgm:pt modelId="{7E82E19F-8667-4638-9633-5F46598A22E2}" type="pres">
      <dgm:prSet presAssocID="{1296208E-D6F8-4747-AE57-E918FF447AAE}" presName="compNode" presStyleCnt="0"/>
      <dgm:spPr/>
    </dgm:pt>
    <dgm:pt modelId="{40300A60-2495-402A-8BFC-150E8918E21B}" type="pres">
      <dgm:prSet presAssocID="{1296208E-D6F8-4747-AE57-E918FF447AAE}" presName="bgRect" presStyleLbl="bgShp" presStyleIdx="3" presStyleCnt="4"/>
      <dgm:spPr/>
    </dgm:pt>
    <dgm:pt modelId="{018931CD-88B2-46C2-9FBA-94C6F72F02FF}" type="pres">
      <dgm:prSet presAssocID="{1296208E-D6F8-4747-AE57-E918FF447AA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ustomer Review"/>
        </a:ext>
      </dgm:extLst>
    </dgm:pt>
    <dgm:pt modelId="{75A5E70E-CED5-4122-94AC-AED370E33824}" type="pres">
      <dgm:prSet presAssocID="{1296208E-D6F8-4747-AE57-E918FF447AAE}" presName="spaceRect" presStyleCnt="0"/>
      <dgm:spPr/>
    </dgm:pt>
    <dgm:pt modelId="{E48D004A-BEF5-44F9-B24C-09AF03EC1ABF}" type="pres">
      <dgm:prSet presAssocID="{1296208E-D6F8-4747-AE57-E918FF447AAE}" presName="parTx" presStyleLbl="revTx" presStyleIdx="3" presStyleCnt="4">
        <dgm:presLayoutVars>
          <dgm:chMax val="0"/>
          <dgm:chPref val="0"/>
        </dgm:presLayoutVars>
      </dgm:prSet>
      <dgm:spPr/>
    </dgm:pt>
  </dgm:ptLst>
  <dgm:cxnLst>
    <dgm:cxn modelId="{E5AA8206-3D52-45EB-B7BF-0CC78C5680A4}" type="presOf" srcId="{BC1DDF53-8D27-446B-AA13-CD7C6D630E43}" destId="{B722D2BF-B82F-4293-861A-DC54F3D0A91D}" srcOrd="0" destOrd="0" presId="urn:microsoft.com/office/officeart/2018/2/layout/IconVerticalSolidList"/>
    <dgm:cxn modelId="{A9D6A225-89AB-4FF8-A2B2-99550F1E35E2}" srcId="{65BA5659-63DE-4432-A2D3-0AE38E91D47E}" destId="{BC1DDF53-8D27-446B-AA13-CD7C6D630E43}" srcOrd="2" destOrd="0" parTransId="{9C1EAD32-078D-4B8B-A4A2-DA82469D807F}" sibTransId="{766CC460-D5BD-4525-9EA5-D51E75FC779E}"/>
    <dgm:cxn modelId="{E960085E-1432-4751-8AEA-C6E6B024A55D}" type="presOf" srcId="{786B0F4D-3F76-4945-8F21-6D2F6ECA2CCD}" destId="{381482D5-EDB4-4876-A9CB-6E96B83DB192}" srcOrd="0" destOrd="0" presId="urn:microsoft.com/office/officeart/2018/2/layout/IconVerticalSolidList"/>
    <dgm:cxn modelId="{91551E6D-C875-46F3-A359-D763C4E95137}" srcId="{65BA5659-63DE-4432-A2D3-0AE38E91D47E}" destId="{1296208E-D6F8-4747-AE57-E918FF447AAE}" srcOrd="3" destOrd="0" parTransId="{7B5DC898-2915-490D-8314-E1F499C26FBE}" sibTransId="{CFCA2A17-4D16-44E8-9B42-2D1FB3FDD6F9}"/>
    <dgm:cxn modelId="{D1237E89-32F3-4779-92BA-25CACB33A1B7}" srcId="{65BA5659-63DE-4432-A2D3-0AE38E91D47E}" destId="{8982426B-E061-4706-9DAE-F83731F285E6}" srcOrd="1" destOrd="0" parTransId="{785C4624-1D6E-467E-B34F-3155A5B16091}" sibTransId="{DD96CA39-5A7B-4271-8D10-09D51B64FBEE}"/>
    <dgm:cxn modelId="{8F44D68D-523C-4241-B731-C137386AFFBA}" srcId="{65BA5659-63DE-4432-A2D3-0AE38E91D47E}" destId="{786B0F4D-3F76-4945-8F21-6D2F6ECA2CCD}" srcOrd="0" destOrd="0" parTransId="{8F86D07A-389B-436D-B2C0-02D7790F1DE3}" sibTransId="{30F372F2-1882-4F01-BBE7-C3890EE3CB8C}"/>
    <dgm:cxn modelId="{BE966BBE-BE2D-4468-91AE-7C08D55F0304}" type="presOf" srcId="{1296208E-D6F8-4747-AE57-E918FF447AAE}" destId="{E48D004A-BEF5-44F9-B24C-09AF03EC1ABF}" srcOrd="0" destOrd="0" presId="urn:microsoft.com/office/officeart/2018/2/layout/IconVerticalSolidList"/>
    <dgm:cxn modelId="{438E03CB-0E21-411C-874B-603DCF6C6BA0}" type="presOf" srcId="{65BA5659-63DE-4432-A2D3-0AE38E91D47E}" destId="{8D597ACB-114F-48B8-9BBE-986CDD69E47D}" srcOrd="0" destOrd="0" presId="urn:microsoft.com/office/officeart/2018/2/layout/IconVerticalSolidList"/>
    <dgm:cxn modelId="{A9D823ED-4EF9-46F6-8AE6-3BB062759E01}" type="presOf" srcId="{8982426B-E061-4706-9DAE-F83731F285E6}" destId="{5A6EBC4B-AF6B-4069-ADF7-A6A4D108D920}" srcOrd="0" destOrd="0" presId="urn:microsoft.com/office/officeart/2018/2/layout/IconVerticalSolidList"/>
    <dgm:cxn modelId="{5866D07D-6F66-43C3-B064-AD174040689A}" type="presParOf" srcId="{8D597ACB-114F-48B8-9BBE-986CDD69E47D}" destId="{FAB00C6D-2098-40CA-B509-BCA7EC55E2DB}" srcOrd="0" destOrd="0" presId="urn:microsoft.com/office/officeart/2018/2/layout/IconVerticalSolidList"/>
    <dgm:cxn modelId="{616179EC-DD5B-40B9-8E05-AD11C54FBB4A}" type="presParOf" srcId="{FAB00C6D-2098-40CA-B509-BCA7EC55E2DB}" destId="{EDA051E5-553C-47E6-94D0-E5285946FA64}" srcOrd="0" destOrd="0" presId="urn:microsoft.com/office/officeart/2018/2/layout/IconVerticalSolidList"/>
    <dgm:cxn modelId="{6A002007-AC12-4D13-8051-FC8F05899D90}" type="presParOf" srcId="{FAB00C6D-2098-40CA-B509-BCA7EC55E2DB}" destId="{180226D4-04D9-4A0C-B410-0302D43FFB24}" srcOrd="1" destOrd="0" presId="urn:microsoft.com/office/officeart/2018/2/layout/IconVerticalSolidList"/>
    <dgm:cxn modelId="{BDE3E47A-247A-433E-819D-9DC962AD0A8E}" type="presParOf" srcId="{FAB00C6D-2098-40CA-B509-BCA7EC55E2DB}" destId="{CC4128FB-D0CD-4140-9282-30CDAD58DAEB}" srcOrd="2" destOrd="0" presId="urn:microsoft.com/office/officeart/2018/2/layout/IconVerticalSolidList"/>
    <dgm:cxn modelId="{5F646568-4F24-4914-8409-0BC7C188E580}" type="presParOf" srcId="{FAB00C6D-2098-40CA-B509-BCA7EC55E2DB}" destId="{381482D5-EDB4-4876-A9CB-6E96B83DB192}" srcOrd="3" destOrd="0" presId="urn:microsoft.com/office/officeart/2018/2/layout/IconVerticalSolidList"/>
    <dgm:cxn modelId="{C682B5E2-542D-44F6-AE82-DA16278A17D6}" type="presParOf" srcId="{8D597ACB-114F-48B8-9BBE-986CDD69E47D}" destId="{407A18B4-AF80-4DA1-90BE-41862B424774}" srcOrd="1" destOrd="0" presId="urn:microsoft.com/office/officeart/2018/2/layout/IconVerticalSolidList"/>
    <dgm:cxn modelId="{F3428CC1-C780-4CB9-A950-045039805D27}" type="presParOf" srcId="{8D597ACB-114F-48B8-9BBE-986CDD69E47D}" destId="{BBE3CC2E-EC5A-41AE-876E-016C8C6A326A}" srcOrd="2" destOrd="0" presId="urn:microsoft.com/office/officeart/2018/2/layout/IconVerticalSolidList"/>
    <dgm:cxn modelId="{9709F4FE-0B22-4DCE-9466-0D11DF891AC4}" type="presParOf" srcId="{BBE3CC2E-EC5A-41AE-876E-016C8C6A326A}" destId="{1796B5DE-7FCB-47A6-8619-20342928AD47}" srcOrd="0" destOrd="0" presId="urn:microsoft.com/office/officeart/2018/2/layout/IconVerticalSolidList"/>
    <dgm:cxn modelId="{09B4758E-A5CE-4606-82D9-EF5AA6506EC6}" type="presParOf" srcId="{BBE3CC2E-EC5A-41AE-876E-016C8C6A326A}" destId="{29B57ACA-66CE-45EE-A40D-1F787F370B9C}" srcOrd="1" destOrd="0" presId="urn:microsoft.com/office/officeart/2018/2/layout/IconVerticalSolidList"/>
    <dgm:cxn modelId="{4E11357D-8141-48D3-B24B-DB4AEB28E1FB}" type="presParOf" srcId="{BBE3CC2E-EC5A-41AE-876E-016C8C6A326A}" destId="{56F8EE9A-B4B7-4621-BCFA-34ACFC48AC69}" srcOrd="2" destOrd="0" presId="urn:microsoft.com/office/officeart/2018/2/layout/IconVerticalSolidList"/>
    <dgm:cxn modelId="{CC32EF3C-9534-40FB-883E-0E2695388DE0}" type="presParOf" srcId="{BBE3CC2E-EC5A-41AE-876E-016C8C6A326A}" destId="{5A6EBC4B-AF6B-4069-ADF7-A6A4D108D920}" srcOrd="3" destOrd="0" presId="urn:microsoft.com/office/officeart/2018/2/layout/IconVerticalSolidList"/>
    <dgm:cxn modelId="{1BDDEDF1-4C2E-40F8-8A74-BC60E8DF1103}" type="presParOf" srcId="{8D597ACB-114F-48B8-9BBE-986CDD69E47D}" destId="{28A3C10D-D011-40E6-A310-1EC664CE016D}" srcOrd="3" destOrd="0" presId="urn:microsoft.com/office/officeart/2018/2/layout/IconVerticalSolidList"/>
    <dgm:cxn modelId="{16966324-68A3-46D4-89D5-1D57EB5EEC83}" type="presParOf" srcId="{8D597ACB-114F-48B8-9BBE-986CDD69E47D}" destId="{B30FFB28-3F7A-4836-9685-9BBBBC35FCAA}" srcOrd="4" destOrd="0" presId="urn:microsoft.com/office/officeart/2018/2/layout/IconVerticalSolidList"/>
    <dgm:cxn modelId="{5E969AC0-0EA1-4847-94FB-72E79BC55DB1}" type="presParOf" srcId="{B30FFB28-3F7A-4836-9685-9BBBBC35FCAA}" destId="{C15E1C8D-1574-480E-AFF0-E47882094BE2}" srcOrd="0" destOrd="0" presId="urn:microsoft.com/office/officeart/2018/2/layout/IconVerticalSolidList"/>
    <dgm:cxn modelId="{F0BBD56B-A104-4C8A-8491-0A0D5C63C310}" type="presParOf" srcId="{B30FFB28-3F7A-4836-9685-9BBBBC35FCAA}" destId="{B1B4FC9B-2B29-40BB-A42E-2AAE4BBA8250}" srcOrd="1" destOrd="0" presId="urn:microsoft.com/office/officeart/2018/2/layout/IconVerticalSolidList"/>
    <dgm:cxn modelId="{AF9055DE-EB22-4B3C-A68E-A391B4FA52C4}" type="presParOf" srcId="{B30FFB28-3F7A-4836-9685-9BBBBC35FCAA}" destId="{DADA600B-079C-4452-B2BC-DA86B529F2F0}" srcOrd="2" destOrd="0" presId="urn:microsoft.com/office/officeart/2018/2/layout/IconVerticalSolidList"/>
    <dgm:cxn modelId="{7A4224E0-718A-4541-8A4B-3364BE355CA2}" type="presParOf" srcId="{B30FFB28-3F7A-4836-9685-9BBBBC35FCAA}" destId="{B722D2BF-B82F-4293-861A-DC54F3D0A91D}" srcOrd="3" destOrd="0" presId="urn:microsoft.com/office/officeart/2018/2/layout/IconVerticalSolidList"/>
    <dgm:cxn modelId="{BB58F89B-8950-4C16-A1EA-104F35C9F548}" type="presParOf" srcId="{8D597ACB-114F-48B8-9BBE-986CDD69E47D}" destId="{764665BB-E375-47A2-A8DD-5A39C47E24B0}" srcOrd="5" destOrd="0" presId="urn:microsoft.com/office/officeart/2018/2/layout/IconVerticalSolidList"/>
    <dgm:cxn modelId="{C11BF9CD-D9CD-47B3-B125-30BECB17BDA7}" type="presParOf" srcId="{8D597ACB-114F-48B8-9BBE-986CDD69E47D}" destId="{7E82E19F-8667-4638-9633-5F46598A22E2}" srcOrd="6" destOrd="0" presId="urn:microsoft.com/office/officeart/2018/2/layout/IconVerticalSolidList"/>
    <dgm:cxn modelId="{4897157A-6E78-4C97-8BBD-3EBB0442D0E6}" type="presParOf" srcId="{7E82E19F-8667-4638-9633-5F46598A22E2}" destId="{40300A60-2495-402A-8BFC-150E8918E21B}" srcOrd="0" destOrd="0" presId="urn:microsoft.com/office/officeart/2018/2/layout/IconVerticalSolidList"/>
    <dgm:cxn modelId="{A72E89AD-37A9-46A3-8D08-2D900AE4D5DE}" type="presParOf" srcId="{7E82E19F-8667-4638-9633-5F46598A22E2}" destId="{018931CD-88B2-46C2-9FBA-94C6F72F02FF}" srcOrd="1" destOrd="0" presId="urn:microsoft.com/office/officeart/2018/2/layout/IconVerticalSolidList"/>
    <dgm:cxn modelId="{4820E8AE-0B37-44C4-B9A4-1DF76F2FEF42}" type="presParOf" srcId="{7E82E19F-8667-4638-9633-5F46598A22E2}" destId="{75A5E70E-CED5-4122-94AC-AED370E33824}" srcOrd="2" destOrd="0" presId="urn:microsoft.com/office/officeart/2018/2/layout/IconVerticalSolidList"/>
    <dgm:cxn modelId="{AEF00582-5A18-481B-82B3-645BD7549266}" type="presParOf" srcId="{7E82E19F-8667-4638-9633-5F46598A22E2}" destId="{E48D004A-BEF5-44F9-B24C-09AF03EC1AB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ADF818DF-42CB-457B-9E3C-1A496AF77F0D}"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130FEB83-F3E6-4A68-B714-9636BE65C634}">
      <dgm:prSet/>
      <dgm:spPr/>
      <dgm:t>
        <a:bodyPr/>
        <a:lstStyle/>
        <a:p>
          <a:r>
            <a:rPr lang="en-GB" b="1"/>
            <a:t>THE HOUSE ALWAYS WINS</a:t>
          </a:r>
          <a:endParaRPr lang="en-US"/>
        </a:p>
      </dgm:t>
    </dgm:pt>
    <dgm:pt modelId="{05CED441-42F8-4FB1-864B-4FA1872AC794}" type="parTrans" cxnId="{0255D8B4-1656-4DEA-BE17-0ADF3D9CFB62}">
      <dgm:prSet/>
      <dgm:spPr/>
      <dgm:t>
        <a:bodyPr/>
        <a:lstStyle/>
        <a:p>
          <a:endParaRPr lang="en-US"/>
        </a:p>
      </dgm:t>
    </dgm:pt>
    <dgm:pt modelId="{ADEF6C3B-3A1F-4AC8-AAB0-B4E83C5F6F7B}" type="sibTrans" cxnId="{0255D8B4-1656-4DEA-BE17-0ADF3D9CFB62}">
      <dgm:prSet/>
      <dgm:spPr/>
      <dgm:t>
        <a:bodyPr/>
        <a:lstStyle/>
        <a:p>
          <a:endParaRPr lang="en-US"/>
        </a:p>
      </dgm:t>
    </dgm:pt>
    <dgm:pt modelId="{A9C99DA3-10FE-4EB2-BC10-4E9CAFD5926C}">
      <dgm:prSet/>
      <dgm:spPr>
        <a:solidFill>
          <a:schemeClr val="accent4">
            <a:lumMod val="75000"/>
          </a:schemeClr>
        </a:solidFill>
      </dgm:spPr>
      <dgm:t>
        <a:bodyPr/>
        <a:lstStyle/>
        <a:p>
          <a:r>
            <a:rPr lang="en-GB" b="1"/>
            <a:t>‘</a:t>
          </a:r>
          <a:r>
            <a:rPr lang="en-GB" b="1">
              <a:solidFill>
                <a:schemeClr val="bg1"/>
              </a:solidFill>
            </a:rPr>
            <a:t>when you gamble in a casino, betting shop, online etc., the odds are stacked in favour of the establishment’.</a:t>
          </a:r>
          <a:endParaRPr lang="en-US" b="1">
            <a:solidFill>
              <a:schemeClr val="bg1"/>
            </a:solidFill>
          </a:endParaRPr>
        </a:p>
      </dgm:t>
    </dgm:pt>
    <dgm:pt modelId="{93254640-DD1E-4588-BA7F-D757AE9DCD50}" type="parTrans" cxnId="{E90D0F53-2813-4A36-AF68-C0F11885679E}">
      <dgm:prSet/>
      <dgm:spPr/>
      <dgm:t>
        <a:bodyPr/>
        <a:lstStyle/>
        <a:p>
          <a:endParaRPr lang="en-US"/>
        </a:p>
      </dgm:t>
    </dgm:pt>
    <dgm:pt modelId="{F85557F6-258B-4387-94EF-0AC3CC3A5615}" type="sibTrans" cxnId="{E90D0F53-2813-4A36-AF68-C0F11885679E}">
      <dgm:prSet/>
      <dgm:spPr/>
      <dgm:t>
        <a:bodyPr/>
        <a:lstStyle/>
        <a:p>
          <a:endParaRPr lang="en-US"/>
        </a:p>
      </dgm:t>
    </dgm:pt>
    <dgm:pt modelId="{32FD7758-C730-4C32-A151-D30C5C53C191}">
      <dgm:prSet/>
      <dgm:spPr>
        <a:solidFill>
          <a:schemeClr val="accent2"/>
        </a:solidFill>
      </dgm:spPr>
      <dgm:t>
        <a:bodyPr/>
        <a:lstStyle/>
        <a:p>
          <a:r>
            <a:rPr lang="en-GB" b="1"/>
            <a:t>Why may this cause harm in relation to gambling? </a:t>
          </a:r>
          <a:endParaRPr lang="en-US" b="1"/>
        </a:p>
      </dgm:t>
    </dgm:pt>
    <dgm:pt modelId="{FB27C09E-2D4B-48F6-96B9-E144E177F7D4}" type="parTrans" cxnId="{F13B2A5B-DA1A-49F6-8734-B0DF7C41B7B8}">
      <dgm:prSet/>
      <dgm:spPr/>
      <dgm:t>
        <a:bodyPr/>
        <a:lstStyle/>
        <a:p>
          <a:endParaRPr lang="en-US"/>
        </a:p>
      </dgm:t>
    </dgm:pt>
    <dgm:pt modelId="{FA61F2D5-6BF3-473C-B28C-31CE048875B5}" type="sibTrans" cxnId="{F13B2A5B-DA1A-49F6-8734-B0DF7C41B7B8}">
      <dgm:prSet/>
      <dgm:spPr/>
      <dgm:t>
        <a:bodyPr/>
        <a:lstStyle/>
        <a:p>
          <a:endParaRPr lang="en-US"/>
        </a:p>
      </dgm:t>
    </dgm:pt>
    <dgm:pt modelId="{D7AC3AB8-4EC4-4AA0-B301-495190ADDCA2}">
      <dgm:prSet/>
      <dgm:spPr/>
      <dgm:t>
        <a:bodyPr/>
        <a:lstStyle/>
        <a:p>
          <a:r>
            <a:rPr lang="en-GB" b="1"/>
            <a:t>What are the risks and what do people need to know?</a:t>
          </a:r>
          <a:endParaRPr lang="en-US" b="1"/>
        </a:p>
      </dgm:t>
    </dgm:pt>
    <dgm:pt modelId="{19BE32A5-807E-4B2B-8A5B-B943A0353EF1}" type="parTrans" cxnId="{840CED6B-E1E7-40AA-9C99-0CDDC6F75488}">
      <dgm:prSet/>
      <dgm:spPr/>
      <dgm:t>
        <a:bodyPr/>
        <a:lstStyle/>
        <a:p>
          <a:endParaRPr lang="en-US"/>
        </a:p>
      </dgm:t>
    </dgm:pt>
    <dgm:pt modelId="{AD60F868-D2DB-48DC-83E4-E2732FF5CDD1}" type="sibTrans" cxnId="{840CED6B-E1E7-40AA-9C99-0CDDC6F75488}">
      <dgm:prSet/>
      <dgm:spPr/>
      <dgm:t>
        <a:bodyPr/>
        <a:lstStyle/>
        <a:p>
          <a:endParaRPr lang="en-US"/>
        </a:p>
      </dgm:t>
    </dgm:pt>
    <dgm:pt modelId="{BE428D24-65C4-416F-9EA4-54E81FDB8329}" type="pres">
      <dgm:prSet presAssocID="{ADF818DF-42CB-457B-9E3C-1A496AF77F0D}" presName="linear" presStyleCnt="0">
        <dgm:presLayoutVars>
          <dgm:animLvl val="lvl"/>
          <dgm:resizeHandles val="exact"/>
        </dgm:presLayoutVars>
      </dgm:prSet>
      <dgm:spPr/>
    </dgm:pt>
    <dgm:pt modelId="{AF29F81A-16CF-4097-9B8F-64010F3D763C}" type="pres">
      <dgm:prSet presAssocID="{130FEB83-F3E6-4A68-B714-9636BE65C634}" presName="parentText" presStyleLbl="node1" presStyleIdx="0" presStyleCnt="4" custLinFactNeighborX="150" custLinFactNeighborY="-15749">
        <dgm:presLayoutVars>
          <dgm:chMax val="0"/>
          <dgm:bulletEnabled val="1"/>
        </dgm:presLayoutVars>
      </dgm:prSet>
      <dgm:spPr/>
    </dgm:pt>
    <dgm:pt modelId="{EFA1BFEA-9BFE-411E-B205-DBD7B5471BBE}" type="pres">
      <dgm:prSet presAssocID="{ADEF6C3B-3A1F-4AC8-AAB0-B4E83C5F6F7B}" presName="spacer" presStyleCnt="0"/>
      <dgm:spPr/>
    </dgm:pt>
    <dgm:pt modelId="{D3E88484-F721-4A61-860D-0FFE58CAEF9A}" type="pres">
      <dgm:prSet presAssocID="{A9C99DA3-10FE-4EB2-BC10-4E9CAFD5926C}" presName="parentText" presStyleLbl="node1" presStyleIdx="1" presStyleCnt="4">
        <dgm:presLayoutVars>
          <dgm:chMax val="0"/>
          <dgm:bulletEnabled val="1"/>
        </dgm:presLayoutVars>
      </dgm:prSet>
      <dgm:spPr/>
    </dgm:pt>
    <dgm:pt modelId="{0AB21BD9-2F0C-498B-8013-D2491AAC4D70}" type="pres">
      <dgm:prSet presAssocID="{F85557F6-258B-4387-94EF-0AC3CC3A5615}" presName="spacer" presStyleCnt="0"/>
      <dgm:spPr/>
    </dgm:pt>
    <dgm:pt modelId="{34C18CFD-680B-40A0-8316-B88813A4519E}" type="pres">
      <dgm:prSet presAssocID="{32FD7758-C730-4C32-A151-D30C5C53C191}" presName="parentText" presStyleLbl="node1" presStyleIdx="2" presStyleCnt="4">
        <dgm:presLayoutVars>
          <dgm:chMax val="0"/>
          <dgm:bulletEnabled val="1"/>
        </dgm:presLayoutVars>
      </dgm:prSet>
      <dgm:spPr/>
    </dgm:pt>
    <dgm:pt modelId="{54D94862-2838-418C-836B-C34DBACCF315}" type="pres">
      <dgm:prSet presAssocID="{FA61F2D5-6BF3-473C-B28C-31CE048875B5}" presName="spacer" presStyleCnt="0"/>
      <dgm:spPr/>
    </dgm:pt>
    <dgm:pt modelId="{7EBEECDA-CFAB-4B56-BD54-8E8DF188DBB3}" type="pres">
      <dgm:prSet presAssocID="{D7AC3AB8-4EC4-4AA0-B301-495190ADDCA2}" presName="parentText" presStyleLbl="node1" presStyleIdx="3" presStyleCnt="4">
        <dgm:presLayoutVars>
          <dgm:chMax val="0"/>
          <dgm:bulletEnabled val="1"/>
        </dgm:presLayoutVars>
      </dgm:prSet>
      <dgm:spPr/>
    </dgm:pt>
  </dgm:ptLst>
  <dgm:cxnLst>
    <dgm:cxn modelId="{05342623-9218-4A2B-A4D7-288E6A623FAC}" type="presOf" srcId="{A9C99DA3-10FE-4EB2-BC10-4E9CAFD5926C}" destId="{D3E88484-F721-4A61-860D-0FFE58CAEF9A}" srcOrd="0" destOrd="0" presId="urn:microsoft.com/office/officeart/2005/8/layout/vList2"/>
    <dgm:cxn modelId="{F13B2A5B-DA1A-49F6-8734-B0DF7C41B7B8}" srcId="{ADF818DF-42CB-457B-9E3C-1A496AF77F0D}" destId="{32FD7758-C730-4C32-A151-D30C5C53C191}" srcOrd="2" destOrd="0" parTransId="{FB27C09E-2D4B-48F6-96B9-E144E177F7D4}" sibTransId="{FA61F2D5-6BF3-473C-B28C-31CE048875B5}"/>
    <dgm:cxn modelId="{840CED6B-E1E7-40AA-9C99-0CDDC6F75488}" srcId="{ADF818DF-42CB-457B-9E3C-1A496AF77F0D}" destId="{D7AC3AB8-4EC4-4AA0-B301-495190ADDCA2}" srcOrd="3" destOrd="0" parTransId="{19BE32A5-807E-4B2B-8A5B-B943A0353EF1}" sibTransId="{AD60F868-D2DB-48DC-83E4-E2732FF5CDD1}"/>
    <dgm:cxn modelId="{C151ED4D-9325-4013-9AAB-3497D05FED22}" type="presOf" srcId="{32FD7758-C730-4C32-A151-D30C5C53C191}" destId="{34C18CFD-680B-40A0-8316-B88813A4519E}" srcOrd="0" destOrd="0" presId="urn:microsoft.com/office/officeart/2005/8/layout/vList2"/>
    <dgm:cxn modelId="{E90D0F53-2813-4A36-AF68-C0F11885679E}" srcId="{ADF818DF-42CB-457B-9E3C-1A496AF77F0D}" destId="{A9C99DA3-10FE-4EB2-BC10-4E9CAFD5926C}" srcOrd="1" destOrd="0" parTransId="{93254640-DD1E-4588-BA7F-D757AE9DCD50}" sibTransId="{F85557F6-258B-4387-94EF-0AC3CC3A5615}"/>
    <dgm:cxn modelId="{0255D8B4-1656-4DEA-BE17-0ADF3D9CFB62}" srcId="{ADF818DF-42CB-457B-9E3C-1A496AF77F0D}" destId="{130FEB83-F3E6-4A68-B714-9636BE65C634}" srcOrd="0" destOrd="0" parTransId="{05CED441-42F8-4FB1-864B-4FA1872AC794}" sibTransId="{ADEF6C3B-3A1F-4AC8-AAB0-B4E83C5F6F7B}"/>
    <dgm:cxn modelId="{C07D4FDA-B409-4EC2-87D8-E1E074EB3BF4}" type="presOf" srcId="{D7AC3AB8-4EC4-4AA0-B301-495190ADDCA2}" destId="{7EBEECDA-CFAB-4B56-BD54-8E8DF188DBB3}" srcOrd="0" destOrd="0" presId="urn:microsoft.com/office/officeart/2005/8/layout/vList2"/>
    <dgm:cxn modelId="{D036C5F4-876D-41C0-A41D-07315C6BC8C2}" type="presOf" srcId="{ADF818DF-42CB-457B-9E3C-1A496AF77F0D}" destId="{BE428D24-65C4-416F-9EA4-54E81FDB8329}" srcOrd="0" destOrd="0" presId="urn:microsoft.com/office/officeart/2005/8/layout/vList2"/>
    <dgm:cxn modelId="{96EC17FC-87AC-4FC6-876E-111EF41FC08D}" type="presOf" srcId="{130FEB83-F3E6-4A68-B714-9636BE65C634}" destId="{AF29F81A-16CF-4097-9B8F-64010F3D763C}" srcOrd="0" destOrd="0" presId="urn:microsoft.com/office/officeart/2005/8/layout/vList2"/>
    <dgm:cxn modelId="{68CD849D-ACCA-42AC-8B0A-CF63DB1339BC}" type="presParOf" srcId="{BE428D24-65C4-416F-9EA4-54E81FDB8329}" destId="{AF29F81A-16CF-4097-9B8F-64010F3D763C}" srcOrd="0" destOrd="0" presId="urn:microsoft.com/office/officeart/2005/8/layout/vList2"/>
    <dgm:cxn modelId="{9603C94A-767E-4B07-809E-B73637B11357}" type="presParOf" srcId="{BE428D24-65C4-416F-9EA4-54E81FDB8329}" destId="{EFA1BFEA-9BFE-411E-B205-DBD7B5471BBE}" srcOrd="1" destOrd="0" presId="urn:microsoft.com/office/officeart/2005/8/layout/vList2"/>
    <dgm:cxn modelId="{3C02CDC8-214D-425B-B641-049362003416}" type="presParOf" srcId="{BE428D24-65C4-416F-9EA4-54E81FDB8329}" destId="{D3E88484-F721-4A61-860D-0FFE58CAEF9A}" srcOrd="2" destOrd="0" presId="urn:microsoft.com/office/officeart/2005/8/layout/vList2"/>
    <dgm:cxn modelId="{DFA579A6-6E10-46B6-BB54-7839C5C9E8EB}" type="presParOf" srcId="{BE428D24-65C4-416F-9EA4-54E81FDB8329}" destId="{0AB21BD9-2F0C-498B-8013-D2491AAC4D70}" srcOrd="3" destOrd="0" presId="urn:microsoft.com/office/officeart/2005/8/layout/vList2"/>
    <dgm:cxn modelId="{5295DBF2-5747-48AE-9D08-F7617EF7B299}" type="presParOf" srcId="{BE428D24-65C4-416F-9EA4-54E81FDB8329}" destId="{34C18CFD-680B-40A0-8316-B88813A4519E}" srcOrd="4" destOrd="0" presId="urn:microsoft.com/office/officeart/2005/8/layout/vList2"/>
    <dgm:cxn modelId="{F015FF29-8137-415B-B77B-F5EB6315ECF4}" type="presParOf" srcId="{BE428D24-65C4-416F-9EA4-54E81FDB8329}" destId="{54D94862-2838-418C-836B-C34DBACCF315}" srcOrd="5" destOrd="0" presId="urn:microsoft.com/office/officeart/2005/8/layout/vList2"/>
    <dgm:cxn modelId="{ADDF6467-77FA-41F4-99AB-143407B9778F}" type="presParOf" srcId="{BE428D24-65C4-416F-9EA4-54E81FDB8329}" destId="{7EBEECDA-CFAB-4B56-BD54-8E8DF188DBB3}"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46D99304-7466-4C01-BEBE-4EB18E1C91C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F4953A7-CF9A-4AB8-AD97-F159AFD92F98}">
      <dgm:prSet/>
      <dgm:spPr/>
      <dgm:t>
        <a:bodyPr/>
        <a:lstStyle/>
        <a:p>
          <a:pPr>
            <a:lnSpc>
              <a:spcPct val="100000"/>
            </a:lnSpc>
          </a:pPr>
          <a:r>
            <a:rPr lang="en-GB"/>
            <a:t>To understand what the stock market is and how it works.</a:t>
          </a:r>
          <a:endParaRPr lang="en-US"/>
        </a:p>
      </dgm:t>
    </dgm:pt>
    <dgm:pt modelId="{40CEC3C7-3164-4011-B632-4ED684E51009}" type="parTrans" cxnId="{AD989CBD-FC65-46FF-82AF-7785E54E7996}">
      <dgm:prSet/>
      <dgm:spPr/>
      <dgm:t>
        <a:bodyPr/>
        <a:lstStyle/>
        <a:p>
          <a:endParaRPr lang="en-US"/>
        </a:p>
      </dgm:t>
    </dgm:pt>
    <dgm:pt modelId="{53A8008E-0633-49E9-8800-58E5823B3E86}" type="sibTrans" cxnId="{AD989CBD-FC65-46FF-82AF-7785E54E7996}">
      <dgm:prSet/>
      <dgm:spPr/>
      <dgm:t>
        <a:bodyPr/>
        <a:lstStyle/>
        <a:p>
          <a:endParaRPr lang="en-US"/>
        </a:p>
      </dgm:t>
    </dgm:pt>
    <dgm:pt modelId="{B72957AD-991D-428D-86D4-9B962DF5B700}">
      <dgm:prSet/>
      <dgm:spPr/>
      <dgm:t>
        <a:bodyPr/>
        <a:lstStyle/>
        <a:p>
          <a:pPr>
            <a:lnSpc>
              <a:spcPct val="100000"/>
            </a:lnSpc>
          </a:pPr>
          <a:r>
            <a:rPr lang="en-GB"/>
            <a:t>To understand the difference between investing and gambling.</a:t>
          </a:r>
          <a:endParaRPr lang="en-US"/>
        </a:p>
      </dgm:t>
    </dgm:pt>
    <dgm:pt modelId="{3484E7A0-24DB-4925-9727-28DBCC3954FE}" type="parTrans" cxnId="{C5F00610-D80E-444C-B492-BC2C8A5B9C2C}">
      <dgm:prSet/>
      <dgm:spPr/>
      <dgm:t>
        <a:bodyPr/>
        <a:lstStyle/>
        <a:p>
          <a:endParaRPr lang="en-US"/>
        </a:p>
      </dgm:t>
    </dgm:pt>
    <dgm:pt modelId="{9F05E5B6-D801-4282-8D13-084C0C17985E}" type="sibTrans" cxnId="{C5F00610-D80E-444C-B492-BC2C8A5B9C2C}">
      <dgm:prSet/>
      <dgm:spPr/>
      <dgm:t>
        <a:bodyPr/>
        <a:lstStyle/>
        <a:p>
          <a:endParaRPr lang="en-US"/>
        </a:p>
      </dgm:t>
    </dgm:pt>
    <dgm:pt modelId="{E3F9FAA9-6C7D-45D9-90B5-1C819F00E46F}">
      <dgm:prSet/>
      <dgm:spPr/>
      <dgm:t>
        <a:bodyPr/>
        <a:lstStyle/>
        <a:p>
          <a:pPr>
            <a:lnSpc>
              <a:spcPct val="100000"/>
            </a:lnSpc>
          </a:pPr>
          <a:r>
            <a:rPr lang="en-GB"/>
            <a:t>To evaluate the different forms of gambling. </a:t>
          </a:r>
          <a:endParaRPr lang="en-US"/>
        </a:p>
      </dgm:t>
    </dgm:pt>
    <dgm:pt modelId="{940F3B9E-509C-4CC4-9348-AB02CA2623FC}" type="parTrans" cxnId="{9E2AF10A-76FF-4DEA-AF99-E179BDCCCCAC}">
      <dgm:prSet/>
      <dgm:spPr/>
      <dgm:t>
        <a:bodyPr/>
        <a:lstStyle/>
        <a:p>
          <a:endParaRPr lang="en-US"/>
        </a:p>
      </dgm:t>
    </dgm:pt>
    <dgm:pt modelId="{110A2472-7ACE-4EF5-A7A9-F653D018BD29}" type="sibTrans" cxnId="{9E2AF10A-76FF-4DEA-AF99-E179BDCCCCAC}">
      <dgm:prSet/>
      <dgm:spPr/>
      <dgm:t>
        <a:bodyPr/>
        <a:lstStyle/>
        <a:p>
          <a:endParaRPr lang="en-US"/>
        </a:p>
      </dgm:t>
    </dgm:pt>
    <dgm:pt modelId="{FF107813-FAC6-4EAF-9333-E3D60CB6BED7}" type="pres">
      <dgm:prSet presAssocID="{46D99304-7466-4C01-BEBE-4EB18E1C91CC}" presName="root" presStyleCnt="0">
        <dgm:presLayoutVars>
          <dgm:dir/>
          <dgm:resizeHandles val="exact"/>
        </dgm:presLayoutVars>
      </dgm:prSet>
      <dgm:spPr/>
    </dgm:pt>
    <dgm:pt modelId="{72451977-0989-4864-9D74-A716FD813EE8}" type="pres">
      <dgm:prSet presAssocID="{3F4953A7-CF9A-4AB8-AD97-F159AFD92F98}" presName="compNode" presStyleCnt="0"/>
      <dgm:spPr/>
    </dgm:pt>
    <dgm:pt modelId="{E9013A27-1726-4DDF-8AF9-542510EB88E3}" type="pres">
      <dgm:prSet presAssocID="{3F4953A7-CF9A-4AB8-AD97-F159AFD92F98}" presName="bgRect" presStyleLbl="bgShp" presStyleIdx="0" presStyleCnt="3" custLinFactNeighborX="718" custLinFactNeighborY="1910"/>
      <dgm:spPr/>
    </dgm:pt>
    <dgm:pt modelId="{A8D80631-6B4A-4A62-8636-0A50D56D628B}" type="pres">
      <dgm:prSet presAssocID="{3F4953A7-CF9A-4AB8-AD97-F159AFD92F9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ar Graph with Upward Trend"/>
        </a:ext>
      </dgm:extLst>
    </dgm:pt>
    <dgm:pt modelId="{D41ED4B1-4136-46A9-9436-471E9FB453DA}" type="pres">
      <dgm:prSet presAssocID="{3F4953A7-CF9A-4AB8-AD97-F159AFD92F98}" presName="spaceRect" presStyleCnt="0"/>
      <dgm:spPr/>
    </dgm:pt>
    <dgm:pt modelId="{746F58DA-25A0-460B-A13F-248AE3856D49}" type="pres">
      <dgm:prSet presAssocID="{3F4953A7-CF9A-4AB8-AD97-F159AFD92F98}" presName="parTx" presStyleLbl="revTx" presStyleIdx="0" presStyleCnt="3">
        <dgm:presLayoutVars>
          <dgm:chMax val="0"/>
          <dgm:chPref val="0"/>
        </dgm:presLayoutVars>
      </dgm:prSet>
      <dgm:spPr/>
    </dgm:pt>
    <dgm:pt modelId="{E5260F9D-D7DA-4B10-AFCB-24ED328A3706}" type="pres">
      <dgm:prSet presAssocID="{53A8008E-0633-49E9-8800-58E5823B3E86}" presName="sibTrans" presStyleCnt="0"/>
      <dgm:spPr/>
    </dgm:pt>
    <dgm:pt modelId="{36136530-95CB-4461-8D34-4D0563A5DB89}" type="pres">
      <dgm:prSet presAssocID="{B72957AD-991D-428D-86D4-9B962DF5B700}" presName="compNode" presStyleCnt="0"/>
      <dgm:spPr/>
    </dgm:pt>
    <dgm:pt modelId="{2EADB098-6261-40BF-B5B7-B99A1D9D882C}" type="pres">
      <dgm:prSet presAssocID="{B72957AD-991D-428D-86D4-9B962DF5B700}" presName="bgRect" presStyleLbl="bgShp" presStyleIdx="1" presStyleCnt="3"/>
      <dgm:spPr/>
    </dgm:pt>
    <dgm:pt modelId="{6828073F-0C5A-4843-8B43-FF1C14F14A62}" type="pres">
      <dgm:prSet presAssocID="{B72957AD-991D-428D-86D4-9B962DF5B70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ice"/>
        </a:ext>
      </dgm:extLst>
    </dgm:pt>
    <dgm:pt modelId="{5C352541-4DEA-410E-A810-0C905D1697EE}" type="pres">
      <dgm:prSet presAssocID="{B72957AD-991D-428D-86D4-9B962DF5B700}" presName="spaceRect" presStyleCnt="0"/>
      <dgm:spPr/>
    </dgm:pt>
    <dgm:pt modelId="{08664E92-0971-467F-8484-B8AD2A7E3441}" type="pres">
      <dgm:prSet presAssocID="{B72957AD-991D-428D-86D4-9B962DF5B700}" presName="parTx" presStyleLbl="revTx" presStyleIdx="1" presStyleCnt="3">
        <dgm:presLayoutVars>
          <dgm:chMax val="0"/>
          <dgm:chPref val="0"/>
        </dgm:presLayoutVars>
      </dgm:prSet>
      <dgm:spPr/>
    </dgm:pt>
    <dgm:pt modelId="{AC062C55-FB5F-4967-86DD-1022E3B13A29}" type="pres">
      <dgm:prSet presAssocID="{9F05E5B6-D801-4282-8D13-084C0C17985E}" presName="sibTrans" presStyleCnt="0"/>
      <dgm:spPr/>
    </dgm:pt>
    <dgm:pt modelId="{C7AE2F85-5FF6-4D32-BC43-0B7E4D8E8E89}" type="pres">
      <dgm:prSet presAssocID="{E3F9FAA9-6C7D-45D9-90B5-1C819F00E46F}" presName="compNode" presStyleCnt="0"/>
      <dgm:spPr/>
    </dgm:pt>
    <dgm:pt modelId="{023BD23F-A7FE-45F7-8DBE-2D18E5249531}" type="pres">
      <dgm:prSet presAssocID="{E3F9FAA9-6C7D-45D9-90B5-1C819F00E46F}" presName="bgRect" presStyleLbl="bgShp" presStyleIdx="2" presStyleCnt="3"/>
      <dgm:spPr/>
    </dgm:pt>
    <dgm:pt modelId="{1FB21482-1E55-4C46-9394-4415E335365C}" type="pres">
      <dgm:prSet presAssocID="{E3F9FAA9-6C7D-45D9-90B5-1C819F00E46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laying Cards"/>
        </a:ext>
      </dgm:extLst>
    </dgm:pt>
    <dgm:pt modelId="{B398FC6B-6004-4766-9DAE-990758D4B18D}" type="pres">
      <dgm:prSet presAssocID="{E3F9FAA9-6C7D-45D9-90B5-1C819F00E46F}" presName="spaceRect" presStyleCnt="0"/>
      <dgm:spPr/>
    </dgm:pt>
    <dgm:pt modelId="{689463CD-642B-4321-8BE1-1EE909D6A729}" type="pres">
      <dgm:prSet presAssocID="{E3F9FAA9-6C7D-45D9-90B5-1C819F00E46F}" presName="parTx" presStyleLbl="revTx" presStyleIdx="2" presStyleCnt="3">
        <dgm:presLayoutVars>
          <dgm:chMax val="0"/>
          <dgm:chPref val="0"/>
        </dgm:presLayoutVars>
      </dgm:prSet>
      <dgm:spPr/>
    </dgm:pt>
  </dgm:ptLst>
  <dgm:cxnLst>
    <dgm:cxn modelId="{9E2AF10A-76FF-4DEA-AF99-E179BDCCCCAC}" srcId="{46D99304-7466-4C01-BEBE-4EB18E1C91CC}" destId="{E3F9FAA9-6C7D-45D9-90B5-1C819F00E46F}" srcOrd="2" destOrd="0" parTransId="{940F3B9E-509C-4CC4-9348-AB02CA2623FC}" sibTransId="{110A2472-7ACE-4EF5-A7A9-F653D018BD29}"/>
    <dgm:cxn modelId="{C5F00610-D80E-444C-B492-BC2C8A5B9C2C}" srcId="{46D99304-7466-4C01-BEBE-4EB18E1C91CC}" destId="{B72957AD-991D-428D-86D4-9B962DF5B700}" srcOrd="1" destOrd="0" parTransId="{3484E7A0-24DB-4925-9727-28DBCC3954FE}" sibTransId="{9F05E5B6-D801-4282-8D13-084C0C17985E}"/>
    <dgm:cxn modelId="{5B85673A-6110-4B83-BCB3-544D9B55A0B8}" type="presOf" srcId="{46D99304-7466-4C01-BEBE-4EB18E1C91CC}" destId="{FF107813-FAC6-4EAF-9333-E3D60CB6BED7}" srcOrd="0" destOrd="0" presId="urn:microsoft.com/office/officeart/2018/2/layout/IconVerticalSolidList"/>
    <dgm:cxn modelId="{AD989CBD-FC65-46FF-82AF-7785E54E7996}" srcId="{46D99304-7466-4C01-BEBE-4EB18E1C91CC}" destId="{3F4953A7-CF9A-4AB8-AD97-F159AFD92F98}" srcOrd="0" destOrd="0" parTransId="{40CEC3C7-3164-4011-B632-4ED684E51009}" sibTransId="{53A8008E-0633-49E9-8800-58E5823B3E86}"/>
    <dgm:cxn modelId="{9E9921D5-01D0-47CF-A5A5-11003467AA85}" type="presOf" srcId="{B72957AD-991D-428D-86D4-9B962DF5B700}" destId="{08664E92-0971-467F-8484-B8AD2A7E3441}" srcOrd="0" destOrd="0" presId="urn:microsoft.com/office/officeart/2018/2/layout/IconVerticalSolidList"/>
    <dgm:cxn modelId="{9DB506EA-892F-4FFA-9F3E-681A6AA09DBE}" type="presOf" srcId="{E3F9FAA9-6C7D-45D9-90B5-1C819F00E46F}" destId="{689463CD-642B-4321-8BE1-1EE909D6A729}" srcOrd="0" destOrd="0" presId="urn:microsoft.com/office/officeart/2018/2/layout/IconVerticalSolidList"/>
    <dgm:cxn modelId="{87B52EEE-54A2-4B69-BDCF-8899C14A235A}" type="presOf" srcId="{3F4953A7-CF9A-4AB8-AD97-F159AFD92F98}" destId="{746F58DA-25A0-460B-A13F-248AE3856D49}" srcOrd="0" destOrd="0" presId="urn:microsoft.com/office/officeart/2018/2/layout/IconVerticalSolidList"/>
    <dgm:cxn modelId="{C6529F75-E84F-4B94-BF5E-4F8D97A543A8}" type="presParOf" srcId="{FF107813-FAC6-4EAF-9333-E3D60CB6BED7}" destId="{72451977-0989-4864-9D74-A716FD813EE8}" srcOrd="0" destOrd="0" presId="urn:microsoft.com/office/officeart/2018/2/layout/IconVerticalSolidList"/>
    <dgm:cxn modelId="{D41C5E38-55CD-4ADD-BE8F-AC794BAEB627}" type="presParOf" srcId="{72451977-0989-4864-9D74-A716FD813EE8}" destId="{E9013A27-1726-4DDF-8AF9-542510EB88E3}" srcOrd="0" destOrd="0" presId="urn:microsoft.com/office/officeart/2018/2/layout/IconVerticalSolidList"/>
    <dgm:cxn modelId="{D27CB510-DEAE-47EA-B565-F587940CAB28}" type="presParOf" srcId="{72451977-0989-4864-9D74-A716FD813EE8}" destId="{A8D80631-6B4A-4A62-8636-0A50D56D628B}" srcOrd="1" destOrd="0" presId="urn:microsoft.com/office/officeart/2018/2/layout/IconVerticalSolidList"/>
    <dgm:cxn modelId="{A239F2C5-10BA-4CD2-9E84-133C7FB9176D}" type="presParOf" srcId="{72451977-0989-4864-9D74-A716FD813EE8}" destId="{D41ED4B1-4136-46A9-9436-471E9FB453DA}" srcOrd="2" destOrd="0" presId="urn:microsoft.com/office/officeart/2018/2/layout/IconVerticalSolidList"/>
    <dgm:cxn modelId="{6D5355D4-9A00-478E-BDEB-1D81596F341D}" type="presParOf" srcId="{72451977-0989-4864-9D74-A716FD813EE8}" destId="{746F58DA-25A0-460B-A13F-248AE3856D49}" srcOrd="3" destOrd="0" presId="urn:microsoft.com/office/officeart/2018/2/layout/IconVerticalSolidList"/>
    <dgm:cxn modelId="{C518718A-5018-445C-97F4-944E5013C9E4}" type="presParOf" srcId="{FF107813-FAC6-4EAF-9333-E3D60CB6BED7}" destId="{E5260F9D-D7DA-4B10-AFCB-24ED328A3706}" srcOrd="1" destOrd="0" presId="urn:microsoft.com/office/officeart/2018/2/layout/IconVerticalSolidList"/>
    <dgm:cxn modelId="{95B9A6F8-1B61-44B8-85AF-41D3E55B3082}" type="presParOf" srcId="{FF107813-FAC6-4EAF-9333-E3D60CB6BED7}" destId="{36136530-95CB-4461-8D34-4D0563A5DB89}" srcOrd="2" destOrd="0" presId="urn:microsoft.com/office/officeart/2018/2/layout/IconVerticalSolidList"/>
    <dgm:cxn modelId="{B5563C71-C5C3-4F87-8C78-B922E62A61EF}" type="presParOf" srcId="{36136530-95CB-4461-8D34-4D0563A5DB89}" destId="{2EADB098-6261-40BF-B5B7-B99A1D9D882C}" srcOrd="0" destOrd="0" presId="urn:microsoft.com/office/officeart/2018/2/layout/IconVerticalSolidList"/>
    <dgm:cxn modelId="{59BC661E-8342-4762-BE1D-D10C603EC3D1}" type="presParOf" srcId="{36136530-95CB-4461-8D34-4D0563A5DB89}" destId="{6828073F-0C5A-4843-8B43-FF1C14F14A62}" srcOrd="1" destOrd="0" presId="urn:microsoft.com/office/officeart/2018/2/layout/IconVerticalSolidList"/>
    <dgm:cxn modelId="{5CB4190A-5083-4B63-9423-35297A48BD9B}" type="presParOf" srcId="{36136530-95CB-4461-8D34-4D0563A5DB89}" destId="{5C352541-4DEA-410E-A810-0C905D1697EE}" srcOrd="2" destOrd="0" presId="urn:microsoft.com/office/officeart/2018/2/layout/IconVerticalSolidList"/>
    <dgm:cxn modelId="{CFDA2D6D-5A18-40F7-BA00-973BF5C908BA}" type="presParOf" srcId="{36136530-95CB-4461-8D34-4D0563A5DB89}" destId="{08664E92-0971-467F-8484-B8AD2A7E3441}" srcOrd="3" destOrd="0" presId="urn:microsoft.com/office/officeart/2018/2/layout/IconVerticalSolidList"/>
    <dgm:cxn modelId="{FEA90503-75C1-4A22-961E-D22CEE4FEE95}" type="presParOf" srcId="{FF107813-FAC6-4EAF-9333-E3D60CB6BED7}" destId="{AC062C55-FB5F-4967-86DD-1022E3B13A29}" srcOrd="3" destOrd="0" presId="urn:microsoft.com/office/officeart/2018/2/layout/IconVerticalSolidList"/>
    <dgm:cxn modelId="{02E6658C-AF9B-4E5A-A98C-CB8976495334}" type="presParOf" srcId="{FF107813-FAC6-4EAF-9333-E3D60CB6BED7}" destId="{C7AE2F85-5FF6-4D32-BC43-0B7E4D8E8E89}" srcOrd="4" destOrd="0" presId="urn:microsoft.com/office/officeart/2018/2/layout/IconVerticalSolidList"/>
    <dgm:cxn modelId="{05CD2BC5-E15F-4D93-82E1-FE1E18B52A98}" type="presParOf" srcId="{C7AE2F85-5FF6-4D32-BC43-0B7E4D8E8E89}" destId="{023BD23F-A7FE-45F7-8DBE-2D18E5249531}" srcOrd="0" destOrd="0" presId="urn:microsoft.com/office/officeart/2018/2/layout/IconVerticalSolidList"/>
    <dgm:cxn modelId="{96D13AD9-B3E9-4A7D-8B63-2126455DF43F}" type="presParOf" srcId="{C7AE2F85-5FF6-4D32-BC43-0B7E4D8E8E89}" destId="{1FB21482-1E55-4C46-9394-4415E335365C}" srcOrd="1" destOrd="0" presId="urn:microsoft.com/office/officeart/2018/2/layout/IconVerticalSolidList"/>
    <dgm:cxn modelId="{01CFE337-57A9-4242-A65F-1EF569E758C8}" type="presParOf" srcId="{C7AE2F85-5FF6-4D32-BC43-0B7E4D8E8E89}" destId="{B398FC6B-6004-4766-9DAE-990758D4B18D}" srcOrd="2" destOrd="0" presId="urn:microsoft.com/office/officeart/2018/2/layout/IconVerticalSolidList"/>
    <dgm:cxn modelId="{53407BE5-70B6-41B9-AF2B-8577894F4DEE}" type="presParOf" srcId="{C7AE2F85-5FF6-4D32-BC43-0B7E4D8E8E89}" destId="{689463CD-642B-4321-8BE1-1EE909D6A72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94DD15B3-27E1-4762-B824-F4DAC8779235}"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A5FC2E92-A8A2-4825-9919-CCB044D86020}">
      <dgm:prSet/>
      <dgm:spPr/>
      <dgm:t>
        <a:bodyPr/>
        <a:lstStyle/>
        <a:p>
          <a:pPr>
            <a:lnSpc>
              <a:spcPct val="100000"/>
            </a:lnSpc>
          </a:pPr>
          <a:r>
            <a:rPr lang="en-GB"/>
            <a:t>I understand what the stock market is and how it works.</a:t>
          </a:r>
          <a:endParaRPr lang="en-US"/>
        </a:p>
      </dgm:t>
    </dgm:pt>
    <dgm:pt modelId="{43317DFD-F0FC-4660-8638-CEB1DD55ABC5}" type="parTrans" cxnId="{55612844-E608-43BD-A6C8-D18A5D4E4231}">
      <dgm:prSet/>
      <dgm:spPr/>
      <dgm:t>
        <a:bodyPr/>
        <a:lstStyle/>
        <a:p>
          <a:endParaRPr lang="en-US"/>
        </a:p>
      </dgm:t>
    </dgm:pt>
    <dgm:pt modelId="{C1AE2270-4EA1-4A14-8283-01612DB171DE}" type="sibTrans" cxnId="{55612844-E608-43BD-A6C8-D18A5D4E4231}">
      <dgm:prSet/>
      <dgm:spPr/>
      <dgm:t>
        <a:bodyPr/>
        <a:lstStyle/>
        <a:p>
          <a:pPr>
            <a:lnSpc>
              <a:spcPct val="100000"/>
            </a:lnSpc>
          </a:pPr>
          <a:endParaRPr lang="en-US"/>
        </a:p>
      </dgm:t>
    </dgm:pt>
    <dgm:pt modelId="{23AAFDCA-0B68-45B0-8DED-23D0251EA5B4}">
      <dgm:prSet/>
      <dgm:spPr/>
      <dgm:t>
        <a:bodyPr/>
        <a:lstStyle/>
        <a:p>
          <a:pPr>
            <a:lnSpc>
              <a:spcPct val="100000"/>
            </a:lnSpc>
          </a:pPr>
          <a:r>
            <a:rPr lang="en-GB"/>
            <a:t>I understand the meaning of investment.</a:t>
          </a:r>
          <a:endParaRPr lang="en-US"/>
        </a:p>
      </dgm:t>
    </dgm:pt>
    <dgm:pt modelId="{FBB81E92-D4A7-48C4-B839-4D92D7EF32A9}" type="parTrans" cxnId="{5EBF15F1-EDEC-4FEA-98D0-62B972AE84C2}">
      <dgm:prSet/>
      <dgm:spPr/>
      <dgm:t>
        <a:bodyPr/>
        <a:lstStyle/>
        <a:p>
          <a:endParaRPr lang="en-US"/>
        </a:p>
      </dgm:t>
    </dgm:pt>
    <dgm:pt modelId="{B82AA690-CDEC-40C4-A399-703746B11240}" type="sibTrans" cxnId="{5EBF15F1-EDEC-4FEA-98D0-62B972AE84C2}">
      <dgm:prSet/>
      <dgm:spPr/>
      <dgm:t>
        <a:bodyPr/>
        <a:lstStyle/>
        <a:p>
          <a:pPr>
            <a:lnSpc>
              <a:spcPct val="100000"/>
            </a:lnSpc>
          </a:pPr>
          <a:endParaRPr lang="en-US"/>
        </a:p>
      </dgm:t>
    </dgm:pt>
    <dgm:pt modelId="{E78D5A67-2D79-465D-9CC6-439A67971037}">
      <dgm:prSet/>
      <dgm:spPr/>
      <dgm:t>
        <a:bodyPr/>
        <a:lstStyle/>
        <a:p>
          <a:pPr>
            <a:lnSpc>
              <a:spcPct val="100000"/>
            </a:lnSpc>
          </a:pPr>
          <a:r>
            <a:rPr lang="en-GB"/>
            <a:t>I can compare the stock market to other forms of gambling.</a:t>
          </a:r>
          <a:endParaRPr lang="en-US"/>
        </a:p>
      </dgm:t>
    </dgm:pt>
    <dgm:pt modelId="{9096FA1A-E702-4AB9-9124-F07541F16D0E}" type="parTrans" cxnId="{DA403C3A-C81A-4752-81D6-71DB6BFC006C}">
      <dgm:prSet/>
      <dgm:spPr/>
      <dgm:t>
        <a:bodyPr/>
        <a:lstStyle/>
        <a:p>
          <a:endParaRPr lang="en-US"/>
        </a:p>
      </dgm:t>
    </dgm:pt>
    <dgm:pt modelId="{B23623E0-49AD-4174-891E-311A1006848B}" type="sibTrans" cxnId="{DA403C3A-C81A-4752-81D6-71DB6BFC006C}">
      <dgm:prSet/>
      <dgm:spPr/>
      <dgm:t>
        <a:bodyPr/>
        <a:lstStyle/>
        <a:p>
          <a:pPr>
            <a:lnSpc>
              <a:spcPct val="100000"/>
            </a:lnSpc>
          </a:pPr>
          <a:endParaRPr lang="en-US"/>
        </a:p>
      </dgm:t>
    </dgm:pt>
    <dgm:pt modelId="{DCAC2423-FC90-4388-9B72-A97237C4DAD2}">
      <dgm:prSet/>
      <dgm:spPr/>
      <dgm:t>
        <a:bodyPr/>
        <a:lstStyle/>
        <a:p>
          <a:pPr>
            <a:lnSpc>
              <a:spcPct val="100000"/>
            </a:lnSpc>
          </a:pPr>
          <a:r>
            <a:rPr lang="en-GB"/>
            <a:t>I can put forward arguments to my peers.</a:t>
          </a:r>
          <a:endParaRPr lang="en-US"/>
        </a:p>
      </dgm:t>
    </dgm:pt>
    <dgm:pt modelId="{82BBF758-5BEB-414F-BB5F-5B151BDB2A62}" type="parTrans" cxnId="{8133E228-E4C3-49C2-AB5F-E809509989BF}">
      <dgm:prSet/>
      <dgm:spPr/>
      <dgm:t>
        <a:bodyPr/>
        <a:lstStyle/>
        <a:p>
          <a:endParaRPr lang="en-US"/>
        </a:p>
      </dgm:t>
    </dgm:pt>
    <dgm:pt modelId="{6A51BC57-5EF9-4D44-A6FE-E4850F0C1A25}" type="sibTrans" cxnId="{8133E228-E4C3-49C2-AB5F-E809509989BF}">
      <dgm:prSet/>
      <dgm:spPr/>
      <dgm:t>
        <a:bodyPr/>
        <a:lstStyle/>
        <a:p>
          <a:endParaRPr lang="en-US"/>
        </a:p>
      </dgm:t>
    </dgm:pt>
    <dgm:pt modelId="{9D16FFE4-FFEF-4311-AAA5-ABDEB7893E40}" type="pres">
      <dgm:prSet presAssocID="{94DD15B3-27E1-4762-B824-F4DAC8779235}" presName="root" presStyleCnt="0">
        <dgm:presLayoutVars>
          <dgm:dir/>
          <dgm:resizeHandles val="exact"/>
        </dgm:presLayoutVars>
      </dgm:prSet>
      <dgm:spPr/>
    </dgm:pt>
    <dgm:pt modelId="{F5A995AF-6ECB-4CC3-A07A-4D0F58BA5154}" type="pres">
      <dgm:prSet presAssocID="{94DD15B3-27E1-4762-B824-F4DAC8779235}" presName="container" presStyleCnt="0">
        <dgm:presLayoutVars>
          <dgm:dir/>
          <dgm:resizeHandles val="exact"/>
        </dgm:presLayoutVars>
      </dgm:prSet>
      <dgm:spPr/>
    </dgm:pt>
    <dgm:pt modelId="{5FFF38E2-BC35-496D-9B5E-1556CFB8B84B}" type="pres">
      <dgm:prSet presAssocID="{A5FC2E92-A8A2-4825-9919-CCB044D86020}" presName="compNode" presStyleCnt="0"/>
      <dgm:spPr/>
    </dgm:pt>
    <dgm:pt modelId="{11F203B8-257A-4E56-AF42-38EDA1546AFA}" type="pres">
      <dgm:prSet presAssocID="{A5FC2E92-A8A2-4825-9919-CCB044D86020}" presName="iconBgRect" presStyleLbl="bgShp" presStyleIdx="0" presStyleCnt="4"/>
      <dgm:spPr/>
    </dgm:pt>
    <dgm:pt modelId="{03040EF8-AA4C-4E12-8410-105DE2EBE558}" type="pres">
      <dgm:prSet presAssocID="{A5FC2E92-A8A2-4825-9919-CCB044D8602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ar Graph with Upward Trend"/>
        </a:ext>
      </dgm:extLst>
    </dgm:pt>
    <dgm:pt modelId="{BE25E79F-D7E2-4A91-B2CC-0E60EDAA2785}" type="pres">
      <dgm:prSet presAssocID="{A5FC2E92-A8A2-4825-9919-CCB044D86020}" presName="spaceRect" presStyleCnt="0"/>
      <dgm:spPr/>
    </dgm:pt>
    <dgm:pt modelId="{4DB659F8-666B-433D-9D57-54618BC1DBC1}" type="pres">
      <dgm:prSet presAssocID="{A5FC2E92-A8A2-4825-9919-CCB044D86020}" presName="textRect" presStyleLbl="revTx" presStyleIdx="0" presStyleCnt="4">
        <dgm:presLayoutVars>
          <dgm:chMax val="1"/>
          <dgm:chPref val="1"/>
        </dgm:presLayoutVars>
      </dgm:prSet>
      <dgm:spPr/>
    </dgm:pt>
    <dgm:pt modelId="{24B0429C-0EF0-4998-A891-90DF6E952D29}" type="pres">
      <dgm:prSet presAssocID="{C1AE2270-4EA1-4A14-8283-01612DB171DE}" presName="sibTrans" presStyleLbl="sibTrans2D1" presStyleIdx="0" presStyleCnt="0"/>
      <dgm:spPr/>
    </dgm:pt>
    <dgm:pt modelId="{3C04C2B4-1C19-4F2A-8AAD-ED53AD28F947}" type="pres">
      <dgm:prSet presAssocID="{23AAFDCA-0B68-45B0-8DED-23D0251EA5B4}" presName="compNode" presStyleCnt="0"/>
      <dgm:spPr/>
    </dgm:pt>
    <dgm:pt modelId="{F3008FC5-6926-4414-9A94-2D40AB7D76AC}" type="pres">
      <dgm:prSet presAssocID="{23AAFDCA-0B68-45B0-8DED-23D0251EA5B4}" presName="iconBgRect" presStyleLbl="bgShp" presStyleIdx="1" presStyleCnt="4"/>
      <dgm:spPr/>
    </dgm:pt>
    <dgm:pt modelId="{7206ED18-A518-4834-BE23-9445E91574F8}" type="pres">
      <dgm:prSet presAssocID="{23AAFDCA-0B68-45B0-8DED-23D0251EA5B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llar"/>
        </a:ext>
      </dgm:extLst>
    </dgm:pt>
    <dgm:pt modelId="{19841B21-C42B-48C9-B72B-EB2E6DE566D6}" type="pres">
      <dgm:prSet presAssocID="{23AAFDCA-0B68-45B0-8DED-23D0251EA5B4}" presName="spaceRect" presStyleCnt="0"/>
      <dgm:spPr/>
    </dgm:pt>
    <dgm:pt modelId="{16F996A7-A607-465E-B826-E3AE086940F2}" type="pres">
      <dgm:prSet presAssocID="{23AAFDCA-0B68-45B0-8DED-23D0251EA5B4}" presName="textRect" presStyleLbl="revTx" presStyleIdx="1" presStyleCnt="4">
        <dgm:presLayoutVars>
          <dgm:chMax val="1"/>
          <dgm:chPref val="1"/>
        </dgm:presLayoutVars>
      </dgm:prSet>
      <dgm:spPr/>
    </dgm:pt>
    <dgm:pt modelId="{9D52DE44-C14E-4F5C-BEE5-61B08A8FAE0F}" type="pres">
      <dgm:prSet presAssocID="{B82AA690-CDEC-40C4-A399-703746B11240}" presName="sibTrans" presStyleLbl="sibTrans2D1" presStyleIdx="0" presStyleCnt="0"/>
      <dgm:spPr/>
    </dgm:pt>
    <dgm:pt modelId="{E17D4346-58E4-4239-AE63-7EFC7444B868}" type="pres">
      <dgm:prSet presAssocID="{E78D5A67-2D79-465D-9CC6-439A67971037}" presName="compNode" presStyleCnt="0"/>
      <dgm:spPr/>
    </dgm:pt>
    <dgm:pt modelId="{0B732F7A-866B-4A05-8329-92DE129D1CEF}" type="pres">
      <dgm:prSet presAssocID="{E78D5A67-2D79-465D-9CC6-439A67971037}" presName="iconBgRect" presStyleLbl="bgShp" presStyleIdx="2" presStyleCnt="4"/>
      <dgm:spPr/>
    </dgm:pt>
    <dgm:pt modelId="{D5FE9473-C7AF-475D-89BA-6D85909CE0E7}" type="pres">
      <dgm:prSet presAssocID="{E78D5A67-2D79-465D-9CC6-439A6797103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ice"/>
        </a:ext>
      </dgm:extLst>
    </dgm:pt>
    <dgm:pt modelId="{71F96D28-5C0D-4BAC-8C81-F855E0E4C434}" type="pres">
      <dgm:prSet presAssocID="{E78D5A67-2D79-465D-9CC6-439A67971037}" presName="spaceRect" presStyleCnt="0"/>
      <dgm:spPr/>
    </dgm:pt>
    <dgm:pt modelId="{ADD2837D-FBA5-474C-A1F8-CCD2DCC342D0}" type="pres">
      <dgm:prSet presAssocID="{E78D5A67-2D79-465D-9CC6-439A67971037}" presName="textRect" presStyleLbl="revTx" presStyleIdx="2" presStyleCnt="4">
        <dgm:presLayoutVars>
          <dgm:chMax val="1"/>
          <dgm:chPref val="1"/>
        </dgm:presLayoutVars>
      </dgm:prSet>
      <dgm:spPr/>
    </dgm:pt>
    <dgm:pt modelId="{CFFE68F3-AF47-40F8-BB3E-B4ED1E75BE54}" type="pres">
      <dgm:prSet presAssocID="{B23623E0-49AD-4174-891E-311A1006848B}" presName="sibTrans" presStyleLbl="sibTrans2D1" presStyleIdx="0" presStyleCnt="0"/>
      <dgm:spPr/>
    </dgm:pt>
    <dgm:pt modelId="{FB727CE6-7F86-49EC-B1A3-B5E66EB844C7}" type="pres">
      <dgm:prSet presAssocID="{DCAC2423-FC90-4388-9B72-A97237C4DAD2}" presName="compNode" presStyleCnt="0"/>
      <dgm:spPr/>
    </dgm:pt>
    <dgm:pt modelId="{A7FC605C-E972-4993-B24E-3AA924FF4FE5}" type="pres">
      <dgm:prSet presAssocID="{DCAC2423-FC90-4388-9B72-A97237C4DAD2}" presName="iconBgRect" presStyleLbl="bgShp" presStyleIdx="3" presStyleCnt="4"/>
      <dgm:spPr/>
    </dgm:pt>
    <dgm:pt modelId="{21CE6B6A-8188-4ED1-B23B-363840857311}" type="pres">
      <dgm:prSet presAssocID="{DCAC2423-FC90-4388-9B72-A97237C4DAD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ustomer Review"/>
        </a:ext>
      </dgm:extLst>
    </dgm:pt>
    <dgm:pt modelId="{D2CCB315-FE3C-44ED-B1BE-9CF84D13BD51}" type="pres">
      <dgm:prSet presAssocID="{DCAC2423-FC90-4388-9B72-A97237C4DAD2}" presName="spaceRect" presStyleCnt="0"/>
      <dgm:spPr/>
    </dgm:pt>
    <dgm:pt modelId="{93B0560A-FA48-48E9-B6E6-7058D28EA8FD}" type="pres">
      <dgm:prSet presAssocID="{DCAC2423-FC90-4388-9B72-A97237C4DAD2}" presName="textRect" presStyleLbl="revTx" presStyleIdx="3" presStyleCnt="4">
        <dgm:presLayoutVars>
          <dgm:chMax val="1"/>
          <dgm:chPref val="1"/>
        </dgm:presLayoutVars>
      </dgm:prSet>
      <dgm:spPr/>
    </dgm:pt>
  </dgm:ptLst>
  <dgm:cxnLst>
    <dgm:cxn modelId="{2475A407-841F-45FC-8971-D3B4FD337A51}" type="presOf" srcId="{A5FC2E92-A8A2-4825-9919-CCB044D86020}" destId="{4DB659F8-666B-433D-9D57-54618BC1DBC1}" srcOrd="0" destOrd="0" presId="urn:microsoft.com/office/officeart/2018/2/layout/IconCircleList"/>
    <dgm:cxn modelId="{8133E228-E4C3-49C2-AB5F-E809509989BF}" srcId="{94DD15B3-27E1-4762-B824-F4DAC8779235}" destId="{DCAC2423-FC90-4388-9B72-A97237C4DAD2}" srcOrd="3" destOrd="0" parTransId="{82BBF758-5BEB-414F-BB5F-5B151BDB2A62}" sibTransId="{6A51BC57-5EF9-4D44-A6FE-E4850F0C1A25}"/>
    <dgm:cxn modelId="{DA403C3A-C81A-4752-81D6-71DB6BFC006C}" srcId="{94DD15B3-27E1-4762-B824-F4DAC8779235}" destId="{E78D5A67-2D79-465D-9CC6-439A67971037}" srcOrd="2" destOrd="0" parTransId="{9096FA1A-E702-4AB9-9124-F07541F16D0E}" sibTransId="{B23623E0-49AD-4174-891E-311A1006848B}"/>
    <dgm:cxn modelId="{55612844-E608-43BD-A6C8-D18A5D4E4231}" srcId="{94DD15B3-27E1-4762-B824-F4DAC8779235}" destId="{A5FC2E92-A8A2-4825-9919-CCB044D86020}" srcOrd="0" destOrd="0" parTransId="{43317DFD-F0FC-4660-8638-CEB1DD55ABC5}" sibTransId="{C1AE2270-4EA1-4A14-8283-01612DB171DE}"/>
    <dgm:cxn modelId="{79E4306D-F295-49B4-B5AD-AFDC2434519B}" type="presOf" srcId="{94DD15B3-27E1-4762-B824-F4DAC8779235}" destId="{9D16FFE4-FFEF-4311-AAA5-ABDEB7893E40}" srcOrd="0" destOrd="0" presId="urn:microsoft.com/office/officeart/2018/2/layout/IconCircleList"/>
    <dgm:cxn modelId="{6805E250-B6D8-496C-AC2E-EBC380888675}" type="presOf" srcId="{23AAFDCA-0B68-45B0-8DED-23D0251EA5B4}" destId="{16F996A7-A607-465E-B826-E3AE086940F2}" srcOrd="0" destOrd="0" presId="urn:microsoft.com/office/officeart/2018/2/layout/IconCircleList"/>
    <dgm:cxn modelId="{D01B2981-DBFA-45F8-A7FC-CD874EB9821A}" type="presOf" srcId="{C1AE2270-4EA1-4A14-8283-01612DB171DE}" destId="{24B0429C-0EF0-4998-A891-90DF6E952D29}" srcOrd="0" destOrd="0" presId="urn:microsoft.com/office/officeart/2018/2/layout/IconCircleList"/>
    <dgm:cxn modelId="{F8D9F7C2-B782-4DBF-B016-59A490B1CD8E}" type="presOf" srcId="{DCAC2423-FC90-4388-9B72-A97237C4DAD2}" destId="{93B0560A-FA48-48E9-B6E6-7058D28EA8FD}" srcOrd="0" destOrd="0" presId="urn:microsoft.com/office/officeart/2018/2/layout/IconCircleList"/>
    <dgm:cxn modelId="{AB1344E8-4EAC-4290-9C0A-C76BA052A623}" type="presOf" srcId="{B23623E0-49AD-4174-891E-311A1006848B}" destId="{CFFE68F3-AF47-40F8-BB3E-B4ED1E75BE54}" srcOrd="0" destOrd="0" presId="urn:microsoft.com/office/officeart/2018/2/layout/IconCircleList"/>
    <dgm:cxn modelId="{1CB788EF-5303-4306-8B49-D5A98E30CC88}" type="presOf" srcId="{B82AA690-CDEC-40C4-A399-703746B11240}" destId="{9D52DE44-C14E-4F5C-BEE5-61B08A8FAE0F}" srcOrd="0" destOrd="0" presId="urn:microsoft.com/office/officeart/2018/2/layout/IconCircleList"/>
    <dgm:cxn modelId="{5EBF15F1-EDEC-4FEA-98D0-62B972AE84C2}" srcId="{94DD15B3-27E1-4762-B824-F4DAC8779235}" destId="{23AAFDCA-0B68-45B0-8DED-23D0251EA5B4}" srcOrd="1" destOrd="0" parTransId="{FBB81E92-D4A7-48C4-B839-4D92D7EF32A9}" sibTransId="{B82AA690-CDEC-40C4-A399-703746B11240}"/>
    <dgm:cxn modelId="{27C050F6-83AC-4C25-8FFC-FED33819C373}" type="presOf" srcId="{E78D5A67-2D79-465D-9CC6-439A67971037}" destId="{ADD2837D-FBA5-474C-A1F8-CCD2DCC342D0}" srcOrd="0" destOrd="0" presId="urn:microsoft.com/office/officeart/2018/2/layout/IconCircleList"/>
    <dgm:cxn modelId="{439FB5F9-1C5E-4D1C-9F68-4B14DFEC94A4}" type="presParOf" srcId="{9D16FFE4-FFEF-4311-AAA5-ABDEB7893E40}" destId="{F5A995AF-6ECB-4CC3-A07A-4D0F58BA5154}" srcOrd="0" destOrd="0" presId="urn:microsoft.com/office/officeart/2018/2/layout/IconCircleList"/>
    <dgm:cxn modelId="{8C4DB7B8-55DE-4363-894B-3F5B584E7D95}" type="presParOf" srcId="{F5A995AF-6ECB-4CC3-A07A-4D0F58BA5154}" destId="{5FFF38E2-BC35-496D-9B5E-1556CFB8B84B}" srcOrd="0" destOrd="0" presId="urn:microsoft.com/office/officeart/2018/2/layout/IconCircleList"/>
    <dgm:cxn modelId="{C6015137-FE43-42ED-BFF7-738CF5E01797}" type="presParOf" srcId="{5FFF38E2-BC35-496D-9B5E-1556CFB8B84B}" destId="{11F203B8-257A-4E56-AF42-38EDA1546AFA}" srcOrd="0" destOrd="0" presId="urn:microsoft.com/office/officeart/2018/2/layout/IconCircleList"/>
    <dgm:cxn modelId="{4C2F38AA-4392-4FF8-BE2C-84CED8AE7A1D}" type="presParOf" srcId="{5FFF38E2-BC35-496D-9B5E-1556CFB8B84B}" destId="{03040EF8-AA4C-4E12-8410-105DE2EBE558}" srcOrd="1" destOrd="0" presId="urn:microsoft.com/office/officeart/2018/2/layout/IconCircleList"/>
    <dgm:cxn modelId="{54B9AB47-66B8-4358-BA43-BCB296361FCB}" type="presParOf" srcId="{5FFF38E2-BC35-496D-9B5E-1556CFB8B84B}" destId="{BE25E79F-D7E2-4A91-B2CC-0E60EDAA2785}" srcOrd="2" destOrd="0" presId="urn:microsoft.com/office/officeart/2018/2/layout/IconCircleList"/>
    <dgm:cxn modelId="{48EAC2D1-26EF-438F-9C53-79B89DA329EA}" type="presParOf" srcId="{5FFF38E2-BC35-496D-9B5E-1556CFB8B84B}" destId="{4DB659F8-666B-433D-9D57-54618BC1DBC1}" srcOrd="3" destOrd="0" presId="urn:microsoft.com/office/officeart/2018/2/layout/IconCircleList"/>
    <dgm:cxn modelId="{23C97F51-4853-44C4-A9B8-76777E71A016}" type="presParOf" srcId="{F5A995AF-6ECB-4CC3-A07A-4D0F58BA5154}" destId="{24B0429C-0EF0-4998-A891-90DF6E952D29}" srcOrd="1" destOrd="0" presId="urn:microsoft.com/office/officeart/2018/2/layout/IconCircleList"/>
    <dgm:cxn modelId="{D1492FE9-B8AD-46B7-805D-D17DA1F1B56F}" type="presParOf" srcId="{F5A995AF-6ECB-4CC3-A07A-4D0F58BA5154}" destId="{3C04C2B4-1C19-4F2A-8AAD-ED53AD28F947}" srcOrd="2" destOrd="0" presId="urn:microsoft.com/office/officeart/2018/2/layout/IconCircleList"/>
    <dgm:cxn modelId="{4EDA0491-DBC7-44ED-A132-5B94F6AB3F95}" type="presParOf" srcId="{3C04C2B4-1C19-4F2A-8AAD-ED53AD28F947}" destId="{F3008FC5-6926-4414-9A94-2D40AB7D76AC}" srcOrd="0" destOrd="0" presId="urn:microsoft.com/office/officeart/2018/2/layout/IconCircleList"/>
    <dgm:cxn modelId="{5DA3F920-0D7B-48D6-896B-AC3074074888}" type="presParOf" srcId="{3C04C2B4-1C19-4F2A-8AAD-ED53AD28F947}" destId="{7206ED18-A518-4834-BE23-9445E91574F8}" srcOrd="1" destOrd="0" presId="urn:microsoft.com/office/officeart/2018/2/layout/IconCircleList"/>
    <dgm:cxn modelId="{23C1CFAB-4B39-42E2-BD19-81F28105C0F3}" type="presParOf" srcId="{3C04C2B4-1C19-4F2A-8AAD-ED53AD28F947}" destId="{19841B21-C42B-48C9-B72B-EB2E6DE566D6}" srcOrd="2" destOrd="0" presId="urn:microsoft.com/office/officeart/2018/2/layout/IconCircleList"/>
    <dgm:cxn modelId="{82F8EF2C-9C0D-49D0-A8B6-9839DEA9DBFA}" type="presParOf" srcId="{3C04C2B4-1C19-4F2A-8AAD-ED53AD28F947}" destId="{16F996A7-A607-465E-B826-E3AE086940F2}" srcOrd="3" destOrd="0" presId="urn:microsoft.com/office/officeart/2018/2/layout/IconCircleList"/>
    <dgm:cxn modelId="{9E15DD4E-4B78-459E-8983-73CA57FC59DF}" type="presParOf" srcId="{F5A995AF-6ECB-4CC3-A07A-4D0F58BA5154}" destId="{9D52DE44-C14E-4F5C-BEE5-61B08A8FAE0F}" srcOrd="3" destOrd="0" presId="urn:microsoft.com/office/officeart/2018/2/layout/IconCircleList"/>
    <dgm:cxn modelId="{8850C48F-6CB4-4C6B-B0BD-4C03BB10A737}" type="presParOf" srcId="{F5A995AF-6ECB-4CC3-A07A-4D0F58BA5154}" destId="{E17D4346-58E4-4239-AE63-7EFC7444B868}" srcOrd="4" destOrd="0" presId="urn:microsoft.com/office/officeart/2018/2/layout/IconCircleList"/>
    <dgm:cxn modelId="{DA0EB08A-4311-459E-B6E5-29FE98809C48}" type="presParOf" srcId="{E17D4346-58E4-4239-AE63-7EFC7444B868}" destId="{0B732F7A-866B-4A05-8329-92DE129D1CEF}" srcOrd="0" destOrd="0" presId="urn:microsoft.com/office/officeart/2018/2/layout/IconCircleList"/>
    <dgm:cxn modelId="{ED6274B3-DA8D-4824-A87E-28D2073CC1AC}" type="presParOf" srcId="{E17D4346-58E4-4239-AE63-7EFC7444B868}" destId="{D5FE9473-C7AF-475D-89BA-6D85909CE0E7}" srcOrd="1" destOrd="0" presId="urn:microsoft.com/office/officeart/2018/2/layout/IconCircleList"/>
    <dgm:cxn modelId="{658B3F7C-7F8D-4FB2-83A3-0F1CEF537455}" type="presParOf" srcId="{E17D4346-58E4-4239-AE63-7EFC7444B868}" destId="{71F96D28-5C0D-4BAC-8C81-F855E0E4C434}" srcOrd="2" destOrd="0" presId="urn:microsoft.com/office/officeart/2018/2/layout/IconCircleList"/>
    <dgm:cxn modelId="{611A2AEE-CB13-437F-89AB-4EBE148AA430}" type="presParOf" srcId="{E17D4346-58E4-4239-AE63-7EFC7444B868}" destId="{ADD2837D-FBA5-474C-A1F8-CCD2DCC342D0}" srcOrd="3" destOrd="0" presId="urn:microsoft.com/office/officeart/2018/2/layout/IconCircleList"/>
    <dgm:cxn modelId="{23539128-F7C0-4868-9D69-F9ABA58C5EA3}" type="presParOf" srcId="{F5A995AF-6ECB-4CC3-A07A-4D0F58BA5154}" destId="{CFFE68F3-AF47-40F8-BB3E-B4ED1E75BE54}" srcOrd="5" destOrd="0" presId="urn:microsoft.com/office/officeart/2018/2/layout/IconCircleList"/>
    <dgm:cxn modelId="{AAAD7E50-9AFC-48AF-94CF-21630E7B3B28}" type="presParOf" srcId="{F5A995AF-6ECB-4CC3-A07A-4D0F58BA5154}" destId="{FB727CE6-7F86-49EC-B1A3-B5E66EB844C7}" srcOrd="6" destOrd="0" presId="urn:microsoft.com/office/officeart/2018/2/layout/IconCircleList"/>
    <dgm:cxn modelId="{231E7A6C-E92A-4D28-9EE0-57200872230A}" type="presParOf" srcId="{FB727CE6-7F86-49EC-B1A3-B5E66EB844C7}" destId="{A7FC605C-E972-4993-B24E-3AA924FF4FE5}" srcOrd="0" destOrd="0" presId="urn:microsoft.com/office/officeart/2018/2/layout/IconCircleList"/>
    <dgm:cxn modelId="{5EAECE31-40C6-4291-9F6E-63D7A993A8B1}" type="presParOf" srcId="{FB727CE6-7F86-49EC-B1A3-B5E66EB844C7}" destId="{21CE6B6A-8188-4ED1-B23B-363840857311}" srcOrd="1" destOrd="0" presId="urn:microsoft.com/office/officeart/2018/2/layout/IconCircleList"/>
    <dgm:cxn modelId="{ADFCC3F7-5984-4C3F-A4ED-DD6FBFFD8F62}" type="presParOf" srcId="{FB727CE6-7F86-49EC-B1A3-B5E66EB844C7}" destId="{D2CCB315-FE3C-44ED-B1BE-9CF84D13BD51}" srcOrd="2" destOrd="0" presId="urn:microsoft.com/office/officeart/2018/2/layout/IconCircleList"/>
    <dgm:cxn modelId="{97F9C3E2-5DD9-4FC4-B7A9-83741A1FC716}" type="presParOf" srcId="{FB727CE6-7F86-49EC-B1A3-B5E66EB844C7}" destId="{93B0560A-FA48-48E9-B6E6-7058D28EA8FD}"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142083F9-0A86-491F-9AEB-244F9EC91F2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D7427F91-C149-412D-ADD3-0B74EF9D6B1A}">
      <dgm:prSet/>
      <dgm:spPr/>
      <dgm:t>
        <a:bodyPr/>
        <a:lstStyle/>
        <a:p>
          <a:r>
            <a:rPr lang="en-GB"/>
            <a:t>To identify organisations that deal with the prevention of gambling and gaming-related harms </a:t>
          </a:r>
          <a:endParaRPr lang="en-US"/>
        </a:p>
      </dgm:t>
    </dgm:pt>
    <dgm:pt modelId="{E71A3E17-2397-4231-B6F0-900074E9BAE6}" type="parTrans" cxnId="{36390812-909F-445E-8987-473353AFC890}">
      <dgm:prSet/>
      <dgm:spPr/>
      <dgm:t>
        <a:bodyPr/>
        <a:lstStyle/>
        <a:p>
          <a:endParaRPr lang="en-US"/>
        </a:p>
      </dgm:t>
    </dgm:pt>
    <dgm:pt modelId="{A5F8884E-4A87-488F-A08E-B482C738E668}" type="sibTrans" cxnId="{36390812-909F-445E-8987-473353AFC890}">
      <dgm:prSet/>
      <dgm:spPr/>
      <dgm:t>
        <a:bodyPr/>
        <a:lstStyle/>
        <a:p>
          <a:endParaRPr lang="en-US"/>
        </a:p>
      </dgm:t>
    </dgm:pt>
    <dgm:pt modelId="{FA035458-352D-419E-A201-7A4C8D8117F6}">
      <dgm:prSet/>
      <dgm:spPr/>
      <dgm:t>
        <a:bodyPr/>
        <a:lstStyle/>
        <a:p>
          <a:r>
            <a:rPr lang="en-GB"/>
            <a:t>To identify organisations that support people who are already addicted</a:t>
          </a:r>
          <a:endParaRPr lang="en-US"/>
        </a:p>
      </dgm:t>
    </dgm:pt>
    <dgm:pt modelId="{AA55A921-DE75-43E4-AB8A-E3E720267BEF}" type="parTrans" cxnId="{C292C477-B525-45F5-8A20-9961E848B205}">
      <dgm:prSet/>
      <dgm:spPr/>
      <dgm:t>
        <a:bodyPr/>
        <a:lstStyle/>
        <a:p>
          <a:endParaRPr lang="en-US"/>
        </a:p>
      </dgm:t>
    </dgm:pt>
    <dgm:pt modelId="{1E04E280-1069-47FC-94E8-5D3E5035AA18}" type="sibTrans" cxnId="{C292C477-B525-45F5-8A20-9961E848B205}">
      <dgm:prSet/>
      <dgm:spPr/>
      <dgm:t>
        <a:bodyPr/>
        <a:lstStyle/>
        <a:p>
          <a:endParaRPr lang="en-US"/>
        </a:p>
      </dgm:t>
    </dgm:pt>
    <dgm:pt modelId="{BDE8A3BE-D9E4-4E4F-989F-E967E0303201}">
      <dgm:prSet/>
      <dgm:spPr/>
      <dgm:t>
        <a:bodyPr/>
        <a:lstStyle/>
        <a:p>
          <a:r>
            <a:rPr lang="en-GB"/>
            <a:t>To create a support tool for young people</a:t>
          </a:r>
          <a:endParaRPr lang="en-US"/>
        </a:p>
      </dgm:t>
    </dgm:pt>
    <dgm:pt modelId="{3D19C9C3-93B5-4ADB-BC78-79516C23D152}" type="parTrans" cxnId="{FF3B867F-7332-4B11-9810-1197E01C7272}">
      <dgm:prSet/>
      <dgm:spPr/>
      <dgm:t>
        <a:bodyPr/>
        <a:lstStyle/>
        <a:p>
          <a:endParaRPr lang="en-US"/>
        </a:p>
      </dgm:t>
    </dgm:pt>
    <dgm:pt modelId="{1066F764-85F8-4250-BD08-56172DACCA4D}" type="sibTrans" cxnId="{FF3B867F-7332-4B11-9810-1197E01C7272}">
      <dgm:prSet/>
      <dgm:spPr/>
      <dgm:t>
        <a:bodyPr/>
        <a:lstStyle/>
        <a:p>
          <a:endParaRPr lang="en-US"/>
        </a:p>
      </dgm:t>
    </dgm:pt>
    <dgm:pt modelId="{F6830F34-E50F-451F-BA46-D9102B9B0009}" type="pres">
      <dgm:prSet presAssocID="{142083F9-0A86-491F-9AEB-244F9EC91F2F}" presName="linear" presStyleCnt="0">
        <dgm:presLayoutVars>
          <dgm:animLvl val="lvl"/>
          <dgm:resizeHandles val="exact"/>
        </dgm:presLayoutVars>
      </dgm:prSet>
      <dgm:spPr/>
    </dgm:pt>
    <dgm:pt modelId="{193E1373-E2C1-4B30-A604-62FC775DDBE8}" type="pres">
      <dgm:prSet presAssocID="{D7427F91-C149-412D-ADD3-0B74EF9D6B1A}" presName="parentText" presStyleLbl="node1" presStyleIdx="0" presStyleCnt="3">
        <dgm:presLayoutVars>
          <dgm:chMax val="0"/>
          <dgm:bulletEnabled val="1"/>
        </dgm:presLayoutVars>
      </dgm:prSet>
      <dgm:spPr/>
    </dgm:pt>
    <dgm:pt modelId="{49D4E535-5022-4B71-8B0C-5745CBFE87BF}" type="pres">
      <dgm:prSet presAssocID="{A5F8884E-4A87-488F-A08E-B482C738E668}" presName="spacer" presStyleCnt="0"/>
      <dgm:spPr/>
    </dgm:pt>
    <dgm:pt modelId="{FEC80B8A-C858-49B1-9EB5-37EC253E5CCB}" type="pres">
      <dgm:prSet presAssocID="{FA035458-352D-419E-A201-7A4C8D8117F6}" presName="parentText" presStyleLbl="node1" presStyleIdx="1" presStyleCnt="3">
        <dgm:presLayoutVars>
          <dgm:chMax val="0"/>
          <dgm:bulletEnabled val="1"/>
        </dgm:presLayoutVars>
      </dgm:prSet>
      <dgm:spPr/>
    </dgm:pt>
    <dgm:pt modelId="{2467704A-BA99-470E-B37A-E92EC878707B}" type="pres">
      <dgm:prSet presAssocID="{1E04E280-1069-47FC-94E8-5D3E5035AA18}" presName="spacer" presStyleCnt="0"/>
      <dgm:spPr/>
    </dgm:pt>
    <dgm:pt modelId="{94C6B1A3-45F5-4E42-BF0C-A3D6AD42B3E9}" type="pres">
      <dgm:prSet presAssocID="{BDE8A3BE-D9E4-4E4F-989F-E967E0303201}" presName="parentText" presStyleLbl="node1" presStyleIdx="2" presStyleCnt="3">
        <dgm:presLayoutVars>
          <dgm:chMax val="0"/>
          <dgm:bulletEnabled val="1"/>
        </dgm:presLayoutVars>
      </dgm:prSet>
      <dgm:spPr/>
    </dgm:pt>
  </dgm:ptLst>
  <dgm:cxnLst>
    <dgm:cxn modelId="{7DA14904-0823-4409-8262-03A71CE217A4}" type="presOf" srcId="{D7427F91-C149-412D-ADD3-0B74EF9D6B1A}" destId="{193E1373-E2C1-4B30-A604-62FC775DDBE8}" srcOrd="0" destOrd="0" presId="urn:microsoft.com/office/officeart/2005/8/layout/vList2"/>
    <dgm:cxn modelId="{36390812-909F-445E-8987-473353AFC890}" srcId="{142083F9-0A86-491F-9AEB-244F9EC91F2F}" destId="{D7427F91-C149-412D-ADD3-0B74EF9D6B1A}" srcOrd="0" destOrd="0" parTransId="{E71A3E17-2397-4231-B6F0-900074E9BAE6}" sibTransId="{A5F8884E-4A87-488F-A08E-B482C738E668}"/>
    <dgm:cxn modelId="{64988253-6F3A-4551-9B88-AC0B6518CCC4}" type="presOf" srcId="{142083F9-0A86-491F-9AEB-244F9EC91F2F}" destId="{F6830F34-E50F-451F-BA46-D9102B9B0009}" srcOrd="0" destOrd="0" presId="urn:microsoft.com/office/officeart/2005/8/layout/vList2"/>
    <dgm:cxn modelId="{C292C477-B525-45F5-8A20-9961E848B205}" srcId="{142083F9-0A86-491F-9AEB-244F9EC91F2F}" destId="{FA035458-352D-419E-A201-7A4C8D8117F6}" srcOrd="1" destOrd="0" parTransId="{AA55A921-DE75-43E4-AB8A-E3E720267BEF}" sibTransId="{1E04E280-1069-47FC-94E8-5D3E5035AA18}"/>
    <dgm:cxn modelId="{FF3B867F-7332-4B11-9810-1197E01C7272}" srcId="{142083F9-0A86-491F-9AEB-244F9EC91F2F}" destId="{BDE8A3BE-D9E4-4E4F-989F-E967E0303201}" srcOrd="2" destOrd="0" parTransId="{3D19C9C3-93B5-4ADB-BC78-79516C23D152}" sibTransId="{1066F764-85F8-4250-BD08-56172DACCA4D}"/>
    <dgm:cxn modelId="{0098B3A2-0255-459C-A8CA-2F74E7D18815}" type="presOf" srcId="{FA035458-352D-419E-A201-7A4C8D8117F6}" destId="{FEC80B8A-C858-49B1-9EB5-37EC253E5CCB}" srcOrd="0" destOrd="0" presId="urn:microsoft.com/office/officeart/2005/8/layout/vList2"/>
    <dgm:cxn modelId="{656869BF-178F-4E93-A29D-019E1C522C4A}" type="presOf" srcId="{BDE8A3BE-D9E4-4E4F-989F-E967E0303201}" destId="{94C6B1A3-45F5-4E42-BF0C-A3D6AD42B3E9}" srcOrd="0" destOrd="0" presId="urn:microsoft.com/office/officeart/2005/8/layout/vList2"/>
    <dgm:cxn modelId="{A605C5E0-06EA-4E38-AA89-5CFF9A700192}" type="presParOf" srcId="{F6830F34-E50F-451F-BA46-D9102B9B0009}" destId="{193E1373-E2C1-4B30-A604-62FC775DDBE8}" srcOrd="0" destOrd="0" presId="urn:microsoft.com/office/officeart/2005/8/layout/vList2"/>
    <dgm:cxn modelId="{30930850-3F80-42DC-A147-440116F20F11}" type="presParOf" srcId="{F6830F34-E50F-451F-BA46-D9102B9B0009}" destId="{49D4E535-5022-4B71-8B0C-5745CBFE87BF}" srcOrd="1" destOrd="0" presId="urn:microsoft.com/office/officeart/2005/8/layout/vList2"/>
    <dgm:cxn modelId="{5CC2A362-A667-4A5C-AA96-3F608879F669}" type="presParOf" srcId="{F6830F34-E50F-451F-BA46-D9102B9B0009}" destId="{FEC80B8A-C858-49B1-9EB5-37EC253E5CCB}" srcOrd="2" destOrd="0" presId="urn:microsoft.com/office/officeart/2005/8/layout/vList2"/>
    <dgm:cxn modelId="{5621ABA9-2170-43FE-8B61-6E5D037D9FA8}" type="presParOf" srcId="{F6830F34-E50F-451F-BA46-D9102B9B0009}" destId="{2467704A-BA99-470E-B37A-E92EC878707B}" srcOrd="3" destOrd="0" presId="urn:microsoft.com/office/officeart/2005/8/layout/vList2"/>
    <dgm:cxn modelId="{7DCA901C-3AB5-47AF-BCE9-0E4F35CA4986}" type="presParOf" srcId="{F6830F34-E50F-451F-BA46-D9102B9B0009}" destId="{94C6B1A3-45F5-4E42-BF0C-A3D6AD42B3E9}"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204D1BC-3C52-4CFB-9CDE-FE9321B3CF1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C41C8BC3-BE62-4D42-8888-EF59536D8166}">
      <dgm:prSet/>
      <dgm:spPr/>
      <dgm:t>
        <a:bodyPr/>
        <a:lstStyle/>
        <a:p>
          <a:r>
            <a:rPr lang="en-GB"/>
            <a:t>List five different ways that a gambling or gaming brand might use advertising.</a:t>
          </a:r>
          <a:endParaRPr lang="en-US"/>
        </a:p>
      </dgm:t>
    </dgm:pt>
    <dgm:pt modelId="{C558D430-D854-4050-A1BE-70C697869B18}" type="parTrans" cxnId="{4DE8D324-58C8-4D59-B284-5F96207461A6}">
      <dgm:prSet/>
      <dgm:spPr/>
      <dgm:t>
        <a:bodyPr/>
        <a:lstStyle/>
        <a:p>
          <a:endParaRPr lang="en-US"/>
        </a:p>
      </dgm:t>
    </dgm:pt>
    <dgm:pt modelId="{74A01EBE-66ED-4856-B322-28B1E7245018}" type="sibTrans" cxnId="{4DE8D324-58C8-4D59-B284-5F96207461A6}">
      <dgm:prSet/>
      <dgm:spPr/>
      <dgm:t>
        <a:bodyPr/>
        <a:lstStyle/>
        <a:p>
          <a:endParaRPr lang="en-US"/>
        </a:p>
      </dgm:t>
    </dgm:pt>
    <dgm:pt modelId="{1BD98D97-981A-4285-B94E-EABE99F20848}">
      <dgm:prSet/>
      <dgm:spPr/>
      <dgm:t>
        <a:bodyPr/>
        <a:lstStyle/>
        <a:p>
          <a:r>
            <a:rPr lang="en-GB"/>
            <a:t>What do you think of the methods used and are young people protected? </a:t>
          </a:r>
          <a:endParaRPr lang="en-US"/>
        </a:p>
      </dgm:t>
    </dgm:pt>
    <dgm:pt modelId="{0895B349-CB57-4143-B96F-FF2FA5C6F683}" type="parTrans" cxnId="{EC26E6AE-2998-4C72-AF26-3157DBC64FEB}">
      <dgm:prSet/>
      <dgm:spPr/>
      <dgm:t>
        <a:bodyPr/>
        <a:lstStyle/>
        <a:p>
          <a:endParaRPr lang="en-US"/>
        </a:p>
      </dgm:t>
    </dgm:pt>
    <dgm:pt modelId="{49A15F75-31F2-4DF9-8BEC-AC92F9BB6BA9}" type="sibTrans" cxnId="{EC26E6AE-2998-4C72-AF26-3157DBC64FEB}">
      <dgm:prSet/>
      <dgm:spPr/>
      <dgm:t>
        <a:bodyPr/>
        <a:lstStyle/>
        <a:p>
          <a:endParaRPr lang="en-US"/>
        </a:p>
      </dgm:t>
    </dgm:pt>
    <dgm:pt modelId="{8450DDEF-91F6-47F9-80D8-7F640B882481}">
      <dgm:prSet/>
      <dgm:spPr/>
      <dgm:t>
        <a:bodyPr/>
        <a:lstStyle/>
        <a:p>
          <a:r>
            <a:rPr lang="en-GB"/>
            <a:t>Whose responsibility is it to protect young people? Think about all the different methods used.</a:t>
          </a:r>
          <a:endParaRPr lang="en-US"/>
        </a:p>
      </dgm:t>
    </dgm:pt>
    <dgm:pt modelId="{E6BF85C8-53A6-4F0D-AD65-A81C92B75CD8}" type="parTrans" cxnId="{99C9C68A-C72C-43C4-85E8-A0CEA249B6AA}">
      <dgm:prSet/>
      <dgm:spPr/>
      <dgm:t>
        <a:bodyPr/>
        <a:lstStyle/>
        <a:p>
          <a:endParaRPr lang="en-US"/>
        </a:p>
      </dgm:t>
    </dgm:pt>
    <dgm:pt modelId="{28A0D7E8-E402-4C37-806B-84714730FCA5}" type="sibTrans" cxnId="{99C9C68A-C72C-43C4-85E8-A0CEA249B6AA}">
      <dgm:prSet/>
      <dgm:spPr/>
      <dgm:t>
        <a:bodyPr/>
        <a:lstStyle/>
        <a:p>
          <a:endParaRPr lang="en-US"/>
        </a:p>
      </dgm:t>
    </dgm:pt>
    <dgm:pt modelId="{F4BECF41-67E8-4A7C-B6AB-37C3A382B32C}">
      <dgm:prSet/>
      <dgm:spPr/>
      <dgm:t>
        <a:bodyPr/>
        <a:lstStyle/>
        <a:p>
          <a:r>
            <a:rPr lang="en-GB"/>
            <a:t>How does advertising make you feel? Does it ever influence you or your decisions? </a:t>
          </a:r>
          <a:endParaRPr lang="en-US"/>
        </a:p>
      </dgm:t>
    </dgm:pt>
    <dgm:pt modelId="{C64D3711-C1D0-4896-A7DD-C2A048FA22B0}" type="parTrans" cxnId="{463DB4D8-18CF-442F-81AA-1A8A37383CDE}">
      <dgm:prSet/>
      <dgm:spPr/>
      <dgm:t>
        <a:bodyPr/>
        <a:lstStyle/>
        <a:p>
          <a:endParaRPr lang="en-US"/>
        </a:p>
      </dgm:t>
    </dgm:pt>
    <dgm:pt modelId="{26108004-C707-4445-B139-235AF099C9DE}" type="sibTrans" cxnId="{463DB4D8-18CF-442F-81AA-1A8A37383CDE}">
      <dgm:prSet/>
      <dgm:spPr/>
      <dgm:t>
        <a:bodyPr/>
        <a:lstStyle/>
        <a:p>
          <a:endParaRPr lang="en-US"/>
        </a:p>
      </dgm:t>
    </dgm:pt>
    <dgm:pt modelId="{BCBDF35B-713D-4659-B3E0-9389900AF9B0}">
      <dgm:prSet/>
      <dgm:spPr/>
      <dgm:t>
        <a:bodyPr/>
        <a:lstStyle/>
        <a:p>
          <a:r>
            <a:rPr lang="en-GB"/>
            <a:t>Feedback your ideas to the rest of the class </a:t>
          </a:r>
          <a:endParaRPr lang="en-US"/>
        </a:p>
      </dgm:t>
    </dgm:pt>
    <dgm:pt modelId="{84B5E26D-0552-4B59-B201-BB699E1CEA99}" type="parTrans" cxnId="{4DEC8C5C-F829-40B6-AE02-CDF2A47E31CF}">
      <dgm:prSet/>
      <dgm:spPr/>
      <dgm:t>
        <a:bodyPr/>
        <a:lstStyle/>
        <a:p>
          <a:endParaRPr lang="en-US"/>
        </a:p>
      </dgm:t>
    </dgm:pt>
    <dgm:pt modelId="{7464EF15-45B8-433A-8C39-29ABD14E38C0}" type="sibTrans" cxnId="{4DEC8C5C-F829-40B6-AE02-CDF2A47E31CF}">
      <dgm:prSet/>
      <dgm:spPr/>
      <dgm:t>
        <a:bodyPr/>
        <a:lstStyle/>
        <a:p>
          <a:endParaRPr lang="en-US"/>
        </a:p>
      </dgm:t>
    </dgm:pt>
    <dgm:pt modelId="{5CDE75C8-6AFB-47A0-BB59-96B452A60F5F}" type="pres">
      <dgm:prSet presAssocID="{6204D1BC-3C52-4CFB-9CDE-FE9321B3CF17}" presName="vert0" presStyleCnt="0">
        <dgm:presLayoutVars>
          <dgm:dir/>
          <dgm:animOne val="branch"/>
          <dgm:animLvl val="lvl"/>
        </dgm:presLayoutVars>
      </dgm:prSet>
      <dgm:spPr/>
    </dgm:pt>
    <dgm:pt modelId="{FCB1AF05-AD8C-407D-8596-738D01B4D72C}" type="pres">
      <dgm:prSet presAssocID="{C41C8BC3-BE62-4D42-8888-EF59536D8166}" presName="thickLine" presStyleLbl="alignNode1" presStyleIdx="0" presStyleCnt="5"/>
      <dgm:spPr/>
    </dgm:pt>
    <dgm:pt modelId="{D51CAF8B-EB47-4F9D-B707-D7A2FBC749AD}" type="pres">
      <dgm:prSet presAssocID="{C41C8BC3-BE62-4D42-8888-EF59536D8166}" presName="horz1" presStyleCnt="0"/>
      <dgm:spPr/>
    </dgm:pt>
    <dgm:pt modelId="{9898FAA4-A813-43DB-A1E8-CA36EE23F3FB}" type="pres">
      <dgm:prSet presAssocID="{C41C8BC3-BE62-4D42-8888-EF59536D8166}" presName="tx1" presStyleLbl="revTx" presStyleIdx="0" presStyleCnt="5"/>
      <dgm:spPr/>
    </dgm:pt>
    <dgm:pt modelId="{744AC278-FD8D-4CD5-8BCC-980CE14A64E1}" type="pres">
      <dgm:prSet presAssocID="{C41C8BC3-BE62-4D42-8888-EF59536D8166}" presName="vert1" presStyleCnt="0"/>
      <dgm:spPr/>
    </dgm:pt>
    <dgm:pt modelId="{1632E280-D991-4398-80F1-4AB07080C2A1}" type="pres">
      <dgm:prSet presAssocID="{1BD98D97-981A-4285-B94E-EABE99F20848}" presName="thickLine" presStyleLbl="alignNode1" presStyleIdx="1" presStyleCnt="5"/>
      <dgm:spPr/>
    </dgm:pt>
    <dgm:pt modelId="{FFFFEF9F-C5F2-42F5-BC4B-0CD98D611B43}" type="pres">
      <dgm:prSet presAssocID="{1BD98D97-981A-4285-B94E-EABE99F20848}" presName="horz1" presStyleCnt="0"/>
      <dgm:spPr/>
    </dgm:pt>
    <dgm:pt modelId="{016AC5C0-34D3-4BB1-ADC8-A4762FCD58B6}" type="pres">
      <dgm:prSet presAssocID="{1BD98D97-981A-4285-B94E-EABE99F20848}" presName="tx1" presStyleLbl="revTx" presStyleIdx="1" presStyleCnt="5"/>
      <dgm:spPr/>
    </dgm:pt>
    <dgm:pt modelId="{BC574875-B816-42F1-9348-A5E28E0B8A16}" type="pres">
      <dgm:prSet presAssocID="{1BD98D97-981A-4285-B94E-EABE99F20848}" presName="vert1" presStyleCnt="0"/>
      <dgm:spPr/>
    </dgm:pt>
    <dgm:pt modelId="{20051A2B-61C7-48D3-B93D-67CE7AF06D14}" type="pres">
      <dgm:prSet presAssocID="{8450DDEF-91F6-47F9-80D8-7F640B882481}" presName="thickLine" presStyleLbl="alignNode1" presStyleIdx="2" presStyleCnt="5"/>
      <dgm:spPr/>
    </dgm:pt>
    <dgm:pt modelId="{39C061CD-1687-4AF6-92F9-90A5F02A8AAF}" type="pres">
      <dgm:prSet presAssocID="{8450DDEF-91F6-47F9-80D8-7F640B882481}" presName="horz1" presStyleCnt="0"/>
      <dgm:spPr/>
    </dgm:pt>
    <dgm:pt modelId="{0E3CBA8F-E36E-470A-9438-43FD5133A313}" type="pres">
      <dgm:prSet presAssocID="{8450DDEF-91F6-47F9-80D8-7F640B882481}" presName="tx1" presStyleLbl="revTx" presStyleIdx="2" presStyleCnt="5"/>
      <dgm:spPr/>
    </dgm:pt>
    <dgm:pt modelId="{FA1F7332-A795-45B7-B9FF-AD66B93D3111}" type="pres">
      <dgm:prSet presAssocID="{8450DDEF-91F6-47F9-80D8-7F640B882481}" presName="vert1" presStyleCnt="0"/>
      <dgm:spPr/>
    </dgm:pt>
    <dgm:pt modelId="{DA9957CB-26BF-4487-9C59-55ACC92D6B31}" type="pres">
      <dgm:prSet presAssocID="{F4BECF41-67E8-4A7C-B6AB-37C3A382B32C}" presName="thickLine" presStyleLbl="alignNode1" presStyleIdx="3" presStyleCnt="5"/>
      <dgm:spPr/>
    </dgm:pt>
    <dgm:pt modelId="{DF450C81-C565-433C-8B5D-CF6117A9FBAA}" type="pres">
      <dgm:prSet presAssocID="{F4BECF41-67E8-4A7C-B6AB-37C3A382B32C}" presName="horz1" presStyleCnt="0"/>
      <dgm:spPr/>
    </dgm:pt>
    <dgm:pt modelId="{AD75C55E-6841-494C-BC44-4A87859B8DFC}" type="pres">
      <dgm:prSet presAssocID="{F4BECF41-67E8-4A7C-B6AB-37C3A382B32C}" presName="tx1" presStyleLbl="revTx" presStyleIdx="3" presStyleCnt="5"/>
      <dgm:spPr/>
    </dgm:pt>
    <dgm:pt modelId="{5CD7EE58-997E-44C9-BF9E-1B14770C47C8}" type="pres">
      <dgm:prSet presAssocID="{F4BECF41-67E8-4A7C-B6AB-37C3A382B32C}" presName="vert1" presStyleCnt="0"/>
      <dgm:spPr/>
    </dgm:pt>
    <dgm:pt modelId="{2C537088-EC25-4FF5-8445-E55701A5992E}" type="pres">
      <dgm:prSet presAssocID="{BCBDF35B-713D-4659-B3E0-9389900AF9B0}" presName="thickLine" presStyleLbl="alignNode1" presStyleIdx="4" presStyleCnt="5"/>
      <dgm:spPr/>
    </dgm:pt>
    <dgm:pt modelId="{C4B97412-C787-4CA1-8388-4F2FC3DB3CF5}" type="pres">
      <dgm:prSet presAssocID="{BCBDF35B-713D-4659-B3E0-9389900AF9B0}" presName="horz1" presStyleCnt="0"/>
      <dgm:spPr/>
    </dgm:pt>
    <dgm:pt modelId="{9B576A2D-25E0-4141-87CB-45C6D7C65B4A}" type="pres">
      <dgm:prSet presAssocID="{BCBDF35B-713D-4659-B3E0-9389900AF9B0}" presName="tx1" presStyleLbl="revTx" presStyleIdx="4" presStyleCnt="5"/>
      <dgm:spPr/>
    </dgm:pt>
    <dgm:pt modelId="{9D12A503-F5F9-4A60-9B4A-49DDA474D60A}" type="pres">
      <dgm:prSet presAssocID="{BCBDF35B-713D-4659-B3E0-9389900AF9B0}" presName="vert1" presStyleCnt="0"/>
      <dgm:spPr/>
    </dgm:pt>
  </dgm:ptLst>
  <dgm:cxnLst>
    <dgm:cxn modelId="{8F9C1504-FF4E-44E2-9FAC-2C70C0DD14E0}" type="presOf" srcId="{6204D1BC-3C52-4CFB-9CDE-FE9321B3CF17}" destId="{5CDE75C8-6AFB-47A0-BB59-96B452A60F5F}" srcOrd="0" destOrd="0" presId="urn:microsoft.com/office/officeart/2008/layout/LinedList"/>
    <dgm:cxn modelId="{7D3D161E-AC2A-4A4A-84E8-91A0B9926EFA}" type="presOf" srcId="{8450DDEF-91F6-47F9-80D8-7F640B882481}" destId="{0E3CBA8F-E36E-470A-9438-43FD5133A313}" srcOrd="0" destOrd="0" presId="urn:microsoft.com/office/officeart/2008/layout/LinedList"/>
    <dgm:cxn modelId="{4DE8D324-58C8-4D59-B284-5F96207461A6}" srcId="{6204D1BC-3C52-4CFB-9CDE-FE9321B3CF17}" destId="{C41C8BC3-BE62-4D42-8888-EF59536D8166}" srcOrd="0" destOrd="0" parTransId="{C558D430-D854-4050-A1BE-70C697869B18}" sibTransId="{74A01EBE-66ED-4856-B322-28B1E7245018}"/>
    <dgm:cxn modelId="{4DEC8C5C-F829-40B6-AE02-CDF2A47E31CF}" srcId="{6204D1BC-3C52-4CFB-9CDE-FE9321B3CF17}" destId="{BCBDF35B-713D-4659-B3E0-9389900AF9B0}" srcOrd="4" destOrd="0" parTransId="{84B5E26D-0552-4B59-B201-BB699E1CEA99}" sibTransId="{7464EF15-45B8-433A-8C39-29ABD14E38C0}"/>
    <dgm:cxn modelId="{ABAF015E-4734-467D-B594-F704A4EA86B4}" type="presOf" srcId="{F4BECF41-67E8-4A7C-B6AB-37C3A382B32C}" destId="{AD75C55E-6841-494C-BC44-4A87859B8DFC}" srcOrd="0" destOrd="0" presId="urn:microsoft.com/office/officeart/2008/layout/LinedList"/>
    <dgm:cxn modelId="{6B3D1642-45CC-489D-99C4-DCA6040F7A50}" type="presOf" srcId="{BCBDF35B-713D-4659-B3E0-9389900AF9B0}" destId="{9B576A2D-25E0-4141-87CB-45C6D7C65B4A}" srcOrd="0" destOrd="0" presId="urn:microsoft.com/office/officeart/2008/layout/LinedList"/>
    <dgm:cxn modelId="{99C9C68A-C72C-43C4-85E8-A0CEA249B6AA}" srcId="{6204D1BC-3C52-4CFB-9CDE-FE9321B3CF17}" destId="{8450DDEF-91F6-47F9-80D8-7F640B882481}" srcOrd="2" destOrd="0" parTransId="{E6BF85C8-53A6-4F0D-AD65-A81C92B75CD8}" sibTransId="{28A0D7E8-E402-4C37-806B-84714730FCA5}"/>
    <dgm:cxn modelId="{F08E6E93-6F71-4816-9089-CE382DBCE92D}" type="presOf" srcId="{1BD98D97-981A-4285-B94E-EABE99F20848}" destId="{016AC5C0-34D3-4BB1-ADC8-A4762FCD58B6}" srcOrd="0" destOrd="0" presId="urn:microsoft.com/office/officeart/2008/layout/LinedList"/>
    <dgm:cxn modelId="{EC26E6AE-2998-4C72-AF26-3157DBC64FEB}" srcId="{6204D1BC-3C52-4CFB-9CDE-FE9321B3CF17}" destId="{1BD98D97-981A-4285-B94E-EABE99F20848}" srcOrd="1" destOrd="0" parTransId="{0895B349-CB57-4143-B96F-FF2FA5C6F683}" sibTransId="{49A15F75-31F2-4DF9-8BEC-AC92F9BB6BA9}"/>
    <dgm:cxn modelId="{463DB4D8-18CF-442F-81AA-1A8A37383CDE}" srcId="{6204D1BC-3C52-4CFB-9CDE-FE9321B3CF17}" destId="{F4BECF41-67E8-4A7C-B6AB-37C3A382B32C}" srcOrd="3" destOrd="0" parTransId="{C64D3711-C1D0-4896-A7DD-C2A048FA22B0}" sibTransId="{26108004-C707-4445-B139-235AF099C9DE}"/>
    <dgm:cxn modelId="{8D58FEDE-6EC3-440D-A413-BFF0981FE9D2}" type="presOf" srcId="{C41C8BC3-BE62-4D42-8888-EF59536D8166}" destId="{9898FAA4-A813-43DB-A1E8-CA36EE23F3FB}" srcOrd="0" destOrd="0" presId="urn:microsoft.com/office/officeart/2008/layout/LinedList"/>
    <dgm:cxn modelId="{DD97B538-B010-4861-B9A5-C0DCAF9ACE5D}" type="presParOf" srcId="{5CDE75C8-6AFB-47A0-BB59-96B452A60F5F}" destId="{FCB1AF05-AD8C-407D-8596-738D01B4D72C}" srcOrd="0" destOrd="0" presId="urn:microsoft.com/office/officeart/2008/layout/LinedList"/>
    <dgm:cxn modelId="{DFA26574-8CF8-4776-B9FC-CC106AC82001}" type="presParOf" srcId="{5CDE75C8-6AFB-47A0-BB59-96B452A60F5F}" destId="{D51CAF8B-EB47-4F9D-B707-D7A2FBC749AD}" srcOrd="1" destOrd="0" presId="urn:microsoft.com/office/officeart/2008/layout/LinedList"/>
    <dgm:cxn modelId="{18C485CA-557C-4AC8-87F8-1321456EEF42}" type="presParOf" srcId="{D51CAF8B-EB47-4F9D-B707-D7A2FBC749AD}" destId="{9898FAA4-A813-43DB-A1E8-CA36EE23F3FB}" srcOrd="0" destOrd="0" presId="urn:microsoft.com/office/officeart/2008/layout/LinedList"/>
    <dgm:cxn modelId="{7C1A5B92-FED2-4DF4-A01E-70A6ECC61690}" type="presParOf" srcId="{D51CAF8B-EB47-4F9D-B707-D7A2FBC749AD}" destId="{744AC278-FD8D-4CD5-8BCC-980CE14A64E1}" srcOrd="1" destOrd="0" presId="urn:microsoft.com/office/officeart/2008/layout/LinedList"/>
    <dgm:cxn modelId="{48FC599B-3D55-4074-ADD8-E5AB9E4EB5F9}" type="presParOf" srcId="{5CDE75C8-6AFB-47A0-BB59-96B452A60F5F}" destId="{1632E280-D991-4398-80F1-4AB07080C2A1}" srcOrd="2" destOrd="0" presId="urn:microsoft.com/office/officeart/2008/layout/LinedList"/>
    <dgm:cxn modelId="{B7FC9F30-0187-47D4-9A60-69DD78A0D9A4}" type="presParOf" srcId="{5CDE75C8-6AFB-47A0-BB59-96B452A60F5F}" destId="{FFFFEF9F-C5F2-42F5-BC4B-0CD98D611B43}" srcOrd="3" destOrd="0" presId="urn:microsoft.com/office/officeart/2008/layout/LinedList"/>
    <dgm:cxn modelId="{6E584793-93D5-4E7D-ADBE-3D13C6B501E7}" type="presParOf" srcId="{FFFFEF9F-C5F2-42F5-BC4B-0CD98D611B43}" destId="{016AC5C0-34D3-4BB1-ADC8-A4762FCD58B6}" srcOrd="0" destOrd="0" presId="urn:microsoft.com/office/officeart/2008/layout/LinedList"/>
    <dgm:cxn modelId="{ED29CBA0-3343-44E7-AEFE-A9DDB5035693}" type="presParOf" srcId="{FFFFEF9F-C5F2-42F5-BC4B-0CD98D611B43}" destId="{BC574875-B816-42F1-9348-A5E28E0B8A16}" srcOrd="1" destOrd="0" presId="urn:microsoft.com/office/officeart/2008/layout/LinedList"/>
    <dgm:cxn modelId="{3A0ABFF8-3E7E-4BD3-A7FF-0411F30C896E}" type="presParOf" srcId="{5CDE75C8-6AFB-47A0-BB59-96B452A60F5F}" destId="{20051A2B-61C7-48D3-B93D-67CE7AF06D14}" srcOrd="4" destOrd="0" presId="urn:microsoft.com/office/officeart/2008/layout/LinedList"/>
    <dgm:cxn modelId="{8AFD720F-B341-4287-A276-117263A86E94}" type="presParOf" srcId="{5CDE75C8-6AFB-47A0-BB59-96B452A60F5F}" destId="{39C061CD-1687-4AF6-92F9-90A5F02A8AAF}" srcOrd="5" destOrd="0" presId="urn:microsoft.com/office/officeart/2008/layout/LinedList"/>
    <dgm:cxn modelId="{5128AB05-1A03-4BA3-AD9D-AD63F3C6B51F}" type="presParOf" srcId="{39C061CD-1687-4AF6-92F9-90A5F02A8AAF}" destId="{0E3CBA8F-E36E-470A-9438-43FD5133A313}" srcOrd="0" destOrd="0" presId="urn:microsoft.com/office/officeart/2008/layout/LinedList"/>
    <dgm:cxn modelId="{76CAA95B-D501-4C93-89EF-5138FCEC605F}" type="presParOf" srcId="{39C061CD-1687-4AF6-92F9-90A5F02A8AAF}" destId="{FA1F7332-A795-45B7-B9FF-AD66B93D3111}" srcOrd="1" destOrd="0" presId="urn:microsoft.com/office/officeart/2008/layout/LinedList"/>
    <dgm:cxn modelId="{4C97A278-AF61-49AB-AA62-BE8D0AC2C26D}" type="presParOf" srcId="{5CDE75C8-6AFB-47A0-BB59-96B452A60F5F}" destId="{DA9957CB-26BF-4487-9C59-55ACC92D6B31}" srcOrd="6" destOrd="0" presId="urn:microsoft.com/office/officeart/2008/layout/LinedList"/>
    <dgm:cxn modelId="{5C99E650-BB7E-4034-892D-4529CABC60CA}" type="presParOf" srcId="{5CDE75C8-6AFB-47A0-BB59-96B452A60F5F}" destId="{DF450C81-C565-433C-8B5D-CF6117A9FBAA}" srcOrd="7" destOrd="0" presId="urn:microsoft.com/office/officeart/2008/layout/LinedList"/>
    <dgm:cxn modelId="{3C30D8E8-1C10-4CBD-A0F5-8B7621CF2C5C}" type="presParOf" srcId="{DF450C81-C565-433C-8B5D-CF6117A9FBAA}" destId="{AD75C55E-6841-494C-BC44-4A87859B8DFC}" srcOrd="0" destOrd="0" presId="urn:microsoft.com/office/officeart/2008/layout/LinedList"/>
    <dgm:cxn modelId="{0965C384-0B00-4FA6-8780-ED9D39C8CC0B}" type="presParOf" srcId="{DF450C81-C565-433C-8B5D-CF6117A9FBAA}" destId="{5CD7EE58-997E-44C9-BF9E-1B14770C47C8}" srcOrd="1" destOrd="0" presId="urn:microsoft.com/office/officeart/2008/layout/LinedList"/>
    <dgm:cxn modelId="{A70EAE8A-9EF1-4B17-BFF5-54B7005240C8}" type="presParOf" srcId="{5CDE75C8-6AFB-47A0-BB59-96B452A60F5F}" destId="{2C537088-EC25-4FF5-8445-E55701A5992E}" srcOrd="8" destOrd="0" presId="urn:microsoft.com/office/officeart/2008/layout/LinedList"/>
    <dgm:cxn modelId="{7724554F-43F5-4A76-B906-08871131F927}" type="presParOf" srcId="{5CDE75C8-6AFB-47A0-BB59-96B452A60F5F}" destId="{C4B97412-C787-4CA1-8388-4F2FC3DB3CF5}" srcOrd="9" destOrd="0" presId="urn:microsoft.com/office/officeart/2008/layout/LinedList"/>
    <dgm:cxn modelId="{61A3FFC6-8A9A-4F29-B108-823C29B3C1A4}" type="presParOf" srcId="{C4B97412-C787-4CA1-8388-4F2FC3DB3CF5}" destId="{9B576A2D-25E0-4141-87CB-45C6D7C65B4A}" srcOrd="0" destOrd="0" presId="urn:microsoft.com/office/officeart/2008/layout/LinedList"/>
    <dgm:cxn modelId="{55923314-1976-4410-B280-DB11BCEC7537}" type="presParOf" srcId="{C4B97412-C787-4CA1-8388-4F2FC3DB3CF5}" destId="{9D12A503-F5F9-4A60-9B4A-49DDA474D60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8C649913-9BEA-4659-AAEC-3581AA3486A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8507AE5-0635-4657-BB9A-52C4F5DAC2D3}">
      <dgm:prSet/>
      <dgm:spPr/>
      <dgm:t>
        <a:bodyPr/>
        <a:lstStyle/>
        <a:p>
          <a:pPr>
            <a:lnSpc>
              <a:spcPct val="100000"/>
            </a:lnSpc>
          </a:pPr>
          <a:r>
            <a:rPr lang="en-US"/>
            <a:t>Describe</a:t>
          </a:r>
        </a:p>
      </dgm:t>
    </dgm:pt>
    <dgm:pt modelId="{0C71AD21-0838-445B-88C0-B651D76F1470}" type="parTrans" cxnId="{C2C3545C-ECCE-4B49-89D6-9C6B189D013A}">
      <dgm:prSet/>
      <dgm:spPr/>
      <dgm:t>
        <a:bodyPr/>
        <a:lstStyle/>
        <a:p>
          <a:endParaRPr lang="en-US"/>
        </a:p>
      </dgm:t>
    </dgm:pt>
    <dgm:pt modelId="{749B54F5-B6A8-4C88-A9F8-43F3CAB3E4A7}" type="sibTrans" cxnId="{C2C3545C-ECCE-4B49-89D6-9C6B189D013A}">
      <dgm:prSet/>
      <dgm:spPr/>
      <dgm:t>
        <a:bodyPr/>
        <a:lstStyle/>
        <a:p>
          <a:endParaRPr lang="en-US"/>
        </a:p>
      </dgm:t>
    </dgm:pt>
    <dgm:pt modelId="{F441E0BB-E619-4BB2-8175-8E4C68B1C087}">
      <dgm:prSet/>
      <dgm:spPr/>
      <dgm:t>
        <a:bodyPr/>
        <a:lstStyle/>
        <a:p>
          <a:pPr>
            <a:lnSpc>
              <a:spcPct val="100000"/>
            </a:lnSpc>
          </a:pPr>
          <a:r>
            <a:rPr lang="en-US"/>
            <a:t>I can describe the key indicators that suggest gambling or gaming may be causing harm. </a:t>
          </a:r>
        </a:p>
      </dgm:t>
    </dgm:pt>
    <dgm:pt modelId="{AAC037CD-0DCE-490A-9515-270FAA16A63F}" type="parTrans" cxnId="{D23FDA6D-AA06-49E0-B827-A2D4B4A6FFD2}">
      <dgm:prSet/>
      <dgm:spPr/>
      <dgm:t>
        <a:bodyPr/>
        <a:lstStyle/>
        <a:p>
          <a:endParaRPr lang="en-US"/>
        </a:p>
      </dgm:t>
    </dgm:pt>
    <dgm:pt modelId="{F73B3C44-8EF9-478C-A698-298C0217FA23}" type="sibTrans" cxnId="{D23FDA6D-AA06-49E0-B827-A2D4B4A6FFD2}">
      <dgm:prSet/>
      <dgm:spPr/>
      <dgm:t>
        <a:bodyPr/>
        <a:lstStyle/>
        <a:p>
          <a:endParaRPr lang="en-US"/>
        </a:p>
      </dgm:t>
    </dgm:pt>
    <dgm:pt modelId="{8930DC87-0696-4607-A822-307B3BC93819}">
      <dgm:prSet/>
      <dgm:spPr/>
      <dgm:t>
        <a:bodyPr/>
        <a:lstStyle/>
        <a:p>
          <a:pPr>
            <a:lnSpc>
              <a:spcPct val="100000"/>
            </a:lnSpc>
          </a:pPr>
          <a:r>
            <a:rPr lang="en-US"/>
            <a:t>Identify</a:t>
          </a:r>
        </a:p>
      </dgm:t>
    </dgm:pt>
    <dgm:pt modelId="{963E55AE-41F2-447B-A900-632C7D440630}" type="parTrans" cxnId="{BEF455AA-06CF-44D2-9517-8078CEACAB9F}">
      <dgm:prSet/>
      <dgm:spPr/>
      <dgm:t>
        <a:bodyPr/>
        <a:lstStyle/>
        <a:p>
          <a:endParaRPr lang="en-US"/>
        </a:p>
      </dgm:t>
    </dgm:pt>
    <dgm:pt modelId="{55E866DC-9C40-4285-9F2A-B57B87B9FA8A}" type="sibTrans" cxnId="{BEF455AA-06CF-44D2-9517-8078CEACAB9F}">
      <dgm:prSet/>
      <dgm:spPr/>
      <dgm:t>
        <a:bodyPr/>
        <a:lstStyle/>
        <a:p>
          <a:endParaRPr lang="en-US"/>
        </a:p>
      </dgm:t>
    </dgm:pt>
    <dgm:pt modelId="{A02856F4-CEEB-4247-B458-5644EE32BE3C}">
      <dgm:prSet/>
      <dgm:spPr/>
      <dgm:t>
        <a:bodyPr/>
        <a:lstStyle/>
        <a:p>
          <a:pPr>
            <a:lnSpc>
              <a:spcPct val="100000"/>
            </a:lnSpc>
          </a:pPr>
          <a:r>
            <a:rPr lang="en-US"/>
            <a:t>I can identify organisations that prevent gambling or gaming-related harm. </a:t>
          </a:r>
        </a:p>
      </dgm:t>
    </dgm:pt>
    <dgm:pt modelId="{5E6B9CFF-BE91-4E22-8452-57254F2CCE39}" type="parTrans" cxnId="{8794C711-8BA2-4C97-8C08-2BCF2F31E363}">
      <dgm:prSet/>
      <dgm:spPr/>
      <dgm:t>
        <a:bodyPr/>
        <a:lstStyle/>
        <a:p>
          <a:endParaRPr lang="en-US"/>
        </a:p>
      </dgm:t>
    </dgm:pt>
    <dgm:pt modelId="{D18704F7-1B59-4BD1-B829-24206ECC29FD}" type="sibTrans" cxnId="{8794C711-8BA2-4C97-8C08-2BCF2F31E363}">
      <dgm:prSet/>
      <dgm:spPr/>
      <dgm:t>
        <a:bodyPr/>
        <a:lstStyle/>
        <a:p>
          <a:endParaRPr lang="en-US"/>
        </a:p>
      </dgm:t>
    </dgm:pt>
    <dgm:pt modelId="{5301B748-8197-4A2B-8445-43225863F552}">
      <dgm:prSet/>
      <dgm:spPr/>
      <dgm:t>
        <a:bodyPr/>
        <a:lstStyle/>
        <a:p>
          <a:pPr>
            <a:lnSpc>
              <a:spcPct val="100000"/>
            </a:lnSpc>
          </a:pPr>
          <a:r>
            <a:rPr lang="en-US"/>
            <a:t>Identify</a:t>
          </a:r>
        </a:p>
      </dgm:t>
    </dgm:pt>
    <dgm:pt modelId="{B4E16753-4B71-435E-8C2A-460938AB7392}" type="parTrans" cxnId="{91F78DAB-5018-40C1-94A9-6F0A4104B8D6}">
      <dgm:prSet/>
      <dgm:spPr/>
      <dgm:t>
        <a:bodyPr/>
        <a:lstStyle/>
        <a:p>
          <a:endParaRPr lang="en-US"/>
        </a:p>
      </dgm:t>
    </dgm:pt>
    <dgm:pt modelId="{345644A5-602E-4693-8AF0-7388EBFDFF1E}" type="sibTrans" cxnId="{91F78DAB-5018-40C1-94A9-6F0A4104B8D6}">
      <dgm:prSet/>
      <dgm:spPr/>
      <dgm:t>
        <a:bodyPr/>
        <a:lstStyle/>
        <a:p>
          <a:endParaRPr lang="en-US"/>
        </a:p>
      </dgm:t>
    </dgm:pt>
    <dgm:pt modelId="{E8862695-2A72-45E2-AD5E-98DA050AB0DA}">
      <dgm:prSet/>
      <dgm:spPr/>
      <dgm:t>
        <a:bodyPr/>
        <a:lstStyle/>
        <a:p>
          <a:pPr>
            <a:lnSpc>
              <a:spcPct val="100000"/>
            </a:lnSpc>
          </a:pPr>
          <a:r>
            <a:rPr lang="en-US"/>
            <a:t>I can identify organisations that support people who are already addicted/experiencing harm. </a:t>
          </a:r>
        </a:p>
      </dgm:t>
    </dgm:pt>
    <dgm:pt modelId="{A2CD8C36-3B78-499D-8D13-96966DF06FD8}" type="parTrans" cxnId="{66AEF83C-E105-48C3-8939-286C246FBBCF}">
      <dgm:prSet/>
      <dgm:spPr/>
      <dgm:t>
        <a:bodyPr/>
        <a:lstStyle/>
        <a:p>
          <a:endParaRPr lang="en-US"/>
        </a:p>
      </dgm:t>
    </dgm:pt>
    <dgm:pt modelId="{6422FE6E-64D3-4C1D-A4CB-725A51587D44}" type="sibTrans" cxnId="{66AEF83C-E105-48C3-8939-286C246FBBCF}">
      <dgm:prSet/>
      <dgm:spPr/>
      <dgm:t>
        <a:bodyPr/>
        <a:lstStyle/>
        <a:p>
          <a:endParaRPr lang="en-US"/>
        </a:p>
      </dgm:t>
    </dgm:pt>
    <dgm:pt modelId="{1CDA6FC1-2DF8-494D-BA45-4F2E621F745E}">
      <dgm:prSet/>
      <dgm:spPr/>
      <dgm:t>
        <a:bodyPr/>
        <a:lstStyle/>
        <a:p>
          <a:pPr>
            <a:lnSpc>
              <a:spcPct val="100000"/>
            </a:lnSpc>
          </a:pPr>
          <a:r>
            <a:rPr lang="en-US"/>
            <a:t>Create</a:t>
          </a:r>
        </a:p>
      </dgm:t>
    </dgm:pt>
    <dgm:pt modelId="{C3C6A915-C7C3-416A-9043-6E48C1F59655}" type="parTrans" cxnId="{1F5BBF2F-96A8-4636-A4C8-B397CAF74A54}">
      <dgm:prSet/>
      <dgm:spPr/>
      <dgm:t>
        <a:bodyPr/>
        <a:lstStyle/>
        <a:p>
          <a:endParaRPr lang="en-US"/>
        </a:p>
      </dgm:t>
    </dgm:pt>
    <dgm:pt modelId="{9DAB425A-55C6-429C-B095-65AB3E1FC30D}" type="sibTrans" cxnId="{1F5BBF2F-96A8-4636-A4C8-B397CAF74A54}">
      <dgm:prSet/>
      <dgm:spPr/>
      <dgm:t>
        <a:bodyPr/>
        <a:lstStyle/>
        <a:p>
          <a:endParaRPr lang="en-US"/>
        </a:p>
      </dgm:t>
    </dgm:pt>
    <dgm:pt modelId="{DC830D9D-12C7-4C2E-A0AA-A7183BAAFF8A}">
      <dgm:prSet/>
      <dgm:spPr/>
      <dgm:t>
        <a:bodyPr/>
        <a:lstStyle/>
        <a:p>
          <a:pPr>
            <a:lnSpc>
              <a:spcPct val="100000"/>
            </a:lnSpc>
          </a:pPr>
          <a:r>
            <a:rPr lang="en-US"/>
            <a:t>I can create a support tool for young people and present this to my peers.</a:t>
          </a:r>
        </a:p>
      </dgm:t>
    </dgm:pt>
    <dgm:pt modelId="{D690A2B7-4DFA-42C1-A3CF-080C77060230}" type="parTrans" cxnId="{BD58D730-A2C3-48F9-93FB-208CE22DE392}">
      <dgm:prSet/>
      <dgm:spPr/>
      <dgm:t>
        <a:bodyPr/>
        <a:lstStyle/>
        <a:p>
          <a:endParaRPr lang="en-US"/>
        </a:p>
      </dgm:t>
    </dgm:pt>
    <dgm:pt modelId="{31412145-8F90-4736-8F73-A2CF62B1E5BC}" type="sibTrans" cxnId="{BD58D730-A2C3-48F9-93FB-208CE22DE392}">
      <dgm:prSet/>
      <dgm:spPr/>
      <dgm:t>
        <a:bodyPr/>
        <a:lstStyle/>
        <a:p>
          <a:endParaRPr lang="en-US"/>
        </a:p>
      </dgm:t>
    </dgm:pt>
    <dgm:pt modelId="{22B25BA0-FEC6-4A63-A812-7FBA53187BAD}" type="pres">
      <dgm:prSet presAssocID="{8C649913-9BEA-4659-AAEC-3581AA3486AA}" presName="root" presStyleCnt="0">
        <dgm:presLayoutVars>
          <dgm:dir/>
          <dgm:resizeHandles val="exact"/>
        </dgm:presLayoutVars>
      </dgm:prSet>
      <dgm:spPr/>
    </dgm:pt>
    <dgm:pt modelId="{598FC71B-5546-4E5D-BF8F-B1438233CA83}" type="pres">
      <dgm:prSet presAssocID="{98507AE5-0635-4657-BB9A-52C4F5DAC2D3}" presName="compNode" presStyleCnt="0"/>
      <dgm:spPr/>
    </dgm:pt>
    <dgm:pt modelId="{33C083F2-2E7A-4563-9708-B39C45997A50}" type="pres">
      <dgm:prSet presAssocID="{98507AE5-0635-4657-BB9A-52C4F5DAC2D3}" presName="bgRect" presStyleLbl="bgShp" presStyleIdx="0" presStyleCnt="4"/>
      <dgm:spPr/>
    </dgm:pt>
    <dgm:pt modelId="{52A49AED-55D6-47BC-A637-66F7DDF27A4A}" type="pres">
      <dgm:prSet presAssocID="{98507AE5-0635-4657-BB9A-52C4F5DAC2D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laying Cards"/>
        </a:ext>
      </dgm:extLst>
    </dgm:pt>
    <dgm:pt modelId="{B274CD54-DFAE-4860-92A4-DD3C628BA0B8}" type="pres">
      <dgm:prSet presAssocID="{98507AE5-0635-4657-BB9A-52C4F5DAC2D3}" presName="spaceRect" presStyleCnt="0"/>
      <dgm:spPr/>
    </dgm:pt>
    <dgm:pt modelId="{842204B8-18B3-4726-9254-129DAEA566DB}" type="pres">
      <dgm:prSet presAssocID="{98507AE5-0635-4657-BB9A-52C4F5DAC2D3}" presName="parTx" presStyleLbl="revTx" presStyleIdx="0" presStyleCnt="8">
        <dgm:presLayoutVars>
          <dgm:chMax val="0"/>
          <dgm:chPref val="0"/>
        </dgm:presLayoutVars>
      </dgm:prSet>
      <dgm:spPr/>
    </dgm:pt>
    <dgm:pt modelId="{FFA4E435-221B-427B-809A-A3138EFCAABC}" type="pres">
      <dgm:prSet presAssocID="{98507AE5-0635-4657-BB9A-52C4F5DAC2D3}" presName="desTx" presStyleLbl="revTx" presStyleIdx="1" presStyleCnt="8">
        <dgm:presLayoutVars/>
      </dgm:prSet>
      <dgm:spPr/>
    </dgm:pt>
    <dgm:pt modelId="{89C223B6-4212-4A8D-900B-720A08DE23FF}" type="pres">
      <dgm:prSet presAssocID="{749B54F5-B6A8-4C88-A9F8-43F3CAB3E4A7}" presName="sibTrans" presStyleCnt="0"/>
      <dgm:spPr/>
    </dgm:pt>
    <dgm:pt modelId="{D6E5E871-323C-4723-917E-4DB662B7A04F}" type="pres">
      <dgm:prSet presAssocID="{8930DC87-0696-4607-A822-307B3BC93819}" presName="compNode" presStyleCnt="0"/>
      <dgm:spPr/>
    </dgm:pt>
    <dgm:pt modelId="{2E7A3F70-3605-4D81-833C-A3C9B082F9BF}" type="pres">
      <dgm:prSet presAssocID="{8930DC87-0696-4607-A822-307B3BC93819}" presName="bgRect" presStyleLbl="bgShp" presStyleIdx="1" presStyleCnt="4"/>
      <dgm:spPr/>
    </dgm:pt>
    <dgm:pt modelId="{45818277-0AF6-4745-A7A0-27E8B4F68809}" type="pres">
      <dgm:prSet presAssocID="{8930DC87-0696-4607-A822-307B3BC9381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ice"/>
        </a:ext>
      </dgm:extLst>
    </dgm:pt>
    <dgm:pt modelId="{B4283E72-873A-454E-BA8A-0C9D3EDAA610}" type="pres">
      <dgm:prSet presAssocID="{8930DC87-0696-4607-A822-307B3BC93819}" presName="spaceRect" presStyleCnt="0"/>
      <dgm:spPr/>
    </dgm:pt>
    <dgm:pt modelId="{110AB127-EE3A-458A-A762-8BAA082DBAF5}" type="pres">
      <dgm:prSet presAssocID="{8930DC87-0696-4607-A822-307B3BC93819}" presName="parTx" presStyleLbl="revTx" presStyleIdx="2" presStyleCnt="8">
        <dgm:presLayoutVars>
          <dgm:chMax val="0"/>
          <dgm:chPref val="0"/>
        </dgm:presLayoutVars>
      </dgm:prSet>
      <dgm:spPr/>
    </dgm:pt>
    <dgm:pt modelId="{B70FEB87-16B4-41B3-911D-AA28557A1D57}" type="pres">
      <dgm:prSet presAssocID="{8930DC87-0696-4607-A822-307B3BC93819}" presName="desTx" presStyleLbl="revTx" presStyleIdx="3" presStyleCnt="8">
        <dgm:presLayoutVars/>
      </dgm:prSet>
      <dgm:spPr/>
    </dgm:pt>
    <dgm:pt modelId="{4DE25FF2-F810-4E21-813E-A0D2A3EC2B11}" type="pres">
      <dgm:prSet presAssocID="{55E866DC-9C40-4285-9F2A-B57B87B9FA8A}" presName="sibTrans" presStyleCnt="0"/>
      <dgm:spPr/>
    </dgm:pt>
    <dgm:pt modelId="{2C91DE7D-A024-4D1B-ABE8-FCCD690B5631}" type="pres">
      <dgm:prSet presAssocID="{5301B748-8197-4A2B-8445-43225863F552}" presName="compNode" presStyleCnt="0"/>
      <dgm:spPr/>
    </dgm:pt>
    <dgm:pt modelId="{98FC9ABA-39F3-41BC-AD7A-801684618156}" type="pres">
      <dgm:prSet presAssocID="{5301B748-8197-4A2B-8445-43225863F552}" presName="bgRect" presStyleLbl="bgShp" presStyleIdx="2" presStyleCnt="4"/>
      <dgm:spPr/>
    </dgm:pt>
    <dgm:pt modelId="{D4F3759A-5F57-4749-8D3E-F22575053905}" type="pres">
      <dgm:prSet presAssocID="{5301B748-8197-4A2B-8445-43225863F55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arget Audience"/>
        </a:ext>
      </dgm:extLst>
    </dgm:pt>
    <dgm:pt modelId="{E25B053B-9C27-43EC-BF4B-AD68BBF21A0C}" type="pres">
      <dgm:prSet presAssocID="{5301B748-8197-4A2B-8445-43225863F552}" presName="spaceRect" presStyleCnt="0"/>
      <dgm:spPr/>
    </dgm:pt>
    <dgm:pt modelId="{BA723A2E-4D01-4934-BF1C-35AA89B5DC12}" type="pres">
      <dgm:prSet presAssocID="{5301B748-8197-4A2B-8445-43225863F552}" presName="parTx" presStyleLbl="revTx" presStyleIdx="4" presStyleCnt="8">
        <dgm:presLayoutVars>
          <dgm:chMax val="0"/>
          <dgm:chPref val="0"/>
        </dgm:presLayoutVars>
      </dgm:prSet>
      <dgm:spPr/>
    </dgm:pt>
    <dgm:pt modelId="{71C8E18D-E729-4C81-9E2A-B359C48606C9}" type="pres">
      <dgm:prSet presAssocID="{5301B748-8197-4A2B-8445-43225863F552}" presName="desTx" presStyleLbl="revTx" presStyleIdx="5" presStyleCnt="8">
        <dgm:presLayoutVars/>
      </dgm:prSet>
      <dgm:spPr/>
    </dgm:pt>
    <dgm:pt modelId="{571FBC96-081E-4D4A-A7A3-F461082EDF02}" type="pres">
      <dgm:prSet presAssocID="{345644A5-602E-4693-8AF0-7388EBFDFF1E}" presName="sibTrans" presStyleCnt="0"/>
      <dgm:spPr/>
    </dgm:pt>
    <dgm:pt modelId="{177200C7-E089-4C0A-B2A4-1E64ABCDFF2C}" type="pres">
      <dgm:prSet presAssocID="{1CDA6FC1-2DF8-494D-BA45-4F2E621F745E}" presName="compNode" presStyleCnt="0"/>
      <dgm:spPr/>
    </dgm:pt>
    <dgm:pt modelId="{762E3F6C-728F-4AFC-B7CF-3A7FAAD0975A}" type="pres">
      <dgm:prSet presAssocID="{1CDA6FC1-2DF8-494D-BA45-4F2E621F745E}" presName="bgRect" presStyleLbl="bgShp" presStyleIdx="3" presStyleCnt="4"/>
      <dgm:spPr/>
    </dgm:pt>
    <dgm:pt modelId="{12E17F06-9BA6-4381-A2AB-EB8BA703E74C}" type="pres">
      <dgm:prSet presAssocID="{1CDA6FC1-2DF8-494D-BA45-4F2E621F745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Tools"/>
        </a:ext>
      </dgm:extLst>
    </dgm:pt>
    <dgm:pt modelId="{772757DA-9DA9-4F31-A673-EE117A6F1653}" type="pres">
      <dgm:prSet presAssocID="{1CDA6FC1-2DF8-494D-BA45-4F2E621F745E}" presName="spaceRect" presStyleCnt="0"/>
      <dgm:spPr/>
    </dgm:pt>
    <dgm:pt modelId="{84B84C8F-389B-458A-AD4F-97DEC3CD85EE}" type="pres">
      <dgm:prSet presAssocID="{1CDA6FC1-2DF8-494D-BA45-4F2E621F745E}" presName="parTx" presStyleLbl="revTx" presStyleIdx="6" presStyleCnt="8">
        <dgm:presLayoutVars>
          <dgm:chMax val="0"/>
          <dgm:chPref val="0"/>
        </dgm:presLayoutVars>
      </dgm:prSet>
      <dgm:spPr/>
    </dgm:pt>
    <dgm:pt modelId="{818012B1-3993-4C9F-A68C-B711BC96311C}" type="pres">
      <dgm:prSet presAssocID="{1CDA6FC1-2DF8-494D-BA45-4F2E621F745E}" presName="desTx" presStyleLbl="revTx" presStyleIdx="7" presStyleCnt="8">
        <dgm:presLayoutVars/>
      </dgm:prSet>
      <dgm:spPr/>
    </dgm:pt>
  </dgm:ptLst>
  <dgm:cxnLst>
    <dgm:cxn modelId="{8794C711-8BA2-4C97-8C08-2BCF2F31E363}" srcId="{8930DC87-0696-4607-A822-307B3BC93819}" destId="{A02856F4-CEEB-4247-B458-5644EE32BE3C}" srcOrd="0" destOrd="0" parTransId="{5E6B9CFF-BE91-4E22-8452-57254F2CCE39}" sibTransId="{D18704F7-1B59-4BD1-B829-24206ECC29FD}"/>
    <dgm:cxn modelId="{1F5BBF2F-96A8-4636-A4C8-B397CAF74A54}" srcId="{8C649913-9BEA-4659-AAEC-3581AA3486AA}" destId="{1CDA6FC1-2DF8-494D-BA45-4F2E621F745E}" srcOrd="3" destOrd="0" parTransId="{C3C6A915-C7C3-416A-9043-6E48C1F59655}" sibTransId="{9DAB425A-55C6-429C-B095-65AB3E1FC30D}"/>
    <dgm:cxn modelId="{BD58D730-A2C3-48F9-93FB-208CE22DE392}" srcId="{1CDA6FC1-2DF8-494D-BA45-4F2E621F745E}" destId="{DC830D9D-12C7-4C2E-A0AA-A7183BAAFF8A}" srcOrd="0" destOrd="0" parTransId="{D690A2B7-4DFA-42C1-A3CF-080C77060230}" sibTransId="{31412145-8F90-4736-8F73-A2CF62B1E5BC}"/>
    <dgm:cxn modelId="{8C951539-CC28-48FB-88CC-87778CE370FB}" type="presOf" srcId="{8930DC87-0696-4607-A822-307B3BC93819}" destId="{110AB127-EE3A-458A-A762-8BAA082DBAF5}" srcOrd="0" destOrd="0" presId="urn:microsoft.com/office/officeart/2018/2/layout/IconVerticalSolidList"/>
    <dgm:cxn modelId="{66AEF83C-E105-48C3-8939-286C246FBBCF}" srcId="{5301B748-8197-4A2B-8445-43225863F552}" destId="{E8862695-2A72-45E2-AD5E-98DA050AB0DA}" srcOrd="0" destOrd="0" parTransId="{A2CD8C36-3B78-499D-8D13-96966DF06FD8}" sibTransId="{6422FE6E-64D3-4C1D-A4CB-725A51587D44}"/>
    <dgm:cxn modelId="{C2C3545C-ECCE-4B49-89D6-9C6B189D013A}" srcId="{8C649913-9BEA-4659-AAEC-3581AA3486AA}" destId="{98507AE5-0635-4657-BB9A-52C4F5DAC2D3}" srcOrd="0" destOrd="0" parTransId="{0C71AD21-0838-445B-88C0-B651D76F1470}" sibTransId="{749B54F5-B6A8-4C88-A9F8-43F3CAB3E4A7}"/>
    <dgm:cxn modelId="{A9F5F865-1EE5-4105-ABAF-0974E4FA645D}" type="presOf" srcId="{1CDA6FC1-2DF8-494D-BA45-4F2E621F745E}" destId="{84B84C8F-389B-458A-AD4F-97DEC3CD85EE}" srcOrd="0" destOrd="0" presId="urn:microsoft.com/office/officeart/2018/2/layout/IconVerticalSolidList"/>
    <dgm:cxn modelId="{B526BB68-8767-4C6C-AE84-FF665000085F}" type="presOf" srcId="{F441E0BB-E619-4BB2-8175-8E4C68B1C087}" destId="{FFA4E435-221B-427B-809A-A3138EFCAABC}" srcOrd="0" destOrd="0" presId="urn:microsoft.com/office/officeart/2018/2/layout/IconVerticalSolidList"/>
    <dgm:cxn modelId="{1448E66C-D301-4EC5-9A75-E4648DA00268}" type="presOf" srcId="{E8862695-2A72-45E2-AD5E-98DA050AB0DA}" destId="{71C8E18D-E729-4C81-9E2A-B359C48606C9}" srcOrd="0" destOrd="0" presId="urn:microsoft.com/office/officeart/2018/2/layout/IconVerticalSolidList"/>
    <dgm:cxn modelId="{D23FDA6D-AA06-49E0-B827-A2D4B4A6FFD2}" srcId="{98507AE5-0635-4657-BB9A-52C4F5DAC2D3}" destId="{F441E0BB-E619-4BB2-8175-8E4C68B1C087}" srcOrd="0" destOrd="0" parTransId="{AAC037CD-0DCE-490A-9515-270FAA16A63F}" sibTransId="{F73B3C44-8EF9-478C-A698-298C0217FA23}"/>
    <dgm:cxn modelId="{EA29047E-8132-44A9-B6CC-672BEC493523}" type="presOf" srcId="{8C649913-9BEA-4659-AAEC-3581AA3486AA}" destId="{22B25BA0-FEC6-4A63-A812-7FBA53187BAD}" srcOrd="0" destOrd="0" presId="urn:microsoft.com/office/officeart/2018/2/layout/IconVerticalSolidList"/>
    <dgm:cxn modelId="{5A170090-C425-4BC2-A6F4-2ACF9A39B9D3}" type="presOf" srcId="{DC830D9D-12C7-4C2E-A0AA-A7183BAAFF8A}" destId="{818012B1-3993-4C9F-A68C-B711BC96311C}" srcOrd="0" destOrd="0" presId="urn:microsoft.com/office/officeart/2018/2/layout/IconVerticalSolidList"/>
    <dgm:cxn modelId="{BEF455AA-06CF-44D2-9517-8078CEACAB9F}" srcId="{8C649913-9BEA-4659-AAEC-3581AA3486AA}" destId="{8930DC87-0696-4607-A822-307B3BC93819}" srcOrd="1" destOrd="0" parTransId="{963E55AE-41F2-447B-A900-632C7D440630}" sibTransId="{55E866DC-9C40-4285-9F2A-B57B87B9FA8A}"/>
    <dgm:cxn modelId="{91F78DAB-5018-40C1-94A9-6F0A4104B8D6}" srcId="{8C649913-9BEA-4659-AAEC-3581AA3486AA}" destId="{5301B748-8197-4A2B-8445-43225863F552}" srcOrd="2" destOrd="0" parTransId="{B4E16753-4B71-435E-8C2A-460938AB7392}" sibTransId="{345644A5-602E-4693-8AF0-7388EBFDFF1E}"/>
    <dgm:cxn modelId="{1E6FD1C5-2894-4FB2-B472-5A3559997693}" type="presOf" srcId="{5301B748-8197-4A2B-8445-43225863F552}" destId="{BA723A2E-4D01-4934-BF1C-35AA89B5DC12}" srcOrd="0" destOrd="0" presId="urn:microsoft.com/office/officeart/2018/2/layout/IconVerticalSolidList"/>
    <dgm:cxn modelId="{1CA0D4E5-F609-4A0B-A5D4-FDB35155B83B}" type="presOf" srcId="{A02856F4-CEEB-4247-B458-5644EE32BE3C}" destId="{B70FEB87-16B4-41B3-911D-AA28557A1D57}" srcOrd="0" destOrd="0" presId="urn:microsoft.com/office/officeart/2018/2/layout/IconVerticalSolidList"/>
    <dgm:cxn modelId="{51F1A4FE-AEA5-42CA-B8AB-D79832E49003}" type="presOf" srcId="{98507AE5-0635-4657-BB9A-52C4F5DAC2D3}" destId="{842204B8-18B3-4726-9254-129DAEA566DB}" srcOrd="0" destOrd="0" presId="urn:microsoft.com/office/officeart/2018/2/layout/IconVerticalSolidList"/>
    <dgm:cxn modelId="{0C7CD314-882C-4B03-9764-21AC6D9FECCE}" type="presParOf" srcId="{22B25BA0-FEC6-4A63-A812-7FBA53187BAD}" destId="{598FC71B-5546-4E5D-BF8F-B1438233CA83}" srcOrd="0" destOrd="0" presId="urn:microsoft.com/office/officeart/2018/2/layout/IconVerticalSolidList"/>
    <dgm:cxn modelId="{0C036DFD-B09D-4126-9E76-7B74F3619B10}" type="presParOf" srcId="{598FC71B-5546-4E5D-BF8F-B1438233CA83}" destId="{33C083F2-2E7A-4563-9708-B39C45997A50}" srcOrd="0" destOrd="0" presId="urn:microsoft.com/office/officeart/2018/2/layout/IconVerticalSolidList"/>
    <dgm:cxn modelId="{C38B8F01-7D75-4391-9CC3-C20C93EB5055}" type="presParOf" srcId="{598FC71B-5546-4E5D-BF8F-B1438233CA83}" destId="{52A49AED-55D6-47BC-A637-66F7DDF27A4A}" srcOrd="1" destOrd="0" presId="urn:microsoft.com/office/officeart/2018/2/layout/IconVerticalSolidList"/>
    <dgm:cxn modelId="{51DF3584-3AF3-461E-B9CC-72CD519A2863}" type="presParOf" srcId="{598FC71B-5546-4E5D-BF8F-B1438233CA83}" destId="{B274CD54-DFAE-4860-92A4-DD3C628BA0B8}" srcOrd="2" destOrd="0" presId="urn:microsoft.com/office/officeart/2018/2/layout/IconVerticalSolidList"/>
    <dgm:cxn modelId="{BCE782C4-1770-4B2C-AD27-36BDB3BFB530}" type="presParOf" srcId="{598FC71B-5546-4E5D-BF8F-B1438233CA83}" destId="{842204B8-18B3-4726-9254-129DAEA566DB}" srcOrd="3" destOrd="0" presId="urn:microsoft.com/office/officeart/2018/2/layout/IconVerticalSolidList"/>
    <dgm:cxn modelId="{46F42516-91B5-4B56-8663-510953AAB82A}" type="presParOf" srcId="{598FC71B-5546-4E5D-BF8F-B1438233CA83}" destId="{FFA4E435-221B-427B-809A-A3138EFCAABC}" srcOrd="4" destOrd="0" presId="urn:microsoft.com/office/officeart/2018/2/layout/IconVerticalSolidList"/>
    <dgm:cxn modelId="{51F12732-E614-4E7D-AC2E-52337B2924B4}" type="presParOf" srcId="{22B25BA0-FEC6-4A63-A812-7FBA53187BAD}" destId="{89C223B6-4212-4A8D-900B-720A08DE23FF}" srcOrd="1" destOrd="0" presId="urn:microsoft.com/office/officeart/2018/2/layout/IconVerticalSolidList"/>
    <dgm:cxn modelId="{96C27FDF-CE1C-491B-A230-BD122950D4E8}" type="presParOf" srcId="{22B25BA0-FEC6-4A63-A812-7FBA53187BAD}" destId="{D6E5E871-323C-4723-917E-4DB662B7A04F}" srcOrd="2" destOrd="0" presId="urn:microsoft.com/office/officeart/2018/2/layout/IconVerticalSolidList"/>
    <dgm:cxn modelId="{D98D63C4-69FB-470B-A5FF-33ED0C7F79A6}" type="presParOf" srcId="{D6E5E871-323C-4723-917E-4DB662B7A04F}" destId="{2E7A3F70-3605-4D81-833C-A3C9B082F9BF}" srcOrd="0" destOrd="0" presId="urn:microsoft.com/office/officeart/2018/2/layout/IconVerticalSolidList"/>
    <dgm:cxn modelId="{33013190-8C36-4086-A28D-42E2ABCCB96D}" type="presParOf" srcId="{D6E5E871-323C-4723-917E-4DB662B7A04F}" destId="{45818277-0AF6-4745-A7A0-27E8B4F68809}" srcOrd="1" destOrd="0" presId="urn:microsoft.com/office/officeart/2018/2/layout/IconVerticalSolidList"/>
    <dgm:cxn modelId="{54710B33-1815-45BE-93AB-138BE9860DBE}" type="presParOf" srcId="{D6E5E871-323C-4723-917E-4DB662B7A04F}" destId="{B4283E72-873A-454E-BA8A-0C9D3EDAA610}" srcOrd="2" destOrd="0" presId="urn:microsoft.com/office/officeart/2018/2/layout/IconVerticalSolidList"/>
    <dgm:cxn modelId="{A9D51A97-5F01-4110-9A2D-C7E99E60A651}" type="presParOf" srcId="{D6E5E871-323C-4723-917E-4DB662B7A04F}" destId="{110AB127-EE3A-458A-A762-8BAA082DBAF5}" srcOrd="3" destOrd="0" presId="urn:microsoft.com/office/officeart/2018/2/layout/IconVerticalSolidList"/>
    <dgm:cxn modelId="{4AAC7D26-341B-49AA-9503-069E2E54F8DE}" type="presParOf" srcId="{D6E5E871-323C-4723-917E-4DB662B7A04F}" destId="{B70FEB87-16B4-41B3-911D-AA28557A1D57}" srcOrd="4" destOrd="0" presId="urn:microsoft.com/office/officeart/2018/2/layout/IconVerticalSolidList"/>
    <dgm:cxn modelId="{977FD7CB-88EE-4ECF-9833-9F7016E1BACC}" type="presParOf" srcId="{22B25BA0-FEC6-4A63-A812-7FBA53187BAD}" destId="{4DE25FF2-F810-4E21-813E-A0D2A3EC2B11}" srcOrd="3" destOrd="0" presId="urn:microsoft.com/office/officeart/2018/2/layout/IconVerticalSolidList"/>
    <dgm:cxn modelId="{5F80798D-6E2C-49E9-903B-EB8C979D2674}" type="presParOf" srcId="{22B25BA0-FEC6-4A63-A812-7FBA53187BAD}" destId="{2C91DE7D-A024-4D1B-ABE8-FCCD690B5631}" srcOrd="4" destOrd="0" presId="urn:microsoft.com/office/officeart/2018/2/layout/IconVerticalSolidList"/>
    <dgm:cxn modelId="{6C76E886-0A44-40D4-9F23-02DC1F97AE7F}" type="presParOf" srcId="{2C91DE7D-A024-4D1B-ABE8-FCCD690B5631}" destId="{98FC9ABA-39F3-41BC-AD7A-801684618156}" srcOrd="0" destOrd="0" presId="urn:microsoft.com/office/officeart/2018/2/layout/IconVerticalSolidList"/>
    <dgm:cxn modelId="{55DB8B70-A8D8-42D6-8D0B-D2E7764ECF77}" type="presParOf" srcId="{2C91DE7D-A024-4D1B-ABE8-FCCD690B5631}" destId="{D4F3759A-5F57-4749-8D3E-F22575053905}" srcOrd="1" destOrd="0" presId="urn:microsoft.com/office/officeart/2018/2/layout/IconVerticalSolidList"/>
    <dgm:cxn modelId="{2B73032C-3191-442B-B310-D796DC3F4505}" type="presParOf" srcId="{2C91DE7D-A024-4D1B-ABE8-FCCD690B5631}" destId="{E25B053B-9C27-43EC-BF4B-AD68BBF21A0C}" srcOrd="2" destOrd="0" presId="urn:microsoft.com/office/officeart/2018/2/layout/IconVerticalSolidList"/>
    <dgm:cxn modelId="{54F85304-00F6-44E1-998E-F73723089F02}" type="presParOf" srcId="{2C91DE7D-A024-4D1B-ABE8-FCCD690B5631}" destId="{BA723A2E-4D01-4934-BF1C-35AA89B5DC12}" srcOrd="3" destOrd="0" presId="urn:microsoft.com/office/officeart/2018/2/layout/IconVerticalSolidList"/>
    <dgm:cxn modelId="{965825B5-1F02-4965-AB48-89924465D00A}" type="presParOf" srcId="{2C91DE7D-A024-4D1B-ABE8-FCCD690B5631}" destId="{71C8E18D-E729-4C81-9E2A-B359C48606C9}" srcOrd="4" destOrd="0" presId="urn:microsoft.com/office/officeart/2018/2/layout/IconVerticalSolidList"/>
    <dgm:cxn modelId="{DAC06CE1-08E7-4A8C-AA88-0B33177C4B8A}" type="presParOf" srcId="{22B25BA0-FEC6-4A63-A812-7FBA53187BAD}" destId="{571FBC96-081E-4D4A-A7A3-F461082EDF02}" srcOrd="5" destOrd="0" presId="urn:microsoft.com/office/officeart/2018/2/layout/IconVerticalSolidList"/>
    <dgm:cxn modelId="{BFD94D39-D22F-4B58-9A0B-4171C0ACD6C5}" type="presParOf" srcId="{22B25BA0-FEC6-4A63-A812-7FBA53187BAD}" destId="{177200C7-E089-4C0A-B2A4-1E64ABCDFF2C}" srcOrd="6" destOrd="0" presId="urn:microsoft.com/office/officeart/2018/2/layout/IconVerticalSolidList"/>
    <dgm:cxn modelId="{AD7EA819-EDC5-4FBE-A35A-24F17E19A027}" type="presParOf" srcId="{177200C7-E089-4C0A-B2A4-1E64ABCDFF2C}" destId="{762E3F6C-728F-4AFC-B7CF-3A7FAAD0975A}" srcOrd="0" destOrd="0" presId="urn:microsoft.com/office/officeart/2018/2/layout/IconVerticalSolidList"/>
    <dgm:cxn modelId="{8B0B8527-4B7E-4E7A-B083-9F006A094A77}" type="presParOf" srcId="{177200C7-E089-4C0A-B2A4-1E64ABCDFF2C}" destId="{12E17F06-9BA6-4381-A2AB-EB8BA703E74C}" srcOrd="1" destOrd="0" presId="urn:microsoft.com/office/officeart/2018/2/layout/IconVerticalSolidList"/>
    <dgm:cxn modelId="{36396ED9-52CE-4EA6-85AD-8855F3278579}" type="presParOf" srcId="{177200C7-E089-4C0A-B2A4-1E64ABCDFF2C}" destId="{772757DA-9DA9-4F31-A673-EE117A6F1653}" srcOrd="2" destOrd="0" presId="urn:microsoft.com/office/officeart/2018/2/layout/IconVerticalSolidList"/>
    <dgm:cxn modelId="{AF3FB6FC-AA05-4811-9F1F-BF7B55BFBAE5}" type="presParOf" srcId="{177200C7-E089-4C0A-B2A4-1E64ABCDFF2C}" destId="{84B84C8F-389B-458A-AD4F-97DEC3CD85EE}" srcOrd="3" destOrd="0" presId="urn:microsoft.com/office/officeart/2018/2/layout/IconVerticalSolidList"/>
    <dgm:cxn modelId="{EB5E0A0E-60CD-4998-89BC-E88E78EB96BA}" type="presParOf" srcId="{177200C7-E089-4C0A-B2A4-1E64ABCDFF2C}" destId="{818012B1-3993-4C9F-A68C-B711BC96311C}"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5603770B-B97D-45B7-845D-8DB685CE617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96F8BE8-6037-4D7E-80AC-CE0AD3DC0986}">
      <dgm:prSet/>
      <dgm:spPr/>
      <dgm:t>
        <a:bodyPr/>
        <a:lstStyle/>
        <a:p>
          <a:pPr>
            <a:lnSpc>
              <a:spcPct val="100000"/>
            </a:lnSpc>
          </a:pPr>
          <a:r>
            <a:rPr lang="en-GB"/>
            <a:t>To identify the signs of gambling related harm</a:t>
          </a:r>
          <a:endParaRPr lang="en-US"/>
        </a:p>
      </dgm:t>
    </dgm:pt>
    <dgm:pt modelId="{BD27733C-49AC-4A1D-9307-D1D9A9FEE97F}" type="parTrans" cxnId="{63088FE5-F455-4F6F-8E50-ED9EE6C54646}">
      <dgm:prSet/>
      <dgm:spPr/>
      <dgm:t>
        <a:bodyPr/>
        <a:lstStyle/>
        <a:p>
          <a:endParaRPr lang="en-US"/>
        </a:p>
      </dgm:t>
    </dgm:pt>
    <dgm:pt modelId="{53FFFD14-BC12-4E42-B7AC-4786AFDD4877}" type="sibTrans" cxnId="{63088FE5-F455-4F6F-8E50-ED9EE6C54646}">
      <dgm:prSet/>
      <dgm:spPr/>
      <dgm:t>
        <a:bodyPr/>
        <a:lstStyle/>
        <a:p>
          <a:endParaRPr lang="en-US"/>
        </a:p>
      </dgm:t>
    </dgm:pt>
    <dgm:pt modelId="{91E88FB6-D095-4C0D-BA16-582E2CFD61FB}">
      <dgm:prSet/>
      <dgm:spPr/>
      <dgm:t>
        <a:bodyPr/>
        <a:lstStyle/>
        <a:p>
          <a:pPr>
            <a:lnSpc>
              <a:spcPct val="100000"/>
            </a:lnSpc>
          </a:pPr>
          <a:r>
            <a:rPr lang="en-GB"/>
            <a:t>To understand what is meant by addiction</a:t>
          </a:r>
          <a:endParaRPr lang="en-US"/>
        </a:p>
      </dgm:t>
    </dgm:pt>
    <dgm:pt modelId="{849BFB98-8211-4394-A3B1-AD3705F68147}" type="parTrans" cxnId="{1EE948BB-02B8-4FEE-9D28-96067D0C50F5}">
      <dgm:prSet/>
      <dgm:spPr/>
      <dgm:t>
        <a:bodyPr/>
        <a:lstStyle/>
        <a:p>
          <a:endParaRPr lang="en-US"/>
        </a:p>
      </dgm:t>
    </dgm:pt>
    <dgm:pt modelId="{342A4128-CB1D-46DA-9293-AF5F93ABD7DC}" type="sibTrans" cxnId="{1EE948BB-02B8-4FEE-9D28-96067D0C50F5}">
      <dgm:prSet/>
      <dgm:spPr/>
      <dgm:t>
        <a:bodyPr/>
        <a:lstStyle/>
        <a:p>
          <a:endParaRPr lang="en-US"/>
        </a:p>
      </dgm:t>
    </dgm:pt>
    <dgm:pt modelId="{B62FFBAE-65CA-4923-B8C3-B965B3584CF6}">
      <dgm:prSet/>
      <dgm:spPr/>
      <dgm:t>
        <a:bodyPr/>
        <a:lstStyle/>
        <a:p>
          <a:pPr>
            <a:lnSpc>
              <a:spcPct val="100000"/>
            </a:lnSpc>
          </a:pPr>
          <a:r>
            <a:rPr lang="en-GB"/>
            <a:t>To identify how addiction may affect people and impact on various aspects of their life</a:t>
          </a:r>
          <a:endParaRPr lang="en-US"/>
        </a:p>
      </dgm:t>
    </dgm:pt>
    <dgm:pt modelId="{A79BA73A-5D68-44C5-81EE-1BAE0A35C160}" type="parTrans" cxnId="{7DC1E5EC-4022-43BB-B1F5-7A4ED2DED6AE}">
      <dgm:prSet/>
      <dgm:spPr/>
      <dgm:t>
        <a:bodyPr/>
        <a:lstStyle/>
        <a:p>
          <a:endParaRPr lang="en-US"/>
        </a:p>
      </dgm:t>
    </dgm:pt>
    <dgm:pt modelId="{44F85CF1-F2FE-446B-A683-03EF06766977}" type="sibTrans" cxnId="{7DC1E5EC-4022-43BB-B1F5-7A4ED2DED6AE}">
      <dgm:prSet/>
      <dgm:spPr/>
      <dgm:t>
        <a:bodyPr/>
        <a:lstStyle/>
        <a:p>
          <a:endParaRPr lang="en-US"/>
        </a:p>
      </dgm:t>
    </dgm:pt>
    <dgm:pt modelId="{44C708BB-CABD-4F68-B8E3-83F3F75B31EE}">
      <dgm:prSet/>
      <dgm:spPr/>
      <dgm:t>
        <a:bodyPr/>
        <a:lstStyle/>
        <a:p>
          <a:pPr>
            <a:lnSpc>
              <a:spcPct val="100000"/>
            </a:lnSpc>
          </a:pPr>
          <a:r>
            <a:rPr lang="en-GB"/>
            <a:t>To understand cause and effect</a:t>
          </a:r>
          <a:endParaRPr lang="en-US"/>
        </a:p>
      </dgm:t>
    </dgm:pt>
    <dgm:pt modelId="{235EC5F6-8850-4420-B12A-6B10A3FD59F9}" type="parTrans" cxnId="{0C4B6EC9-5C15-47CC-8896-1D494BC3046C}">
      <dgm:prSet/>
      <dgm:spPr/>
      <dgm:t>
        <a:bodyPr/>
        <a:lstStyle/>
        <a:p>
          <a:endParaRPr lang="en-US"/>
        </a:p>
      </dgm:t>
    </dgm:pt>
    <dgm:pt modelId="{22B194DA-EA4A-4D7F-A182-088B4C45CC5A}" type="sibTrans" cxnId="{0C4B6EC9-5C15-47CC-8896-1D494BC3046C}">
      <dgm:prSet/>
      <dgm:spPr/>
      <dgm:t>
        <a:bodyPr/>
        <a:lstStyle/>
        <a:p>
          <a:endParaRPr lang="en-US"/>
        </a:p>
      </dgm:t>
    </dgm:pt>
    <dgm:pt modelId="{B5A8E403-85F2-4562-873C-DFEC0B8E5636}" type="pres">
      <dgm:prSet presAssocID="{5603770B-B97D-45B7-845D-8DB685CE617C}" presName="root" presStyleCnt="0">
        <dgm:presLayoutVars>
          <dgm:dir/>
          <dgm:resizeHandles val="exact"/>
        </dgm:presLayoutVars>
      </dgm:prSet>
      <dgm:spPr/>
    </dgm:pt>
    <dgm:pt modelId="{A6F2B2A6-F42C-42CE-948E-5C8082A190D7}" type="pres">
      <dgm:prSet presAssocID="{F96F8BE8-6037-4D7E-80AC-CE0AD3DC0986}" presName="compNode" presStyleCnt="0"/>
      <dgm:spPr/>
    </dgm:pt>
    <dgm:pt modelId="{2A8C48EA-DA7F-4D16-873E-CC6F76AE786B}" type="pres">
      <dgm:prSet presAssocID="{F96F8BE8-6037-4D7E-80AC-CE0AD3DC0986}" presName="bgRect" presStyleLbl="bgShp" presStyleIdx="0" presStyleCnt="4"/>
      <dgm:spPr/>
    </dgm:pt>
    <dgm:pt modelId="{7C8AA7AF-76C7-4D37-B268-4C913C74445F}" type="pres">
      <dgm:prSet presAssocID="{F96F8BE8-6037-4D7E-80AC-CE0AD3DC098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Warning"/>
        </a:ext>
      </dgm:extLst>
    </dgm:pt>
    <dgm:pt modelId="{14F6348E-8FB8-449C-91D1-EB5A8FF328D0}" type="pres">
      <dgm:prSet presAssocID="{F96F8BE8-6037-4D7E-80AC-CE0AD3DC0986}" presName="spaceRect" presStyleCnt="0"/>
      <dgm:spPr/>
    </dgm:pt>
    <dgm:pt modelId="{B8498100-8BDA-4EF3-B2EA-75362C846A75}" type="pres">
      <dgm:prSet presAssocID="{F96F8BE8-6037-4D7E-80AC-CE0AD3DC0986}" presName="parTx" presStyleLbl="revTx" presStyleIdx="0" presStyleCnt="4">
        <dgm:presLayoutVars>
          <dgm:chMax val="0"/>
          <dgm:chPref val="0"/>
        </dgm:presLayoutVars>
      </dgm:prSet>
      <dgm:spPr/>
    </dgm:pt>
    <dgm:pt modelId="{121F40F5-DEC4-480A-804F-922B51668631}" type="pres">
      <dgm:prSet presAssocID="{53FFFD14-BC12-4E42-B7AC-4786AFDD4877}" presName="sibTrans" presStyleCnt="0"/>
      <dgm:spPr/>
    </dgm:pt>
    <dgm:pt modelId="{1BB5BB9A-58D0-485D-9590-7EA08CD87DFA}" type="pres">
      <dgm:prSet presAssocID="{91E88FB6-D095-4C0D-BA16-582E2CFD61FB}" presName="compNode" presStyleCnt="0"/>
      <dgm:spPr/>
    </dgm:pt>
    <dgm:pt modelId="{DBE1EF7C-3BB0-4658-BAC8-8B69DCEC2DF4}" type="pres">
      <dgm:prSet presAssocID="{91E88FB6-D095-4C0D-BA16-582E2CFD61FB}" presName="bgRect" presStyleLbl="bgShp" presStyleIdx="1" presStyleCnt="4"/>
      <dgm:spPr/>
    </dgm:pt>
    <dgm:pt modelId="{E237B3D4-0700-4022-8A3B-7C56CC912477}" type="pres">
      <dgm:prSet presAssocID="{91E88FB6-D095-4C0D-BA16-582E2CFD61F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rain in head"/>
        </a:ext>
      </dgm:extLst>
    </dgm:pt>
    <dgm:pt modelId="{4F02912A-D9AA-4BC7-B9CD-F973A160779B}" type="pres">
      <dgm:prSet presAssocID="{91E88FB6-D095-4C0D-BA16-582E2CFD61FB}" presName="spaceRect" presStyleCnt="0"/>
      <dgm:spPr/>
    </dgm:pt>
    <dgm:pt modelId="{C86BBA27-C8CC-4B83-B939-AE46BEF5C24B}" type="pres">
      <dgm:prSet presAssocID="{91E88FB6-D095-4C0D-BA16-582E2CFD61FB}" presName="parTx" presStyleLbl="revTx" presStyleIdx="1" presStyleCnt="4">
        <dgm:presLayoutVars>
          <dgm:chMax val="0"/>
          <dgm:chPref val="0"/>
        </dgm:presLayoutVars>
      </dgm:prSet>
      <dgm:spPr/>
    </dgm:pt>
    <dgm:pt modelId="{3FCD4CE4-3500-49DA-9E05-150F7A06C81B}" type="pres">
      <dgm:prSet presAssocID="{342A4128-CB1D-46DA-9293-AF5F93ABD7DC}" presName="sibTrans" presStyleCnt="0"/>
      <dgm:spPr/>
    </dgm:pt>
    <dgm:pt modelId="{BB10CC95-D94A-4C54-B013-4EB7C3E14CAE}" type="pres">
      <dgm:prSet presAssocID="{B62FFBAE-65CA-4923-B8C3-B965B3584CF6}" presName="compNode" presStyleCnt="0"/>
      <dgm:spPr/>
    </dgm:pt>
    <dgm:pt modelId="{E36D4E53-FB46-4E99-8F29-2A46BB64D856}" type="pres">
      <dgm:prSet presAssocID="{B62FFBAE-65CA-4923-B8C3-B965B3584CF6}" presName="bgRect" presStyleLbl="bgShp" presStyleIdx="2" presStyleCnt="4"/>
      <dgm:spPr/>
    </dgm:pt>
    <dgm:pt modelId="{B3AEA25B-733E-4CC6-B906-2D5A38431C3A}" type="pres">
      <dgm:prSet presAssocID="{B62FFBAE-65CA-4923-B8C3-B965B3584CF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roup"/>
        </a:ext>
      </dgm:extLst>
    </dgm:pt>
    <dgm:pt modelId="{AFD75B75-C753-44B1-9249-E1C4342BFB4B}" type="pres">
      <dgm:prSet presAssocID="{B62FFBAE-65CA-4923-B8C3-B965B3584CF6}" presName="spaceRect" presStyleCnt="0"/>
      <dgm:spPr/>
    </dgm:pt>
    <dgm:pt modelId="{2E188A80-15FE-405E-8BA9-6408DB287A83}" type="pres">
      <dgm:prSet presAssocID="{B62FFBAE-65CA-4923-B8C3-B965B3584CF6}" presName="parTx" presStyleLbl="revTx" presStyleIdx="2" presStyleCnt="4">
        <dgm:presLayoutVars>
          <dgm:chMax val="0"/>
          <dgm:chPref val="0"/>
        </dgm:presLayoutVars>
      </dgm:prSet>
      <dgm:spPr/>
    </dgm:pt>
    <dgm:pt modelId="{C32F2D2C-BDC7-4C63-949F-B3D2D90258D8}" type="pres">
      <dgm:prSet presAssocID="{44F85CF1-F2FE-446B-A683-03EF06766977}" presName="sibTrans" presStyleCnt="0"/>
      <dgm:spPr/>
    </dgm:pt>
    <dgm:pt modelId="{D97A4C75-7D74-4219-9A98-E63E18653175}" type="pres">
      <dgm:prSet presAssocID="{44C708BB-CABD-4F68-B8E3-83F3F75B31EE}" presName="compNode" presStyleCnt="0"/>
      <dgm:spPr/>
    </dgm:pt>
    <dgm:pt modelId="{925E9AFE-0D43-43EB-A197-EFA7F7442B1B}" type="pres">
      <dgm:prSet presAssocID="{44C708BB-CABD-4F68-B8E3-83F3F75B31EE}" presName="bgRect" presStyleLbl="bgShp" presStyleIdx="3" presStyleCnt="4"/>
      <dgm:spPr/>
    </dgm:pt>
    <dgm:pt modelId="{7D67DDFD-3EFA-44AA-963E-3A7BD9102053}" type="pres">
      <dgm:prSet presAssocID="{44C708BB-CABD-4F68-B8E3-83F3F75B31E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ead with Gears"/>
        </a:ext>
      </dgm:extLst>
    </dgm:pt>
    <dgm:pt modelId="{13AB0F34-15E6-4FA7-A5F7-FFC5C243163F}" type="pres">
      <dgm:prSet presAssocID="{44C708BB-CABD-4F68-B8E3-83F3F75B31EE}" presName="spaceRect" presStyleCnt="0"/>
      <dgm:spPr/>
    </dgm:pt>
    <dgm:pt modelId="{B0687E09-C158-4317-B356-BABE4EA2438A}" type="pres">
      <dgm:prSet presAssocID="{44C708BB-CABD-4F68-B8E3-83F3F75B31EE}" presName="parTx" presStyleLbl="revTx" presStyleIdx="3" presStyleCnt="4">
        <dgm:presLayoutVars>
          <dgm:chMax val="0"/>
          <dgm:chPref val="0"/>
        </dgm:presLayoutVars>
      </dgm:prSet>
      <dgm:spPr/>
    </dgm:pt>
  </dgm:ptLst>
  <dgm:cxnLst>
    <dgm:cxn modelId="{DF6E2F1C-C62D-4225-8462-853B8BC33FBB}" type="presOf" srcId="{5603770B-B97D-45B7-845D-8DB685CE617C}" destId="{B5A8E403-85F2-4562-873C-DFEC0B8E5636}" srcOrd="0" destOrd="0" presId="urn:microsoft.com/office/officeart/2018/2/layout/IconVerticalSolidList"/>
    <dgm:cxn modelId="{CBB46E3F-A8C9-49A4-A9D7-F50A63805141}" type="presOf" srcId="{F96F8BE8-6037-4D7E-80AC-CE0AD3DC0986}" destId="{B8498100-8BDA-4EF3-B2EA-75362C846A75}" srcOrd="0" destOrd="0" presId="urn:microsoft.com/office/officeart/2018/2/layout/IconVerticalSolidList"/>
    <dgm:cxn modelId="{6C5C62A0-719B-4F60-B430-4E8E68F32564}" type="presOf" srcId="{44C708BB-CABD-4F68-B8E3-83F3F75B31EE}" destId="{B0687E09-C158-4317-B356-BABE4EA2438A}" srcOrd="0" destOrd="0" presId="urn:microsoft.com/office/officeart/2018/2/layout/IconVerticalSolidList"/>
    <dgm:cxn modelId="{1EE948BB-02B8-4FEE-9D28-96067D0C50F5}" srcId="{5603770B-B97D-45B7-845D-8DB685CE617C}" destId="{91E88FB6-D095-4C0D-BA16-582E2CFD61FB}" srcOrd="1" destOrd="0" parTransId="{849BFB98-8211-4394-A3B1-AD3705F68147}" sibTransId="{342A4128-CB1D-46DA-9293-AF5F93ABD7DC}"/>
    <dgm:cxn modelId="{0C4B6EC9-5C15-47CC-8896-1D494BC3046C}" srcId="{5603770B-B97D-45B7-845D-8DB685CE617C}" destId="{44C708BB-CABD-4F68-B8E3-83F3F75B31EE}" srcOrd="3" destOrd="0" parTransId="{235EC5F6-8850-4420-B12A-6B10A3FD59F9}" sibTransId="{22B194DA-EA4A-4D7F-A182-088B4C45CC5A}"/>
    <dgm:cxn modelId="{E23905DE-1174-43C2-B712-56A2C8F99E56}" type="presOf" srcId="{91E88FB6-D095-4C0D-BA16-582E2CFD61FB}" destId="{C86BBA27-C8CC-4B83-B939-AE46BEF5C24B}" srcOrd="0" destOrd="0" presId="urn:microsoft.com/office/officeart/2018/2/layout/IconVerticalSolidList"/>
    <dgm:cxn modelId="{63088FE5-F455-4F6F-8E50-ED9EE6C54646}" srcId="{5603770B-B97D-45B7-845D-8DB685CE617C}" destId="{F96F8BE8-6037-4D7E-80AC-CE0AD3DC0986}" srcOrd="0" destOrd="0" parTransId="{BD27733C-49AC-4A1D-9307-D1D9A9FEE97F}" sibTransId="{53FFFD14-BC12-4E42-B7AC-4786AFDD4877}"/>
    <dgm:cxn modelId="{7DC1E5EC-4022-43BB-B1F5-7A4ED2DED6AE}" srcId="{5603770B-B97D-45B7-845D-8DB685CE617C}" destId="{B62FFBAE-65CA-4923-B8C3-B965B3584CF6}" srcOrd="2" destOrd="0" parTransId="{A79BA73A-5D68-44C5-81EE-1BAE0A35C160}" sibTransId="{44F85CF1-F2FE-446B-A683-03EF06766977}"/>
    <dgm:cxn modelId="{D6FE4DF0-B07D-46A8-B519-CC71728B410C}" type="presOf" srcId="{B62FFBAE-65CA-4923-B8C3-B965B3584CF6}" destId="{2E188A80-15FE-405E-8BA9-6408DB287A83}" srcOrd="0" destOrd="0" presId="urn:microsoft.com/office/officeart/2018/2/layout/IconVerticalSolidList"/>
    <dgm:cxn modelId="{DC9C61CA-1AFD-4C59-8A76-9CD3415872E6}" type="presParOf" srcId="{B5A8E403-85F2-4562-873C-DFEC0B8E5636}" destId="{A6F2B2A6-F42C-42CE-948E-5C8082A190D7}" srcOrd="0" destOrd="0" presId="urn:microsoft.com/office/officeart/2018/2/layout/IconVerticalSolidList"/>
    <dgm:cxn modelId="{5455F515-8D62-4D14-8BD8-3947A166E990}" type="presParOf" srcId="{A6F2B2A6-F42C-42CE-948E-5C8082A190D7}" destId="{2A8C48EA-DA7F-4D16-873E-CC6F76AE786B}" srcOrd="0" destOrd="0" presId="urn:microsoft.com/office/officeart/2018/2/layout/IconVerticalSolidList"/>
    <dgm:cxn modelId="{A1111147-9EFD-495B-B4BA-2B45F60153FD}" type="presParOf" srcId="{A6F2B2A6-F42C-42CE-948E-5C8082A190D7}" destId="{7C8AA7AF-76C7-4D37-B268-4C913C74445F}" srcOrd="1" destOrd="0" presId="urn:microsoft.com/office/officeart/2018/2/layout/IconVerticalSolidList"/>
    <dgm:cxn modelId="{AED2C29E-BBA1-468A-8E09-977CBABEB26D}" type="presParOf" srcId="{A6F2B2A6-F42C-42CE-948E-5C8082A190D7}" destId="{14F6348E-8FB8-449C-91D1-EB5A8FF328D0}" srcOrd="2" destOrd="0" presId="urn:microsoft.com/office/officeart/2018/2/layout/IconVerticalSolidList"/>
    <dgm:cxn modelId="{C1DE7C5A-0645-4B0D-9A67-3E134543DF4B}" type="presParOf" srcId="{A6F2B2A6-F42C-42CE-948E-5C8082A190D7}" destId="{B8498100-8BDA-4EF3-B2EA-75362C846A75}" srcOrd="3" destOrd="0" presId="urn:microsoft.com/office/officeart/2018/2/layout/IconVerticalSolidList"/>
    <dgm:cxn modelId="{060ECB79-B40F-4879-B2F9-109412D0E5D2}" type="presParOf" srcId="{B5A8E403-85F2-4562-873C-DFEC0B8E5636}" destId="{121F40F5-DEC4-480A-804F-922B51668631}" srcOrd="1" destOrd="0" presId="urn:microsoft.com/office/officeart/2018/2/layout/IconVerticalSolidList"/>
    <dgm:cxn modelId="{C482A09F-F840-4EDC-87EE-6B11916A9427}" type="presParOf" srcId="{B5A8E403-85F2-4562-873C-DFEC0B8E5636}" destId="{1BB5BB9A-58D0-485D-9590-7EA08CD87DFA}" srcOrd="2" destOrd="0" presId="urn:microsoft.com/office/officeart/2018/2/layout/IconVerticalSolidList"/>
    <dgm:cxn modelId="{E4EC2B95-7A1A-47F3-AFD1-1C7FC9CE1806}" type="presParOf" srcId="{1BB5BB9A-58D0-485D-9590-7EA08CD87DFA}" destId="{DBE1EF7C-3BB0-4658-BAC8-8B69DCEC2DF4}" srcOrd="0" destOrd="0" presId="urn:microsoft.com/office/officeart/2018/2/layout/IconVerticalSolidList"/>
    <dgm:cxn modelId="{83F654DB-9F26-466C-B685-C3334DC97BC7}" type="presParOf" srcId="{1BB5BB9A-58D0-485D-9590-7EA08CD87DFA}" destId="{E237B3D4-0700-4022-8A3B-7C56CC912477}" srcOrd="1" destOrd="0" presId="urn:microsoft.com/office/officeart/2018/2/layout/IconVerticalSolidList"/>
    <dgm:cxn modelId="{DB660B90-DBE1-4407-B028-0960DC402369}" type="presParOf" srcId="{1BB5BB9A-58D0-485D-9590-7EA08CD87DFA}" destId="{4F02912A-D9AA-4BC7-B9CD-F973A160779B}" srcOrd="2" destOrd="0" presId="urn:microsoft.com/office/officeart/2018/2/layout/IconVerticalSolidList"/>
    <dgm:cxn modelId="{2C3CE0F0-9371-4857-AF6D-0F37535A5FD7}" type="presParOf" srcId="{1BB5BB9A-58D0-485D-9590-7EA08CD87DFA}" destId="{C86BBA27-C8CC-4B83-B939-AE46BEF5C24B}" srcOrd="3" destOrd="0" presId="urn:microsoft.com/office/officeart/2018/2/layout/IconVerticalSolidList"/>
    <dgm:cxn modelId="{A5AC67F4-994E-4C14-89F4-057A229EA07B}" type="presParOf" srcId="{B5A8E403-85F2-4562-873C-DFEC0B8E5636}" destId="{3FCD4CE4-3500-49DA-9E05-150F7A06C81B}" srcOrd="3" destOrd="0" presId="urn:microsoft.com/office/officeart/2018/2/layout/IconVerticalSolidList"/>
    <dgm:cxn modelId="{D83F338A-38F5-4B40-965C-C89C4410ACF0}" type="presParOf" srcId="{B5A8E403-85F2-4562-873C-DFEC0B8E5636}" destId="{BB10CC95-D94A-4C54-B013-4EB7C3E14CAE}" srcOrd="4" destOrd="0" presId="urn:microsoft.com/office/officeart/2018/2/layout/IconVerticalSolidList"/>
    <dgm:cxn modelId="{DCDA3BC2-2AA0-4D48-9C1F-79EDA4435714}" type="presParOf" srcId="{BB10CC95-D94A-4C54-B013-4EB7C3E14CAE}" destId="{E36D4E53-FB46-4E99-8F29-2A46BB64D856}" srcOrd="0" destOrd="0" presId="urn:microsoft.com/office/officeart/2018/2/layout/IconVerticalSolidList"/>
    <dgm:cxn modelId="{397B1E6E-3F00-4336-9593-68662CA383D3}" type="presParOf" srcId="{BB10CC95-D94A-4C54-B013-4EB7C3E14CAE}" destId="{B3AEA25B-733E-4CC6-B906-2D5A38431C3A}" srcOrd="1" destOrd="0" presId="urn:microsoft.com/office/officeart/2018/2/layout/IconVerticalSolidList"/>
    <dgm:cxn modelId="{393EFF41-A13E-4130-9C16-7748F7E64457}" type="presParOf" srcId="{BB10CC95-D94A-4C54-B013-4EB7C3E14CAE}" destId="{AFD75B75-C753-44B1-9249-E1C4342BFB4B}" srcOrd="2" destOrd="0" presId="urn:microsoft.com/office/officeart/2018/2/layout/IconVerticalSolidList"/>
    <dgm:cxn modelId="{5F2E1C78-4C1B-4336-A0B8-DE2BC56C53D1}" type="presParOf" srcId="{BB10CC95-D94A-4C54-B013-4EB7C3E14CAE}" destId="{2E188A80-15FE-405E-8BA9-6408DB287A83}" srcOrd="3" destOrd="0" presId="urn:microsoft.com/office/officeart/2018/2/layout/IconVerticalSolidList"/>
    <dgm:cxn modelId="{D7C66417-79C1-4BE2-8185-1353D6903920}" type="presParOf" srcId="{B5A8E403-85F2-4562-873C-DFEC0B8E5636}" destId="{C32F2D2C-BDC7-4C63-949F-B3D2D90258D8}" srcOrd="5" destOrd="0" presId="urn:microsoft.com/office/officeart/2018/2/layout/IconVerticalSolidList"/>
    <dgm:cxn modelId="{30EB1314-5C85-4A6C-A112-849E9F917CB0}" type="presParOf" srcId="{B5A8E403-85F2-4562-873C-DFEC0B8E5636}" destId="{D97A4C75-7D74-4219-9A98-E63E18653175}" srcOrd="6" destOrd="0" presId="urn:microsoft.com/office/officeart/2018/2/layout/IconVerticalSolidList"/>
    <dgm:cxn modelId="{50E0B1AC-DE84-42BD-8957-3D444265085A}" type="presParOf" srcId="{D97A4C75-7D74-4219-9A98-E63E18653175}" destId="{925E9AFE-0D43-43EB-A197-EFA7F7442B1B}" srcOrd="0" destOrd="0" presId="urn:microsoft.com/office/officeart/2018/2/layout/IconVerticalSolidList"/>
    <dgm:cxn modelId="{E9DA372C-3478-4E10-BFF4-1728746BEADE}" type="presParOf" srcId="{D97A4C75-7D74-4219-9A98-E63E18653175}" destId="{7D67DDFD-3EFA-44AA-963E-3A7BD9102053}" srcOrd="1" destOrd="0" presId="urn:microsoft.com/office/officeart/2018/2/layout/IconVerticalSolidList"/>
    <dgm:cxn modelId="{6F1EFDA3-64FA-4A3E-9D39-451FCBB3D7A0}" type="presParOf" srcId="{D97A4C75-7D74-4219-9A98-E63E18653175}" destId="{13AB0F34-15E6-4FA7-A5F7-FFC5C243163F}" srcOrd="2" destOrd="0" presId="urn:microsoft.com/office/officeart/2018/2/layout/IconVerticalSolidList"/>
    <dgm:cxn modelId="{9B7B6FA5-0F66-4674-A23D-0A9851B11D7E}" type="presParOf" srcId="{D97A4C75-7D74-4219-9A98-E63E18653175}" destId="{B0687E09-C158-4317-B356-BABE4EA2438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12D94E27-3ADD-4CEA-9763-47E63361DC06}"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187C4DD5-DC56-401F-A44F-65DC794FA40B}">
      <dgm:prSet custT="1"/>
      <dgm:spPr/>
      <dgm:t>
        <a:bodyPr/>
        <a:lstStyle/>
        <a:p>
          <a:pPr>
            <a:lnSpc>
              <a:spcPct val="100000"/>
            </a:lnSpc>
            <a:defRPr cap="all"/>
          </a:pPr>
          <a:r>
            <a:rPr lang="en-GB" sz="1800"/>
            <a:t>I can identify the signs of gambling related harm</a:t>
          </a:r>
          <a:endParaRPr lang="en-US" sz="1800"/>
        </a:p>
      </dgm:t>
    </dgm:pt>
    <dgm:pt modelId="{D1F7C69A-4B8D-4D12-A3D2-2F79E528D44A}" type="parTrans" cxnId="{5F5E9231-142E-45F7-A33A-F3008F1E641F}">
      <dgm:prSet/>
      <dgm:spPr/>
      <dgm:t>
        <a:bodyPr/>
        <a:lstStyle/>
        <a:p>
          <a:endParaRPr lang="en-US"/>
        </a:p>
      </dgm:t>
    </dgm:pt>
    <dgm:pt modelId="{5BEFC429-6AFE-4532-9B64-DF2C8C89941F}" type="sibTrans" cxnId="{5F5E9231-142E-45F7-A33A-F3008F1E641F}">
      <dgm:prSet/>
      <dgm:spPr/>
      <dgm:t>
        <a:bodyPr/>
        <a:lstStyle/>
        <a:p>
          <a:endParaRPr lang="en-US"/>
        </a:p>
      </dgm:t>
    </dgm:pt>
    <dgm:pt modelId="{333C2A25-2F13-4292-97A2-FC8E0F01F7D4}">
      <dgm:prSet custT="1"/>
      <dgm:spPr/>
      <dgm:t>
        <a:bodyPr/>
        <a:lstStyle/>
        <a:p>
          <a:pPr>
            <a:lnSpc>
              <a:spcPct val="100000"/>
            </a:lnSpc>
            <a:defRPr cap="all"/>
          </a:pPr>
          <a:r>
            <a:rPr lang="en-GB" sz="1800"/>
            <a:t>I can recognise how gambling can impact on various aspects of an individual's health</a:t>
          </a:r>
          <a:endParaRPr lang="en-US" sz="1800"/>
        </a:p>
      </dgm:t>
    </dgm:pt>
    <dgm:pt modelId="{DEC5785F-42E6-4519-966F-43C64C2A6F39}" type="parTrans" cxnId="{E1AB3BA0-C1F1-4F45-8C7E-0C79F14EF39F}">
      <dgm:prSet/>
      <dgm:spPr/>
      <dgm:t>
        <a:bodyPr/>
        <a:lstStyle/>
        <a:p>
          <a:endParaRPr lang="en-US"/>
        </a:p>
      </dgm:t>
    </dgm:pt>
    <dgm:pt modelId="{44B29CCC-08ED-4DFF-A72D-8D1156622799}" type="sibTrans" cxnId="{E1AB3BA0-C1F1-4F45-8C7E-0C79F14EF39F}">
      <dgm:prSet/>
      <dgm:spPr/>
      <dgm:t>
        <a:bodyPr/>
        <a:lstStyle/>
        <a:p>
          <a:endParaRPr lang="en-US"/>
        </a:p>
      </dgm:t>
    </dgm:pt>
    <dgm:pt modelId="{951E22D8-65E3-4A4D-9151-3A33E0DAE6B4}">
      <dgm:prSet custT="1"/>
      <dgm:spPr/>
      <dgm:t>
        <a:bodyPr/>
        <a:lstStyle/>
        <a:p>
          <a:pPr>
            <a:lnSpc>
              <a:spcPct val="100000"/>
            </a:lnSpc>
            <a:defRPr cap="all"/>
          </a:pPr>
          <a:r>
            <a:rPr lang="en-GB" sz="1800"/>
            <a:t>I understand cause and effect</a:t>
          </a:r>
          <a:endParaRPr lang="en-US" sz="1800"/>
        </a:p>
      </dgm:t>
    </dgm:pt>
    <dgm:pt modelId="{75A5142A-51B4-401E-869B-86351E08056F}" type="parTrans" cxnId="{AF85B676-45E0-4512-BF13-E1379EC97D75}">
      <dgm:prSet/>
      <dgm:spPr/>
      <dgm:t>
        <a:bodyPr/>
        <a:lstStyle/>
        <a:p>
          <a:endParaRPr lang="en-US"/>
        </a:p>
      </dgm:t>
    </dgm:pt>
    <dgm:pt modelId="{1374ACA9-1371-4B4C-88B2-6D2586B8AEE4}" type="sibTrans" cxnId="{AF85B676-45E0-4512-BF13-E1379EC97D75}">
      <dgm:prSet/>
      <dgm:spPr/>
      <dgm:t>
        <a:bodyPr/>
        <a:lstStyle/>
        <a:p>
          <a:endParaRPr lang="en-US"/>
        </a:p>
      </dgm:t>
    </dgm:pt>
    <dgm:pt modelId="{27284B3E-276C-4207-8C85-DC76E4FE49FB}" type="pres">
      <dgm:prSet presAssocID="{12D94E27-3ADD-4CEA-9763-47E63361DC06}" presName="root" presStyleCnt="0">
        <dgm:presLayoutVars>
          <dgm:dir/>
          <dgm:resizeHandles val="exact"/>
        </dgm:presLayoutVars>
      </dgm:prSet>
      <dgm:spPr/>
    </dgm:pt>
    <dgm:pt modelId="{1083A83B-5A6C-4A35-9189-449DAC0DA98B}" type="pres">
      <dgm:prSet presAssocID="{187C4DD5-DC56-401F-A44F-65DC794FA40B}" presName="compNode" presStyleCnt="0"/>
      <dgm:spPr/>
    </dgm:pt>
    <dgm:pt modelId="{7BAC3AA7-8039-4700-AC3D-DB99EB0D6997}" type="pres">
      <dgm:prSet presAssocID="{187C4DD5-DC56-401F-A44F-65DC794FA40B}" presName="iconBgRect" presStyleLbl="bgShp" presStyleIdx="0" presStyleCnt="3"/>
      <dgm:spPr/>
    </dgm:pt>
    <dgm:pt modelId="{9345C984-D8A7-4242-9483-F29034E386D9}" type="pres">
      <dgm:prSet presAssocID="{187C4DD5-DC56-401F-A44F-65DC794FA40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Warning"/>
        </a:ext>
      </dgm:extLst>
    </dgm:pt>
    <dgm:pt modelId="{B867C6C3-4532-4013-8D89-88957C37E97C}" type="pres">
      <dgm:prSet presAssocID="{187C4DD5-DC56-401F-A44F-65DC794FA40B}" presName="spaceRect" presStyleCnt="0"/>
      <dgm:spPr/>
    </dgm:pt>
    <dgm:pt modelId="{05C6D632-22E4-4597-9CCF-F4004E2F6B7E}" type="pres">
      <dgm:prSet presAssocID="{187C4DD5-DC56-401F-A44F-65DC794FA40B}" presName="textRect" presStyleLbl="revTx" presStyleIdx="0" presStyleCnt="3">
        <dgm:presLayoutVars>
          <dgm:chMax val="1"/>
          <dgm:chPref val="1"/>
        </dgm:presLayoutVars>
      </dgm:prSet>
      <dgm:spPr/>
    </dgm:pt>
    <dgm:pt modelId="{B208A226-D53C-4D5F-84DB-8A296EEBF7DE}" type="pres">
      <dgm:prSet presAssocID="{5BEFC429-6AFE-4532-9B64-DF2C8C89941F}" presName="sibTrans" presStyleCnt="0"/>
      <dgm:spPr/>
    </dgm:pt>
    <dgm:pt modelId="{4F7DB6BE-4759-4649-89AA-84F199B0B9B5}" type="pres">
      <dgm:prSet presAssocID="{333C2A25-2F13-4292-97A2-FC8E0F01F7D4}" presName="compNode" presStyleCnt="0"/>
      <dgm:spPr/>
    </dgm:pt>
    <dgm:pt modelId="{1EDF6AB9-CB16-49F5-877E-4840FCCF18E9}" type="pres">
      <dgm:prSet presAssocID="{333C2A25-2F13-4292-97A2-FC8E0F01F7D4}" presName="iconBgRect" presStyleLbl="bgShp" presStyleIdx="1" presStyleCnt="3"/>
      <dgm:spPr/>
    </dgm:pt>
    <dgm:pt modelId="{B5E23129-2C04-4AE7-8FC4-14151853C4A8}" type="pres">
      <dgm:prSet presAssocID="{333C2A25-2F13-4292-97A2-FC8E0F01F7D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rain in head"/>
        </a:ext>
      </dgm:extLst>
    </dgm:pt>
    <dgm:pt modelId="{5F2794C0-CAD8-4793-AC11-103A07849F71}" type="pres">
      <dgm:prSet presAssocID="{333C2A25-2F13-4292-97A2-FC8E0F01F7D4}" presName="spaceRect" presStyleCnt="0"/>
      <dgm:spPr/>
    </dgm:pt>
    <dgm:pt modelId="{DD61DEA3-A889-44ED-964C-EF700FD4307A}" type="pres">
      <dgm:prSet presAssocID="{333C2A25-2F13-4292-97A2-FC8E0F01F7D4}" presName="textRect" presStyleLbl="revTx" presStyleIdx="1" presStyleCnt="3">
        <dgm:presLayoutVars>
          <dgm:chMax val="1"/>
          <dgm:chPref val="1"/>
        </dgm:presLayoutVars>
      </dgm:prSet>
      <dgm:spPr/>
    </dgm:pt>
    <dgm:pt modelId="{39547EEF-93BC-4C32-BBC5-981C7A575E94}" type="pres">
      <dgm:prSet presAssocID="{44B29CCC-08ED-4DFF-A72D-8D1156622799}" presName="sibTrans" presStyleCnt="0"/>
      <dgm:spPr/>
    </dgm:pt>
    <dgm:pt modelId="{E5FFC58D-C7EE-44EB-B636-EECF83BEF74E}" type="pres">
      <dgm:prSet presAssocID="{951E22D8-65E3-4A4D-9151-3A33E0DAE6B4}" presName="compNode" presStyleCnt="0"/>
      <dgm:spPr/>
    </dgm:pt>
    <dgm:pt modelId="{8AD0FCE0-73D1-42D0-8BA9-2DBAB375B878}" type="pres">
      <dgm:prSet presAssocID="{951E22D8-65E3-4A4D-9151-3A33E0DAE6B4}" presName="iconBgRect" presStyleLbl="bgShp" presStyleIdx="2" presStyleCnt="3"/>
      <dgm:spPr/>
    </dgm:pt>
    <dgm:pt modelId="{5ACE913B-AB94-4BB4-8090-612D53229BA7}" type="pres">
      <dgm:prSet presAssocID="{951E22D8-65E3-4A4D-9151-3A33E0DAE6B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d with Gears"/>
        </a:ext>
      </dgm:extLst>
    </dgm:pt>
    <dgm:pt modelId="{8436E32C-56F9-454C-AA3C-46EB8FAC8391}" type="pres">
      <dgm:prSet presAssocID="{951E22D8-65E3-4A4D-9151-3A33E0DAE6B4}" presName="spaceRect" presStyleCnt="0"/>
      <dgm:spPr/>
    </dgm:pt>
    <dgm:pt modelId="{8D1AA071-5CC9-4A31-92C6-86273C0FE705}" type="pres">
      <dgm:prSet presAssocID="{951E22D8-65E3-4A4D-9151-3A33E0DAE6B4}" presName="textRect" presStyleLbl="revTx" presStyleIdx="2" presStyleCnt="3">
        <dgm:presLayoutVars>
          <dgm:chMax val="1"/>
          <dgm:chPref val="1"/>
        </dgm:presLayoutVars>
      </dgm:prSet>
      <dgm:spPr/>
    </dgm:pt>
  </dgm:ptLst>
  <dgm:cxnLst>
    <dgm:cxn modelId="{5F5E9231-142E-45F7-A33A-F3008F1E641F}" srcId="{12D94E27-3ADD-4CEA-9763-47E63361DC06}" destId="{187C4DD5-DC56-401F-A44F-65DC794FA40B}" srcOrd="0" destOrd="0" parTransId="{D1F7C69A-4B8D-4D12-A3D2-2F79E528D44A}" sibTransId="{5BEFC429-6AFE-4532-9B64-DF2C8C89941F}"/>
    <dgm:cxn modelId="{F851B633-2C71-4811-849A-62C5C90CB3D6}" type="presOf" srcId="{333C2A25-2F13-4292-97A2-FC8E0F01F7D4}" destId="{DD61DEA3-A889-44ED-964C-EF700FD4307A}" srcOrd="0" destOrd="0" presId="urn:microsoft.com/office/officeart/2018/5/layout/IconCircleLabelList"/>
    <dgm:cxn modelId="{913E3F6D-FFB5-4FB5-A26F-25EE974D55F4}" type="presOf" srcId="{12D94E27-3ADD-4CEA-9763-47E63361DC06}" destId="{27284B3E-276C-4207-8C85-DC76E4FE49FB}" srcOrd="0" destOrd="0" presId="urn:microsoft.com/office/officeart/2018/5/layout/IconCircleLabelList"/>
    <dgm:cxn modelId="{AF85B676-45E0-4512-BF13-E1379EC97D75}" srcId="{12D94E27-3ADD-4CEA-9763-47E63361DC06}" destId="{951E22D8-65E3-4A4D-9151-3A33E0DAE6B4}" srcOrd="2" destOrd="0" parTransId="{75A5142A-51B4-401E-869B-86351E08056F}" sibTransId="{1374ACA9-1371-4B4C-88B2-6D2586B8AEE4}"/>
    <dgm:cxn modelId="{2297998C-0AA4-4FE9-9B8B-B0A57D80FE27}" type="presOf" srcId="{951E22D8-65E3-4A4D-9151-3A33E0DAE6B4}" destId="{8D1AA071-5CC9-4A31-92C6-86273C0FE705}" srcOrd="0" destOrd="0" presId="urn:microsoft.com/office/officeart/2018/5/layout/IconCircleLabelList"/>
    <dgm:cxn modelId="{390CC88F-CF86-4430-BC9D-388EF2846856}" type="presOf" srcId="{187C4DD5-DC56-401F-A44F-65DC794FA40B}" destId="{05C6D632-22E4-4597-9CCF-F4004E2F6B7E}" srcOrd="0" destOrd="0" presId="urn:microsoft.com/office/officeart/2018/5/layout/IconCircleLabelList"/>
    <dgm:cxn modelId="{E1AB3BA0-C1F1-4F45-8C7E-0C79F14EF39F}" srcId="{12D94E27-3ADD-4CEA-9763-47E63361DC06}" destId="{333C2A25-2F13-4292-97A2-FC8E0F01F7D4}" srcOrd="1" destOrd="0" parTransId="{DEC5785F-42E6-4519-966F-43C64C2A6F39}" sibTransId="{44B29CCC-08ED-4DFF-A72D-8D1156622799}"/>
    <dgm:cxn modelId="{8376AEA4-4259-4959-B05B-C0C732B24B18}" type="presParOf" srcId="{27284B3E-276C-4207-8C85-DC76E4FE49FB}" destId="{1083A83B-5A6C-4A35-9189-449DAC0DA98B}" srcOrd="0" destOrd="0" presId="urn:microsoft.com/office/officeart/2018/5/layout/IconCircleLabelList"/>
    <dgm:cxn modelId="{FE381C2E-BABE-40F0-82BE-AC60CD51AF1D}" type="presParOf" srcId="{1083A83B-5A6C-4A35-9189-449DAC0DA98B}" destId="{7BAC3AA7-8039-4700-AC3D-DB99EB0D6997}" srcOrd="0" destOrd="0" presId="urn:microsoft.com/office/officeart/2018/5/layout/IconCircleLabelList"/>
    <dgm:cxn modelId="{8E7B285E-357F-4788-A762-6F366FC7857B}" type="presParOf" srcId="{1083A83B-5A6C-4A35-9189-449DAC0DA98B}" destId="{9345C984-D8A7-4242-9483-F29034E386D9}" srcOrd="1" destOrd="0" presId="urn:microsoft.com/office/officeart/2018/5/layout/IconCircleLabelList"/>
    <dgm:cxn modelId="{462AB8F6-4260-4A72-99FE-BBF88254A0C2}" type="presParOf" srcId="{1083A83B-5A6C-4A35-9189-449DAC0DA98B}" destId="{B867C6C3-4532-4013-8D89-88957C37E97C}" srcOrd="2" destOrd="0" presId="urn:microsoft.com/office/officeart/2018/5/layout/IconCircleLabelList"/>
    <dgm:cxn modelId="{1918CCB2-29B9-49E8-9B39-D8AF9C373A3F}" type="presParOf" srcId="{1083A83B-5A6C-4A35-9189-449DAC0DA98B}" destId="{05C6D632-22E4-4597-9CCF-F4004E2F6B7E}" srcOrd="3" destOrd="0" presId="urn:microsoft.com/office/officeart/2018/5/layout/IconCircleLabelList"/>
    <dgm:cxn modelId="{D884B2EB-3EAC-4315-B019-F00FAB21DDC1}" type="presParOf" srcId="{27284B3E-276C-4207-8C85-DC76E4FE49FB}" destId="{B208A226-D53C-4D5F-84DB-8A296EEBF7DE}" srcOrd="1" destOrd="0" presId="urn:microsoft.com/office/officeart/2018/5/layout/IconCircleLabelList"/>
    <dgm:cxn modelId="{EFB89396-4A96-4C4E-9AB1-C72FFF080647}" type="presParOf" srcId="{27284B3E-276C-4207-8C85-DC76E4FE49FB}" destId="{4F7DB6BE-4759-4649-89AA-84F199B0B9B5}" srcOrd="2" destOrd="0" presId="urn:microsoft.com/office/officeart/2018/5/layout/IconCircleLabelList"/>
    <dgm:cxn modelId="{7B95CCA9-C6C9-4BA2-90EE-8FF8448CD8D0}" type="presParOf" srcId="{4F7DB6BE-4759-4649-89AA-84F199B0B9B5}" destId="{1EDF6AB9-CB16-49F5-877E-4840FCCF18E9}" srcOrd="0" destOrd="0" presId="urn:microsoft.com/office/officeart/2018/5/layout/IconCircleLabelList"/>
    <dgm:cxn modelId="{B132C647-D57E-4CE0-82AE-2F187303B778}" type="presParOf" srcId="{4F7DB6BE-4759-4649-89AA-84F199B0B9B5}" destId="{B5E23129-2C04-4AE7-8FC4-14151853C4A8}" srcOrd="1" destOrd="0" presId="urn:microsoft.com/office/officeart/2018/5/layout/IconCircleLabelList"/>
    <dgm:cxn modelId="{C6FF2CCA-0917-4FE2-B5E7-7CC0D041C652}" type="presParOf" srcId="{4F7DB6BE-4759-4649-89AA-84F199B0B9B5}" destId="{5F2794C0-CAD8-4793-AC11-103A07849F71}" srcOrd="2" destOrd="0" presId="urn:microsoft.com/office/officeart/2018/5/layout/IconCircleLabelList"/>
    <dgm:cxn modelId="{568A17BC-E38C-4CA3-88C1-44004E4F401A}" type="presParOf" srcId="{4F7DB6BE-4759-4649-89AA-84F199B0B9B5}" destId="{DD61DEA3-A889-44ED-964C-EF700FD4307A}" srcOrd="3" destOrd="0" presId="urn:microsoft.com/office/officeart/2018/5/layout/IconCircleLabelList"/>
    <dgm:cxn modelId="{D11B20DA-84E9-4996-82F6-EF0CAB24EC98}" type="presParOf" srcId="{27284B3E-276C-4207-8C85-DC76E4FE49FB}" destId="{39547EEF-93BC-4C32-BBC5-981C7A575E94}" srcOrd="3" destOrd="0" presId="urn:microsoft.com/office/officeart/2018/5/layout/IconCircleLabelList"/>
    <dgm:cxn modelId="{E8AB3EA4-4E73-4FDF-913F-A73F65645E20}" type="presParOf" srcId="{27284B3E-276C-4207-8C85-DC76E4FE49FB}" destId="{E5FFC58D-C7EE-44EB-B636-EECF83BEF74E}" srcOrd="4" destOrd="0" presId="urn:microsoft.com/office/officeart/2018/5/layout/IconCircleLabelList"/>
    <dgm:cxn modelId="{DDE2ABDD-F093-485B-85BB-EF63AC2A151D}" type="presParOf" srcId="{E5FFC58D-C7EE-44EB-B636-EECF83BEF74E}" destId="{8AD0FCE0-73D1-42D0-8BA9-2DBAB375B878}" srcOrd="0" destOrd="0" presId="urn:microsoft.com/office/officeart/2018/5/layout/IconCircleLabelList"/>
    <dgm:cxn modelId="{B73F7D72-EFBC-4D29-A714-3729881841EC}" type="presParOf" srcId="{E5FFC58D-C7EE-44EB-B636-EECF83BEF74E}" destId="{5ACE913B-AB94-4BB4-8090-612D53229BA7}" srcOrd="1" destOrd="0" presId="urn:microsoft.com/office/officeart/2018/5/layout/IconCircleLabelList"/>
    <dgm:cxn modelId="{72FD6F74-3307-4706-9AFF-FCF7EF4ABF43}" type="presParOf" srcId="{E5FFC58D-C7EE-44EB-B636-EECF83BEF74E}" destId="{8436E32C-56F9-454C-AA3C-46EB8FAC8391}" srcOrd="2" destOrd="0" presId="urn:microsoft.com/office/officeart/2018/5/layout/IconCircleLabelList"/>
    <dgm:cxn modelId="{D6823691-94DF-43E0-9B49-2B3FAFF4DF9E}" type="presParOf" srcId="{E5FFC58D-C7EE-44EB-B636-EECF83BEF74E}" destId="{8D1AA071-5CC9-4A31-92C6-86273C0FE705}"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DAB4A99A-886D-4525-A500-BBC0E2A63771}"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AE77A185-4264-42DF-B999-086AFA4F98EA}">
      <dgm:prSet custT="1"/>
      <dgm:spPr/>
      <dgm:t>
        <a:bodyPr/>
        <a:lstStyle/>
        <a:p>
          <a:pPr>
            <a:lnSpc>
              <a:spcPct val="100000"/>
            </a:lnSpc>
            <a:defRPr cap="all"/>
          </a:pPr>
          <a:r>
            <a:rPr lang="en-GB" sz="1600"/>
            <a:t>To identify the different types of advertising and how companies market their product(s)</a:t>
          </a:r>
          <a:endParaRPr lang="en-US" sz="1600"/>
        </a:p>
      </dgm:t>
    </dgm:pt>
    <dgm:pt modelId="{B0E60B0A-0E65-473F-B900-AF90C121AADE}" type="parTrans" cxnId="{99839782-6A5D-46FB-B3E2-0AE54DD573CE}">
      <dgm:prSet/>
      <dgm:spPr/>
      <dgm:t>
        <a:bodyPr/>
        <a:lstStyle/>
        <a:p>
          <a:endParaRPr lang="en-US"/>
        </a:p>
      </dgm:t>
    </dgm:pt>
    <dgm:pt modelId="{DA0139F9-0F23-4290-85EE-29DFFBF354B0}" type="sibTrans" cxnId="{99839782-6A5D-46FB-B3E2-0AE54DD573CE}">
      <dgm:prSet/>
      <dgm:spPr/>
      <dgm:t>
        <a:bodyPr/>
        <a:lstStyle/>
        <a:p>
          <a:endParaRPr lang="en-US"/>
        </a:p>
      </dgm:t>
    </dgm:pt>
    <dgm:pt modelId="{7459289F-201E-4FFC-B7EC-B65967012094}">
      <dgm:prSet/>
      <dgm:spPr/>
      <dgm:t>
        <a:bodyPr/>
        <a:lstStyle/>
        <a:p>
          <a:pPr>
            <a:lnSpc>
              <a:spcPct val="100000"/>
            </a:lnSpc>
            <a:defRPr cap="all"/>
          </a:pPr>
          <a:r>
            <a:rPr lang="en-GB"/>
            <a:t>To explore the frequency and types of marketing, evaluating the impact</a:t>
          </a:r>
          <a:endParaRPr lang="en-US"/>
        </a:p>
      </dgm:t>
    </dgm:pt>
    <dgm:pt modelId="{82414D99-669F-4D0B-8D53-5CCFF1AA51AA}" type="parTrans" cxnId="{F07ECFF3-E8AB-440B-9A4C-EF86843D6C4E}">
      <dgm:prSet/>
      <dgm:spPr/>
      <dgm:t>
        <a:bodyPr/>
        <a:lstStyle/>
        <a:p>
          <a:endParaRPr lang="en-US"/>
        </a:p>
      </dgm:t>
    </dgm:pt>
    <dgm:pt modelId="{6619DCC5-EE21-4763-97B2-BF13A6592308}" type="sibTrans" cxnId="{F07ECFF3-E8AB-440B-9A4C-EF86843D6C4E}">
      <dgm:prSet/>
      <dgm:spPr/>
      <dgm:t>
        <a:bodyPr/>
        <a:lstStyle/>
        <a:p>
          <a:endParaRPr lang="en-US"/>
        </a:p>
      </dgm:t>
    </dgm:pt>
    <dgm:pt modelId="{8CB34486-6D19-434D-87A7-2158C7E45D65}">
      <dgm:prSet/>
      <dgm:spPr/>
      <dgm:t>
        <a:bodyPr/>
        <a:lstStyle/>
        <a:p>
          <a:pPr>
            <a:lnSpc>
              <a:spcPct val="100000"/>
            </a:lnSpc>
            <a:defRPr cap="all"/>
          </a:pPr>
          <a:r>
            <a:rPr lang="en-GB"/>
            <a:t>To use information and knowledge to create a presentation</a:t>
          </a:r>
          <a:endParaRPr lang="en-US"/>
        </a:p>
      </dgm:t>
    </dgm:pt>
    <dgm:pt modelId="{E456D57D-C279-4D78-A7C2-342CB2086E1F}" type="parTrans" cxnId="{3F465456-F541-41FF-9447-09742DD459AB}">
      <dgm:prSet/>
      <dgm:spPr/>
      <dgm:t>
        <a:bodyPr/>
        <a:lstStyle/>
        <a:p>
          <a:endParaRPr lang="en-US"/>
        </a:p>
      </dgm:t>
    </dgm:pt>
    <dgm:pt modelId="{94539BB2-72EC-43A4-AE42-BAB53E099BC6}" type="sibTrans" cxnId="{3F465456-F541-41FF-9447-09742DD459AB}">
      <dgm:prSet/>
      <dgm:spPr/>
      <dgm:t>
        <a:bodyPr/>
        <a:lstStyle/>
        <a:p>
          <a:endParaRPr lang="en-US"/>
        </a:p>
      </dgm:t>
    </dgm:pt>
    <dgm:pt modelId="{A679E767-3194-487F-85E2-39AD37EC87FC}" type="pres">
      <dgm:prSet presAssocID="{DAB4A99A-886D-4525-A500-BBC0E2A63771}" presName="root" presStyleCnt="0">
        <dgm:presLayoutVars>
          <dgm:dir/>
          <dgm:resizeHandles val="exact"/>
        </dgm:presLayoutVars>
      </dgm:prSet>
      <dgm:spPr/>
    </dgm:pt>
    <dgm:pt modelId="{DBA9AB6B-F4E5-4EFC-A96F-7950C9FD7194}" type="pres">
      <dgm:prSet presAssocID="{AE77A185-4264-42DF-B999-086AFA4F98EA}" presName="compNode" presStyleCnt="0"/>
      <dgm:spPr/>
    </dgm:pt>
    <dgm:pt modelId="{FD446DD7-3D00-4506-A34B-ABA61C690911}" type="pres">
      <dgm:prSet presAssocID="{AE77A185-4264-42DF-B999-086AFA4F98EA}" presName="iconBgRect" presStyleLbl="bgShp" presStyleIdx="0" presStyleCnt="3"/>
      <dgm:spPr/>
    </dgm:pt>
    <dgm:pt modelId="{AE905F8C-D95D-47EC-8752-A956FFD3A5BC}" type="pres">
      <dgm:prSet presAssocID="{AE77A185-4264-42DF-B999-086AFA4F98E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Advertising"/>
        </a:ext>
      </dgm:extLst>
    </dgm:pt>
    <dgm:pt modelId="{89D64182-6D80-46CD-861D-27F9B3E81EDC}" type="pres">
      <dgm:prSet presAssocID="{AE77A185-4264-42DF-B999-086AFA4F98EA}" presName="spaceRect" presStyleCnt="0"/>
      <dgm:spPr/>
    </dgm:pt>
    <dgm:pt modelId="{E7EA60A5-9543-4568-92C5-1A2870A1882B}" type="pres">
      <dgm:prSet presAssocID="{AE77A185-4264-42DF-B999-086AFA4F98EA}" presName="textRect" presStyleLbl="revTx" presStyleIdx="0" presStyleCnt="3">
        <dgm:presLayoutVars>
          <dgm:chMax val="1"/>
          <dgm:chPref val="1"/>
        </dgm:presLayoutVars>
      </dgm:prSet>
      <dgm:spPr/>
    </dgm:pt>
    <dgm:pt modelId="{1A9ECC11-8F54-4769-9F35-6FA52B17526F}" type="pres">
      <dgm:prSet presAssocID="{DA0139F9-0F23-4290-85EE-29DFFBF354B0}" presName="sibTrans" presStyleCnt="0"/>
      <dgm:spPr/>
    </dgm:pt>
    <dgm:pt modelId="{FDFF5C33-95F0-4EEF-BDD3-D7240BB17A50}" type="pres">
      <dgm:prSet presAssocID="{7459289F-201E-4FFC-B7EC-B65967012094}" presName="compNode" presStyleCnt="0"/>
      <dgm:spPr/>
    </dgm:pt>
    <dgm:pt modelId="{897E8FCF-AE82-4803-B196-2E55C9E013A6}" type="pres">
      <dgm:prSet presAssocID="{7459289F-201E-4FFC-B7EC-B65967012094}" presName="iconBgRect" presStyleLbl="bgShp" presStyleIdx="1" presStyleCnt="3"/>
      <dgm:spPr/>
    </dgm:pt>
    <dgm:pt modelId="{577CB2EF-DDCB-4124-A5B8-1ED217CC77F6}" type="pres">
      <dgm:prSet presAssocID="{7459289F-201E-4FFC-B7EC-B6596701209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arget Audience"/>
        </a:ext>
      </dgm:extLst>
    </dgm:pt>
    <dgm:pt modelId="{C5AC1BAB-31D4-4C6C-BE22-98F2B28D2247}" type="pres">
      <dgm:prSet presAssocID="{7459289F-201E-4FFC-B7EC-B65967012094}" presName="spaceRect" presStyleCnt="0"/>
      <dgm:spPr/>
    </dgm:pt>
    <dgm:pt modelId="{B75F98C0-C95E-4731-B130-379F8C985A0B}" type="pres">
      <dgm:prSet presAssocID="{7459289F-201E-4FFC-B7EC-B65967012094}" presName="textRect" presStyleLbl="revTx" presStyleIdx="1" presStyleCnt="3">
        <dgm:presLayoutVars>
          <dgm:chMax val="1"/>
          <dgm:chPref val="1"/>
        </dgm:presLayoutVars>
      </dgm:prSet>
      <dgm:spPr/>
    </dgm:pt>
    <dgm:pt modelId="{A3200FD8-633E-4393-B2D2-04D1A5D3F026}" type="pres">
      <dgm:prSet presAssocID="{6619DCC5-EE21-4763-97B2-BF13A6592308}" presName="sibTrans" presStyleCnt="0"/>
      <dgm:spPr/>
    </dgm:pt>
    <dgm:pt modelId="{BDBEC248-ECAB-4EAB-89B8-BD520B494954}" type="pres">
      <dgm:prSet presAssocID="{8CB34486-6D19-434D-87A7-2158C7E45D65}" presName="compNode" presStyleCnt="0"/>
      <dgm:spPr/>
    </dgm:pt>
    <dgm:pt modelId="{80EBA69F-9F9D-42B3-A96D-6DDA5B567781}" type="pres">
      <dgm:prSet presAssocID="{8CB34486-6D19-434D-87A7-2158C7E45D65}" presName="iconBgRect" presStyleLbl="bgShp" presStyleIdx="2" presStyleCnt="3"/>
      <dgm:spPr/>
    </dgm:pt>
    <dgm:pt modelId="{8B5B628D-8845-4AF4-B17D-DE38DBEC28A4}" type="pres">
      <dgm:prSet presAssocID="{8CB34486-6D19-434D-87A7-2158C7E45D6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eacher"/>
        </a:ext>
      </dgm:extLst>
    </dgm:pt>
    <dgm:pt modelId="{37DDF4A6-25E7-4FDF-8178-1F270B518414}" type="pres">
      <dgm:prSet presAssocID="{8CB34486-6D19-434D-87A7-2158C7E45D65}" presName="spaceRect" presStyleCnt="0"/>
      <dgm:spPr/>
    </dgm:pt>
    <dgm:pt modelId="{5632FFEC-C190-4CF8-96BA-9B36B7DF6BB3}" type="pres">
      <dgm:prSet presAssocID="{8CB34486-6D19-434D-87A7-2158C7E45D65}" presName="textRect" presStyleLbl="revTx" presStyleIdx="2" presStyleCnt="3">
        <dgm:presLayoutVars>
          <dgm:chMax val="1"/>
          <dgm:chPref val="1"/>
        </dgm:presLayoutVars>
      </dgm:prSet>
      <dgm:spPr/>
    </dgm:pt>
  </dgm:ptLst>
  <dgm:cxnLst>
    <dgm:cxn modelId="{3F465456-F541-41FF-9447-09742DD459AB}" srcId="{DAB4A99A-886D-4525-A500-BBC0E2A63771}" destId="{8CB34486-6D19-434D-87A7-2158C7E45D65}" srcOrd="2" destOrd="0" parTransId="{E456D57D-C279-4D78-A7C2-342CB2086E1F}" sibTransId="{94539BB2-72EC-43A4-AE42-BAB53E099BC6}"/>
    <dgm:cxn modelId="{FCE8F577-0277-42ED-983C-EEFF300BB767}" type="presOf" srcId="{DAB4A99A-886D-4525-A500-BBC0E2A63771}" destId="{A679E767-3194-487F-85E2-39AD37EC87FC}" srcOrd="0" destOrd="0" presId="urn:microsoft.com/office/officeart/2018/5/layout/IconCircleLabelList"/>
    <dgm:cxn modelId="{99839782-6A5D-46FB-B3E2-0AE54DD573CE}" srcId="{DAB4A99A-886D-4525-A500-BBC0E2A63771}" destId="{AE77A185-4264-42DF-B999-086AFA4F98EA}" srcOrd="0" destOrd="0" parTransId="{B0E60B0A-0E65-473F-B900-AF90C121AADE}" sibTransId="{DA0139F9-0F23-4290-85EE-29DFFBF354B0}"/>
    <dgm:cxn modelId="{C67A9BA0-64D8-4714-B7F3-45410BD6A53E}" type="presOf" srcId="{AE77A185-4264-42DF-B999-086AFA4F98EA}" destId="{E7EA60A5-9543-4568-92C5-1A2870A1882B}" srcOrd="0" destOrd="0" presId="urn:microsoft.com/office/officeart/2018/5/layout/IconCircleLabelList"/>
    <dgm:cxn modelId="{4564FDB3-D342-4A10-BA59-300ED44B5D0B}" type="presOf" srcId="{7459289F-201E-4FFC-B7EC-B65967012094}" destId="{B75F98C0-C95E-4731-B130-379F8C985A0B}" srcOrd="0" destOrd="0" presId="urn:microsoft.com/office/officeart/2018/5/layout/IconCircleLabelList"/>
    <dgm:cxn modelId="{3E202DDA-8248-4847-A788-E4479BAD4505}" type="presOf" srcId="{8CB34486-6D19-434D-87A7-2158C7E45D65}" destId="{5632FFEC-C190-4CF8-96BA-9B36B7DF6BB3}" srcOrd="0" destOrd="0" presId="urn:microsoft.com/office/officeart/2018/5/layout/IconCircleLabelList"/>
    <dgm:cxn modelId="{F07ECFF3-E8AB-440B-9A4C-EF86843D6C4E}" srcId="{DAB4A99A-886D-4525-A500-BBC0E2A63771}" destId="{7459289F-201E-4FFC-B7EC-B65967012094}" srcOrd="1" destOrd="0" parTransId="{82414D99-669F-4D0B-8D53-5CCFF1AA51AA}" sibTransId="{6619DCC5-EE21-4763-97B2-BF13A6592308}"/>
    <dgm:cxn modelId="{BF3D5F6C-6C54-430A-A8FE-BEB226431BA8}" type="presParOf" srcId="{A679E767-3194-487F-85E2-39AD37EC87FC}" destId="{DBA9AB6B-F4E5-4EFC-A96F-7950C9FD7194}" srcOrd="0" destOrd="0" presId="urn:microsoft.com/office/officeart/2018/5/layout/IconCircleLabelList"/>
    <dgm:cxn modelId="{68F21E57-BCE1-4B7C-9856-AC0866B52D5E}" type="presParOf" srcId="{DBA9AB6B-F4E5-4EFC-A96F-7950C9FD7194}" destId="{FD446DD7-3D00-4506-A34B-ABA61C690911}" srcOrd="0" destOrd="0" presId="urn:microsoft.com/office/officeart/2018/5/layout/IconCircleLabelList"/>
    <dgm:cxn modelId="{0C6765EC-56EE-46FB-81EE-427EDCAD866C}" type="presParOf" srcId="{DBA9AB6B-F4E5-4EFC-A96F-7950C9FD7194}" destId="{AE905F8C-D95D-47EC-8752-A956FFD3A5BC}" srcOrd="1" destOrd="0" presId="urn:microsoft.com/office/officeart/2018/5/layout/IconCircleLabelList"/>
    <dgm:cxn modelId="{0400A9B7-639F-41A2-AAE4-E4E25ABCBF90}" type="presParOf" srcId="{DBA9AB6B-F4E5-4EFC-A96F-7950C9FD7194}" destId="{89D64182-6D80-46CD-861D-27F9B3E81EDC}" srcOrd="2" destOrd="0" presId="urn:microsoft.com/office/officeart/2018/5/layout/IconCircleLabelList"/>
    <dgm:cxn modelId="{87C1EF44-DF43-4AED-9F6F-E542B0341B14}" type="presParOf" srcId="{DBA9AB6B-F4E5-4EFC-A96F-7950C9FD7194}" destId="{E7EA60A5-9543-4568-92C5-1A2870A1882B}" srcOrd="3" destOrd="0" presId="urn:microsoft.com/office/officeart/2018/5/layout/IconCircleLabelList"/>
    <dgm:cxn modelId="{9E5C8FE2-C8C8-43AC-B404-E284D4E80A6A}" type="presParOf" srcId="{A679E767-3194-487F-85E2-39AD37EC87FC}" destId="{1A9ECC11-8F54-4769-9F35-6FA52B17526F}" srcOrd="1" destOrd="0" presId="urn:microsoft.com/office/officeart/2018/5/layout/IconCircleLabelList"/>
    <dgm:cxn modelId="{121191AC-0665-4A52-B40D-29F3AFED00C9}" type="presParOf" srcId="{A679E767-3194-487F-85E2-39AD37EC87FC}" destId="{FDFF5C33-95F0-4EEF-BDD3-D7240BB17A50}" srcOrd="2" destOrd="0" presId="urn:microsoft.com/office/officeart/2018/5/layout/IconCircleLabelList"/>
    <dgm:cxn modelId="{4C83AA8C-6AF6-4122-A810-9F3833BFBD5F}" type="presParOf" srcId="{FDFF5C33-95F0-4EEF-BDD3-D7240BB17A50}" destId="{897E8FCF-AE82-4803-B196-2E55C9E013A6}" srcOrd="0" destOrd="0" presId="urn:microsoft.com/office/officeart/2018/5/layout/IconCircleLabelList"/>
    <dgm:cxn modelId="{020AD2F0-DCA2-44DA-B4CA-E686FB6DBEAE}" type="presParOf" srcId="{FDFF5C33-95F0-4EEF-BDD3-D7240BB17A50}" destId="{577CB2EF-DDCB-4124-A5B8-1ED217CC77F6}" srcOrd="1" destOrd="0" presId="urn:microsoft.com/office/officeart/2018/5/layout/IconCircleLabelList"/>
    <dgm:cxn modelId="{BB8A9D1C-CDCD-4D3B-B553-31ECE590F43A}" type="presParOf" srcId="{FDFF5C33-95F0-4EEF-BDD3-D7240BB17A50}" destId="{C5AC1BAB-31D4-4C6C-BE22-98F2B28D2247}" srcOrd="2" destOrd="0" presId="urn:microsoft.com/office/officeart/2018/5/layout/IconCircleLabelList"/>
    <dgm:cxn modelId="{25C62921-0DDD-44BC-A048-9699CAABBAFF}" type="presParOf" srcId="{FDFF5C33-95F0-4EEF-BDD3-D7240BB17A50}" destId="{B75F98C0-C95E-4731-B130-379F8C985A0B}" srcOrd="3" destOrd="0" presId="urn:microsoft.com/office/officeart/2018/5/layout/IconCircleLabelList"/>
    <dgm:cxn modelId="{47FC4969-F441-4880-AF8F-6B6E74602FAC}" type="presParOf" srcId="{A679E767-3194-487F-85E2-39AD37EC87FC}" destId="{A3200FD8-633E-4393-B2D2-04D1A5D3F026}" srcOrd="3" destOrd="0" presId="urn:microsoft.com/office/officeart/2018/5/layout/IconCircleLabelList"/>
    <dgm:cxn modelId="{049A2FD9-BF9A-490C-BB79-130D27814727}" type="presParOf" srcId="{A679E767-3194-487F-85E2-39AD37EC87FC}" destId="{BDBEC248-ECAB-4EAB-89B8-BD520B494954}" srcOrd="4" destOrd="0" presId="urn:microsoft.com/office/officeart/2018/5/layout/IconCircleLabelList"/>
    <dgm:cxn modelId="{DD86C135-ADE2-4C84-847C-E5728A8AE022}" type="presParOf" srcId="{BDBEC248-ECAB-4EAB-89B8-BD520B494954}" destId="{80EBA69F-9F9D-42B3-A96D-6DDA5B567781}" srcOrd="0" destOrd="0" presId="urn:microsoft.com/office/officeart/2018/5/layout/IconCircleLabelList"/>
    <dgm:cxn modelId="{14BA22C5-0DD5-4C94-BA55-9497952E81C5}" type="presParOf" srcId="{BDBEC248-ECAB-4EAB-89B8-BD520B494954}" destId="{8B5B628D-8845-4AF4-B17D-DE38DBEC28A4}" srcOrd="1" destOrd="0" presId="urn:microsoft.com/office/officeart/2018/5/layout/IconCircleLabelList"/>
    <dgm:cxn modelId="{7CE3962E-2CD2-476A-9724-192DC021AE81}" type="presParOf" srcId="{BDBEC248-ECAB-4EAB-89B8-BD520B494954}" destId="{37DDF4A6-25E7-4FDF-8178-1F270B518414}" srcOrd="2" destOrd="0" presId="urn:microsoft.com/office/officeart/2018/5/layout/IconCircleLabelList"/>
    <dgm:cxn modelId="{D5DDF801-CD6D-432D-812B-86774AC6EBD5}" type="presParOf" srcId="{BDBEC248-ECAB-4EAB-89B8-BD520B494954}" destId="{5632FFEC-C190-4CF8-96BA-9B36B7DF6BB3}"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9B46379C-96A2-44F5-BAEF-CF50DBE0B5C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25BCCD8-703F-465D-B995-6B1D404A2BD5}">
      <dgm:prSet custT="1"/>
      <dgm:spPr/>
      <dgm:t>
        <a:bodyPr/>
        <a:lstStyle/>
        <a:p>
          <a:pPr>
            <a:lnSpc>
              <a:spcPct val="100000"/>
            </a:lnSpc>
          </a:pPr>
          <a:r>
            <a:rPr lang="en-GB" sz="2400"/>
            <a:t>I can identify types of advertising and methods of marketing</a:t>
          </a:r>
          <a:endParaRPr lang="en-US" sz="2400"/>
        </a:p>
      </dgm:t>
    </dgm:pt>
    <dgm:pt modelId="{4A5B5295-69F2-4ED3-907F-6F7AD707DA09}" type="parTrans" cxnId="{4A16F332-D469-4853-A290-0EE425924A63}">
      <dgm:prSet/>
      <dgm:spPr/>
      <dgm:t>
        <a:bodyPr/>
        <a:lstStyle/>
        <a:p>
          <a:endParaRPr lang="en-US"/>
        </a:p>
      </dgm:t>
    </dgm:pt>
    <dgm:pt modelId="{2DB1FA8D-7403-4727-8A5A-EC5568658C52}" type="sibTrans" cxnId="{4A16F332-D469-4853-A290-0EE425924A63}">
      <dgm:prSet/>
      <dgm:spPr/>
      <dgm:t>
        <a:bodyPr/>
        <a:lstStyle/>
        <a:p>
          <a:endParaRPr lang="en-US"/>
        </a:p>
      </dgm:t>
    </dgm:pt>
    <dgm:pt modelId="{385F252C-9C85-4512-9936-33836BFCC259}">
      <dgm:prSet custT="1"/>
      <dgm:spPr/>
      <dgm:t>
        <a:bodyPr/>
        <a:lstStyle/>
        <a:p>
          <a:pPr>
            <a:lnSpc>
              <a:spcPct val="100000"/>
            </a:lnSpc>
          </a:pPr>
          <a:r>
            <a:rPr lang="en-GB" sz="2400"/>
            <a:t>I can explore the frequency of advertisements, and make informed opinions and decisions</a:t>
          </a:r>
          <a:endParaRPr lang="en-US" sz="2400"/>
        </a:p>
      </dgm:t>
    </dgm:pt>
    <dgm:pt modelId="{D503BDCF-4EA8-4ED5-9BF4-55E014637C19}" type="parTrans" cxnId="{5AA90399-7653-4E16-8257-5A209338A0F6}">
      <dgm:prSet/>
      <dgm:spPr/>
      <dgm:t>
        <a:bodyPr/>
        <a:lstStyle/>
        <a:p>
          <a:endParaRPr lang="en-US"/>
        </a:p>
      </dgm:t>
    </dgm:pt>
    <dgm:pt modelId="{08D42FE5-E87C-4FD8-A12C-2B0177D7238D}" type="sibTrans" cxnId="{5AA90399-7653-4E16-8257-5A209338A0F6}">
      <dgm:prSet/>
      <dgm:spPr/>
      <dgm:t>
        <a:bodyPr/>
        <a:lstStyle/>
        <a:p>
          <a:endParaRPr lang="en-US"/>
        </a:p>
      </dgm:t>
    </dgm:pt>
    <dgm:pt modelId="{E5B79724-2538-43F4-90A8-AA2819884112}">
      <dgm:prSet custT="1"/>
      <dgm:spPr/>
      <dgm:t>
        <a:bodyPr/>
        <a:lstStyle/>
        <a:p>
          <a:pPr>
            <a:lnSpc>
              <a:spcPct val="100000"/>
            </a:lnSpc>
          </a:pPr>
          <a:r>
            <a:rPr lang="en-GB" sz="2400"/>
            <a:t>I can analyse information and present my ideas and arguments to my peers </a:t>
          </a:r>
          <a:endParaRPr lang="en-US" sz="2400"/>
        </a:p>
      </dgm:t>
    </dgm:pt>
    <dgm:pt modelId="{B001C352-EBE8-414E-8009-1238843893DD}" type="parTrans" cxnId="{B9206F43-F511-4C62-9E7A-83A22FD2C45F}">
      <dgm:prSet/>
      <dgm:spPr/>
      <dgm:t>
        <a:bodyPr/>
        <a:lstStyle/>
        <a:p>
          <a:endParaRPr lang="en-US"/>
        </a:p>
      </dgm:t>
    </dgm:pt>
    <dgm:pt modelId="{330AC75E-05E5-43FE-A05D-B0AF6E659FE9}" type="sibTrans" cxnId="{B9206F43-F511-4C62-9E7A-83A22FD2C45F}">
      <dgm:prSet/>
      <dgm:spPr/>
      <dgm:t>
        <a:bodyPr/>
        <a:lstStyle/>
        <a:p>
          <a:endParaRPr lang="en-US"/>
        </a:p>
      </dgm:t>
    </dgm:pt>
    <dgm:pt modelId="{3138DA22-427A-4FBC-A100-0F2D65C3290E}" type="pres">
      <dgm:prSet presAssocID="{9B46379C-96A2-44F5-BAEF-CF50DBE0B5C4}" presName="root" presStyleCnt="0">
        <dgm:presLayoutVars>
          <dgm:dir/>
          <dgm:resizeHandles val="exact"/>
        </dgm:presLayoutVars>
      </dgm:prSet>
      <dgm:spPr/>
    </dgm:pt>
    <dgm:pt modelId="{C2F6F739-42C1-4FB6-9A6A-EDDADB854009}" type="pres">
      <dgm:prSet presAssocID="{225BCCD8-703F-465D-B995-6B1D404A2BD5}" presName="compNode" presStyleCnt="0"/>
      <dgm:spPr/>
    </dgm:pt>
    <dgm:pt modelId="{8F3D3A41-FD63-4D68-AB6F-8B8131BAB046}" type="pres">
      <dgm:prSet presAssocID="{225BCCD8-703F-465D-B995-6B1D404A2BD5}" presName="bgRect" presStyleLbl="bgShp" presStyleIdx="0" presStyleCnt="3"/>
      <dgm:spPr/>
    </dgm:pt>
    <dgm:pt modelId="{C5D1C6DF-3B43-4816-9FE7-BE67CFFC0134}" type="pres">
      <dgm:prSet presAssocID="{225BCCD8-703F-465D-B995-6B1D404A2BD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Advertising"/>
        </a:ext>
      </dgm:extLst>
    </dgm:pt>
    <dgm:pt modelId="{731E711F-868E-498E-B513-3D4B177DEB96}" type="pres">
      <dgm:prSet presAssocID="{225BCCD8-703F-465D-B995-6B1D404A2BD5}" presName="spaceRect" presStyleCnt="0"/>
      <dgm:spPr/>
    </dgm:pt>
    <dgm:pt modelId="{6D14FF2D-4556-4421-881B-4F1A78570CDE}" type="pres">
      <dgm:prSet presAssocID="{225BCCD8-703F-465D-B995-6B1D404A2BD5}" presName="parTx" presStyleLbl="revTx" presStyleIdx="0" presStyleCnt="3">
        <dgm:presLayoutVars>
          <dgm:chMax val="0"/>
          <dgm:chPref val="0"/>
        </dgm:presLayoutVars>
      </dgm:prSet>
      <dgm:spPr/>
    </dgm:pt>
    <dgm:pt modelId="{28528FC2-93B7-45BC-806B-E514E1D95747}" type="pres">
      <dgm:prSet presAssocID="{2DB1FA8D-7403-4727-8A5A-EC5568658C52}" presName="sibTrans" presStyleCnt="0"/>
      <dgm:spPr/>
    </dgm:pt>
    <dgm:pt modelId="{45AF230D-C527-421B-9530-A114662F17BE}" type="pres">
      <dgm:prSet presAssocID="{385F252C-9C85-4512-9936-33836BFCC259}" presName="compNode" presStyleCnt="0"/>
      <dgm:spPr/>
    </dgm:pt>
    <dgm:pt modelId="{9C1F1D02-4A3C-40F9-993C-6848367E27BB}" type="pres">
      <dgm:prSet presAssocID="{385F252C-9C85-4512-9936-33836BFCC259}" presName="bgRect" presStyleLbl="bgShp" presStyleIdx="1" presStyleCnt="3"/>
      <dgm:spPr/>
    </dgm:pt>
    <dgm:pt modelId="{A2298EF1-BCC0-4596-BE9F-E11CC5685A14}" type="pres">
      <dgm:prSet presAssocID="{385F252C-9C85-4512-9936-33836BFCC25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egaphone"/>
        </a:ext>
      </dgm:extLst>
    </dgm:pt>
    <dgm:pt modelId="{B12FB742-466B-483E-B800-7B2BF8C950F1}" type="pres">
      <dgm:prSet presAssocID="{385F252C-9C85-4512-9936-33836BFCC259}" presName="spaceRect" presStyleCnt="0"/>
      <dgm:spPr/>
    </dgm:pt>
    <dgm:pt modelId="{F76F74BF-11D0-45F9-BAB5-E85F4A8E03A3}" type="pres">
      <dgm:prSet presAssocID="{385F252C-9C85-4512-9936-33836BFCC259}" presName="parTx" presStyleLbl="revTx" presStyleIdx="1" presStyleCnt="3">
        <dgm:presLayoutVars>
          <dgm:chMax val="0"/>
          <dgm:chPref val="0"/>
        </dgm:presLayoutVars>
      </dgm:prSet>
      <dgm:spPr/>
    </dgm:pt>
    <dgm:pt modelId="{B1CA6D32-B3EC-41E0-9418-9C32DE09EF03}" type="pres">
      <dgm:prSet presAssocID="{08D42FE5-E87C-4FD8-A12C-2B0177D7238D}" presName="sibTrans" presStyleCnt="0"/>
      <dgm:spPr/>
    </dgm:pt>
    <dgm:pt modelId="{06BCA0CE-3BCF-42D9-9509-0D2A6C408C47}" type="pres">
      <dgm:prSet presAssocID="{E5B79724-2538-43F4-90A8-AA2819884112}" presName="compNode" presStyleCnt="0"/>
      <dgm:spPr/>
    </dgm:pt>
    <dgm:pt modelId="{B3D700E8-76AC-4237-BF0F-E0D062CEC739}" type="pres">
      <dgm:prSet presAssocID="{E5B79724-2538-43F4-90A8-AA2819884112}" presName="bgRect" presStyleLbl="bgShp" presStyleIdx="2" presStyleCnt="3"/>
      <dgm:spPr/>
    </dgm:pt>
    <dgm:pt modelId="{20209256-A0B0-4997-BD2E-5995A7247806}" type="pres">
      <dgm:prSet presAssocID="{E5B79724-2538-43F4-90A8-AA281988411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lassroom"/>
        </a:ext>
      </dgm:extLst>
    </dgm:pt>
    <dgm:pt modelId="{720C042E-A0BC-4BE5-B239-9B4AAC1B2DDD}" type="pres">
      <dgm:prSet presAssocID="{E5B79724-2538-43F4-90A8-AA2819884112}" presName="spaceRect" presStyleCnt="0"/>
      <dgm:spPr/>
    </dgm:pt>
    <dgm:pt modelId="{40FFF3D7-A363-4AB9-B1D6-BC33485F052F}" type="pres">
      <dgm:prSet presAssocID="{E5B79724-2538-43F4-90A8-AA2819884112}" presName="parTx" presStyleLbl="revTx" presStyleIdx="2" presStyleCnt="3">
        <dgm:presLayoutVars>
          <dgm:chMax val="0"/>
          <dgm:chPref val="0"/>
        </dgm:presLayoutVars>
      </dgm:prSet>
      <dgm:spPr/>
    </dgm:pt>
  </dgm:ptLst>
  <dgm:cxnLst>
    <dgm:cxn modelId="{C290A128-B758-457E-9C83-6B0047B1D458}" type="presOf" srcId="{385F252C-9C85-4512-9936-33836BFCC259}" destId="{F76F74BF-11D0-45F9-BAB5-E85F4A8E03A3}" srcOrd="0" destOrd="0" presId="urn:microsoft.com/office/officeart/2018/2/layout/IconVerticalSolidList"/>
    <dgm:cxn modelId="{4A16F332-D469-4853-A290-0EE425924A63}" srcId="{9B46379C-96A2-44F5-BAEF-CF50DBE0B5C4}" destId="{225BCCD8-703F-465D-B995-6B1D404A2BD5}" srcOrd="0" destOrd="0" parTransId="{4A5B5295-69F2-4ED3-907F-6F7AD707DA09}" sibTransId="{2DB1FA8D-7403-4727-8A5A-EC5568658C52}"/>
    <dgm:cxn modelId="{B9206F43-F511-4C62-9E7A-83A22FD2C45F}" srcId="{9B46379C-96A2-44F5-BAEF-CF50DBE0B5C4}" destId="{E5B79724-2538-43F4-90A8-AA2819884112}" srcOrd="2" destOrd="0" parTransId="{B001C352-EBE8-414E-8009-1238843893DD}" sibTransId="{330AC75E-05E5-43FE-A05D-B0AF6E659FE9}"/>
    <dgm:cxn modelId="{8623C369-CCE6-4928-AC37-207777434495}" type="presOf" srcId="{225BCCD8-703F-465D-B995-6B1D404A2BD5}" destId="{6D14FF2D-4556-4421-881B-4F1A78570CDE}" srcOrd="0" destOrd="0" presId="urn:microsoft.com/office/officeart/2018/2/layout/IconVerticalSolidList"/>
    <dgm:cxn modelId="{5AA90399-7653-4E16-8257-5A209338A0F6}" srcId="{9B46379C-96A2-44F5-BAEF-CF50DBE0B5C4}" destId="{385F252C-9C85-4512-9936-33836BFCC259}" srcOrd="1" destOrd="0" parTransId="{D503BDCF-4EA8-4ED5-9BF4-55E014637C19}" sibTransId="{08D42FE5-E87C-4FD8-A12C-2B0177D7238D}"/>
    <dgm:cxn modelId="{B7A4DCA9-45D4-483D-881F-3A8F6B3059A2}" type="presOf" srcId="{E5B79724-2538-43F4-90A8-AA2819884112}" destId="{40FFF3D7-A363-4AB9-B1D6-BC33485F052F}" srcOrd="0" destOrd="0" presId="urn:microsoft.com/office/officeart/2018/2/layout/IconVerticalSolidList"/>
    <dgm:cxn modelId="{33427AE1-1AFB-49E8-A92B-D10D871BFD50}" type="presOf" srcId="{9B46379C-96A2-44F5-BAEF-CF50DBE0B5C4}" destId="{3138DA22-427A-4FBC-A100-0F2D65C3290E}" srcOrd="0" destOrd="0" presId="urn:microsoft.com/office/officeart/2018/2/layout/IconVerticalSolidList"/>
    <dgm:cxn modelId="{791046C4-D553-45AD-9B0E-71C3C5832E12}" type="presParOf" srcId="{3138DA22-427A-4FBC-A100-0F2D65C3290E}" destId="{C2F6F739-42C1-4FB6-9A6A-EDDADB854009}" srcOrd="0" destOrd="0" presId="urn:microsoft.com/office/officeart/2018/2/layout/IconVerticalSolidList"/>
    <dgm:cxn modelId="{F9592CC0-C4B7-49EC-A4E1-C88D2482D640}" type="presParOf" srcId="{C2F6F739-42C1-4FB6-9A6A-EDDADB854009}" destId="{8F3D3A41-FD63-4D68-AB6F-8B8131BAB046}" srcOrd="0" destOrd="0" presId="urn:microsoft.com/office/officeart/2018/2/layout/IconVerticalSolidList"/>
    <dgm:cxn modelId="{8D187009-A562-4642-B2F6-0D7D05C8C6F6}" type="presParOf" srcId="{C2F6F739-42C1-4FB6-9A6A-EDDADB854009}" destId="{C5D1C6DF-3B43-4816-9FE7-BE67CFFC0134}" srcOrd="1" destOrd="0" presId="urn:microsoft.com/office/officeart/2018/2/layout/IconVerticalSolidList"/>
    <dgm:cxn modelId="{9341437A-7882-4480-A97B-5AA938B3D4C9}" type="presParOf" srcId="{C2F6F739-42C1-4FB6-9A6A-EDDADB854009}" destId="{731E711F-868E-498E-B513-3D4B177DEB96}" srcOrd="2" destOrd="0" presId="urn:microsoft.com/office/officeart/2018/2/layout/IconVerticalSolidList"/>
    <dgm:cxn modelId="{A39A6697-FE35-454E-936D-E2C5DF368B16}" type="presParOf" srcId="{C2F6F739-42C1-4FB6-9A6A-EDDADB854009}" destId="{6D14FF2D-4556-4421-881B-4F1A78570CDE}" srcOrd="3" destOrd="0" presId="urn:microsoft.com/office/officeart/2018/2/layout/IconVerticalSolidList"/>
    <dgm:cxn modelId="{8F792246-0664-4178-9CE5-ECC3AF1676DB}" type="presParOf" srcId="{3138DA22-427A-4FBC-A100-0F2D65C3290E}" destId="{28528FC2-93B7-45BC-806B-E514E1D95747}" srcOrd="1" destOrd="0" presId="urn:microsoft.com/office/officeart/2018/2/layout/IconVerticalSolidList"/>
    <dgm:cxn modelId="{5782E46F-C685-45F0-95EB-4DEF4677EF3E}" type="presParOf" srcId="{3138DA22-427A-4FBC-A100-0F2D65C3290E}" destId="{45AF230D-C527-421B-9530-A114662F17BE}" srcOrd="2" destOrd="0" presId="urn:microsoft.com/office/officeart/2018/2/layout/IconVerticalSolidList"/>
    <dgm:cxn modelId="{4110A68A-C2C6-427A-8C9C-8F0096F49F28}" type="presParOf" srcId="{45AF230D-C527-421B-9530-A114662F17BE}" destId="{9C1F1D02-4A3C-40F9-993C-6848367E27BB}" srcOrd="0" destOrd="0" presId="urn:microsoft.com/office/officeart/2018/2/layout/IconVerticalSolidList"/>
    <dgm:cxn modelId="{CDF6C12C-A3EF-4CB6-8491-569EBE6A3CB1}" type="presParOf" srcId="{45AF230D-C527-421B-9530-A114662F17BE}" destId="{A2298EF1-BCC0-4596-BE9F-E11CC5685A14}" srcOrd="1" destOrd="0" presId="urn:microsoft.com/office/officeart/2018/2/layout/IconVerticalSolidList"/>
    <dgm:cxn modelId="{7C63AEB9-D99A-49B4-AB14-9EFC37A55B2E}" type="presParOf" srcId="{45AF230D-C527-421B-9530-A114662F17BE}" destId="{B12FB742-466B-483E-B800-7B2BF8C950F1}" srcOrd="2" destOrd="0" presId="urn:microsoft.com/office/officeart/2018/2/layout/IconVerticalSolidList"/>
    <dgm:cxn modelId="{60A21EC9-8D24-4B70-B0CC-CCEE177A5377}" type="presParOf" srcId="{45AF230D-C527-421B-9530-A114662F17BE}" destId="{F76F74BF-11D0-45F9-BAB5-E85F4A8E03A3}" srcOrd="3" destOrd="0" presId="urn:microsoft.com/office/officeart/2018/2/layout/IconVerticalSolidList"/>
    <dgm:cxn modelId="{8FED672D-BB09-4037-85B3-EE4FE5987D0A}" type="presParOf" srcId="{3138DA22-427A-4FBC-A100-0F2D65C3290E}" destId="{B1CA6D32-B3EC-41E0-9418-9C32DE09EF03}" srcOrd="3" destOrd="0" presId="urn:microsoft.com/office/officeart/2018/2/layout/IconVerticalSolidList"/>
    <dgm:cxn modelId="{AC5B7C91-583B-4C08-8495-B7793D5E3755}" type="presParOf" srcId="{3138DA22-427A-4FBC-A100-0F2D65C3290E}" destId="{06BCA0CE-3BCF-42D9-9509-0D2A6C408C47}" srcOrd="4" destOrd="0" presId="urn:microsoft.com/office/officeart/2018/2/layout/IconVerticalSolidList"/>
    <dgm:cxn modelId="{9E0477EC-1AAC-48D3-9711-E1097C856A8A}" type="presParOf" srcId="{06BCA0CE-3BCF-42D9-9509-0D2A6C408C47}" destId="{B3D700E8-76AC-4237-BF0F-E0D062CEC739}" srcOrd="0" destOrd="0" presId="urn:microsoft.com/office/officeart/2018/2/layout/IconVerticalSolidList"/>
    <dgm:cxn modelId="{57CB99B6-9844-4D73-ACC6-AE609FD135F2}" type="presParOf" srcId="{06BCA0CE-3BCF-42D9-9509-0D2A6C408C47}" destId="{20209256-A0B0-4997-BD2E-5995A7247806}" srcOrd="1" destOrd="0" presId="urn:microsoft.com/office/officeart/2018/2/layout/IconVerticalSolidList"/>
    <dgm:cxn modelId="{816AEDDB-3354-4FF9-845B-1460D9959CD7}" type="presParOf" srcId="{06BCA0CE-3BCF-42D9-9509-0D2A6C408C47}" destId="{720C042E-A0BC-4BE5-B239-9B4AAC1B2DDD}" srcOrd="2" destOrd="0" presId="urn:microsoft.com/office/officeart/2018/2/layout/IconVerticalSolidList"/>
    <dgm:cxn modelId="{892343E4-47F8-4483-B1B6-7FCD2B418EA6}" type="presParOf" srcId="{06BCA0CE-3BCF-42D9-9509-0D2A6C408C47}" destId="{40FFF3D7-A363-4AB9-B1D6-BC33485F052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5CE70AEE-4A4F-4529-80B9-997B4E6625EB}"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9D64708D-CF9B-4D53-AA56-24090CAF6BDD}">
      <dgm:prSet custT="1"/>
      <dgm:spPr/>
      <dgm:t>
        <a:bodyPr/>
        <a:lstStyle/>
        <a:p>
          <a:r>
            <a:rPr lang="en-GB" sz="2000" b="1"/>
            <a:t>Ipsos Mori published a report in March 2020 on behalf of GambleAware. It found that:</a:t>
          </a:r>
          <a:endParaRPr lang="en-US" sz="2000"/>
        </a:p>
      </dgm:t>
    </dgm:pt>
    <dgm:pt modelId="{B9715CC5-7453-4822-8617-96460E80EE05}" type="parTrans" cxnId="{54325D51-764B-4268-B0A6-A8726D495E78}">
      <dgm:prSet/>
      <dgm:spPr/>
      <dgm:t>
        <a:bodyPr/>
        <a:lstStyle/>
        <a:p>
          <a:endParaRPr lang="en-US"/>
        </a:p>
      </dgm:t>
    </dgm:pt>
    <dgm:pt modelId="{5C62A2F3-0CEC-4940-8466-DB3C2138444D}" type="sibTrans" cxnId="{54325D51-764B-4268-B0A6-A8726D495E78}">
      <dgm:prSet/>
      <dgm:spPr/>
      <dgm:t>
        <a:bodyPr/>
        <a:lstStyle/>
        <a:p>
          <a:endParaRPr lang="en-US"/>
        </a:p>
      </dgm:t>
    </dgm:pt>
    <dgm:pt modelId="{B5474505-8B17-410A-80F4-9DC2FE88323A}">
      <dgm:prSet custT="1"/>
      <dgm:spPr/>
      <dgm:t>
        <a:bodyPr/>
        <a:lstStyle/>
        <a:p>
          <a:r>
            <a:rPr lang="en-GB" sz="1800" b="0"/>
            <a:t>96% of the 12-24 year old participants had been exposed to gambling marketing messages in the last month. </a:t>
          </a:r>
          <a:endParaRPr lang="en-US" sz="1800" b="0"/>
        </a:p>
      </dgm:t>
    </dgm:pt>
    <dgm:pt modelId="{9A4DEF4A-53B1-4C1C-B68C-1E9CABA2DE59}" type="parTrans" cxnId="{D0E8F50E-5F92-487A-9A26-280DC3DEADD5}">
      <dgm:prSet/>
      <dgm:spPr/>
      <dgm:t>
        <a:bodyPr/>
        <a:lstStyle/>
        <a:p>
          <a:endParaRPr lang="en-US"/>
        </a:p>
      </dgm:t>
    </dgm:pt>
    <dgm:pt modelId="{2794AA14-E1F3-4D86-8E62-8BEB3F683A51}" type="sibTrans" cxnId="{D0E8F50E-5F92-487A-9A26-280DC3DEADD5}">
      <dgm:prSet/>
      <dgm:spPr/>
      <dgm:t>
        <a:bodyPr/>
        <a:lstStyle/>
        <a:p>
          <a:endParaRPr lang="en-US"/>
        </a:p>
      </dgm:t>
    </dgm:pt>
    <dgm:pt modelId="{21CA2856-CEE7-4AF7-80C2-1C88865B00DB}">
      <dgm:prSet custT="1"/>
      <dgm:spPr/>
      <dgm:t>
        <a:bodyPr/>
        <a:lstStyle/>
        <a:p>
          <a:r>
            <a:rPr lang="en-GB" sz="1800" b="0"/>
            <a:t>More than four out of five (85%) aged 12-24 reported seeing gambling advertising on TV (including national lottery adverts).</a:t>
          </a:r>
          <a:endParaRPr lang="en-US" sz="1800" b="0"/>
        </a:p>
      </dgm:t>
    </dgm:pt>
    <dgm:pt modelId="{13A6CD7E-E8B6-47B1-A5BF-4EE95CB2324B}" type="parTrans" cxnId="{1E96486B-630D-403F-9782-63A40ABC6621}">
      <dgm:prSet/>
      <dgm:spPr/>
      <dgm:t>
        <a:bodyPr/>
        <a:lstStyle/>
        <a:p>
          <a:endParaRPr lang="en-US"/>
        </a:p>
      </dgm:t>
    </dgm:pt>
    <dgm:pt modelId="{2F1022C8-A52D-4FA8-AE09-14F70E430D11}" type="sibTrans" cxnId="{1E96486B-630D-403F-9782-63A40ABC6621}">
      <dgm:prSet/>
      <dgm:spPr/>
      <dgm:t>
        <a:bodyPr/>
        <a:lstStyle/>
        <a:p>
          <a:endParaRPr lang="en-US"/>
        </a:p>
      </dgm:t>
    </dgm:pt>
    <dgm:pt modelId="{58BBBA55-539B-44B7-B6B0-204023DA0F63}">
      <dgm:prSet custT="1"/>
      <dgm:spPr/>
      <dgm:t>
        <a:bodyPr/>
        <a:lstStyle/>
        <a:p>
          <a:r>
            <a:rPr lang="en-GB" sz="1800" b="0"/>
            <a:t>70% of children and young people noticed gambling adverts in betting shops on the high street, window displays as well as promotions on shop floors and near tills.</a:t>
          </a:r>
          <a:endParaRPr lang="en-US" sz="1800" b="0"/>
        </a:p>
      </dgm:t>
    </dgm:pt>
    <dgm:pt modelId="{76A35AF3-6E75-468D-B954-051F4DAA2CA5}" type="parTrans" cxnId="{EFCDD1CC-5DF0-483D-8193-D57CF6FA2F80}">
      <dgm:prSet/>
      <dgm:spPr/>
      <dgm:t>
        <a:bodyPr/>
        <a:lstStyle/>
        <a:p>
          <a:endParaRPr lang="en-US"/>
        </a:p>
      </dgm:t>
    </dgm:pt>
    <dgm:pt modelId="{FE62B151-DDE7-46B6-B1F4-058471E6B26D}" type="sibTrans" cxnId="{EFCDD1CC-5DF0-483D-8193-D57CF6FA2F80}">
      <dgm:prSet/>
      <dgm:spPr/>
      <dgm:t>
        <a:bodyPr/>
        <a:lstStyle/>
        <a:p>
          <a:endParaRPr lang="en-US"/>
        </a:p>
      </dgm:t>
    </dgm:pt>
    <dgm:pt modelId="{B2E7FA9C-2EC4-4D05-97C7-3AF77B4DAE64}">
      <dgm:prSet custT="1"/>
      <dgm:spPr/>
      <dgm:t>
        <a:bodyPr/>
        <a:lstStyle/>
        <a:p>
          <a:r>
            <a:rPr lang="en-GB" sz="1800" b="0"/>
            <a:t>Two-thirds (66%) reported seeing gambling promotions on their social media channels</a:t>
          </a:r>
          <a:endParaRPr lang="en-US" sz="1800" b="0"/>
        </a:p>
      </dgm:t>
    </dgm:pt>
    <dgm:pt modelId="{FE788081-EC7D-4B6F-8F88-E1F461C30081}" type="parTrans" cxnId="{7D05D7C4-6732-4E53-BF01-F25F16CF4253}">
      <dgm:prSet/>
      <dgm:spPr/>
      <dgm:t>
        <a:bodyPr/>
        <a:lstStyle/>
        <a:p>
          <a:endParaRPr lang="en-US"/>
        </a:p>
      </dgm:t>
    </dgm:pt>
    <dgm:pt modelId="{94570FA5-D148-44A8-9CFA-C36221B17CFE}" type="sibTrans" cxnId="{7D05D7C4-6732-4E53-BF01-F25F16CF4253}">
      <dgm:prSet/>
      <dgm:spPr/>
      <dgm:t>
        <a:bodyPr/>
        <a:lstStyle/>
        <a:p>
          <a:endParaRPr lang="en-US"/>
        </a:p>
      </dgm:t>
    </dgm:pt>
    <dgm:pt modelId="{0D9247F9-BC99-4CB1-AA8A-216315A555AB}">
      <dgm:prSet custT="1"/>
      <dgm:spPr/>
      <dgm:t>
        <a:bodyPr/>
        <a:lstStyle/>
        <a:p>
          <a:r>
            <a:rPr lang="en-GB" sz="1200" b="1"/>
            <a:t>Source: </a:t>
          </a:r>
          <a:r>
            <a:rPr lang="en-GB" sz="1200" u="sng">
              <a:hlinkClick xmlns:r="http://schemas.openxmlformats.org/officeDocument/2006/relationships" r:id="rId1"/>
            </a:rPr>
            <a:t>https://www.ipsos.com/sites/default/files/ct/publication/documents/2020-03/gambling-marketing-advertising-effect-young-people-final-report.pdf</a:t>
          </a:r>
          <a:endParaRPr lang="en-US" sz="1200"/>
        </a:p>
      </dgm:t>
    </dgm:pt>
    <dgm:pt modelId="{930296FF-E23C-4007-BDF1-DB55C3426F64}" type="parTrans" cxnId="{F3331748-0AD6-4B78-8512-82552C032A8F}">
      <dgm:prSet/>
      <dgm:spPr/>
      <dgm:t>
        <a:bodyPr/>
        <a:lstStyle/>
        <a:p>
          <a:endParaRPr lang="en-US"/>
        </a:p>
      </dgm:t>
    </dgm:pt>
    <dgm:pt modelId="{D11BFB37-CAD8-4C47-A7AC-D7E1BF4E77AC}" type="sibTrans" cxnId="{F3331748-0AD6-4B78-8512-82552C032A8F}">
      <dgm:prSet/>
      <dgm:spPr/>
      <dgm:t>
        <a:bodyPr/>
        <a:lstStyle/>
        <a:p>
          <a:endParaRPr lang="en-US"/>
        </a:p>
      </dgm:t>
    </dgm:pt>
    <dgm:pt modelId="{588A9B01-D0A9-414A-82A1-1C975B27DCB2}" type="pres">
      <dgm:prSet presAssocID="{5CE70AEE-4A4F-4529-80B9-997B4E6625EB}" presName="vert0" presStyleCnt="0">
        <dgm:presLayoutVars>
          <dgm:dir/>
          <dgm:animOne val="branch"/>
          <dgm:animLvl val="lvl"/>
        </dgm:presLayoutVars>
      </dgm:prSet>
      <dgm:spPr/>
    </dgm:pt>
    <dgm:pt modelId="{DDAE6C72-3684-4D49-A94C-C356BF7E3910}" type="pres">
      <dgm:prSet presAssocID="{9D64708D-CF9B-4D53-AA56-24090CAF6BDD}" presName="thickLine" presStyleLbl="alignNode1" presStyleIdx="0" presStyleCnt="6"/>
      <dgm:spPr/>
    </dgm:pt>
    <dgm:pt modelId="{4318B499-FC1C-4003-B0B1-87EDE4CBE413}" type="pres">
      <dgm:prSet presAssocID="{9D64708D-CF9B-4D53-AA56-24090CAF6BDD}" presName="horz1" presStyleCnt="0"/>
      <dgm:spPr/>
    </dgm:pt>
    <dgm:pt modelId="{0914DDAB-F653-4B4C-A331-AACA6A7C2C16}" type="pres">
      <dgm:prSet presAssocID="{9D64708D-CF9B-4D53-AA56-24090CAF6BDD}" presName="tx1" presStyleLbl="revTx" presStyleIdx="0" presStyleCnt="6"/>
      <dgm:spPr/>
    </dgm:pt>
    <dgm:pt modelId="{77B93549-25BC-48B4-8937-48A051C12CE7}" type="pres">
      <dgm:prSet presAssocID="{9D64708D-CF9B-4D53-AA56-24090CAF6BDD}" presName="vert1" presStyleCnt="0"/>
      <dgm:spPr/>
    </dgm:pt>
    <dgm:pt modelId="{43E7F9BE-6825-4F36-B667-3A2FB5D17E82}" type="pres">
      <dgm:prSet presAssocID="{B5474505-8B17-410A-80F4-9DC2FE88323A}" presName="thickLine" presStyleLbl="alignNode1" presStyleIdx="1" presStyleCnt="6"/>
      <dgm:spPr/>
    </dgm:pt>
    <dgm:pt modelId="{1CD35EA1-1D9E-462C-A7A1-8A6DE0D23CFE}" type="pres">
      <dgm:prSet presAssocID="{B5474505-8B17-410A-80F4-9DC2FE88323A}" presName="horz1" presStyleCnt="0"/>
      <dgm:spPr/>
    </dgm:pt>
    <dgm:pt modelId="{4FC0A285-4EC8-425B-9D7C-03C00CD40FB0}" type="pres">
      <dgm:prSet presAssocID="{B5474505-8B17-410A-80F4-9DC2FE88323A}" presName="tx1" presStyleLbl="revTx" presStyleIdx="1" presStyleCnt="6"/>
      <dgm:spPr/>
    </dgm:pt>
    <dgm:pt modelId="{A41C9618-52DA-4469-856E-02D6757F5D1A}" type="pres">
      <dgm:prSet presAssocID="{B5474505-8B17-410A-80F4-9DC2FE88323A}" presName="vert1" presStyleCnt="0"/>
      <dgm:spPr/>
    </dgm:pt>
    <dgm:pt modelId="{963A1C0E-F346-4E4A-ABBB-A6FEAED885E0}" type="pres">
      <dgm:prSet presAssocID="{21CA2856-CEE7-4AF7-80C2-1C88865B00DB}" presName="thickLine" presStyleLbl="alignNode1" presStyleIdx="2" presStyleCnt="6"/>
      <dgm:spPr/>
    </dgm:pt>
    <dgm:pt modelId="{27682AE0-649D-4D63-9DAF-11F4CA49EC9A}" type="pres">
      <dgm:prSet presAssocID="{21CA2856-CEE7-4AF7-80C2-1C88865B00DB}" presName="horz1" presStyleCnt="0"/>
      <dgm:spPr/>
    </dgm:pt>
    <dgm:pt modelId="{1901B6E6-D8EB-46CB-9864-9C27C7815F20}" type="pres">
      <dgm:prSet presAssocID="{21CA2856-CEE7-4AF7-80C2-1C88865B00DB}" presName="tx1" presStyleLbl="revTx" presStyleIdx="2" presStyleCnt="6"/>
      <dgm:spPr/>
    </dgm:pt>
    <dgm:pt modelId="{33BFD81C-160D-41F4-ABFA-E3C635CCD36E}" type="pres">
      <dgm:prSet presAssocID="{21CA2856-CEE7-4AF7-80C2-1C88865B00DB}" presName="vert1" presStyleCnt="0"/>
      <dgm:spPr/>
    </dgm:pt>
    <dgm:pt modelId="{D39E0AF0-1418-4092-A678-673761509138}" type="pres">
      <dgm:prSet presAssocID="{58BBBA55-539B-44B7-B6B0-204023DA0F63}" presName="thickLine" presStyleLbl="alignNode1" presStyleIdx="3" presStyleCnt="6"/>
      <dgm:spPr/>
    </dgm:pt>
    <dgm:pt modelId="{3E68168A-1896-4741-839A-A8CBD4EDE80C}" type="pres">
      <dgm:prSet presAssocID="{58BBBA55-539B-44B7-B6B0-204023DA0F63}" presName="horz1" presStyleCnt="0"/>
      <dgm:spPr/>
    </dgm:pt>
    <dgm:pt modelId="{9484DE9E-9897-4013-A08D-F0E7887E6743}" type="pres">
      <dgm:prSet presAssocID="{58BBBA55-539B-44B7-B6B0-204023DA0F63}" presName="tx1" presStyleLbl="revTx" presStyleIdx="3" presStyleCnt="6"/>
      <dgm:spPr/>
    </dgm:pt>
    <dgm:pt modelId="{98F0C20D-879B-4FD5-B713-683C7D8B23A8}" type="pres">
      <dgm:prSet presAssocID="{58BBBA55-539B-44B7-B6B0-204023DA0F63}" presName="vert1" presStyleCnt="0"/>
      <dgm:spPr/>
    </dgm:pt>
    <dgm:pt modelId="{D6FEAB5E-DBBC-46E4-BD36-6F68BE1DFB30}" type="pres">
      <dgm:prSet presAssocID="{B2E7FA9C-2EC4-4D05-97C7-3AF77B4DAE64}" presName="thickLine" presStyleLbl="alignNode1" presStyleIdx="4" presStyleCnt="6"/>
      <dgm:spPr/>
    </dgm:pt>
    <dgm:pt modelId="{714CFD79-15AF-4E9C-9693-5217762EB175}" type="pres">
      <dgm:prSet presAssocID="{B2E7FA9C-2EC4-4D05-97C7-3AF77B4DAE64}" presName="horz1" presStyleCnt="0"/>
      <dgm:spPr/>
    </dgm:pt>
    <dgm:pt modelId="{8F12281B-A335-4378-BEB0-E821C17D735D}" type="pres">
      <dgm:prSet presAssocID="{B2E7FA9C-2EC4-4D05-97C7-3AF77B4DAE64}" presName="tx1" presStyleLbl="revTx" presStyleIdx="4" presStyleCnt="6"/>
      <dgm:spPr/>
    </dgm:pt>
    <dgm:pt modelId="{7CF29E9E-BE64-4DDD-AE56-55690843EBBC}" type="pres">
      <dgm:prSet presAssocID="{B2E7FA9C-2EC4-4D05-97C7-3AF77B4DAE64}" presName="vert1" presStyleCnt="0"/>
      <dgm:spPr/>
    </dgm:pt>
    <dgm:pt modelId="{A25DFCBA-A1E2-4A6F-B251-16EE96E11DB3}" type="pres">
      <dgm:prSet presAssocID="{0D9247F9-BC99-4CB1-AA8A-216315A555AB}" presName="thickLine" presStyleLbl="alignNode1" presStyleIdx="5" presStyleCnt="6"/>
      <dgm:spPr/>
    </dgm:pt>
    <dgm:pt modelId="{A5A03E2A-94A8-49F1-9D2A-C8B8EA83C071}" type="pres">
      <dgm:prSet presAssocID="{0D9247F9-BC99-4CB1-AA8A-216315A555AB}" presName="horz1" presStyleCnt="0"/>
      <dgm:spPr/>
    </dgm:pt>
    <dgm:pt modelId="{8CC1180C-552C-4957-B9DA-05EFCF011D11}" type="pres">
      <dgm:prSet presAssocID="{0D9247F9-BC99-4CB1-AA8A-216315A555AB}" presName="tx1" presStyleLbl="revTx" presStyleIdx="5" presStyleCnt="6"/>
      <dgm:spPr/>
    </dgm:pt>
    <dgm:pt modelId="{B9C37E00-A6C4-40E3-ABA2-5BA302946F57}" type="pres">
      <dgm:prSet presAssocID="{0D9247F9-BC99-4CB1-AA8A-216315A555AB}" presName="vert1" presStyleCnt="0"/>
      <dgm:spPr/>
    </dgm:pt>
  </dgm:ptLst>
  <dgm:cxnLst>
    <dgm:cxn modelId="{D0E8F50E-5F92-487A-9A26-280DC3DEADD5}" srcId="{5CE70AEE-4A4F-4529-80B9-997B4E6625EB}" destId="{B5474505-8B17-410A-80F4-9DC2FE88323A}" srcOrd="1" destOrd="0" parTransId="{9A4DEF4A-53B1-4C1C-B68C-1E9CABA2DE59}" sibTransId="{2794AA14-E1F3-4D86-8E62-8BEB3F683A51}"/>
    <dgm:cxn modelId="{F3331748-0AD6-4B78-8512-82552C032A8F}" srcId="{5CE70AEE-4A4F-4529-80B9-997B4E6625EB}" destId="{0D9247F9-BC99-4CB1-AA8A-216315A555AB}" srcOrd="5" destOrd="0" parTransId="{930296FF-E23C-4007-BDF1-DB55C3426F64}" sibTransId="{D11BFB37-CAD8-4C47-A7AC-D7E1BF4E77AC}"/>
    <dgm:cxn modelId="{1E96486B-630D-403F-9782-63A40ABC6621}" srcId="{5CE70AEE-4A4F-4529-80B9-997B4E6625EB}" destId="{21CA2856-CEE7-4AF7-80C2-1C88865B00DB}" srcOrd="2" destOrd="0" parTransId="{13A6CD7E-E8B6-47B1-A5BF-4EE95CB2324B}" sibTransId="{2F1022C8-A52D-4FA8-AE09-14F70E430D11}"/>
    <dgm:cxn modelId="{D6D5D24E-8EDA-48AA-8C44-A5CD695EA5FC}" type="presOf" srcId="{58BBBA55-539B-44B7-B6B0-204023DA0F63}" destId="{9484DE9E-9897-4013-A08D-F0E7887E6743}" srcOrd="0" destOrd="0" presId="urn:microsoft.com/office/officeart/2008/layout/LinedList"/>
    <dgm:cxn modelId="{54325D51-764B-4268-B0A6-A8726D495E78}" srcId="{5CE70AEE-4A4F-4529-80B9-997B4E6625EB}" destId="{9D64708D-CF9B-4D53-AA56-24090CAF6BDD}" srcOrd="0" destOrd="0" parTransId="{B9715CC5-7453-4822-8617-96460E80EE05}" sibTransId="{5C62A2F3-0CEC-4940-8466-DB3C2138444D}"/>
    <dgm:cxn modelId="{D446DBA0-EE9B-42D6-8EE9-1301DCD9FFA1}" type="presOf" srcId="{B2E7FA9C-2EC4-4D05-97C7-3AF77B4DAE64}" destId="{8F12281B-A335-4378-BEB0-E821C17D735D}" srcOrd="0" destOrd="0" presId="urn:microsoft.com/office/officeart/2008/layout/LinedList"/>
    <dgm:cxn modelId="{8CD457C4-B151-4EE9-810F-B10A59C40631}" type="presOf" srcId="{9D64708D-CF9B-4D53-AA56-24090CAF6BDD}" destId="{0914DDAB-F653-4B4C-A331-AACA6A7C2C16}" srcOrd="0" destOrd="0" presId="urn:microsoft.com/office/officeart/2008/layout/LinedList"/>
    <dgm:cxn modelId="{7D05D7C4-6732-4E53-BF01-F25F16CF4253}" srcId="{5CE70AEE-4A4F-4529-80B9-997B4E6625EB}" destId="{B2E7FA9C-2EC4-4D05-97C7-3AF77B4DAE64}" srcOrd="4" destOrd="0" parTransId="{FE788081-EC7D-4B6F-8F88-E1F461C30081}" sibTransId="{94570FA5-D148-44A8-9CFA-C36221B17CFE}"/>
    <dgm:cxn modelId="{6EDA4CC8-D0ED-46F7-83A1-24C6C7FBFA8B}" type="presOf" srcId="{21CA2856-CEE7-4AF7-80C2-1C88865B00DB}" destId="{1901B6E6-D8EB-46CB-9864-9C27C7815F20}" srcOrd="0" destOrd="0" presId="urn:microsoft.com/office/officeart/2008/layout/LinedList"/>
    <dgm:cxn modelId="{EFCDD1CC-5DF0-483D-8193-D57CF6FA2F80}" srcId="{5CE70AEE-4A4F-4529-80B9-997B4E6625EB}" destId="{58BBBA55-539B-44B7-B6B0-204023DA0F63}" srcOrd="3" destOrd="0" parTransId="{76A35AF3-6E75-468D-B954-051F4DAA2CA5}" sibTransId="{FE62B151-DDE7-46B6-B1F4-058471E6B26D}"/>
    <dgm:cxn modelId="{91F983CE-6F76-4AA9-8691-35926AE14577}" type="presOf" srcId="{5CE70AEE-4A4F-4529-80B9-997B4E6625EB}" destId="{588A9B01-D0A9-414A-82A1-1C975B27DCB2}" srcOrd="0" destOrd="0" presId="urn:microsoft.com/office/officeart/2008/layout/LinedList"/>
    <dgm:cxn modelId="{4350EEE0-CC47-4BFF-A8B8-FDC90839449C}" type="presOf" srcId="{B5474505-8B17-410A-80F4-9DC2FE88323A}" destId="{4FC0A285-4EC8-425B-9D7C-03C00CD40FB0}" srcOrd="0" destOrd="0" presId="urn:microsoft.com/office/officeart/2008/layout/LinedList"/>
    <dgm:cxn modelId="{DE15F2EA-5CA9-427C-91D4-DE606E4B0284}" type="presOf" srcId="{0D9247F9-BC99-4CB1-AA8A-216315A555AB}" destId="{8CC1180C-552C-4957-B9DA-05EFCF011D11}" srcOrd="0" destOrd="0" presId="urn:microsoft.com/office/officeart/2008/layout/LinedList"/>
    <dgm:cxn modelId="{356EC2E9-A3E4-4085-9C7B-E1CB65AEF618}" type="presParOf" srcId="{588A9B01-D0A9-414A-82A1-1C975B27DCB2}" destId="{DDAE6C72-3684-4D49-A94C-C356BF7E3910}" srcOrd="0" destOrd="0" presId="urn:microsoft.com/office/officeart/2008/layout/LinedList"/>
    <dgm:cxn modelId="{F38465F1-1D16-4B00-A862-97BAC668A28A}" type="presParOf" srcId="{588A9B01-D0A9-414A-82A1-1C975B27DCB2}" destId="{4318B499-FC1C-4003-B0B1-87EDE4CBE413}" srcOrd="1" destOrd="0" presId="urn:microsoft.com/office/officeart/2008/layout/LinedList"/>
    <dgm:cxn modelId="{2AE0D401-52F7-45C6-8A7E-FFBDD8A021E9}" type="presParOf" srcId="{4318B499-FC1C-4003-B0B1-87EDE4CBE413}" destId="{0914DDAB-F653-4B4C-A331-AACA6A7C2C16}" srcOrd="0" destOrd="0" presId="urn:microsoft.com/office/officeart/2008/layout/LinedList"/>
    <dgm:cxn modelId="{34D2B592-4008-458B-830A-6C4BD8973CF5}" type="presParOf" srcId="{4318B499-FC1C-4003-B0B1-87EDE4CBE413}" destId="{77B93549-25BC-48B4-8937-48A051C12CE7}" srcOrd="1" destOrd="0" presId="urn:microsoft.com/office/officeart/2008/layout/LinedList"/>
    <dgm:cxn modelId="{09D7793E-E474-40E2-AC9A-8DC818CA5AE3}" type="presParOf" srcId="{588A9B01-D0A9-414A-82A1-1C975B27DCB2}" destId="{43E7F9BE-6825-4F36-B667-3A2FB5D17E82}" srcOrd="2" destOrd="0" presId="urn:microsoft.com/office/officeart/2008/layout/LinedList"/>
    <dgm:cxn modelId="{56893B00-2468-4FF8-BB8C-11E1218E526D}" type="presParOf" srcId="{588A9B01-D0A9-414A-82A1-1C975B27DCB2}" destId="{1CD35EA1-1D9E-462C-A7A1-8A6DE0D23CFE}" srcOrd="3" destOrd="0" presId="urn:microsoft.com/office/officeart/2008/layout/LinedList"/>
    <dgm:cxn modelId="{FC1A9B21-E704-4D50-A883-B9B125BBDFCC}" type="presParOf" srcId="{1CD35EA1-1D9E-462C-A7A1-8A6DE0D23CFE}" destId="{4FC0A285-4EC8-425B-9D7C-03C00CD40FB0}" srcOrd="0" destOrd="0" presId="urn:microsoft.com/office/officeart/2008/layout/LinedList"/>
    <dgm:cxn modelId="{BB8BC6E5-F18B-40DD-89E5-7A1D8BF51B01}" type="presParOf" srcId="{1CD35EA1-1D9E-462C-A7A1-8A6DE0D23CFE}" destId="{A41C9618-52DA-4469-856E-02D6757F5D1A}" srcOrd="1" destOrd="0" presId="urn:microsoft.com/office/officeart/2008/layout/LinedList"/>
    <dgm:cxn modelId="{7E826BB6-4B41-4612-AC8E-57DB90194E16}" type="presParOf" srcId="{588A9B01-D0A9-414A-82A1-1C975B27DCB2}" destId="{963A1C0E-F346-4E4A-ABBB-A6FEAED885E0}" srcOrd="4" destOrd="0" presId="urn:microsoft.com/office/officeart/2008/layout/LinedList"/>
    <dgm:cxn modelId="{9E56568B-3B4F-4F71-8970-8135A147FA62}" type="presParOf" srcId="{588A9B01-D0A9-414A-82A1-1C975B27DCB2}" destId="{27682AE0-649D-4D63-9DAF-11F4CA49EC9A}" srcOrd="5" destOrd="0" presId="urn:microsoft.com/office/officeart/2008/layout/LinedList"/>
    <dgm:cxn modelId="{7EABC5CC-C2A2-4F82-9308-93EC56318246}" type="presParOf" srcId="{27682AE0-649D-4D63-9DAF-11F4CA49EC9A}" destId="{1901B6E6-D8EB-46CB-9864-9C27C7815F20}" srcOrd="0" destOrd="0" presId="urn:microsoft.com/office/officeart/2008/layout/LinedList"/>
    <dgm:cxn modelId="{FEFB55C4-33AC-42CF-A47B-B04805BB0408}" type="presParOf" srcId="{27682AE0-649D-4D63-9DAF-11F4CA49EC9A}" destId="{33BFD81C-160D-41F4-ABFA-E3C635CCD36E}" srcOrd="1" destOrd="0" presId="urn:microsoft.com/office/officeart/2008/layout/LinedList"/>
    <dgm:cxn modelId="{14F61C63-F897-4EB6-B4D7-7B090E1EAF31}" type="presParOf" srcId="{588A9B01-D0A9-414A-82A1-1C975B27DCB2}" destId="{D39E0AF0-1418-4092-A678-673761509138}" srcOrd="6" destOrd="0" presId="urn:microsoft.com/office/officeart/2008/layout/LinedList"/>
    <dgm:cxn modelId="{EE156C8F-F555-456A-8168-7247C4EBAF85}" type="presParOf" srcId="{588A9B01-D0A9-414A-82A1-1C975B27DCB2}" destId="{3E68168A-1896-4741-839A-A8CBD4EDE80C}" srcOrd="7" destOrd="0" presId="urn:microsoft.com/office/officeart/2008/layout/LinedList"/>
    <dgm:cxn modelId="{717A5690-6206-4226-A042-43EC1110E979}" type="presParOf" srcId="{3E68168A-1896-4741-839A-A8CBD4EDE80C}" destId="{9484DE9E-9897-4013-A08D-F0E7887E6743}" srcOrd="0" destOrd="0" presId="urn:microsoft.com/office/officeart/2008/layout/LinedList"/>
    <dgm:cxn modelId="{71B7A3F2-D74C-4850-B80C-3CDDBCBBE766}" type="presParOf" srcId="{3E68168A-1896-4741-839A-A8CBD4EDE80C}" destId="{98F0C20D-879B-4FD5-B713-683C7D8B23A8}" srcOrd="1" destOrd="0" presId="urn:microsoft.com/office/officeart/2008/layout/LinedList"/>
    <dgm:cxn modelId="{75C474B7-980D-45A0-BCF7-9BE9F71F84E5}" type="presParOf" srcId="{588A9B01-D0A9-414A-82A1-1C975B27DCB2}" destId="{D6FEAB5E-DBBC-46E4-BD36-6F68BE1DFB30}" srcOrd="8" destOrd="0" presId="urn:microsoft.com/office/officeart/2008/layout/LinedList"/>
    <dgm:cxn modelId="{4AEF86F9-D298-45A3-8458-212F015DB371}" type="presParOf" srcId="{588A9B01-D0A9-414A-82A1-1C975B27DCB2}" destId="{714CFD79-15AF-4E9C-9693-5217762EB175}" srcOrd="9" destOrd="0" presId="urn:microsoft.com/office/officeart/2008/layout/LinedList"/>
    <dgm:cxn modelId="{6E634464-B9A0-4224-B898-2134836C7DBF}" type="presParOf" srcId="{714CFD79-15AF-4E9C-9693-5217762EB175}" destId="{8F12281B-A335-4378-BEB0-E821C17D735D}" srcOrd="0" destOrd="0" presId="urn:microsoft.com/office/officeart/2008/layout/LinedList"/>
    <dgm:cxn modelId="{4E343654-153E-43AB-A3AF-87022D29A99B}" type="presParOf" srcId="{714CFD79-15AF-4E9C-9693-5217762EB175}" destId="{7CF29E9E-BE64-4DDD-AE56-55690843EBBC}" srcOrd="1" destOrd="0" presId="urn:microsoft.com/office/officeart/2008/layout/LinedList"/>
    <dgm:cxn modelId="{F720857B-E56B-457B-A7D6-E376162BEC30}" type="presParOf" srcId="{588A9B01-D0A9-414A-82A1-1C975B27DCB2}" destId="{A25DFCBA-A1E2-4A6F-B251-16EE96E11DB3}" srcOrd="10" destOrd="0" presId="urn:microsoft.com/office/officeart/2008/layout/LinedList"/>
    <dgm:cxn modelId="{E01BBF50-C447-4636-B8D6-4015C79827E7}" type="presParOf" srcId="{588A9B01-D0A9-414A-82A1-1C975B27DCB2}" destId="{A5A03E2A-94A8-49F1-9D2A-C8B8EA83C071}" srcOrd="11" destOrd="0" presId="urn:microsoft.com/office/officeart/2008/layout/LinedList"/>
    <dgm:cxn modelId="{07526763-E763-4128-B3B3-480EFE642AA3}" type="presParOf" srcId="{A5A03E2A-94A8-49F1-9D2A-C8B8EA83C071}" destId="{8CC1180C-552C-4957-B9DA-05EFCF011D11}" srcOrd="0" destOrd="0" presId="urn:microsoft.com/office/officeart/2008/layout/LinedList"/>
    <dgm:cxn modelId="{3049796A-45F0-4FF2-81C2-26317E5DDEAF}" type="presParOf" srcId="{A5A03E2A-94A8-49F1-9D2A-C8B8EA83C071}" destId="{B9C37E00-A6C4-40E3-ABA2-5BA302946F5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62BF10C5-99F6-40CB-ADE8-93B87682F37D}"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007B1B87-4912-47E7-8536-EC9CBE9E77D2}">
      <dgm:prSet custT="1"/>
      <dgm:spPr/>
      <dgm:t>
        <a:bodyPr/>
        <a:lstStyle/>
        <a:p>
          <a:pPr algn="ctr">
            <a:lnSpc>
              <a:spcPct val="100000"/>
            </a:lnSpc>
          </a:pPr>
          <a:r>
            <a:rPr lang="en-GB" sz="2000"/>
            <a:t>To understand the potential risks of gambling</a:t>
          </a:r>
          <a:endParaRPr lang="en-US" sz="2000"/>
        </a:p>
      </dgm:t>
    </dgm:pt>
    <dgm:pt modelId="{5D0BD912-D48E-4928-908A-98077BA05342}" type="parTrans" cxnId="{DD9CD98B-4DC3-4D73-B87A-4556C57C96FF}">
      <dgm:prSet/>
      <dgm:spPr/>
      <dgm:t>
        <a:bodyPr/>
        <a:lstStyle/>
        <a:p>
          <a:endParaRPr lang="en-US"/>
        </a:p>
      </dgm:t>
    </dgm:pt>
    <dgm:pt modelId="{8A18612E-6093-44F4-BC83-C09965618488}" type="sibTrans" cxnId="{DD9CD98B-4DC3-4D73-B87A-4556C57C96FF}">
      <dgm:prSet/>
      <dgm:spPr/>
      <dgm:t>
        <a:bodyPr/>
        <a:lstStyle/>
        <a:p>
          <a:endParaRPr lang="en-US"/>
        </a:p>
      </dgm:t>
    </dgm:pt>
    <dgm:pt modelId="{4EDB0C47-1E6D-4B5F-A78E-46F24EE73607}">
      <dgm:prSet custT="1"/>
      <dgm:spPr/>
      <dgm:t>
        <a:bodyPr/>
        <a:lstStyle/>
        <a:p>
          <a:pPr algn="ctr">
            <a:lnSpc>
              <a:spcPct val="100000"/>
            </a:lnSpc>
          </a:pPr>
          <a:r>
            <a:rPr lang="en-GB" sz="2000"/>
            <a:t>To understand how gambling may be perceived by others</a:t>
          </a:r>
          <a:endParaRPr lang="en-US" sz="2000"/>
        </a:p>
      </dgm:t>
    </dgm:pt>
    <dgm:pt modelId="{3A1A06A3-FC66-47BF-9CCB-EB3D32AD76CC}" type="parTrans" cxnId="{A73839E8-9FE9-43F4-87C6-C07CCCC211E0}">
      <dgm:prSet/>
      <dgm:spPr/>
      <dgm:t>
        <a:bodyPr/>
        <a:lstStyle/>
        <a:p>
          <a:endParaRPr lang="en-US"/>
        </a:p>
      </dgm:t>
    </dgm:pt>
    <dgm:pt modelId="{E5227F6A-ECD1-4AF6-8E40-78D160E7ACCE}" type="sibTrans" cxnId="{A73839E8-9FE9-43F4-87C6-C07CCCC211E0}">
      <dgm:prSet/>
      <dgm:spPr/>
      <dgm:t>
        <a:bodyPr/>
        <a:lstStyle/>
        <a:p>
          <a:endParaRPr lang="en-US"/>
        </a:p>
      </dgm:t>
    </dgm:pt>
    <dgm:pt modelId="{C47B05B8-AE8E-4525-BB42-9FFF043898A4}">
      <dgm:prSet custT="1"/>
      <dgm:spPr/>
      <dgm:t>
        <a:bodyPr/>
        <a:lstStyle/>
        <a:p>
          <a:pPr algn="ctr">
            <a:lnSpc>
              <a:spcPct val="100000"/>
            </a:lnSpc>
          </a:pPr>
          <a:r>
            <a:rPr lang="en-GB" sz="2000"/>
            <a:t>To be able to develop a campaign and respectfully share your ideas and consider the viewpoint of others</a:t>
          </a:r>
          <a:endParaRPr lang="en-US" sz="2000"/>
        </a:p>
      </dgm:t>
    </dgm:pt>
    <dgm:pt modelId="{F3AC8BF8-066B-44A6-8C92-070D33D8CA74}" type="parTrans" cxnId="{EF1C35F3-39C2-43F5-8D32-C5115A38EDF2}">
      <dgm:prSet/>
      <dgm:spPr/>
      <dgm:t>
        <a:bodyPr/>
        <a:lstStyle/>
        <a:p>
          <a:endParaRPr lang="en-US"/>
        </a:p>
      </dgm:t>
    </dgm:pt>
    <dgm:pt modelId="{0C62C558-8D42-4F1C-8561-36441BCEDD03}" type="sibTrans" cxnId="{EF1C35F3-39C2-43F5-8D32-C5115A38EDF2}">
      <dgm:prSet/>
      <dgm:spPr/>
      <dgm:t>
        <a:bodyPr/>
        <a:lstStyle/>
        <a:p>
          <a:endParaRPr lang="en-US"/>
        </a:p>
      </dgm:t>
    </dgm:pt>
    <dgm:pt modelId="{61BD4339-9905-4C26-BD50-622290400192}" type="pres">
      <dgm:prSet presAssocID="{62BF10C5-99F6-40CB-ADE8-93B87682F37D}" presName="root" presStyleCnt="0">
        <dgm:presLayoutVars>
          <dgm:dir/>
          <dgm:resizeHandles val="exact"/>
        </dgm:presLayoutVars>
      </dgm:prSet>
      <dgm:spPr/>
    </dgm:pt>
    <dgm:pt modelId="{B1CA1D87-AC52-4772-92BC-D52D98CC2F8E}" type="pres">
      <dgm:prSet presAssocID="{007B1B87-4912-47E7-8536-EC9CBE9E77D2}" presName="compNode" presStyleCnt="0"/>
      <dgm:spPr/>
    </dgm:pt>
    <dgm:pt modelId="{C7B1B158-62FF-49C2-8417-10A1881C59F6}" type="pres">
      <dgm:prSet presAssocID="{007B1B87-4912-47E7-8536-EC9CBE9E77D2}" presName="iconRect" presStyleLbl="node1" presStyleIdx="0" presStyleCnt="3" custLinFactNeighborX="-28986" custLinFactNeighborY="3021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Warning"/>
        </a:ext>
      </dgm:extLst>
    </dgm:pt>
    <dgm:pt modelId="{07782A85-3783-4FAE-9FAB-E36B06B12335}" type="pres">
      <dgm:prSet presAssocID="{007B1B87-4912-47E7-8536-EC9CBE9E77D2}" presName="spaceRect" presStyleCnt="0"/>
      <dgm:spPr/>
    </dgm:pt>
    <dgm:pt modelId="{6408D63F-4F23-408F-840D-091BECDF4403}" type="pres">
      <dgm:prSet presAssocID="{007B1B87-4912-47E7-8536-EC9CBE9E77D2}" presName="textRect" presStyleLbl="revTx" presStyleIdx="0" presStyleCnt="3" custScaleX="77324">
        <dgm:presLayoutVars>
          <dgm:chMax val="1"/>
          <dgm:chPref val="1"/>
        </dgm:presLayoutVars>
      </dgm:prSet>
      <dgm:spPr/>
    </dgm:pt>
    <dgm:pt modelId="{BF1E134B-E8F1-4CA5-8AF1-8015769DC2DD}" type="pres">
      <dgm:prSet presAssocID="{8A18612E-6093-44F4-BC83-C09965618488}" presName="sibTrans" presStyleCnt="0"/>
      <dgm:spPr/>
    </dgm:pt>
    <dgm:pt modelId="{8109A71C-8E4B-4476-BF20-93E63F48D42A}" type="pres">
      <dgm:prSet presAssocID="{4EDB0C47-1E6D-4B5F-A78E-46F24EE73607}" presName="compNode" presStyleCnt="0"/>
      <dgm:spPr/>
    </dgm:pt>
    <dgm:pt modelId="{6153C3B2-75B7-453C-9CC9-C1B70EF434DF}" type="pres">
      <dgm:prSet presAssocID="{4EDB0C47-1E6D-4B5F-A78E-46F24EE73607}" presName="iconRect" presStyleLbl="node1" presStyleIdx="1" presStyleCnt="3" custLinFactNeighborX="-82610" custLinFactNeighborY="3021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a:ext>
      </dgm:extLst>
    </dgm:pt>
    <dgm:pt modelId="{327CFD0A-8282-48D0-A417-FC848C16FFA1}" type="pres">
      <dgm:prSet presAssocID="{4EDB0C47-1E6D-4B5F-A78E-46F24EE73607}" presName="spaceRect" presStyleCnt="0"/>
      <dgm:spPr/>
    </dgm:pt>
    <dgm:pt modelId="{A96C94D2-E11E-455E-B919-97010B74F536}" type="pres">
      <dgm:prSet presAssocID="{4EDB0C47-1E6D-4B5F-A78E-46F24EE73607}" presName="textRect" presStyleLbl="revTx" presStyleIdx="1" presStyleCnt="3" custLinFactNeighborX="-36848" custLinFactNeighborY="2836">
        <dgm:presLayoutVars>
          <dgm:chMax val="1"/>
          <dgm:chPref val="1"/>
        </dgm:presLayoutVars>
      </dgm:prSet>
      <dgm:spPr/>
    </dgm:pt>
    <dgm:pt modelId="{4394FD30-87DC-4BC2-86D4-5C02BBE00FA5}" type="pres">
      <dgm:prSet presAssocID="{E5227F6A-ECD1-4AF6-8E40-78D160E7ACCE}" presName="sibTrans" presStyleCnt="0"/>
      <dgm:spPr/>
    </dgm:pt>
    <dgm:pt modelId="{F16F9444-1977-4DBF-AC27-4D0327A302F3}" type="pres">
      <dgm:prSet presAssocID="{C47B05B8-AE8E-4525-BB42-9FFF043898A4}" presName="compNode" presStyleCnt="0"/>
      <dgm:spPr/>
    </dgm:pt>
    <dgm:pt modelId="{DB8CC4C0-0C07-4793-92EE-AFCD66C088EA}" type="pres">
      <dgm:prSet presAssocID="{C47B05B8-AE8E-4525-BB42-9FFF043898A4}" presName="iconRect" presStyleLbl="node1" presStyleIdx="2" presStyleCnt="3" custScaleX="119326" custScaleY="110511" custLinFactX="-24832" custLinFactNeighborX="-100000" custLinFactNeighborY="3600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at Bubble"/>
        </a:ext>
      </dgm:extLst>
    </dgm:pt>
    <dgm:pt modelId="{527CEA48-6854-4568-935F-B88377BC3028}" type="pres">
      <dgm:prSet presAssocID="{C47B05B8-AE8E-4525-BB42-9FFF043898A4}" presName="spaceRect" presStyleCnt="0"/>
      <dgm:spPr/>
    </dgm:pt>
    <dgm:pt modelId="{6A138E7E-2FDC-4E9A-9C37-97A423CBAB4D}" type="pres">
      <dgm:prSet presAssocID="{C47B05B8-AE8E-4525-BB42-9FFF043898A4}" presName="textRect" presStyleLbl="revTx" presStyleIdx="2" presStyleCnt="3" custLinFactNeighborX="-56174" custLinFactNeighborY="1520">
        <dgm:presLayoutVars>
          <dgm:chMax val="1"/>
          <dgm:chPref val="1"/>
        </dgm:presLayoutVars>
      </dgm:prSet>
      <dgm:spPr/>
    </dgm:pt>
  </dgm:ptLst>
  <dgm:cxnLst>
    <dgm:cxn modelId="{B7CF1E06-AD5D-4F50-98F5-44867B9EA0CD}" type="presOf" srcId="{62BF10C5-99F6-40CB-ADE8-93B87682F37D}" destId="{61BD4339-9905-4C26-BD50-622290400192}" srcOrd="0" destOrd="0" presId="urn:microsoft.com/office/officeart/2018/2/layout/IconLabelList"/>
    <dgm:cxn modelId="{37D72235-8A1F-459D-98C4-C9004B8AC734}" type="presOf" srcId="{007B1B87-4912-47E7-8536-EC9CBE9E77D2}" destId="{6408D63F-4F23-408F-840D-091BECDF4403}" srcOrd="0" destOrd="0" presId="urn:microsoft.com/office/officeart/2018/2/layout/IconLabelList"/>
    <dgm:cxn modelId="{DD9CD98B-4DC3-4D73-B87A-4556C57C96FF}" srcId="{62BF10C5-99F6-40CB-ADE8-93B87682F37D}" destId="{007B1B87-4912-47E7-8536-EC9CBE9E77D2}" srcOrd="0" destOrd="0" parTransId="{5D0BD912-D48E-4928-908A-98077BA05342}" sibTransId="{8A18612E-6093-44F4-BC83-C09965618488}"/>
    <dgm:cxn modelId="{1A602F97-BE9F-43C1-9613-0AABD394C5FF}" type="presOf" srcId="{C47B05B8-AE8E-4525-BB42-9FFF043898A4}" destId="{6A138E7E-2FDC-4E9A-9C37-97A423CBAB4D}" srcOrd="0" destOrd="0" presId="urn:microsoft.com/office/officeart/2018/2/layout/IconLabelList"/>
    <dgm:cxn modelId="{4382E797-60CC-4B77-AE90-FCED8B8001BB}" type="presOf" srcId="{4EDB0C47-1E6D-4B5F-A78E-46F24EE73607}" destId="{A96C94D2-E11E-455E-B919-97010B74F536}" srcOrd="0" destOrd="0" presId="urn:microsoft.com/office/officeart/2018/2/layout/IconLabelList"/>
    <dgm:cxn modelId="{A73839E8-9FE9-43F4-87C6-C07CCCC211E0}" srcId="{62BF10C5-99F6-40CB-ADE8-93B87682F37D}" destId="{4EDB0C47-1E6D-4B5F-A78E-46F24EE73607}" srcOrd="1" destOrd="0" parTransId="{3A1A06A3-FC66-47BF-9CCB-EB3D32AD76CC}" sibTransId="{E5227F6A-ECD1-4AF6-8E40-78D160E7ACCE}"/>
    <dgm:cxn modelId="{EF1C35F3-39C2-43F5-8D32-C5115A38EDF2}" srcId="{62BF10C5-99F6-40CB-ADE8-93B87682F37D}" destId="{C47B05B8-AE8E-4525-BB42-9FFF043898A4}" srcOrd="2" destOrd="0" parTransId="{F3AC8BF8-066B-44A6-8C92-070D33D8CA74}" sibTransId="{0C62C558-8D42-4F1C-8561-36441BCEDD03}"/>
    <dgm:cxn modelId="{BD9F11E4-A294-42E1-B679-CAE2AC857A1D}" type="presParOf" srcId="{61BD4339-9905-4C26-BD50-622290400192}" destId="{B1CA1D87-AC52-4772-92BC-D52D98CC2F8E}" srcOrd="0" destOrd="0" presId="urn:microsoft.com/office/officeart/2018/2/layout/IconLabelList"/>
    <dgm:cxn modelId="{9243E22C-6B1B-48DD-BB29-687E3448E5D1}" type="presParOf" srcId="{B1CA1D87-AC52-4772-92BC-D52D98CC2F8E}" destId="{C7B1B158-62FF-49C2-8417-10A1881C59F6}" srcOrd="0" destOrd="0" presId="urn:microsoft.com/office/officeart/2018/2/layout/IconLabelList"/>
    <dgm:cxn modelId="{352659E3-B4CA-43F2-BEE5-76122BDA87AF}" type="presParOf" srcId="{B1CA1D87-AC52-4772-92BC-D52D98CC2F8E}" destId="{07782A85-3783-4FAE-9FAB-E36B06B12335}" srcOrd="1" destOrd="0" presId="urn:microsoft.com/office/officeart/2018/2/layout/IconLabelList"/>
    <dgm:cxn modelId="{0C2D8893-D347-4250-9E8D-4A6618D58719}" type="presParOf" srcId="{B1CA1D87-AC52-4772-92BC-D52D98CC2F8E}" destId="{6408D63F-4F23-408F-840D-091BECDF4403}" srcOrd="2" destOrd="0" presId="urn:microsoft.com/office/officeart/2018/2/layout/IconLabelList"/>
    <dgm:cxn modelId="{E5C19E7E-B3CA-4932-B3C1-75E821B4CB30}" type="presParOf" srcId="{61BD4339-9905-4C26-BD50-622290400192}" destId="{BF1E134B-E8F1-4CA5-8AF1-8015769DC2DD}" srcOrd="1" destOrd="0" presId="urn:microsoft.com/office/officeart/2018/2/layout/IconLabelList"/>
    <dgm:cxn modelId="{C76A71DA-80F6-426B-8E10-717AC6155554}" type="presParOf" srcId="{61BD4339-9905-4C26-BD50-622290400192}" destId="{8109A71C-8E4B-4476-BF20-93E63F48D42A}" srcOrd="2" destOrd="0" presId="urn:microsoft.com/office/officeart/2018/2/layout/IconLabelList"/>
    <dgm:cxn modelId="{096F4D98-FACF-4D06-B801-6EF75E516DF8}" type="presParOf" srcId="{8109A71C-8E4B-4476-BF20-93E63F48D42A}" destId="{6153C3B2-75B7-453C-9CC9-C1B70EF434DF}" srcOrd="0" destOrd="0" presId="urn:microsoft.com/office/officeart/2018/2/layout/IconLabelList"/>
    <dgm:cxn modelId="{0D0597F4-EB7A-4AA6-98B3-9511535CAD4D}" type="presParOf" srcId="{8109A71C-8E4B-4476-BF20-93E63F48D42A}" destId="{327CFD0A-8282-48D0-A417-FC848C16FFA1}" srcOrd="1" destOrd="0" presId="urn:microsoft.com/office/officeart/2018/2/layout/IconLabelList"/>
    <dgm:cxn modelId="{632D2953-F9A6-47B8-855A-C2F799B19C25}" type="presParOf" srcId="{8109A71C-8E4B-4476-BF20-93E63F48D42A}" destId="{A96C94D2-E11E-455E-B919-97010B74F536}" srcOrd="2" destOrd="0" presId="urn:microsoft.com/office/officeart/2018/2/layout/IconLabelList"/>
    <dgm:cxn modelId="{52858F96-90D2-4CB6-82A8-149D5D9B36C3}" type="presParOf" srcId="{61BD4339-9905-4C26-BD50-622290400192}" destId="{4394FD30-87DC-4BC2-86D4-5C02BBE00FA5}" srcOrd="3" destOrd="0" presId="urn:microsoft.com/office/officeart/2018/2/layout/IconLabelList"/>
    <dgm:cxn modelId="{40DEB8F1-F1CC-4E61-9FA5-800983055483}" type="presParOf" srcId="{61BD4339-9905-4C26-BD50-622290400192}" destId="{F16F9444-1977-4DBF-AC27-4D0327A302F3}" srcOrd="4" destOrd="0" presId="urn:microsoft.com/office/officeart/2018/2/layout/IconLabelList"/>
    <dgm:cxn modelId="{FD3244BE-998A-4D19-B512-5F446DFF8351}" type="presParOf" srcId="{F16F9444-1977-4DBF-AC27-4D0327A302F3}" destId="{DB8CC4C0-0C07-4793-92EE-AFCD66C088EA}" srcOrd="0" destOrd="0" presId="urn:microsoft.com/office/officeart/2018/2/layout/IconLabelList"/>
    <dgm:cxn modelId="{4AAB8DC6-0EDD-4752-A501-497A323111A9}" type="presParOf" srcId="{F16F9444-1977-4DBF-AC27-4D0327A302F3}" destId="{527CEA48-6854-4568-935F-B88377BC3028}" srcOrd="1" destOrd="0" presId="urn:microsoft.com/office/officeart/2018/2/layout/IconLabelList"/>
    <dgm:cxn modelId="{E9F91A4F-35F0-4F48-AC41-5E99DB46C7C7}" type="presParOf" srcId="{F16F9444-1977-4DBF-AC27-4D0327A302F3}" destId="{6A138E7E-2FDC-4E9A-9C37-97A423CBAB4D}"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017F4B91-F95E-4353-8385-59549CB3F4F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199C4A6-315D-422A-BBAA-BA0A68F9FEEE}">
      <dgm:prSet custT="1"/>
      <dgm:spPr/>
      <dgm:t>
        <a:bodyPr/>
        <a:lstStyle/>
        <a:p>
          <a:r>
            <a:rPr lang="en-GB" sz="2800"/>
            <a:t>I understand the potential risks of gambling</a:t>
          </a:r>
          <a:endParaRPr lang="en-US" sz="2800"/>
        </a:p>
      </dgm:t>
    </dgm:pt>
    <dgm:pt modelId="{BD6FCF22-7B4B-4240-852C-AA20D1247514}" type="parTrans" cxnId="{613B9686-2D77-4BA8-9ED8-F134AA37DA8E}">
      <dgm:prSet/>
      <dgm:spPr/>
      <dgm:t>
        <a:bodyPr/>
        <a:lstStyle/>
        <a:p>
          <a:endParaRPr lang="en-US"/>
        </a:p>
      </dgm:t>
    </dgm:pt>
    <dgm:pt modelId="{7CEAF38A-1363-4590-BC03-D580CB7D755E}" type="sibTrans" cxnId="{613B9686-2D77-4BA8-9ED8-F134AA37DA8E}">
      <dgm:prSet/>
      <dgm:spPr/>
      <dgm:t>
        <a:bodyPr/>
        <a:lstStyle/>
        <a:p>
          <a:endParaRPr lang="en-US"/>
        </a:p>
      </dgm:t>
    </dgm:pt>
    <dgm:pt modelId="{F56E29D7-E140-4BBF-9E84-BCB0A8C04D0A}">
      <dgm:prSet custT="1"/>
      <dgm:spPr/>
      <dgm:t>
        <a:bodyPr/>
        <a:lstStyle/>
        <a:p>
          <a:r>
            <a:rPr lang="en-GB" sz="2800"/>
            <a:t>I understand how gambling may be viewed by others</a:t>
          </a:r>
          <a:endParaRPr lang="en-US" sz="2800"/>
        </a:p>
      </dgm:t>
    </dgm:pt>
    <dgm:pt modelId="{42F15881-935C-439F-9004-ED759C2F3319}" type="parTrans" cxnId="{5E2806AC-448F-41CB-A754-D7AAB3689F7F}">
      <dgm:prSet/>
      <dgm:spPr/>
      <dgm:t>
        <a:bodyPr/>
        <a:lstStyle/>
        <a:p>
          <a:endParaRPr lang="en-US"/>
        </a:p>
      </dgm:t>
    </dgm:pt>
    <dgm:pt modelId="{F50A6F2C-3C05-4E8D-95A7-CBD7B7C08485}" type="sibTrans" cxnId="{5E2806AC-448F-41CB-A754-D7AAB3689F7F}">
      <dgm:prSet/>
      <dgm:spPr/>
      <dgm:t>
        <a:bodyPr/>
        <a:lstStyle/>
        <a:p>
          <a:endParaRPr lang="en-US"/>
        </a:p>
      </dgm:t>
    </dgm:pt>
    <dgm:pt modelId="{75D5B0A4-8703-4EF5-B407-D1E474E8B8D1}">
      <dgm:prSet custT="1"/>
      <dgm:spPr/>
      <dgm:t>
        <a:bodyPr/>
        <a:lstStyle/>
        <a:p>
          <a:r>
            <a:rPr lang="en-GB" sz="2800"/>
            <a:t>I can work as a team to create an awareness campaign</a:t>
          </a:r>
          <a:endParaRPr lang="en-US" sz="2800"/>
        </a:p>
      </dgm:t>
    </dgm:pt>
    <dgm:pt modelId="{97D96D4D-010D-460E-B6A9-59C80E38BF1A}" type="parTrans" cxnId="{C4FC29E7-A1D5-4C4E-8862-71BC07E2D343}">
      <dgm:prSet/>
      <dgm:spPr/>
      <dgm:t>
        <a:bodyPr/>
        <a:lstStyle/>
        <a:p>
          <a:endParaRPr lang="en-US"/>
        </a:p>
      </dgm:t>
    </dgm:pt>
    <dgm:pt modelId="{1C72DBDA-D3D6-46A4-AA29-FE317660EB46}" type="sibTrans" cxnId="{C4FC29E7-A1D5-4C4E-8862-71BC07E2D343}">
      <dgm:prSet/>
      <dgm:spPr/>
      <dgm:t>
        <a:bodyPr/>
        <a:lstStyle/>
        <a:p>
          <a:endParaRPr lang="en-US"/>
        </a:p>
      </dgm:t>
    </dgm:pt>
    <dgm:pt modelId="{3B795675-70A6-4234-8618-588F63F1EBE1}">
      <dgm:prSet custT="1"/>
      <dgm:spPr/>
      <dgm:t>
        <a:bodyPr/>
        <a:lstStyle/>
        <a:p>
          <a:r>
            <a:rPr lang="en-GB" sz="2800"/>
            <a:t>I can think critically and consider differing viewpoints</a:t>
          </a:r>
          <a:endParaRPr lang="en-US" sz="2800"/>
        </a:p>
      </dgm:t>
    </dgm:pt>
    <dgm:pt modelId="{25B2A135-7FE0-45FF-9DB4-DF374929A52A}" type="parTrans" cxnId="{A9D0A720-17F2-4B7A-B1B9-72D483BAD4FB}">
      <dgm:prSet/>
      <dgm:spPr/>
      <dgm:t>
        <a:bodyPr/>
        <a:lstStyle/>
        <a:p>
          <a:endParaRPr lang="en-US"/>
        </a:p>
      </dgm:t>
    </dgm:pt>
    <dgm:pt modelId="{2546D101-70DE-452A-AD34-BFA7777A04FF}" type="sibTrans" cxnId="{A9D0A720-17F2-4B7A-B1B9-72D483BAD4FB}">
      <dgm:prSet/>
      <dgm:spPr/>
      <dgm:t>
        <a:bodyPr/>
        <a:lstStyle/>
        <a:p>
          <a:endParaRPr lang="en-US"/>
        </a:p>
      </dgm:t>
    </dgm:pt>
    <dgm:pt modelId="{C0F514B1-1721-4904-830D-C92D937573C1}">
      <dgm:prSet custT="1"/>
      <dgm:spPr/>
      <dgm:t>
        <a:bodyPr/>
        <a:lstStyle/>
        <a:p>
          <a:r>
            <a:rPr lang="en-GB" sz="2800"/>
            <a:t>I can develop my thoughts and present them to my peers</a:t>
          </a:r>
          <a:endParaRPr lang="en-US" sz="2800"/>
        </a:p>
      </dgm:t>
    </dgm:pt>
    <dgm:pt modelId="{76EFE07C-28D5-48EC-A539-5AFF6A59FEE2}" type="parTrans" cxnId="{CB3EE3F3-676C-47DD-B69C-F5AB8539406E}">
      <dgm:prSet/>
      <dgm:spPr/>
      <dgm:t>
        <a:bodyPr/>
        <a:lstStyle/>
        <a:p>
          <a:endParaRPr lang="en-US"/>
        </a:p>
      </dgm:t>
    </dgm:pt>
    <dgm:pt modelId="{F1EBFA0A-8B14-40B2-814E-0AFE029ACA97}" type="sibTrans" cxnId="{CB3EE3F3-676C-47DD-B69C-F5AB8539406E}">
      <dgm:prSet/>
      <dgm:spPr/>
      <dgm:t>
        <a:bodyPr/>
        <a:lstStyle/>
        <a:p>
          <a:endParaRPr lang="en-US"/>
        </a:p>
      </dgm:t>
    </dgm:pt>
    <dgm:pt modelId="{34C8CB4E-3A39-4C07-A63E-FE817435E29E}">
      <dgm:prSet custT="1"/>
      <dgm:spPr/>
      <dgm:t>
        <a:bodyPr/>
        <a:lstStyle/>
        <a:p>
          <a:r>
            <a:rPr lang="en-GB" sz="2800"/>
            <a:t>I can listen to others and respond respectfully </a:t>
          </a:r>
          <a:endParaRPr lang="en-US" sz="2800"/>
        </a:p>
      </dgm:t>
    </dgm:pt>
    <dgm:pt modelId="{CAE6EDEB-835C-4607-8CA3-9BC2E392C188}" type="parTrans" cxnId="{3A4AF3B6-1F94-4898-9A54-CCDD5A54F6A4}">
      <dgm:prSet/>
      <dgm:spPr/>
      <dgm:t>
        <a:bodyPr/>
        <a:lstStyle/>
        <a:p>
          <a:endParaRPr lang="en-US"/>
        </a:p>
      </dgm:t>
    </dgm:pt>
    <dgm:pt modelId="{7FE372A6-2FDB-4336-BB2C-CB65D2856569}" type="sibTrans" cxnId="{3A4AF3B6-1F94-4898-9A54-CCDD5A54F6A4}">
      <dgm:prSet/>
      <dgm:spPr/>
      <dgm:t>
        <a:bodyPr/>
        <a:lstStyle/>
        <a:p>
          <a:endParaRPr lang="en-US"/>
        </a:p>
      </dgm:t>
    </dgm:pt>
    <dgm:pt modelId="{06655695-84E9-47FA-B404-A93CAD87F4FD}" type="pres">
      <dgm:prSet presAssocID="{017F4B91-F95E-4353-8385-59549CB3F4F8}" presName="linear" presStyleCnt="0">
        <dgm:presLayoutVars>
          <dgm:animLvl val="lvl"/>
          <dgm:resizeHandles val="exact"/>
        </dgm:presLayoutVars>
      </dgm:prSet>
      <dgm:spPr/>
    </dgm:pt>
    <dgm:pt modelId="{8FCB304C-3C8C-4120-9CBC-CF583B6CF260}" type="pres">
      <dgm:prSet presAssocID="{0199C4A6-315D-422A-BBAA-BA0A68F9FEEE}" presName="parentText" presStyleLbl="node1" presStyleIdx="0" presStyleCnt="6">
        <dgm:presLayoutVars>
          <dgm:chMax val="0"/>
          <dgm:bulletEnabled val="1"/>
        </dgm:presLayoutVars>
      </dgm:prSet>
      <dgm:spPr/>
    </dgm:pt>
    <dgm:pt modelId="{6E8DB9A7-F690-4980-814F-FE981F5A9B9B}" type="pres">
      <dgm:prSet presAssocID="{7CEAF38A-1363-4590-BC03-D580CB7D755E}" presName="spacer" presStyleCnt="0"/>
      <dgm:spPr/>
    </dgm:pt>
    <dgm:pt modelId="{DFEF8463-F3B8-4D2F-ACA3-20BEEBB89EBD}" type="pres">
      <dgm:prSet presAssocID="{F56E29D7-E140-4BBF-9E84-BCB0A8C04D0A}" presName="parentText" presStyleLbl="node1" presStyleIdx="1" presStyleCnt="6">
        <dgm:presLayoutVars>
          <dgm:chMax val="0"/>
          <dgm:bulletEnabled val="1"/>
        </dgm:presLayoutVars>
      </dgm:prSet>
      <dgm:spPr/>
    </dgm:pt>
    <dgm:pt modelId="{E4604C44-0E8A-4417-A641-969636BEE742}" type="pres">
      <dgm:prSet presAssocID="{F50A6F2C-3C05-4E8D-95A7-CBD7B7C08485}" presName="spacer" presStyleCnt="0"/>
      <dgm:spPr/>
    </dgm:pt>
    <dgm:pt modelId="{B4EE8E94-53D3-447F-B841-2D122BE1CE84}" type="pres">
      <dgm:prSet presAssocID="{75D5B0A4-8703-4EF5-B407-D1E474E8B8D1}" presName="parentText" presStyleLbl="node1" presStyleIdx="2" presStyleCnt="6">
        <dgm:presLayoutVars>
          <dgm:chMax val="0"/>
          <dgm:bulletEnabled val="1"/>
        </dgm:presLayoutVars>
      </dgm:prSet>
      <dgm:spPr/>
    </dgm:pt>
    <dgm:pt modelId="{3464941A-6EC8-4229-BF29-A8DE976E6B52}" type="pres">
      <dgm:prSet presAssocID="{1C72DBDA-D3D6-46A4-AA29-FE317660EB46}" presName="spacer" presStyleCnt="0"/>
      <dgm:spPr/>
    </dgm:pt>
    <dgm:pt modelId="{E87AC1ED-E995-4BE2-BF42-630BA3349FB6}" type="pres">
      <dgm:prSet presAssocID="{3B795675-70A6-4234-8618-588F63F1EBE1}" presName="parentText" presStyleLbl="node1" presStyleIdx="3" presStyleCnt="6">
        <dgm:presLayoutVars>
          <dgm:chMax val="0"/>
          <dgm:bulletEnabled val="1"/>
        </dgm:presLayoutVars>
      </dgm:prSet>
      <dgm:spPr/>
    </dgm:pt>
    <dgm:pt modelId="{592B88A5-342A-4433-93F1-B6F800151974}" type="pres">
      <dgm:prSet presAssocID="{2546D101-70DE-452A-AD34-BFA7777A04FF}" presName="spacer" presStyleCnt="0"/>
      <dgm:spPr/>
    </dgm:pt>
    <dgm:pt modelId="{02485416-7B30-41C9-979D-36EF5324CBB0}" type="pres">
      <dgm:prSet presAssocID="{C0F514B1-1721-4904-830D-C92D937573C1}" presName="parentText" presStyleLbl="node1" presStyleIdx="4" presStyleCnt="6">
        <dgm:presLayoutVars>
          <dgm:chMax val="0"/>
          <dgm:bulletEnabled val="1"/>
        </dgm:presLayoutVars>
      </dgm:prSet>
      <dgm:spPr/>
    </dgm:pt>
    <dgm:pt modelId="{64B1275D-82C0-482A-A94B-BBC6D96B69B9}" type="pres">
      <dgm:prSet presAssocID="{F1EBFA0A-8B14-40B2-814E-0AFE029ACA97}" presName="spacer" presStyleCnt="0"/>
      <dgm:spPr/>
    </dgm:pt>
    <dgm:pt modelId="{426C9F82-6FB6-4C7B-B74A-B5DF1FC05CD4}" type="pres">
      <dgm:prSet presAssocID="{34C8CB4E-3A39-4C07-A63E-FE817435E29E}" presName="parentText" presStyleLbl="node1" presStyleIdx="5" presStyleCnt="6">
        <dgm:presLayoutVars>
          <dgm:chMax val="0"/>
          <dgm:bulletEnabled val="1"/>
        </dgm:presLayoutVars>
      </dgm:prSet>
      <dgm:spPr/>
    </dgm:pt>
  </dgm:ptLst>
  <dgm:cxnLst>
    <dgm:cxn modelId="{A9D0A720-17F2-4B7A-B1B9-72D483BAD4FB}" srcId="{017F4B91-F95E-4353-8385-59549CB3F4F8}" destId="{3B795675-70A6-4234-8618-588F63F1EBE1}" srcOrd="3" destOrd="0" parTransId="{25B2A135-7FE0-45FF-9DB4-DF374929A52A}" sibTransId="{2546D101-70DE-452A-AD34-BFA7777A04FF}"/>
    <dgm:cxn modelId="{2C361B2F-4A68-4BED-A092-23071D057EDB}" type="presOf" srcId="{34C8CB4E-3A39-4C07-A63E-FE817435E29E}" destId="{426C9F82-6FB6-4C7B-B74A-B5DF1FC05CD4}" srcOrd="0" destOrd="0" presId="urn:microsoft.com/office/officeart/2005/8/layout/vList2"/>
    <dgm:cxn modelId="{9C308A4F-011B-4FBA-AC55-B8494358802C}" type="presOf" srcId="{C0F514B1-1721-4904-830D-C92D937573C1}" destId="{02485416-7B30-41C9-979D-36EF5324CBB0}" srcOrd="0" destOrd="0" presId="urn:microsoft.com/office/officeart/2005/8/layout/vList2"/>
    <dgm:cxn modelId="{4CF11277-8909-4187-87DE-EDE3B68DA0B1}" type="presOf" srcId="{75D5B0A4-8703-4EF5-B407-D1E474E8B8D1}" destId="{B4EE8E94-53D3-447F-B841-2D122BE1CE84}" srcOrd="0" destOrd="0" presId="urn:microsoft.com/office/officeart/2005/8/layout/vList2"/>
    <dgm:cxn modelId="{613B9686-2D77-4BA8-9ED8-F134AA37DA8E}" srcId="{017F4B91-F95E-4353-8385-59549CB3F4F8}" destId="{0199C4A6-315D-422A-BBAA-BA0A68F9FEEE}" srcOrd="0" destOrd="0" parTransId="{BD6FCF22-7B4B-4240-852C-AA20D1247514}" sibTransId="{7CEAF38A-1363-4590-BC03-D580CB7D755E}"/>
    <dgm:cxn modelId="{19B5908E-3F52-4A14-985A-20ADD5FE0B18}" type="presOf" srcId="{0199C4A6-315D-422A-BBAA-BA0A68F9FEEE}" destId="{8FCB304C-3C8C-4120-9CBC-CF583B6CF260}" srcOrd="0" destOrd="0" presId="urn:microsoft.com/office/officeart/2005/8/layout/vList2"/>
    <dgm:cxn modelId="{0EF44F96-18C8-4F47-B0EB-AAC28818A000}" type="presOf" srcId="{F56E29D7-E140-4BBF-9E84-BCB0A8C04D0A}" destId="{DFEF8463-F3B8-4D2F-ACA3-20BEEBB89EBD}" srcOrd="0" destOrd="0" presId="urn:microsoft.com/office/officeart/2005/8/layout/vList2"/>
    <dgm:cxn modelId="{5E2806AC-448F-41CB-A754-D7AAB3689F7F}" srcId="{017F4B91-F95E-4353-8385-59549CB3F4F8}" destId="{F56E29D7-E140-4BBF-9E84-BCB0A8C04D0A}" srcOrd="1" destOrd="0" parTransId="{42F15881-935C-439F-9004-ED759C2F3319}" sibTransId="{F50A6F2C-3C05-4E8D-95A7-CBD7B7C08485}"/>
    <dgm:cxn modelId="{7352CEB3-E330-433C-B7CC-304592A92A2D}" type="presOf" srcId="{017F4B91-F95E-4353-8385-59549CB3F4F8}" destId="{06655695-84E9-47FA-B404-A93CAD87F4FD}" srcOrd="0" destOrd="0" presId="urn:microsoft.com/office/officeart/2005/8/layout/vList2"/>
    <dgm:cxn modelId="{3A4AF3B6-1F94-4898-9A54-CCDD5A54F6A4}" srcId="{017F4B91-F95E-4353-8385-59549CB3F4F8}" destId="{34C8CB4E-3A39-4C07-A63E-FE817435E29E}" srcOrd="5" destOrd="0" parTransId="{CAE6EDEB-835C-4607-8CA3-9BC2E392C188}" sibTransId="{7FE372A6-2FDB-4336-BB2C-CB65D2856569}"/>
    <dgm:cxn modelId="{08D166C1-0C1E-43D7-ABF1-241C96B9C6BD}" type="presOf" srcId="{3B795675-70A6-4234-8618-588F63F1EBE1}" destId="{E87AC1ED-E995-4BE2-BF42-630BA3349FB6}" srcOrd="0" destOrd="0" presId="urn:microsoft.com/office/officeart/2005/8/layout/vList2"/>
    <dgm:cxn modelId="{C4FC29E7-A1D5-4C4E-8862-71BC07E2D343}" srcId="{017F4B91-F95E-4353-8385-59549CB3F4F8}" destId="{75D5B0A4-8703-4EF5-B407-D1E474E8B8D1}" srcOrd="2" destOrd="0" parTransId="{97D96D4D-010D-460E-B6A9-59C80E38BF1A}" sibTransId="{1C72DBDA-D3D6-46A4-AA29-FE317660EB46}"/>
    <dgm:cxn modelId="{CB3EE3F3-676C-47DD-B69C-F5AB8539406E}" srcId="{017F4B91-F95E-4353-8385-59549CB3F4F8}" destId="{C0F514B1-1721-4904-830D-C92D937573C1}" srcOrd="4" destOrd="0" parTransId="{76EFE07C-28D5-48EC-A539-5AFF6A59FEE2}" sibTransId="{F1EBFA0A-8B14-40B2-814E-0AFE029ACA97}"/>
    <dgm:cxn modelId="{14592C3A-AF13-44DB-AAA2-FA1753BD532F}" type="presParOf" srcId="{06655695-84E9-47FA-B404-A93CAD87F4FD}" destId="{8FCB304C-3C8C-4120-9CBC-CF583B6CF260}" srcOrd="0" destOrd="0" presId="urn:microsoft.com/office/officeart/2005/8/layout/vList2"/>
    <dgm:cxn modelId="{32BC4604-13E6-4C61-971A-1674A3A44092}" type="presParOf" srcId="{06655695-84E9-47FA-B404-A93CAD87F4FD}" destId="{6E8DB9A7-F690-4980-814F-FE981F5A9B9B}" srcOrd="1" destOrd="0" presId="urn:microsoft.com/office/officeart/2005/8/layout/vList2"/>
    <dgm:cxn modelId="{015CA0ED-D458-4258-AFAB-708EFB07A56B}" type="presParOf" srcId="{06655695-84E9-47FA-B404-A93CAD87F4FD}" destId="{DFEF8463-F3B8-4D2F-ACA3-20BEEBB89EBD}" srcOrd="2" destOrd="0" presId="urn:microsoft.com/office/officeart/2005/8/layout/vList2"/>
    <dgm:cxn modelId="{08DF2CB7-2D99-4293-8710-2050EB08C7D4}" type="presParOf" srcId="{06655695-84E9-47FA-B404-A93CAD87F4FD}" destId="{E4604C44-0E8A-4417-A641-969636BEE742}" srcOrd="3" destOrd="0" presId="urn:microsoft.com/office/officeart/2005/8/layout/vList2"/>
    <dgm:cxn modelId="{32B05FD2-BC77-4FC1-B4E7-05AA9A590825}" type="presParOf" srcId="{06655695-84E9-47FA-B404-A93CAD87F4FD}" destId="{B4EE8E94-53D3-447F-B841-2D122BE1CE84}" srcOrd="4" destOrd="0" presId="urn:microsoft.com/office/officeart/2005/8/layout/vList2"/>
    <dgm:cxn modelId="{403D0DD1-8311-4F52-A898-A4DB8611BB39}" type="presParOf" srcId="{06655695-84E9-47FA-B404-A93CAD87F4FD}" destId="{3464941A-6EC8-4229-BF29-A8DE976E6B52}" srcOrd="5" destOrd="0" presId="urn:microsoft.com/office/officeart/2005/8/layout/vList2"/>
    <dgm:cxn modelId="{EE99426C-FB07-4BC6-89A3-D3C7A86FD120}" type="presParOf" srcId="{06655695-84E9-47FA-B404-A93CAD87F4FD}" destId="{E87AC1ED-E995-4BE2-BF42-630BA3349FB6}" srcOrd="6" destOrd="0" presId="urn:microsoft.com/office/officeart/2005/8/layout/vList2"/>
    <dgm:cxn modelId="{C3FF13E1-C841-4000-8BD2-E81D4FC392A6}" type="presParOf" srcId="{06655695-84E9-47FA-B404-A93CAD87F4FD}" destId="{592B88A5-342A-4433-93F1-B6F800151974}" srcOrd="7" destOrd="0" presId="urn:microsoft.com/office/officeart/2005/8/layout/vList2"/>
    <dgm:cxn modelId="{7447AB27-AD5F-4A44-AB36-5278CB719A40}" type="presParOf" srcId="{06655695-84E9-47FA-B404-A93CAD87F4FD}" destId="{02485416-7B30-41C9-979D-36EF5324CBB0}" srcOrd="8" destOrd="0" presId="urn:microsoft.com/office/officeart/2005/8/layout/vList2"/>
    <dgm:cxn modelId="{6EC3FBE8-281D-43CC-938B-C861E63A7CB4}" type="presParOf" srcId="{06655695-84E9-47FA-B404-A93CAD87F4FD}" destId="{64B1275D-82C0-482A-A94B-BBC6D96B69B9}" srcOrd="9" destOrd="0" presId="urn:microsoft.com/office/officeart/2005/8/layout/vList2"/>
    <dgm:cxn modelId="{C42AEDAE-6A8D-4FBD-A91F-D9EFD00E636D}" type="presParOf" srcId="{06655695-84E9-47FA-B404-A93CAD87F4FD}" destId="{426C9F82-6FB6-4C7B-B74A-B5DF1FC05CD4}"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BA9A9B95-A09B-44CB-8D16-20489C7325E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3E55DD2-A001-4E06-ADA6-8E07D477CB68}">
      <dgm:prSet/>
      <dgm:spPr/>
      <dgm:t>
        <a:bodyPr/>
        <a:lstStyle/>
        <a:p>
          <a:pPr>
            <a:lnSpc>
              <a:spcPct val="100000"/>
            </a:lnSpc>
          </a:pPr>
          <a:r>
            <a:rPr lang="en-US" b="1"/>
            <a:t>Deliver</a:t>
          </a:r>
          <a:r>
            <a:rPr lang="en-US"/>
            <a:t> your campaign to your classmates. Provide time for Q&amp;A.</a:t>
          </a:r>
        </a:p>
      </dgm:t>
    </dgm:pt>
    <dgm:pt modelId="{2352A6AF-A4D8-4014-9863-5BC4C854D80D}" type="parTrans" cxnId="{680116A4-BDBF-4418-BB24-4C03646CD6D1}">
      <dgm:prSet/>
      <dgm:spPr/>
      <dgm:t>
        <a:bodyPr/>
        <a:lstStyle/>
        <a:p>
          <a:endParaRPr lang="en-US"/>
        </a:p>
      </dgm:t>
    </dgm:pt>
    <dgm:pt modelId="{D4812781-EA51-4921-BEE3-0D98AED19EB5}" type="sibTrans" cxnId="{680116A4-BDBF-4418-BB24-4C03646CD6D1}">
      <dgm:prSet/>
      <dgm:spPr/>
      <dgm:t>
        <a:bodyPr/>
        <a:lstStyle/>
        <a:p>
          <a:endParaRPr lang="en-US"/>
        </a:p>
      </dgm:t>
    </dgm:pt>
    <dgm:pt modelId="{67499E4B-DD43-4176-B3C9-FDAD2EF935BA}">
      <dgm:prSet/>
      <dgm:spPr/>
      <dgm:t>
        <a:bodyPr/>
        <a:lstStyle/>
        <a:p>
          <a:pPr>
            <a:lnSpc>
              <a:spcPct val="100000"/>
            </a:lnSpc>
          </a:pPr>
          <a:r>
            <a:rPr lang="en-US" b="1"/>
            <a:t>OPTION: </a:t>
          </a:r>
          <a:r>
            <a:rPr lang="en-US"/>
            <a:t>You could deliver your campaign as part of a school assembly or to a community group.</a:t>
          </a:r>
        </a:p>
      </dgm:t>
    </dgm:pt>
    <dgm:pt modelId="{4F78BA41-B9DD-4E13-BA68-066BC4F74DBB}" type="parTrans" cxnId="{D9C2FF7B-2BC0-4CB1-AD1E-EC0B118F7E06}">
      <dgm:prSet/>
      <dgm:spPr/>
      <dgm:t>
        <a:bodyPr/>
        <a:lstStyle/>
        <a:p>
          <a:endParaRPr lang="en-US"/>
        </a:p>
      </dgm:t>
    </dgm:pt>
    <dgm:pt modelId="{ABC5C3AE-70C2-4DDE-AB23-CE2BC2A88FAF}" type="sibTrans" cxnId="{D9C2FF7B-2BC0-4CB1-AD1E-EC0B118F7E06}">
      <dgm:prSet/>
      <dgm:spPr/>
      <dgm:t>
        <a:bodyPr/>
        <a:lstStyle/>
        <a:p>
          <a:endParaRPr lang="en-US"/>
        </a:p>
      </dgm:t>
    </dgm:pt>
    <dgm:pt modelId="{29C5CB22-B156-420F-9F52-79408A52E283}" type="pres">
      <dgm:prSet presAssocID="{BA9A9B95-A09B-44CB-8D16-20489C7325E1}" presName="root" presStyleCnt="0">
        <dgm:presLayoutVars>
          <dgm:dir/>
          <dgm:resizeHandles val="exact"/>
        </dgm:presLayoutVars>
      </dgm:prSet>
      <dgm:spPr/>
    </dgm:pt>
    <dgm:pt modelId="{446B04D8-3333-421E-8354-F3288F24D006}" type="pres">
      <dgm:prSet presAssocID="{A3E55DD2-A001-4E06-ADA6-8E07D477CB68}" presName="compNode" presStyleCnt="0"/>
      <dgm:spPr/>
    </dgm:pt>
    <dgm:pt modelId="{458FD05C-4082-4F84-BC51-7FDB6779D052}" type="pres">
      <dgm:prSet presAssocID="{A3E55DD2-A001-4E06-ADA6-8E07D477CB68}" presName="bgRect" presStyleLbl="bgShp" presStyleIdx="0" presStyleCnt="2"/>
      <dgm:spPr/>
    </dgm:pt>
    <dgm:pt modelId="{039BEB31-8ED7-4E9A-9DFC-AE7F52A9F845}" type="pres">
      <dgm:prSet presAssocID="{A3E55DD2-A001-4E06-ADA6-8E07D477CB6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rketing"/>
        </a:ext>
      </dgm:extLst>
    </dgm:pt>
    <dgm:pt modelId="{9BB5E637-7106-408F-AB10-94E7E7613F46}" type="pres">
      <dgm:prSet presAssocID="{A3E55DD2-A001-4E06-ADA6-8E07D477CB68}" presName="spaceRect" presStyleCnt="0"/>
      <dgm:spPr/>
    </dgm:pt>
    <dgm:pt modelId="{CD76DC9A-628C-48C5-909B-80377F716E3B}" type="pres">
      <dgm:prSet presAssocID="{A3E55DD2-A001-4E06-ADA6-8E07D477CB68}" presName="parTx" presStyleLbl="revTx" presStyleIdx="0" presStyleCnt="2">
        <dgm:presLayoutVars>
          <dgm:chMax val="0"/>
          <dgm:chPref val="0"/>
        </dgm:presLayoutVars>
      </dgm:prSet>
      <dgm:spPr/>
    </dgm:pt>
    <dgm:pt modelId="{E6D2D1E3-0E08-403A-B178-8E8004310590}" type="pres">
      <dgm:prSet presAssocID="{D4812781-EA51-4921-BEE3-0D98AED19EB5}" presName="sibTrans" presStyleCnt="0"/>
      <dgm:spPr/>
    </dgm:pt>
    <dgm:pt modelId="{2089C897-7665-4C10-A11C-C7F8CDD4C270}" type="pres">
      <dgm:prSet presAssocID="{67499E4B-DD43-4176-B3C9-FDAD2EF935BA}" presName="compNode" presStyleCnt="0"/>
      <dgm:spPr/>
    </dgm:pt>
    <dgm:pt modelId="{B3F0EACB-C403-4C8F-8B5B-CEA32515198C}" type="pres">
      <dgm:prSet presAssocID="{67499E4B-DD43-4176-B3C9-FDAD2EF935BA}" presName="bgRect" presStyleLbl="bgShp" presStyleIdx="1" presStyleCnt="2"/>
      <dgm:spPr/>
    </dgm:pt>
    <dgm:pt modelId="{0DFB2DE8-6E5D-4107-A4F6-0D0979633E88}" type="pres">
      <dgm:prSet presAssocID="{67499E4B-DD43-4176-B3C9-FDAD2EF935B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ranching Diagram"/>
        </a:ext>
      </dgm:extLst>
    </dgm:pt>
    <dgm:pt modelId="{100D317E-84BF-4C10-B34B-DDF08F718E3B}" type="pres">
      <dgm:prSet presAssocID="{67499E4B-DD43-4176-B3C9-FDAD2EF935BA}" presName="spaceRect" presStyleCnt="0"/>
      <dgm:spPr/>
    </dgm:pt>
    <dgm:pt modelId="{A614AD77-2005-4A65-BF47-24F484599DD7}" type="pres">
      <dgm:prSet presAssocID="{67499E4B-DD43-4176-B3C9-FDAD2EF935BA}" presName="parTx" presStyleLbl="revTx" presStyleIdx="1" presStyleCnt="2">
        <dgm:presLayoutVars>
          <dgm:chMax val="0"/>
          <dgm:chPref val="0"/>
        </dgm:presLayoutVars>
      </dgm:prSet>
      <dgm:spPr/>
    </dgm:pt>
  </dgm:ptLst>
  <dgm:cxnLst>
    <dgm:cxn modelId="{3FDA5A23-2EFC-4584-B07A-E1F740F76AC7}" type="presOf" srcId="{A3E55DD2-A001-4E06-ADA6-8E07D477CB68}" destId="{CD76DC9A-628C-48C5-909B-80377F716E3B}" srcOrd="0" destOrd="0" presId="urn:microsoft.com/office/officeart/2018/2/layout/IconVerticalSolidList"/>
    <dgm:cxn modelId="{6B2EAA37-6DBB-4748-88B7-BE9AD6EB8B71}" type="presOf" srcId="{BA9A9B95-A09B-44CB-8D16-20489C7325E1}" destId="{29C5CB22-B156-420F-9F52-79408A52E283}" srcOrd="0" destOrd="0" presId="urn:microsoft.com/office/officeart/2018/2/layout/IconVerticalSolidList"/>
    <dgm:cxn modelId="{671DC165-F663-426B-8018-44AB4EAA53AB}" type="presOf" srcId="{67499E4B-DD43-4176-B3C9-FDAD2EF935BA}" destId="{A614AD77-2005-4A65-BF47-24F484599DD7}" srcOrd="0" destOrd="0" presId="urn:microsoft.com/office/officeart/2018/2/layout/IconVerticalSolidList"/>
    <dgm:cxn modelId="{D9C2FF7B-2BC0-4CB1-AD1E-EC0B118F7E06}" srcId="{BA9A9B95-A09B-44CB-8D16-20489C7325E1}" destId="{67499E4B-DD43-4176-B3C9-FDAD2EF935BA}" srcOrd="1" destOrd="0" parTransId="{4F78BA41-B9DD-4E13-BA68-066BC4F74DBB}" sibTransId="{ABC5C3AE-70C2-4DDE-AB23-CE2BC2A88FAF}"/>
    <dgm:cxn modelId="{680116A4-BDBF-4418-BB24-4C03646CD6D1}" srcId="{BA9A9B95-A09B-44CB-8D16-20489C7325E1}" destId="{A3E55DD2-A001-4E06-ADA6-8E07D477CB68}" srcOrd="0" destOrd="0" parTransId="{2352A6AF-A4D8-4014-9863-5BC4C854D80D}" sibTransId="{D4812781-EA51-4921-BEE3-0D98AED19EB5}"/>
    <dgm:cxn modelId="{87CB26DB-61C6-439A-B1D8-51AC94E5727C}" type="presParOf" srcId="{29C5CB22-B156-420F-9F52-79408A52E283}" destId="{446B04D8-3333-421E-8354-F3288F24D006}" srcOrd="0" destOrd="0" presId="urn:microsoft.com/office/officeart/2018/2/layout/IconVerticalSolidList"/>
    <dgm:cxn modelId="{BF436AA7-1CC3-44AA-B1EF-C5CD00DAB00C}" type="presParOf" srcId="{446B04D8-3333-421E-8354-F3288F24D006}" destId="{458FD05C-4082-4F84-BC51-7FDB6779D052}" srcOrd="0" destOrd="0" presId="urn:microsoft.com/office/officeart/2018/2/layout/IconVerticalSolidList"/>
    <dgm:cxn modelId="{30F70D16-948B-435A-A3A5-AE269A4537F1}" type="presParOf" srcId="{446B04D8-3333-421E-8354-F3288F24D006}" destId="{039BEB31-8ED7-4E9A-9DFC-AE7F52A9F845}" srcOrd="1" destOrd="0" presId="urn:microsoft.com/office/officeart/2018/2/layout/IconVerticalSolidList"/>
    <dgm:cxn modelId="{3620077D-B1A7-4369-96D2-9CC799E5FD56}" type="presParOf" srcId="{446B04D8-3333-421E-8354-F3288F24D006}" destId="{9BB5E637-7106-408F-AB10-94E7E7613F46}" srcOrd="2" destOrd="0" presId="urn:microsoft.com/office/officeart/2018/2/layout/IconVerticalSolidList"/>
    <dgm:cxn modelId="{86D30966-E032-41BD-913D-D4EB68FFB711}" type="presParOf" srcId="{446B04D8-3333-421E-8354-F3288F24D006}" destId="{CD76DC9A-628C-48C5-909B-80377F716E3B}" srcOrd="3" destOrd="0" presId="urn:microsoft.com/office/officeart/2018/2/layout/IconVerticalSolidList"/>
    <dgm:cxn modelId="{2B4C8094-0C1E-420D-835F-477343D904AF}" type="presParOf" srcId="{29C5CB22-B156-420F-9F52-79408A52E283}" destId="{E6D2D1E3-0E08-403A-B178-8E8004310590}" srcOrd="1" destOrd="0" presId="urn:microsoft.com/office/officeart/2018/2/layout/IconVerticalSolidList"/>
    <dgm:cxn modelId="{154AB481-23BC-41F4-A542-9E17D44A82A4}" type="presParOf" srcId="{29C5CB22-B156-420F-9F52-79408A52E283}" destId="{2089C897-7665-4C10-A11C-C7F8CDD4C270}" srcOrd="2" destOrd="0" presId="urn:microsoft.com/office/officeart/2018/2/layout/IconVerticalSolidList"/>
    <dgm:cxn modelId="{BB304EF7-3854-4AFE-A057-8FD54B1E7D72}" type="presParOf" srcId="{2089C897-7665-4C10-A11C-C7F8CDD4C270}" destId="{B3F0EACB-C403-4C8F-8B5B-CEA32515198C}" srcOrd="0" destOrd="0" presId="urn:microsoft.com/office/officeart/2018/2/layout/IconVerticalSolidList"/>
    <dgm:cxn modelId="{D100335F-EEB6-4E4C-A2B5-8A23715299A2}" type="presParOf" srcId="{2089C897-7665-4C10-A11C-C7F8CDD4C270}" destId="{0DFB2DE8-6E5D-4107-A4F6-0D0979633E88}" srcOrd="1" destOrd="0" presId="urn:microsoft.com/office/officeart/2018/2/layout/IconVerticalSolidList"/>
    <dgm:cxn modelId="{6BCCA39B-B55C-404E-A62F-1C87FEC961A2}" type="presParOf" srcId="{2089C897-7665-4C10-A11C-C7F8CDD4C270}" destId="{100D317E-84BF-4C10-B34B-DDF08F718E3B}" srcOrd="2" destOrd="0" presId="urn:microsoft.com/office/officeart/2018/2/layout/IconVerticalSolidList"/>
    <dgm:cxn modelId="{486AF19C-9642-49BF-8E55-139EF47FFC3E}" type="presParOf" srcId="{2089C897-7665-4C10-A11C-C7F8CDD4C270}" destId="{A614AD77-2005-4A65-BF47-24F484599DD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4217F8B3-CFBA-4D53-8E80-5C0A71A5B6E6}"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74701372-590D-4B1C-92B6-06844A0D8AC8}">
      <dgm:prSet custT="1"/>
      <dgm:spPr/>
      <dgm:t>
        <a:bodyPr/>
        <a:lstStyle/>
        <a:p>
          <a:pPr>
            <a:lnSpc>
              <a:spcPct val="100000"/>
            </a:lnSpc>
          </a:pPr>
          <a:r>
            <a:rPr lang="en-GB" sz="1600" b="1"/>
            <a:t>Write down one key thing that you have learnt from either today’s lesson or our previous lessons on gaming and gambling</a:t>
          </a:r>
          <a:r>
            <a:rPr lang="en-GB" sz="1600"/>
            <a:t>.</a:t>
          </a:r>
          <a:endParaRPr lang="en-US" sz="1600"/>
        </a:p>
      </dgm:t>
    </dgm:pt>
    <dgm:pt modelId="{1A52376C-8C7C-48F1-A64E-E6AD6B10ADB1}" type="parTrans" cxnId="{C772769A-BC69-413B-A646-2AAD0705F8F4}">
      <dgm:prSet/>
      <dgm:spPr/>
      <dgm:t>
        <a:bodyPr/>
        <a:lstStyle/>
        <a:p>
          <a:endParaRPr lang="en-US"/>
        </a:p>
      </dgm:t>
    </dgm:pt>
    <dgm:pt modelId="{F6B42C9A-5B40-4675-9818-7B5B8F3EB977}" type="sibTrans" cxnId="{C772769A-BC69-413B-A646-2AAD0705F8F4}">
      <dgm:prSet/>
      <dgm:spPr/>
      <dgm:t>
        <a:bodyPr/>
        <a:lstStyle/>
        <a:p>
          <a:endParaRPr lang="en-US"/>
        </a:p>
      </dgm:t>
    </dgm:pt>
    <dgm:pt modelId="{9F718B39-2FAE-4161-B40E-991C659894A3}">
      <dgm:prSet custT="1"/>
      <dgm:spPr/>
      <dgm:t>
        <a:bodyPr/>
        <a:lstStyle/>
        <a:p>
          <a:pPr>
            <a:lnSpc>
              <a:spcPct val="100000"/>
            </a:lnSpc>
          </a:pPr>
          <a:r>
            <a:rPr lang="en-GB" sz="1600" b="1"/>
            <a:t>Share your thoughts with the class. </a:t>
          </a:r>
          <a:endParaRPr lang="en-US" sz="1600" b="1"/>
        </a:p>
      </dgm:t>
    </dgm:pt>
    <dgm:pt modelId="{9D272BCA-3A17-4B12-8835-665D59D463F2}" type="parTrans" cxnId="{DF03CD0B-5A6B-4524-9167-C99F47591B03}">
      <dgm:prSet/>
      <dgm:spPr/>
      <dgm:t>
        <a:bodyPr/>
        <a:lstStyle/>
        <a:p>
          <a:endParaRPr lang="en-US"/>
        </a:p>
      </dgm:t>
    </dgm:pt>
    <dgm:pt modelId="{C2208BAB-EB96-4B88-8D1D-F812C10666A4}" type="sibTrans" cxnId="{DF03CD0B-5A6B-4524-9167-C99F47591B03}">
      <dgm:prSet/>
      <dgm:spPr/>
      <dgm:t>
        <a:bodyPr/>
        <a:lstStyle/>
        <a:p>
          <a:endParaRPr lang="en-US"/>
        </a:p>
      </dgm:t>
    </dgm:pt>
    <dgm:pt modelId="{35041737-2B9A-4A96-9AC7-9177C0B03DB9}" type="pres">
      <dgm:prSet presAssocID="{4217F8B3-CFBA-4D53-8E80-5C0A71A5B6E6}" presName="root" presStyleCnt="0">
        <dgm:presLayoutVars>
          <dgm:dir/>
          <dgm:resizeHandles val="exact"/>
        </dgm:presLayoutVars>
      </dgm:prSet>
      <dgm:spPr/>
    </dgm:pt>
    <dgm:pt modelId="{C99E3115-1B41-4F6C-AE05-FC231277EDA7}" type="pres">
      <dgm:prSet presAssocID="{74701372-590D-4B1C-92B6-06844A0D8AC8}" presName="compNode" presStyleCnt="0"/>
      <dgm:spPr/>
    </dgm:pt>
    <dgm:pt modelId="{E0B3163C-F972-406E-9626-D17A30CB6A73}" type="pres">
      <dgm:prSet presAssocID="{74701372-590D-4B1C-92B6-06844A0D8AC8}" presName="iconRect" presStyleLbl="node1" presStyleIdx="0" presStyleCnt="2" custScaleX="224956" custScaleY="203361" custLinFactNeighborX="-15739" custLinFactNeighborY="-1345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ame controller"/>
        </a:ext>
      </dgm:extLst>
    </dgm:pt>
    <dgm:pt modelId="{802BD510-9CE2-45D9-A60A-A2E3BFC1A27D}" type="pres">
      <dgm:prSet presAssocID="{74701372-590D-4B1C-92B6-06844A0D8AC8}" presName="spaceRect" presStyleCnt="0"/>
      <dgm:spPr/>
    </dgm:pt>
    <dgm:pt modelId="{FCC4CDF8-6EEC-4D66-9369-09B0E9F41CD9}" type="pres">
      <dgm:prSet presAssocID="{74701372-590D-4B1C-92B6-06844A0D8AC8}" presName="textRect" presStyleLbl="revTx" presStyleIdx="0" presStyleCnt="2" custScaleY="199202" custLinFactNeighborX="1697" custLinFactNeighborY="10066">
        <dgm:presLayoutVars>
          <dgm:chMax val="1"/>
          <dgm:chPref val="1"/>
        </dgm:presLayoutVars>
      </dgm:prSet>
      <dgm:spPr/>
    </dgm:pt>
    <dgm:pt modelId="{1E308091-EDF4-4925-B3A9-602ABAF43042}" type="pres">
      <dgm:prSet presAssocID="{F6B42C9A-5B40-4675-9818-7B5B8F3EB977}" presName="sibTrans" presStyleCnt="0"/>
      <dgm:spPr/>
    </dgm:pt>
    <dgm:pt modelId="{AC17F1DF-2F72-46A7-A465-CC53CA7AEC4C}" type="pres">
      <dgm:prSet presAssocID="{9F718B39-2FAE-4161-B40E-991C659894A3}" presName="compNode" presStyleCnt="0"/>
      <dgm:spPr/>
    </dgm:pt>
    <dgm:pt modelId="{7391E2D6-09F3-4C12-BD90-40F03A6A4AA5}" type="pres">
      <dgm:prSet presAssocID="{9F718B39-2FAE-4161-B40E-991C659894A3}" presName="iconRect" presStyleLbl="node1" presStyleIdx="1" presStyleCnt="2" custScaleX="201691" custScaleY="200286" custLinFactNeighborY="-4078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Brainstorm"/>
        </a:ext>
      </dgm:extLst>
    </dgm:pt>
    <dgm:pt modelId="{55333F1B-060C-41E9-975A-CDD1112647FB}" type="pres">
      <dgm:prSet presAssocID="{9F718B39-2FAE-4161-B40E-991C659894A3}" presName="spaceRect" presStyleCnt="0"/>
      <dgm:spPr/>
    </dgm:pt>
    <dgm:pt modelId="{E2FF3B38-61CF-4D9C-857A-0E8E6C4E73C3}" type="pres">
      <dgm:prSet presAssocID="{9F718B39-2FAE-4161-B40E-991C659894A3}" presName="textRect" presStyleLbl="revTx" presStyleIdx="1" presStyleCnt="2" custScaleX="60878" custLinFactNeighborX="283" custLinFactNeighborY="-40692">
        <dgm:presLayoutVars>
          <dgm:chMax val="1"/>
          <dgm:chPref val="1"/>
        </dgm:presLayoutVars>
      </dgm:prSet>
      <dgm:spPr/>
    </dgm:pt>
  </dgm:ptLst>
  <dgm:cxnLst>
    <dgm:cxn modelId="{DF03CD0B-5A6B-4524-9167-C99F47591B03}" srcId="{4217F8B3-CFBA-4D53-8E80-5C0A71A5B6E6}" destId="{9F718B39-2FAE-4161-B40E-991C659894A3}" srcOrd="1" destOrd="0" parTransId="{9D272BCA-3A17-4B12-8835-665D59D463F2}" sibTransId="{C2208BAB-EB96-4B88-8D1D-F812C10666A4}"/>
    <dgm:cxn modelId="{BC36292A-0DDE-49BC-ADB5-5F98C647FBEA}" type="presOf" srcId="{4217F8B3-CFBA-4D53-8E80-5C0A71A5B6E6}" destId="{35041737-2B9A-4A96-9AC7-9177C0B03DB9}" srcOrd="0" destOrd="0" presId="urn:microsoft.com/office/officeart/2018/2/layout/IconLabelList"/>
    <dgm:cxn modelId="{AF2A6B73-0816-45AD-81F4-555A4A26B365}" type="presOf" srcId="{74701372-590D-4B1C-92B6-06844A0D8AC8}" destId="{FCC4CDF8-6EEC-4D66-9369-09B0E9F41CD9}" srcOrd="0" destOrd="0" presId="urn:microsoft.com/office/officeart/2018/2/layout/IconLabelList"/>
    <dgm:cxn modelId="{6B4EC990-DBBC-42F5-92FA-52ED1524C801}" type="presOf" srcId="{9F718B39-2FAE-4161-B40E-991C659894A3}" destId="{E2FF3B38-61CF-4D9C-857A-0E8E6C4E73C3}" srcOrd="0" destOrd="0" presId="urn:microsoft.com/office/officeart/2018/2/layout/IconLabelList"/>
    <dgm:cxn modelId="{C772769A-BC69-413B-A646-2AAD0705F8F4}" srcId="{4217F8B3-CFBA-4D53-8E80-5C0A71A5B6E6}" destId="{74701372-590D-4B1C-92B6-06844A0D8AC8}" srcOrd="0" destOrd="0" parTransId="{1A52376C-8C7C-48F1-A64E-E6AD6B10ADB1}" sibTransId="{F6B42C9A-5B40-4675-9818-7B5B8F3EB977}"/>
    <dgm:cxn modelId="{B0FB3F39-4526-4B0D-9F75-576D50D170B8}" type="presParOf" srcId="{35041737-2B9A-4A96-9AC7-9177C0B03DB9}" destId="{C99E3115-1B41-4F6C-AE05-FC231277EDA7}" srcOrd="0" destOrd="0" presId="urn:microsoft.com/office/officeart/2018/2/layout/IconLabelList"/>
    <dgm:cxn modelId="{95EA24ED-02FE-4654-B2B2-B71033932C7E}" type="presParOf" srcId="{C99E3115-1B41-4F6C-AE05-FC231277EDA7}" destId="{E0B3163C-F972-406E-9626-D17A30CB6A73}" srcOrd="0" destOrd="0" presId="urn:microsoft.com/office/officeart/2018/2/layout/IconLabelList"/>
    <dgm:cxn modelId="{421482BD-9F5E-42FF-815A-0B0D26DCC8BA}" type="presParOf" srcId="{C99E3115-1B41-4F6C-AE05-FC231277EDA7}" destId="{802BD510-9CE2-45D9-A60A-A2E3BFC1A27D}" srcOrd="1" destOrd="0" presId="urn:microsoft.com/office/officeart/2018/2/layout/IconLabelList"/>
    <dgm:cxn modelId="{65906410-7D70-401F-9D07-7E85489D0513}" type="presParOf" srcId="{C99E3115-1B41-4F6C-AE05-FC231277EDA7}" destId="{FCC4CDF8-6EEC-4D66-9369-09B0E9F41CD9}" srcOrd="2" destOrd="0" presId="urn:microsoft.com/office/officeart/2018/2/layout/IconLabelList"/>
    <dgm:cxn modelId="{353A19E7-B8AE-4B38-A988-E928F9DC3B0E}" type="presParOf" srcId="{35041737-2B9A-4A96-9AC7-9177C0B03DB9}" destId="{1E308091-EDF4-4925-B3A9-602ABAF43042}" srcOrd="1" destOrd="0" presId="urn:microsoft.com/office/officeart/2018/2/layout/IconLabelList"/>
    <dgm:cxn modelId="{2D2F5610-5DFB-455C-A676-102BF8807F5F}" type="presParOf" srcId="{35041737-2B9A-4A96-9AC7-9177C0B03DB9}" destId="{AC17F1DF-2F72-46A7-A465-CC53CA7AEC4C}" srcOrd="2" destOrd="0" presId="urn:microsoft.com/office/officeart/2018/2/layout/IconLabelList"/>
    <dgm:cxn modelId="{ADA9A1D5-4B69-4419-9382-A5E818ED3E59}" type="presParOf" srcId="{AC17F1DF-2F72-46A7-A465-CC53CA7AEC4C}" destId="{7391E2D6-09F3-4C12-BD90-40F03A6A4AA5}" srcOrd="0" destOrd="0" presId="urn:microsoft.com/office/officeart/2018/2/layout/IconLabelList"/>
    <dgm:cxn modelId="{6285C641-DFD3-42B3-ACA0-EBB3BA82A9A6}" type="presParOf" srcId="{AC17F1DF-2F72-46A7-A465-CC53CA7AEC4C}" destId="{55333F1B-060C-41E9-975A-CDD1112647FB}" srcOrd="1" destOrd="0" presId="urn:microsoft.com/office/officeart/2018/2/layout/IconLabelList"/>
    <dgm:cxn modelId="{E995FC86-CC5C-450C-BF05-00C8EFB89149}" type="presParOf" srcId="{AC17F1DF-2F72-46A7-A465-CC53CA7AEC4C}" destId="{E2FF3B38-61CF-4D9C-857A-0E8E6C4E73C3}"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554450F-D500-4D84-BC14-4640C4C8327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FD9C2284-DBA9-4BB0-B5E1-6C6318D8D57D}">
      <dgm:prSet custT="1"/>
      <dgm:spPr/>
      <dgm:t>
        <a:bodyPr/>
        <a:lstStyle/>
        <a:p>
          <a:r>
            <a:rPr lang="en-GB" sz="2000" b="1"/>
            <a:t>A study published by </a:t>
          </a:r>
          <a:r>
            <a:rPr lang="en-GB" sz="2000" b="1" err="1"/>
            <a:t>ipsos</a:t>
          </a:r>
          <a:r>
            <a:rPr lang="en-GB" sz="2000" b="1"/>
            <a:t> MORI on behalf of GambleAware made the following suggestions regarding advertising:</a:t>
          </a:r>
          <a:endParaRPr lang="en-US" sz="2000"/>
        </a:p>
      </dgm:t>
    </dgm:pt>
    <dgm:pt modelId="{7BC1C821-98FC-43B0-9BD3-B0A9DD3F6A38}" type="parTrans" cxnId="{2FF245FF-C98B-4E56-8A24-2F72ADC09EA0}">
      <dgm:prSet/>
      <dgm:spPr/>
      <dgm:t>
        <a:bodyPr/>
        <a:lstStyle/>
        <a:p>
          <a:endParaRPr lang="en-US"/>
        </a:p>
      </dgm:t>
    </dgm:pt>
    <dgm:pt modelId="{B218D28E-050A-4E4A-852F-03749B3BCD90}" type="sibTrans" cxnId="{2FF245FF-C98B-4E56-8A24-2F72ADC09EA0}">
      <dgm:prSet/>
      <dgm:spPr/>
      <dgm:t>
        <a:bodyPr/>
        <a:lstStyle/>
        <a:p>
          <a:endParaRPr lang="en-US"/>
        </a:p>
      </dgm:t>
    </dgm:pt>
    <dgm:pt modelId="{303BF550-8242-489A-8B41-87D3315250F7}">
      <dgm:prSet custT="1"/>
      <dgm:spPr/>
      <dgm:t>
        <a:bodyPr/>
        <a:lstStyle/>
        <a:p>
          <a:pPr>
            <a:buClr>
              <a:schemeClr val="accent2"/>
            </a:buClr>
          </a:pPr>
          <a:r>
            <a:rPr lang="en-GB" sz="1800"/>
            <a:t>Use technology to minimise risk to young and vulnerable people</a:t>
          </a:r>
          <a:endParaRPr lang="en-US" sz="1800"/>
        </a:p>
      </dgm:t>
    </dgm:pt>
    <dgm:pt modelId="{F341390D-7963-4A4A-9B55-F7B47E82097F}" type="parTrans" cxnId="{2CF93DD3-0E2C-4825-8506-1FDE6B142277}">
      <dgm:prSet/>
      <dgm:spPr/>
      <dgm:t>
        <a:bodyPr/>
        <a:lstStyle/>
        <a:p>
          <a:endParaRPr lang="en-US"/>
        </a:p>
      </dgm:t>
    </dgm:pt>
    <dgm:pt modelId="{A71D1D36-A029-48CB-91BD-05665372AB2B}" type="sibTrans" cxnId="{2CF93DD3-0E2C-4825-8506-1FDE6B142277}">
      <dgm:prSet/>
      <dgm:spPr/>
      <dgm:t>
        <a:bodyPr/>
        <a:lstStyle/>
        <a:p>
          <a:endParaRPr lang="en-US"/>
        </a:p>
      </dgm:t>
    </dgm:pt>
    <dgm:pt modelId="{1110E597-BC6F-4C0C-95E0-A5D7B0C2EC3C}">
      <dgm:prSet custT="1"/>
      <dgm:spPr/>
      <dgm:t>
        <a:bodyPr/>
        <a:lstStyle/>
        <a:p>
          <a:pPr>
            <a:buClr>
              <a:schemeClr val="accent2"/>
            </a:buClr>
          </a:pPr>
          <a:r>
            <a:rPr lang="en-GB" sz="1800"/>
            <a:t>Make reference to risk and safer gambling within advertising</a:t>
          </a:r>
          <a:endParaRPr lang="en-US" sz="1800"/>
        </a:p>
      </dgm:t>
    </dgm:pt>
    <dgm:pt modelId="{3380D3E4-567D-49F1-BCA8-E4AE69C05466}" type="parTrans" cxnId="{9459FE02-E52D-43FB-91DB-FEC3973DBEA8}">
      <dgm:prSet/>
      <dgm:spPr/>
      <dgm:t>
        <a:bodyPr/>
        <a:lstStyle/>
        <a:p>
          <a:endParaRPr lang="en-US"/>
        </a:p>
      </dgm:t>
    </dgm:pt>
    <dgm:pt modelId="{79192A9A-8144-4F4C-8206-7759BAB990BB}" type="sibTrans" cxnId="{9459FE02-E52D-43FB-91DB-FEC3973DBEA8}">
      <dgm:prSet/>
      <dgm:spPr/>
      <dgm:t>
        <a:bodyPr/>
        <a:lstStyle/>
        <a:p>
          <a:endParaRPr lang="en-US"/>
        </a:p>
      </dgm:t>
    </dgm:pt>
    <dgm:pt modelId="{F9B6F69A-2B30-4E74-A2DB-93299071BF45}">
      <dgm:prSet custT="1"/>
      <dgm:spPr/>
      <dgm:t>
        <a:bodyPr/>
        <a:lstStyle/>
        <a:p>
          <a:pPr>
            <a:buClr>
              <a:schemeClr val="accent2"/>
            </a:buClr>
          </a:pPr>
          <a:r>
            <a:rPr lang="en-GB" sz="1800"/>
            <a:t>Reduce volume of gambling advertising</a:t>
          </a:r>
          <a:endParaRPr lang="en-US" sz="1800"/>
        </a:p>
      </dgm:t>
    </dgm:pt>
    <dgm:pt modelId="{FBB83364-C9C7-44BB-9793-AA388F244992}" type="parTrans" cxnId="{60F983D9-0B24-459E-80BF-E7ADD02F0093}">
      <dgm:prSet/>
      <dgm:spPr/>
      <dgm:t>
        <a:bodyPr/>
        <a:lstStyle/>
        <a:p>
          <a:endParaRPr lang="en-US"/>
        </a:p>
      </dgm:t>
    </dgm:pt>
    <dgm:pt modelId="{DBBB4CB5-EEAB-4D99-9261-8710CD5ED1C0}" type="sibTrans" cxnId="{60F983D9-0B24-459E-80BF-E7ADD02F0093}">
      <dgm:prSet/>
      <dgm:spPr/>
      <dgm:t>
        <a:bodyPr/>
        <a:lstStyle/>
        <a:p>
          <a:endParaRPr lang="en-US"/>
        </a:p>
      </dgm:t>
    </dgm:pt>
    <dgm:pt modelId="{5723F14F-F6FE-4FF7-9426-F26649E50A1F}">
      <dgm:prSet custT="1"/>
      <dgm:spPr/>
      <dgm:t>
        <a:bodyPr/>
        <a:lstStyle/>
        <a:p>
          <a:pPr>
            <a:buClr>
              <a:schemeClr val="accent2"/>
            </a:buClr>
          </a:pPr>
          <a:r>
            <a:rPr lang="en-GB" sz="1800"/>
            <a:t>Consider whether ‘particular appeal’ remains a useful definition for protecting children and young people from the potentially harmful impacts of gambling advertising</a:t>
          </a:r>
          <a:endParaRPr lang="en-US" sz="1800"/>
        </a:p>
      </dgm:t>
    </dgm:pt>
    <dgm:pt modelId="{5D47DA88-4B4D-450F-8B36-F37BA73C6258}" type="parTrans" cxnId="{EAA108F7-FEF9-43DA-BD9D-47DD9D613A44}">
      <dgm:prSet/>
      <dgm:spPr/>
      <dgm:t>
        <a:bodyPr/>
        <a:lstStyle/>
        <a:p>
          <a:endParaRPr lang="en-US"/>
        </a:p>
      </dgm:t>
    </dgm:pt>
    <dgm:pt modelId="{CF303CFE-D03E-4342-AC63-E1D20ED05D36}" type="sibTrans" cxnId="{EAA108F7-FEF9-43DA-BD9D-47DD9D613A44}">
      <dgm:prSet/>
      <dgm:spPr/>
      <dgm:t>
        <a:bodyPr/>
        <a:lstStyle/>
        <a:p>
          <a:endParaRPr lang="en-US"/>
        </a:p>
      </dgm:t>
    </dgm:pt>
    <dgm:pt modelId="{10303314-BDDF-4748-860B-FF7CC53D35FD}">
      <dgm:prSet custT="1"/>
      <dgm:spPr/>
      <dgm:t>
        <a:bodyPr/>
        <a:lstStyle/>
        <a:p>
          <a:pPr>
            <a:buClr>
              <a:schemeClr val="accent2"/>
            </a:buClr>
          </a:pPr>
          <a:r>
            <a:rPr lang="en-GB" sz="1800"/>
            <a:t>Maintain careful oversight over unlicensed operators online, particularly in relation to Esports. Consider the potential role and value of education initiatives.</a:t>
          </a:r>
          <a:endParaRPr lang="en-US" sz="1800"/>
        </a:p>
      </dgm:t>
    </dgm:pt>
    <dgm:pt modelId="{3E84EC77-E39F-4168-97BD-62E4A531ECC8}" type="parTrans" cxnId="{029EB315-6D01-49D8-AB75-EEAD62F3463E}">
      <dgm:prSet/>
      <dgm:spPr/>
      <dgm:t>
        <a:bodyPr/>
        <a:lstStyle/>
        <a:p>
          <a:endParaRPr lang="en-US"/>
        </a:p>
      </dgm:t>
    </dgm:pt>
    <dgm:pt modelId="{E60ED81E-F5EF-4484-A6DE-A82D672E6A2D}" type="sibTrans" cxnId="{029EB315-6D01-49D8-AB75-EEAD62F3463E}">
      <dgm:prSet/>
      <dgm:spPr/>
      <dgm:t>
        <a:bodyPr/>
        <a:lstStyle/>
        <a:p>
          <a:endParaRPr lang="en-US"/>
        </a:p>
      </dgm:t>
    </dgm:pt>
    <dgm:pt modelId="{2B00F2C2-EF0A-4578-AF5A-EABC493E8BC9}">
      <dgm:prSet custT="1"/>
      <dgm:spPr/>
      <dgm:t>
        <a:bodyPr/>
        <a:lstStyle/>
        <a:p>
          <a:r>
            <a:rPr lang="en-GB" sz="2000" b="1"/>
            <a:t>What do you think? Is this enough? What more could be done? </a:t>
          </a:r>
          <a:endParaRPr lang="en-US" sz="2000"/>
        </a:p>
      </dgm:t>
    </dgm:pt>
    <dgm:pt modelId="{51640DE2-950C-47B5-916C-1D94AF9D59CE}" type="parTrans" cxnId="{0E74780C-23D5-4680-AC22-54EB1B5AF2EC}">
      <dgm:prSet/>
      <dgm:spPr/>
      <dgm:t>
        <a:bodyPr/>
        <a:lstStyle/>
        <a:p>
          <a:endParaRPr lang="en-US"/>
        </a:p>
      </dgm:t>
    </dgm:pt>
    <dgm:pt modelId="{ADF4756C-69AC-469E-97E4-365E72AB3074}" type="sibTrans" cxnId="{0E74780C-23D5-4680-AC22-54EB1B5AF2EC}">
      <dgm:prSet/>
      <dgm:spPr/>
      <dgm:t>
        <a:bodyPr/>
        <a:lstStyle/>
        <a:p>
          <a:endParaRPr lang="en-US"/>
        </a:p>
      </dgm:t>
    </dgm:pt>
    <dgm:pt modelId="{296E04F6-1C93-40EA-8BFA-BD7BB42A9A5D}">
      <dgm:prSet custT="1"/>
      <dgm:spPr>
        <a:noFill/>
        <a:ln>
          <a:noFill/>
        </a:ln>
      </dgm:spPr>
      <dgm:t>
        <a:bodyPr/>
        <a:lstStyle/>
        <a:p>
          <a:pPr algn="l"/>
          <a:r>
            <a:rPr lang="en-GB" sz="1200" b="1">
              <a:solidFill>
                <a:schemeClr val="tx1"/>
              </a:solidFill>
            </a:rPr>
            <a:t>Source:</a:t>
          </a:r>
          <a:r>
            <a:rPr lang="en-GB" sz="1200" b="1"/>
            <a:t>:</a:t>
          </a:r>
          <a:r>
            <a:rPr lang="en-GB" sz="1200">
              <a:hlinkClick xmlns:r="http://schemas.openxmlformats.org/officeDocument/2006/relationships" r:id="rId1"/>
            </a:rPr>
            <a:t>https://www.ipsos.com/sites/default/files/ct/publication/documents/2020-03/gambling-marketing-advertising-effect-young-people-final-report.pdf</a:t>
          </a:r>
          <a:endParaRPr lang="en-US" sz="1200"/>
        </a:p>
      </dgm:t>
    </dgm:pt>
    <dgm:pt modelId="{457848C9-0A19-4FF4-B2EC-410CAD755A88}" type="parTrans" cxnId="{1F2B40BB-078C-404D-9D5D-1B1F9EA0B6BE}">
      <dgm:prSet/>
      <dgm:spPr/>
      <dgm:t>
        <a:bodyPr/>
        <a:lstStyle/>
        <a:p>
          <a:endParaRPr lang="en-US"/>
        </a:p>
      </dgm:t>
    </dgm:pt>
    <dgm:pt modelId="{61B7D8D1-ED1C-4473-B47B-F23461E9CA8E}" type="sibTrans" cxnId="{1F2B40BB-078C-404D-9D5D-1B1F9EA0B6BE}">
      <dgm:prSet/>
      <dgm:spPr/>
      <dgm:t>
        <a:bodyPr/>
        <a:lstStyle/>
        <a:p>
          <a:endParaRPr lang="en-US"/>
        </a:p>
      </dgm:t>
    </dgm:pt>
    <dgm:pt modelId="{CE2A7211-9C8A-4798-86AB-E34362B3818A}">
      <dgm:prSet custT="1"/>
      <dgm:spPr/>
      <dgm:t>
        <a:bodyPr/>
        <a:lstStyle/>
        <a:p>
          <a:pPr>
            <a:buClr>
              <a:schemeClr val="accent2"/>
            </a:buClr>
          </a:pPr>
          <a:endParaRPr lang="en-US" sz="800"/>
        </a:p>
      </dgm:t>
    </dgm:pt>
    <dgm:pt modelId="{CFBC6CAF-2797-468C-BC7C-EAB4FEE11C50}" type="parTrans" cxnId="{714C6D0B-0633-4D30-8678-27968836770D}">
      <dgm:prSet/>
      <dgm:spPr/>
      <dgm:t>
        <a:bodyPr/>
        <a:lstStyle/>
        <a:p>
          <a:endParaRPr lang="en-GB"/>
        </a:p>
      </dgm:t>
    </dgm:pt>
    <dgm:pt modelId="{51EB24A0-D015-4C28-AD5A-C63FD0E4EF34}" type="sibTrans" cxnId="{714C6D0B-0633-4D30-8678-27968836770D}">
      <dgm:prSet/>
      <dgm:spPr/>
      <dgm:t>
        <a:bodyPr/>
        <a:lstStyle/>
        <a:p>
          <a:endParaRPr lang="en-GB"/>
        </a:p>
      </dgm:t>
    </dgm:pt>
    <dgm:pt modelId="{C097EA15-D2CE-4EBA-9B7D-286692507BA3}">
      <dgm:prSet custT="1"/>
      <dgm:spPr/>
      <dgm:t>
        <a:bodyPr/>
        <a:lstStyle/>
        <a:p>
          <a:pPr>
            <a:buClr>
              <a:schemeClr val="accent2"/>
            </a:buClr>
          </a:pPr>
          <a:endParaRPr lang="en-US" sz="800"/>
        </a:p>
      </dgm:t>
    </dgm:pt>
    <dgm:pt modelId="{93C22C5B-A643-4BDF-9F45-ED21C10FC1A0}" type="parTrans" cxnId="{E874A574-193A-4DAB-8079-351852ED38DA}">
      <dgm:prSet/>
      <dgm:spPr/>
      <dgm:t>
        <a:bodyPr/>
        <a:lstStyle/>
        <a:p>
          <a:endParaRPr lang="en-GB"/>
        </a:p>
      </dgm:t>
    </dgm:pt>
    <dgm:pt modelId="{A61ED4D2-6D9E-4301-8614-9B2F7A9B9725}" type="sibTrans" cxnId="{E874A574-193A-4DAB-8079-351852ED38DA}">
      <dgm:prSet/>
      <dgm:spPr/>
      <dgm:t>
        <a:bodyPr/>
        <a:lstStyle/>
        <a:p>
          <a:endParaRPr lang="en-GB"/>
        </a:p>
      </dgm:t>
    </dgm:pt>
    <dgm:pt modelId="{B48B914E-82DC-4034-8A4D-6421D55F6F32}" type="pres">
      <dgm:prSet presAssocID="{D554450F-D500-4D84-BC14-4640C4C83277}" presName="linear" presStyleCnt="0">
        <dgm:presLayoutVars>
          <dgm:dir/>
          <dgm:animLvl val="lvl"/>
          <dgm:resizeHandles val="exact"/>
        </dgm:presLayoutVars>
      </dgm:prSet>
      <dgm:spPr/>
    </dgm:pt>
    <dgm:pt modelId="{5E055777-500D-4F0B-A6A5-CAA4B519618F}" type="pres">
      <dgm:prSet presAssocID="{FD9C2284-DBA9-4BB0-B5E1-6C6318D8D57D}" presName="parentLin" presStyleCnt="0"/>
      <dgm:spPr/>
    </dgm:pt>
    <dgm:pt modelId="{F1C20BE0-44C3-46D0-8333-996B004455F8}" type="pres">
      <dgm:prSet presAssocID="{FD9C2284-DBA9-4BB0-B5E1-6C6318D8D57D}" presName="parentLeftMargin" presStyleLbl="node1" presStyleIdx="0" presStyleCnt="3"/>
      <dgm:spPr/>
    </dgm:pt>
    <dgm:pt modelId="{BC385F88-2028-47A1-B34C-70B7A692F587}" type="pres">
      <dgm:prSet presAssocID="{FD9C2284-DBA9-4BB0-B5E1-6C6318D8D57D}" presName="parentText" presStyleLbl="node1" presStyleIdx="0" presStyleCnt="3" custScaleX="142857" custScaleY="183798" custLinFactNeighborX="-46805" custLinFactNeighborY="1796">
        <dgm:presLayoutVars>
          <dgm:chMax val="0"/>
          <dgm:bulletEnabled val="1"/>
        </dgm:presLayoutVars>
      </dgm:prSet>
      <dgm:spPr/>
    </dgm:pt>
    <dgm:pt modelId="{04525ECD-C546-4410-9026-11C58C2D4253}" type="pres">
      <dgm:prSet presAssocID="{FD9C2284-DBA9-4BB0-B5E1-6C6318D8D57D}" presName="negativeSpace" presStyleCnt="0"/>
      <dgm:spPr/>
    </dgm:pt>
    <dgm:pt modelId="{DEA4279B-97A8-471E-A68A-DA3D4E05C07D}" type="pres">
      <dgm:prSet presAssocID="{FD9C2284-DBA9-4BB0-B5E1-6C6318D8D57D}" presName="childText" presStyleLbl="conFgAcc1" presStyleIdx="0" presStyleCnt="3">
        <dgm:presLayoutVars>
          <dgm:bulletEnabled val="1"/>
        </dgm:presLayoutVars>
      </dgm:prSet>
      <dgm:spPr/>
    </dgm:pt>
    <dgm:pt modelId="{8D102925-E11A-40E6-AC88-F4DBADF4F636}" type="pres">
      <dgm:prSet presAssocID="{B218D28E-050A-4E4A-852F-03749B3BCD90}" presName="spaceBetweenRectangles" presStyleCnt="0"/>
      <dgm:spPr/>
    </dgm:pt>
    <dgm:pt modelId="{C64DE84B-5985-4173-80E6-BD3F6B9EC0EC}" type="pres">
      <dgm:prSet presAssocID="{2B00F2C2-EF0A-4578-AF5A-EABC493E8BC9}" presName="parentLin" presStyleCnt="0"/>
      <dgm:spPr/>
    </dgm:pt>
    <dgm:pt modelId="{95B2E166-2891-464D-BFB3-931ED43222A2}" type="pres">
      <dgm:prSet presAssocID="{2B00F2C2-EF0A-4578-AF5A-EABC493E8BC9}" presName="parentLeftMargin" presStyleLbl="node1" presStyleIdx="0" presStyleCnt="3"/>
      <dgm:spPr/>
    </dgm:pt>
    <dgm:pt modelId="{6A0212D6-9B63-4146-98AA-6AA979566570}" type="pres">
      <dgm:prSet presAssocID="{2B00F2C2-EF0A-4578-AF5A-EABC493E8BC9}" presName="parentText" presStyleLbl="node1" presStyleIdx="1" presStyleCnt="3" custScaleX="137122" custLinFactNeighborX="-49661" custLinFactNeighborY="-2005">
        <dgm:presLayoutVars>
          <dgm:chMax val="0"/>
          <dgm:bulletEnabled val="1"/>
        </dgm:presLayoutVars>
      </dgm:prSet>
      <dgm:spPr/>
    </dgm:pt>
    <dgm:pt modelId="{F4DA714C-1FA5-4E0C-B73E-5D9D8C116522}" type="pres">
      <dgm:prSet presAssocID="{2B00F2C2-EF0A-4578-AF5A-EABC493E8BC9}" presName="negativeSpace" presStyleCnt="0"/>
      <dgm:spPr/>
    </dgm:pt>
    <dgm:pt modelId="{700B1DEC-4780-4196-9796-50205DAD22CE}" type="pres">
      <dgm:prSet presAssocID="{2B00F2C2-EF0A-4578-AF5A-EABC493E8BC9}" presName="childText" presStyleLbl="conFgAcc1" presStyleIdx="1" presStyleCnt="3">
        <dgm:presLayoutVars>
          <dgm:bulletEnabled val="1"/>
        </dgm:presLayoutVars>
      </dgm:prSet>
      <dgm:spPr/>
    </dgm:pt>
    <dgm:pt modelId="{1B15DDD9-12BB-4FC2-9CF4-333BD54C2239}" type="pres">
      <dgm:prSet presAssocID="{ADF4756C-69AC-469E-97E4-365E72AB3074}" presName="spaceBetweenRectangles" presStyleCnt="0"/>
      <dgm:spPr/>
    </dgm:pt>
    <dgm:pt modelId="{C8C83C8F-57CE-4C3C-811F-D2870CF78B18}" type="pres">
      <dgm:prSet presAssocID="{296E04F6-1C93-40EA-8BFA-BD7BB42A9A5D}" presName="parentLin" presStyleCnt="0"/>
      <dgm:spPr/>
    </dgm:pt>
    <dgm:pt modelId="{BAD1FE9D-6B1F-4ACA-8650-FA78212393DA}" type="pres">
      <dgm:prSet presAssocID="{296E04F6-1C93-40EA-8BFA-BD7BB42A9A5D}" presName="parentLeftMargin" presStyleLbl="node1" presStyleIdx="1" presStyleCnt="3"/>
      <dgm:spPr/>
    </dgm:pt>
    <dgm:pt modelId="{F8D54E2E-837A-4D06-86F8-B35CA9D5FBE5}" type="pres">
      <dgm:prSet presAssocID="{296E04F6-1C93-40EA-8BFA-BD7BB42A9A5D}" presName="parentText" presStyleLbl="node1" presStyleIdx="2" presStyleCnt="3" custScaleX="148513" custLinFactNeighborX="-86719" custLinFactNeighborY="42190">
        <dgm:presLayoutVars>
          <dgm:chMax val="0"/>
          <dgm:bulletEnabled val="1"/>
        </dgm:presLayoutVars>
      </dgm:prSet>
      <dgm:spPr/>
    </dgm:pt>
    <dgm:pt modelId="{BB05EA79-A576-4905-BDC7-53C453699689}" type="pres">
      <dgm:prSet presAssocID="{296E04F6-1C93-40EA-8BFA-BD7BB42A9A5D}" presName="negativeSpace" presStyleCnt="0"/>
      <dgm:spPr/>
    </dgm:pt>
    <dgm:pt modelId="{3DC45228-1CFE-49AA-B564-E7F93A245B3D}" type="pres">
      <dgm:prSet presAssocID="{296E04F6-1C93-40EA-8BFA-BD7BB42A9A5D}" presName="childText" presStyleLbl="conFgAcc1" presStyleIdx="2" presStyleCnt="3" custLinFactNeighborX="-3024" custLinFactNeighborY="4009">
        <dgm:presLayoutVars>
          <dgm:bulletEnabled val="1"/>
        </dgm:presLayoutVars>
      </dgm:prSet>
      <dgm:spPr/>
    </dgm:pt>
  </dgm:ptLst>
  <dgm:cxnLst>
    <dgm:cxn modelId="{9459FE02-E52D-43FB-91DB-FEC3973DBEA8}" srcId="{FD9C2284-DBA9-4BB0-B5E1-6C6318D8D57D}" destId="{1110E597-BC6F-4C0C-95E0-A5D7B0C2EC3C}" srcOrd="2" destOrd="0" parTransId="{3380D3E4-567D-49F1-BCA8-E4AE69C05466}" sibTransId="{79192A9A-8144-4F4C-8206-7759BAB990BB}"/>
    <dgm:cxn modelId="{714C6D0B-0633-4D30-8678-27968836770D}" srcId="{FD9C2284-DBA9-4BB0-B5E1-6C6318D8D57D}" destId="{CE2A7211-9C8A-4798-86AB-E34362B3818A}" srcOrd="0" destOrd="0" parTransId="{CFBC6CAF-2797-468C-BC7C-EAB4FEE11C50}" sibTransId="{51EB24A0-D015-4C28-AD5A-C63FD0E4EF34}"/>
    <dgm:cxn modelId="{0E74780C-23D5-4680-AC22-54EB1B5AF2EC}" srcId="{D554450F-D500-4D84-BC14-4640C4C83277}" destId="{2B00F2C2-EF0A-4578-AF5A-EABC493E8BC9}" srcOrd="1" destOrd="0" parTransId="{51640DE2-950C-47B5-916C-1D94AF9D59CE}" sibTransId="{ADF4756C-69AC-469E-97E4-365E72AB3074}"/>
    <dgm:cxn modelId="{029EB315-6D01-49D8-AB75-EEAD62F3463E}" srcId="{FD9C2284-DBA9-4BB0-B5E1-6C6318D8D57D}" destId="{10303314-BDDF-4748-860B-FF7CC53D35FD}" srcOrd="5" destOrd="0" parTransId="{3E84EC77-E39F-4168-97BD-62E4A531ECC8}" sibTransId="{E60ED81E-F5EF-4484-A6DE-A82D672E6A2D}"/>
    <dgm:cxn modelId="{210FA916-17AC-4BA5-B522-C4BE73E798E1}" type="presOf" srcId="{303BF550-8242-489A-8B41-87D3315250F7}" destId="{DEA4279B-97A8-471E-A68A-DA3D4E05C07D}" srcOrd="0" destOrd="1" presId="urn:microsoft.com/office/officeart/2005/8/layout/list1"/>
    <dgm:cxn modelId="{CB5D2B2E-9A14-4A3C-BEC4-BDB4A42CCFC9}" type="presOf" srcId="{296E04F6-1C93-40EA-8BFA-BD7BB42A9A5D}" destId="{F8D54E2E-837A-4D06-86F8-B35CA9D5FBE5}" srcOrd="1" destOrd="0" presId="urn:microsoft.com/office/officeart/2005/8/layout/list1"/>
    <dgm:cxn modelId="{1EFA6D60-C017-4B0C-859A-04B41EB3A5D1}" type="presOf" srcId="{F9B6F69A-2B30-4E74-A2DB-93299071BF45}" destId="{DEA4279B-97A8-471E-A68A-DA3D4E05C07D}" srcOrd="0" destOrd="3" presId="urn:microsoft.com/office/officeart/2005/8/layout/list1"/>
    <dgm:cxn modelId="{16317760-19E4-4FB0-B450-9E6C8B423D18}" type="presOf" srcId="{2B00F2C2-EF0A-4578-AF5A-EABC493E8BC9}" destId="{95B2E166-2891-464D-BFB3-931ED43222A2}" srcOrd="0" destOrd="0" presId="urn:microsoft.com/office/officeart/2005/8/layout/list1"/>
    <dgm:cxn modelId="{E3231348-9F42-464A-B6CB-1A20F832568D}" type="presOf" srcId="{D554450F-D500-4D84-BC14-4640C4C83277}" destId="{B48B914E-82DC-4034-8A4D-6421D55F6F32}" srcOrd="0" destOrd="0" presId="urn:microsoft.com/office/officeart/2005/8/layout/list1"/>
    <dgm:cxn modelId="{6F72CD4C-D272-4073-9A3A-E38FA8C89FDD}" type="presOf" srcId="{296E04F6-1C93-40EA-8BFA-BD7BB42A9A5D}" destId="{BAD1FE9D-6B1F-4ACA-8650-FA78212393DA}" srcOrd="0" destOrd="0" presId="urn:microsoft.com/office/officeart/2005/8/layout/list1"/>
    <dgm:cxn modelId="{5B1B444D-A178-4F50-84B3-DD541E2BA037}" type="presOf" srcId="{C097EA15-D2CE-4EBA-9B7D-286692507BA3}" destId="{DEA4279B-97A8-471E-A68A-DA3D4E05C07D}" srcOrd="0" destOrd="6" presId="urn:microsoft.com/office/officeart/2005/8/layout/list1"/>
    <dgm:cxn modelId="{388D4F6F-C99A-4F79-B40F-980C71A2EFEB}" type="presOf" srcId="{10303314-BDDF-4748-860B-FF7CC53D35FD}" destId="{DEA4279B-97A8-471E-A68A-DA3D4E05C07D}" srcOrd="0" destOrd="5" presId="urn:microsoft.com/office/officeart/2005/8/layout/list1"/>
    <dgm:cxn modelId="{80A0A350-A51F-4471-BFDD-8585E7B9CD0F}" type="presOf" srcId="{5723F14F-F6FE-4FF7-9426-F26649E50A1F}" destId="{DEA4279B-97A8-471E-A68A-DA3D4E05C07D}" srcOrd="0" destOrd="4" presId="urn:microsoft.com/office/officeart/2005/8/layout/list1"/>
    <dgm:cxn modelId="{E874A574-193A-4DAB-8079-351852ED38DA}" srcId="{FD9C2284-DBA9-4BB0-B5E1-6C6318D8D57D}" destId="{C097EA15-D2CE-4EBA-9B7D-286692507BA3}" srcOrd="6" destOrd="0" parTransId="{93C22C5B-A643-4BDF-9F45-ED21C10FC1A0}" sibTransId="{A61ED4D2-6D9E-4301-8614-9B2F7A9B9725}"/>
    <dgm:cxn modelId="{61CB7177-5AD2-4436-A87E-BC79E2915832}" type="presOf" srcId="{FD9C2284-DBA9-4BB0-B5E1-6C6318D8D57D}" destId="{F1C20BE0-44C3-46D0-8333-996B004455F8}" srcOrd="0" destOrd="0" presId="urn:microsoft.com/office/officeart/2005/8/layout/list1"/>
    <dgm:cxn modelId="{FC978990-841C-43E7-86A4-A67AD23CB199}" type="presOf" srcId="{FD9C2284-DBA9-4BB0-B5E1-6C6318D8D57D}" destId="{BC385F88-2028-47A1-B34C-70B7A692F587}" srcOrd="1" destOrd="0" presId="urn:microsoft.com/office/officeart/2005/8/layout/list1"/>
    <dgm:cxn modelId="{BAC58AA2-5A1F-4E20-A034-23905D52449E}" type="presOf" srcId="{1110E597-BC6F-4C0C-95E0-A5D7B0C2EC3C}" destId="{DEA4279B-97A8-471E-A68A-DA3D4E05C07D}" srcOrd="0" destOrd="2" presId="urn:microsoft.com/office/officeart/2005/8/layout/list1"/>
    <dgm:cxn modelId="{1F2B40BB-078C-404D-9D5D-1B1F9EA0B6BE}" srcId="{D554450F-D500-4D84-BC14-4640C4C83277}" destId="{296E04F6-1C93-40EA-8BFA-BD7BB42A9A5D}" srcOrd="2" destOrd="0" parTransId="{457848C9-0A19-4FF4-B2EC-410CAD755A88}" sibTransId="{61B7D8D1-ED1C-4473-B47B-F23461E9CA8E}"/>
    <dgm:cxn modelId="{381868C9-B8ED-49FE-90AE-2EEFFBC2391A}" type="presOf" srcId="{2B00F2C2-EF0A-4578-AF5A-EABC493E8BC9}" destId="{6A0212D6-9B63-4146-98AA-6AA979566570}" srcOrd="1" destOrd="0" presId="urn:microsoft.com/office/officeart/2005/8/layout/list1"/>
    <dgm:cxn modelId="{2CF93DD3-0E2C-4825-8506-1FDE6B142277}" srcId="{FD9C2284-DBA9-4BB0-B5E1-6C6318D8D57D}" destId="{303BF550-8242-489A-8B41-87D3315250F7}" srcOrd="1" destOrd="0" parTransId="{F341390D-7963-4A4A-9B55-F7B47E82097F}" sibTransId="{A71D1D36-A029-48CB-91BD-05665372AB2B}"/>
    <dgm:cxn modelId="{60F983D9-0B24-459E-80BF-E7ADD02F0093}" srcId="{FD9C2284-DBA9-4BB0-B5E1-6C6318D8D57D}" destId="{F9B6F69A-2B30-4E74-A2DB-93299071BF45}" srcOrd="3" destOrd="0" parTransId="{FBB83364-C9C7-44BB-9793-AA388F244992}" sibTransId="{DBBB4CB5-EEAB-4D99-9261-8710CD5ED1C0}"/>
    <dgm:cxn modelId="{E3EA59F0-0D08-4E71-8274-95E532A0F610}" type="presOf" srcId="{CE2A7211-9C8A-4798-86AB-E34362B3818A}" destId="{DEA4279B-97A8-471E-A68A-DA3D4E05C07D}" srcOrd="0" destOrd="0" presId="urn:microsoft.com/office/officeart/2005/8/layout/list1"/>
    <dgm:cxn modelId="{EAA108F7-FEF9-43DA-BD9D-47DD9D613A44}" srcId="{FD9C2284-DBA9-4BB0-B5E1-6C6318D8D57D}" destId="{5723F14F-F6FE-4FF7-9426-F26649E50A1F}" srcOrd="4" destOrd="0" parTransId="{5D47DA88-4B4D-450F-8B36-F37BA73C6258}" sibTransId="{CF303CFE-D03E-4342-AC63-E1D20ED05D36}"/>
    <dgm:cxn modelId="{2FF245FF-C98B-4E56-8A24-2F72ADC09EA0}" srcId="{D554450F-D500-4D84-BC14-4640C4C83277}" destId="{FD9C2284-DBA9-4BB0-B5E1-6C6318D8D57D}" srcOrd="0" destOrd="0" parTransId="{7BC1C821-98FC-43B0-9BD3-B0A9DD3F6A38}" sibTransId="{B218D28E-050A-4E4A-852F-03749B3BCD90}"/>
    <dgm:cxn modelId="{F9A2784E-6F0B-48F3-8B1F-F6A5E8F380F9}" type="presParOf" srcId="{B48B914E-82DC-4034-8A4D-6421D55F6F32}" destId="{5E055777-500D-4F0B-A6A5-CAA4B519618F}" srcOrd="0" destOrd="0" presId="urn:microsoft.com/office/officeart/2005/8/layout/list1"/>
    <dgm:cxn modelId="{55762A2A-6728-45E2-8C63-A60BDA13640C}" type="presParOf" srcId="{5E055777-500D-4F0B-A6A5-CAA4B519618F}" destId="{F1C20BE0-44C3-46D0-8333-996B004455F8}" srcOrd="0" destOrd="0" presId="urn:microsoft.com/office/officeart/2005/8/layout/list1"/>
    <dgm:cxn modelId="{086A27BF-C47D-4F37-A4F3-A69D345ED6DC}" type="presParOf" srcId="{5E055777-500D-4F0B-A6A5-CAA4B519618F}" destId="{BC385F88-2028-47A1-B34C-70B7A692F587}" srcOrd="1" destOrd="0" presId="urn:microsoft.com/office/officeart/2005/8/layout/list1"/>
    <dgm:cxn modelId="{51DD976A-070B-4294-8C70-FCC288AC2A80}" type="presParOf" srcId="{B48B914E-82DC-4034-8A4D-6421D55F6F32}" destId="{04525ECD-C546-4410-9026-11C58C2D4253}" srcOrd="1" destOrd="0" presId="urn:microsoft.com/office/officeart/2005/8/layout/list1"/>
    <dgm:cxn modelId="{EA11A9BA-554F-4DAB-ABAE-E3D8EEF7EF0D}" type="presParOf" srcId="{B48B914E-82DC-4034-8A4D-6421D55F6F32}" destId="{DEA4279B-97A8-471E-A68A-DA3D4E05C07D}" srcOrd="2" destOrd="0" presId="urn:microsoft.com/office/officeart/2005/8/layout/list1"/>
    <dgm:cxn modelId="{D56786B1-0B53-4D30-9BDA-A0F4D3F76A61}" type="presParOf" srcId="{B48B914E-82DC-4034-8A4D-6421D55F6F32}" destId="{8D102925-E11A-40E6-AC88-F4DBADF4F636}" srcOrd="3" destOrd="0" presId="urn:microsoft.com/office/officeart/2005/8/layout/list1"/>
    <dgm:cxn modelId="{BA1D9B2F-CE77-457F-835F-6D1DECDD58F5}" type="presParOf" srcId="{B48B914E-82DC-4034-8A4D-6421D55F6F32}" destId="{C64DE84B-5985-4173-80E6-BD3F6B9EC0EC}" srcOrd="4" destOrd="0" presId="urn:microsoft.com/office/officeart/2005/8/layout/list1"/>
    <dgm:cxn modelId="{59D22B4E-AD81-454E-A229-0971804E8BFA}" type="presParOf" srcId="{C64DE84B-5985-4173-80E6-BD3F6B9EC0EC}" destId="{95B2E166-2891-464D-BFB3-931ED43222A2}" srcOrd="0" destOrd="0" presId="urn:microsoft.com/office/officeart/2005/8/layout/list1"/>
    <dgm:cxn modelId="{C164AEF4-96F1-4073-BF93-F40E3F913316}" type="presParOf" srcId="{C64DE84B-5985-4173-80E6-BD3F6B9EC0EC}" destId="{6A0212D6-9B63-4146-98AA-6AA979566570}" srcOrd="1" destOrd="0" presId="urn:microsoft.com/office/officeart/2005/8/layout/list1"/>
    <dgm:cxn modelId="{2EDDA83B-DB8B-414B-9B02-3C30D416E44B}" type="presParOf" srcId="{B48B914E-82DC-4034-8A4D-6421D55F6F32}" destId="{F4DA714C-1FA5-4E0C-B73E-5D9D8C116522}" srcOrd="5" destOrd="0" presId="urn:microsoft.com/office/officeart/2005/8/layout/list1"/>
    <dgm:cxn modelId="{5EAFFF68-9AEB-4BD3-B703-73FB67C40513}" type="presParOf" srcId="{B48B914E-82DC-4034-8A4D-6421D55F6F32}" destId="{700B1DEC-4780-4196-9796-50205DAD22CE}" srcOrd="6" destOrd="0" presId="urn:microsoft.com/office/officeart/2005/8/layout/list1"/>
    <dgm:cxn modelId="{B71007D7-6AC8-4B0B-BB56-E7BD83CF63D6}" type="presParOf" srcId="{B48B914E-82DC-4034-8A4D-6421D55F6F32}" destId="{1B15DDD9-12BB-4FC2-9CF4-333BD54C2239}" srcOrd="7" destOrd="0" presId="urn:microsoft.com/office/officeart/2005/8/layout/list1"/>
    <dgm:cxn modelId="{9C93C131-BC9A-41E4-9E67-51E2776576BB}" type="presParOf" srcId="{B48B914E-82DC-4034-8A4D-6421D55F6F32}" destId="{C8C83C8F-57CE-4C3C-811F-D2870CF78B18}" srcOrd="8" destOrd="0" presId="urn:microsoft.com/office/officeart/2005/8/layout/list1"/>
    <dgm:cxn modelId="{D0A37BC0-AD69-49BC-AA90-0A3C7610FF08}" type="presParOf" srcId="{C8C83C8F-57CE-4C3C-811F-D2870CF78B18}" destId="{BAD1FE9D-6B1F-4ACA-8650-FA78212393DA}" srcOrd="0" destOrd="0" presId="urn:microsoft.com/office/officeart/2005/8/layout/list1"/>
    <dgm:cxn modelId="{C422DE23-3586-4E5A-8B76-0EB6EEAD7E32}" type="presParOf" srcId="{C8C83C8F-57CE-4C3C-811F-D2870CF78B18}" destId="{F8D54E2E-837A-4D06-86F8-B35CA9D5FBE5}" srcOrd="1" destOrd="0" presId="urn:microsoft.com/office/officeart/2005/8/layout/list1"/>
    <dgm:cxn modelId="{5BC14433-8559-4DA4-BDC5-719DDD7AD98D}" type="presParOf" srcId="{B48B914E-82DC-4034-8A4D-6421D55F6F32}" destId="{BB05EA79-A576-4905-BDC7-53C453699689}" srcOrd="9" destOrd="0" presId="urn:microsoft.com/office/officeart/2005/8/layout/list1"/>
    <dgm:cxn modelId="{9E118647-0B8A-47C4-BEBC-D890E88F2F6A}" type="presParOf" srcId="{B48B914E-82DC-4034-8A4D-6421D55F6F32}" destId="{3DC45228-1CFE-49AA-B564-E7F93A245B3D}"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C4274E8-489E-4332-B2B5-D837BAD1849F}" type="doc">
      <dgm:prSet loTypeId="urn:microsoft.com/office/officeart/2005/8/layout/process5" loCatId="process" qsTypeId="urn:microsoft.com/office/officeart/2005/8/quickstyle/simple1" qsCatId="simple" csTypeId="urn:microsoft.com/office/officeart/2005/8/colors/accent1_2" csCatId="accent1"/>
      <dgm:spPr/>
      <dgm:t>
        <a:bodyPr/>
        <a:lstStyle/>
        <a:p>
          <a:endParaRPr lang="en-US"/>
        </a:p>
      </dgm:t>
    </dgm:pt>
    <dgm:pt modelId="{AE5BF322-1CFC-4FBF-B450-E0A453691EC9}">
      <dgm:prSet/>
      <dgm:spPr/>
      <dgm:t>
        <a:bodyPr/>
        <a:lstStyle/>
        <a:p>
          <a:r>
            <a:rPr lang="en-GB"/>
            <a:t>Create a tally chart so you can record how many times you see gambling being advertised throughout the week. </a:t>
          </a:r>
          <a:endParaRPr lang="en-US"/>
        </a:p>
      </dgm:t>
    </dgm:pt>
    <dgm:pt modelId="{C66722A8-89C3-4899-A61C-F4E95C989DF2}" type="parTrans" cxnId="{2EE54BA3-6F6A-4160-9BE3-03613FD53E96}">
      <dgm:prSet/>
      <dgm:spPr/>
      <dgm:t>
        <a:bodyPr/>
        <a:lstStyle/>
        <a:p>
          <a:endParaRPr lang="en-US"/>
        </a:p>
      </dgm:t>
    </dgm:pt>
    <dgm:pt modelId="{0862DE1F-DA8A-42CE-AF54-D7A08187F2AB}" type="sibTrans" cxnId="{2EE54BA3-6F6A-4160-9BE3-03613FD53E96}">
      <dgm:prSet/>
      <dgm:spPr/>
      <dgm:t>
        <a:bodyPr/>
        <a:lstStyle/>
        <a:p>
          <a:endParaRPr lang="en-US"/>
        </a:p>
      </dgm:t>
    </dgm:pt>
    <dgm:pt modelId="{55A402BA-8A3F-4CF1-BE24-45D05BC8D03E}">
      <dgm:prSet/>
      <dgm:spPr/>
      <dgm:t>
        <a:bodyPr/>
        <a:lstStyle/>
        <a:p>
          <a:r>
            <a:rPr lang="en-GB"/>
            <a:t>Think about the different types of gambling you may see and where. </a:t>
          </a:r>
          <a:endParaRPr lang="en-US"/>
        </a:p>
      </dgm:t>
    </dgm:pt>
    <dgm:pt modelId="{8E9CEFCB-78A4-484C-AF60-93CAC2F0EC7A}" type="parTrans" cxnId="{C062970E-1BAD-4334-924A-DE55E66112C6}">
      <dgm:prSet/>
      <dgm:spPr/>
      <dgm:t>
        <a:bodyPr/>
        <a:lstStyle/>
        <a:p>
          <a:endParaRPr lang="en-US"/>
        </a:p>
      </dgm:t>
    </dgm:pt>
    <dgm:pt modelId="{29429939-71F5-40AE-9C4E-84E2439CB276}" type="sibTrans" cxnId="{C062970E-1BAD-4334-924A-DE55E66112C6}">
      <dgm:prSet/>
      <dgm:spPr/>
      <dgm:t>
        <a:bodyPr/>
        <a:lstStyle/>
        <a:p>
          <a:endParaRPr lang="en-US"/>
        </a:p>
      </dgm:t>
    </dgm:pt>
    <dgm:pt modelId="{6B2AD7F1-D94A-4779-9E65-34259673D7D7}">
      <dgm:prSet/>
      <dgm:spPr/>
      <dgm:t>
        <a:bodyPr/>
        <a:lstStyle/>
        <a:p>
          <a:r>
            <a:rPr lang="en-GB"/>
            <a:t>How do these adverts make you feel, personally? </a:t>
          </a:r>
          <a:endParaRPr lang="en-US"/>
        </a:p>
      </dgm:t>
    </dgm:pt>
    <dgm:pt modelId="{63BFAD20-E067-4793-A70F-0D0C0043DACE}" type="parTrans" cxnId="{B27117EA-00AD-4E26-9B39-2C8AABA73580}">
      <dgm:prSet/>
      <dgm:spPr/>
      <dgm:t>
        <a:bodyPr/>
        <a:lstStyle/>
        <a:p>
          <a:endParaRPr lang="en-US"/>
        </a:p>
      </dgm:t>
    </dgm:pt>
    <dgm:pt modelId="{B162A532-24BD-4236-90D5-8316052DC2C0}" type="sibTrans" cxnId="{B27117EA-00AD-4E26-9B39-2C8AABA73580}">
      <dgm:prSet/>
      <dgm:spPr/>
      <dgm:t>
        <a:bodyPr/>
        <a:lstStyle/>
        <a:p>
          <a:endParaRPr lang="en-US"/>
        </a:p>
      </dgm:t>
    </dgm:pt>
    <dgm:pt modelId="{3ACD61CB-216D-4FCD-BBD8-CC3B9C6706BD}">
      <dgm:prSet/>
      <dgm:spPr/>
      <dgm:t>
        <a:bodyPr/>
        <a:lstStyle/>
        <a:p>
          <a:r>
            <a:rPr lang="en-GB"/>
            <a:t>What impact do you think they have on young people?</a:t>
          </a:r>
          <a:endParaRPr lang="en-US"/>
        </a:p>
      </dgm:t>
    </dgm:pt>
    <dgm:pt modelId="{93055A01-94CE-4FC4-8EF5-FB50AAB90C4B}" type="parTrans" cxnId="{38E8899B-1038-4E90-854B-F0EF99C14B21}">
      <dgm:prSet/>
      <dgm:spPr/>
      <dgm:t>
        <a:bodyPr/>
        <a:lstStyle/>
        <a:p>
          <a:endParaRPr lang="en-US"/>
        </a:p>
      </dgm:t>
    </dgm:pt>
    <dgm:pt modelId="{898C31B9-96DD-4C1C-ABB7-FFEDDDBD90BC}" type="sibTrans" cxnId="{38E8899B-1038-4E90-854B-F0EF99C14B21}">
      <dgm:prSet/>
      <dgm:spPr/>
      <dgm:t>
        <a:bodyPr/>
        <a:lstStyle/>
        <a:p>
          <a:endParaRPr lang="en-US"/>
        </a:p>
      </dgm:t>
    </dgm:pt>
    <dgm:pt modelId="{F9B6732E-01D3-4E5D-BF12-6198DE3DCB95}" type="pres">
      <dgm:prSet presAssocID="{EC4274E8-489E-4332-B2B5-D837BAD1849F}" presName="diagram" presStyleCnt="0">
        <dgm:presLayoutVars>
          <dgm:dir/>
          <dgm:resizeHandles val="exact"/>
        </dgm:presLayoutVars>
      </dgm:prSet>
      <dgm:spPr/>
    </dgm:pt>
    <dgm:pt modelId="{ABAF98A6-7DAF-4930-9AC3-F2C702E79F05}" type="pres">
      <dgm:prSet presAssocID="{AE5BF322-1CFC-4FBF-B450-E0A453691EC9}" presName="node" presStyleLbl="node1" presStyleIdx="0" presStyleCnt="4">
        <dgm:presLayoutVars>
          <dgm:bulletEnabled val="1"/>
        </dgm:presLayoutVars>
      </dgm:prSet>
      <dgm:spPr/>
    </dgm:pt>
    <dgm:pt modelId="{DA46D0FF-5E3F-4F6B-A53F-82E27613BD92}" type="pres">
      <dgm:prSet presAssocID="{0862DE1F-DA8A-42CE-AF54-D7A08187F2AB}" presName="sibTrans" presStyleLbl="sibTrans2D1" presStyleIdx="0" presStyleCnt="3"/>
      <dgm:spPr/>
    </dgm:pt>
    <dgm:pt modelId="{B57A2657-363A-416F-90C5-AE789BA34CDA}" type="pres">
      <dgm:prSet presAssocID="{0862DE1F-DA8A-42CE-AF54-D7A08187F2AB}" presName="connectorText" presStyleLbl="sibTrans2D1" presStyleIdx="0" presStyleCnt="3"/>
      <dgm:spPr/>
    </dgm:pt>
    <dgm:pt modelId="{07A09153-4FA1-48C2-B867-5BD9BD3F7E94}" type="pres">
      <dgm:prSet presAssocID="{55A402BA-8A3F-4CF1-BE24-45D05BC8D03E}" presName="node" presStyleLbl="node1" presStyleIdx="1" presStyleCnt="4">
        <dgm:presLayoutVars>
          <dgm:bulletEnabled val="1"/>
        </dgm:presLayoutVars>
      </dgm:prSet>
      <dgm:spPr/>
    </dgm:pt>
    <dgm:pt modelId="{BFA5FAF7-2948-48A6-95D4-9FAE2E490836}" type="pres">
      <dgm:prSet presAssocID="{29429939-71F5-40AE-9C4E-84E2439CB276}" presName="sibTrans" presStyleLbl="sibTrans2D1" presStyleIdx="1" presStyleCnt="3"/>
      <dgm:spPr/>
    </dgm:pt>
    <dgm:pt modelId="{40B8B943-287E-47DA-8172-6438ADFE95F8}" type="pres">
      <dgm:prSet presAssocID="{29429939-71F5-40AE-9C4E-84E2439CB276}" presName="connectorText" presStyleLbl="sibTrans2D1" presStyleIdx="1" presStyleCnt="3"/>
      <dgm:spPr/>
    </dgm:pt>
    <dgm:pt modelId="{FF4A4769-F220-4AA9-BD9D-1361749756B8}" type="pres">
      <dgm:prSet presAssocID="{6B2AD7F1-D94A-4779-9E65-34259673D7D7}" presName="node" presStyleLbl="node1" presStyleIdx="2" presStyleCnt="4">
        <dgm:presLayoutVars>
          <dgm:bulletEnabled val="1"/>
        </dgm:presLayoutVars>
      </dgm:prSet>
      <dgm:spPr/>
    </dgm:pt>
    <dgm:pt modelId="{CDB2394F-F67F-49F5-A1C6-4FA2680BA9D2}" type="pres">
      <dgm:prSet presAssocID="{B162A532-24BD-4236-90D5-8316052DC2C0}" presName="sibTrans" presStyleLbl="sibTrans2D1" presStyleIdx="2" presStyleCnt="3"/>
      <dgm:spPr/>
    </dgm:pt>
    <dgm:pt modelId="{5F6B99CC-E1AF-43B3-923F-31C79E78E077}" type="pres">
      <dgm:prSet presAssocID="{B162A532-24BD-4236-90D5-8316052DC2C0}" presName="connectorText" presStyleLbl="sibTrans2D1" presStyleIdx="2" presStyleCnt="3"/>
      <dgm:spPr/>
    </dgm:pt>
    <dgm:pt modelId="{4EACB883-EF52-4CA8-9324-06E4555A66E2}" type="pres">
      <dgm:prSet presAssocID="{3ACD61CB-216D-4FCD-BBD8-CC3B9C6706BD}" presName="node" presStyleLbl="node1" presStyleIdx="3" presStyleCnt="4">
        <dgm:presLayoutVars>
          <dgm:bulletEnabled val="1"/>
        </dgm:presLayoutVars>
      </dgm:prSet>
      <dgm:spPr/>
    </dgm:pt>
  </dgm:ptLst>
  <dgm:cxnLst>
    <dgm:cxn modelId="{C062970E-1BAD-4334-924A-DE55E66112C6}" srcId="{EC4274E8-489E-4332-B2B5-D837BAD1849F}" destId="{55A402BA-8A3F-4CF1-BE24-45D05BC8D03E}" srcOrd="1" destOrd="0" parTransId="{8E9CEFCB-78A4-484C-AF60-93CAC2F0EC7A}" sibTransId="{29429939-71F5-40AE-9C4E-84E2439CB276}"/>
    <dgm:cxn modelId="{B0EBF010-FCEE-4746-938D-9A02737FC996}" type="presOf" srcId="{AE5BF322-1CFC-4FBF-B450-E0A453691EC9}" destId="{ABAF98A6-7DAF-4930-9AC3-F2C702E79F05}" srcOrd="0" destOrd="0" presId="urn:microsoft.com/office/officeart/2005/8/layout/process5"/>
    <dgm:cxn modelId="{6DA0221D-ED1F-46DB-88BD-E7B9FEC3CDC9}" type="presOf" srcId="{0862DE1F-DA8A-42CE-AF54-D7A08187F2AB}" destId="{B57A2657-363A-416F-90C5-AE789BA34CDA}" srcOrd="1" destOrd="0" presId="urn:microsoft.com/office/officeart/2005/8/layout/process5"/>
    <dgm:cxn modelId="{E1F0C023-B754-4EB4-A27F-5C99EBD2F72D}" type="presOf" srcId="{EC4274E8-489E-4332-B2B5-D837BAD1849F}" destId="{F9B6732E-01D3-4E5D-BF12-6198DE3DCB95}" srcOrd="0" destOrd="0" presId="urn:microsoft.com/office/officeart/2005/8/layout/process5"/>
    <dgm:cxn modelId="{AC1D3130-DEC4-4142-B5A4-8C560F399564}" type="presOf" srcId="{29429939-71F5-40AE-9C4E-84E2439CB276}" destId="{BFA5FAF7-2948-48A6-95D4-9FAE2E490836}" srcOrd="0" destOrd="0" presId="urn:microsoft.com/office/officeart/2005/8/layout/process5"/>
    <dgm:cxn modelId="{4ACAEA93-3390-44B3-9EA7-594FDDB4D370}" type="presOf" srcId="{55A402BA-8A3F-4CF1-BE24-45D05BC8D03E}" destId="{07A09153-4FA1-48C2-B867-5BD9BD3F7E94}" srcOrd="0" destOrd="0" presId="urn:microsoft.com/office/officeart/2005/8/layout/process5"/>
    <dgm:cxn modelId="{84C0F19A-8C52-4AAE-9040-123A1EDF5F2A}" type="presOf" srcId="{29429939-71F5-40AE-9C4E-84E2439CB276}" destId="{40B8B943-287E-47DA-8172-6438ADFE95F8}" srcOrd="1" destOrd="0" presId="urn:microsoft.com/office/officeart/2005/8/layout/process5"/>
    <dgm:cxn modelId="{38E8899B-1038-4E90-854B-F0EF99C14B21}" srcId="{EC4274E8-489E-4332-B2B5-D837BAD1849F}" destId="{3ACD61CB-216D-4FCD-BBD8-CC3B9C6706BD}" srcOrd="3" destOrd="0" parTransId="{93055A01-94CE-4FC4-8EF5-FB50AAB90C4B}" sibTransId="{898C31B9-96DD-4C1C-ABB7-FFEDDDBD90BC}"/>
    <dgm:cxn modelId="{2EE54BA3-6F6A-4160-9BE3-03613FD53E96}" srcId="{EC4274E8-489E-4332-B2B5-D837BAD1849F}" destId="{AE5BF322-1CFC-4FBF-B450-E0A453691EC9}" srcOrd="0" destOrd="0" parTransId="{C66722A8-89C3-4899-A61C-F4E95C989DF2}" sibTransId="{0862DE1F-DA8A-42CE-AF54-D7A08187F2AB}"/>
    <dgm:cxn modelId="{058562AF-4F4E-4E88-9294-C2AF581F35A2}" type="presOf" srcId="{3ACD61CB-216D-4FCD-BBD8-CC3B9C6706BD}" destId="{4EACB883-EF52-4CA8-9324-06E4555A66E2}" srcOrd="0" destOrd="0" presId="urn:microsoft.com/office/officeart/2005/8/layout/process5"/>
    <dgm:cxn modelId="{80B586B6-042D-4E04-8529-0B9C7094BB87}" type="presOf" srcId="{B162A532-24BD-4236-90D5-8316052DC2C0}" destId="{CDB2394F-F67F-49F5-A1C6-4FA2680BA9D2}" srcOrd="0" destOrd="0" presId="urn:microsoft.com/office/officeart/2005/8/layout/process5"/>
    <dgm:cxn modelId="{8CAFCEC4-F67B-498F-9791-66F220B28E91}" type="presOf" srcId="{6B2AD7F1-D94A-4779-9E65-34259673D7D7}" destId="{FF4A4769-F220-4AA9-BD9D-1361749756B8}" srcOrd="0" destOrd="0" presId="urn:microsoft.com/office/officeart/2005/8/layout/process5"/>
    <dgm:cxn modelId="{F4BB55CF-ED1A-4096-B9BE-A1FC6B3BEB8B}" type="presOf" srcId="{B162A532-24BD-4236-90D5-8316052DC2C0}" destId="{5F6B99CC-E1AF-43B3-923F-31C79E78E077}" srcOrd="1" destOrd="0" presId="urn:microsoft.com/office/officeart/2005/8/layout/process5"/>
    <dgm:cxn modelId="{6681D2D9-DA89-4FC7-87DE-405DE5C2BEDE}" type="presOf" srcId="{0862DE1F-DA8A-42CE-AF54-D7A08187F2AB}" destId="{DA46D0FF-5E3F-4F6B-A53F-82E27613BD92}" srcOrd="0" destOrd="0" presId="urn:microsoft.com/office/officeart/2005/8/layout/process5"/>
    <dgm:cxn modelId="{B27117EA-00AD-4E26-9B39-2C8AABA73580}" srcId="{EC4274E8-489E-4332-B2B5-D837BAD1849F}" destId="{6B2AD7F1-D94A-4779-9E65-34259673D7D7}" srcOrd="2" destOrd="0" parTransId="{63BFAD20-E067-4793-A70F-0D0C0043DACE}" sibTransId="{B162A532-24BD-4236-90D5-8316052DC2C0}"/>
    <dgm:cxn modelId="{BECEB490-A184-462C-BE7A-0A51798AAF37}" type="presParOf" srcId="{F9B6732E-01D3-4E5D-BF12-6198DE3DCB95}" destId="{ABAF98A6-7DAF-4930-9AC3-F2C702E79F05}" srcOrd="0" destOrd="0" presId="urn:microsoft.com/office/officeart/2005/8/layout/process5"/>
    <dgm:cxn modelId="{C17207FB-9DEA-4E46-911F-32F9BBC5EFDB}" type="presParOf" srcId="{F9B6732E-01D3-4E5D-BF12-6198DE3DCB95}" destId="{DA46D0FF-5E3F-4F6B-A53F-82E27613BD92}" srcOrd="1" destOrd="0" presId="urn:microsoft.com/office/officeart/2005/8/layout/process5"/>
    <dgm:cxn modelId="{13D67C2F-19C6-4A06-927E-0F1B6000D83E}" type="presParOf" srcId="{DA46D0FF-5E3F-4F6B-A53F-82E27613BD92}" destId="{B57A2657-363A-416F-90C5-AE789BA34CDA}" srcOrd="0" destOrd="0" presId="urn:microsoft.com/office/officeart/2005/8/layout/process5"/>
    <dgm:cxn modelId="{06CB255F-1D5A-46A8-ABBC-D1D22E99A791}" type="presParOf" srcId="{F9B6732E-01D3-4E5D-BF12-6198DE3DCB95}" destId="{07A09153-4FA1-48C2-B867-5BD9BD3F7E94}" srcOrd="2" destOrd="0" presId="urn:microsoft.com/office/officeart/2005/8/layout/process5"/>
    <dgm:cxn modelId="{A9F8776C-6CD7-47B8-AD71-4661789B23E8}" type="presParOf" srcId="{F9B6732E-01D3-4E5D-BF12-6198DE3DCB95}" destId="{BFA5FAF7-2948-48A6-95D4-9FAE2E490836}" srcOrd="3" destOrd="0" presId="urn:microsoft.com/office/officeart/2005/8/layout/process5"/>
    <dgm:cxn modelId="{A422FFED-AF54-4290-831B-E42B64701B57}" type="presParOf" srcId="{BFA5FAF7-2948-48A6-95D4-9FAE2E490836}" destId="{40B8B943-287E-47DA-8172-6438ADFE95F8}" srcOrd="0" destOrd="0" presId="urn:microsoft.com/office/officeart/2005/8/layout/process5"/>
    <dgm:cxn modelId="{F676B8D5-120F-4A63-86DF-0AD5C63636A8}" type="presParOf" srcId="{F9B6732E-01D3-4E5D-BF12-6198DE3DCB95}" destId="{FF4A4769-F220-4AA9-BD9D-1361749756B8}" srcOrd="4" destOrd="0" presId="urn:microsoft.com/office/officeart/2005/8/layout/process5"/>
    <dgm:cxn modelId="{F4703EC7-9FAF-4756-9F8C-70009B2B38F5}" type="presParOf" srcId="{F9B6732E-01D3-4E5D-BF12-6198DE3DCB95}" destId="{CDB2394F-F67F-49F5-A1C6-4FA2680BA9D2}" srcOrd="5" destOrd="0" presId="urn:microsoft.com/office/officeart/2005/8/layout/process5"/>
    <dgm:cxn modelId="{8B2D52CE-8D75-45D9-A985-FA6D25D6DC7C}" type="presParOf" srcId="{CDB2394F-F67F-49F5-A1C6-4FA2680BA9D2}" destId="{5F6B99CC-E1AF-43B3-923F-31C79E78E077}" srcOrd="0" destOrd="0" presId="urn:microsoft.com/office/officeart/2005/8/layout/process5"/>
    <dgm:cxn modelId="{CA964A52-6702-4039-83EA-2064290D4BD7}" type="presParOf" srcId="{F9B6732E-01D3-4E5D-BF12-6198DE3DCB95}" destId="{4EACB883-EF52-4CA8-9324-06E4555A66E2}" srcOrd="6"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FD873C4-A32F-4659-8F9B-EFDA3EC32790}"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5A149AF9-326D-45DC-8BB0-A94CE98FFDBC}">
      <dgm:prSet custT="1"/>
      <dgm:spPr/>
      <dgm:t>
        <a:bodyPr/>
        <a:lstStyle/>
        <a:p>
          <a:pPr>
            <a:lnSpc>
              <a:spcPct val="100000"/>
            </a:lnSpc>
            <a:defRPr cap="all"/>
          </a:pPr>
          <a:r>
            <a:rPr lang="en-GB" sz="1600"/>
            <a:t>TO identify who is and should be responsible for safeguarding people in relation to gambling</a:t>
          </a:r>
          <a:endParaRPr lang="en-US" sz="1600"/>
        </a:p>
      </dgm:t>
    </dgm:pt>
    <dgm:pt modelId="{5C7777B5-3988-4986-9285-D284C61CD121}" type="parTrans" cxnId="{70E2555B-C497-4148-9395-8BE6EE69BB5F}">
      <dgm:prSet/>
      <dgm:spPr/>
      <dgm:t>
        <a:bodyPr/>
        <a:lstStyle/>
        <a:p>
          <a:endParaRPr lang="en-US"/>
        </a:p>
      </dgm:t>
    </dgm:pt>
    <dgm:pt modelId="{19DE0801-0BEA-4112-801D-E1384ED7B97E}" type="sibTrans" cxnId="{70E2555B-C497-4148-9395-8BE6EE69BB5F}">
      <dgm:prSet/>
      <dgm:spPr/>
      <dgm:t>
        <a:bodyPr/>
        <a:lstStyle/>
        <a:p>
          <a:endParaRPr lang="en-US"/>
        </a:p>
      </dgm:t>
    </dgm:pt>
    <dgm:pt modelId="{C0FEFBAA-3E05-4D23-8178-953A4E471573}">
      <dgm:prSet custT="1"/>
      <dgm:spPr/>
      <dgm:t>
        <a:bodyPr/>
        <a:lstStyle/>
        <a:p>
          <a:pPr>
            <a:lnSpc>
              <a:spcPct val="100000"/>
            </a:lnSpc>
            <a:defRPr cap="all"/>
          </a:pPr>
          <a:r>
            <a:rPr lang="en-GB" sz="1600"/>
            <a:t>To consider whether there is enough safeguarding of people in relation to gambling </a:t>
          </a:r>
          <a:endParaRPr lang="en-US" sz="1600"/>
        </a:p>
      </dgm:t>
    </dgm:pt>
    <dgm:pt modelId="{F8E1EFE4-B13C-49B1-A2F7-A55636B1D1FB}" type="parTrans" cxnId="{4954D09A-6600-4E4D-B333-5823A7E3D051}">
      <dgm:prSet/>
      <dgm:spPr/>
      <dgm:t>
        <a:bodyPr/>
        <a:lstStyle/>
        <a:p>
          <a:endParaRPr lang="en-US"/>
        </a:p>
      </dgm:t>
    </dgm:pt>
    <dgm:pt modelId="{DDD0CBDC-8D2D-4B69-8100-D212CF4420BB}" type="sibTrans" cxnId="{4954D09A-6600-4E4D-B333-5823A7E3D051}">
      <dgm:prSet/>
      <dgm:spPr/>
      <dgm:t>
        <a:bodyPr/>
        <a:lstStyle/>
        <a:p>
          <a:endParaRPr lang="en-US"/>
        </a:p>
      </dgm:t>
    </dgm:pt>
    <dgm:pt modelId="{44907707-5D44-4A88-B9B6-944A83D1A73A}">
      <dgm:prSet/>
      <dgm:spPr/>
      <dgm:t>
        <a:bodyPr/>
        <a:lstStyle/>
        <a:p>
          <a:pPr>
            <a:lnSpc>
              <a:spcPct val="100000"/>
            </a:lnSpc>
            <a:defRPr cap="all"/>
          </a:pPr>
          <a:r>
            <a:rPr lang="en-GB"/>
            <a:t>To evaluate and present information on safeguarding in relation to gambling</a:t>
          </a:r>
          <a:endParaRPr lang="en-US"/>
        </a:p>
      </dgm:t>
    </dgm:pt>
    <dgm:pt modelId="{7870720C-1E27-4E07-9D5F-CCE0A9E24B61}" type="parTrans" cxnId="{D2E2B2AF-617C-4F0C-8BA5-5968F30C7315}">
      <dgm:prSet/>
      <dgm:spPr/>
      <dgm:t>
        <a:bodyPr/>
        <a:lstStyle/>
        <a:p>
          <a:endParaRPr lang="en-US"/>
        </a:p>
      </dgm:t>
    </dgm:pt>
    <dgm:pt modelId="{E6D6608C-1C20-4921-8256-DBFA213F7AA3}" type="sibTrans" cxnId="{D2E2B2AF-617C-4F0C-8BA5-5968F30C7315}">
      <dgm:prSet/>
      <dgm:spPr/>
      <dgm:t>
        <a:bodyPr/>
        <a:lstStyle/>
        <a:p>
          <a:endParaRPr lang="en-US"/>
        </a:p>
      </dgm:t>
    </dgm:pt>
    <dgm:pt modelId="{AEDB8D8F-CDCC-4E9D-9EB2-BB59CF561BB5}" type="pres">
      <dgm:prSet presAssocID="{DFD873C4-A32F-4659-8F9B-EFDA3EC32790}" presName="root" presStyleCnt="0">
        <dgm:presLayoutVars>
          <dgm:dir/>
          <dgm:resizeHandles val="exact"/>
        </dgm:presLayoutVars>
      </dgm:prSet>
      <dgm:spPr/>
    </dgm:pt>
    <dgm:pt modelId="{02CC3B36-4AD0-4F02-9982-6F5466A867FD}" type="pres">
      <dgm:prSet presAssocID="{5A149AF9-326D-45DC-8BB0-A94CE98FFDBC}" presName="compNode" presStyleCnt="0"/>
      <dgm:spPr/>
    </dgm:pt>
    <dgm:pt modelId="{5DEDADA7-0C16-45D7-BC15-1F4F70963764}" type="pres">
      <dgm:prSet presAssocID="{5A149AF9-326D-45DC-8BB0-A94CE98FFDBC}" presName="iconBgRect" presStyleLbl="bgShp" presStyleIdx="0" presStyleCnt="3"/>
      <dgm:spPr/>
    </dgm:pt>
    <dgm:pt modelId="{B1D2654F-F2D5-4CE2-B61A-2554925B0DD7}" type="pres">
      <dgm:prSet presAssocID="{5A149AF9-326D-45DC-8BB0-A94CE98FFDB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Irritant"/>
        </a:ext>
      </dgm:extLst>
    </dgm:pt>
    <dgm:pt modelId="{BD48DBA7-0A07-48E0-92CC-E14FDE7E70A3}" type="pres">
      <dgm:prSet presAssocID="{5A149AF9-326D-45DC-8BB0-A94CE98FFDBC}" presName="spaceRect" presStyleCnt="0"/>
      <dgm:spPr/>
    </dgm:pt>
    <dgm:pt modelId="{049B0467-6628-42F8-AFE4-4BB9DC87C83D}" type="pres">
      <dgm:prSet presAssocID="{5A149AF9-326D-45DC-8BB0-A94CE98FFDBC}" presName="textRect" presStyleLbl="revTx" presStyleIdx="0" presStyleCnt="3" custScaleX="109763">
        <dgm:presLayoutVars>
          <dgm:chMax val="1"/>
          <dgm:chPref val="1"/>
        </dgm:presLayoutVars>
      </dgm:prSet>
      <dgm:spPr/>
    </dgm:pt>
    <dgm:pt modelId="{2A53B565-B898-4237-AD89-B0E8E4024689}" type="pres">
      <dgm:prSet presAssocID="{19DE0801-0BEA-4112-801D-E1384ED7B97E}" presName="sibTrans" presStyleCnt="0"/>
      <dgm:spPr/>
    </dgm:pt>
    <dgm:pt modelId="{2CCA5A31-4C6C-4BD1-9587-F41BA3303DB9}" type="pres">
      <dgm:prSet presAssocID="{C0FEFBAA-3E05-4D23-8178-953A4E471573}" presName="compNode" presStyleCnt="0"/>
      <dgm:spPr/>
    </dgm:pt>
    <dgm:pt modelId="{D3C8C0C0-B8BA-41F6-A5AD-146752A12A02}" type="pres">
      <dgm:prSet presAssocID="{C0FEFBAA-3E05-4D23-8178-953A4E471573}" presName="iconBgRect" presStyleLbl="bgShp" presStyleIdx="1" presStyleCnt="3"/>
      <dgm:spPr/>
    </dgm:pt>
    <dgm:pt modelId="{E8F9F510-B820-43C3-BAAB-15F036270073}" type="pres">
      <dgm:prSet presAssocID="{C0FEFBAA-3E05-4D23-8178-953A4E47157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roup"/>
        </a:ext>
      </dgm:extLst>
    </dgm:pt>
    <dgm:pt modelId="{BFA8D2C4-49E9-4EE1-92FD-506B0CF60673}" type="pres">
      <dgm:prSet presAssocID="{C0FEFBAA-3E05-4D23-8178-953A4E471573}" presName="spaceRect" presStyleCnt="0"/>
      <dgm:spPr/>
    </dgm:pt>
    <dgm:pt modelId="{6E15CFBD-5238-4CE9-8C02-BA2AB6E5E9E6}" type="pres">
      <dgm:prSet presAssocID="{C0FEFBAA-3E05-4D23-8178-953A4E471573}" presName="textRect" presStyleLbl="revTx" presStyleIdx="1" presStyleCnt="3">
        <dgm:presLayoutVars>
          <dgm:chMax val="1"/>
          <dgm:chPref val="1"/>
        </dgm:presLayoutVars>
      </dgm:prSet>
      <dgm:spPr/>
    </dgm:pt>
    <dgm:pt modelId="{60F0CC62-DAE2-4A0A-AB39-2F9F7534A09F}" type="pres">
      <dgm:prSet presAssocID="{DDD0CBDC-8D2D-4B69-8100-D212CF4420BB}" presName="sibTrans" presStyleCnt="0"/>
      <dgm:spPr/>
    </dgm:pt>
    <dgm:pt modelId="{654F6F56-DA79-4AF3-A965-BA227E99200E}" type="pres">
      <dgm:prSet presAssocID="{44907707-5D44-4A88-B9B6-944A83D1A73A}" presName="compNode" presStyleCnt="0"/>
      <dgm:spPr/>
    </dgm:pt>
    <dgm:pt modelId="{84E2A4C2-44A4-4578-8090-CC9C324F0552}" type="pres">
      <dgm:prSet presAssocID="{44907707-5D44-4A88-B9B6-944A83D1A73A}" presName="iconBgRect" presStyleLbl="bgShp" presStyleIdx="2" presStyleCnt="3"/>
      <dgm:spPr/>
    </dgm:pt>
    <dgm:pt modelId="{5C44AF2B-629B-40ED-A0F6-431E2ACA3D47}" type="pres">
      <dgm:prSet presAssocID="{44907707-5D44-4A88-B9B6-944A83D1A73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d with Gears"/>
        </a:ext>
      </dgm:extLst>
    </dgm:pt>
    <dgm:pt modelId="{279FE5CD-E021-4DF1-B954-636EE6BCD7CA}" type="pres">
      <dgm:prSet presAssocID="{44907707-5D44-4A88-B9B6-944A83D1A73A}" presName="spaceRect" presStyleCnt="0"/>
      <dgm:spPr/>
    </dgm:pt>
    <dgm:pt modelId="{9455B8BE-AD69-4A2E-B04C-5AC554DA35D0}" type="pres">
      <dgm:prSet presAssocID="{44907707-5D44-4A88-B9B6-944A83D1A73A}" presName="textRect" presStyleLbl="revTx" presStyleIdx="2" presStyleCnt="3">
        <dgm:presLayoutVars>
          <dgm:chMax val="1"/>
          <dgm:chPref val="1"/>
        </dgm:presLayoutVars>
      </dgm:prSet>
      <dgm:spPr/>
    </dgm:pt>
  </dgm:ptLst>
  <dgm:cxnLst>
    <dgm:cxn modelId="{57E60511-92DE-4112-B513-F04EEE951F59}" type="presOf" srcId="{5A149AF9-326D-45DC-8BB0-A94CE98FFDBC}" destId="{049B0467-6628-42F8-AFE4-4BB9DC87C83D}" srcOrd="0" destOrd="0" presId="urn:microsoft.com/office/officeart/2018/5/layout/IconCircleLabelList"/>
    <dgm:cxn modelId="{7883E927-CA15-4C2B-AAC5-12F03350C90C}" type="presOf" srcId="{DFD873C4-A32F-4659-8F9B-EFDA3EC32790}" destId="{AEDB8D8F-CDCC-4E9D-9EB2-BB59CF561BB5}" srcOrd="0" destOrd="0" presId="urn:microsoft.com/office/officeart/2018/5/layout/IconCircleLabelList"/>
    <dgm:cxn modelId="{70E2555B-C497-4148-9395-8BE6EE69BB5F}" srcId="{DFD873C4-A32F-4659-8F9B-EFDA3EC32790}" destId="{5A149AF9-326D-45DC-8BB0-A94CE98FFDBC}" srcOrd="0" destOrd="0" parTransId="{5C7777B5-3988-4986-9285-D284C61CD121}" sibTransId="{19DE0801-0BEA-4112-801D-E1384ED7B97E}"/>
    <dgm:cxn modelId="{B2468360-3912-4F6A-A2BD-DC5CA4CD5AC4}" type="presOf" srcId="{44907707-5D44-4A88-B9B6-944A83D1A73A}" destId="{9455B8BE-AD69-4A2E-B04C-5AC554DA35D0}" srcOrd="0" destOrd="0" presId="urn:microsoft.com/office/officeart/2018/5/layout/IconCircleLabelList"/>
    <dgm:cxn modelId="{067E7488-963B-49E1-BAFE-2D9E3D8C1F73}" type="presOf" srcId="{C0FEFBAA-3E05-4D23-8178-953A4E471573}" destId="{6E15CFBD-5238-4CE9-8C02-BA2AB6E5E9E6}" srcOrd="0" destOrd="0" presId="urn:microsoft.com/office/officeart/2018/5/layout/IconCircleLabelList"/>
    <dgm:cxn modelId="{4954D09A-6600-4E4D-B333-5823A7E3D051}" srcId="{DFD873C4-A32F-4659-8F9B-EFDA3EC32790}" destId="{C0FEFBAA-3E05-4D23-8178-953A4E471573}" srcOrd="1" destOrd="0" parTransId="{F8E1EFE4-B13C-49B1-A2F7-A55636B1D1FB}" sibTransId="{DDD0CBDC-8D2D-4B69-8100-D212CF4420BB}"/>
    <dgm:cxn modelId="{D2E2B2AF-617C-4F0C-8BA5-5968F30C7315}" srcId="{DFD873C4-A32F-4659-8F9B-EFDA3EC32790}" destId="{44907707-5D44-4A88-B9B6-944A83D1A73A}" srcOrd="2" destOrd="0" parTransId="{7870720C-1E27-4E07-9D5F-CCE0A9E24B61}" sibTransId="{E6D6608C-1C20-4921-8256-DBFA213F7AA3}"/>
    <dgm:cxn modelId="{ED8FCC34-1206-4EBC-B06B-39A5E0AD6D9D}" type="presParOf" srcId="{AEDB8D8F-CDCC-4E9D-9EB2-BB59CF561BB5}" destId="{02CC3B36-4AD0-4F02-9982-6F5466A867FD}" srcOrd="0" destOrd="0" presId="urn:microsoft.com/office/officeart/2018/5/layout/IconCircleLabelList"/>
    <dgm:cxn modelId="{2F31B607-1760-4D12-8C59-54408F8E4F24}" type="presParOf" srcId="{02CC3B36-4AD0-4F02-9982-6F5466A867FD}" destId="{5DEDADA7-0C16-45D7-BC15-1F4F70963764}" srcOrd="0" destOrd="0" presId="urn:microsoft.com/office/officeart/2018/5/layout/IconCircleLabelList"/>
    <dgm:cxn modelId="{079F00DD-4BEE-4588-B5D6-6D8ABFA44FD5}" type="presParOf" srcId="{02CC3B36-4AD0-4F02-9982-6F5466A867FD}" destId="{B1D2654F-F2D5-4CE2-B61A-2554925B0DD7}" srcOrd="1" destOrd="0" presId="urn:microsoft.com/office/officeart/2018/5/layout/IconCircleLabelList"/>
    <dgm:cxn modelId="{A4D333B4-46C6-493B-902F-3D6F915937D3}" type="presParOf" srcId="{02CC3B36-4AD0-4F02-9982-6F5466A867FD}" destId="{BD48DBA7-0A07-48E0-92CC-E14FDE7E70A3}" srcOrd="2" destOrd="0" presId="urn:microsoft.com/office/officeart/2018/5/layout/IconCircleLabelList"/>
    <dgm:cxn modelId="{67489026-33EE-440E-BF19-1D3A03F138F6}" type="presParOf" srcId="{02CC3B36-4AD0-4F02-9982-6F5466A867FD}" destId="{049B0467-6628-42F8-AFE4-4BB9DC87C83D}" srcOrd="3" destOrd="0" presId="urn:microsoft.com/office/officeart/2018/5/layout/IconCircleLabelList"/>
    <dgm:cxn modelId="{AA052D3D-4FD5-4163-9F0E-42F6B6826237}" type="presParOf" srcId="{AEDB8D8F-CDCC-4E9D-9EB2-BB59CF561BB5}" destId="{2A53B565-B898-4237-AD89-B0E8E4024689}" srcOrd="1" destOrd="0" presId="urn:microsoft.com/office/officeart/2018/5/layout/IconCircleLabelList"/>
    <dgm:cxn modelId="{BD59EF62-3E76-471C-812B-827716E9B4F4}" type="presParOf" srcId="{AEDB8D8F-CDCC-4E9D-9EB2-BB59CF561BB5}" destId="{2CCA5A31-4C6C-4BD1-9587-F41BA3303DB9}" srcOrd="2" destOrd="0" presId="urn:microsoft.com/office/officeart/2018/5/layout/IconCircleLabelList"/>
    <dgm:cxn modelId="{2F757BFC-7A1C-4E36-9608-1147D810E9A1}" type="presParOf" srcId="{2CCA5A31-4C6C-4BD1-9587-F41BA3303DB9}" destId="{D3C8C0C0-B8BA-41F6-A5AD-146752A12A02}" srcOrd="0" destOrd="0" presId="urn:microsoft.com/office/officeart/2018/5/layout/IconCircleLabelList"/>
    <dgm:cxn modelId="{632DFDA9-ABDB-4D49-8AC6-FED6808FAFC6}" type="presParOf" srcId="{2CCA5A31-4C6C-4BD1-9587-F41BA3303DB9}" destId="{E8F9F510-B820-43C3-BAAB-15F036270073}" srcOrd="1" destOrd="0" presId="urn:microsoft.com/office/officeart/2018/5/layout/IconCircleLabelList"/>
    <dgm:cxn modelId="{0D45E6C4-1604-43CF-B981-F38AA211B883}" type="presParOf" srcId="{2CCA5A31-4C6C-4BD1-9587-F41BA3303DB9}" destId="{BFA8D2C4-49E9-4EE1-92FD-506B0CF60673}" srcOrd="2" destOrd="0" presId="urn:microsoft.com/office/officeart/2018/5/layout/IconCircleLabelList"/>
    <dgm:cxn modelId="{F69292B0-EE5D-4A11-B3FF-0A5B2FD6105C}" type="presParOf" srcId="{2CCA5A31-4C6C-4BD1-9587-F41BA3303DB9}" destId="{6E15CFBD-5238-4CE9-8C02-BA2AB6E5E9E6}" srcOrd="3" destOrd="0" presId="urn:microsoft.com/office/officeart/2018/5/layout/IconCircleLabelList"/>
    <dgm:cxn modelId="{A3EA7134-C85F-49DE-8020-1C39BE23C3C9}" type="presParOf" srcId="{AEDB8D8F-CDCC-4E9D-9EB2-BB59CF561BB5}" destId="{60F0CC62-DAE2-4A0A-AB39-2F9F7534A09F}" srcOrd="3" destOrd="0" presId="urn:microsoft.com/office/officeart/2018/5/layout/IconCircleLabelList"/>
    <dgm:cxn modelId="{7AE357FE-144D-47F6-B4B4-ACA892E03AAA}" type="presParOf" srcId="{AEDB8D8F-CDCC-4E9D-9EB2-BB59CF561BB5}" destId="{654F6F56-DA79-4AF3-A965-BA227E99200E}" srcOrd="4" destOrd="0" presId="urn:microsoft.com/office/officeart/2018/5/layout/IconCircleLabelList"/>
    <dgm:cxn modelId="{9C470630-AF72-428F-86D9-385649BD58DB}" type="presParOf" srcId="{654F6F56-DA79-4AF3-A965-BA227E99200E}" destId="{84E2A4C2-44A4-4578-8090-CC9C324F0552}" srcOrd="0" destOrd="0" presId="urn:microsoft.com/office/officeart/2018/5/layout/IconCircleLabelList"/>
    <dgm:cxn modelId="{4626B970-9B54-4418-9723-3A827249A4B3}" type="presParOf" srcId="{654F6F56-DA79-4AF3-A965-BA227E99200E}" destId="{5C44AF2B-629B-40ED-A0F6-431E2ACA3D47}" srcOrd="1" destOrd="0" presId="urn:microsoft.com/office/officeart/2018/5/layout/IconCircleLabelList"/>
    <dgm:cxn modelId="{BB8F34BF-8FFF-4DFA-8D41-5CA7C5F54DF5}" type="presParOf" srcId="{654F6F56-DA79-4AF3-A965-BA227E99200E}" destId="{279FE5CD-E021-4DF1-B954-636EE6BCD7CA}" srcOrd="2" destOrd="0" presId="urn:microsoft.com/office/officeart/2018/5/layout/IconCircleLabelList"/>
    <dgm:cxn modelId="{84BBF1F9-01C0-4E67-A8DC-D00C7379E93D}" type="presParOf" srcId="{654F6F56-DA79-4AF3-A965-BA227E99200E}" destId="{9455B8BE-AD69-4A2E-B04C-5AC554DA35D0}"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FFDED62-D042-4143-9BBB-3A660827997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C59BD4B-30C3-405B-9B3F-B15EB9D07C6D}">
      <dgm:prSet custT="1"/>
      <dgm:spPr/>
      <dgm:t>
        <a:bodyPr/>
        <a:lstStyle/>
        <a:p>
          <a:pPr>
            <a:lnSpc>
              <a:spcPct val="100000"/>
            </a:lnSpc>
          </a:pPr>
          <a:r>
            <a:rPr lang="en-GB" sz="2400"/>
            <a:t>I can identify and discuss safeguarding and responsibility in relation to gambling </a:t>
          </a:r>
          <a:endParaRPr lang="en-US" sz="2400"/>
        </a:p>
      </dgm:t>
    </dgm:pt>
    <dgm:pt modelId="{34C251E1-B3A4-45F3-9F65-EE7DE739DBCD}" type="parTrans" cxnId="{1602350E-A9FD-4DC1-9E34-876AA4DE9D67}">
      <dgm:prSet/>
      <dgm:spPr/>
      <dgm:t>
        <a:bodyPr/>
        <a:lstStyle/>
        <a:p>
          <a:endParaRPr lang="en-US"/>
        </a:p>
      </dgm:t>
    </dgm:pt>
    <dgm:pt modelId="{671336C7-5CB5-4C86-A355-253041640815}" type="sibTrans" cxnId="{1602350E-A9FD-4DC1-9E34-876AA4DE9D67}">
      <dgm:prSet/>
      <dgm:spPr/>
      <dgm:t>
        <a:bodyPr/>
        <a:lstStyle/>
        <a:p>
          <a:pPr>
            <a:lnSpc>
              <a:spcPct val="100000"/>
            </a:lnSpc>
          </a:pPr>
          <a:endParaRPr lang="en-US"/>
        </a:p>
      </dgm:t>
    </dgm:pt>
    <dgm:pt modelId="{ABB2D776-DC05-4593-BBC5-FEE5F30A53AC}">
      <dgm:prSet/>
      <dgm:spPr/>
      <dgm:t>
        <a:bodyPr/>
        <a:lstStyle/>
        <a:p>
          <a:pPr>
            <a:lnSpc>
              <a:spcPct val="100000"/>
            </a:lnSpc>
          </a:pPr>
          <a:r>
            <a:rPr lang="en-GB"/>
            <a:t>I can evaluate and present information on safeguarding in relation to gambling </a:t>
          </a:r>
          <a:endParaRPr lang="en-US"/>
        </a:p>
      </dgm:t>
    </dgm:pt>
    <dgm:pt modelId="{9663678F-4525-46F9-8AA4-C63D57425DF3}" type="parTrans" cxnId="{B22CEF72-1D18-4907-9ED6-3E94D6FC9798}">
      <dgm:prSet/>
      <dgm:spPr/>
      <dgm:t>
        <a:bodyPr/>
        <a:lstStyle/>
        <a:p>
          <a:endParaRPr lang="en-US"/>
        </a:p>
      </dgm:t>
    </dgm:pt>
    <dgm:pt modelId="{EC5AA833-06FC-483E-92C8-370CFA60B18F}" type="sibTrans" cxnId="{B22CEF72-1D18-4907-9ED6-3E94D6FC9798}">
      <dgm:prSet/>
      <dgm:spPr/>
      <dgm:t>
        <a:bodyPr/>
        <a:lstStyle/>
        <a:p>
          <a:endParaRPr lang="en-US"/>
        </a:p>
      </dgm:t>
    </dgm:pt>
    <dgm:pt modelId="{6DC54D56-FD77-4F8D-A1B6-ED952E544B95}" type="pres">
      <dgm:prSet presAssocID="{3FFDED62-D042-4143-9BBB-3A6608279973}" presName="root" presStyleCnt="0">
        <dgm:presLayoutVars>
          <dgm:dir/>
          <dgm:resizeHandles val="exact"/>
        </dgm:presLayoutVars>
      </dgm:prSet>
      <dgm:spPr/>
    </dgm:pt>
    <dgm:pt modelId="{5D339D44-DB1A-4DA3-8993-F5CF53995624}" type="pres">
      <dgm:prSet presAssocID="{2C59BD4B-30C3-405B-9B3F-B15EB9D07C6D}" presName="compNode" presStyleCnt="0"/>
      <dgm:spPr/>
    </dgm:pt>
    <dgm:pt modelId="{F444ABE3-8360-42B9-92A4-25ABF172ACE5}" type="pres">
      <dgm:prSet presAssocID="{2C59BD4B-30C3-405B-9B3F-B15EB9D07C6D}" presName="bgRect" presStyleLbl="bgShp" presStyleIdx="0" presStyleCnt="2"/>
      <dgm:spPr/>
    </dgm:pt>
    <dgm:pt modelId="{AC885C37-ACF5-4AF8-BB3E-D724388D3EC7}" type="pres">
      <dgm:prSet presAssocID="{2C59BD4B-30C3-405B-9B3F-B15EB9D07C6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ice"/>
        </a:ext>
      </dgm:extLst>
    </dgm:pt>
    <dgm:pt modelId="{3366F1E2-C781-4297-BAF1-C2E6C6AF745D}" type="pres">
      <dgm:prSet presAssocID="{2C59BD4B-30C3-405B-9B3F-B15EB9D07C6D}" presName="spaceRect" presStyleCnt="0"/>
      <dgm:spPr/>
    </dgm:pt>
    <dgm:pt modelId="{66B10A7B-EF54-4256-ADF4-D19881E50A0A}" type="pres">
      <dgm:prSet presAssocID="{2C59BD4B-30C3-405B-9B3F-B15EB9D07C6D}" presName="parTx" presStyleLbl="revTx" presStyleIdx="0" presStyleCnt="2">
        <dgm:presLayoutVars>
          <dgm:chMax val="0"/>
          <dgm:chPref val="0"/>
        </dgm:presLayoutVars>
      </dgm:prSet>
      <dgm:spPr/>
    </dgm:pt>
    <dgm:pt modelId="{844E3799-23ED-4EF8-8974-6A9F4B876869}" type="pres">
      <dgm:prSet presAssocID="{671336C7-5CB5-4C86-A355-253041640815}" presName="sibTrans" presStyleCnt="0"/>
      <dgm:spPr/>
    </dgm:pt>
    <dgm:pt modelId="{56930FAB-BE24-4053-BC07-02E96B322B27}" type="pres">
      <dgm:prSet presAssocID="{ABB2D776-DC05-4593-BBC5-FEE5F30A53AC}" presName="compNode" presStyleCnt="0"/>
      <dgm:spPr/>
    </dgm:pt>
    <dgm:pt modelId="{90EB85CF-D721-4B3B-81C2-DB8BFF51F772}" type="pres">
      <dgm:prSet presAssocID="{ABB2D776-DC05-4593-BBC5-FEE5F30A53AC}" presName="bgRect" presStyleLbl="bgShp" presStyleIdx="1" presStyleCnt="2"/>
      <dgm:spPr/>
    </dgm:pt>
    <dgm:pt modelId="{4FCDA9B3-9977-4BA5-8E04-808375184E60}" type="pres">
      <dgm:prSet presAssocID="{ABB2D776-DC05-4593-BBC5-FEE5F30A53A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laying Cards"/>
        </a:ext>
      </dgm:extLst>
    </dgm:pt>
    <dgm:pt modelId="{C7D67563-B4D4-464B-A615-2CB5BAAED35D}" type="pres">
      <dgm:prSet presAssocID="{ABB2D776-DC05-4593-BBC5-FEE5F30A53AC}" presName="spaceRect" presStyleCnt="0"/>
      <dgm:spPr/>
    </dgm:pt>
    <dgm:pt modelId="{0BC744E0-3C31-42C5-877B-BBDBE386AFC4}" type="pres">
      <dgm:prSet presAssocID="{ABB2D776-DC05-4593-BBC5-FEE5F30A53AC}" presName="parTx" presStyleLbl="revTx" presStyleIdx="1" presStyleCnt="2">
        <dgm:presLayoutVars>
          <dgm:chMax val="0"/>
          <dgm:chPref val="0"/>
        </dgm:presLayoutVars>
      </dgm:prSet>
      <dgm:spPr/>
    </dgm:pt>
  </dgm:ptLst>
  <dgm:cxnLst>
    <dgm:cxn modelId="{1602350E-A9FD-4DC1-9E34-876AA4DE9D67}" srcId="{3FFDED62-D042-4143-9BBB-3A6608279973}" destId="{2C59BD4B-30C3-405B-9B3F-B15EB9D07C6D}" srcOrd="0" destOrd="0" parTransId="{34C251E1-B3A4-45F3-9F65-EE7DE739DBCD}" sibTransId="{671336C7-5CB5-4C86-A355-253041640815}"/>
    <dgm:cxn modelId="{B22CEF72-1D18-4907-9ED6-3E94D6FC9798}" srcId="{3FFDED62-D042-4143-9BBB-3A6608279973}" destId="{ABB2D776-DC05-4593-BBC5-FEE5F30A53AC}" srcOrd="1" destOrd="0" parTransId="{9663678F-4525-46F9-8AA4-C63D57425DF3}" sibTransId="{EC5AA833-06FC-483E-92C8-370CFA60B18F}"/>
    <dgm:cxn modelId="{2159C8C1-54F2-4226-92AA-2AD29C48C09D}" type="presOf" srcId="{3FFDED62-D042-4143-9BBB-3A6608279973}" destId="{6DC54D56-FD77-4F8D-A1B6-ED952E544B95}" srcOrd="0" destOrd="0" presId="urn:microsoft.com/office/officeart/2018/2/layout/IconVerticalSolidList"/>
    <dgm:cxn modelId="{F043FFD1-5395-4127-9E13-B9C5E3F0D8E1}" type="presOf" srcId="{ABB2D776-DC05-4593-BBC5-FEE5F30A53AC}" destId="{0BC744E0-3C31-42C5-877B-BBDBE386AFC4}" srcOrd="0" destOrd="0" presId="urn:microsoft.com/office/officeart/2018/2/layout/IconVerticalSolidList"/>
    <dgm:cxn modelId="{186A3DEB-D464-4340-893E-DD65D350D119}" type="presOf" srcId="{2C59BD4B-30C3-405B-9B3F-B15EB9D07C6D}" destId="{66B10A7B-EF54-4256-ADF4-D19881E50A0A}" srcOrd="0" destOrd="0" presId="urn:microsoft.com/office/officeart/2018/2/layout/IconVerticalSolidList"/>
    <dgm:cxn modelId="{5899D896-3776-4768-A37E-A3FD773F6195}" type="presParOf" srcId="{6DC54D56-FD77-4F8D-A1B6-ED952E544B95}" destId="{5D339D44-DB1A-4DA3-8993-F5CF53995624}" srcOrd="0" destOrd="0" presId="urn:microsoft.com/office/officeart/2018/2/layout/IconVerticalSolidList"/>
    <dgm:cxn modelId="{96253D96-123C-4A75-9197-3B8D1416C8D1}" type="presParOf" srcId="{5D339D44-DB1A-4DA3-8993-F5CF53995624}" destId="{F444ABE3-8360-42B9-92A4-25ABF172ACE5}" srcOrd="0" destOrd="0" presId="urn:microsoft.com/office/officeart/2018/2/layout/IconVerticalSolidList"/>
    <dgm:cxn modelId="{5F07E18D-03B2-4E5C-ADFC-8AD13A54FBD9}" type="presParOf" srcId="{5D339D44-DB1A-4DA3-8993-F5CF53995624}" destId="{AC885C37-ACF5-4AF8-BB3E-D724388D3EC7}" srcOrd="1" destOrd="0" presId="urn:microsoft.com/office/officeart/2018/2/layout/IconVerticalSolidList"/>
    <dgm:cxn modelId="{9FBF7285-3E2A-4D9F-AAD3-9C43D5AC0A63}" type="presParOf" srcId="{5D339D44-DB1A-4DA3-8993-F5CF53995624}" destId="{3366F1E2-C781-4297-BAF1-C2E6C6AF745D}" srcOrd="2" destOrd="0" presId="urn:microsoft.com/office/officeart/2018/2/layout/IconVerticalSolidList"/>
    <dgm:cxn modelId="{A7429717-1DD0-429C-AE5F-9568D153910A}" type="presParOf" srcId="{5D339D44-DB1A-4DA3-8993-F5CF53995624}" destId="{66B10A7B-EF54-4256-ADF4-D19881E50A0A}" srcOrd="3" destOrd="0" presId="urn:microsoft.com/office/officeart/2018/2/layout/IconVerticalSolidList"/>
    <dgm:cxn modelId="{462A7568-9BA0-4E12-BFEC-D9FFD8BCC2EB}" type="presParOf" srcId="{6DC54D56-FD77-4F8D-A1B6-ED952E544B95}" destId="{844E3799-23ED-4EF8-8974-6A9F4B876869}" srcOrd="1" destOrd="0" presId="urn:microsoft.com/office/officeart/2018/2/layout/IconVerticalSolidList"/>
    <dgm:cxn modelId="{90B74AD0-D348-4EE5-951C-83272AE4D8C9}" type="presParOf" srcId="{6DC54D56-FD77-4F8D-A1B6-ED952E544B95}" destId="{56930FAB-BE24-4053-BC07-02E96B322B27}" srcOrd="2" destOrd="0" presId="urn:microsoft.com/office/officeart/2018/2/layout/IconVerticalSolidList"/>
    <dgm:cxn modelId="{81F16EBE-943B-4659-98F0-90BC72834282}" type="presParOf" srcId="{56930FAB-BE24-4053-BC07-02E96B322B27}" destId="{90EB85CF-D721-4B3B-81C2-DB8BFF51F772}" srcOrd="0" destOrd="0" presId="urn:microsoft.com/office/officeart/2018/2/layout/IconVerticalSolidList"/>
    <dgm:cxn modelId="{EBDAE850-3B2B-492D-9F4D-4F6D0066A410}" type="presParOf" srcId="{56930FAB-BE24-4053-BC07-02E96B322B27}" destId="{4FCDA9B3-9977-4BA5-8E04-808375184E60}" srcOrd="1" destOrd="0" presId="urn:microsoft.com/office/officeart/2018/2/layout/IconVerticalSolidList"/>
    <dgm:cxn modelId="{E19E42E1-400F-4001-A87B-17DBF60D3C43}" type="presParOf" srcId="{56930FAB-BE24-4053-BC07-02E96B322B27}" destId="{C7D67563-B4D4-464B-A615-2CB5BAAED35D}" srcOrd="2" destOrd="0" presId="urn:microsoft.com/office/officeart/2018/2/layout/IconVerticalSolidList"/>
    <dgm:cxn modelId="{74B63293-440F-4836-975A-0A71ED478502}" type="presParOf" srcId="{56930FAB-BE24-4053-BC07-02E96B322B27}" destId="{0BC744E0-3C31-42C5-877B-BBDBE386AFC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5093857-EE94-4869-A4B0-C05CC30C7F6D}"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AB27307-54C4-453F-88C8-46DB55C2E450}">
      <dgm:prSet/>
      <dgm:spPr>
        <a:solidFill>
          <a:srgbClr val="0070C0"/>
        </a:solidFill>
      </dgm:spPr>
      <dgm:t>
        <a:bodyPr/>
        <a:lstStyle/>
        <a:p>
          <a:pPr>
            <a:lnSpc>
              <a:spcPct val="100000"/>
            </a:lnSpc>
          </a:pPr>
          <a:r>
            <a:rPr lang="en-US"/>
            <a:t>Create a short presentation to show who you think should be responsible for safeguarding people in relation to gambling. </a:t>
          </a:r>
        </a:p>
      </dgm:t>
    </dgm:pt>
    <dgm:pt modelId="{077B1B1F-3F3C-4A82-81B2-AFCEA4417726}" type="parTrans" cxnId="{9F0664B7-E085-41BC-9D4B-0E237D46E987}">
      <dgm:prSet/>
      <dgm:spPr/>
      <dgm:t>
        <a:bodyPr/>
        <a:lstStyle/>
        <a:p>
          <a:endParaRPr lang="en-US"/>
        </a:p>
      </dgm:t>
    </dgm:pt>
    <dgm:pt modelId="{35F6BE44-4BFF-4D17-BD75-8C5E6CC9EA50}" type="sibTrans" cxnId="{9F0664B7-E085-41BC-9D4B-0E237D46E987}">
      <dgm:prSet/>
      <dgm:spPr/>
      <dgm:t>
        <a:bodyPr/>
        <a:lstStyle/>
        <a:p>
          <a:endParaRPr lang="en-US"/>
        </a:p>
      </dgm:t>
    </dgm:pt>
    <dgm:pt modelId="{66D91E9E-1DF2-4F52-971D-5A2E4D49B4A1}">
      <dgm:prSet/>
      <dgm:spPr>
        <a:solidFill>
          <a:srgbClr val="0070C0"/>
        </a:solidFill>
      </dgm:spPr>
      <dgm:t>
        <a:bodyPr/>
        <a:lstStyle/>
        <a:p>
          <a:pPr>
            <a:lnSpc>
              <a:spcPct val="100000"/>
            </a:lnSpc>
          </a:pPr>
          <a:r>
            <a:rPr lang="en-US"/>
            <a:t>Make sure you can explain your ideas and reasoning.</a:t>
          </a:r>
        </a:p>
      </dgm:t>
    </dgm:pt>
    <dgm:pt modelId="{75C795B2-A98F-4E64-8719-4238AFE86DE5}" type="parTrans" cxnId="{3C745653-6DC4-4D4F-AB26-7697F24FF73F}">
      <dgm:prSet/>
      <dgm:spPr/>
      <dgm:t>
        <a:bodyPr/>
        <a:lstStyle/>
        <a:p>
          <a:endParaRPr lang="en-US"/>
        </a:p>
      </dgm:t>
    </dgm:pt>
    <dgm:pt modelId="{F2363061-1C85-4693-817F-79548029F55F}" type="sibTrans" cxnId="{3C745653-6DC4-4D4F-AB26-7697F24FF73F}">
      <dgm:prSet/>
      <dgm:spPr/>
      <dgm:t>
        <a:bodyPr/>
        <a:lstStyle/>
        <a:p>
          <a:endParaRPr lang="en-US"/>
        </a:p>
      </dgm:t>
    </dgm:pt>
    <dgm:pt modelId="{8032A1C5-7DF5-4FC4-B089-EA2CA4D3B365}" type="pres">
      <dgm:prSet presAssocID="{B5093857-EE94-4869-A4B0-C05CC30C7F6D}" presName="linear" presStyleCnt="0">
        <dgm:presLayoutVars>
          <dgm:animLvl val="lvl"/>
          <dgm:resizeHandles val="exact"/>
        </dgm:presLayoutVars>
      </dgm:prSet>
      <dgm:spPr/>
    </dgm:pt>
    <dgm:pt modelId="{4C658DEE-2F2A-4BBE-AC7E-16EF9E90C0B0}" type="pres">
      <dgm:prSet presAssocID="{CAB27307-54C4-453F-88C8-46DB55C2E450}" presName="parentText" presStyleLbl="node1" presStyleIdx="0" presStyleCnt="2" custScaleX="88707" custScaleY="77981" custLinFactY="-9358" custLinFactNeighborX="1480" custLinFactNeighborY="-100000">
        <dgm:presLayoutVars>
          <dgm:chMax val="0"/>
          <dgm:bulletEnabled val="1"/>
        </dgm:presLayoutVars>
      </dgm:prSet>
      <dgm:spPr/>
    </dgm:pt>
    <dgm:pt modelId="{5649618F-20BE-4E50-9DDD-B7EE42E12AD9}" type="pres">
      <dgm:prSet presAssocID="{35F6BE44-4BFF-4D17-BD75-8C5E6CC9EA50}" presName="spacer" presStyleCnt="0"/>
      <dgm:spPr/>
    </dgm:pt>
    <dgm:pt modelId="{E8B95E3A-8AD9-41CB-A9DA-F267E04CBBA5}" type="pres">
      <dgm:prSet presAssocID="{66D91E9E-1DF2-4F52-971D-5A2E4D49B4A1}" presName="parentText" presStyleLbl="node1" presStyleIdx="1" presStyleCnt="2" custScaleX="89624" custScaleY="75791" custLinFactY="-3863" custLinFactNeighborX="1920" custLinFactNeighborY="-100000">
        <dgm:presLayoutVars>
          <dgm:chMax val="0"/>
          <dgm:bulletEnabled val="1"/>
        </dgm:presLayoutVars>
      </dgm:prSet>
      <dgm:spPr/>
    </dgm:pt>
  </dgm:ptLst>
  <dgm:cxnLst>
    <dgm:cxn modelId="{D9A08E30-6FFD-40B8-B922-68D9219E4267}" type="presOf" srcId="{CAB27307-54C4-453F-88C8-46DB55C2E450}" destId="{4C658DEE-2F2A-4BBE-AC7E-16EF9E90C0B0}" srcOrd="0" destOrd="0" presId="urn:microsoft.com/office/officeart/2005/8/layout/vList2"/>
    <dgm:cxn modelId="{3C745653-6DC4-4D4F-AB26-7697F24FF73F}" srcId="{B5093857-EE94-4869-A4B0-C05CC30C7F6D}" destId="{66D91E9E-1DF2-4F52-971D-5A2E4D49B4A1}" srcOrd="1" destOrd="0" parTransId="{75C795B2-A98F-4E64-8719-4238AFE86DE5}" sibTransId="{F2363061-1C85-4693-817F-79548029F55F}"/>
    <dgm:cxn modelId="{9F0664B7-E085-41BC-9D4B-0E237D46E987}" srcId="{B5093857-EE94-4869-A4B0-C05CC30C7F6D}" destId="{CAB27307-54C4-453F-88C8-46DB55C2E450}" srcOrd="0" destOrd="0" parTransId="{077B1B1F-3F3C-4A82-81B2-AFCEA4417726}" sibTransId="{35F6BE44-4BFF-4D17-BD75-8C5E6CC9EA50}"/>
    <dgm:cxn modelId="{C6E7D4E6-CD13-4EB5-896B-8F356172F3B2}" type="presOf" srcId="{B5093857-EE94-4869-A4B0-C05CC30C7F6D}" destId="{8032A1C5-7DF5-4FC4-B089-EA2CA4D3B365}" srcOrd="0" destOrd="0" presId="urn:microsoft.com/office/officeart/2005/8/layout/vList2"/>
    <dgm:cxn modelId="{622ED6FF-FED5-4852-8E7F-C535F727A2DB}" type="presOf" srcId="{66D91E9E-1DF2-4F52-971D-5A2E4D49B4A1}" destId="{E8B95E3A-8AD9-41CB-A9DA-F267E04CBBA5}" srcOrd="0" destOrd="0" presId="urn:microsoft.com/office/officeart/2005/8/layout/vList2"/>
    <dgm:cxn modelId="{07371FAD-D84F-4D9C-8A33-067E44C04D8A}" type="presParOf" srcId="{8032A1C5-7DF5-4FC4-B089-EA2CA4D3B365}" destId="{4C658DEE-2F2A-4BBE-AC7E-16EF9E90C0B0}" srcOrd="0" destOrd="0" presId="urn:microsoft.com/office/officeart/2005/8/layout/vList2"/>
    <dgm:cxn modelId="{70D0451D-FEDB-4F84-93EB-43DE62AC2FB3}" type="presParOf" srcId="{8032A1C5-7DF5-4FC4-B089-EA2CA4D3B365}" destId="{5649618F-20BE-4E50-9DDD-B7EE42E12AD9}" srcOrd="1" destOrd="0" presId="urn:microsoft.com/office/officeart/2005/8/layout/vList2"/>
    <dgm:cxn modelId="{5EF3552F-4B8D-401E-826A-7D54412CC54D}" type="presParOf" srcId="{8032A1C5-7DF5-4FC4-B089-EA2CA4D3B365}" destId="{E8B95E3A-8AD9-41CB-A9DA-F267E04CBBA5}"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9CE3557-B69D-4C0E-A122-27CEAE237B0D}"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62D7D4C1-08F7-4A33-B809-E709B2708093}">
      <dgm:prSet/>
      <dgm:spPr>
        <a:solidFill>
          <a:srgbClr val="0070C0"/>
        </a:solidFill>
      </dgm:spPr>
      <dgm:t>
        <a:bodyPr/>
        <a:lstStyle/>
        <a:p>
          <a:r>
            <a:rPr lang="en-GB"/>
            <a:t>Deliver your presentation to the class.</a:t>
          </a:r>
          <a:endParaRPr lang="en-US"/>
        </a:p>
      </dgm:t>
    </dgm:pt>
    <dgm:pt modelId="{C3D69096-6395-4A45-B717-C1CAB1B7DF65}" type="parTrans" cxnId="{F56472D4-7590-4B65-936A-730FD20BFA36}">
      <dgm:prSet/>
      <dgm:spPr/>
      <dgm:t>
        <a:bodyPr/>
        <a:lstStyle/>
        <a:p>
          <a:endParaRPr lang="en-US"/>
        </a:p>
      </dgm:t>
    </dgm:pt>
    <dgm:pt modelId="{B3ED823E-ED4A-4062-A6EA-6C22C2438FA4}" type="sibTrans" cxnId="{F56472D4-7590-4B65-936A-730FD20BFA36}">
      <dgm:prSet/>
      <dgm:spPr/>
      <dgm:t>
        <a:bodyPr/>
        <a:lstStyle/>
        <a:p>
          <a:endParaRPr lang="en-US"/>
        </a:p>
      </dgm:t>
    </dgm:pt>
    <dgm:pt modelId="{F8F0E3CB-BA00-4134-8B52-CDD253FF1DA2}">
      <dgm:prSet/>
      <dgm:spPr>
        <a:solidFill>
          <a:srgbClr val="0070C0"/>
        </a:solidFill>
      </dgm:spPr>
      <dgm:t>
        <a:bodyPr/>
        <a:lstStyle/>
        <a:p>
          <a:r>
            <a:rPr lang="en-GB"/>
            <a:t>Vote for the group who delivered the strongest presentation, explaining your choice. </a:t>
          </a:r>
          <a:endParaRPr lang="en-US"/>
        </a:p>
      </dgm:t>
    </dgm:pt>
    <dgm:pt modelId="{BAEF54DA-E4FF-4E7C-9905-8A521217F004}" type="parTrans" cxnId="{CD81B308-6C3A-4967-AC2A-09795085F8FA}">
      <dgm:prSet/>
      <dgm:spPr/>
      <dgm:t>
        <a:bodyPr/>
        <a:lstStyle/>
        <a:p>
          <a:endParaRPr lang="en-US"/>
        </a:p>
      </dgm:t>
    </dgm:pt>
    <dgm:pt modelId="{36835B29-65C8-4B5B-993E-CB6E5734B346}" type="sibTrans" cxnId="{CD81B308-6C3A-4967-AC2A-09795085F8FA}">
      <dgm:prSet/>
      <dgm:spPr/>
      <dgm:t>
        <a:bodyPr/>
        <a:lstStyle/>
        <a:p>
          <a:endParaRPr lang="en-US"/>
        </a:p>
      </dgm:t>
    </dgm:pt>
    <dgm:pt modelId="{C17E5A9C-C176-4752-B385-356FC43DFA20}" type="pres">
      <dgm:prSet presAssocID="{E9CE3557-B69D-4C0E-A122-27CEAE237B0D}" presName="diagram" presStyleCnt="0">
        <dgm:presLayoutVars>
          <dgm:dir/>
          <dgm:resizeHandles val="exact"/>
        </dgm:presLayoutVars>
      </dgm:prSet>
      <dgm:spPr/>
    </dgm:pt>
    <dgm:pt modelId="{F6B515C5-F337-4DE2-A7EB-8F7FE425AFF4}" type="pres">
      <dgm:prSet presAssocID="{62D7D4C1-08F7-4A33-B809-E709B2708093}" presName="arrow" presStyleLbl="node1" presStyleIdx="0" presStyleCnt="2" custRadScaleRad="108248" custRadScaleInc="10388">
        <dgm:presLayoutVars>
          <dgm:bulletEnabled val="1"/>
        </dgm:presLayoutVars>
      </dgm:prSet>
      <dgm:spPr/>
    </dgm:pt>
    <dgm:pt modelId="{7AC0B2A0-5735-4715-9A1F-2102951C2CDA}" type="pres">
      <dgm:prSet presAssocID="{F8F0E3CB-BA00-4134-8B52-CDD253FF1DA2}" presName="arrow" presStyleLbl="node1" presStyleIdx="1" presStyleCnt="2" custRadScaleRad="395559" custRadScaleInc="-432">
        <dgm:presLayoutVars>
          <dgm:bulletEnabled val="1"/>
        </dgm:presLayoutVars>
      </dgm:prSet>
      <dgm:spPr/>
    </dgm:pt>
  </dgm:ptLst>
  <dgm:cxnLst>
    <dgm:cxn modelId="{CD81B308-6C3A-4967-AC2A-09795085F8FA}" srcId="{E9CE3557-B69D-4C0E-A122-27CEAE237B0D}" destId="{F8F0E3CB-BA00-4134-8B52-CDD253FF1DA2}" srcOrd="1" destOrd="0" parTransId="{BAEF54DA-E4FF-4E7C-9905-8A521217F004}" sibTransId="{36835B29-65C8-4B5B-993E-CB6E5734B346}"/>
    <dgm:cxn modelId="{2021C12A-7F63-4CEF-A197-5E30A8D4A128}" type="presOf" srcId="{F8F0E3CB-BA00-4134-8B52-CDD253FF1DA2}" destId="{7AC0B2A0-5735-4715-9A1F-2102951C2CDA}" srcOrd="0" destOrd="0" presId="urn:microsoft.com/office/officeart/2005/8/layout/arrow5"/>
    <dgm:cxn modelId="{377FAB9E-4018-4BF8-9BE2-EA32A3063B65}" type="presOf" srcId="{E9CE3557-B69D-4C0E-A122-27CEAE237B0D}" destId="{C17E5A9C-C176-4752-B385-356FC43DFA20}" srcOrd="0" destOrd="0" presId="urn:microsoft.com/office/officeart/2005/8/layout/arrow5"/>
    <dgm:cxn modelId="{35D626AF-534D-40E1-9B02-89A75A9B8C70}" type="presOf" srcId="{62D7D4C1-08F7-4A33-B809-E709B2708093}" destId="{F6B515C5-F337-4DE2-A7EB-8F7FE425AFF4}" srcOrd="0" destOrd="0" presId="urn:microsoft.com/office/officeart/2005/8/layout/arrow5"/>
    <dgm:cxn modelId="{F56472D4-7590-4B65-936A-730FD20BFA36}" srcId="{E9CE3557-B69D-4C0E-A122-27CEAE237B0D}" destId="{62D7D4C1-08F7-4A33-B809-E709B2708093}" srcOrd="0" destOrd="0" parTransId="{C3D69096-6395-4A45-B717-C1CAB1B7DF65}" sibTransId="{B3ED823E-ED4A-4062-A6EA-6C22C2438FA4}"/>
    <dgm:cxn modelId="{E3CDA9B0-D816-4DC3-A79D-DAE907BB57E8}" type="presParOf" srcId="{C17E5A9C-C176-4752-B385-356FC43DFA20}" destId="{F6B515C5-F337-4DE2-A7EB-8F7FE425AFF4}" srcOrd="0" destOrd="0" presId="urn:microsoft.com/office/officeart/2005/8/layout/arrow5"/>
    <dgm:cxn modelId="{4652062E-C4EF-423A-9B5F-1EC472B72C31}" type="presParOf" srcId="{C17E5A9C-C176-4752-B385-356FC43DFA20}" destId="{7AC0B2A0-5735-4715-9A1F-2102951C2CDA}"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1D10CB-DD85-4DE0-ABA4-C3DC3D79F5E5}">
      <dsp:nvSpPr>
        <dsp:cNvPr id="0" name=""/>
        <dsp:cNvSpPr/>
      </dsp:nvSpPr>
      <dsp:spPr>
        <a:xfrm>
          <a:off x="0" y="1655"/>
          <a:ext cx="6444910" cy="83926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D3A4F3-9D52-4A92-B5CB-8CADAF9506EB}">
      <dsp:nvSpPr>
        <dsp:cNvPr id="0" name=""/>
        <dsp:cNvSpPr/>
      </dsp:nvSpPr>
      <dsp:spPr>
        <a:xfrm>
          <a:off x="253877" y="190490"/>
          <a:ext cx="461595" cy="4615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E85DF7-E31C-493B-8C84-A304F91E4C8F}">
      <dsp:nvSpPr>
        <dsp:cNvPr id="0" name=""/>
        <dsp:cNvSpPr/>
      </dsp:nvSpPr>
      <dsp:spPr>
        <a:xfrm>
          <a:off x="969350" y="1655"/>
          <a:ext cx="5475559" cy="839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822" tIns="88822" rIns="88822" bIns="88822" numCol="1" spcCol="1270" anchor="ctr" anchorCtr="0">
          <a:noAutofit/>
        </a:bodyPr>
        <a:lstStyle/>
        <a:p>
          <a:pPr marL="0" lvl="0" indent="0" algn="l" defTabSz="933450">
            <a:lnSpc>
              <a:spcPct val="100000"/>
            </a:lnSpc>
            <a:spcBef>
              <a:spcPct val="0"/>
            </a:spcBef>
            <a:spcAft>
              <a:spcPct val="35000"/>
            </a:spcAft>
            <a:buNone/>
          </a:pPr>
          <a:r>
            <a:rPr lang="en-GB" sz="2100" kern="1200"/>
            <a:t>To understand why companies use advertising</a:t>
          </a:r>
          <a:endParaRPr lang="en-US" sz="2100" kern="1200"/>
        </a:p>
      </dsp:txBody>
      <dsp:txXfrm>
        <a:off x="969350" y="1655"/>
        <a:ext cx="5475559" cy="839264"/>
      </dsp:txXfrm>
    </dsp:sp>
    <dsp:sp modelId="{2ACCE13F-EB30-4600-A604-C94B64585590}">
      <dsp:nvSpPr>
        <dsp:cNvPr id="0" name=""/>
        <dsp:cNvSpPr/>
      </dsp:nvSpPr>
      <dsp:spPr>
        <a:xfrm>
          <a:off x="0" y="1050736"/>
          <a:ext cx="6444910" cy="83926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36BFFA-E20C-4C69-B51A-E8150144FDCF}">
      <dsp:nvSpPr>
        <dsp:cNvPr id="0" name=""/>
        <dsp:cNvSpPr/>
      </dsp:nvSpPr>
      <dsp:spPr>
        <a:xfrm>
          <a:off x="253877" y="1239570"/>
          <a:ext cx="461595" cy="4615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597A82-9FB9-445F-97FA-2D7022CD1A7C}">
      <dsp:nvSpPr>
        <dsp:cNvPr id="0" name=""/>
        <dsp:cNvSpPr/>
      </dsp:nvSpPr>
      <dsp:spPr>
        <a:xfrm>
          <a:off x="969350" y="1050736"/>
          <a:ext cx="5475559" cy="839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822" tIns="88822" rIns="88822" bIns="88822" numCol="1" spcCol="1270" anchor="ctr" anchorCtr="0">
          <a:noAutofit/>
        </a:bodyPr>
        <a:lstStyle/>
        <a:p>
          <a:pPr marL="0" lvl="0" indent="0" algn="l" defTabSz="933450">
            <a:lnSpc>
              <a:spcPct val="100000"/>
            </a:lnSpc>
            <a:spcBef>
              <a:spcPct val="0"/>
            </a:spcBef>
            <a:spcAft>
              <a:spcPct val="35000"/>
            </a:spcAft>
            <a:buNone/>
          </a:pPr>
          <a:r>
            <a:rPr lang="en-GB" sz="2100" kern="1200"/>
            <a:t>To understand the different types of advertising</a:t>
          </a:r>
          <a:endParaRPr lang="en-US" sz="2100" kern="1200"/>
        </a:p>
      </dsp:txBody>
      <dsp:txXfrm>
        <a:off x="969350" y="1050736"/>
        <a:ext cx="5475559" cy="839264"/>
      </dsp:txXfrm>
    </dsp:sp>
    <dsp:sp modelId="{C8B7BE15-C3C2-48B8-9724-6C46CD4699D8}">
      <dsp:nvSpPr>
        <dsp:cNvPr id="0" name=""/>
        <dsp:cNvSpPr/>
      </dsp:nvSpPr>
      <dsp:spPr>
        <a:xfrm>
          <a:off x="0" y="2099816"/>
          <a:ext cx="6444910" cy="83926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51B1CA-E892-41F4-8440-65D0D18ED62E}">
      <dsp:nvSpPr>
        <dsp:cNvPr id="0" name=""/>
        <dsp:cNvSpPr/>
      </dsp:nvSpPr>
      <dsp:spPr>
        <a:xfrm>
          <a:off x="253877" y="2288650"/>
          <a:ext cx="461595" cy="46159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158156-B30A-49BC-B2B0-775A62C06380}">
      <dsp:nvSpPr>
        <dsp:cNvPr id="0" name=""/>
        <dsp:cNvSpPr/>
      </dsp:nvSpPr>
      <dsp:spPr>
        <a:xfrm>
          <a:off x="969350" y="2099816"/>
          <a:ext cx="5475559" cy="839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822" tIns="88822" rIns="88822" bIns="88822" numCol="1" spcCol="1270" anchor="ctr" anchorCtr="0">
          <a:noAutofit/>
        </a:bodyPr>
        <a:lstStyle/>
        <a:p>
          <a:pPr marL="0" lvl="0" indent="0" algn="l" defTabSz="933450">
            <a:lnSpc>
              <a:spcPct val="100000"/>
            </a:lnSpc>
            <a:spcBef>
              <a:spcPct val="0"/>
            </a:spcBef>
            <a:spcAft>
              <a:spcPct val="35000"/>
            </a:spcAft>
            <a:buNone/>
          </a:pPr>
          <a:r>
            <a:rPr lang="en-GB" sz="2100" kern="1200"/>
            <a:t>To be able to reflect on how you feel about advertising</a:t>
          </a:r>
          <a:endParaRPr lang="en-US" sz="2100" kern="1200"/>
        </a:p>
      </dsp:txBody>
      <dsp:txXfrm>
        <a:off x="969350" y="2099816"/>
        <a:ext cx="5475559" cy="839264"/>
      </dsp:txXfrm>
    </dsp:sp>
    <dsp:sp modelId="{B3240280-B916-471E-816D-50E491D04348}">
      <dsp:nvSpPr>
        <dsp:cNvPr id="0" name=""/>
        <dsp:cNvSpPr/>
      </dsp:nvSpPr>
      <dsp:spPr>
        <a:xfrm>
          <a:off x="0" y="3148896"/>
          <a:ext cx="6444910" cy="83926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9E60C3-F694-4CC0-877B-47159A965743}">
      <dsp:nvSpPr>
        <dsp:cNvPr id="0" name=""/>
        <dsp:cNvSpPr/>
      </dsp:nvSpPr>
      <dsp:spPr>
        <a:xfrm>
          <a:off x="253877" y="3337731"/>
          <a:ext cx="461595" cy="46159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7D52A0-8E28-4E25-A63A-3C63A302B52E}">
      <dsp:nvSpPr>
        <dsp:cNvPr id="0" name=""/>
        <dsp:cNvSpPr/>
      </dsp:nvSpPr>
      <dsp:spPr>
        <a:xfrm>
          <a:off x="969350" y="3148896"/>
          <a:ext cx="5475559" cy="839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822" tIns="88822" rIns="88822" bIns="88822" numCol="1" spcCol="1270" anchor="ctr" anchorCtr="0">
          <a:noAutofit/>
        </a:bodyPr>
        <a:lstStyle/>
        <a:p>
          <a:pPr marL="0" lvl="0" indent="0" algn="l" defTabSz="933450">
            <a:lnSpc>
              <a:spcPct val="100000"/>
            </a:lnSpc>
            <a:spcBef>
              <a:spcPct val="0"/>
            </a:spcBef>
            <a:spcAft>
              <a:spcPct val="35000"/>
            </a:spcAft>
            <a:buNone/>
          </a:pPr>
          <a:r>
            <a:rPr lang="en-GB" sz="2100" kern="1200"/>
            <a:t>To analyse and evaluate the changes in advertising over time. </a:t>
          </a:r>
          <a:endParaRPr lang="en-US" sz="2100" kern="1200"/>
        </a:p>
      </dsp:txBody>
      <dsp:txXfrm>
        <a:off x="969350" y="3148896"/>
        <a:ext cx="5475559" cy="83926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CF798F-8F7A-4F48-ABDD-F59FE1591474}">
      <dsp:nvSpPr>
        <dsp:cNvPr id="0" name=""/>
        <dsp:cNvSpPr/>
      </dsp:nvSpPr>
      <dsp:spPr>
        <a:xfrm>
          <a:off x="0" y="0"/>
          <a:ext cx="8715599" cy="9803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a:t>What would happen if there were no safeguards? How would health and wellbeing, physical and financial health be impacted? </a:t>
          </a:r>
          <a:endParaRPr lang="en-US" sz="2000" kern="1200"/>
        </a:p>
      </dsp:txBody>
      <dsp:txXfrm>
        <a:off x="28712" y="28712"/>
        <a:ext cx="7574941" cy="922878"/>
      </dsp:txXfrm>
    </dsp:sp>
    <dsp:sp modelId="{E8147E3A-160A-4A25-B1A7-528E3E0F9710}">
      <dsp:nvSpPr>
        <dsp:cNvPr id="0" name=""/>
        <dsp:cNvSpPr/>
      </dsp:nvSpPr>
      <dsp:spPr>
        <a:xfrm>
          <a:off x="729931" y="1158539"/>
          <a:ext cx="8715599" cy="9803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a:t>Explore the 1985 Order.</a:t>
          </a:r>
          <a:endParaRPr lang="en-US" sz="2000" kern="1200"/>
        </a:p>
      </dsp:txBody>
      <dsp:txXfrm>
        <a:off x="758643" y="1187251"/>
        <a:ext cx="7291047" cy="922878"/>
      </dsp:txXfrm>
    </dsp:sp>
    <dsp:sp modelId="{77A24425-B7A4-429C-893F-699B07832192}">
      <dsp:nvSpPr>
        <dsp:cNvPr id="0" name=""/>
        <dsp:cNvSpPr/>
      </dsp:nvSpPr>
      <dsp:spPr>
        <a:xfrm>
          <a:off x="1448968" y="2317078"/>
          <a:ext cx="8715599" cy="9803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a:t>Are the current safeguarding measures effective?</a:t>
          </a:r>
          <a:endParaRPr lang="en-US" sz="2000" kern="1200"/>
        </a:p>
      </dsp:txBody>
      <dsp:txXfrm>
        <a:off x="1477680" y="2345790"/>
        <a:ext cx="7301941" cy="922878"/>
      </dsp:txXfrm>
    </dsp:sp>
    <dsp:sp modelId="{D60946C6-25E6-4922-BA2A-612C54600E8C}">
      <dsp:nvSpPr>
        <dsp:cNvPr id="0" name=""/>
        <dsp:cNvSpPr/>
      </dsp:nvSpPr>
      <dsp:spPr>
        <a:xfrm>
          <a:off x="2178899" y="3475617"/>
          <a:ext cx="8715599" cy="98030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kern="1200"/>
            <a:t>Write to your local MLA to suggest further safeguarding measures</a:t>
          </a:r>
          <a:r>
            <a:rPr lang="en-GB" sz="1900" kern="1200"/>
            <a:t>.</a:t>
          </a:r>
          <a:endParaRPr lang="en-US" sz="1900" kern="1200"/>
        </a:p>
      </dsp:txBody>
      <dsp:txXfrm>
        <a:off x="2207611" y="3504329"/>
        <a:ext cx="7291047" cy="922878"/>
      </dsp:txXfrm>
    </dsp:sp>
    <dsp:sp modelId="{B3AC574B-8665-40CE-92E2-A1F4CC13C94E}">
      <dsp:nvSpPr>
        <dsp:cNvPr id="0" name=""/>
        <dsp:cNvSpPr/>
      </dsp:nvSpPr>
      <dsp:spPr>
        <a:xfrm>
          <a:off x="8078402" y="750822"/>
          <a:ext cx="637196" cy="63719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8221771" y="750822"/>
        <a:ext cx="350458" cy="479490"/>
      </dsp:txXfrm>
    </dsp:sp>
    <dsp:sp modelId="{9AAA57A7-4016-46A1-971E-1E4B9D832C52}">
      <dsp:nvSpPr>
        <dsp:cNvPr id="0" name=""/>
        <dsp:cNvSpPr/>
      </dsp:nvSpPr>
      <dsp:spPr>
        <a:xfrm>
          <a:off x="8808334" y="1909361"/>
          <a:ext cx="637196" cy="63719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8951703" y="1909361"/>
        <a:ext cx="350458" cy="479490"/>
      </dsp:txXfrm>
    </dsp:sp>
    <dsp:sp modelId="{761BF5E5-8031-4AB0-9E31-FAEE47862BEC}">
      <dsp:nvSpPr>
        <dsp:cNvPr id="0" name=""/>
        <dsp:cNvSpPr/>
      </dsp:nvSpPr>
      <dsp:spPr>
        <a:xfrm>
          <a:off x="9527371" y="3067900"/>
          <a:ext cx="637196" cy="63719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9670740" y="3067900"/>
        <a:ext cx="350458" cy="47949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1BE960-8E68-474C-9677-3494CE107B67}">
      <dsp:nvSpPr>
        <dsp:cNvPr id="0" name=""/>
        <dsp:cNvSpPr/>
      </dsp:nvSpPr>
      <dsp:spPr>
        <a:xfrm>
          <a:off x="0" y="1439990"/>
          <a:ext cx="2744616" cy="17428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EB375E-770C-4B27-B4E1-CDA5029EACD9}">
      <dsp:nvSpPr>
        <dsp:cNvPr id="0" name=""/>
        <dsp:cNvSpPr/>
      </dsp:nvSpPr>
      <dsp:spPr>
        <a:xfrm>
          <a:off x="304957" y="1729700"/>
          <a:ext cx="2744616" cy="174283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a:t>To consider the reasons why young people gamble.</a:t>
          </a:r>
          <a:endParaRPr lang="en-US" sz="2500" kern="1200"/>
        </a:p>
      </dsp:txBody>
      <dsp:txXfrm>
        <a:off x="356003" y="1780746"/>
        <a:ext cx="2642524" cy="1640739"/>
      </dsp:txXfrm>
    </dsp:sp>
    <dsp:sp modelId="{2A7B77FA-6133-4A39-B2FD-73E58EFAB590}">
      <dsp:nvSpPr>
        <dsp:cNvPr id="0" name=""/>
        <dsp:cNvSpPr/>
      </dsp:nvSpPr>
      <dsp:spPr>
        <a:xfrm>
          <a:off x="3354530" y="1439990"/>
          <a:ext cx="2744616" cy="17428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2976FA-895F-45F9-BA91-CC4C59E8183C}">
      <dsp:nvSpPr>
        <dsp:cNvPr id="0" name=""/>
        <dsp:cNvSpPr/>
      </dsp:nvSpPr>
      <dsp:spPr>
        <a:xfrm>
          <a:off x="3659488" y="1729700"/>
          <a:ext cx="2744616" cy="174283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a:t>To consider the risks involved in gambling. </a:t>
          </a:r>
          <a:endParaRPr lang="en-US" sz="2500" kern="1200"/>
        </a:p>
      </dsp:txBody>
      <dsp:txXfrm>
        <a:off x="3710534" y="1780746"/>
        <a:ext cx="2642524" cy="1640739"/>
      </dsp:txXfrm>
    </dsp:sp>
    <dsp:sp modelId="{7BAADA38-420C-4173-9F1D-36DA3030255C}">
      <dsp:nvSpPr>
        <dsp:cNvPr id="0" name=""/>
        <dsp:cNvSpPr/>
      </dsp:nvSpPr>
      <dsp:spPr>
        <a:xfrm>
          <a:off x="6709061" y="1439990"/>
          <a:ext cx="2744616" cy="17428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B8995F-C8A7-4AD7-B46C-6D610D151D00}">
      <dsp:nvSpPr>
        <dsp:cNvPr id="0" name=""/>
        <dsp:cNvSpPr/>
      </dsp:nvSpPr>
      <dsp:spPr>
        <a:xfrm>
          <a:off x="7014018" y="1729700"/>
          <a:ext cx="2744616" cy="174283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a:t>To investigate and present findings on the motivations of gambling.</a:t>
          </a:r>
          <a:endParaRPr lang="en-US" sz="2500" kern="1200"/>
        </a:p>
      </dsp:txBody>
      <dsp:txXfrm>
        <a:off x="7065064" y="1780746"/>
        <a:ext cx="2642524" cy="164073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8A6B0F-45DD-4468-8DA1-4D5803D241A1}">
      <dsp:nvSpPr>
        <dsp:cNvPr id="0" name=""/>
        <dsp:cNvSpPr/>
      </dsp:nvSpPr>
      <dsp:spPr>
        <a:xfrm>
          <a:off x="0" y="0"/>
          <a:ext cx="10517025" cy="5499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264268-EF20-46CA-B672-0107987633CB}">
      <dsp:nvSpPr>
        <dsp:cNvPr id="0" name=""/>
        <dsp:cNvSpPr/>
      </dsp:nvSpPr>
      <dsp:spPr>
        <a:xfrm>
          <a:off x="166363" y="125032"/>
          <a:ext cx="302479" cy="30247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DFA7E1-34F0-4963-8B62-8A9FB259C93D}">
      <dsp:nvSpPr>
        <dsp:cNvPr id="0" name=""/>
        <dsp:cNvSpPr/>
      </dsp:nvSpPr>
      <dsp:spPr>
        <a:xfrm>
          <a:off x="635207" y="1290"/>
          <a:ext cx="9881817" cy="549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204" tIns="58204" rIns="58204" bIns="58204" numCol="1" spcCol="1270" anchor="ctr" anchorCtr="0">
          <a:noAutofit/>
        </a:bodyPr>
        <a:lstStyle/>
        <a:p>
          <a:pPr marL="0" lvl="0" indent="0" algn="l" defTabSz="889000">
            <a:lnSpc>
              <a:spcPct val="100000"/>
            </a:lnSpc>
            <a:spcBef>
              <a:spcPct val="0"/>
            </a:spcBef>
            <a:spcAft>
              <a:spcPct val="35000"/>
            </a:spcAft>
            <a:buNone/>
          </a:pPr>
          <a:r>
            <a:rPr lang="en-GB" sz="2000" kern="1200"/>
            <a:t>I can identify the motivations of young people who gamble.</a:t>
          </a:r>
          <a:endParaRPr lang="en-US" sz="2000" kern="1200"/>
        </a:p>
      </dsp:txBody>
      <dsp:txXfrm>
        <a:off x="635207" y="1290"/>
        <a:ext cx="9881817" cy="549963"/>
      </dsp:txXfrm>
    </dsp:sp>
    <dsp:sp modelId="{1FCED8B7-3EE2-4282-B806-5F5F9F2B55C2}">
      <dsp:nvSpPr>
        <dsp:cNvPr id="0" name=""/>
        <dsp:cNvSpPr/>
      </dsp:nvSpPr>
      <dsp:spPr>
        <a:xfrm>
          <a:off x="0" y="688745"/>
          <a:ext cx="10517025" cy="5499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B523FA-C8F4-4DC5-837F-30AEEEC19888}">
      <dsp:nvSpPr>
        <dsp:cNvPr id="0" name=""/>
        <dsp:cNvSpPr/>
      </dsp:nvSpPr>
      <dsp:spPr>
        <a:xfrm>
          <a:off x="166363" y="812486"/>
          <a:ext cx="302479" cy="30247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65E93C-4DF9-4F5A-99E8-E10CF201C188}">
      <dsp:nvSpPr>
        <dsp:cNvPr id="0" name=""/>
        <dsp:cNvSpPr/>
      </dsp:nvSpPr>
      <dsp:spPr>
        <a:xfrm>
          <a:off x="635207" y="688745"/>
          <a:ext cx="9881817" cy="549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204" tIns="58204" rIns="58204" bIns="58204" numCol="1" spcCol="1270" anchor="ctr" anchorCtr="0">
          <a:noAutofit/>
        </a:bodyPr>
        <a:lstStyle/>
        <a:p>
          <a:pPr marL="0" lvl="0" indent="0" algn="l" defTabSz="889000">
            <a:lnSpc>
              <a:spcPct val="100000"/>
            </a:lnSpc>
            <a:spcBef>
              <a:spcPct val="0"/>
            </a:spcBef>
            <a:spcAft>
              <a:spcPct val="35000"/>
            </a:spcAft>
            <a:buNone/>
          </a:pPr>
          <a:r>
            <a:rPr lang="en-GB" sz="2000" kern="1200"/>
            <a:t>I can identify the potential risks involved in gambling.</a:t>
          </a:r>
          <a:endParaRPr lang="en-US" sz="2000" kern="1200"/>
        </a:p>
      </dsp:txBody>
      <dsp:txXfrm>
        <a:off x="635207" y="688745"/>
        <a:ext cx="9881817" cy="549963"/>
      </dsp:txXfrm>
    </dsp:sp>
    <dsp:sp modelId="{4B0D9D10-087B-4324-8D85-7C1EFD1B0469}">
      <dsp:nvSpPr>
        <dsp:cNvPr id="0" name=""/>
        <dsp:cNvSpPr/>
      </dsp:nvSpPr>
      <dsp:spPr>
        <a:xfrm>
          <a:off x="0" y="1376199"/>
          <a:ext cx="10517025" cy="5499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0D9580-E765-4FAC-822A-C5C8805EBFB6}">
      <dsp:nvSpPr>
        <dsp:cNvPr id="0" name=""/>
        <dsp:cNvSpPr/>
      </dsp:nvSpPr>
      <dsp:spPr>
        <a:xfrm>
          <a:off x="166363" y="1499941"/>
          <a:ext cx="302479" cy="30247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83A51B-B661-4560-B004-51E2C3495FB8}">
      <dsp:nvSpPr>
        <dsp:cNvPr id="0" name=""/>
        <dsp:cNvSpPr/>
      </dsp:nvSpPr>
      <dsp:spPr>
        <a:xfrm>
          <a:off x="635207" y="1376199"/>
          <a:ext cx="9881817" cy="549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204" tIns="58204" rIns="58204" bIns="58204" numCol="1" spcCol="1270" anchor="ctr" anchorCtr="0">
          <a:noAutofit/>
        </a:bodyPr>
        <a:lstStyle/>
        <a:p>
          <a:pPr marL="0" lvl="0" indent="0" algn="l" defTabSz="889000">
            <a:lnSpc>
              <a:spcPct val="100000"/>
            </a:lnSpc>
            <a:spcBef>
              <a:spcPct val="0"/>
            </a:spcBef>
            <a:spcAft>
              <a:spcPct val="35000"/>
            </a:spcAft>
            <a:buNone/>
          </a:pPr>
          <a:r>
            <a:rPr lang="en-GB" sz="2000" kern="1200"/>
            <a:t>I understand that gambling may take place within games, such as the use of loot boxes.</a:t>
          </a:r>
          <a:endParaRPr lang="en-US" sz="2000" kern="1200"/>
        </a:p>
      </dsp:txBody>
      <dsp:txXfrm>
        <a:off x="635207" y="1376199"/>
        <a:ext cx="9881817" cy="549963"/>
      </dsp:txXfrm>
    </dsp:sp>
    <dsp:sp modelId="{6C96E486-6D82-4709-A4B3-3556EF657973}">
      <dsp:nvSpPr>
        <dsp:cNvPr id="0" name=""/>
        <dsp:cNvSpPr/>
      </dsp:nvSpPr>
      <dsp:spPr>
        <a:xfrm>
          <a:off x="0" y="2063653"/>
          <a:ext cx="10517025" cy="5499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0DE636-FCA9-445C-967C-303FADD75740}">
      <dsp:nvSpPr>
        <dsp:cNvPr id="0" name=""/>
        <dsp:cNvSpPr/>
      </dsp:nvSpPr>
      <dsp:spPr>
        <a:xfrm>
          <a:off x="166363" y="2187395"/>
          <a:ext cx="302479" cy="30247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3C5402-4041-47EF-9AFE-56AAA8616948}">
      <dsp:nvSpPr>
        <dsp:cNvPr id="0" name=""/>
        <dsp:cNvSpPr/>
      </dsp:nvSpPr>
      <dsp:spPr>
        <a:xfrm>
          <a:off x="635207" y="2063653"/>
          <a:ext cx="9881817" cy="549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204" tIns="58204" rIns="58204" bIns="58204" numCol="1" spcCol="1270" anchor="ctr" anchorCtr="0">
          <a:noAutofit/>
        </a:bodyPr>
        <a:lstStyle/>
        <a:p>
          <a:pPr marL="0" lvl="0" indent="0" algn="l" defTabSz="889000">
            <a:lnSpc>
              <a:spcPct val="100000"/>
            </a:lnSpc>
            <a:spcBef>
              <a:spcPct val="0"/>
            </a:spcBef>
            <a:spcAft>
              <a:spcPct val="35000"/>
            </a:spcAft>
            <a:buNone/>
          </a:pPr>
          <a:r>
            <a:rPr lang="en-GB" sz="2000" kern="1200"/>
            <a:t>I can create and conduct a questionnaire. </a:t>
          </a:r>
          <a:endParaRPr lang="en-US" sz="2000" kern="1200"/>
        </a:p>
      </dsp:txBody>
      <dsp:txXfrm>
        <a:off x="635207" y="2063653"/>
        <a:ext cx="9881817" cy="549963"/>
      </dsp:txXfrm>
    </dsp:sp>
    <dsp:sp modelId="{A7D48697-8D23-4F2E-BE19-E9C70D55F531}">
      <dsp:nvSpPr>
        <dsp:cNvPr id="0" name=""/>
        <dsp:cNvSpPr/>
      </dsp:nvSpPr>
      <dsp:spPr>
        <a:xfrm>
          <a:off x="0" y="2751108"/>
          <a:ext cx="10517025" cy="5499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9E2AF9-8C28-4E19-A8EA-665D584A5094}">
      <dsp:nvSpPr>
        <dsp:cNvPr id="0" name=""/>
        <dsp:cNvSpPr/>
      </dsp:nvSpPr>
      <dsp:spPr>
        <a:xfrm>
          <a:off x="166363" y="2874850"/>
          <a:ext cx="302479" cy="30247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98C025-6C26-4005-B7E4-B6813C132FBA}">
      <dsp:nvSpPr>
        <dsp:cNvPr id="0" name=""/>
        <dsp:cNvSpPr/>
      </dsp:nvSpPr>
      <dsp:spPr>
        <a:xfrm>
          <a:off x="635207" y="2751108"/>
          <a:ext cx="9881817" cy="549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204" tIns="58204" rIns="58204" bIns="58204" numCol="1" spcCol="1270" anchor="ctr" anchorCtr="0">
          <a:noAutofit/>
        </a:bodyPr>
        <a:lstStyle/>
        <a:p>
          <a:pPr marL="0" lvl="0" indent="0" algn="l" defTabSz="889000">
            <a:lnSpc>
              <a:spcPct val="100000"/>
            </a:lnSpc>
            <a:spcBef>
              <a:spcPct val="0"/>
            </a:spcBef>
            <a:spcAft>
              <a:spcPct val="35000"/>
            </a:spcAft>
            <a:buNone/>
          </a:pPr>
          <a:r>
            <a:rPr lang="en-GB" sz="2000" kern="1200"/>
            <a:t>I can analyse the findings of an investigation. </a:t>
          </a:r>
          <a:endParaRPr lang="en-US" sz="2000" kern="1200"/>
        </a:p>
      </dsp:txBody>
      <dsp:txXfrm>
        <a:off x="635207" y="2751108"/>
        <a:ext cx="9881817" cy="549963"/>
      </dsp:txXfrm>
    </dsp:sp>
    <dsp:sp modelId="{EA2D339D-0EE7-4E62-94B4-740706C635A2}">
      <dsp:nvSpPr>
        <dsp:cNvPr id="0" name=""/>
        <dsp:cNvSpPr/>
      </dsp:nvSpPr>
      <dsp:spPr>
        <a:xfrm>
          <a:off x="0" y="3439853"/>
          <a:ext cx="10517025" cy="5499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8B75EA-7690-4AB3-904D-B038807B13D4}">
      <dsp:nvSpPr>
        <dsp:cNvPr id="0" name=""/>
        <dsp:cNvSpPr/>
      </dsp:nvSpPr>
      <dsp:spPr>
        <a:xfrm>
          <a:off x="166363" y="3562304"/>
          <a:ext cx="302479" cy="30247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4E6DBC-2B91-423E-8D2C-7E319FEE024B}">
      <dsp:nvSpPr>
        <dsp:cNvPr id="0" name=""/>
        <dsp:cNvSpPr/>
      </dsp:nvSpPr>
      <dsp:spPr>
        <a:xfrm>
          <a:off x="635207" y="3438562"/>
          <a:ext cx="9881817" cy="549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8204" tIns="58204" rIns="58204" bIns="58204" numCol="1" spcCol="1270" anchor="ctr" anchorCtr="0">
          <a:noAutofit/>
        </a:bodyPr>
        <a:lstStyle/>
        <a:p>
          <a:pPr marL="0" lvl="0" indent="0" algn="l" defTabSz="889000">
            <a:lnSpc>
              <a:spcPct val="100000"/>
            </a:lnSpc>
            <a:spcBef>
              <a:spcPct val="0"/>
            </a:spcBef>
            <a:spcAft>
              <a:spcPct val="35000"/>
            </a:spcAft>
            <a:buNone/>
          </a:pPr>
          <a:r>
            <a:rPr lang="en-GB" sz="2000" kern="1200"/>
            <a:t>I can present information to my peers</a:t>
          </a:r>
          <a:r>
            <a:rPr lang="en-GB" sz="1900" kern="1200"/>
            <a:t>.</a:t>
          </a:r>
          <a:endParaRPr lang="en-US" sz="1900" kern="1200"/>
        </a:p>
      </dsp:txBody>
      <dsp:txXfrm>
        <a:off x="635207" y="3438562"/>
        <a:ext cx="9881817" cy="54996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05CA2D-9207-4F56-8ACF-112C6381E07D}">
      <dsp:nvSpPr>
        <dsp:cNvPr id="0" name=""/>
        <dsp:cNvSpPr/>
      </dsp:nvSpPr>
      <dsp:spPr>
        <a:xfrm>
          <a:off x="0" y="633305"/>
          <a:ext cx="5678867" cy="13192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100000"/>
            </a:lnSpc>
            <a:spcBef>
              <a:spcPct val="0"/>
            </a:spcBef>
            <a:spcAft>
              <a:spcPct val="35000"/>
            </a:spcAft>
            <a:buNone/>
            <a:defRPr cap="all"/>
          </a:pPr>
          <a:r>
            <a:rPr lang="en-GB" sz="2400" kern="1200"/>
            <a:t>discuss and note down the risks of gambling/gaming. </a:t>
          </a:r>
          <a:endParaRPr lang="en-US" sz="2400" kern="1200"/>
        </a:p>
      </dsp:txBody>
      <dsp:txXfrm>
        <a:off x="64398" y="697703"/>
        <a:ext cx="5550071" cy="1190409"/>
      </dsp:txXfrm>
    </dsp:sp>
    <dsp:sp modelId="{FBF397C2-03FB-4F31-A045-8D88BB0ADF5E}">
      <dsp:nvSpPr>
        <dsp:cNvPr id="0" name=""/>
        <dsp:cNvSpPr/>
      </dsp:nvSpPr>
      <dsp:spPr>
        <a:xfrm>
          <a:off x="0" y="2139711"/>
          <a:ext cx="5678867" cy="1216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100000"/>
            </a:lnSpc>
            <a:spcBef>
              <a:spcPct val="0"/>
            </a:spcBef>
            <a:spcAft>
              <a:spcPct val="35000"/>
            </a:spcAft>
            <a:buNone/>
            <a:defRPr cap="all"/>
          </a:pPr>
          <a:r>
            <a:rPr lang="en-GB" sz="2400" kern="1200"/>
            <a:t>share your ideas AND REASONING with the class.</a:t>
          </a:r>
          <a:endParaRPr lang="en-US" sz="2400" kern="1200"/>
        </a:p>
      </dsp:txBody>
      <dsp:txXfrm>
        <a:off x="59399" y="2199110"/>
        <a:ext cx="5560069" cy="109800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443023-9247-473A-BD66-8F919BAF3ABA}">
      <dsp:nvSpPr>
        <dsp:cNvPr id="0" name=""/>
        <dsp:cNvSpPr/>
      </dsp:nvSpPr>
      <dsp:spPr>
        <a:xfrm>
          <a:off x="0" y="354906"/>
          <a:ext cx="6418163" cy="1746139"/>
        </a:xfrm>
        <a:prstGeom prst="roundRect">
          <a:avLst>
            <a:gd name="adj" fmla="val 10000"/>
          </a:avLst>
        </a:prstGeom>
        <a:solidFill>
          <a:schemeClr val="bg2">
            <a:lumMod val="90000"/>
          </a:schemeClr>
        </a:solidFill>
        <a:ln>
          <a:noFill/>
        </a:ln>
        <a:effectLst/>
      </dsp:spPr>
      <dsp:style>
        <a:lnRef idx="0">
          <a:scrgbClr r="0" g="0" b="0"/>
        </a:lnRef>
        <a:fillRef idx="1">
          <a:scrgbClr r="0" g="0" b="0"/>
        </a:fillRef>
        <a:effectRef idx="0">
          <a:scrgbClr r="0" g="0" b="0"/>
        </a:effectRef>
        <a:fontRef idx="minor"/>
      </dsp:style>
    </dsp:sp>
    <dsp:sp modelId="{EB2C93DA-4AC9-44C6-8714-CFBAD05665DA}">
      <dsp:nvSpPr>
        <dsp:cNvPr id="0" name=""/>
        <dsp:cNvSpPr/>
      </dsp:nvSpPr>
      <dsp:spPr>
        <a:xfrm>
          <a:off x="528207" y="747787"/>
          <a:ext cx="960376" cy="96037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1F910E-5056-4848-869A-39EA9C0DF8E6}">
      <dsp:nvSpPr>
        <dsp:cNvPr id="0" name=""/>
        <dsp:cNvSpPr/>
      </dsp:nvSpPr>
      <dsp:spPr>
        <a:xfrm>
          <a:off x="2016790" y="354906"/>
          <a:ext cx="4401372" cy="1746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800" tIns="184800" rIns="184800" bIns="184800" numCol="1" spcCol="1270" anchor="ctr" anchorCtr="0">
          <a:noAutofit/>
        </a:bodyPr>
        <a:lstStyle/>
        <a:p>
          <a:pPr marL="0" lvl="0" indent="0" algn="l" defTabSz="889000">
            <a:lnSpc>
              <a:spcPct val="100000"/>
            </a:lnSpc>
            <a:spcBef>
              <a:spcPct val="0"/>
            </a:spcBef>
            <a:spcAft>
              <a:spcPct val="35000"/>
            </a:spcAft>
            <a:buNone/>
          </a:pPr>
          <a:r>
            <a:rPr lang="en-US" sz="2000" kern="1200"/>
            <a:t>What are the motivations for gambling, gaming and in-app purchasing within your class? </a:t>
          </a:r>
        </a:p>
        <a:p>
          <a:pPr marL="0" lvl="0" indent="0" algn="l" defTabSz="889000">
            <a:lnSpc>
              <a:spcPct val="100000"/>
            </a:lnSpc>
            <a:spcBef>
              <a:spcPct val="0"/>
            </a:spcBef>
            <a:spcAft>
              <a:spcPct val="35000"/>
            </a:spcAft>
            <a:buNone/>
          </a:pPr>
          <a:r>
            <a:rPr lang="en-US" sz="2000" kern="1200"/>
            <a:t>Create a questionnaire to find out.</a:t>
          </a:r>
        </a:p>
      </dsp:txBody>
      <dsp:txXfrm>
        <a:off x="2016790" y="354906"/>
        <a:ext cx="4401372" cy="1746139"/>
      </dsp:txXfrm>
    </dsp:sp>
    <dsp:sp modelId="{A2CCBB7D-2471-4EA6-9C83-EFBBAC7AE0E8}">
      <dsp:nvSpPr>
        <dsp:cNvPr id="0" name=""/>
        <dsp:cNvSpPr/>
      </dsp:nvSpPr>
      <dsp:spPr>
        <a:xfrm>
          <a:off x="0" y="2441755"/>
          <a:ext cx="6418163" cy="1746139"/>
        </a:xfrm>
        <a:prstGeom prst="roundRect">
          <a:avLst>
            <a:gd name="adj" fmla="val 10000"/>
          </a:avLst>
        </a:prstGeom>
        <a:solidFill>
          <a:schemeClr val="bg2">
            <a:lumMod val="90000"/>
          </a:schemeClr>
        </a:solidFill>
        <a:ln>
          <a:noFill/>
        </a:ln>
        <a:effectLst/>
      </dsp:spPr>
      <dsp:style>
        <a:lnRef idx="0">
          <a:scrgbClr r="0" g="0" b="0"/>
        </a:lnRef>
        <a:fillRef idx="1">
          <a:scrgbClr r="0" g="0" b="0"/>
        </a:fillRef>
        <a:effectRef idx="0">
          <a:scrgbClr r="0" g="0" b="0"/>
        </a:effectRef>
        <a:fontRef idx="minor"/>
      </dsp:style>
    </dsp:sp>
    <dsp:sp modelId="{41D9053A-15DC-4ED4-8DF0-094982E08332}">
      <dsp:nvSpPr>
        <dsp:cNvPr id="0" name=""/>
        <dsp:cNvSpPr/>
      </dsp:nvSpPr>
      <dsp:spPr>
        <a:xfrm>
          <a:off x="528207" y="2834636"/>
          <a:ext cx="960376" cy="96037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C954B3-AC1A-4118-8203-A5614451672F}">
      <dsp:nvSpPr>
        <dsp:cNvPr id="0" name=""/>
        <dsp:cNvSpPr/>
      </dsp:nvSpPr>
      <dsp:spPr>
        <a:xfrm>
          <a:off x="2016790" y="2441755"/>
          <a:ext cx="4401372" cy="1746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800" tIns="184800" rIns="184800" bIns="184800" numCol="1" spcCol="1270" anchor="ctr" anchorCtr="0">
          <a:noAutofit/>
        </a:bodyPr>
        <a:lstStyle/>
        <a:p>
          <a:pPr marL="0" lvl="0" indent="0" algn="l" defTabSz="933450">
            <a:lnSpc>
              <a:spcPct val="100000"/>
            </a:lnSpc>
            <a:spcBef>
              <a:spcPct val="0"/>
            </a:spcBef>
            <a:spcAft>
              <a:spcPct val="35000"/>
            </a:spcAft>
            <a:buNone/>
          </a:pPr>
          <a:r>
            <a:rPr lang="en-US" sz="2100" kern="1200"/>
            <a:t>Produce a presentation/learning material to demonstrate the information you have collected; this could include graphs and pie charts.  </a:t>
          </a:r>
        </a:p>
      </dsp:txBody>
      <dsp:txXfrm>
        <a:off x="2016790" y="2441755"/>
        <a:ext cx="4401372" cy="174613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F7A324-F4C5-463C-A3D1-4F784A48B947}">
      <dsp:nvSpPr>
        <dsp:cNvPr id="0" name=""/>
        <dsp:cNvSpPr/>
      </dsp:nvSpPr>
      <dsp:spPr>
        <a:xfrm>
          <a:off x="2100679" y="206441"/>
          <a:ext cx="2196000" cy="2196000"/>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DBC71D-09BD-4C2A-A774-B322ED044C56}">
      <dsp:nvSpPr>
        <dsp:cNvPr id="0" name=""/>
        <dsp:cNvSpPr/>
      </dsp:nvSpPr>
      <dsp:spPr>
        <a:xfrm>
          <a:off x="2568679" y="674441"/>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3DDF77-DAF3-4C88-88EF-4526E491AE7A}">
      <dsp:nvSpPr>
        <dsp:cNvPr id="0" name=""/>
        <dsp:cNvSpPr/>
      </dsp:nvSpPr>
      <dsp:spPr>
        <a:xfrm>
          <a:off x="1398679" y="3086442"/>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cap="all"/>
          </a:pPr>
          <a:r>
            <a:rPr lang="en-GB" sz="2200" kern="1200"/>
            <a:t>Write down one risk associated with gambling.</a:t>
          </a:r>
          <a:endParaRPr lang="en-US" sz="2200" kern="1200"/>
        </a:p>
      </dsp:txBody>
      <dsp:txXfrm>
        <a:off x="1398679" y="3086442"/>
        <a:ext cx="3600000" cy="720000"/>
      </dsp:txXfrm>
    </dsp:sp>
    <dsp:sp modelId="{88FF5192-9146-44AF-8A6D-0B5C392AF851}">
      <dsp:nvSpPr>
        <dsp:cNvPr id="0" name=""/>
        <dsp:cNvSpPr/>
      </dsp:nvSpPr>
      <dsp:spPr>
        <a:xfrm>
          <a:off x="6330679" y="206441"/>
          <a:ext cx="2196000" cy="2196000"/>
        </a:xfrm>
        <a:prstGeom prst="round2DiagRect">
          <a:avLst>
            <a:gd name="adj1" fmla="val 29727"/>
            <a:gd name="adj2" fmla="val 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3E3C6E-B16B-4DDB-9908-610A447DD6AB}">
      <dsp:nvSpPr>
        <dsp:cNvPr id="0" name=""/>
        <dsp:cNvSpPr/>
      </dsp:nvSpPr>
      <dsp:spPr>
        <a:xfrm>
          <a:off x="6798679" y="674441"/>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A3B81D-9AD4-4073-A9C8-87B96F381E70}">
      <dsp:nvSpPr>
        <dsp:cNvPr id="0" name=""/>
        <dsp:cNvSpPr/>
      </dsp:nvSpPr>
      <dsp:spPr>
        <a:xfrm>
          <a:off x="5628679" y="3086442"/>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cap="all"/>
          </a:pPr>
          <a:r>
            <a:rPr lang="en-GB" sz="2200" kern="1200"/>
            <a:t>How can this risk be mitigated? </a:t>
          </a:r>
          <a:endParaRPr lang="en-US" sz="2200" kern="1200"/>
        </a:p>
      </dsp:txBody>
      <dsp:txXfrm>
        <a:off x="5628679" y="3086442"/>
        <a:ext cx="3600000" cy="72000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FCD4F6-66BC-4558-AEA1-6785E928859A}">
      <dsp:nvSpPr>
        <dsp:cNvPr id="0" name=""/>
        <dsp:cNvSpPr/>
      </dsp:nvSpPr>
      <dsp:spPr>
        <a:xfrm>
          <a:off x="895577" y="1125634"/>
          <a:ext cx="1245388" cy="124538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ACBBF1-3A85-41D3-B099-BC45F9A0184D}">
      <dsp:nvSpPr>
        <dsp:cNvPr id="0" name=""/>
        <dsp:cNvSpPr/>
      </dsp:nvSpPr>
      <dsp:spPr>
        <a:xfrm>
          <a:off x="134507" y="2741809"/>
          <a:ext cx="2767530"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1800" kern="1200"/>
            <a:t>To consider the risks and potential harms involved in gambling</a:t>
          </a:r>
          <a:endParaRPr lang="en-US" sz="1800" kern="1200"/>
        </a:p>
      </dsp:txBody>
      <dsp:txXfrm>
        <a:off x="134507" y="2741809"/>
        <a:ext cx="2767530" cy="855000"/>
      </dsp:txXfrm>
    </dsp:sp>
    <dsp:sp modelId="{77E0D30F-948E-4418-B6C7-1F2D0CE7C862}">
      <dsp:nvSpPr>
        <dsp:cNvPr id="0" name=""/>
        <dsp:cNvSpPr/>
      </dsp:nvSpPr>
      <dsp:spPr>
        <a:xfrm>
          <a:off x="4147425" y="1125634"/>
          <a:ext cx="1245388" cy="124538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F1716A-9C3D-4266-9FF6-D113CBC7368C}">
      <dsp:nvSpPr>
        <dsp:cNvPr id="0" name=""/>
        <dsp:cNvSpPr/>
      </dsp:nvSpPr>
      <dsp:spPr>
        <a:xfrm>
          <a:off x="3386355" y="2741809"/>
          <a:ext cx="2767530"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1800" kern="1200"/>
            <a:t>To identify key behaviours that someone is experiencing harm</a:t>
          </a:r>
          <a:endParaRPr lang="en-US" sz="1800" kern="1200"/>
        </a:p>
      </dsp:txBody>
      <dsp:txXfrm>
        <a:off x="3386355" y="2741809"/>
        <a:ext cx="2767530" cy="855000"/>
      </dsp:txXfrm>
    </dsp:sp>
    <dsp:sp modelId="{9154AD72-B542-4CEC-891D-46C5113C6545}">
      <dsp:nvSpPr>
        <dsp:cNvPr id="0" name=""/>
        <dsp:cNvSpPr/>
      </dsp:nvSpPr>
      <dsp:spPr>
        <a:xfrm>
          <a:off x="7399273" y="1125634"/>
          <a:ext cx="1245388" cy="124538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21DDC2-6C5E-4FF1-B457-530E8021A7B4}">
      <dsp:nvSpPr>
        <dsp:cNvPr id="0" name=""/>
        <dsp:cNvSpPr/>
      </dsp:nvSpPr>
      <dsp:spPr>
        <a:xfrm>
          <a:off x="6638202" y="2741809"/>
          <a:ext cx="2767530"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1800" kern="1200"/>
            <a:t>To raise awareness of the potential harms of gambling and signpost support</a:t>
          </a:r>
          <a:endParaRPr lang="en-US" sz="1800" kern="1200"/>
        </a:p>
      </dsp:txBody>
      <dsp:txXfrm>
        <a:off x="6638202" y="2741809"/>
        <a:ext cx="2767530" cy="85500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B291C-BD5E-4D80-BD7B-989862920F79}">
      <dsp:nvSpPr>
        <dsp:cNvPr id="0" name=""/>
        <dsp:cNvSpPr/>
      </dsp:nvSpPr>
      <dsp:spPr>
        <a:xfrm>
          <a:off x="1791513" y="0"/>
          <a:ext cx="7166055" cy="103714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041" tIns="263436" rIns="139041" bIns="263436" numCol="1" spcCol="1270" anchor="ctr" anchorCtr="0">
          <a:noAutofit/>
        </a:bodyPr>
        <a:lstStyle/>
        <a:p>
          <a:pPr marL="0" lvl="0" indent="0" algn="l" defTabSz="800100">
            <a:lnSpc>
              <a:spcPct val="90000"/>
            </a:lnSpc>
            <a:spcBef>
              <a:spcPct val="0"/>
            </a:spcBef>
            <a:spcAft>
              <a:spcPct val="35000"/>
            </a:spcAft>
            <a:buNone/>
          </a:pPr>
          <a:r>
            <a:rPr lang="en-US" sz="1800" kern="1200"/>
            <a:t>I can identify the potential risks involved in gambling</a:t>
          </a:r>
        </a:p>
      </dsp:txBody>
      <dsp:txXfrm>
        <a:off x="1791513" y="0"/>
        <a:ext cx="7166055" cy="1037148"/>
      </dsp:txXfrm>
    </dsp:sp>
    <dsp:sp modelId="{A744BDF1-69D6-4184-B5C8-307374632FAC}">
      <dsp:nvSpPr>
        <dsp:cNvPr id="0" name=""/>
        <dsp:cNvSpPr/>
      </dsp:nvSpPr>
      <dsp:spPr>
        <a:xfrm>
          <a:off x="0" y="2002"/>
          <a:ext cx="1791513" cy="1037148"/>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4801" tIns="102447" rIns="94801" bIns="102447" numCol="1" spcCol="1270" anchor="ctr" anchorCtr="0">
          <a:noAutofit/>
        </a:bodyPr>
        <a:lstStyle/>
        <a:p>
          <a:pPr marL="0" lvl="0" indent="0" algn="ctr" defTabSz="1022350">
            <a:lnSpc>
              <a:spcPct val="90000"/>
            </a:lnSpc>
            <a:spcBef>
              <a:spcPct val="0"/>
            </a:spcBef>
            <a:spcAft>
              <a:spcPct val="35000"/>
            </a:spcAft>
            <a:buNone/>
          </a:pPr>
          <a:r>
            <a:rPr lang="en-US" sz="2300" kern="1200"/>
            <a:t>Identify</a:t>
          </a:r>
        </a:p>
      </dsp:txBody>
      <dsp:txXfrm>
        <a:off x="0" y="2002"/>
        <a:ext cx="1791513" cy="1037148"/>
      </dsp:txXfrm>
    </dsp:sp>
    <dsp:sp modelId="{BD451156-8570-4AFD-A748-C88D0F0C2DAC}">
      <dsp:nvSpPr>
        <dsp:cNvPr id="0" name=""/>
        <dsp:cNvSpPr/>
      </dsp:nvSpPr>
      <dsp:spPr>
        <a:xfrm>
          <a:off x="1791513" y="1101379"/>
          <a:ext cx="7166055" cy="103714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041" tIns="263436" rIns="139041" bIns="263436" numCol="1" spcCol="1270" anchor="ctr" anchorCtr="0">
          <a:noAutofit/>
        </a:bodyPr>
        <a:lstStyle/>
        <a:p>
          <a:pPr marL="0" lvl="0" indent="0" algn="l" defTabSz="800100">
            <a:lnSpc>
              <a:spcPct val="90000"/>
            </a:lnSpc>
            <a:spcBef>
              <a:spcPct val="0"/>
            </a:spcBef>
            <a:spcAft>
              <a:spcPct val="35000"/>
            </a:spcAft>
            <a:buNone/>
          </a:pPr>
          <a:r>
            <a:rPr lang="en-US" sz="1800" kern="1200"/>
            <a:t>I can define gambling related harm</a:t>
          </a:r>
        </a:p>
      </dsp:txBody>
      <dsp:txXfrm>
        <a:off x="1791513" y="1101379"/>
        <a:ext cx="7166055" cy="1037148"/>
      </dsp:txXfrm>
    </dsp:sp>
    <dsp:sp modelId="{83CF93E4-33B9-43B2-A68E-FF9E25AF3F63}">
      <dsp:nvSpPr>
        <dsp:cNvPr id="0" name=""/>
        <dsp:cNvSpPr/>
      </dsp:nvSpPr>
      <dsp:spPr>
        <a:xfrm>
          <a:off x="0" y="1101379"/>
          <a:ext cx="1791513" cy="1037148"/>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4801" tIns="102447" rIns="94801" bIns="102447" numCol="1" spcCol="1270" anchor="ctr" anchorCtr="0">
          <a:noAutofit/>
        </a:bodyPr>
        <a:lstStyle/>
        <a:p>
          <a:pPr marL="0" lvl="0" indent="0" algn="ctr" defTabSz="1022350">
            <a:lnSpc>
              <a:spcPct val="90000"/>
            </a:lnSpc>
            <a:spcBef>
              <a:spcPct val="0"/>
            </a:spcBef>
            <a:spcAft>
              <a:spcPct val="35000"/>
            </a:spcAft>
            <a:buNone/>
          </a:pPr>
          <a:r>
            <a:rPr lang="en-US" sz="2300" kern="1200"/>
            <a:t>Define</a:t>
          </a:r>
        </a:p>
      </dsp:txBody>
      <dsp:txXfrm>
        <a:off x="0" y="1101379"/>
        <a:ext cx="1791513" cy="1037148"/>
      </dsp:txXfrm>
    </dsp:sp>
    <dsp:sp modelId="{EAAC5C8B-2C7D-4A5F-B2FC-FF9F9EF20171}">
      <dsp:nvSpPr>
        <dsp:cNvPr id="0" name=""/>
        <dsp:cNvSpPr/>
      </dsp:nvSpPr>
      <dsp:spPr>
        <a:xfrm>
          <a:off x="1791513" y="2200756"/>
          <a:ext cx="7166055" cy="103714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041" tIns="263436" rIns="139041" bIns="263436" numCol="1" spcCol="1270" anchor="ctr" anchorCtr="0">
          <a:noAutofit/>
        </a:bodyPr>
        <a:lstStyle/>
        <a:p>
          <a:pPr marL="0" lvl="0" indent="0" algn="l" defTabSz="800100">
            <a:lnSpc>
              <a:spcPct val="90000"/>
            </a:lnSpc>
            <a:spcBef>
              <a:spcPct val="0"/>
            </a:spcBef>
            <a:spcAft>
              <a:spcPct val="35000"/>
            </a:spcAft>
            <a:buNone/>
          </a:pPr>
          <a:r>
            <a:rPr lang="en-US" sz="1800" kern="1200"/>
            <a:t>I can recognise key behaviours linked to gambling related harm</a:t>
          </a:r>
        </a:p>
      </dsp:txBody>
      <dsp:txXfrm>
        <a:off x="1791513" y="2200756"/>
        <a:ext cx="7166055" cy="1037148"/>
      </dsp:txXfrm>
    </dsp:sp>
    <dsp:sp modelId="{F7A4A175-562C-47AB-98FA-5896AB52C8EF}">
      <dsp:nvSpPr>
        <dsp:cNvPr id="0" name=""/>
        <dsp:cNvSpPr/>
      </dsp:nvSpPr>
      <dsp:spPr>
        <a:xfrm>
          <a:off x="0" y="2200756"/>
          <a:ext cx="1791513" cy="1037148"/>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4801" tIns="102447" rIns="94801" bIns="102447" numCol="1" spcCol="1270" anchor="ctr" anchorCtr="0">
          <a:noAutofit/>
        </a:bodyPr>
        <a:lstStyle/>
        <a:p>
          <a:pPr marL="0" lvl="0" indent="0" algn="ctr" defTabSz="1022350">
            <a:lnSpc>
              <a:spcPct val="90000"/>
            </a:lnSpc>
            <a:spcBef>
              <a:spcPct val="0"/>
            </a:spcBef>
            <a:spcAft>
              <a:spcPct val="35000"/>
            </a:spcAft>
            <a:buNone/>
          </a:pPr>
          <a:r>
            <a:rPr lang="en-US" sz="2300" kern="1200"/>
            <a:t>Recognise</a:t>
          </a:r>
        </a:p>
      </dsp:txBody>
      <dsp:txXfrm>
        <a:off x="0" y="2200756"/>
        <a:ext cx="1791513" cy="1037148"/>
      </dsp:txXfrm>
    </dsp:sp>
    <dsp:sp modelId="{9C6A6755-77FB-45A4-AAB4-4F495B974BA9}">
      <dsp:nvSpPr>
        <dsp:cNvPr id="0" name=""/>
        <dsp:cNvSpPr/>
      </dsp:nvSpPr>
      <dsp:spPr>
        <a:xfrm>
          <a:off x="1791513" y="3300134"/>
          <a:ext cx="7166055" cy="103714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041" tIns="263436" rIns="139041" bIns="263436" numCol="1" spcCol="1270" anchor="ctr" anchorCtr="0">
          <a:noAutofit/>
        </a:bodyPr>
        <a:lstStyle/>
        <a:p>
          <a:pPr marL="0" lvl="0" indent="0" algn="l" defTabSz="800100">
            <a:lnSpc>
              <a:spcPct val="90000"/>
            </a:lnSpc>
            <a:spcBef>
              <a:spcPct val="0"/>
            </a:spcBef>
            <a:spcAft>
              <a:spcPct val="35000"/>
            </a:spcAft>
            <a:buNone/>
          </a:pPr>
          <a:r>
            <a:rPr lang="en-US" sz="1800" kern="1200"/>
            <a:t>I can create resources in order to raise awareness of the potential harms of gambling</a:t>
          </a:r>
        </a:p>
      </dsp:txBody>
      <dsp:txXfrm>
        <a:off x="1791513" y="3300134"/>
        <a:ext cx="7166055" cy="1037148"/>
      </dsp:txXfrm>
    </dsp:sp>
    <dsp:sp modelId="{EF72599F-6EAA-4488-848F-17B930C70963}">
      <dsp:nvSpPr>
        <dsp:cNvPr id="0" name=""/>
        <dsp:cNvSpPr/>
      </dsp:nvSpPr>
      <dsp:spPr>
        <a:xfrm>
          <a:off x="0" y="3300134"/>
          <a:ext cx="1791513" cy="1037148"/>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4801" tIns="102447" rIns="94801" bIns="102447" numCol="1" spcCol="1270" anchor="ctr" anchorCtr="0">
          <a:noAutofit/>
        </a:bodyPr>
        <a:lstStyle/>
        <a:p>
          <a:pPr marL="0" lvl="0" indent="0" algn="ctr" defTabSz="1022350">
            <a:lnSpc>
              <a:spcPct val="90000"/>
            </a:lnSpc>
            <a:spcBef>
              <a:spcPct val="0"/>
            </a:spcBef>
            <a:spcAft>
              <a:spcPct val="35000"/>
            </a:spcAft>
            <a:buNone/>
          </a:pPr>
          <a:r>
            <a:rPr lang="en-US" sz="2300" kern="1200"/>
            <a:t>Create</a:t>
          </a:r>
        </a:p>
      </dsp:txBody>
      <dsp:txXfrm>
        <a:off x="0" y="3300134"/>
        <a:ext cx="1791513" cy="103714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ED51B5-C929-49B3-8B94-E4E5A8D04ED6}">
      <dsp:nvSpPr>
        <dsp:cNvPr id="0" name=""/>
        <dsp:cNvSpPr/>
      </dsp:nvSpPr>
      <dsp:spPr>
        <a:xfrm>
          <a:off x="529938" y="464908"/>
          <a:ext cx="1612687" cy="161268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023B3D-13F1-4587-8BA7-857C42CF1264}">
      <dsp:nvSpPr>
        <dsp:cNvPr id="0" name=""/>
        <dsp:cNvSpPr/>
      </dsp:nvSpPr>
      <dsp:spPr>
        <a:xfrm>
          <a:off x="873625" y="808595"/>
          <a:ext cx="925312" cy="9253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6A8E1E-B43A-4475-97D0-E0AD5D738C81}">
      <dsp:nvSpPr>
        <dsp:cNvPr id="0" name=""/>
        <dsp:cNvSpPr/>
      </dsp:nvSpPr>
      <dsp:spPr>
        <a:xfrm>
          <a:off x="14406" y="2579908"/>
          <a:ext cx="2643750" cy="94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GB" sz="2000" kern="1200"/>
            <a:t>What is Gambling related harm? What does it look like?</a:t>
          </a:r>
          <a:endParaRPr lang="en-US" sz="2000" kern="1200"/>
        </a:p>
      </dsp:txBody>
      <dsp:txXfrm>
        <a:off x="14406" y="2579908"/>
        <a:ext cx="2643750" cy="945000"/>
      </dsp:txXfrm>
    </dsp:sp>
    <dsp:sp modelId="{5AFE7F95-7689-4F9C-9725-4C84B5F7EFA5}">
      <dsp:nvSpPr>
        <dsp:cNvPr id="0" name=""/>
        <dsp:cNvSpPr/>
      </dsp:nvSpPr>
      <dsp:spPr>
        <a:xfrm>
          <a:off x="3636344" y="464908"/>
          <a:ext cx="1612687" cy="161268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AD3673-BBC9-4269-B15F-FB2E7DE02671}">
      <dsp:nvSpPr>
        <dsp:cNvPr id="0" name=""/>
        <dsp:cNvSpPr/>
      </dsp:nvSpPr>
      <dsp:spPr>
        <a:xfrm>
          <a:off x="3980031" y="808595"/>
          <a:ext cx="925312" cy="9253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3C2167-1483-4E25-9DC6-EFF0AC9027C1}">
      <dsp:nvSpPr>
        <dsp:cNvPr id="0" name=""/>
        <dsp:cNvSpPr/>
      </dsp:nvSpPr>
      <dsp:spPr>
        <a:xfrm>
          <a:off x="3120813" y="2579908"/>
          <a:ext cx="2643750" cy="94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GB" sz="2000" kern="1200"/>
            <a:t>Working in pairs, discuss and agree upon a definition.</a:t>
          </a:r>
          <a:endParaRPr lang="en-US" sz="2000" kern="1200"/>
        </a:p>
      </dsp:txBody>
      <dsp:txXfrm>
        <a:off x="3120813" y="2579908"/>
        <a:ext cx="2643750" cy="94500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83240C-7400-4D25-B22D-E3AB5A485DE9}">
      <dsp:nvSpPr>
        <dsp:cNvPr id="0" name=""/>
        <dsp:cNvSpPr/>
      </dsp:nvSpPr>
      <dsp:spPr>
        <a:xfrm>
          <a:off x="0" y="0"/>
          <a:ext cx="9697891" cy="1775755"/>
        </a:xfrm>
        <a:prstGeom prst="roundRect">
          <a:avLst>
            <a:gd name="adj" fmla="val 1000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b="1" i="1" kern="1200"/>
            <a:t>“When someone’s habit compromises, disrupts or damages family, personal or recreational pursuits.”</a:t>
          </a:r>
          <a:endParaRPr lang="en-US" sz="2800" kern="1200"/>
        </a:p>
      </dsp:txBody>
      <dsp:txXfrm>
        <a:off x="52010" y="52010"/>
        <a:ext cx="7862509" cy="1671735"/>
      </dsp:txXfrm>
    </dsp:sp>
    <dsp:sp modelId="{C2FB8311-4C65-4943-82BB-E1C58B125CCE}">
      <dsp:nvSpPr>
        <dsp:cNvPr id="0" name=""/>
        <dsp:cNvSpPr/>
      </dsp:nvSpPr>
      <dsp:spPr>
        <a:xfrm>
          <a:off x="1054457" y="2170368"/>
          <a:ext cx="9697891" cy="1775755"/>
        </a:xfrm>
        <a:prstGeom prst="roundRect">
          <a:avLst>
            <a:gd name="adj" fmla="val 1000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i="1" kern="1200"/>
            <a:t>(Gambling Commission)</a:t>
          </a:r>
          <a:endParaRPr lang="en-US" sz="2800" kern="1200"/>
        </a:p>
      </dsp:txBody>
      <dsp:txXfrm>
        <a:off x="1106467" y="2222378"/>
        <a:ext cx="6728237" cy="1671735"/>
      </dsp:txXfrm>
    </dsp:sp>
    <dsp:sp modelId="{3AB19E78-41C0-46EB-82E4-B0FBD64415AE}">
      <dsp:nvSpPr>
        <dsp:cNvPr id="0" name=""/>
        <dsp:cNvSpPr/>
      </dsp:nvSpPr>
      <dsp:spPr>
        <a:xfrm>
          <a:off x="8543650" y="1395941"/>
          <a:ext cx="1154241" cy="1154241"/>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803354" y="1395941"/>
        <a:ext cx="634833" cy="8685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C3D7D7-1331-4AFE-BDBB-C4BDCF2789CC}">
      <dsp:nvSpPr>
        <dsp:cNvPr id="0" name=""/>
        <dsp:cNvSpPr/>
      </dsp:nvSpPr>
      <dsp:spPr>
        <a:xfrm>
          <a:off x="0" y="34618"/>
          <a:ext cx="6702249"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Understand</a:t>
          </a:r>
        </a:p>
      </dsp:txBody>
      <dsp:txXfrm>
        <a:off x="26930" y="61548"/>
        <a:ext cx="6648389" cy="497795"/>
      </dsp:txXfrm>
    </dsp:sp>
    <dsp:sp modelId="{A191EC36-CC9B-43AA-ACFF-0EAA2D704834}">
      <dsp:nvSpPr>
        <dsp:cNvPr id="0" name=""/>
        <dsp:cNvSpPr/>
      </dsp:nvSpPr>
      <dsp:spPr>
        <a:xfrm>
          <a:off x="0" y="586273"/>
          <a:ext cx="6702249"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796" tIns="29210" rIns="163576" bIns="29210" numCol="1" spcCol="1270" anchor="t" anchorCtr="0">
          <a:noAutofit/>
        </a:bodyPr>
        <a:lstStyle/>
        <a:p>
          <a:pPr marL="171450" lvl="1" indent="-171450" algn="l" defTabSz="800100">
            <a:lnSpc>
              <a:spcPct val="90000"/>
            </a:lnSpc>
            <a:spcBef>
              <a:spcPct val="0"/>
            </a:spcBef>
            <a:spcAft>
              <a:spcPct val="20000"/>
            </a:spcAft>
            <a:buClr>
              <a:schemeClr val="accent2"/>
            </a:buClr>
            <a:buChar char="•"/>
          </a:pPr>
          <a:r>
            <a:rPr lang="en-US" sz="1800" kern="1200"/>
            <a:t>I understand what advertising is and why companies use it</a:t>
          </a:r>
        </a:p>
      </dsp:txBody>
      <dsp:txXfrm>
        <a:off x="0" y="586273"/>
        <a:ext cx="6702249" cy="380880"/>
      </dsp:txXfrm>
    </dsp:sp>
    <dsp:sp modelId="{741C9C63-3BEE-42CA-9537-62793D570B03}">
      <dsp:nvSpPr>
        <dsp:cNvPr id="0" name=""/>
        <dsp:cNvSpPr/>
      </dsp:nvSpPr>
      <dsp:spPr>
        <a:xfrm>
          <a:off x="0" y="967153"/>
          <a:ext cx="6702249"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Explain</a:t>
          </a:r>
        </a:p>
      </dsp:txBody>
      <dsp:txXfrm>
        <a:off x="26930" y="994083"/>
        <a:ext cx="6648389" cy="497795"/>
      </dsp:txXfrm>
    </dsp:sp>
    <dsp:sp modelId="{4801628A-D308-48DA-AC43-F5BC4ED16621}">
      <dsp:nvSpPr>
        <dsp:cNvPr id="0" name=""/>
        <dsp:cNvSpPr/>
      </dsp:nvSpPr>
      <dsp:spPr>
        <a:xfrm>
          <a:off x="0" y="1518808"/>
          <a:ext cx="6702249" cy="571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796" tIns="29210" rIns="163576" bIns="29210" numCol="1" spcCol="1270" anchor="t" anchorCtr="0">
          <a:noAutofit/>
        </a:bodyPr>
        <a:lstStyle/>
        <a:p>
          <a:pPr marL="171450" lvl="1" indent="-171450" algn="l" defTabSz="800100">
            <a:lnSpc>
              <a:spcPct val="90000"/>
            </a:lnSpc>
            <a:spcBef>
              <a:spcPct val="0"/>
            </a:spcBef>
            <a:spcAft>
              <a:spcPct val="20000"/>
            </a:spcAft>
            <a:buClr>
              <a:schemeClr val="accent2"/>
            </a:buClr>
            <a:buChar char="•"/>
          </a:pPr>
          <a:r>
            <a:rPr lang="en-US" sz="1800" kern="1200"/>
            <a:t>I can explain how I feel about advertising and discuss how it impacts me</a:t>
          </a:r>
        </a:p>
      </dsp:txBody>
      <dsp:txXfrm>
        <a:off x="0" y="1518808"/>
        <a:ext cx="6702249" cy="571320"/>
      </dsp:txXfrm>
    </dsp:sp>
    <dsp:sp modelId="{153B3DA9-2BF8-40CB-9B4F-CD0BC7EB69DE}">
      <dsp:nvSpPr>
        <dsp:cNvPr id="0" name=""/>
        <dsp:cNvSpPr/>
      </dsp:nvSpPr>
      <dsp:spPr>
        <a:xfrm>
          <a:off x="0" y="2090128"/>
          <a:ext cx="6702249"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Describe</a:t>
          </a:r>
        </a:p>
      </dsp:txBody>
      <dsp:txXfrm>
        <a:off x="26930" y="2117058"/>
        <a:ext cx="6648389" cy="497795"/>
      </dsp:txXfrm>
    </dsp:sp>
    <dsp:sp modelId="{DDB15379-C9BC-4271-ABEB-F6FBECB729CB}">
      <dsp:nvSpPr>
        <dsp:cNvPr id="0" name=""/>
        <dsp:cNvSpPr/>
      </dsp:nvSpPr>
      <dsp:spPr>
        <a:xfrm>
          <a:off x="0" y="2641783"/>
          <a:ext cx="6702249"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796" tIns="29210" rIns="163576" bIns="29210" numCol="1" spcCol="1270" anchor="t" anchorCtr="0">
          <a:noAutofit/>
        </a:bodyPr>
        <a:lstStyle/>
        <a:p>
          <a:pPr marL="171450" lvl="1" indent="-171450" algn="l" defTabSz="800100">
            <a:lnSpc>
              <a:spcPct val="90000"/>
            </a:lnSpc>
            <a:spcBef>
              <a:spcPct val="0"/>
            </a:spcBef>
            <a:spcAft>
              <a:spcPct val="20000"/>
            </a:spcAft>
            <a:buClr>
              <a:schemeClr val="accent2"/>
            </a:buClr>
            <a:buChar char="•"/>
          </a:pPr>
          <a:r>
            <a:rPr lang="en-US" sz="1800" kern="1200"/>
            <a:t>I can describe the changes in advertising over time. </a:t>
          </a:r>
        </a:p>
      </dsp:txBody>
      <dsp:txXfrm>
        <a:off x="0" y="2641783"/>
        <a:ext cx="6702249" cy="380880"/>
      </dsp:txXfrm>
    </dsp:sp>
    <dsp:sp modelId="{E6E6BBA1-8F92-42EE-8C8B-8D669E17CC6A}">
      <dsp:nvSpPr>
        <dsp:cNvPr id="0" name=""/>
        <dsp:cNvSpPr/>
      </dsp:nvSpPr>
      <dsp:spPr>
        <a:xfrm>
          <a:off x="0" y="3022663"/>
          <a:ext cx="6702249" cy="5516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Present</a:t>
          </a:r>
        </a:p>
      </dsp:txBody>
      <dsp:txXfrm>
        <a:off x="26930" y="3049593"/>
        <a:ext cx="6648389" cy="497795"/>
      </dsp:txXfrm>
    </dsp:sp>
    <dsp:sp modelId="{E06BA89B-11C7-42DA-8F65-F0CC8B609924}">
      <dsp:nvSpPr>
        <dsp:cNvPr id="0" name=""/>
        <dsp:cNvSpPr/>
      </dsp:nvSpPr>
      <dsp:spPr>
        <a:xfrm>
          <a:off x="0" y="3574318"/>
          <a:ext cx="6702249"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796" tIns="29210" rIns="163576" bIns="29210" numCol="1" spcCol="1270" anchor="t" anchorCtr="0">
          <a:noAutofit/>
        </a:bodyPr>
        <a:lstStyle/>
        <a:p>
          <a:pPr marL="171450" lvl="1" indent="-171450" algn="l" defTabSz="800100">
            <a:lnSpc>
              <a:spcPct val="90000"/>
            </a:lnSpc>
            <a:spcBef>
              <a:spcPct val="0"/>
            </a:spcBef>
            <a:spcAft>
              <a:spcPct val="20000"/>
            </a:spcAft>
            <a:buClr>
              <a:schemeClr val="accent2"/>
            </a:buClr>
            <a:buChar char="•"/>
          </a:pPr>
          <a:r>
            <a:rPr lang="en-US" sz="1800" kern="1200"/>
            <a:t>I can present my findings using visual aids. </a:t>
          </a:r>
        </a:p>
      </dsp:txBody>
      <dsp:txXfrm>
        <a:off x="0" y="3574318"/>
        <a:ext cx="6702249" cy="38088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B71EA3-2DDB-4B40-B628-A02512EE36A0}">
      <dsp:nvSpPr>
        <dsp:cNvPr id="0" name=""/>
        <dsp:cNvSpPr/>
      </dsp:nvSpPr>
      <dsp:spPr>
        <a:xfrm>
          <a:off x="0" y="0"/>
          <a:ext cx="11282633" cy="113966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2F36C8-C6BA-4426-9236-214202D3A407}">
      <dsp:nvSpPr>
        <dsp:cNvPr id="0" name=""/>
        <dsp:cNvSpPr/>
      </dsp:nvSpPr>
      <dsp:spPr>
        <a:xfrm>
          <a:off x="344749" y="256912"/>
          <a:ext cx="626818" cy="6268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3FE2E8-6F46-492A-9151-8ABEA28F5624}">
      <dsp:nvSpPr>
        <dsp:cNvPr id="0" name=""/>
        <dsp:cNvSpPr/>
      </dsp:nvSpPr>
      <dsp:spPr>
        <a:xfrm>
          <a:off x="1316318" y="487"/>
          <a:ext cx="9966314" cy="1139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15" tIns="120615" rIns="120615" bIns="120615" numCol="1" spcCol="1270" anchor="ctr" anchorCtr="0">
          <a:noAutofit/>
        </a:bodyPr>
        <a:lstStyle/>
        <a:p>
          <a:pPr marL="0" lvl="0" indent="0" algn="l" defTabSz="1111250">
            <a:lnSpc>
              <a:spcPct val="100000"/>
            </a:lnSpc>
            <a:spcBef>
              <a:spcPct val="0"/>
            </a:spcBef>
            <a:spcAft>
              <a:spcPct val="35000"/>
            </a:spcAft>
            <a:buNone/>
          </a:pPr>
          <a:r>
            <a:rPr lang="en-GB" sz="2500" kern="1200"/>
            <a:t>To understand how gambling links to finances </a:t>
          </a:r>
          <a:endParaRPr lang="en-US" sz="2500" kern="1200"/>
        </a:p>
      </dsp:txBody>
      <dsp:txXfrm>
        <a:off x="1316318" y="487"/>
        <a:ext cx="9966314" cy="1139669"/>
      </dsp:txXfrm>
    </dsp:sp>
    <dsp:sp modelId="{1F123C40-38A0-4F9A-A47E-1A79E337D4DF}">
      <dsp:nvSpPr>
        <dsp:cNvPr id="0" name=""/>
        <dsp:cNvSpPr/>
      </dsp:nvSpPr>
      <dsp:spPr>
        <a:xfrm>
          <a:off x="0" y="1425073"/>
          <a:ext cx="11282633" cy="113966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8F4D06-3A49-4AC8-83B3-D5F1F2C31FD5}">
      <dsp:nvSpPr>
        <dsp:cNvPr id="0" name=""/>
        <dsp:cNvSpPr/>
      </dsp:nvSpPr>
      <dsp:spPr>
        <a:xfrm>
          <a:off x="344749" y="1681499"/>
          <a:ext cx="626818" cy="6268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2D1D57-6082-4E47-972F-014BFF0EDDEE}">
      <dsp:nvSpPr>
        <dsp:cNvPr id="0" name=""/>
        <dsp:cNvSpPr/>
      </dsp:nvSpPr>
      <dsp:spPr>
        <a:xfrm>
          <a:off x="1316318" y="1425073"/>
          <a:ext cx="9966314" cy="1139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15" tIns="120615" rIns="120615" bIns="120615" numCol="1" spcCol="1270" anchor="ctr" anchorCtr="0">
          <a:noAutofit/>
        </a:bodyPr>
        <a:lstStyle/>
        <a:p>
          <a:pPr marL="0" lvl="0" indent="0" algn="l" defTabSz="1111250">
            <a:lnSpc>
              <a:spcPct val="100000"/>
            </a:lnSpc>
            <a:spcBef>
              <a:spcPct val="0"/>
            </a:spcBef>
            <a:spcAft>
              <a:spcPct val="35000"/>
            </a:spcAft>
            <a:buNone/>
          </a:pPr>
          <a:r>
            <a:rPr lang="en-GB" sz="2500" kern="1200"/>
            <a:t>To identify ways to manage personal finances</a:t>
          </a:r>
          <a:endParaRPr lang="en-US" sz="2500" kern="1200"/>
        </a:p>
      </dsp:txBody>
      <dsp:txXfrm>
        <a:off x="1316318" y="1425073"/>
        <a:ext cx="9966314" cy="1139669"/>
      </dsp:txXfrm>
    </dsp:sp>
    <dsp:sp modelId="{FABEBC7C-C0D8-4F5E-B6F5-C720EF96878A}">
      <dsp:nvSpPr>
        <dsp:cNvPr id="0" name=""/>
        <dsp:cNvSpPr/>
      </dsp:nvSpPr>
      <dsp:spPr>
        <a:xfrm>
          <a:off x="0" y="2849660"/>
          <a:ext cx="11282633" cy="113966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9BACA4-19A3-4B3A-9D7C-0BD06B4DCC14}">
      <dsp:nvSpPr>
        <dsp:cNvPr id="0" name=""/>
        <dsp:cNvSpPr/>
      </dsp:nvSpPr>
      <dsp:spPr>
        <a:xfrm>
          <a:off x="344749" y="3106086"/>
          <a:ext cx="626818" cy="62681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6EF865-0594-46C8-A933-8DB37BFC5EAA}">
      <dsp:nvSpPr>
        <dsp:cNvPr id="0" name=""/>
        <dsp:cNvSpPr/>
      </dsp:nvSpPr>
      <dsp:spPr>
        <a:xfrm>
          <a:off x="1316318" y="2849660"/>
          <a:ext cx="9966314" cy="1139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15" tIns="120615" rIns="120615" bIns="120615" numCol="1" spcCol="1270" anchor="ctr" anchorCtr="0">
          <a:noAutofit/>
        </a:bodyPr>
        <a:lstStyle/>
        <a:p>
          <a:pPr marL="0" lvl="0" indent="0" algn="l" defTabSz="1111250">
            <a:lnSpc>
              <a:spcPct val="100000"/>
            </a:lnSpc>
            <a:spcBef>
              <a:spcPct val="0"/>
            </a:spcBef>
            <a:spcAft>
              <a:spcPct val="35000"/>
            </a:spcAft>
            <a:buNone/>
          </a:pPr>
          <a:r>
            <a:rPr lang="en-GB" sz="2500" kern="1200"/>
            <a:t>To evaluate your own personal finances </a:t>
          </a:r>
          <a:endParaRPr lang="en-US" sz="2500" kern="1200"/>
        </a:p>
      </dsp:txBody>
      <dsp:txXfrm>
        <a:off x="1316318" y="2849660"/>
        <a:ext cx="9966314" cy="1139669"/>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BE942D-96FF-4BF2-9ED4-051EB3A21DF7}">
      <dsp:nvSpPr>
        <dsp:cNvPr id="0" name=""/>
        <dsp:cNvSpPr/>
      </dsp:nvSpPr>
      <dsp:spPr>
        <a:xfrm>
          <a:off x="0" y="584"/>
          <a:ext cx="1140780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1A2800-B49F-4C8B-8BCC-2DA19B76DBFC}">
      <dsp:nvSpPr>
        <dsp:cNvPr id="0" name=""/>
        <dsp:cNvSpPr/>
      </dsp:nvSpPr>
      <dsp:spPr>
        <a:xfrm>
          <a:off x="0" y="584"/>
          <a:ext cx="2281561" cy="9566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n-US" sz="4300" kern="1200"/>
            <a:t>Describe</a:t>
          </a:r>
        </a:p>
      </dsp:txBody>
      <dsp:txXfrm>
        <a:off x="0" y="584"/>
        <a:ext cx="2281561" cy="956645"/>
      </dsp:txXfrm>
    </dsp:sp>
    <dsp:sp modelId="{33A3692C-2632-4C37-809D-ADDFB152032E}">
      <dsp:nvSpPr>
        <dsp:cNvPr id="0" name=""/>
        <dsp:cNvSpPr/>
      </dsp:nvSpPr>
      <dsp:spPr>
        <a:xfrm>
          <a:off x="2452678" y="44025"/>
          <a:ext cx="8955127" cy="868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I can describe the link between gambling and finances for young people</a:t>
          </a:r>
        </a:p>
      </dsp:txBody>
      <dsp:txXfrm>
        <a:off x="2452678" y="44025"/>
        <a:ext cx="8955127" cy="868828"/>
      </dsp:txXfrm>
    </dsp:sp>
    <dsp:sp modelId="{FBC3412A-E853-4E1E-89C8-BF49730C9167}">
      <dsp:nvSpPr>
        <dsp:cNvPr id="0" name=""/>
        <dsp:cNvSpPr/>
      </dsp:nvSpPr>
      <dsp:spPr>
        <a:xfrm>
          <a:off x="2281561" y="912853"/>
          <a:ext cx="9126244"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CBEDFA-5AE6-4D06-8A4C-29AC87A01259}">
      <dsp:nvSpPr>
        <dsp:cNvPr id="0" name=""/>
        <dsp:cNvSpPr/>
      </dsp:nvSpPr>
      <dsp:spPr>
        <a:xfrm>
          <a:off x="0" y="957229"/>
          <a:ext cx="1140780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76B741-955F-4DBF-86D4-6DCEF11FE59C}">
      <dsp:nvSpPr>
        <dsp:cNvPr id="0" name=""/>
        <dsp:cNvSpPr/>
      </dsp:nvSpPr>
      <dsp:spPr>
        <a:xfrm>
          <a:off x="0" y="957229"/>
          <a:ext cx="2281561" cy="9566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n-US" sz="4300" kern="1200"/>
            <a:t>Explore</a:t>
          </a:r>
        </a:p>
      </dsp:txBody>
      <dsp:txXfrm>
        <a:off x="0" y="957229"/>
        <a:ext cx="2281561" cy="956645"/>
      </dsp:txXfrm>
    </dsp:sp>
    <dsp:sp modelId="{3A8C9F54-90EA-413A-973C-B737B882EB73}">
      <dsp:nvSpPr>
        <dsp:cNvPr id="0" name=""/>
        <dsp:cNvSpPr/>
      </dsp:nvSpPr>
      <dsp:spPr>
        <a:xfrm>
          <a:off x="2452678" y="1000670"/>
          <a:ext cx="8955127" cy="868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I can explore other activities and ways to spend money</a:t>
          </a:r>
        </a:p>
      </dsp:txBody>
      <dsp:txXfrm>
        <a:off x="2452678" y="1000670"/>
        <a:ext cx="8955127" cy="868828"/>
      </dsp:txXfrm>
    </dsp:sp>
    <dsp:sp modelId="{94D0D820-5D39-4DED-9843-FD9B5B7AD7BC}">
      <dsp:nvSpPr>
        <dsp:cNvPr id="0" name=""/>
        <dsp:cNvSpPr/>
      </dsp:nvSpPr>
      <dsp:spPr>
        <a:xfrm>
          <a:off x="2281561" y="1869498"/>
          <a:ext cx="9126244"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209654-7E79-4BE4-8834-CE6BE63AED02}">
      <dsp:nvSpPr>
        <dsp:cNvPr id="0" name=""/>
        <dsp:cNvSpPr/>
      </dsp:nvSpPr>
      <dsp:spPr>
        <a:xfrm>
          <a:off x="0" y="1913874"/>
          <a:ext cx="1140780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146D7F-7622-4D3C-93FA-E71B8BA2F70B}">
      <dsp:nvSpPr>
        <dsp:cNvPr id="0" name=""/>
        <dsp:cNvSpPr/>
      </dsp:nvSpPr>
      <dsp:spPr>
        <a:xfrm>
          <a:off x="0" y="1913874"/>
          <a:ext cx="2281561" cy="9566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n-US" sz="4300" kern="1200"/>
            <a:t>Identify</a:t>
          </a:r>
        </a:p>
      </dsp:txBody>
      <dsp:txXfrm>
        <a:off x="0" y="1913874"/>
        <a:ext cx="2281561" cy="956645"/>
      </dsp:txXfrm>
    </dsp:sp>
    <dsp:sp modelId="{1BCFF693-2120-4C69-AF32-16767F3858CD}">
      <dsp:nvSpPr>
        <dsp:cNvPr id="0" name=""/>
        <dsp:cNvSpPr/>
      </dsp:nvSpPr>
      <dsp:spPr>
        <a:xfrm>
          <a:off x="2452678" y="1957315"/>
          <a:ext cx="8955127" cy="868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I can identify ways to manage my own finances</a:t>
          </a:r>
        </a:p>
      </dsp:txBody>
      <dsp:txXfrm>
        <a:off x="2452678" y="1957315"/>
        <a:ext cx="8955127" cy="868828"/>
      </dsp:txXfrm>
    </dsp:sp>
    <dsp:sp modelId="{F370C4F6-F804-4E94-920D-D7C8357154A0}">
      <dsp:nvSpPr>
        <dsp:cNvPr id="0" name=""/>
        <dsp:cNvSpPr/>
      </dsp:nvSpPr>
      <dsp:spPr>
        <a:xfrm>
          <a:off x="2281561" y="2826143"/>
          <a:ext cx="9126244"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F06617-E29F-4593-B083-2F252B253FFF}">
      <dsp:nvSpPr>
        <dsp:cNvPr id="0" name=""/>
        <dsp:cNvSpPr/>
      </dsp:nvSpPr>
      <dsp:spPr>
        <a:xfrm>
          <a:off x="0" y="2870519"/>
          <a:ext cx="1140780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C6CE7D-BCB3-4D5B-9522-D6700A731F99}">
      <dsp:nvSpPr>
        <dsp:cNvPr id="0" name=""/>
        <dsp:cNvSpPr/>
      </dsp:nvSpPr>
      <dsp:spPr>
        <a:xfrm>
          <a:off x="0" y="2870519"/>
          <a:ext cx="2281561" cy="9566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n-US" sz="4300" kern="1200"/>
            <a:t>Create</a:t>
          </a:r>
        </a:p>
      </dsp:txBody>
      <dsp:txXfrm>
        <a:off x="0" y="2870519"/>
        <a:ext cx="2281561" cy="956645"/>
      </dsp:txXfrm>
    </dsp:sp>
    <dsp:sp modelId="{41A02CF7-1BE5-4B28-AE8B-520C83570307}">
      <dsp:nvSpPr>
        <dsp:cNvPr id="0" name=""/>
        <dsp:cNvSpPr/>
      </dsp:nvSpPr>
      <dsp:spPr>
        <a:xfrm>
          <a:off x="2452678" y="2913961"/>
          <a:ext cx="8955127" cy="868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I can create a financial plan</a:t>
          </a:r>
        </a:p>
      </dsp:txBody>
      <dsp:txXfrm>
        <a:off x="2452678" y="2913961"/>
        <a:ext cx="8955127" cy="868828"/>
      </dsp:txXfrm>
    </dsp:sp>
    <dsp:sp modelId="{FF49A669-B967-4BB7-ADF0-039027E33896}">
      <dsp:nvSpPr>
        <dsp:cNvPr id="0" name=""/>
        <dsp:cNvSpPr/>
      </dsp:nvSpPr>
      <dsp:spPr>
        <a:xfrm>
          <a:off x="2281561" y="3782789"/>
          <a:ext cx="9126244"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C171E2-710A-4C6A-84DC-79F3C6553342}">
      <dsp:nvSpPr>
        <dsp:cNvPr id="0" name=""/>
        <dsp:cNvSpPr/>
      </dsp:nvSpPr>
      <dsp:spPr>
        <a:xfrm>
          <a:off x="0" y="3827164"/>
          <a:ext cx="11407806"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1F402B-0215-4C4F-8CA5-FB7BC76B2A0D}">
      <dsp:nvSpPr>
        <dsp:cNvPr id="0" name=""/>
        <dsp:cNvSpPr/>
      </dsp:nvSpPr>
      <dsp:spPr>
        <a:xfrm>
          <a:off x="0" y="3827164"/>
          <a:ext cx="2281561" cy="9566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n-US" sz="4300" kern="1200"/>
            <a:t>Reflect</a:t>
          </a:r>
        </a:p>
      </dsp:txBody>
      <dsp:txXfrm>
        <a:off x="0" y="3827164"/>
        <a:ext cx="2281561" cy="956645"/>
      </dsp:txXfrm>
    </dsp:sp>
    <dsp:sp modelId="{64290D1F-FDA8-4F73-BB7C-6B0932B46945}">
      <dsp:nvSpPr>
        <dsp:cNvPr id="0" name=""/>
        <dsp:cNvSpPr/>
      </dsp:nvSpPr>
      <dsp:spPr>
        <a:xfrm>
          <a:off x="2452678" y="3870606"/>
          <a:ext cx="8955127" cy="868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I can reflect upon my current and future spending</a:t>
          </a:r>
        </a:p>
      </dsp:txBody>
      <dsp:txXfrm>
        <a:off x="2452678" y="3870606"/>
        <a:ext cx="8955127" cy="868828"/>
      </dsp:txXfrm>
    </dsp:sp>
    <dsp:sp modelId="{0EDB2EF7-3EC7-4755-81E3-53E64F7ABB6B}">
      <dsp:nvSpPr>
        <dsp:cNvPr id="0" name=""/>
        <dsp:cNvSpPr/>
      </dsp:nvSpPr>
      <dsp:spPr>
        <a:xfrm>
          <a:off x="2281561" y="4739434"/>
          <a:ext cx="9126244"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844D2D-7487-4A98-BDEA-7C27C672C788}">
      <dsp:nvSpPr>
        <dsp:cNvPr id="0" name=""/>
        <dsp:cNvSpPr/>
      </dsp:nvSpPr>
      <dsp:spPr>
        <a:xfrm>
          <a:off x="0" y="0"/>
          <a:ext cx="8231992" cy="1074060"/>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a:t>To identify the different forms of gambling available within the UK</a:t>
          </a:r>
          <a:endParaRPr lang="en-US" sz="2700" kern="1200"/>
        </a:p>
      </dsp:txBody>
      <dsp:txXfrm>
        <a:off x="52431" y="52431"/>
        <a:ext cx="8127130" cy="969198"/>
      </dsp:txXfrm>
    </dsp:sp>
    <dsp:sp modelId="{0ED3D03E-635F-4F18-A14F-2102356F3480}">
      <dsp:nvSpPr>
        <dsp:cNvPr id="0" name=""/>
        <dsp:cNvSpPr/>
      </dsp:nvSpPr>
      <dsp:spPr>
        <a:xfrm>
          <a:off x="0" y="1171129"/>
          <a:ext cx="8231992" cy="1074060"/>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a:t>To investigate the types of gambling activities adult’s have tried, and why</a:t>
          </a:r>
          <a:endParaRPr lang="en-US" sz="2700" kern="1200"/>
        </a:p>
      </dsp:txBody>
      <dsp:txXfrm>
        <a:off x="52431" y="1223560"/>
        <a:ext cx="8127130" cy="969198"/>
      </dsp:txXfrm>
    </dsp:sp>
    <dsp:sp modelId="{671089C2-FE88-4EB7-B60C-BCB9F718D25E}">
      <dsp:nvSpPr>
        <dsp:cNvPr id="0" name=""/>
        <dsp:cNvSpPr/>
      </dsp:nvSpPr>
      <dsp:spPr>
        <a:xfrm>
          <a:off x="0" y="2322950"/>
          <a:ext cx="8231992" cy="1074060"/>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GB" sz="2700" kern="1200"/>
            <a:t>To present information to your peers</a:t>
          </a:r>
          <a:endParaRPr lang="en-US" sz="2700" kern="1200"/>
        </a:p>
      </dsp:txBody>
      <dsp:txXfrm>
        <a:off x="52431" y="2375381"/>
        <a:ext cx="8127130" cy="969198"/>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104B24-2467-483F-93C5-B611AEB413A0}">
      <dsp:nvSpPr>
        <dsp:cNvPr id="0" name=""/>
        <dsp:cNvSpPr/>
      </dsp:nvSpPr>
      <dsp:spPr>
        <a:xfrm>
          <a:off x="0" y="2"/>
          <a:ext cx="6151833" cy="83926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3A11BC-A581-4B45-9ED6-0D70058ED018}">
      <dsp:nvSpPr>
        <dsp:cNvPr id="0" name=""/>
        <dsp:cNvSpPr/>
      </dsp:nvSpPr>
      <dsp:spPr>
        <a:xfrm>
          <a:off x="253877" y="190490"/>
          <a:ext cx="461595" cy="4615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D36500-6B34-45A4-BCFC-9F6965EC76ED}">
      <dsp:nvSpPr>
        <dsp:cNvPr id="0" name=""/>
        <dsp:cNvSpPr/>
      </dsp:nvSpPr>
      <dsp:spPr>
        <a:xfrm>
          <a:off x="969350" y="1655"/>
          <a:ext cx="5182482" cy="839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822" tIns="88822" rIns="88822" bIns="88822" numCol="1" spcCol="1270" anchor="ctr" anchorCtr="0">
          <a:noAutofit/>
        </a:bodyPr>
        <a:lstStyle/>
        <a:p>
          <a:pPr marL="0" lvl="0" indent="0" algn="l" defTabSz="889000">
            <a:lnSpc>
              <a:spcPct val="100000"/>
            </a:lnSpc>
            <a:spcBef>
              <a:spcPct val="0"/>
            </a:spcBef>
            <a:spcAft>
              <a:spcPct val="35000"/>
            </a:spcAft>
            <a:buNone/>
          </a:pPr>
          <a:r>
            <a:rPr lang="en-GB" sz="2000" kern="1200"/>
            <a:t>I can identify different forms of gambling</a:t>
          </a:r>
          <a:endParaRPr lang="en-US" sz="2000" kern="1200"/>
        </a:p>
      </dsp:txBody>
      <dsp:txXfrm>
        <a:off x="969350" y="1655"/>
        <a:ext cx="5182482" cy="839264"/>
      </dsp:txXfrm>
    </dsp:sp>
    <dsp:sp modelId="{23F2CE93-B800-45FF-B6C4-CE5AD60B7EF9}">
      <dsp:nvSpPr>
        <dsp:cNvPr id="0" name=""/>
        <dsp:cNvSpPr/>
      </dsp:nvSpPr>
      <dsp:spPr>
        <a:xfrm>
          <a:off x="0" y="1050736"/>
          <a:ext cx="6151833" cy="83926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B66263-B525-4C5E-ACF7-9A2FE19D066F}">
      <dsp:nvSpPr>
        <dsp:cNvPr id="0" name=""/>
        <dsp:cNvSpPr/>
      </dsp:nvSpPr>
      <dsp:spPr>
        <a:xfrm>
          <a:off x="253877" y="1239570"/>
          <a:ext cx="461595" cy="4615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048433-4B46-410F-8759-E1BB820D21D3}">
      <dsp:nvSpPr>
        <dsp:cNvPr id="0" name=""/>
        <dsp:cNvSpPr/>
      </dsp:nvSpPr>
      <dsp:spPr>
        <a:xfrm>
          <a:off x="969350" y="1050736"/>
          <a:ext cx="5182482" cy="839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822" tIns="88822" rIns="88822" bIns="88822" numCol="1" spcCol="1270" anchor="ctr" anchorCtr="0">
          <a:noAutofit/>
        </a:bodyPr>
        <a:lstStyle/>
        <a:p>
          <a:pPr marL="0" lvl="0" indent="0" algn="l" defTabSz="889000">
            <a:lnSpc>
              <a:spcPct val="100000"/>
            </a:lnSpc>
            <a:spcBef>
              <a:spcPct val="0"/>
            </a:spcBef>
            <a:spcAft>
              <a:spcPct val="35000"/>
            </a:spcAft>
            <a:buNone/>
          </a:pPr>
          <a:r>
            <a:rPr lang="en-GB" sz="2000" kern="1200"/>
            <a:t>I can create a survey to investigate gambling</a:t>
          </a:r>
          <a:endParaRPr lang="en-US" sz="2000" kern="1200"/>
        </a:p>
      </dsp:txBody>
      <dsp:txXfrm>
        <a:off x="969350" y="1050736"/>
        <a:ext cx="5182482" cy="839264"/>
      </dsp:txXfrm>
    </dsp:sp>
    <dsp:sp modelId="{E857CC80-8BD7-4997-8FF1-67D37F8BA33F}">
      <dsp:nvSpPr>
        <dsp:cNvPr id="0" name=""/>
        <dsp:cNvSpPr/>
      </dsp:nvSpPr>
      <dsp:spPr>
        <a:xfrm>
          <a:off x="0" y="2099816"/>
          <a:ext cx="6151833" cy="83926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979129-F4A9-4637-83C6-203435116C55}">
      <dsp:nvSpPr>
        <dsp:cNvPr id="0" name=""/>
        <dsp:cNvSpPr/>
      </dsp:nvSpPr>
      <dsp:spPr>
        <a:xfrm>
          <a:off x="253877" y="2288650"/>
          <a:ext cx="461595" cy="46159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55E5AD-463B-4E0F-91BB-FE5F7F48158C}">
      <dsp:nvSpPr>
        <dsp:cNvPr id="0" name=""/>
        <dsp:cNvSpPr/>
      </dsp:nvSpPr>
      <dsp:spPr>
        <a:xfrm>
          <a:off x="969350" y="2099816"/>
          <a:ext cx="5182482" cy="839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822" tIns="88822" rIns="88822" bIns="88822" numCol="1" spcCol="1270" anchor="ctr" anchorCtr="0">
          <a:noAutofit/>
        </a:bodyPr>
        <a:lstStyle/>
        <a:p>
          <a:pPr marL="0" lvl="0" indent="0" algn="l" defTabSz="889000">
            <a:lnSpc>
              <a:spcPct val="100000"/>
            </a:lnSpc>
            <a:spcBef>
              <a:spcPct val="0"/>
            </a:spcBef>
            <a:spcAft>
              <a:spcPct val="35000"/>
            </a:spcAft>
            <a:buNone/>
          </a:pPr>
          <a:r>
            <a:rPr lang="en-GB" sz="2000" kern="1200"/>
            <a:t>I can analyse my findings and create a graph or chart to demonstrate my findings</a:t>
          </a:r>
          <a:endParaRPr lang="en-US" sz="2000" kern="1200"/>
        </a:p>
      </dsp:txBody>
      <dsp:txXfrm>
        <a:off x="969350" y="2099816"/>
        <a:ext cx="5182482" cy="839264"/>
      </dsp:txXfrm>
    </dsp:sp>
    <dsp:sp modelId="{C26E6964-1519-4A73-8C45-9129756289EA}">
      <dsp:nvSpPr>
        <dsp:cNvPr id="0" name=""/>
        <dsp:cNvSpPr/>
      </dsp:nvSpPr>
      <dsp:spPr>
        <a:xfrm>
          <a:off x="0" y="3148896"/>
          <a:ext cx="6151833" cy="83926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640969-7B9D-43E4-ABAC-A13764F63766}">
      <dsp:nvSpPr>
        <dsp:cNvPr id="0" name=""/>
        <dsp:cNvSpPr/>
      </dsp:nvSpPr>
      <dsp:spPr>
        <a:xfrm>
          <a:off x="253877" y="3337731"/>
          <a:ext cx="461595" cy="46159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47DCF1-CD35-4E28-8848-5A2EDB6615CC}">
      <dsp:nvSpPr>
        <dsp:cNvPr id="0" name=""/>
        <dsp:cNvSpPr/>
      </dsp:nvSpPr>
      <dsp:spPr>
        <a:xfrm>
          <a:off x="969350" y="3148896"/>
          <a:ext cx="5182482" cy="839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822" tIns="88822" rIns="88822" bIns="88822" numCol="1" spcCol="1270" anchor="ctr" anchorCtr="0">
          <a:noAutofit/>
        </a:bodyPr>
        <a:lstStyle/>
        <a:p>
          <a:pPr marL="0" lvl="0" indent="0" algn="l" defTabSz="889000">
            <a:lnSpc>
              <a:spcPct val="100000"/>
            </a:lnSpc>
            <a:spcBef>
              <a:spcPct val="0"/>
            </a:spcBef>
            <a:spcAft>
              <a:spcPct val="35000"/>
            </a:spcAft>
            <a:buNone/>
          </a:pPr>
          <a:r>
            <a:rPr lang="en-GB" sz="2000" kern="1200"/>
            <a:t>I can present my findings to my peers </a:t>
          </a:r>
          <a:endParaRPr lang="en-US" sz="2000" kern="1200"/>
        </a:p>
      </dsp:txBody>
      <dsp:txXfrm>
        <a:off x="969350" y="3148896"/>
        <a:ext cx="5182482" cy="839264"/>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49690B-13DE-45DC-8CC3-5C4873CDFCBA}">
      <dsp:nvSpPr>
        <dsp:cNvPr id="0" name=""/>
        <dsp:cNvSpPr/>
      </dsp:nvSpPr>
      <dsp:spPr>
        <a:xfrm>
          <a:off x="2621882" y="419522"/>
          <a:ext cx="2196000" cy="21960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7CEDAD-1E76-426D-960D-4111BB2E48F8}">
      <dsp:nvSpPr>
        <dsp:cNvPr id="0" name=""/>
        <dsp:cNvSpPr/>
      </dsp:nvSpPr>
      <dsp:spPr>
        <a:xfrm>
          <a:off x="3089882" y="887523"/>
          <a:ext cx="1260000" cy="126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7DE64B-BAD9-48BA-B059-9BADD5D0C9A2}">
      <dsp:nvSpPr>
        <dsp:cNvPr id="0" name=""/>
        <dsp:cNvSpPr/>
      </dsp:nvSpPr>
      <dsp:spPr>
        <a:xfrm>
          <a:off x="1919882" y="3299523"/>
          <a:ext cx="3600000" cy="112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GB" sz="2400" kern="1200"/>
            <a:t>To understand the meaning of ‘the House always wins’</a:t>
          </a:r>
          <a:endParaRPr lang="en-US" sz="2400" kern="1200"/>
        </a:p>
      </dsp:txBody>
      <dsp:txXfrm>
        <a:off x="1919882" y="3299523"/>
        <a:ext cx="3600000" cy="1125000"/>
      </dsp:txXfrm>
    </dsp:sp>
    <dsp:sp modelId="{C33A9DEB-F559-4CB6-BEBE-31EAB2B6B8DF}">
      <dsp:nvSpPr>
        <dsp:cNvPr id="0" name=""/>
        <dsp:cNvSpPr/>
      </dsp:nvSpPr>
      <dsp:spPr>
        <a:xfrm>
          <a:off x="6851882" y="419522"/>
          <a:ext cx="2196000" cy="219600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602BA9-8201-4413-BE7F-C34EEE5020AC}">
      <dsp:nvSpPr>
        <dsp:cNvPr id="0" name=""/>
        <dsp:cNvSpPr/>
      </dsp:nvSpPr>
      <dsp:spPr>
        <a:xfrm>
          <a:off x="7319882" y="887523"/>
          <a:ext cx="1260000" cy="126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E6456C-FA69-4A1E-B785-0F8F9EDE386C}">
      <dsp:nvSpPr>
        <dsp:cNvPr id="0" name=""/>
        <dsp:cNvSpPr/>
      </dsp:nvSpPr>
      <dsp:spPr>
        <a:xfrm>
          <a:off x="6149882" y="3299523"/>
          <a:ext cx="3600000" cy="112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GB" sz="2400" kern="1200"/>
            <a:t>To present information on the subject: gambler’s fallacy.</a:t>
          </a:r>
          <a:endParaRPr lang="en-US" sz="2400" kern="1200"/>
        </a:p>
      </dsp:txBody>
      <dsp:txXfrm>
        <a:off x="6149882" y="3299523"/>
        <a:ext cx="3600000" cy="1125000"/>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A051E5-553C-47E6-94D0-E5285946FA64}">
      <dsp:nvSpPr>
        <dsp:cNvPr id="0" name=""/>
        <dsp:cNvSpPr/>
      </dsp:nvSpPr>
      <dsp:spPr>
        <a:xfrm>
          <a:off x="0" y="1637"/>
          <a:ext cx="11506339" cy="82991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0226D4-04D9-4A0C-B410-0302D43FFB24}">
      <dsp:nvSpPr>
        <dsp:cNvPr id="0" name=""/>
        <dsp:cNvSpPr/>
      </dsp:nvSpPr>
      <dsp:spPr>
        <a:xfrm>
          <a:off x="251050" y="188369"/>
          <a:ext cx="456455" cy="4564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1482D5-EDB4-4876-A9CB-6E96B83DB192}">
      <dsp:nvSpPr>
        <dsp:cNvPr id="0" name=""/>
        <dsp:cNvSpPr/>
      </dsp:nvSpPr>
      <dsp:spPr>
        <a:xfrm>
          <a:off x="958556" y="1637"/>
          <a:ext cx="10547782" cy="829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833" tIns="87833" rIns="87833" bIns="87833" numCol="1" spcCol="1270" anchor="ctr" anchorCtr="0">
          <a:noAutofit/>
        </a:bodyPr>
        <a:lstStyle/>
        <a:p>
          <a:pPr marL="0" lvl="0" indent="0" algn="l" defTabSz="977900">
            <a:lnSpc>
              <a:spcPct val="100000"/>
            </a:lnSpc>
            <a:spcBef>
              <a:spcPct val="0"/>
            </a:spcBef>
            <a:spcAft>
              <a:spcPct val="35000"/>
            </a:spcAft>
            <a:buNone/>
          </a:pPr>
          <a:r>
            <a:rPr lang="en-GB" sz="2200" kern="1200"/>
            <a:t>I understand the meaning of ‘the House always wins’</a:t>
          </a:r>
          <a:endParaRPr lang="en-US" sz="2200" kern="1200"/>
        </a:p>
      </dsp:txBody>
      <dsp:txXfrm>
        <a:off x="958556" y="1637"/>
        <a:ext cx="10547782" cy="829919"/>
      </dsp:txXfrm>
    </dsp:sp>
    <dsp:sp modelId="{1796B5DE-7FCB-47A6-8619-20342928AD47}">
      <dsp:nvSpPr>
        <dsp:cNvPr id="0" name=""/>
        <dsp:cNvSpPr/>
      </dsp:nvSpPr>
      <dsp:spPr>
        <a:xfrm>
          <a:off x="0" y="1039036"/>
          <a:ext cx="11506339" cy="82991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B57ACA-66CE-45EE-A40D-1F787F370B9C}">
      <dsp:nvSpPr>
        <dsp:cNvPr id="0" name=""/>
        <dsp:cNvSpPr/>
      </dsp:nvSpPr>
      <dsp:spPr>
        <a:xfrm>
          <a:off x="251050" y="1225768"/>
          <a:ext cx="456455" cy="45645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6EBC4B-AF6B-4069-ADF7-A6A4D108D920}">
      <dsp:nvSpPr>
        <dsp:cNvPr id="0" name=""/>
        <dsp:cNvSpPr/>
      </dsp:nvSpPr>
      <dsp:spPr>
        <a:xfrm>
          <a:off x="958556" y="1039036"/>
          <a:ext cx="10547782" cy="829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833" tIns="87833" rIns="87833" bIns="87833" numCol="1" spcCol="1270" anchor="ctr" anchorCtr="0">
          <a:noAutofit/>
        </a:bodyPr>
        <a:lstStyle/>
        <a:p>
          <a:pPr marL="0" lvl="0" indent="0" algn="l" defTabSz="977900">
            <a:lnSpc>
              <a:spcPct val="100000"/>
            </a:lnSpc>
            <a:spcBef>
              <a:spcPct val="0"/>
            </a:spcBef>
            <a:spcAft>
              <a:spcPct val="35000"/>
            </a:spcAft>
            <a:buNone/>
          </a:pPr>
          <a:r>
            <a:rPr lang="en-GB" sz="2200" kern="1200"/>
            <a:t>I understand the meaning of bias</a:t>
          </a:r>
          <a:endParaRPr lang="en-US" sz="2200" kern="1200"/>
        </a:p>
      </dsp:txBody>
      <dsp:txXfrm>
        <a:off x="958556" y="1039036"/>
        <a:ext cx="10547782" cy="829919"/>
      </dsp:txXfrm>
    </dsp:sp>
    <dsp:sp modelId="{C15E1C8D-1574-480E-AFF0-E47882094BE2}">
      <dsp:nvSpPr>
        <dsp:cNvPr id="0" name=""/>
        <dsp:cNvSpPr/>
      </dsp:nvSpPr>
      <dsp:spPr>
        <a:xfrm>
          <a:off x="0" y="2076435"/>
          <a:ext cx="11506339" cy="82991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B4FC9B-2B29-40BB-A42E-2AAE4BBA8250}">
      <dsp:nvSpPr>
        <dsp:cNvPr id="0" name=""/>
        <dsp:cNvSpPr/>
      </dsp:nvSpPr>
      <dsp:spPr>
        <a:xfrm>
          <a:off x="251050" y="2263167"/>
          <a:ext cx="456455" cy="45645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22D2BF-B82F-4293-861A-DC54F3D0A91D}">
      <dsp:nvSpPr>
        <dsp:cNvPr id="0" name=""/>
        <dsp:cNvSpPr/>
      </dsp:nvSpPr>
      <dsp:spPr>
        <a:xfrm>
          <a:off x="958556" y="2076435"/>
          <a:ext cx="10547782" cy="829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833" tIns="87833" rIns="87833" bIns="87833" numCol="1" spcCol="1270" anchor="ctr" anchorCtr="0">
          <a:noAutofit/>
        </a:bodyPr>
        <a:lstStyle/>
        <a:p>
          <a:pPr marL="0" lvl="0" indent="0" algn="l" defTabSz="977900">
            <a:lnSpc>
              <a:spcPct val="100000"/>
            </a:lnSpc>
            <a:spcBef>
              <a:spcPct val="0"/>
            </a:spcBef>
            <a:spcAft>
              <a:spcPct val="35000"/>
            </a:spcAft>
            <a:buNone/>
          </a:pPr>
          <a:r>
            <a:rPr lang="en-GB" sz="2200" kern="1200"/>
            <a:t>I understand the meaning of ‘gambler’s fallacy’</a:t>
          </a:r>
          <a:endParaRPr lang="en-US" sz="2200" kern="1200"/>
        </a:p>
      </dsp:txBody>
      <dsp:txXfrm>
        <a:off x="958556" y="2076435"/>
        <a:ext cx="10547782" cy="829919"/>
      </dsp:txXfrm>
    </dsp:sp>
    <dsp:sp modelId="{40300A60-2495-402A-8BFC-150E8918E21B}">
      <dsp:nvSpPr>
        <dsp:cNvPr id="0" name=""/>
        <dsp:cNvSpPr/>
      </dsp:nvSpPr>
      <dsp:spPr>
        <a:xfrm>
          <a:off x="0" y="3113835"/>
          <a:ext cx="11506339" cy="82991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8931CD-88B2-46C2-9FBA-94C6F72F02FF}">
      <dsp:nvSpPr>
        <dsp:cNvPr id="0" name=""/>
        <dsp:cNvSpPr/>
      </dsp:nvSpPr>
      <dsp:spPr>
        <a:xfrm>
          <a:off x="251050" y="3300566"/>
          <a:ext cx="456455" cy="45645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8D004A-BEF5-44F9-B24C-09AF03EC1ABF}">
      <dsp:nvSpPr>
        <dsp:cNvPr id="0" name=""/>
        <dsp:cNvSpPr/>
      </dsp:nvSpPr>
      <dsp:spPr>
        <a:xfrm>
          <a:off x="958556" y="3113835"/>
          <a:ext cx="10547782" cy="829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833" tIns="87833" rIns="87833" bIns="87833" numCol="1" spcCol="1270" anchor="ctr" anchorCtr="0">
          <a:noAutofit/>
        </a:bodyPr>
        <a:lstStyle/>
        <a:p>
          <a:pPr marL="0" lvl="0" indent="0" algn="l" defTabSz="977900">
            <a:lnSpc>
              <a:spcPct val="100000"/>
            </a:lnSpc>
            <a:spcBef>
              <a:spcPct val="0"/>
            </a:spcBef>
            <a:spcAft>
              <a:spcPct val="35000"/>
            </a:spcAft>
            <a:buNone/>
          </a:pPr>
          <a:r>
            <a:rPr lang="en-GB" sz="2200" kern="1200"/>
            <a:t>I can present information to my peers.</a:t>
          </a:r>
          <a:endParaRPr lang="en-US" sz="2200" kern="1200"/>
        </a:p>
      </dsp:txBody>
      <dsp:txXfrm>
        <a:off x="958556" y="3113835"/>
        <a:ext cx="10547782" cy="829919"/>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29F81A-16CF-4097-9B8F-64010F3D763C}">
      <dsp:nvSpPr>
        <dsp:cNvPr id="0" name=""/>
        <dsp:cNvSpPr/>
      </dsp:nvSpPr>
      <dsp:spPr>
        <a:xfrm>
          <a:off x="0" y="254546"/>
          <a:ext cx="7826056" cy="99312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b="1" kern="1200"/>
            <a:t>THE HOUSE ALWAYS WINS</a:t>
          </a:r>
          <a:endParaRPr lang="en-US" sz="2500" kern="1200"/>
        </a:p>
      </dsp:txBody>
      <dsp:txXfrm>
        <a:off x="48481" y="303027"/>
        <a:ext cx="7729094" cy="896166"/>
      </dsp:txXfrm>
    </dsp:sp>
    <dsp:sp modelId="{D3E88484-F721-4A61-860D-0FFE58CAEF9A}">
      <dsp:nvSpPr>
        <dsp:cNvPr id="0" name=""/>
        <dsp:cNvSpPr/>
      </dsp:nvSpPr>
      <dsp:spPr>
        <a:xfrm>
          <a:off x="0" y="1331014"/>
          <a:ext cx="7826056" cy="993128"/>
        </a:xfrm>
        <a:prstGeom prst="round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b="1" kern="1200"/>
            <a:t>‘</a:t>
          </a:r>
          <a:r>
            <a:rPr lang="en-GB" sz="2500" b="1" kern="1200">
              <a:solidFill>
                <a:schemeClr val="bg1"/>
              </a:solidFill>
            </a:rPr>
            <a:t>when you gamble in a casino, betting shop, online etc., the odds are stacked in favour of the establishment’.</a:t>
          </a:r>
          <a:endParaRPr lang="en-US" sz="2500" b="1" kern="1200">
            <a:solidFill>
              <a:schemeClr val="bg1"/>
            </a:solidFill>
          </a:endParaRPr>
        </a:p>
      </dsp:txBody>
      <dsp:txXfrm>
        <a:off x="48481" y="1379495"/>
        <a:ext cx="7729094" cy="896166"/>
      </dsp:txXfrm>
    </dsp:sp>
    <dsp:sp modelId="{34C18CFD-680B-40A0-8316-B88813A4519E}">
      <dsp:nvSpPr>
        <dsp:cNvPr id="0" name=""/>
        <dsp:cNvSpPr/>
      </dsp:nvSpPr>
      <dsp:spPr>
        <a:xfrm>
          <a:off x="0" y="2396143"/>
          <a:ext cx="7826056" cy="993128"/>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b="1" kern="1200"/>
            <a:t>Why may this cause harm in relation to gambling? </a:t>
          </a:r>
          <a:endParaRPr lang="en-US" sz="2500" b="1" kern="1200"/>
        </a:p>
      </dsp:txBody>
      <dsp:txXfrm>
        <a:off x="48481" y="2444624"/>
        <a:ext cx="7729094" cy="896166"/>
      </dsp:txXfrm>
    </dsp:sp>
    <dsp:sp modelId="{7EBEECDA-CFAB-4B56-BD54-8E8DF188DBB3}">
      <dsp:nvSpPr>
        <dsp:cNvPr id="0" name=""/>
        <dsp:cNvSpPr/>
      </dsp:nvSpPr>
      <dsp:spPr>
        <a:xfrm>
          <a:off x="0" y="3461272"/>
          <a:ext cx="7826056" cy="993128"/>
        </a:xfrm>
        <a:prstGeom prst="roundRect">
          <a:avLst/>
        </a:prstGeom>
        <a:solidFill>
          <a:schemeClr val="accent5">
            <a:hueOff val="8861341"/>
            <a:satOff val="22764"/>
            <a:lumOff val="-1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GB" sz="2500" b="1" kern="1200"/>
            <a:t>What are the risks and what do people need to know?</a:t>
          </a:r>
          <a:endParaRPr lang="en-US" sz="2500" b="1" kern="1200"/>
        </a:p>
      </dsp:txBody>
      <dsp:txXfrm>
        <a:off x="48481" y="3509753"/>
        <a:ext cx="7729094" cy="896166"/>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013A27-1726-4DDF-8AF9-542510EB88E3}">
      <dsp:nvSpPr>
        <dsp:cNvPr id="0" name=""/>
        <dsp:cNvSpPr/>
      </dsp:nvSpPr>
      <dsp:spPr>
        <a:xfrm>
          <a:off x="0" y="22254"/>
          <a:ext cx="9950947" cy="113966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D80631-6B4A-4A62-8636-0A50D56D628B}">
      <dsp:nvSpPr>
        <dsp:cNvPr id="0" name=""/>
        <dsp:cNvSpPr/>
      </dsp:nvSpPr>
      <dsp:spPr>
        <a:xfrm>
          <a:off x="344749" y="256912"/>
          <a:ext cx="626818" cy="6268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6F58DA-25A0-460B-A13F-248AE3856D49}">
      <dsp:nvSpPr>
        <dsp:cNvPr id="0" name=""/>
        <dsp:cNvSpPr/>
      </dsp:nvSpPr>
      <dsp:spPr>
        <a:xfrm>
          <a:off x="1316318" y="487"/>
          <a:ext cx="8634628" cy="1139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15" tIns="120615" rIns="120615" bIns="120615" numCol="1" spcCol="1270" anchor="ctr" anchorCtr="0">
          <a:noAutofit/>
        </a:bodyPr>
        <a:lstStyle/>
        <a:p>
          <a:pPr marL="0" lvl="0" indent="0" algn="l" defTabSz="1111250">
            <a:lnSpc>
              <a:spcPct val="100000"/>
            </a:lnSpc>
            <a:spcBef>
              <a:spcPct val="0"/>
            </a:spcBef>
            <a:spcAft>
              <a:spcPct val="35000"/>
            </a:spcAft>
            <a:buNone/>
          </a:pPr>
          <a:r>
            <a:rPr lang="en-GB" sz="2500" kern="1200"/>
            <a:t>To understand what the stock market is and how it works.</a:t>
          </a:r>
          <a:endParaRPr lang="en-US" sz="2500" kern="1200"/>
        </a:p>
      </dsp:txBody>
      <dsp:txXfrm>
        <a:off x="1316318" y="487"/>
        <a:ext cx="8634628" cy="1139669"/>
      </dsp:txXfrm>
    </dsp:sp>
    <dsp:sp modelId="{2EADB098-6261-40BF-B5B7-B99A1D9D882C}">
      <dsp:nvSpPr>
        <dsp:cNvPr id="0" name=""/>
        <dsp:cNvSpPr/>
      </dsp:nvSpPr>
      <dsp:spPr>
        <a:xfrm>
          <a:off x="0" y="1425073"/>
          <a:ext cx="9950947" cy="113966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28073F-0C5A-4843-8B43-FF1C14F14A62}">
      <dsp:nvSpPr>
        <dsp:cNvPr id="0" name=""/>
        <dsp:cNvSpPr/>
      </dsp:nvSpPr>
      <dsp:spPr>
        <a:xfrm>
          <a:off x="344749" y="1681499"/>
          <a:ext cx="626818" cy="6268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664E92-0971-467F-8484-B8AD2A7E3441}">
      <dsp:nvSpPr>
        <dsp:cNvPr id="0" name=""/>
        <dsp:cNvSpPr/>
      </dsp:nvSpPr>
      <dsp:spPr>
        <a:xfrm>
          <a:off x="1316318" y="1425073"/>
          <a:ext cx="8634628" cy="1139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15" tIns="120615" rIns="120615" bIns="120615" numCol="1" spcCol="1270" anchor="ctr" anchorCtr="0">
          <a:noAutofit/>
        </a:bodyPr>
        <a:lstStyle/>
        <a:p>
          <a:pPr marL="0" lvl="0" indent="0" algn="l" defTabSz="1111250">
            <a:lnSpc>
              <a:spcPct val="100000"/>
            </a:lnSpc>
            <a:spcBef>
              <a:spcPct val="0"/>
            </a:spcBef>
            <a:spcAft>
              <a:spcPct val="35000"/>
            </a:spcAft>
            <a:buNone/>
          </a:pPr>
          <a:r>
            <a:rPr lang="en-GB" sz="2500" kern="1200"/>
            <a:t>To understand the difference between investing and gambling.</a:t>
          </a:r>
          <a:endParaRPr lang="en-US" sz="2500" kern="1200"/>
        </a:p>
      </dsp:txBody>
      <dsp:txXfrm>
        <a:off x="1316318" y="1425073"/>
        <a:ext cx="8634628" cy="1139669"/>
      </dsp:txXfrm>
    </dsp:sp>
    <dsp:sp modelId="{023BD23F-A7FE-45F7-8DBE-2D18E5249531}">
      <dsp:nvSpPr>
        <dsp:cNvPr id="0" name=""/>
        <dsp:cNvSpPr/>
      </dsp:nvSpPr>
      <dsp:spPr>
        <a:xfrm>
          <a:off x="0" y="2849660"/>
          <a:ext cx="9950947" cy="113966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B21482-1E55-4C46-9394-4415E335365C}">
      <dsp:nvSpPr>
        <dsp:cNvPr id="0" name=""/>
        <dsp:cNvSpPr/>
      </dsp:nvSpPr>
      <dsp:spPr>
        <a:xfrm>
          <a:off x="344749" y="3106086"/>
          <a:ext cx="626818" cy="62681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9463CD-642B-4321-8BE1-1EE909D6A729}">
      <dsp:nvSpPr>
        <dsp:cNvPr id="0" name=""/>
        <dsp:cNvSpPr/>
      </dsp:nvSpPr>
      <dsp:spPr>
        <a:xfrm>
          <a:off x="1316318" y="2849660"/>
          <a:ext cx="8634628" cy="1139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15" tIns="120615" rIns="120615" bIns="120615" numCol="1" spcCol="1270" anchor="ctr" anchorCtr="0">
          <a:noAutofit/>
        </a:bodyPr>
        <a:lstStyle/>
        <a:p>
          <a:pPr marL="0" lvl="0" indent="0" algn="l" defTabSz="1111250">
            <a:lnSpc>
              <a:spcPct val="100000"/>
            </a:lnSpc>
            <a:spcBef>
              <a:spcPct val="0"/>
            </a:spcBef>
            <a:spcAft>
              <a:spcPct val="35000"/>
            </a:spcAft>
            <a:buNone/>
          </a:pPr>
          <a:r>
            <a:rPr lang="en-GB" sz="2500" kern="1200"/>
            <a:t>To evaluate the different forms of gambling. </a:t>
          </a:r>
          <a:endParaRPr lang="en-US" sz="2500" kern="1200"/>
        </a:p>
      </dsp:txBody>
      <dsp:txXfrm>
        <a:off x="1316318" y="2849660"/>
        <a:ext cx="8634628" cy="1139669"/>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F203B8-257A-4E56-AF42-38EDA1546AFA}">
      <dsp:nvSpPr>
        <dsp:cNvPr id="0" name=""/>
        <dsp:cNvSpPr/>
      </dsp:nvSpPr>
      <dsp:spPr>
        <a:xfrm>
          <a:off x="93734" y="135659"/>
          <a:ext cx="1520114" cy="152011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040EF8-AA4C-4E12-8410-105DE2EBE558}">
      <dsp:nvSpPr>
        <dsp:cNvPr id="0" name=""/>
        <dsp:cNvSpPr/>
      </dsp:nvSpPr>
      <dsp:spPr>
        <a:xfrm>
          <a:off x="412958" y="454883"/>
          <a:ext cx="881666" cy="88166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B659F8-666B-433D-9D57-54618BC1DBC1}">
      <dsp:nvSpPr>
        <dsp:cNvPr id="0" name=""/>
        <dsp:cNvSpPr/>
      </dsp:nvSpPr>
      <dsp:spPr>
        <a:xfrm>
          <a:off x="1939587" y="135659"/>
          <a:ext cx="3583127" cy="1520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GB" sz="2400" kern="1200"/>
            <a:t>I understand what the stock market is and how it works.</a:t>
          </a:r>
          <a:endParaRPr lang="en-US" sz="2400" kern="1200"/>
        </a:p>
      </dsp:txBody>
      <dsp:txXfrm>
        <a:off x="1939587" y="135659"/>
        <a:ext cx="3583127" cy="1520114"/>
      </dsp:txXfrm>
    </dsp:sp>
    <dsp:sp modelId="{F3008FC5-6926-4414-9A94-2D40AB7D76AC}">
      <dsp:nvSpPr>
        <dsp:cNvPr id="0" name=""/>
        <dsp:cNvSpPr/>
      </dsp:nvSpPr>
      <dsp:spPr>
        <a:xfrm>
          <a:off x="6147048" y="135659"/>
          <a:ext cx="1520114" cy="152011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06ED18-A518-4834-BE23-9445E91574F8}">
      <dsp:nvSpPr>
        <dsp:cNvPr id="0" name=""/>
        <dsp:cNvSpPr/>
      </dsp:nvSpPr>
      <dsp:spPr>
        <a:xfrm>
          <a:off x="6466272" y="454883"/>
          <a:ext cx="881666" cy="88166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F996A7-A607-465E-B826-E3AE086940F2}">
      <dsp:nvSpPr>
        <dsp:cNvPr id="0" name=""/>
        <dsp:cNvSpPr/>
      </dsp:nvSpPr>
      <dsp:spPr>
        <a:xfrm>
          <a:off x="7992902" y="135659"/>
          <a:ext cx="3583127" cy="1520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GB" sz="2400" kern="1200"/>
            <a:t>I understand the meaning of investment.</a:t>
          </a:r>
          <a:endParaRPr lang="en-US" sz="2400" kern="1200"/>
        </a:p>
      </dsp:txBody>
      <dsp:txXfrm>
        <a:off x="7992902" y="135659"/>
        <a:ext cx="3583127" cy="1520114"/>
      </dsp:txXfrm>
    </dsp:sp>
    <dsp:sp modelId="{0B732F7A-866B-4A05-8329-92DE129D1CEF}">
      <dsp:nvSpPr>
        <dsp:cNvPr id="0" name=""/>
        <dsp:cNvSpPr/>
      </dsp:nvSpPr>
      <dsp:spPr>
        <a:xfrm>
          <a:off x="93734" y="2334042"/>
          <a:ext cx="1520114" cy="152011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FE9473-C7AF-475D-89BA-6D85909CE0E7}">
      <dsp:nvSpPr>
        <dsp:cNvPr id="0" name=""/>
        <dsp:cNvSpPr/>
      </dsp:nvSpPr>
      <dsp:spPr>
        <a:xfrm>
          <a:off x="412958" y="2653267"/>
          <a:ext cx="881666" cy="88166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D2837D-FBA5-474C-A1F8-CCD2DCC342D0}">
      <dsp:nvSpPr>
        <dsp:cNvPr id="0" name=""/>
        <dsp:cNvSpPr/>
      </dsp:nvSpPr>
      <dsp:spPr>
        <a:xfrm>
          <a:off x="1939587" y="2334042"/>
          <a:ext cx="3583127" cy="1520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GB" sz="2400" kern="1200"/>
            <a:t>I can compare the stock market to other forms of gambling.</a:t>
          </a:r>
          <a:endParaRPr lang="en-US" sz="2400" kern="1200"/>
        </a:p>
      </dsp:txBody>
      <dsp:txXfrm>
        <a:off x="1939587" y="2334042"/>
        <a:ext cx="3583127" cy="1520114"/>
      </dsp:txXfrm>
    </dsp:sp>
    <dsp:sp modelId="{A7FC605C-E972-4993-B24E-3AA924FF4FE5}">
      <dsp:nvSpPr>
        <dsp:cNvPr id="0" name=""/>
        <dsp:cNvSpPr/>
      </dsp:nvSpPr>
      <dsp:spPr>
        <a:xfrm>
          <a:off x="6147048" y="2334042"/>
          <a:ext cx="1520114" cy="152011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CE6B6A-8188-4ED1-B23B-363840857311}">
      <dsp:nvSpPr>
        <dsp:cNvPr id="0" name=""/>
        <dsp:cNvSpPr/>
      </dsp:nvSpPr>
      <dsp:spPr>
        <a:xfrm>
          <a:off x="6466272" y="2653267"/>
          <a:ext cx="881666" cy="88166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B0560A-FA48-48E9-B6E6-7058D28EA8FD}">
      <dsp:nvSpPr>
        <dsp:cNvPr id="0" name=""/>
        <dsp:cNvSpPr/>
      </dsp:nvSpPr>
      <dsp:spPr>
        <a:xfrm>
          <a:off x="7992902" y="2334042"/>
          <a:ext cx="3583127" cy="15201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GB" sz="2400" kern="1200"/>
            <a:t>I can put forward arguments to my peers.</a:t>
          </a:r>
          <a:endParaRPr lang="en-US" sz="2400" kern="1200"/>
        </a:p>
      </dsp:txBody>
      <dsp:txXfrm>
        <a:off x="7992902" y="2334042"/>
        <a:ext cx="3583127" cy="1520114"/>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3E1373-E2C1-4B30-A604-62FC775DDBE8}">
      <dsp:nvSpPr>
        <dsp:cNvPr id="0" name=""/>
        <dsp:cNvSpPr/>
      </dsp:nvSpPr>
      <dsp:spPr>
        <a:xfrm>
          <a:off x="0" y="56468"/>
          <a:ext cx="8839200" cy="1034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a:t>To identify organisations that deal with the prevention of gambling and gaming-related harms </a:t>
          </a:r>
          <a:endParaRPr lang="en-US" sz="2600" kern="1200"/>
        </a:p>
      </dsp:txBody>
      <dsp:txXfrm>
        <a:off x="50489" y="106957"/>
        <a:ext cx="8738222" cy="933302"/>
      </dsp:txXfrm>
    </dsp:sp>
    <dsp:sp modelId="{FEC80B8A-C858-49B1-9EB5-37EC253E5CCB}">
      <dsp:nvSpPr>
        <dsp:cNvPr id="0" name=""/>
        <dsp:cNvSpPr/>
      </dsp:nvSpPr>
      <dsp:spPr>
        <a:xfrm>
          <a:off x="0" y="1165628"/>
          <a:ext cx="8839200" cy="1034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a:t>To identify organisations that support people who are already addicted</a:t>
          </a:r>
          <a:endParaRPr lang="en-US" sz="2600" kern="1200"/>
        </a:p>
      </dsp:txBody>
      <dsp:txXfrm>
        <a:off x="50489" y="1216117"/>
        <a:ext cx="8738222" cy="933302"/>
      </dsp:txXfrm>
    </dsp:sp>
    <dsp:sp modelId="{94C6B1A3-45F5-4E42-BF0C-A3D6AD42B3E9}">
      <dsp:nvSpPr>
        <dsp:cNvPr id="0" name=""/>
        <dsp:cNvSpPr/>
      </dsp:nvSpPr>
      <dsp:spPr>
        <a:xfrm>
          <a:off x="0" y="2274788"/>
          <a:ext cx="8839200" cy="1034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a:t>To create a support tool for young people</a:t>
          </a:r>
          <a:endParaRPr lang="en-US" sz="2600" kern="1200"/>
        </a:p>
      </dsp:txBody>
      <dsp:txXfrm>
        <a:off x="50489" y="2325277"/>
        <a:ext cx="8738222" cy="9333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B1AF05-AD8C-407D-8596-738D01B4D72C}">
      <dsp:nvSpPr>
        <dsp:cNvPr id="0" name=""/>
        <dsp:cNvSpPr/>
      </dsp:nvSpPr>
      <dsp:spPr>
        <a:xfrm>
          <a:off x="0" y="541"/>
          <a:ext cx="682857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98FAA4-A813-43DB-A1E8-CA36EE23F3FB}">
      <dsp:nvSpPr>
        <dsp:cNvPr id="0" name=""/>
        <dsp:cNvSpPr/>
      </dsp:nvSpPr>
      <dsp:spPr>
        <a:xfrm>
          <a:off x="0" y="541"/>
          <a:ext cx="6828570" cy="887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a:t>List five different ways that a gambling or gaming brand might use advertising.</a:t>
          </a:r>
          <a:endParaRPr lang="en-US" sz="2400" kern="1200"/>
        </a:p>
      </dsp:txBody>
      <dsp:txXfrm>
        <a:off x="0" y="541"/>
        <a:ext cx="6828570" cy="887315"/>
      </dsp:txXfrm>
    </dsp:sp>
    <dsp:sp modelId="{1632E280-D991-4398-80F1-4AB07080C2A1}">
      <dsp:nvSpPr>
        <dsp:cNvPr id="0" name=""/>
        <dsp:cNvSpPr/>
      </dsp:nvSpPr>
      <dsp:spPr>
        <a:xfrm>
          <a:off x="0" y="887857"/>
          <a:ext cx="682857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6AC5C0-34D3-4BB1-ADC8-A4762FCD58B6}">
      <dsp:nvSpPr>
        <dsp:cNvPr id="0" name=""/>
        <dsp:cNvSpPr/>
      </dsp:nvSpPr>
      <dsp:spPr>
        <a:xfrm>
          <a:off x="0" y="887857"/>
          <a:ext cx="6828570" cy="887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a:t>What do you think of the methods used and are young people protected? </a:t>
          </a:r>
          <a:endParaRPr lang="en-US" sz="2400" kern="1200"/>
        </a:p>
      </dsp:txBody>
      <dsp:txXfrm>
        <a:off x="0" y="887857"/>
        <a:ext cx="6828570" cy="887315"/>
      </dsp:txXfrm>
    </dsp:sp>
    <dsp:sp modelId="{20051A2B-61C7-48D3-B93D-67CE7AF06D14}">
      <dsp:nvSpPr>
        <dsp:cNvPr id="0" name=""/>
        <dsp:cNvSpPr/>
      </dsp:nvSpPr>
      <dsp:spPr>
        <a:xfrm>
          <a:off x="0" y="1775172"/>
          <a:ext cx="682857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3CBA8F-E36E-470A-9438-43FD5133A313}">
      <dsp:nvSpPr>
        <dsp:cNvPr id="0" name=""/>
        <dsp:cNvSpPr/>
      </dsp:nvSpPr>
      <dsp:spPr>
        <a:xfrm>
          <a:off x="0" y="1775172"/>
          <a:ext cx="6828570" cy="887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a:t>Whose responsibility is it to protect young people? Think about all the different methods used.</a:t>
          </a:r>
          <a:endParaRPr lang="en-US" sz="2400" kern="1200"/>
        </a:p>
      </dsp:txBody>
      <dsp:txXfrm>
        <a:off x="0" y="1775172"/>
        <a:ext cx="6828570" cy="887315"/>
      </dsp:txXfrm>
    </dsp:sp>
    <dsp:sp modelId="{DA9957CB-26BF-4487-9C59-55ACC92D6B31}">
      <dsp:nvSpPr>
        <dsp:cNvPr id="0" name=""/>
        <dsp:cNvSpPr/>
      </dsp:nvSpPr>
      <dsp:spPr>
        <a:xfrm>
          <a:off x="0" y="2662488"/>
          <a:ext cx="682857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75C55E-6841-494C-BC44-4A87859B8DFC}">
      <dsp:nvSpPr>
        <dsp:cNvPr id="0" name=""/>
        <dsp:cNvSpPr/>
      </dsp:nvSpPr>
      <dsp:spPr>
        <a:xfrm>
          <a:off x="0" y="2662488"/>
          <a:ext cx="6828570" cy="887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a:t>How does advertising make you feel? Does it ever influence you or your decisions? </a:t>
          </a:r>
          <a:endParaRPr lang="en-US" sz="2400" kern="1200"/>
        </a:p>
      </dsp:txBody>
      <dsp:txXfrm>
        <a:off x="0" y="2662488"/>
        <a:ext cx="6828570" cy="887315"/>
      </dsp:txXfrm>
    </dsp:sp>
    <dsp:sp modelId="{2C537088-EC25-4FF5-8445-E55701A5992E}">
      <dsp:nvSpPr>
        <dsp:cNvPr id="0" name=""/>
        <dsp:cNvSpPr/>
      </dsp:nvSpPr>
      <dsp:spPr>
        <a:xfrm>
          <a:off x="0" y="3549803"/>
          <a:ext cx="682857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576A2D-25E0-4141-87CB-45C6D7C65B4A}">
      <dsp:nvSpPr>
        <dsp:cNvPr id="0" name=""/>
        <dsp:cNvSpPr/>
      </dsp:nvSpPr>
      <dsp:spPr>
        <a:xfrm>
          <a:off x="0" y="3549803"/>
          <a:ext cx="6828570" cy="887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a:t>Feedback your ideas to the rest of the class </a:t>
          </a:r>
          <a:endParaRPr lang="en-US" sz="2400" kern="1200"/>
        </a:p>
      </dsp:txBody>
      <dsp:txXfrm>
        <a:off x="0" y="3549803"/>
        <a:ext cx="6828570" cy="887315"/>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C083F2-2E7A-4563-9708-B39C45997A50}">
      <dsp:nvSpPr>
        <dsp:cNvPr id="0" name=""/>
        <dsp:cNvSpPr/>
      </dsp:nvSpPr>
      <dsp:spPr>
        <a:xfrm>
          <a:off x="0" y="1960"/>
          <a:ext cx="11028634" cy="99371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A49AED-55D6-47BC-A637-66F7DDF27A4A}">
      <dsp:nvSpPr>
        <dsp:cNvPr id="0" name=""/>
        <dsp:cNvSpPr/>
      </dsp:nvSpPr>
      <dsp:spPr>
        <a:xfrm>
          <a:off x="300599" y="225547"/>
          <a:ext cx="546544" cy="5465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2204B8-18B3-4726-9254-129DAEA566DB}">
      <dsp:nvSpPr>
        <dsp:cNvPr id="0" name=""/>
        <dsp:cNvSpPr/>
      </dsp:nvSpPr>
      <dsp:spPr>
        <a:xfrm>
          <a:off x="1147744" y="1960"/>
          <a:ext cx="4962885" cy="993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168" tIns="105168" rIns="105168" bIns="105168" numCol="1" spcCol="1270" anchor="ctr" anchorCtr="0">
          <a:noAutofit/>
        </a:bodyPr>
        <a:lstStyle/>
        <a:p>
          <a:pPr marL="0" lvl="0" indent="0" algn="l" defTabSz="977900">
            <a:lnSpc>
              <a:spcPct val="100000"/>
            </a:lnSpc>
            <a:spcBef>
              <a:spcPct val="0"/>
            </a:spcBef>
            <a:spcAft>
              <a:spcPct val="35000"/>
            </a:spcAft>
            <a:buNone/>
          </a:pPr>
          <a:r>
            <a:rPr lang="en-US" sz="2200" kern="1200"/>
            <a:t>Describe</a:t>
          </a:r>
        </a:p>
      </dsp:txBody>
      <dsp:txXfrm>
        <a:off x="1147744" y="1960"/>
        <a:ext cx="4962885" cy="993718"/>
      </dsp:txXfrm>
    </dsp:sp>
    <dsp:sp modelId="{FFA4E435-221B-427B-809A-A3138EFCAABC}">
      <dsp:nvSpPr>
        <dsp:cNvPr id="0" name=""/>
        <dsp:cNvSpPr/>
      </dsp:nvSpPr>
      <dsp:spPr>
        <a:xfrm>
          <a:off x="6110630" y="1960"/>
          <a:ext cx="4918004" cy="993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168" tIns="105168" rIns="105168" bIns="105168" numCol="1" spcCol="1270" anchor="ctr" anchorCtr="0">
          <a:noAutofit/>
        </a:bodyPr>
        <a:lstStyle/>
        <a:p>
          <a:pPr marL="0" lvl="0" indent="0" algn="l" defTabSz="800100">
            <a:lnSpc>
              <a:spcPct val="100000"/>
            </a:lnSpc>
            <a:spcBef>
              <a:spcPct val="0"/>
            </a:spcBef>
            <a:spcAft>
              <a:spcPct val="35000"/>
            </a:spcAft>
            <a:buNone/>
          </a:pPr>
          <a:r>
            <a:rPr lang="en-US" sz="1800" kern="1200"/>
            <a:t>I can describe the key indicators that suggest gambling or gaming may be causing harm. </a:t>
          </a:r>
        </a:p>
      </dsp:txBody>
      <dsp:txXfrm>
        <a:off x="6110630" y="1960"/>
        <a:ext cx="4918004" cy="993718"/>
      </dsp:txXfrm>
    </dsp:sp>
    <dsp:sp modelId="{2E7A3F70-3605-4D81-833C-A3C9B082F9BF}">
      <dsp:nvSpPr>
        <dsp:cNvPr id="0" name=""/>
        <dsp:cNvSpPr/>
      </dsp:nvSpPr>
      <dsp:spPr>
        <a:xfrm>
          <a:off x="0" y="1244108"/>
          <a:ext cx="11028634" cy="99371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818277-0AF6-4745-A7A0-27E8B4F68809}">
      <dsp:nvSpPr>
        <dsp:cNvPr id="0" name=""/>
        <dsp:cNvSpPr/>
      </dsp:nvSpPr>
      <dsp:spPr>
        <a:xfrm>
          <a:off x="300599" y="1467694"/>
          <a:ext cx="546544" cy="5465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0AB127-EE3A-458A-A762-8BAA082DBAF5}">
      <dsp:nvSpPr>
        <dsp:cNvPr id="0" name=""/>
        <dsp:cNvSpPr/>
      </dsp:nvSpPr>
      <dsp:spPr>
        <a:xfrm>
          <a:off x="1147744" y="1244108"/>
          <a:ext cx="4962885" cy="993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168" tIns="105168" rIns="105168" bIns="105168" numCol="1" spcCol="1270" anchor="ctr" anchorCtr="0">
          <a:noAutofit/>
        </a:bodyPr>
        <a:lstStyle/>
        <a:p>
          <a:pPr marL="0" lvl="0" indent="0" algn="l" defTabSz="977900">
            <a:lnSpc>
              <a:spcPct val="100000"/>
            </a:lnSpc>
            <a:spcBef>
              <a:spcPct val="0"/>
            </a:spcBef>
            <a:spcAft>
              <a:spcPct val="35000"/>
            </a:spcAft>
            <a:buNone/>
          </a:pPr>
          <a:r>
            <a:rPr lang="en-US" sz="2200" kern="1200"/>
            <a:t>Identify</a:t>
          </a:r>
        </a:p>
      </dsp:txBody>
      <dsp:txXfrm>
        <a:off x="1147744" y="1244108"/>
        <a:ext cx="4962885" cy="993718"/>
      </dsp:txXfrm>
    </dsp:sp>
    <dsp:sp modelId="{B70FEB87-16B4-41B3-911D-AA28557A1D57}">
      <dsp:nvSpPr>
        <dsp:cNvPr id="0" name=""/>
        <dsp:cNvSpPr/>
      </dsp:nvSpPr>
      <dsp:spPr>
        <a:xfrm>
          <a:off x="6110630" y="1244108"/>
          <a:ext cx="4918004" cy="993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168" tIns="105168" rIns="105168" bIns="105168" numCol="1" spcCol="1270" anchor="ctr" anchorCtr="0">
          <a:noAutofit/>
        </a:bodyPr>
        <a:lstStyle/>
        <a:p>
          <a:pPr marL="0" lvl="0" indent="0" algn="l" defTabSz="800100">
            <a:lnSpc>
              <a:spcPct val="100000"/>
            </a:lnSpc>
            <a:spcBef>
              <a:spcPct val="0"/>
            </a:spcBef>
            <a:spcAft>
              <a:spcPct val="35000"/>
            </a:spcAft>
            <a:buNone/>
          </a:pPr>
          <a:r>
            <a:rPr lang="en-US" sz="1800" kern="1200"/>
            <a:t>I can identify organisations that prevent gambling or gaming-related harm. </a:t>
          </a:r>
        </a:p>
      </dsp:txBody>
      <dsp:txXfrm>
        <a:off x="6110630" y="1244108"/>
        <a:ext cx="4918004" cy="993718"/>
      </dsp:txXfrm>
    </dsp:sp>
    <dsp:sp modelId="{98FC9ABA-39F3-41BC-AD7A-801684618156}">
      <dsp:nvSpPr>
        <dsp:cNvPr id="0" name=""/>
        <dsp:cNvSpPr/>
      </dsp:nvSpPr>
      <dsp:spPr>
        <a:xfrm>
          <a:off x="0" y="2486255"/>
          <a:ext cx="11028634" cy="99371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F3759A-5F57-4749-8D3E-F22575053905}">
      <dsp:nvSpPr>
        <dsp:cNvPr id="0" name=""/>
        <dsp:cNvSpPr/>
      </dsp:nvSpPr>
      <dsp:spPr>
        <a:xfrm>
          <a:off x="300599" y="2709842"/>
          <a:ext cx="546544" cy="5465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723A2E-4D01-4934-BF1C-35AA89B5DC12}">
      <dsp:nvSpPr>
        <dsp:cNvPr id="0" name=""/>
        <dsp:cNvSpPr/>
      </dsp:nvSpPr>
      <dsp:spPr>
        <a:xfrm>
          <a:off x="1147744" y="2486255"/>
          <a:ext cx="4962885" cy="993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168" tIns="105168" rIns="105168" bIns="105168" numCol="1" spcCol="1270" anchor="ctr" anchorCtr="0">
          <a:noAutofit/>
        </a:bodyPr>
        <a:lstStyle/>
        <a:p>
          <a:pPr marL="0" lvl="0" indent="0" algn="l" defTabSz="977900">
            <a:lnSpc>
              <a:spcPct val="100000"/>
            </a:lnSpc>
            <a:spcBef>
              <a:spcPct val="0"/>
            </a:spcBef>
            <a:spcAft>
              <a:spcPct val="35000"/>
            </a:spcAft>
            <a:buNone/>
          </a:pPr>
          <a:r>
            <a:rPr lang="en-US" sz="2200" kern="1200"/>
            <a:t>Identify</a:t>
          </a:r>
        </a:p>
      </dsp:txBody>
      <dsp:txXfrm>
        <a:off x="1147744" y="2486255"/>
        <a:ext cx="4962885" cy="993718"/>
      </dsp:txXfrm>
    </dsp:sp>
    <dsp:sp modelId="{71C8E18D-E729-4C81-9E2A-B359C48606C9}">
      <dsp:nvSpPr>
        <dsp:cNvPr id="0" name=""/>
        <dsp:cNvSpPr/>
      </dsp:nvSpPr>
      <dsp:spPr>
        <a:xfrm>
          <a:off x="6110630" y="2486255"/>
          <a:ext cx="4918004" cy="993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168" tIns="105168" rIns="105168" bIns="105168" numCol="1" spcCol="1270" anchor="ctr" anchorCtr="0">
          <a:noAutofit/>
        </a:bodyPr>
        <a:lstStyle/>
        <a:p>
          <a:pPr marL="0" lvl="0" indent="0" algn="l" defTabSz="800100">
            <a:lnSpc>
              <a:spcPct val="100000"/>
            </a:lnSpc>
            <a:spcBef>
              <a:spcPct val="0"/>
            </a:spcBef>
            <a:spcAft>
              <a:spcPct val="35000"/>
            </a:spcAft>
            <a:buNone/>
          </a:pPr>
          <a:r>
            <a:rPr lang="en-US" sz="1800" kern="1200"/>
            <a:t>I can identify organisations that support people who are already addicted/experiencing harm. </a:t>
          </a:r>
        </a:p>
      </dsp:txBody>
      <dsp:txXfrm>
        <a:off x="6110630" y="2486255"/>
        <a:ext cx="4918004" cy="993718"/>
      </dsp:txXfrm>
    </dsp:sp>
    <dsp:sp modelId="{762E3F6C-728F-4AFC-B7CF-3A7FAAD0975A}">
      <dsp:nvSpPr>
        <dsp:cNvPr id="0" name=""/>
        <dsp:cNvSpPr/>
      </dsp:nvSpPr>
      <dsp:spPr>
        <a:xfrm>
          <a:off x="0" y="3728403"/>
          <a:ext cx="11028634" cy="99371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E17F06-9BA6-4381-A2AB-EB8BA703E74C}">
      <dsp:nvSpPr>
        <dsp:cNvPr id="0" name=""/>
        <dsp:cNvSpPr/>
      </dsp:nvSpPr>
      <dsp:spPr>
        <a:xfrm>
          <a:off x="300599" y="3951989"/>
          <a:ext cx="546544" cy="54654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B84C8F-389B-458A-AD4F-97DEC3CD85EE}">
      <dsp:nvSpPr>
        <dsp:cNvPr id="0" name=""/>
        <dsp:cNvSpPr/>
      </dsp:nvSpPr>
      <dsp:spPr>
        <a:xfrm>
          <a:off x="1147744" y="3728403"/>
          <a:ext cx="4962885" cy="993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168" tIns="105168" rIns="105168" bIns="105168" numCol="1" spcCol="1270" anchor="ctr" anchorCtr="0">
          <a:noAutofit/>
        </a:bodyPr>
        <a:lstStyle/>
        <a:p>
          <a:pPr marL="0" lvl="0" indent="0" algn="l" defTabSz="977900">
            <a:lnSpc>
              <a:spcPct val="100000"/>
            </a:lnSpc>
            <a:spcBef>
              <a:spcPct val="0"/>
            </a:spcBef>
            <a:spcAft>
              <a:spcPct val="35000"/>
            </a:spcAft>
            <a:buNone/>
          </a:pPr>
          <a:r>
            <a:rPr lang="en-US" sz="2200" kern="1200"/>
            <a:t>Create</a:t>
          </a:r>
        </a:p>
      </dsp:txBody>
      <dsp:txXfrm>
        <a:off x="1147744" y="3728403"/>
        <a:ext cx="4962885" cy="993718"/>
      </dsp:txXfrm>
    </dsp:sp>
    <dsp:sp modelId="{818012B1-3993-4C9F-A68C-B711BC96311C}">
      <dsp:nvSpPr>
        <dsp:cNvPr id="0" name=""/>
        <dsp:cNvSpPr/>
      </dsp:nvSpPr>
      <dsp:spPr>
        <a:xfrm>
          <a:off x="6110630" y="3728403"/>
          <a:ext cx="4918004" cy="993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168" tIns="105168" rIns="105168" bIns="105168" numCol="1" spcCol="1270" anchor="ctr" anchorCtr="0">
          <a:noAutofit/>
        </a:bodyPr>
        <a:lstStyle/>
        <a:p>
          <a:pPr marL="0" lvl="0" indent="0" algn="l" defTabSz="800100">
            <a:lnSpc>
              <a:spcPct val="100000"/>
            </a:lnSpc>
            <a:spcBef>
              <a:spcPct val="0"/>
            </a:spcBef>
            <a:spcAft>
              <a:spcPct val="35000"/>
            </a:spcAft>
            <a:buNone/>
          </a:pPr>
          <a:r>
            <a:rPr lang="en-US" sz="1800" kern="1200"/>
            <a:t>I can create a support tool for young people and present this to my peers.</a:t>
          </a:r>
        </a:p>
      </dsp:txBody>
      <dsp:txXfrm>
        <a:off x="6110630" y="3728403"/>
        <a:ext cx="4918004" cy="993718"/>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8C48EA-DA7F-4D16-873E-CC6F76AE786B}">
      <dsp:nvSpPr>
        <dsp:cNvPr id="0" name=""/>
        <dsp:cNvSpPr/>
      </dsp:nvSpPr>
      <dsp:spPr>
        <a:xfrm>
          <a:off x="0" y="1777"/>
          <a:ext cx="11072174" cy="9009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8AA7AF-76C7-4D37-B268-4C913C74445F}">
      <dsp:nvSpPr>
        <dsp:cNvPr id="0" name=""/>
        <dsp:cNvSpPr/>
      </dsp:nvSpPr>
      <dsp:spPr>
        <a:xfrm>
          <a:off x="272523" y="204480"/>
          <a:ext cx="495497" cy="49549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498100-8BDA-4EF3-B2EA-75362C846A75}">
      <dsp:nvSpPr>
        <dsp:cNvPr id="0" name=""/>
        <dsp:cNvSpPr/>
      </dsp:nvSpPr>
      <dsp:spPr>
        <a:xfrm>
          <a:off x="1040543" y="1777"/>
          <a:ext cx="10031631" cy="900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346" tIns="95346" rIns="95346" bIns="95346" numCol="1" spcCol="1270" anchor="ctr" anchorCtr="0">
          <a:noAutofit/>
        </a:bodyPr>
        <a:lstStyle/>
        <a:p>
          <a:pPr marL="0" lvl="0" indent="0" algn="l" defTabSz="977900">
            <a:lnSpc>
              <a:spcPct val="100000"/>
            </a:lnSpc>
            <a:spcBef>
              <a:spcPct val="0"/>
            </a:spcBef>
            <a:spcAft>
              <a:spcPct val="35000"/>
            </a:spcAft>
            <a:buNone/>
          </a:pPr>
          <a:r>
            <a:rPr lang="en-GB" sz="2200" kern="1200"/>
            <a:t>To identify the signs of gambling related harm</a:t>
          </a:r>
          <a:endParaRPr lang="en-US" sz="2200" kern="1200"/>
        </a:p>
      </dsp:txBody>
      <dsp:txXfrm>
        <a:off x="1040543" y="1777"/>
        <a:ext cx="10031631" cy="900903"/>
      </dsp:txXfrm>
    </dsp:sp>
    <dsp:sp modelId="{DBE1EF7C-3BB0-4658-BAC8-8B69DCEC2DF4}">
      <dsp:nvSpPr>
        <dsp:cNvPr id="0" name=""/>
        <dsp:cNvSpPr/>
      </dsp:nvSpPr>
      <dsp:spPr>
        <a:xfrm>
          <a:off x="0" y="1127907"/>
          <a:ext cx="11072174" cy="9009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37B3D4-0700-4022-8A3B-7C56CC912477}">
      <dsp:nvSpPr>
        <dsp:cNvPr id="0" name=""/>
        <dsp:cNvSpPr/>
      </dsp:nvSpPr>
      <dsp:spPr>
        <a:xfrm>
          <a:off x="272523" y="1330610"/>
          <a:ext cx="495497" cy="4954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6BBA27-C8CC-4B83-B939-AE46BEF5C24B}">
      <dsp:nvSpPr>
        <dsp:cNvPr id="0" name=""/>
        <dsp:cNvSpPr/>
      </dsp:nvSpPr>
      <dsp:spPr>
        <a:xfrm>
          <a:off x="1040543" y="1127907"/>
          <a:ext cx="10031631" cy="900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346" tIns="95346" rIns="95346" bIns="95346" numCol="1" spcCol="1270" anchor="ctr" anchorCtr="0">
          <a:noAutofit/>
        </a:bodyPr>
        <a:lstStyle/>
        <a:p>
          <a:pPr marL="0" lvl="0" indent="0" algn="l" defTabSz="977900">
            <a:lnSpc>
              <a:spcPct val="100000"/>
            </a:lnSpc>
            <a:spcBef>
              <a:spcPct val="0"/>
            </a:spcBef>
            <a:spcAft>
              <a:spcPct val="35000"/>
            </a:spcAft>
            <a:buNone/>
          </a:pPr>
          <a:r>
            <a:rPr lang="en-GB" sz="2200" kern="1200"/>
            <a:t>To understand what is meant by addiction</a:t>
          </a:r>
          <a:endParaRPr lang="en-US" sz="2200" kern="1200"/>
        </a:p>
      </dsp:txBody>
      <dsp:txXfrm>
        <a:off x="1040543" y="1127907"/>
        <a:ext cx="10031631" cy="900903"/>
      </dsp:txXfrm>
    </dsp:sp>
    <dsp:sp modelId="{E36D4E53-FB46-4E99-8F29-2A46BB64D856}">
      <dsp:nvSpPr>
        <dsp:cNvPr id="0" name=""/>
        <dsp:cNvSpPr/>
      </dsp:nvSpPr>
      <dsp:spPr>
        <a:xfrm>
          <a:off x="0" y="2254036"/>
          <a:ext cx="11072174" cy="9009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AEA25B-733E-4CC6-B906-2D5A38431C3A}">
      <dsp:nvSpPr>
        <dsp:cNvPr id="0" name=""/>
        <dsp:cNvSpPr/>
      </dsp:nvSpPr>
      <dsp:spPr>
        <a:xfrm>
          <a:off x="272523" y="2456740"/>
          <a:ext cx="495497" cy="49549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188A80-15FE-405E-8BA9-6408DB287A83}">
      <dsp:nvSpPr>
        <dsp:cNvPr id="0" name=""/>
        <dsp:cNvSpPr/>
      </dsp:nvSpPr>
      <dsp:spPr>
        <a:xfrm>
          <a:off x="1040543" y="2254036"/>
          <a:ext cx="10031631" cy="900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346" tIns="95346" rIns="95346" bIns="95346" numCol="1" spcCol="1270" anchor="ctr" anchorCtr="0">
          <a:noAutofit/>
        </a:bodyPr>
        <a:lstStyle/>
        <a:p>
          <a:pPr marL="0" lvl="0" indent="0" algn="l" defTabSz="977900">
            <a:lnSpc>
              <a:spcPct val="100000"/>
            </a:lnSpc>
            <a:spcBef>
              <a:spcPct val="0"/>
            </a:spcBef>
            <a:spcAft>
              <a:spcPct val="35000"/>
            </a:spcAft>
            <a:buNone/>
          </a:pPr>
          <a:r>
            <a:rPr lang="en-GB" sz="2200" kern="1200"/>
            <a:t>To identify how addiction may affect people and impact on various aspects of their life</a:t>
          </a:r>
          <a:endParaRPr lang="en-US" sz="2200" kern="1200"/>
        </a:p>
      </dsp:txBody>
      <dsp:txXfrm>
        <a:off x="1040543" y="2254036"/>
        <a:ext cx="10031631" cy="900903"/>
      </dsp:txXfrm>
    </dsp:sp>
    <dsp:sp modelId="{925E9AFE-0D43-43EB-A197-EFA7F7442B1B}">
      <dsp:nvSpPr>
        <dsp:cNvPr id="0" name=""/>
        <dsp:cNvSpPr/>
      </dsp:nvSpPr>
      <dsp:spPr>
        <a:xfrm>
          <a:off x="0" y="3380166"/>
          <a:ext cx="11072174" cy="90090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67DDFD-3EFA-44AA-963E-3A7BD9102053}">
      <dsp:nvSpPr>
        <dsp:cNvPr id="0" name=""/>
        <dsp:cNvSpPr/>
      </dsp:nvSpPr>
      <dsp:spPr>
        <a:xfrm>
          <a:off x="272523" y="3582870"/>
          <a:ext cx="495497" cy="49549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687E09-C158-4317-B356-BABE4EA2438A}">
      <dsp:nvSpPr>
        <dsp:cNvPr id="0" name=""/>
        <dsp:cNvSpPr/>
      </dsp:nvSpPr>
      <dsp:spPr>
        <a:xfrm>
          <a:off x="1040543" y="3380166"/>
          <a:ext cx="10031631" cy="9009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346" tIns="95346" rIns="95346" bIns="95346" numCol="1" spcCol="1270" anchor="ctr" anchorCtr="0">
          <a:noAutofit/>
        </a:bodyPr>
        <a:lstStyle/>
        <a:p>
          <a:pPr marL="0" lvl="0" indent="0" algn="l" defTabSz="977900">
            <a:lnSpc>
              <a:spcPct val="100000"/>
            </a:lnSpc>
            <a:spcBef>
              <a:spcPct val="0"/>
            </a:spcBef>
            <a:spcAft>
              <a:spcPct val="35000"/>
            </a:spcAft>
            <a:buNone/>
          </a:pPr>
          <a:r>
            <a:rPr lang="en-GB" sz="2200" kern="1200"/>
            <a:t>To understand cause and effect</a:t>
          </a:r>
          <a:endParaRPr lang="en-US" sz="2200" kern="1200"/>
        </a:p>
      </dsp:txBody>
      <dsp:txXfrm>
        <a:off x="1040543" y="3380166"/>
        <a:ext cx="10031631" cy="900903"/>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AC3AA7-8039-4700-AC3D-DB99EB0D6997}">
      <dsp:nvSpPr>
        <dsp:cNvPr id="0" name=""/>
        <dsp:cNvSpPr/>
      </dsp:nvSpPr>
      <dsp:spPr>
        <a:xfrm>
          <a:off x="623376" y="1146920"/>
          <a:ext cx="1818562" cy="181856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45C984-D8A7-4242-9483-F29034E386D9}">
      <dsp:nvSpPr>
        <dsp:cNvPr id="0" name=""/>
        <dsp:cNvSpPr/>
      </dsp:nvSpPr>
      <dsp:spPr>
        <a:xfrm>
          <a:off x="1010939" y="1534482"/>
          <a:ext cx="1043437" cy="10434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C6D632-22E4-4597-9CCF-F4004E2F6B7E}">
      <dsp:nvSpPr>
        <dsp:cNvPr id="0" name=""/>
        <dsp:cNvSpPr/>
      </dsp:nvSpPr>
      <dsp:spPr>
        <a:xfrm>
          <a:off x="42033" y="3531920"/>
          <a:ext cx="2981250" cy="1122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GB" sz="1800" kern="1200"/>
            <a:t>I can identify the signs of gambling related harm</a:t>
          </a:r>
          <a:endParaRPr lang="en-US" sz="1800" kern="1200"/>
        </a:p>
      </dsp:txBody>
      <dsp:txXfrm>
        <a:off x="42033" y="3531920"/>
        <a:ext cx="2981250" cy="1122187"/>
      </dsp:txXfrm>
    </dsp:sp>
    <dsp:sp modelId="{1EDF6AB9-CB16-49F5-877E-4840FCCF18E9}">
      <dsp:nvSpPr>
        <dsp:cNvPr id="0" name=""/>
        <dsp:cNvSpPr/>
      </dsp:nvSpPr>
      <dsp:spPr>
        <a:xfrm>
          <a:off x="4126345" y="1146920"/>
          <a:ext cx="1818562" cy="181856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E23129-2C04-4AE7-8FC4-14151853C4A8}">
      <dsp:nvSpPr>
        <dsp:cNvPr id="0" name=""/>
        <dsp:cNvSpPr/>
      </dsp:nvSpPr>
      <dsp:spPr>
        <a:xfrm>
          <a:off x="4513908" y="1534482"/>
          <a:ext cx="1043437" cy="1043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61DEA3-A889-44ED-964C-EF700FD4307A}">
      <dsp:nvSpPr>
        <dsp:cNvPr id="0" name=""/>
        <dsp:cNvSpPr/>
      </dsp:nvSpPr>
      <dsp:spPr>
        <a:xfrm>
          <a:off x="3545002" y="3531920"/>
          <a:ext cx="2981250" cy="1122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GB" sz="1800" kern="1200"/>
            <a:t>I can recognise how gambling can impact on various aspects of an individual's health</a:t>
          </a:r>
          <a:endParaRPr lang="en-US" sz="1800" kern="1200"/>
        </a:p>
      </dsp:txBody>
      <dsp:txXfrm>
        <a:off x="3545002" y="3531920"/>
        <a:ext cx="2981250" cy="1122187"/>
      </dsp:txXfrm>
    </dsp:sp>
    <dsp:sp modelId="{8AD0FCE0-73D1-42D0-8BA9-2DBAB375B878}">
      <dsp:nvSpPr>
        <dsp:cNvPr id="0" name=""/>
        <dsp:cNvSpPr/>
      </dsp:nvSpPr>
      <dsp:spPr>
        <a:xfrm>
          <a:off x="7629314" y="1146920"/>
          <a:ext cx="1818562" cy="181856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CE913B-AB94-4BB4-8090-612D53229BA7}">
      <dsp:nvSpPr>
        <dsp:cNvPr id="0" name=""/>
        <dsp:cNvSpPr/>
      </dsp:nvSpPr>
      <dsp:spPr>
        <a:xfrm>
          <a:off x="8016877" y="1534482"/>
          <a:ext cx="1043437" cy="10434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1AA071-5CC9-4A31-92C6-86273C0FE705}">
      <dsp:nvSpPr>
        <dsp:cNvPr id="0" name=""/>
        <dsp:cNvSpPr/>
      </dsp:nvSpPr>
      <dsp:spPr>
        <a:xfrm>
          <a:off x="7047970" y="3531920"/>
          <a:ext cx="2981250" cy="11221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GB" sz="1800" kern="1200"/>
            <a:t>I understand cause and effect</a:t>
          </a:r>
          <a:endParaRPr lang="en-US" sz="1800" kern="1200"/>
        </a:p>
      </dsp:txBody>
      <dsp:txXfrm>
        <a:off x="7047970" y="3531920"/>
        <a:ext cx="2981250" cy="1122187"/>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46DD7-3D00-4506-A34B-ABA61C690911}">
      <dsp:nvSpPr>
        <dsp:cNvPr id="0" name=""/>
        <dsp:cNvSpPr/>
      </dsp:nvSpPr>
      <dsp:spPr>
        <a:xfrm>
          <a:off x="562136" y="1047503"/>
          <a:ext cx="1578375" cy="157837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905F8C-D95D-47EC-8752-A956FFD3A5BC}">
      <dsp:nvSpPr>
        <dsp:cNvPr id="0" name=""/>
        <dsp:cNvSpPr/>
      </dsp:nvSpPr>
      <dsp:spPr>
        <a:xfrm>
          <a:off x="898511" y="1383878"/>
          <a:ext cx="905625" cy="9056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EA60A5-9543-4568-92C5-1A2870A1882B}">
      <dsp:nvSpPr>
        <dsp:cNvPr id="0" name=""/>
        <dsp:cNvSpPr/>
      </dsp:nvSpPr>
      <dsp:spPr>
        <a:xfrm>
          <a:off x="57573" y="3117503"/>
          <a:ext cx="2587500" cy="1004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GB" sz="1600" kern="1200"/>
            <a:t>To identify the different types of advertising and how companies market their product(s)</a:t>
          </a:r>
          <a:endParaRPr lang="en-US" sz="1600" kern="1200"/>
        </a:p>
      </dsp:txBody>
      <dsp:txXfrm>
        <a:off x="57573" y="3117503"/>
        <a:ext cx="2587500" cy="1004062"/>
      </dsp:txXfrm>
    </dsp:sp>
    <dsp:sp modelId="{897E8FCF-AE82-4803-B196-2E55C9E013A6}">
      <dsp:nvSpPr>
        <dsp:cNvPr id="0" name=""/>
        <dsp:cNvSpPr/>
      </dsp:nvSpPr>
      <dsp:spPr>
        <a:xfrm>
          <a:off x="3602449" y="1047503"/>
          <a:ext cx="1578375" cy="157837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7CB2EF-DDCB-4124-A5B8-1ED217CC77F6}">
      <dsp:nvSpPr>
        <dsp:cNvPr id="0" name=""/>
        <dsp:cNvSpPr/>
      </dsp:nvSpPr>
      <dsp:spPr>
        <a:xfrm>
          <a:off x="3938824" y="1383878"/>
          <a:ext cx="905625" cy="9056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5F98C0-C95E-4731-B130-379F8C985A0B}">
      <dsp:nvSpPr>
        <dsp:cNvPr id="0" name=""/>
        <dsp:cNvSpPr/>
      </dsp:nvSpPr>
      <dsp:spPr>
        <a:xfrm>
          <a:off x="3097886" y="3117503"/>
          <a:ext cx="2587500" cy="1004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GB" sz="1600" kern="1200"/>
            <a:t>To explore the frequency and types of marketing, evaluating the impact</a:t>
          </a:r>
          <a:endParaRPr lang="en-US" sz="1600" kern="1200"/>
        </a:p>
      </dsp:txBody>
      <dsp:txXfrm>
        <a:off x="3097886" y="3117503"/>
        <a:ext cx="2587500" cy="1004062"/>
      </dsp:txXfrm>
    </dsp:sp>
    <dsp:sp modelId="{80EBA69F-9F9D-42B3-A96D-6DDA5B567781}">
      <dsp:nvSpPr>
        <dsp:cNvPr id="0" name=""/>
        <dsp:cNvSpPr/>
      </dsp:nvSpPr>
      <dsp:spPr>
        <a:xfrm>
          <a:off x="6642761" y="1047503"/>
          <a:ext cx="1578375" cy="157837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5B628D-8845-4AF4-B17D-DE38DBEC28A4}">
      <dsp:nvSpPr>
        <dsp:cNvPr id="0" name=""/>
        <dsp:cNvSpPr/>
      </dsp:nvSpPr>
      <dsp:spPr>
        <a:xfrm>
          <a:off x="6979136" y="1383878"/>
          <a:ext cx="905625" cy="9056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32FFEC-C190-4CF8-96BA-9B36B7DF6BB3}">
      <dsp:nvSpPr>
        <dsp:cNvPr id="0" name=""/>
        <dsp:cNvSpPr/>
      </dsp:nvSpPr>
      <dsp:spPr>
        <a:xfrm>
          <a:off x="6138199" y="3117503"/>
          <a:ext cx="2587500" cy="1004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GB" sz="1600" kern="1200"/>
            <a:t>To use information and knowledge to create a presentation</a:t>
          </a:r>
          <a:endParaRPr lang="en-US" sz="1600" kern="1200"/>
        </a:p>
      </dsp:txBody>
      <dsp:txXfrm>
        <a:off x="6138199" y="3117503"/>
        <a:ext cx="2587500" cy="1004062"/>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3D3A41-FD63-4D68-AB6F-8B8131BAB046}">
      <dsp:nvSpPr>
        <dsp:cNvPr id="0" name=""/>
        <dsp:cNvSpPr/>
      </dsp:nvSpPr>
      <dsp:spPr>
        <a:xfrm>
          <a:off x="0" y="487"/>
          <a:ext cx="11343593" cy="113966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D1C6DF-3B43-4816-9FE7-BE67CFFC0134}">
      <dsp:nvSpPr>
        <dsp:cNvPr id="0" name=""/>
        <dsp:cNvSpPr/>
      </dsp:nvSpPr>
      <dsp:spPr>
        <a:xfrm>
          <a:off x="344749" y="256912"/>
          <a:ext cx="626818" cy="6268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14FF2D-4556-4421-881B-4F1A78570CDE}">
      <dsp:nvSpPr>
        <dsp:cNvPr id="0" name=""/>
        <dsp:cNvSpPr/>
      </dsp:nvSpPr>
      <dsp:spPr>
        <a:xfrm>
          <a:off x="1316318" y="487"/>
          <a:ext cx="10027274" cy="1139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15" tIns="120615" rIns="120615" bIns="120615" numCol="1" spcCol="1270" anchor="ctr" anchorCtr="0">
          <a:noAutofit/>
        </a:bodyPr>
        <a:lstStyle/>
        <a:p>
          <a:pPr marL="0" lvl="0" indent="0" algn="l" defTabSz="1066800">
            <a:lnSpc>
              <a:spcPct val="100000"/>
            </a:lnSpc>
            <a:spcBef>
              <a:spcPct val="0"/>
            </a:spcBef>
            <a:spcAft>
              <a:spcPct val="35000"/>
            </a:spcAft>
            <a:buNone/>
          </a:pPr>
          <a:r>
            <a:rPr lang="en-GB" sz="2400" kern="1200"/>
            <a:t>I can identify types of advertising and methods of marketing</a:t>
          </a:r>
          <a:endParaRPr lang="en-US" sz="2400" kern="1200"/>
        </a:p>
      </dsp:txBody>
      <dsp:txXfrm>
        <a:off x="1316318" y="487"/>
        <a:ext cx="10027274" cy="1139669"/>
      </dsp:txXfrm>
    </dsp:sp>
    <dsp:sp modelId="{9C1F1D02-4A3C-40F9-993C-6848367E27BB}">
      <dsp:nvSpPr>
        <dsp:cNvPr id="0" name=""/>
        <dsp:cNvSpPr/>
      </dsp:nvSpPr>
      <dsp:spPr>
        <a:xfrm>
          <a:off x="0" y="1425073"/>
          <a:ext cx="11343593" cy="113966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298EF1-BCC0-4596-BE9F-E11CC5685A14}">
      <dsp:nvSpPr>
        <dsp:cNvPr id="0" name=""/>
        <dsp:cNvSpPr/>
      </dsp:nvSpPr>
      <dsp:spPr>
        <a:xfrm>
          <a:off x="344749" y="1681499"/>
          <a:ext cx="626818" cy="6268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6F74BF-11D0-45F9-BAB5-E85F4A8E03A3}">
      <dsp:nvSpPr>
        <dsp:cNvPr id="0" name=""/>
        <dsp:cNvSpPr/>
      </dsp:nvSpPr>
      <dsp:spPr>
        <a:xfrm>
          <a:off x="1316318" y="1425073"/>
          <a:ext cx="10027274" cy="1139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15" tIns="120615" rIns="120615" bIns="120615" numCol="1" spcCol="1270" anchor="ctr" anchorCtr="0">
          <a:noAutofit/>
        </a:bodyPr>
        <a:lstStyle/>
        <a:p>
          <a:pPr marL="0" lvl="0" indent="0" algn="l" defTabSz="1066800">
            <a:lnSpc>
              <a:spcPct val="100000"/>
            </a:lnSpc>
            <a:spcBef>
              <a:spcPct val="0"/>
            </a:spcBef>
            <a:spcAft>
              <a:spcPct val="35000"/>
            </a:spcAft>
            <a:buNone/>
          </a:pPr>
          <a:r>
            <a:rPr lang="en-GB" sz="2400" kern="1200"/>
            <a:t>I can explore the frequency of advertisements, and make informed opinions and decisions</a:t>
          </a:r>
          <a:endParaRPr lang="en-US" sz="2400" kern="1200"/>
        </a:p>
      </dsp:txBody>
      <dsp:txXfrm>
        <a:off x="1316318" y="1425073"/>
        <a:ext cx="10027274" cy="1139669"/>
      </dsp:txXfrm>
    </dsp:sp>
    <dsp:sp modelId="{B3D700E8-76AC-4237-BF0F-E0D062CEC739}">
      <dsp:nvSpPr>
        <dsp:cNvPr id="0" name=""/>
        <dsp:cNvSpPr/>
      </dsp:nvSpPr>
      <dsp:spPr>
        <a:xfrm>
          <a:off x="0" y="2849660"/>
          <a:ext cx="11343593" cy="113966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209256-A0B0-4997-BD2E-5995A7247806}">
      <dsp:nvSpPr>
        <dsp:cNvPr id="0" name=""/>
        <dsp:cNvSpPr/>
      </dsp:nvSpPr>
      <dsp:spPr>
        <a:xfrm>
          <a:off x="344749" y="3106086"/>
          <a:ext cx="626818" cy="62681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FFF3D7-A363-4AB9-B1D6-BC33485F052F}">
      <dsp:nvSpPr>
        <dsp:cNvPr id="0" name=""/>
        <dsp:cNvSpPr/>
      </dsp:nvSpPr>
      <dsp:spPr>
        <a:xfrm>
          <a:off x="1316318" y="2849660"/>
          <a:ext cx="10027274" cy="1139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615" tIns="120615" rIns="120615" bIns="120615" numCol="1" spcCol="1270" anchor="ctr" anchorCtr="0">
          <a:noAutofit/>
        </a:bodyPr>
        <a:lstStyle/>
        <a:p>
          <a:pPr marL="0" lvl="0" indent="0" algn="l" defTabSz="1066800">
            <a:lnSpc>
              <a:spcPct val="100000"/>
            </a:lnSpc>
            <a:spcBef>
              <a:spcPct val="0"/>
            </a:spcBef>
            <a:spcAft>
              <a:spcPct val="35000"/>
            </a:spcAft>
            <a:buNone/>
          </a:pPr>
          <a:r>
            <a:rPr lang="en-GB" sz="2400" kern="1200"/>
            <a:t>I can analyse information and present my ideas and arguments to my peers </a:t>
          </a:r>
          <a:endParaRPr lang="en-US" sz="2400" kern="1200"/>
        </a:p>
      </dsp:txBody>
      <dsp:txXfrm>
        <a:off x="1316318" y="2849660"/>
        <a:ext cx="10027274" cy="1139669"/>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AE6C72-3684-4D49-A94C-C356BF7E3910}">
      <dsp:nvSpPr>
        <dsp:cNvPr id="0" name=""/>
        <dsp:cNvSpPr/>
      </dsp:nvSpPr>
      <dsp:spPr>
        <a:xfrm>
          <a:off x="0" y="2425"/>
          <a:ext cx="692906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14DDAB-F653-4B4C-A331-AACA6A7C2C16}">
      <dsp:nvSpPr>
        <dsp:cNvPr id="0" name=""/>
        <dsp:cNvSpPr/>
      </dsp:nvSpPr>
      <dsp:spPr>
        <a:xfrm>
          <a:off x="0" y="2425"/>
          <a:ext cx="6929067" cy="8270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b="1" kern="1200"/>
            <a:t>Ipsos Mori published a report in March 2020 on behalf of GambleAware. It found that:</a:t>
          </a:r>
          <a:endParaRPr lang="en-US" sz="2000" kern="1200"/>
        </a:p>
      </dsp:txBody>
      <dsp:txXfrm>
        <a:off x="0" y="2425"/>
        <a:ext cx="6929067" cy="827024"/>
      </dsp:txXfrm>
    </dsp:sp>
    <dsp:sp modelId="{43E7F9BE-6825-4F36-B667-3A2FB5D17E82}">
      <dsp:nvSpPr>
        <dsp:cNvPr id="0" name=""/>
        <dsp:cNvSpPr/>
      </dsp:nvSpPr>
      <dsp:spPr>
        <a:xfrm>
          <a:off x="0" y="829450"/>
          <a:ext cx="692906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C0A285-4EC8-425B-9D7C-03C00CD40FB0}">
      <dsp:nvSpPr>
        <dsp:cNvPr id="0" name=""/>
        <dsp:cNvSpPr/>
      </dsp:nvSpPr>
      <dsp:spPr>
        <a:xfrm>
          <a:off x="0" y="829450"/>
          <a:ext cx="6929067" cy="8270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0" kern="1200"/>
            <a:t>96% of the 12-24 year old participants had been exposed to gambling marketing messages in the last month. </a:t>
          </a:r>
          <a:endParaRPr lang="en-US" sz="1800" b="0" kern="1200"/>
        </a:p>
      </dsp:txBody>
      <dsp:txXfrm>
        <a:off x="0" y="829450"/>
        <a:ext cx="6929067" cy="827024"/>
      </dsp:txXfrm>
    </dsp:sp>
    <dsp:sp modelId="{963A1C0E-F346-4E4A-ABBB-A6FEAED885E0}">
      <dsp:nvSpPr>
        <dsp:cNvPr id="0" name=""/>
        <dsp:cNvSpPr/>
      </dsp:nvSpPr>
      <dsp:spPr>
        <a:xfrm>
          <a:off x="0" y="1656475"/>
          <a:ext cx="692906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01B6E6-D8EB-46CB-9864-9C27C7815F20}">
      <dsp:nvSpPr>
        <dsp:cNvPr id="0" name=""/>
        <dsp:cNvSpPr/>
      </dsp:nvSpPr>
      <dsp:spPr>
        <a:xfrm>
          <a:off x="0" y="1656475"/>
          <a:ext cx="6929067" cy="8270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0" kern="1200"/>
            <a:t>More than four out of five (85%) aged 12-24 reported seeing gambling advertising on TV (including national lottery adverts).</a:t>
          </a:r>
          <a:endParaRPr lang="en-US" sz="1800" b="0" kern="1200"/>
        </a:p>
      </dsp:txBody>
      <dsp:txXfrm>
        <a:off x="0" y="1656475"/>
        <a:ext cx="6929067" cy="827024"/>
      </dsp:txXfrm>
    </dsp:sp>
    <dsp:sp modelId="{D39E0AF0-1418-4092-A678-673761509138}">
      <dsp:nvSpPr>
        <dsp:cNvPr id="0" name=""/>
        <dsp:cNvSpPr/>
      </dsp:nvSpPr>
      <dsp:spPr>
        <a:xfrm>
          <a:off x="0" y="2483500"/>
          <a:ext cx="692906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84DE9E-9897-4013-A08D-F0E7887E6743}">
      <dsp:nvSpPr>
        <dsp:cNvPr id="0" name=""/>
        <dsp:cNvSpPr/>
      </dsp:nvSpPr>
      <dsp:spPr>
        <a:xfrm>
          <a:off x="0" y="2483500"/>
          <a:ext cx="6929067" cy="8270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0" kern="1200"/>
            <a:t>70% of children and young people noticed gambling adverts in betting shops on the high street, window displays as well as promotions on shop floors and near tills.</a:t>
          </a:r>
          <a:endParaRPr lang="en-US" sz="1800" b="0" kern="1200"/>
        </a:p>
      </dsp:txBody>
      <dsp:txXfrm>
        <a:off x="0" y="2483500"/>
        <a:ext cx="6929067" cy="827024"/>
      </dsp:txXfrm>
    </dsp:sp>
    <dsp:sp modelId="{D6FEAB5E-DBBC-46E4-BD36-6F68BE1DFB30}">
      <dsp:nvSpPr>
        <dsp:cNvPr id="0" name=""/>
        <dsp:cNvSpPr/>
      </dsp:nvSpPr>
      <dsp:spPr>
        <a:xfrm>
          <a:off x="0" y="3310524"/>
          <a:ext cx="692906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12281B-A335-4378-BEB0-E821C17D735D}">
      <dsp:nvSpPr>
        <dsp:cNvPr id="0" name=""/>
        <dsp:cNvSpPr/>
      </dsp:nvSpPr>
      <dsp:spPr>
        <a:xfrm>
          <a:off x="0" y="3310524"/>
          <a:ext cx="6929067" cy="8270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0" kern="1200"/>
            <a:t>Two-thirds (66%) reported seeing gambling promotions on their social media channels</a:t>
          </a:r>
          <a:endParaRPr lang="en-US" sz="1800" b="0" kern="1200"/>
        </a:p>
      </dsp:txBody>
      <dsp:txXfrm>
        <a:off x="0" y="3310524"/>
        <a:ext cx="6929067" cy="827024"/>
      </dsp:txXfrm>
    </dsp:sp>
    <dsp:sp modelId="{A25DFCBA-A1E2-4A6F-B251-16EE96E11DB3}">
      <dsp:nvSpPr>
        <dsp:cNvPr id="0" name=""/>
        <dsp:cNvSpPr/>
      </dsp:nvSpPr>
      <dsp:spPr>
        <a:xfrm>
          <a:off x="0" y="4137549"/>
          <a:ext cx="692906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C1180C-552C-4957-B9DA-05EFCF011D11}">
      <dsp:nvSpPr>
        <dsp:cNvPr id="0" name=""/>
        <dsp:cNvSpPr/>
      </dsp:nvSpPr>
      <dsp:spPr>
        <a:xfrm>
          <a:off x="0" y="4137549"/>
          <a:ext cx="6929067" cy="8270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GB" sz="1200" b="1" kern="1200"/>
            <a:t>Source: </a:t>
          </a:r>
          <a:r>
            <a:rPr lang="en-GB" sz="1200" u="sng" kern="1200">
              <a:hlinkClick xmlns:r="http://schemas.openxmlformats.org/officeDocument/2006/relationships" r:id="rId1"/>
            </a:rPr>
            <a:t>https://www.ipsos.com/sites/default/files/ct/publication/documents/2020-03/gambling-marketing-advertising-effect-young-people-final-report.pdf</a:t>
          </a:r>
          <a:endParaRPr lang="en-US" sz="1200" kern="1200"/>
        </a:p>
      </dsp:txBody>
      <dsp:txXfrm>
        <a:off x="0" y="4137549"/>
        <a:ext cx="6929067" cy="827024"/>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B1B158-62FF-49C2-8417-10A1881C59F6}">
      <dsp:nvSpPr>
        <dsp:cNvPr id="0" name=""/>
        <dsp:cNvSpPr/>
      </dsp:nvSpPr>
      <dsp:spPr>
        <a:xfrm>
          <a:off x="423234" y="1959139"/>
          <a:ext cx="1225097" cy="122509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08D63F-4F23-408F-840D-091BECDF4403}">
      <dsp:nvSpPr>
        <dsp:cNvPr id="0" name=""/>
        <dsp:cNvSpPr/>
      </dsp:nvSpPr>
      <dsp:spPr>
        <a:xfrm>
          <a:off x="268347" y="3306647"/>
          <a:ext cx="1627746" cy="1565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000" kern="1200"/>
            <a:t>To understand the potential risks of gambling</a:t>
          </a:r>
          <a:endParaRPr lang="en-US" sz="2000" kern="1200"/>
        </a:p>
      </dsp:txBody>
      <dsp:txXfrm>
        <a:off x="268347" y="3306647"/>
        <a:ext cx="1627746" cy="1565156"/>
      </dsp:txXfrm>
    </dsp:sp>
    <dsp:sp modelId="{6153C3B2-75B7-453C-9CC9-C1B70EF434DF}">
      <dsp:nvSpPr>
        <dsp:cNvPr id="0" name=""/>
        <dsp:cNvSpPr/>
      </dsp:nvSpPr>
      <dsp:spPr>
        <a:xfrm>
          <a:off x="2965154" y="1959139"/>
          <a:ext cx="1225097" cy="12250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6C94D2-E11E-455E-B919-97010B74F536}">
      <dsp:nvSpPr>
        <dsp:cNvPr id="0" name=""/>
        <dsp:cNvSpPr/>
      </dsp:nvSpPr>
      <dsp:spPr>
        <a:xfrm>
          <a:off x="2225372" y="3351035"/>
          <a:ext cx="2722439" cy="1565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000" kern="1200"/>
            <a:t>To understand how gambling may be perceived by others</a:t>
          </a:r>
          <a:endParaRPr lang="en-US" sz="2000" kern="1200"/>
        </a:p>
      </dsp:txBody>
      <dsp:txXfrm>
        <a:off x="2225372" y="3351035"/>
        <a:ext cx="2722439" cy="1565156"/>
      </dsp:txXfrm>
    </dsp:sp>
    <dsp:sp modelId="{DB8CC4C0-0C07-4793-92EE-AFCD66C088EA}">
      <dsp:nvSpPr>
        <dsp:cNvPr id="0" name=""/>
        <dsp:cNvSpPr/>
      </dsp:nvSpPr>
      <dsp:spPr>
        <a:xfrm>
          <a:off x="5528378" y="1997977"/>
          <a:ext cx="1461859" cy="135386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138E7E-2FDC-4E9A-9C37-97A423CBAB4D}">
      <dsp:nvSpPr>
        <dsp:cNvPr id="0" name=""/>
        <dsp:cNvSpPr/>
      </dsp:nvSpPr>
      <dsp:spPr>
        <a:xfrm>
          <a:off x="4898099" y="3362630"/>
          <a:ext cx="2722439" cy="1565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GB" sz="2000" kern="1200"/>
            <a:t>To be able to develop a campaign and respectfully share your ideas and consider the viewpoint of others</a:t>
          </a:r>
          <a:endParaRPr lang="en-US" sz="2000" kern="1200"/>
        </a:p>
      </dsp:txBody>
      <dsp:txXfrm>
        <a:off x="4898099" y="3362630"/>
        <a:ext cx="2722439" cy="1565156"/>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CB304C-3C8C-4120-9CBC-CF583B6CF260}">
      <dsp:nvSpPr>
        <dsp:cNvPr id="0" name=""/>
        <dsp:cNvSpPr/>
      </dsp:nvSpPr>
      <dsp:spPr>
        <a:xfrm>
          <a:off x="0" y="10679"/>
          <a:ext cx="9306559" cy="748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a:t>I understand the potential risks of gambling</a:t>
          </a:r>
          <a:endParaRPr lang="en-US" sz="2800" kern="1200"/>
        </a:p>
      </dsp:txBody>
      <dsp:txXfrm>
        <a:off x="36553" y="47232"/>
        <a:ext cx="9233453" cy="675694"/>
      </dsp:txXfrm>
    </dsp:sp>
    <dsp:sp modelId="{DFEF8463-F3B8-4D2F-ACA3-20BEEBB89EBD}">
      <dsp:nvSpPr>
        <dsp:cNvPr id="0" name=""/>
        <dsp:cNvSpPr/>
      </dsp:nvSpPr>
      <dsp:spPr>
        <a:xfrm>
          <a:off x="0" y="874679"/>
          <a:ext cx="9306559" cy="748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a:t>I understand how gambling may be viewed by others</a:t>
          </a:r>
          <a:endParaRPr lang="en-US" sz="2800" kern="1200"/>
        </a:p>
      </dsp:txBody>
      <dsp:txXfrm>
        <a:off x="36553" y="911232"/>
        <a:ext cx="9233453" cy="675694"/>
      </dsp:txXfrm>
    </dsp:sp>
    <dsp:sp modelId="{B4EE8E94-53D3-447F-B841-2D122BE1CE84}">
      <dsp:nvSpPr>
        <dsp:cNvPr id="0" name=""/>
        <dsp:cNvSpPr/>
      </dsp:nvSpPr>
      <dsp:spPr>
        <a:xfrm>
          <a:off x="0" y="1738679"/>
          <a:ext cx="9306559" cy="748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a:t>I can work as a team to create an awareness campaign</a:t>
          </a:r>
          <a:endParaRPr lang="en-US" sz="2800" kern="1200"/>
        </a:p>
      </dsp:txBody>
      <dsp:txXfrm>
        <a:off x="36553" y="1775232"/>
        <a:ext cx="9233453" cy="675694"/>
      </dsp:txXfrm>
    </dsp:sp>
    <dsp:sp modelId="{E87AC1ED-E995-4BE2-BF42-630BA3349FB6}">
      <dsp:nvSpPr>
        <dsp:cNvPr id="0" name=""/>
        <dsp:cNvSpPr/>
      </dsp:nvSpPr>
      <dsp:spPr>
        <a:xfrm>
          <a:off x="0" y="2602679"/>
          <a:ext cx="9306559" cy="748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a:t>I can think critically and consider differing viewpoints</a:t>
          </a:r>
          <a:endParaRPr lang="en-US" sz="2800" kern="1200"/>
        </a:p>
      </dsp:txBody>
      <dsp:txXfrm>
        <a:off x="36553" y="2639232"/>
        <a:ext cx="9233453" cy="675694"/>
      </dsp:txXfrm>
    </dsp:sp>
    <dsp:sp modelId="{02485416-7B30-41C9-979D-36EF5324CBB0}">
      <dsp:nvSpPr>
        <dsp:cNvPr id="0" name=""/>
        <dsp:cNvSpPr/>
      </dsp:nvSpPr>
      <dsp:spPr>
        <a:xfrm>
          <a:off x="0" y="3466679"/>
          <a:ext cx="9306559" cy="748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a:t>I can develop my thoughts and present them to my peers</a:t>
          </a:r>
          <a:endParaRPr lang="en-US" sz="2800" kern="1200"/>
        </a:p>
      </dsp:txBody>
      <dsp:txXfrm>
        <a:off x="36553" y="3503232"/>
        <a:ext cx="9233453" cy="675694"/>
      </dsp:txXfrm>
    </dsp:sp>
    <dsp:sp modelId="{426C9F82-6FB6-4C7B-B74A-B5DF1FC05CD4}">
      <dsp:nvSpPr>
        <dsp:cNvPr id="0" name=""/>
        <dsp:cNvSpPr/>
      </dsp:nvSpPr>
      <dsp:spPr>
        <a:xfrm>
          <a:off x="0" y="4330679"/>
          <a:ext cx="9306559" cy="748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GB" sz="2800" kern="1200"/>
            <a:t>I can listen to others and respond respectfully </a:t>
          </a:r>
          <a:endParaRPr lang="en-US" sz="2800" kern="1200"/>
        </a:p>
      </dsp:txBody>
      <dsp:txXfrm>
        <a:off x="36553" y="4367232"/>
        <a:ext cx="9233453" cy="675694"/>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8FD05C-4082-4F84-BC51-7FDB6779D052}">
      <dsp:nvSpPr>
        <dsp:cNvPr id="0" name=""/>
        <dsp:cNvSpPr/>
      </dsp:nvSpPr>
      <dsp:spPr>
        <a:xfrm>
          <a:off x="0" y="778011"/>
          <a:ext cx="5798779" cy="143632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9BEB31-8ED7-4E9A-9DFC-AE7F52A9F845}">
      <dsp:nvSpPr>
        <dsp:cNvPr id="0" name=""/>
        <dsp:cNvSpPr/>
      </dsp:nvSpPr>
      <dsp:spPr>
        <a:xfrm>
          <a:off x="434489" y="1101185"/>
          <a:ext cx="789980" cy="78998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76DC9A-628C-48C5-909B-80377F716E3B}">
      <dsp:nvSpPr>
        <dsp:cNvPr id="0" name=""/>
        <dsp:cNvSpPr/>
      </dsp:nvSpPr>
      <dsp:spPr>
        <a:xfrm>
          <a:off x="1658959" y="778011"/>
          <a:ext cx="4139819" cy="1436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011" tIns="152011" rIns="152011" bIns="152011" numCol="1" spcCol="1270" anchor="ctr" anchorCtr="0">
          <a:noAutofit/>
        </a:bodyPr>
        <a:lstStyle/>
        <a:p>
          <a:pPr marL="0" lvl="0" indent="0" algn="l" defTabSz="933450">
            <a:lnSpc>
              <a:spcPct val="100000"/>
            </a:lnSpc>
            <a:spcBef>
              <a:spcPct val="0"/>
            </a:spcBef>
            <a:spcAft>
              <a:spcPct val="35000"/>
            </a:spcAft>
            <a:buNone/>
          </a:pPr>
          <a:r>
            <a:rPr lang="en-US" sz="2100" b="1" kern="1200"/>
            <a:t>Deliver</a:t>
          </a:r>
          <a:r>
            <a:rPr lang="en-US" sz="2100" kern="1200"/>
            <a:t> your campaign to your classmates. Provide time for Q&amp;A.</a:t>
          </a:r>
        </a:p>
      </dsp:txBody>
      <dsp:txXfrm>
        <a:off x="1658959" y="778011"/>
        <a:ext cx="4139819" cy="1436328"/>
      </dsp:txXfrm>
    </dsp:sp>
    <dsp:sp modelId="{B3F0EACB-C403-4C8F-8B5B-CEA32515198C}">
      <dsp:nvSpPr>
        <dsp:cNvPr id="0" name=""/>
        <dsp:cNvSpPr/>
      </dsp:nvSpPr>
      <dsp:spPr>
        <a:xfrm>
          <a:off x="0" y="2573422"/>
          <a:ext cx="5798779" cy="143632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DFB2DE8-6E5D-4107-A4F6-0D0979633E88}">
      <dsp:nvSpPr>
        <dsp:cNvPr id="0" name=""/>
        <dsp:cNvSpPr/>
      </dsp:nvSpPr>
      <dsp:spPr>
        <a:xfrm>
          <a:off x="434489" y="2896596"/>
          <a:ext cx="789980" cy="78998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14AD77-2005-4A65-BF47-24F484599DD7}">
      <dsp:nvSpPr>
        <dsp:cNvPr id="0" name=""/>
        <dsp:cNvSpPr/>
      </dsp:nvSpPr>
      <dsp:spPr>
        <a:xfrm>
          <a:off x="1658959" y="2573422"/>
          <a:ext cx="4139819" cy="1436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011" tIns="152011" rIns="152011" bIns="152011" numCol="1" spcCol="1270" anchor="ctr" anchorCtr="0">
          <a:noAutofit/>
        </a:bodyPr>
        <a:lstStyle/>
        <a:p>
          <a:pPr marL="0" lvl="0" indent="0" algn="l" defTabSz="933450">
            <a:lnSpc>
              <a:spcPct val="100000"/>
            </a:lnSpc>
            <a:spcBef>
              <a:spcPct val="0"/>
            </a:spcBef>
            <a:spcAft>
              <a:spcPct val="35000"/>
            </a:spcAft>
            <a:buNone/>
          </a:pPr>
          <a:r>
            <a:rPr lang="en-US" sz="2100" b="1" kern="1200"/>
            <a:t>OPTION: </a:t>
          </a:r>
          <a:r>
            <a:rPr lang="en-US" sz="2100" kern="1200"/>
            <a:t>You could deliver your campaign as part of a school assembly or to a community group.</a:t>
          </a:r>
        </a:p>
      </dsp:txBody>
      <dsp:txXfrm>
        <a:off x="1658959" y="2573422"/>
        <a:ext cx="4139819" cy="1436328"/>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B3163C-F972-406E-9626-D17A30CB6A73}">
      <dsp:nvSpPr>
        <dsp:cNvPr id="0" name=""/>
        <dsp:cNvSpPr/>
      </dsp:nvSpPr>
      <dsp:spPr>
        <a:xfrm>
          <a:off x="0" y="290483"/>
          <a:ext cx="3655675" cy="330474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C4CDF8-6EEC-4D66-9369-09B0E9F41CD9}">
      <dsp:nvSpPr>
        <dsp:cNvPr id="0" name=""/>
        <dsp:cNvSpPr/>
      </dsp:nvSpPr>
      <dsp:spPr>
        <a:xfrm>
          <a:off x="138321" y="3093546"/>
          <a:ext cx="3611250" cy="1523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GB" sz="1600" b="1" kern="1200"/>
            <a:t>Write down one key thing that you have learnt from either today’s lesson or our previous lessons on gaming and gambling</a:t>
          </a:r>
          <a:r>
            <a:rPr lang="en-GB" sz="1600" kern="1200"/>
            <a:t>.</a:t>
          </a:r>
          <a:endParaRPr lang="en-US" sz="1600" kern="1200"/>
        </a:p>
      </dsp:txBody>
      <dsp:txXfrm>
        <a:off x="138321" y="3093546"/>
        <a:ext cx="3611250" cy="1523895"/>
      </dsp:txXfrm>
    </dsp:sp>
    <dsp:sp modelId="{7391E2D6-09F3-4C12-BD90-40F03A6A4AA5}">
      <dsp:nvSpPr>
        <dsp:cNvPr id="0" name=""/>
        <dsp:cNvSpPr/>
      </dsp:nvSpPr>
      <dsp:spPr>
        <a:xfrm>
          <a:off x="4509292" y="48602"/>
          <a:ext cx="3277604" cy="325477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2FF3B38-61CF-4D9C-857A-0E8E6C4E73C3}">
      <dsp:nvSpPr>
        <dsp:cNvPr id="0" name=""/>
        <dsp:cNvSpPr/>
      </dsp:nvSpPr>
      <dsp:spPr>
        <a:xfrm>
          <a:off x="5059086" y="3261926"/>
          <a:ext cx="2198456" cy="76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GB" sz="1600" b="1" kern="1200"/>
            <a:t>Share your thoughts with the class. </a:t>
          </a:r>
          <a:endParaRPr lang="en-US" sz="1600" b="1" kern="1200"/>
        </a:p>
      </dsp:txBody>
      <dsp:txXfrm>
        <a:off x="5059086" y="3261926"/>
        <a:ext cx="2198456" cy="765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4279B-97A8-471E-A68A-DA3D4E05C07D}">
      <dsp:nvSpPr>
        <dsp:cNvPr id="0" name=""/>
        <dsp:cNvSpPr/>
      </dsp:nvSpPr>
      <dsp:spPr>
        <a:xfrm>
          <a:off x="0" y="633289"/>
          <a:ext cx="11553953" cy="2620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96715" tIns="333248" rIns="896715" bIns="56896" numCol="1" spcCol="1270" anchor="t" anchorCtr="0">
          <a:noAutofit/>
        </a:bodyPr>
        <a:lstStyle/>
        <a:p>
          <a:pPr marL="57150" lvl="1" indent="-57150" algn="l" defTabSz="355600">
            <a:lnSpc>
              <a:spcPct val="90000"/>
            </a:lnSpc>
            <a:spcBef>
              <a:spcPct val="0"/>
            </a:spcBef>
            <a:spcAft>
              <a:spcPct val="15000"/>
            </a:spcAft>
            <a:buClr>
              <a:schemeClr val="accent2"/>
            </a:buClr>
            <a:buChar char="•"/>
          </a:pPr>
          <a:endParaRPr lang="en-US" sz="800" kern="1200"/>
        </a:p>
        <a:p>
          <a:pPr marL="171450" lvl="1" indent="-171450" algn="l" defTabSz="800100">
            <a:lnSpc>
              <a:spcPct val="90000"/>
            </a:lnSpc>
            <a:spcBef>
              <a:spcPct val="0"/>
            </a:spcBef>
            <a:spcAft>
              <a:spcPct val="15000"/>
            </a:spcAft>
            <a:buClr>
              <a:schemeClr val="accent2"/>
            </a:buClr>
            <a:buChar char="•"/>
          </a:pPr>
          <a:r>
            <a:rPr lang="en-GB" sz="1800" kern="1200"/>
            <a:t>Use technology to minimise risk to young and vulnerable people</a:t>
          </a:r>
          <a:endParaRPr lang="en-US" sz="1800" kern="1200"/>
        </a:p>
        <a:p>
          <a:pPr marL="171450" lvl="1" indent="-171450" algn="l" defTabSz="800100">
            <a:lnSpc>
              <a:spcPct val="90000"/>
            </a:lnSpc>
            <a:spcBef>
              <a:spcPct val="0"/>
            </a:spcBef>
            <a:spcAft>
              <a:spcPct val="15000"/>
            </a:spcAft>
            <a:buClr>
              <a:schemeClr val="accent2"/>
            </a:buClr>
            <a:buChar char="•"/>
          </a:pPr>
          <a:r>
            <a:rPr lang="en-GB" sz="1800" kern="1200"/>
            <a:t>Make reference to risk and safer gambling within advertising</a:t>
          </a:r>
          <a:endParaRPr lang="en-US" sz="1800" kern="1200"/>
        </a:p>
        <a:p>
          <a:pPr marL="171450" lvl="1" indent="-171450" algn="l" defTabSz="800100">
            <a:lnSpc>
              <a:spcPct val="90000"/>
            </a:lnSpc>
            <a:spcBef>
              <a:spcPct val="0"/>
            </a:spcBef>
            <a:spcAft>
              <a:spcPct val="15000"/>
            </a:spcAft>
            <a:buClr>
              <a:schemeClr val="accent2"/>
            </a:buClr>
            <a:buChar char="•"/>
          </a:pPr>
          <a:r>
            <a:rPr lang="en-GB" sz="1800" kern="1200"/>
            <a:t>Reduce volume of gambling advertising</a:t>
          </a:r>
          <a:endParaRPr lang="en-US" sz="1800" kern="1200"/>
        </a:p>
        <a:p>
          <a:pPr marL="171450" lvl="1" indent="-171450" algn="l" defTabSz="800100">
            <a:lnSpc>
              <a:spcPct val="90000"/>
            </a:lnSpc>
            <a:spcBef>
              <a:spcPct val="0"/>
            </a:spcBef>
            <a:spcAft>
              <a:spcPct val="15000"/>
            </a:spcAft>
            <a:buClr>
              <a:schemeClr val="accent2"/>
            </a:buClr>
            <a:buChar char="•"/>
          </a:pPr>
          <a:r>
            <a:rPr lang="en-GB" sz="1800" kern="1200"/>
            <a:t>Consider whether ‘particular appeal’ remains a useful definition for protecting children and young people from the potentially harmful impacts of gambling advertising</a:t>
          </a:r>
          <a:endParaRPr lang="en-US" sz="1800" kern="1200"/>
        </a:p>
        <a:p>
          <a:pPr marL="171450" lvl="1" indent="-171450" algn="l" defTabSz="800100">
            <a:lnSpc>
              <a:spcPct val="90000"/>
            </a:lnSpc>
            <a:spcBef>
              <a:spcPct val="0"/>
            </a:spcBef>
            <a:spcAft>
              <a:spcPct val="15000"/>
            </a:spcAft>
            <a:buClr>
              <a:schemeClr val="accent2"/>
            </a:buClr>
            <a:buChar char="•"/>
          </a:pPr>
          <a:r>
            <a:rPr lang="en-GB" sz="1800" kern="1200"/>
            <a:t>Maintain careful oversight over unlicensed operators online, particularly in relation to Esports. Consider the potential role and value of education initiatives.</a:t>
          </a:r>
          <a:endParaRPr lang="en-US" sz="1800" kern="1200"/>
        </a:p>
        <a:p>
          <a:pPr marL="57150" lvl="1" indent="-57150" algn="l" defTabSz="355600">
            <a:lnSpc>
              <a:spcPct val="90000"/>
            </a:lnSpc>
            <a:spcBef>
              <a:spcPct val="0"/>
            </a:spcBef>
            <a:spcAft>
              <a:spcPct val="15000"/>
            </a:spcAft>
            <a:buClr>
              <a:schemeClr val="accent2"/>
            </a:buClr>
            <a:buChar char="•"/>
          </a:pPr>
          <a:endParaRPr lang="en-US" sz="800" kern="1200"/>
        </a:p>
      </dsp:txBody>
      <dsp:txXfrm>
        <a:off x="0" y="633289"/>
        <a:ext cx="11553953" cy="2620800"/>
      </dsp:txXfrm>
    </dsp:sp>
    <dsp:sp modelId="{BC385F88-2028-47A1-B34C-70B7A692F587}">
      <dsp:nvSpPr>
        <dsp:cNvPr id="0" name=""/>
        <dsp:cNvSpPr/>
      </dsp:nvSpPr>
      <dsp:spPr>
        <a:xfrm>
          <a:off x="292601" y="9818"/>
          <a:ext cx="11001067" cy="86811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698" tIns="0" rIns="305698" bIns="0" numCol="1" spcCol="1270" anchor="ctr" anchorCtr="0">
          <a:noAutofit/>
        </a:bodyPr>
        <a:lstStyle/>
        <a:p>
          <a:pPr marL="0" lvl="0" indent="0" algn="l" defTabSz="889000">
            <a:lnSpc>
              <a:spcPct val="90000"/>
            </a:lnSpc>
            <a:spcBef>
              <a:spcPct val="0"/>
            </a:spcBef>
            <a:spcAft>
              <a:spcPct val="35000"/>
            </a:spcAft>
            <a:buNone/>
          </a:pPr>
          <a:r>
            <a:rPr lang="en-GB" sz="2000" b="1" kern="1200"/>
            <a:t>A study published by </a:t>
          </a:r>
          <a:r>
            <a:rPr lang="en-GB" sz="2000" b="1" kern="1200" err="1"/>
            <a:t>ipsos</a:t>
          </a:r>
          <a:r>
            <a:rPr lang="en-GB" sz="2000" b="1" kern="1200"/>
            <a:t> MORI on behalf of GambleAware made the following suggestions regarding advertising:</a:t>
          </a:r>
          <a:endParaRPr lang="en-US" sz="2000" kern="1200"/>
        </a:p>
      </dsp:txBody>
      <dsp:txXfrm>
        <a:off x="334979" y="52196"/>
        <a:ext cx="10916311" cy="783358"/>
      </dsp:txXfrm>
    </dsp:sp>
    <dsp:sp modelId="{700B1DEC-4780-4196-9796-50205DAD22CE}">
      <dsp:nvSpPr>
        <dsp:cNvPr id="0" name=""/>
        <dsp:cNvSpPr/>
      </dsp:nvSpPr>
      <dsp:spPr>
        <a:xfrm>
          <a:off x="0" y="3576649"/>
          <a:ext cx="11553953" cy="40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0212D6-9B63-4146-98AA-6AA979566570}">
      <dsp:nvSpPr>
        <dsp:cNvPr id="0" name=""/>
        <dsp:cNvSpPr/>
      </dsp:nvSpPr>
      <dsp:spPr>
        <a:xfrm>
          <a:off x="287967" y="3331019"/>
          <a:ext cx="10981806"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698" tIns="0" rIns="305698" bIns="0" numCol="1" spcCol="1270" anchor="ctr" anchorCtr="0">
          <a:noAutofit/>
        </a:bodyPr>
        <a:lstStyle/>
        <a:p>
          <a:pPr marL="0" lvl="0" indent="0" algn="l" defTabSz="889000">
            <a:lnSpc>
              <a:spcPct val="90000"/>
            </a:lnSpc>
            <a:spcBef>
              <a:spcPct val="0"/>
            </a:spcBef>
            <a:spcAft>
              <a:spcPct val="35000"/>
            </a:spcAft>
            <a:buNone/>
          </a:pPr>
          <a:r>
            <a:rPr lang="en-GB" sz="2000" b="1" kern="1200"/>
            <a:t>What do you think? Is this enough? What more could be done? </a:t>
          </a:r>
          <a:endParaRPr lang="en-US" sz="2000" kern="1200"/>
        </a:p>
      </dsp:txBody>
      <dsp:txXfrm>
        <a:off x="311024" y="3354076"/>
        <a:ext cx="10935692" cy="426206"/>
      </dsp:txXfrm>
    </dsp:sp>
    <dsp:sp modelId="{3DC45228-1CFE-49AA-B564-E7F93A245B3D}">
      <dsp:nvSpPr>
        <dsp:cNvPr id="0" name=""/>
        <dsp:cNvSpPr/>
      </dsp:nvSpPr>
      <dsp:spPr>
        <a:xfrm>
          <a:off x="0" y="4303745"/>
          <a:ext cx="11553953" cy="403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D54E2E-837A-4D06-86F8-B35CA9D5FBE5}">
      <dsp:nvSpPr>
        <dsp:cNvPr id="0" name=""/>
        <dsp:cNvSpPr/>
      </dsp:nvSpPr>
      <dsp:spPr>
        <a:xfrm>
          <a:off x="70355" y="4234625"/>
          <a:ext cx="11014346" cy="472320"/>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698" tIns="0" rIns="305698" bIns="0" numCol="1" spcCol="1270" anchor="ctr" anchorCtr="0">
          <a:noAutofit/>
        </a:bodyPr>
        <a:lstStyle/>
        <a:p>
          <a:pPr marL="0" lvl="0" indent="0" algn="l" defTabSz="533400">
            <a:lnSpc>
              <a:spcPct val="90000"/>
            </a:lnSpc>
            <a:spcBef>
              <a:spcPct val="0"/>
            </a:spcBef>
            <a:spcAft>
              <a:spcPct val="35000"/>
            </a:spcAft>
            <a:buNone/>
          </a:pPr>
          <a:r>
            <a:rPr lang="en-GB" sz="1200" b="1" kern="1200">
              <a:solidFill>
                <a:schemeClr val="tx1"/>
              </a:solidFill>
            </a:rPr>
            <a:t>Source:</a:t>
          </a:r>
          <a:r>
            <a:rPr lang="en-GB" sz="1200" b="1" kern="1200"/>
            <a:t>:</a:t>
          </a:r>
          <a:r>
            <a:rPr lang="en-GB" sz="1200" kern="1200">
              <a:hlinkClick xmlns:r="http://schemas.openxmlformats.org/officeDocument/2006/relationships" r:id="rId1"/>
            </a:rPr>
            <a:t>https://www.ipsos.com/sites/default/files/ct/publication/documents/2020-03/gambling-marketing-advertising-effect-young-people-final-report.pdf</a:t>
          </a:r>
          <a:endParaRPr lang="en-US" sz="1200" kern="1200"/>
        </a:p>
      </dsp:txBody>
      <dsp:txXfrm>
        <a:off x="93412" y="4257682"/>
        <a:ext cx="10968232" cy="4262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AF98A6-7DAF-4930-9AC3-F2C702E79F05}">
      <dsp:nvSpPr>
        <dsp:cNvPr id="0" name=""/>
        <dsp:cNvSpPr/>
      </dsp:nvSpPr>
      <dsp:spPr>
        <a:xfrm>
          <a:off x="1073" y="85821"/>
          <a:ext cx="2288830" cy="13732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t>Create a tally chart so you can record how many times you see gambling being advertised throughout the week. </a:t>
          </a:r>
          <a:endParaRPr lang="en-US" sz="1500" kern="1200"/>
        </a:p>
      </dsp:txBody>
      <dsp:txXfrm>
        <a:off x="41296" y="126044"/>
        <a:ext cx="2208384" cy="1292852"/>
      </dsp:txXfrm>
    </dsp:sp>
    <dsp:sp modelId="{DA46D0FF-5E3F-4F6B-A53F-82E27613BD92}">
      <dsp:nvSpPr>
        <dsp:cNvPr id="0" name=""/>
        <dsp:cNvSpPr/>
      </dsp:nvSpPr>
      <dsp:spPr>
        <a:xfrm>
          <a:off x="2491321" y="488655"/>
          <a:ext cx="485232" cy="56763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491321" y="602181"/>
        <a:ext cx="339662" cy="340578"/>
      </dsp:txXfrm>
    </dsp:sp>
    <dsp:sp modelId="{07A09153-4FA1-48C2-B867-5BD9BD3F7E94}">
      <dsp:nvSpPr>
        <dsp:cNvPr id="0" name=""/>
        <dsp:cNvSpPr/>
      </dsp:nvSpPr>
      <dsp:spPr>
        <a:xfrm>
          <a:off x="3205436" y="85821"/>
          <a:ext cx="2288830" cy="13732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t>Think about the different types of gambling you may see and where. </a:t>
          </a:r>
          <a:endParaRPr lang="en-US" sz="1500" kern="1200"/>
        </a:p>
      </dsp:txBody>
      <dsp:txXfrm>
        <a:off x="3245659" y="126044"/>
        <a:ext cx="2208384" cy="1292852"/>
      </dsp:txXfrm>
    </dsp:sp>
    <dsp:sp modelId="{BFA5FAF7-2948-48A6-95D4-9FAE2E490836}">
      <dsp:nvSpPr>
        <dsp:cNvPr id="0" name=""/>
        <dsp:cNvSpPr/>
      </dsp:nvSpPr>
      <dsp:spPr>
        <a:xfrm rot="5400000">
          <a:off x="4107236" y="1619338"/>
          <a:ext cx="485232" cy="56763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5400000">
        <a:off x="4179563" y="1660537"/>
        <a:ext cx="340578" cy="339662"/>
      </dsp:txXfrm>
    </dsp:sp>
    <dsp:sp modelId="{FF4A4769-F220-4AA9-BD9D-1361749756B8}">
      <dsp:nvSpPr>
        <dsp:cNvPr id="0" name=""/>
        <dsp:cNvSpPr/>
      </dsp:nvSpPr>
      <dsp:spPr>
        <a:xfrm>
          <a:off x="3205436" y="2374652"/>
          <a:ext cx="2288830" cy="13732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t>How do these adverts make you feel, personally? </a:t>
          </a:r>
          <a:endParaRPr lang="en-US" sz="1500" kern="1200"/>
        </a:p>
      </dsp:txBody>
      <dsp:txXfrm>
        <a:off x="3245659" y="2414875"/>
        <a:ext cx="2208384" cy="1292852"/>
      </dsp:txXfrm>
    </dsp:sp>
    <dsp:sp modelId="{CDB2394F-F67F-49F5-A1C6-4FA2680BA9D2}">
      <dsp:nvSpPr>
        <dsp:cNvPr id="0" name=""/>
        <dsp:cNvSpPr/>
      </dsp:nvSpPr>
      <dsp:spPr>
        <a:xfrm rot="10800000">
          <a:off x="2518787" y="2777486"/>
          <a:ext cx="485232" cy="56763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2664357" y="2891012"/>
        <a:ext cx="339662" cy="340578"/>
      </dsp:txXfrm>
    </dsp:sp>
    <dsp:sp modelId="{4EACB883-EF52-4CA8-9324-06E4555A66E2}">
      <dsp:nvSpPr>
        <dsp:cNvPr id="0" name=""/>
        <dsp:cNvSpPr/>
      </dsp:nvSpPr>
      <dsp:spPr>
        <a:xfrm>
          <a:off x="1073" y="2374652"/>
          <a:ext cx="2288830" cy="13732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t>What impact do you think they have on young people?</a:t>
          </a:r>
          <a:endParaRPr lang="en-US" sz="1500" kern="1200"/>
        </a:p>
      </dsp:txBody>
      <dsp:txXfrm>
        <a:off x="41296" y="2414875"/>
        <a:ext cx="2208384" cy="129285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EDADA7-0C16-45D7-BC15-1F4F70963764}">
      <dsp:nvSpPr>
        <dsp:cNvPr id="0" name=""/>
        <dsp:cNvSpPr/>
      </dsp:nvSpPr>
      <dsp:spPr>
        <a:xfrm>
          <a:off x="686146" y="651599"/>
          <a:ext cx="1475437" cy="147543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1D2654F-F2D5-4CE2-B61A-2554925B0DD7}">
      <dsp:nvSpPr>
        <dsp:cNvPr id="0" name=""/>
        <dsp:cNvSpPr/>
      </dsp:nvSpPr>
      <dsp:spPr>
        <a:xfrm>
          <a:off x="1000583" y="966037"/>
          <a:ext cx="846562" cy="8465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9B0467-6628-42F8-AFE4-4BB9DC87C83D}">
      <dsp:nvSpPr>
        <dsp:cNvPr id="0" name=""/>
        <dsp:cNvSpPr/>
      </dsp:nvSpPr>
      <dsp:spPr>
        <a:xfrm>
          <a:off x="96418" y="2586599"/>
          <a:ext cx="2654892" cy="1004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GB" sz="1600" kern="1200"/>
            <a:t>TO identify who is and should be responsible for safeguarding people in relation to gambling</a:t>
          </a:r>
          <a:endParaRPr lang="en-US" sz="1600" kern="1200"/>
        </a:p>
      </dsp:txBody>
      <dsp:txXfrm>
        <a:off x="96418" y="2586599"/>
        <a:ext cx="2654892" cy="1004062"/>
      </dsp:txXfrm>
    </dsp:sp>
    <dsp:sp modelId="{D3C8C0C0-B8BA-41F6-A5AD-146752A12A02}">
      <dsp:nvSpPr>
        <dsp:cNvPr id="0" name=""/>
        <dsp:cNvSpPr/>
      </dsp:nvSpPr>
      <dsp:spPr>
        <a:xfrm>
          <a:off x="3646249" y="651599"/>
          <a:ext cx="1475437" cy="147543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F9F510-B820-43C3-BAAB-15F036270073}">
      <dsp:nvSpPr>
        <dsp:cNvPr id="0" name=""/>
        <dsp:cNvSpPr/>
      </dsp:nvSpPr>
      <dsp:spPr>
        <a:xfrm>
          <a:off x="3960686" y="966037"/>
          <a:ext cx="846562" cy="8465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15CFBD-5238-4CE9-8C02-BA2AB6E5E9E6}">
      <dsp:nvSpPr>
        <dsp:cNvPr id="0" name=""/>
        <dsp:cNvSpPr/>
      </dsp:nvSpPr>
      <dsp:spPr>
        <a:xfrm>
          <a:off x="3174592" y="2586599"/>
          <a:ext cx="2418750" cy="1004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GB" sz="1600" kern="1200"/>
            <a:t>To consider whether there is enough safeguarding of people in relation to gambling </a:t>
          </a:r>
          <a:endParaRPr lang="en-US" sz="1600" kern="1200"/>
        </a:p>
      </dsp:txBody>
      <dsp:txXfrm>
        <a:off x="3174592" y="2586599"/>
        <a:ext cx="2418750" cy="1004062"/>
      </dsp:txXfrm>
    </dsp:sp>
    <dsp:sp modelId="{84E2A4C2-44A4-4578-8090-CC9C324F0552}">
      <dsp:nvSpPr>
        <dsp:cNvPr id="0" name=""/>
        <dsp:cNvSpPr/>
      </dsp:nvSpPr>
      <dsp:spPr>
        <a:xfrm>
          <a:off x="6488280" y="651599"/>
          <a:ext cx="1475437" cy="147543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44AF2B-629B-40ED-A0F6-431E2ACA3D47}">
      <dsp:nvSpPr>
        <dsp:cNvPr id="0" name=""/>
        <dsp:cNvSpPr/>
      </dsp:nvSpPr>
      <dsp:spPr>
        <a:xfrm>
          <a:off x="6802717" y="966037"/>
          <a:ext cx="846562" cy="8465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55B8BE-AD69-4A2E-B04C-5AC554DA35D0}">
      <dsp:nvSpPr>
        <dsp:cNvPr id="0" name=""/>
        <dsp:cNvSpPr/>
      </dsp:nvSpPr>
      <dsp:spPr>
        <a:xfrm>
          <a:off x="6016624" y="2586599"/>
          <a:ext cx="2418750" cy="1004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GB" sz="1600" kern="1200"/>
            <a:t>To evaluate and present information on safeguarding in relation to gambling</a:t>
          </a:r>
          <a:endParaRPr lang="en-US" sz="1600" kern="1200"/>
        </a:p>
      </dsp:txBody>
      <dsp:txXfrm>
        <a:off x="6016624" y="2586599"/>
        <a:ext cx="2418750" cy="10040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44ABE3-8360-42B9-92A4-25ABF172ACE5}">
      <dsp:nvSpPr>
        <dsp:cNvPr id="0" name=""/>
        <dsp:cNvSpPr/>
      </dsp:nvSpPr>
      <dsp:spPr>
        <a:xfrm>
          <a:off x="0" y="712346"/>
          <a:ext cx="7749814" cy="13151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885C37-ACF5-4AF8-BB3E-D724388D3EC7}">
      <dsp:nvSpPr>
        <dsp:cNvPr id="0" name=""/>
        <dsp:cNvSpPr/>
      </dsp:nvSpPr>
      <dsp:spPr>
        <a:xfrm>
          <a:off x="397818" y="1008244"/>
          <a:ext cx="723306" cy="72330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B10A7B-EF54-4256-ADF4-D19881E50A0A}">
      <dsp:nvSpPr>
        <dsp:cNvPr id="0" name=""/>
        <dsp:cNvSpPr/>
      </dsp:nvSpPr>
      <dsp:spPr>
        <a:xfrm>
          <a:off x="1518942" y="712346"/>
          <a:ext cx="6230871" cy="1315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182" tIns="139182" rIns="139182" bIns="139182" numCol="1" spcCol="1270" anchor="ctr" anchorCtr="0">
          <a:noAutofit/>
        </a:bodyPr>
        <a:lstStyle/>
        <a:p>
          <a:pPr marL="0" lvl="0" indent="0" algn="l" defTabSz="1066800">
            <a:lnSpc>
              <a:spcPct val="100000"/>
            </a:lnSpc>
            <a:spcBef>
              <a:spcPct val="0"/>
            </a:spcBef>
            <a:spcAft>
              <a:spcPct val="35000"/>
            </a:spcAft>
            <a:buNone/>
          </a:pPr>
          <a:r>
            <a:rPr lang="en-GB" sz="2400" kern="1200"/>
            <a:t>I can identify and discuss safeguarding and responsibility in relation to gambling </a:t>
          </a:r>
          <a:endParaRPr lang="en-US" sz="2400" kern="1200"/>
        </a:p>
      </dsp:txBody>
      <dsp:txXfrm>
        <a:off x="1518942" y="712346"/>
        <a:ext cx="6230871" cy="1315101"/>
      </dsp:txXfrm>
    </dsp:sp>
    <dsp:sp modelId="{90EB85CF-D721-4B3B-81C2-DB8BFF51F772}">
      <dsp:nvSpPr>
        <dsp:cNvPr id="0" name=""/>
        <dsp:cNvSpPr/>
      </dsp:nvSpPr>
      <dsp:spPr>
        <a:xfrm>
          <a:off x="0" y="2356224"/>
          <a:ext cx="7749814" cy="13151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CDA9B3-9977-4BA5-8E04-808375184E60}">
      <dsp:nvSpPr>
        <dsp:cNvPr id="0" name=""/>
        <dsp:cNvSpPr/>
      </dsp:nvSpPr>
      <dsp:spPr>
        <a:xfrm>
          <a:off x="397818" y="2652122"/>
          <a:ext cx="723306" cy="72330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C744E0-3C31-42C5-877B-BBDBE386AFC4}">
      <dsp:nvSpPr>
        <dsp:cNvPr id="0" name=""/>
        <dsp:cNvSpPr/>
      </dsp:nvSpPr>
      <dsp:spPr>
        <a:xfrm>
          <a:off x="1518942" y="2356224"/>
          <a:ext cx="6230871" cy="1315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182" tIns="139182" rIns="139182" bIns="139182" numCol="1" spcCol="1270" anchor="ctr" anchorCtr="0">
          <a:noAutofit/>
        </a:bodyPr>
        <a:lstStyle/>
        <a:p>
          <a:pPr marL="0" lvl="0" indent="0" algn="l" defTabSz="1111250">
            <a:lnSpc>
              <a:spcPct val="100000"/>
            </a:lnSpc>
            <a:spcBef>
              <a:spcPct val="0"/>
            </a:spcBef>
            <a:spcAft>
              <a:spcPct val="35000"/>
            </a:spcAft>
            <a:buNone/>
          </a:pPr>
          <a:r>
            <a:rPr lang="en-GB" sz="2500" kern="1200"/>
            <a:t>I can evaluate and present information on safeguarding in relation to gambling </a:t>
          </a:r>
          <a:endParaRPr lang="en-US" sz="2500" kern="1200"/>
        </a:p>
      </dsp:txBody>
      <dsp:txXfrm>
        <a:off x="1518942" y="2356224"/>
        <a:ext cx="6230871" cy="131510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658DEE-2F2A-4BBE-AC7E-16EF9E90C0B0}">
      <dsp:nvSpPr>
        <dsp:cNvPr id="0" name=""/>
        <dsp:cNvSpPr/>
      </dsp:nvSpPr>
      <dsp:spPr>
        <a:xfrm>
          <a:off x="446374" y="0"/>
          <a:ext cx="5556245" cy="2107592"/>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100000"/>
            </a:lnSpc>
            <a:spcBef>
              <a:spcPct val="0"/>
            </a:spcBef>
            <a:spcAft>
              <a:spcPct val="35000"/>
            </a:spcAft>
            <a:buNone/>
          </a:pPr>
          <a:r>
            <a:rPr lang="en-US" sz="2700" kern="1200"/>
            <a:t>Create a short presentation to show who you think should be responsible for safeguarding people in relation to gambling. </a:t>
          </a:r>
        </a:p>
      </dsp:txBody>
      <dsp:txXfrm>
        <a:off x="549258" y="102884"/>
        <a:ext cx="5350477" cy="1901824"/>
      </dsp:txXfrm>
    </dsp:sp>
    <dsp:sp modelId="{E8B95E3A-8AD9-41CB-A9DA-F267E04CBBA5}">
      <dsp:nvSpPr>
        <dsp:cNvPr id="0" name=""/>
        <dsp:cNvSpPr/>
      </dsp:nvSpPr>
      <dsp:spPr>
        <a:xfrm>
          <a:off x="445216" y="2206350"/>
          <a:ext cx="5613682" cy="2048403"/>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100000"/>
            </a:lnSpc>
            <a:spcBef>
              <a:spcPct val="0"/>
            </a:spcBef>
            <a:spcAft>
              <a:spcPct val="35000"/>
            </a:spcAft>
            <a:buNone/>
          </a:pPr>
          <a:r>
            <a:rPr lang="en-US" sz="2700" kern="1200"/>
            <a:t>Make sure you can explain your ideas and reasoning.</a:t>
          </a:r>
        </a:p>
      </dsp:txBody>
      <dsp:txXfrm>
        <a:off x="545211" y="2306345"/>
        <a:ext cx="5413692" cy="184841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B515C5-F337-4DE2-A7EB-8F7FE425AFF4}">
      <dsp:nvSpPr>
        <dsp:cNvPr id="0" name=""/>
        <dsp:cNvSpPr/>
      </dsp:nvSpPr>
      <dsp:spPr>
        <a:xfrm rot="16200000">
          <a:off x="0" y="0"/>
          <a:ext cx="3984933" cy="3984933"/>
        </a:xfrm>
        <a:prstGeom prst="downArrow">
          <a:avLst>
            <a:gd name="adj1" fmla="val 50000"/>
            <a:gd name="adj2" fmla="val 3500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a:t>Deliver your presentation to the class.</a:t>
          </a:r>
          <a:endParaRPr lang="en-US" sz="2400" kern="1200"/>
        </a:p>
      </dsp:txBody>
      <dsp:txXfrm rot="5400000">
        <a:off x="1" y="996233"/>
        <a:ext cx="3287570" cy="1992467"/>
      </dsp:txXfrm>
    </dsp:sp>
    <dsp:sp modelId="{7AC0B2A0-5735-4715-9A1F-2102951C2CDA}">
      <dsp:nvSpPr>
        <dsp:cNvPr id="0" name=""/>
        <dsp:cNvSpPr/>
      </dsp:nvSpPr>
      <dsp:spPr>
        <a:xfrm rot="5400000">
          <a:off x="7591156" y="0"/>
          <a:ext cx="3984933" cy="3984933"/>
        </a:xfrm>
        <a:prstGeom prst="downArrow">
          <a:avLst>
            <a:gd name="adj1" fmla="val 50000"/>
            <a:gd name="adj2" fmla="val 3500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GB" sz="2400" kern="1200"/>
            <a:t>Vote for the group who delivered the strongest presentation, explaining your choice. </a:t>
          </a:r>
          <a:endParaRPr lang="en-US" sz="2400" kern="1200"/>
        </a:p>
      </dsp:txBody>
      <dsp:txXfrm rot="-5400000">
        <a:off x="8288520" y="996232"/>
        <a:ext cx="3287570" cy="199246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7.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8.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9.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1D0EE4-2E22-4FB1-8625-D11DB05D5812}" type="datetimeFigureOut">
              <a:rPr lang="en-GB" smtClean="0"/>
              <a:t>17/12/2021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F36ADE-7CCD-4B73-892B-678E5BB3AE74}" type="slidenum">
              <a:rPr lang="en-GB" smtClean="0"/>
              <a:t>‹#›</a:t>
            </a:fld>
            <a:endParaRPr lang="en-GB"/>
          </a:p>
        </p:txBody>
      </p:sp>
    </p:spTree>
    <p:extLst>
      <p:ext uri="{BB962C8B-B14F-4D97-AF65-F5344CB8AC3E}">
        <p14:creationId xmlns:p14="http://schemas.microsoft.com/office/powerpoint/2010/main" val="2590412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10"/>
          </p:nvPr>
        </p:nvSpPr>
        <p:spPr/>
        <p:txBody>
          <a:bodyPr/>
          <a:lstStyle/>
          <a:p>
            <a:fld id="{8BE2B6D6-C9CD-4BEF-8E17-538FA5A1FC58}" type="slidenum">
              <a:rPr lang="en-GB" smtClean="0"/>
              <a:t>114</a:t>
            </a:fld>
            <a:endParaRPr lang="en-GB"/>
          </a:p>
        </p:txBody>
      </p:sp>
    </p:spTree>
    <p:extLst>
      <p:ext uri="{BB962C8B-B14F-4D97-AF65-F5344CB8AC3E}">
        <p14:creationId xmlns:p14="http://schemas.microsoft.com/office/powerpoint/2010/main" val="916366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1E680-EFCE-4FE3-87E6-C32347B8DA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2D1008F-318D-4E2E-9348-02F96F5441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8D50104-5D5B-49C2-8E95-612D0C1ACDDC}"/>
              </a:ext>
            </a:extLst>
          </p:cNvPr>
          <p:cNvSpPr>
            <a:spLocks noGrp="1"/>
          </p:cNvSpPr>
          <p:nvPr>
            <p:ph type="dt" sz="half" idx="10"/>
          </p:nvPr>
        </p:nvSpPr>
        <p:spPr/>
        <p:txBody>
          <a:bodyPr/>
          <a:lstStyle/>
          <a:p>
            <a:fld id="{C330952E-A617-41A8-BA84-448DB0546A70}" type="datetimeFigureOut">
              <a:rPr lang="en-GB" smtClean="0"/>
              <a:t>17/12/2021</a:t>
            </a:fld>
            <a:endParaRPr lang="en-GB"/>
          </a:p>
        </p:txBody>
      </p:sp>
      <p:sp>
        <p:nvSpPr>
          <p:cNvPr id="5" name="Footer Placeholder 4">
            <a:extLst>
              <a:ext uri="{FF2B5EF4-FFF2-40B4-BE49-F238E27FC236}">
                <a16:creationId xmlns:a16="http://schemas.microsoft.com/office/drawing/2014/main" id="{A28A2093-0F71-4929-9403-DAAE80ADEA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4665A6-E178-485B-8C3A-8C0BFBD6CBBF}"/>
              </a:ext>
            </a:extLst>
          </p:cNvPr>
          <p:cNvSpPr>
            <a:spLocks noGrp="1"/>
          </p:cNvSpPr>
          <p:nvPr>
            <p:ph type="sldNum" sz="quarter" idx="12"/>
          </p:nvPr>
        </p:nvSpPr>
        <p:spPr/>
        <p:txBody>
          <a:bodyPr/>
          <a:lstStyle/>
          <a:p>
            <a:fld id="{EA5EE9F7-23CF-4F0A-9CB8-24F6F4CD1B50}" type="slidenum">
              <a:rPr lang="en-GB" smtClean="0"/>
              <a:t>‹#›</a:t>
            </a:fld>
            <a:endParaRPr lang="en-GB"/>
          </a:p>
        </p:txBody>
      </p:sp>
    </p:spTree>
    <p:extLst>
      <p:ext uri="{BB962C8B-B14F-4D97-AF65-F5344CB8AC3E}">
        <p14:creationId xmlns:p14="http://schemas.microsoft.com/office/powerpoint/2010/main" val="3344314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BD041-AD43-4296-BC5C-E0D4C2E9274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448BC2-68A3-48AD-A822-76A323B063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8514B1-026A-4049-9377-B53FA932E304}"/>
              </a:ext>
            </a:extLst>
          </p:cNvPr>
          <p:cNvSpPr>
            <a:spLocks noGrp="1"/>
          </p:cNvSpPr>
          <p:nvPr>
            <p:ph type="dt" sz="half" idx="10"/>
          </p:nvPr>
        </p:nvSpPr>
        <p:spPr/>
        <p:txBody>
          <a:bodyPr/>
          <a:lstStyle/>
          <a:p>
            <a:fld id="{C330952E-A617-41A8-BA84-448DB0546A70}" type="datetimeFigureOut">
              <a:rPr lang="en-GB" smtClean="0"/>
              <a:t>17/12/2021</a:t>
            </a:fld>
            <a:endParaRPr lang="en-GB"/>
          </a:p>
        </p:txBody>
      </p:sp>
      <p:sp>
        <p:nvSpPr>
          <p:cNvPr id="5" name="Footer Placeholder 4">
            <a:extLst>
              <a:ext uri="{FF2B5EF4-FFF2-40B4-BE49-F238E27FC236}">
                <a16:creationId xmlns:a16="http://schemas.microsoft.com/office/drawing/2014/main" id="{E4276FF3-364D-4E4E-8C09-B4244055FE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641F35-8E55-43E9-8AD1-1FE3A45E483D}"/>
              </a:ext>
            </a:extLst>
          </p:cNvPr>
          <p:cNvSpPr>
            <a:spLocks noGrp="1"/>
          </p:cNvSpPr>
          <p:nvPr>
            <p:ph type="sldNum" sz="quarter" idx="12"/>
          </p:nvPr>
        </p:nvSpPr>
        <p:spPr/>
        <p:txBody>
          <a:bodyPr/>
          <a:lstStyle/>
          <a:p>
            <a:fld id="{EA5EE9F7-23CF-4F0A-9CB8-24F6F4CD1B50}" type="slidenum">
              <a:rPr lang="en-GB" smtClean="0"/>
              <a:t>‹#›</a:t>
            </a:fld>
            <a:endParaRPr lang="en-GB"/>
          </a:p>
        </p:txBody>
      </p:sp>
      <p:sp>
        <p:nvSpPr>
          <p:cNvPr id="8" name="Text Placeholder 7">
            <a:extLst>
              <a:ext uri="{FF2B5EF4-FFF2-40B4-BE49-F238E27FC236}">
                <a16:creationId xmlns:a16="http://schemas.microsoft.com/office/drawing/2014/main" id="{86D0D8A3-B70F-4C60-8041-33BE75FC5FA7}"/>
              </a:ext>
            </a:extLst>
          </p:cNvPr>
          <p:cNvSpPr>
            <a:spLocks noGrp="1"/>
          </p:cNvSpPr>
          <p:nvPr>
            <p:ph type="body" sz="quarter" idx="13" hasCustomPrompt="1"/>
          </p:nvPr>
        </p:nvSpPr>
        <p:spPr>
          <a:xfrm>
            <a:off x="248965" y="-56486"/>
            <a:ext cx="5357178" cy="403225"/>
          </a:xfrm>
        </p:spPr>
        <p:txBody>
          <a:bodyPr anchor="ctr">
            <a:normAutofit/>
          </a:bodyPr>
          <a:lstStyle>
            <a:lvl1pPr>
              <a:defRPr sz="1400">
                <a:solidFill>
                  <a:schemeClr val="tx1"/>
                </a:solidFill>
                <a:latin typeface="+mj-lt"/>
              </a:defRPr>
            </a:lvl1pPr>
          </a:lstStyle>
          <a:p>
            <a:pPr lvl="0"/>
            <a:r>
              <a:rPr lang="en-US"/>
              <a:t>YEAR # / SESSION #</a:t>
            </a:r>
            <a:endParaRPr lang="en-GB"/>
          </a:p>
        </p:txBody>
      </p:sp>
    </p:spTree>
    <p:extLst>
      <p:ext uri="{BB962C8B-B14F-4D97-AF65-F5344CB8AC3E}">
        <p14:creationId xmlns:p14="http://schemas.microsoft.com/office/powerpoint/2010/main" val="538088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AEC75-B09A-496B-9FD2-6C3284C598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406193B-02A9-4972-8CA9-5DCF7C9B02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1F639C-FB9F-4693-901C-CFD123269265}"/>
              </a:ext>
            </a:extLst>
          </p:cNvPr>
          <p:cNvSpPr>
            <a:spLocks noGrp="1"/>
          </p:cNvSpPr>
          <p:nvPr>
            <p:ph type="dt" sz="half" idx="10"/>
          </p:nvPr>
        </p:nvSpPr>
        <p:spPr/>
        <p:txBody>
          <a:bodyPr/>
          <a:lstStyle/>
          <a:p>
            <a:fld id="{C330952E-A617-41A8-BA84-448DB0546A70}" type="datetimeFigureOut">
              <a:rPr lang="en-GB" smtClean="0"/>
              <a:t>17/12/2021</a:t>
            </a:fld>
            <a:endParaRPr lang="en-GB"/>
          </a:p>
        </p:txBody>
      </p:sp>
      <p:sp>
        <p:nvSpPr>
          <p:cNvPr id="5" name="Footer Placeholder 4">
            <a:extLst>
              <a:ext uri="{FF2B5EF4-FFF2-40B4-BE49-F238E27FC236}">
                <a16:creationId xmlns:a16="http://schemas.microsoft.com/office/drawing/2014/main" id="{701178B4-0EEC-45DE-B3D2-4D36222F17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7E8E311-BCB6-4BD1-8A1E-E3D7CD3F9FB5}"/>
              </a:ext>
            </a:extLst>
          </p:cNvPr>
          <p:cNvSpPr>
            <a:spLocks noGrp="1"/>
          </p:cNvSpPr>
          <p:nvPr>
            <p:ph type="sldNum" sz="quarter" idx="12"/>
          </p:nvPr>
        </p:nvSpPr>
        <p:spPr/>
        <p:txBody>
          <a:bodyPr/>
          <a:lstStyle/>
          <a:p>
            <a:fld id="{EA5EE9F7-23CF-4F0A-9CB8-24F6F4CD1B50}" type="slidenum">
              <a:rPr lang="en-GB" smtClean="0"/>
              <a:t>‹#›</a:t>
            </a:fld>
            <a:endParaRPr lang="en-GB"/>
          </a:p>
        </p:txBody>
      </p:sp>
      <p:sp>
        <p:nvSpPr>
          <p:cNvPr id="8" name="Text Placeholder 7">
            <a:extLst>
              <a:ext uri="{FF2B5EF4-FFF2-40B4-BE49-F238E27FC236}">
                <a16:creationId xmlns:a16="http://schemas.microsoft.com/office/drawing/2014/main" id="{93E635EA-52A6-4C8C-BFFE-8A4C4D1C09A9}"/>
              </a:ext>
            </a:extLst>
          </p:cNvPr>
          <p:cNvSpPr>
            <a:spLocks noGrp="1"/>
          </p:cNvSpPr>
          <p:nvPr>
            <p:ph type="body" sz="quarter" idx="13" hasCustomPrompt="1"/>
          </p:nvPr>
        </p:nvSpPr>
        <p:spPr>
          <a:xfrm>
            <a:off x="248966" y="-56486"/>
            <a:ext cx="5357177" cy="403225"/>
          </a:xfrm>
        </p:spPr>
        <p:txBody>
          <a:bodyPr anchor="ctr">
            <a:normAutofit/>
          </a:bodyPr>
          <a:lstStyle>
            <a:lvl1pPr>
              <a:defRPr sz="1400">
                <a:solidFill>
                  <a:schemeClr val="tx1"/>
                </a:solidFill>
                <a:latin typeface="+mj-lt"/>
              </a:defRPr>
            </a:lvl1pPr>
          </a:lstStyle>
          <a:p>
            <a:pPr lvl="0"/>
            <a:r>
              <a:rPr lang="en-US"/>
              <a:t>YEAR # / SESSION #</a:t>
            </a:r>
            <a:endParaRPr lang="en-GB"/>
          </a:p>
        </p:txBody>
      </p:sp>
    </p:spTree>
    <p:custDataLst>
      <p:tags r:id="rId1"/>
    </p:custDataLst>
    <p:extLst>
      <p:ext uri="{BB962C8B-B14F-4D97-AF65-F5344CB8AC3E}">
        <p14:creationId xmlns:p14="http://schemas.microsoft.com/office/powerpoint/2010/main" val="367965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B211A-D986-4E3D-ACD5-4B63BCFF92F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0B24F9A-CC36-4E85-9527-0CAC7413852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C11BE3A-413A-4C98-950A-947FFEB011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733B1E9-A213-44CA-97DF-5F0E11469499}"/>
              </a:ext>
            </a:extLst>
          </p:cNvPr>
          <p:cNvSpPr>
            <a:spLocks noGrp="1"/>
          </p:cNvSpPr>
          <p:nvPr>
            <p:ph type="dt" sz="half" idx="10"/>
          </p:nvPr>
        </p:nvSpPr>
        <p:spPr/>
        <p:txBody>
          <a:bodyPr/>
          <a:lstStyle/>
          <a:p>
            <a:fld id="{C330952E-A617-41A8-BA84-448DB0546A70}" type="datetimeFigureOut">
              <a:rPr lang="en-GB" smtClean="0"/>
              <a:t>17/12/2021</a:t>
            </a:fld>
            <a:endParaRPr lang="en-GB"/>
          </a:p>
        </p:txBody>
      </p:sp>
      <p:sp>
        <p:nvSpPr>
          <p:cNvPr id="6" name="Footer Placeholder 5">
            <a:extLst>
              <a:ext uri="{FF2B5EF4-FFF2-40B4-BE49-F238E27FC236}">
                <a16:creationId xmlns:a16="http://schemas.microsoft.com/office/drawing/2014/main" id="{399F524A-25CD-41B5-9C9E-78AD6CA1BE6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9384F03-0030-4D48-AFA2-5FD66304A3AB}"/>
              </a:ext>
            </a:extLst>
          </p:cNvPr>
          <p:cNvSpPr>
            <a:spLocks noGrp="1"/>
          </p:cNvSpPr>
          <p:nvPr>
            <p:ph type="sldNum" sz="quarter" idx="12"/>
          </p:nvPr>
        </p:nvSpPr>
        <p:spPr/>
        <p:txBody>
          <a:bodyPr/>
          <a:lstStyle/>
          <a:p>
            <a:fld id="{EA5EE9F7-23CF-4F0A-9CB8-24F6F4CD1B50}" type="slidenum">
              <a:rPr lang="en-GB" smtClean="0"/>
              <a:t>‹#›</a:t>
            </a:fld>
            <a:endParaRPr lang="en-GB"/>
          </a:p>
        </p:txBody>
      </p:sp>
      <p:sp>
        <p:nvSpPr>
          <p:cNvPr id="9" name="Text Placeholder 7">
            <a:extLst>
              <a:ext uri="{FF2B5EF4-FFF2-40B4-BE49-F238E27FC236}">
                <a16:creationId xmlns:a16="http://schemas.microsoft.com/office/drawing/2014/main" id="{F8835D27-3F7E-4195-B1FB-1C97AE46BCFF}"/>
              </a:ext>
            </a:extLst>
          </p:cNvPr>
          <p:cNvSpPr>
            <a:spLocks noGrp="1"/>
          </p:cNvSpPr>
          <p:nvPr>
            <p:ph type="body" sz="quarter" idx="13" hasCustomPrompt="1"/>
          </p:nvPr>
        </p:nvSpPr>
        <p:spPr>
          <a:xfrm>
            <a:off x="248965" y="-56486"/>
            <a:ext cx="5357178" cy="403225"/>
          </a:xfrm>
        </p:spPr>
        <p:txBody>
          <a:bodyPr anchor="ctr">
            <a:normAutofit/>
          </a:bodyPr>
          <a:lstStyle>
            <a:lvl1pPr>
              <a:defRPr sz="1400">
                <a:solidFill>
                  <a:schemeClr val="tx1"/>
                </a:solidFill>
                <a:latin typeface="+mj-lt"/>
              </a:defRPr>
            </a:lvl1pPr>
          </a:lstStyle>
          <a:p>
            <a:pPr lvl="0"/>
            <a:r>
              <a:rPr lang="en-US"/>
              <a:t>YEAR # / SESSION #</a:t>
            </a:r>
            <a:endParaRPr lang="en-GB"/>
          </a:p>
        </p:txBody>
      </p:sp>
    </p:spTree>
    <p:extLst>
      <p:ext uri="{BB962C8B-B14F-4D97-AF65-F5344CB8AC3E}">
        <p14:creationId xmlns:p14="http://schemas.microsoft.com/office/powerpoint/2010/main" val="22243685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F5F92-3BB3-402E-9A29-9ABF613CF28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A1AC1F5-DEBA-4E87-9A69-CD7F81B67A90}"/>
              </a:ext>
            </a:extLst>
          </p:cNvPr>
          <p:cNvSpPr>
            <a:spLocks noGrp="1"/>
          </p:cNvSpPr>
          <p:nvPr>
            <p:ph type="dt" sz="half" idx="10"/>
          </p:nvPr>
        </p:nvSpPr>
        <p:spPr/>
        <p:txBody>
          <a:bodyPr/>
          <a:lstStyle/>
          <a:p>
            <a:fld id="{C330952E-A617-41A8-BA84-448DB0546A70}" type="datetimeFigureOut">
              <a:rPr lang="en-GB" smtClean="0"/>
              <a:t>17/12/2021</a:t>
            </a:fld>
            <a:endParaRPr lang="en-GB"/>
          </a:p>
        </p:txBody>
      </p:sp>
      <p:sp>
        <p:nvSpPr>
          <p:cNvPr id="4" name="Footer Placeholder 3">
            <a:extLst>
              <a:ext uri="{FF2B5EF4-FFF2-40B4-BE49-F238E27FC236}">
                <a16:creationId xmlns:a16="http://schemas.microsoft.com/office/drawing/2014/main" id="{B6256018-9D15-4A56-A301-70B228CEA19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EAECC9B-DFA3-4CAB-A81E-727C5A1A3764}"/>
              </a:ext>
            </a:extLst>
          </p:cNvPr>
          <p:cNvSpPr>
            <a:spLocks noGrp="1"/>
          </p:cNvSpPr>
          <p:nvPr>
            <p:ph type="sldNum" sz="quarter" idx="12"/>
          </p:nvPr>
        </p:nvSpPr>
        <p:spPr/>
        <p:txBody>
          <a:bodyPr/>
          <a:lstStyle/>
          <a:p>
            <a:fld id="{EA5EE9F7-23CF-4F0A-9CB8-24F6F4CD1B50}" type="slidenum">
              <a:rPr lang="en-GB" smtClean="0"/>
              <a:t>‹#›</a:t>
            </a:fld>
            <a:endParaRPr lang="en-GB"/>
          </a:p>
        </p:txBody>
      </p:sp>
      <p:sp>
        <p:nvSpPr>
          <p:cNvPr id="7" name="Text Placeholder 7">
            <a:extLst>
              <a:ext uri="{FF2B5EF4-FFF2-40B4-BE49-F238E27FC236}">
                <a16:creationId xmlns:a16="http://schemas.microsoft.com/office/drawing/2014/main" id="{43F5139D-B387-42CB-954A-EA42C721A1BB}"/>
              </a:ext>
            </a:extLst>
          </p:cNvPr>
          <p:cNvSpPr>
            <a:spLocks noGrp="1"/>
          </p:cNvSpPr>
          <p:nvPr>
            <p:ph type="body" sz="quarter" idx="13" hasCustomPrompt="1"/>
          </p:nvPr>
        </p:nvSpPr>
        <p:spPr>
          <a:xfrm>
            <a:off x="248965" y="-56486"/>
            <a:ext cx="5357178" cy="403225"/>
          </a:xfrm>
        </p:spPr>
        <p:txBody>
          <a:bodyPr anchor="ctr">
            <a:normAutofit/>
          </a:bodyPr>
          <a:lstStyle>
            <a:lvl1pPr>
              <a:defRPr sz="1400">
                <a:solidFill>
                  <a:schemeClr val="tx1"/>
                </a:solidFill>
                <a:latin typeface="+mj-lt"/>
              </a:defRPr>
            </a:lvl1pPr>
          </a:lstStyle>
          <a:p>
            <a:pPr lvl="0"/>
            <a:r>
              <a:rPr lang="en-US"/>
              <a:t>YEAR # / SESSION #</a:t>
            </a:r>
            <a:endParaRPr lang="en-GB"/>
          </a:p>
        </p:txBody>
      </p:sp>
    </p:spTree>
    <p:extLst>
      <p:ext uri="{BB962C8B-B14F-4D97-AF65-F5344CB8AC3E}">
        <p14:creationId xmlns:p14="http://schemas.microsoft.com/office/powerpoint/2010/main" val="429342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9A27CF-E7CF-4825-A80D-0A86829D733F}"/>
              </a:ext>
            </a:extLst>
          </p:cNvPr>
          <p:cNvSpPr>
            <a:spLocks noGrp="1"/>
          </p:cNvSpPr>
          <p:nvPr>
            <p:ph type="dt" sz="half" idx="10"/>
          </p:nvPr>
        </p:nvSpPr>
        <p:spPr/>
        <p:txBody>
          <a:bodyPr/>
          <a:lstStyle/>
          <a:p>
            <a:fld id="{C330952E-A617-41A8-BA84-448DB0546A70}" type="datetimeFigureOut">
              <a:rPr lang="en-GB" smtClean="0"/>
              <a:t>17/12/2021</a:t>
            </a:fld>
            <a:endParaRPr lang="en-GB"/>
          </a:p>
        </p:txBody>
      </p:sp>
      <p:sp>
        <p:nvSpPr>
          <p:cNvPr id="3" name="Footer Placeholder 2">
            <a:extLst>
              <a:ext uri="{FF2B5EF4-FFF2-40B4-BE49-F238E27FC236}">
                <a16:creationId xmlns:a16="http://schemas.microsoft.com/office/drawing/2014/main" id="{E180820F-D7DD-447D-BDE5-A10BED4BAF5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7DC5F41-4886-4128-A2DD-397FE3BA225B}"/>
              </a:ext>
            </a:extLst>
          </p:cNvPr>
          <p:cNvSpPr>
            <a:spLocks noGrp="1"/>
          </p:cNvSpPr>
          <p:nvPr>
            <p:ph type="sldNum" sz="quarter" idx="12"/>
          </p:nvPr>
        </p:nvSpPr>
        <p:spPr/>
        <p:txBody>
          <a:bodyPr/>
          <a:lstStyle/>
          <a:p>
            <a:fld id="{EA5EE9F7-23CF-4F0A-9CB8-24F6F4CD1B50}" type="slidenum">
              <a:rPr lang="en-GB" smtClean="0"/>
              <a:t>‹#›</a:t>
            </a:fld>
            <a:endParaRPr lang="en-GB"/>
          </a:p>
        </p:txBody>
      </p:sp>
      <p:sp>
        <p:nvSpPr>
          <p:cNvPr id="6" name="Text Placeholder 7">
            <a:extLst>
              <a:ext uri="{FF2B5EF4-FFF2-40B4-BE49-F238E27FC236}">
                <a16:creationId xmlns:a16="http://schemas.microsoft.com/office/drawing/2014/main" id="{8F9B23A3-F557-4ACB-8B14-E16C9F0BC1CB}"/>
              </a:ext>
            </a:extLst>
          </p:cNvPr>
          <p:cNvSpPr>
            <a:spLocks noGrp="1"/>
          </p:cNvSpPr>
          <p:nvPr>
            <p:ph type="body" sz="quarter" idx="13" hasCustomPrompt="1"/>
          </p:nvPr>
        </p:nvSpPr>
        <p:spPr>
          <a:xfrm>
            <a:off x="248966" y="-56486"/>
            <a:ext cx="5357177" cy="403225"/>
          </a:xfrm>
        </p:spPr>
        <p:txBody>
          <a:bodyPr anchor="ctr">
            <a:normAutofit/>
          </a:bodyPr>
          <a:lstStyle>
            <a:lvl1pPr>
              <a:defRPr sz="1400">
                <a:solidFill>
                  <a:schemeClr val="tx1"/>
                </a:solidFill>
                <a:latin typeface="+mj-lt"/>
              </a:defRPr>
            </a:lvl1pPr>
          </a:lstStyle>
          <a:p>
            <a:pPr lvl="0"/>
            <a:r>
              <a:rPr lang="en-US"/>
              <a:t>YEAR # / SESSION #</a:t>
            </a:r>
            <a:endParaRPr lang="en-GB"/>
          </a:p>
        </p:txBody>
      </p:sp>
    </p:spTree>
    <p:extLst>
      <p:ext uri="{BB962C8B-B14F-4D97-AF65-F5344CB8AC3E}">
        <p14:creationId xmlns:p14="http://schemas.microsoft.com/office/powerpoint/2010/main" val="854111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EA8DC75-5CC3-4A93-949E-5F10C8946213}"/>
              </a:ext>
            </a:extLst>
          </p:cNvPr>
          <p:cNvSpPr/>
          <p:nvPr userDrawn="1"/>
        </p:nvSpPr>
        <p:spPr>
          <a:xfrm>
            <a:off x="0" y="234685"/>
            <a:ext cx="12192000" cy="108815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laceholder 1">
            <a:extLst>
              <a:ext uri="{FF2B5EF4-FFF2-40B4-BE49-F238E27FC236}">
                <a16:creationId xmlns:a16="http://schemas.microsoft.com/office/drawing/2014/main" id="{5A009265-6890-4316-BBD0-631CF1E5394D}"/>
              </a:ext>
            </a:extLst>
          </p:cNvPr>
          <p:cNvSpPr>
            <a:spLocks noGrp="1"/>
          </p:cNvSpPr>
          <p:nvPr>
            <p:ph type="title"/>
          </p:nvPr>
        </p:nvSpPr>
        <p:spPr>
          <a:xfrm>
            <a:off x="248966" y="244759"/>
            <a:ext cx="11669764" cy="1088157"/>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BF8F42E-D8ED-452A-9B83-A21E5AAD2229}"/>
              </a:ext>
            </a:extLst>
          </p:cNvPr>
          <p:cNvSpPr>
            <a:spLocks noGrp="1"/>
          </p:cNvSpPr>
          <p:nvPr>
            <p:ph type="body" idx="1"/>
          </p:nvPr>
        </p:nvSpPr>
        <p:spPr>
          <a:xfrm>
            <a:off x="248967" y="1502229"/>
            <a:ext cx="11669764" cy="467473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89A29B8-7D0B-4905-B7D5-942A681E7240}"/>
              </a:ext>
            </a:extLst>
          </p:cNvPr>
          <p:cNvSpPr>
            <a:spLocks noGrp="1"/>
          </p:cNvSpPr>
          <p:nvPr>
            <p:ph type="dt" sz="half" idx="2"/>
          </p:nvPr>
        </p:nvSpPr>
        <p:spPr>
          <a:xfrm>
            <a:off x="7215888"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30952E-A617-41A8-BA84-448DB0546A70}" type="datetimeFigureOut">
              <a:rPr lang="en-GB" smtClean="0"/>
              <a:pPr/>
              <a:t>17/12/2021</a:t>
            </a:fld>
            <a:endParaRPr lang="en-GB"/>
          </a:p>
        </p:txBody>
      </p:sp>
      <p:sp>
        <p:nvSpPr>
          <p:cNvPr id="5" name="Footer Placeholder 4">
            <a:extLst>
              <a:ext uri="{FF2B5EF4-FFF2-40B4-BE49-F238E27FC236}">
                <a16:creationId xmlns:a16="http://schemas.microsoft.com/office/drawing/2014/main" id="{2C5129DD-1681-4B97-AB10-39A0811E97F1}"/>
              </a:ext>
            </a:extLst>
          </p:cNvPr>
          <p:cNvSpPr>
            <a:spLocks noGrp="1"/>
          </p:cNvSpPr>
          <p:nvPr>
            <p:ph type="ftr" sz="quarter" idx="3"/>
          </p:nvPr>
        </p:nvSpPr>
        <p:spPr>
          <a:xfrm>
            <a:off x="2540816"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FCB8D0A-2480-4706-A2BE-93663B835FEF}"/>
              </a:ext>
            </a:extLst>
          </p:cNvPr>
          <p:cNvSpPr>
            <a:spLocks noGrp="1"/>
          </p:cNvSpPr>
          <p:nvPr>
            <p:ph type="sldNum" sz="quarter" idx="4"/>
          </p:nvPr>
        </p:nvSpPr>
        <p:spPr>
          <a:xfrm>
            <a:off x="248966" y="6356350"/>
            <a:ext cx="173157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5EE9F7-23CF-4F0A-9CB8-24F6F4CD1B50}" type="slidenum">
              <a:rPr lang="en-GB" smtClean="0"/>
              <a:pPr/>
              <a:t>‹#›</a:t>
            </a:fld>
            <a:endParaRPr lang="en-GB"/>
          </a:p>
        </p:txBody>
      </p:sp>
      <p:pic>
        <p:nvPicPr>
          <p:cNvPr id="19" name="Picture 18" descr="A picture containing clock, meter&#10;&#10;Description automatically generated">
            <a:extLst>
              <a:ext uri="{FF2B5EF4-FFF2-40B4-BE49-F238E27FC236}">
                <a16:creationId xmlns:a16="http://schemas.microsoft.com/office/drawing/2014/main" id="{5025C74E-9E3F-4D01-AE97-B932B37E8E60}"/>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605295" y="6298653"/>
            <a:ext cx="1313435" cy="452452"/>
          </a:xfrm>
          <a:prstGeom prst="rect">
            <a:avLst/>
          </a:prstGeom>
        </p:spPr>
      </p:pic>
      <p:sp>
        <p:nvSpPr>
          <p:cNvPr id="9" name="TextBox 8">
            <a:extLst>
              <a:ext uri="{FF2B5EF4-FFF2-40B4-BE49-F238E27FC236}">
                <a16:creationId xmlns:a16="http://schemas.microsoft.com/office/drawing/2014/main" id="{149510F7-2CCA-4E27-A25A-BAB89007009A}"/>
              </a:ext>
            </a:extLst>
          </p:cNvPr>
          <p:cNvSpPr txBox="1"/>
          <p:nvPr userDrawn="1"/>
        </p:nvSpPr>
        <p:spPr>
          <a:xfrm>
            <a:off x="248967" y="6522206"/>
            <a:ext cx="5154805" cy="246221"/>
          </a:xfrm>
          <a:prstGeom prst="rect">
            <a:avLst/>
          </a:prstGeom>
          <a:noFill/>
        </p:spPr>
        <p:txBody>
          <a:bodyPr wrap="square" rtlCol="0">
            <a:spAutoFit/>
          </a:bodyPr>
          <a:lstStyle/>
          <a:p>
            <a:r>
              <a:rPr lang="en-GB" sz="1000"/>
              <a:t>©YGAM 2020: All rights reserved</a:t>
            </a:r>
          </a:p>
        </p:txBody>
      </p:sp>
    </p:spTree>
    <p:custDataLst>
      <p:tags r:id="rId8"/>
    </p:custDataLst>
    <p:extLst>
      <p:ext uri="{BB962C8B-B14F-4D97-AF65-F5344CB8AC3E}">
        <p14:creationId xmlns:p14="http://schemas.microsoft.com/office/powerpoint/2010/main" val="21924157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Lst>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slide" Target="slide109.xml"/><Relationship Id="rId3" Type="http://schemas.openxmlformats.org/officeDocument/2006/relationships/slide" Target="slide61.xml"/><Relationship Id="rId7" Type="http://schemas.openxmlformats.org/officeDocument/2006/relationships/slide" Target="slide79.xml"/><Relationship Id="rId12" Type="http://schemas.openxmlformats.org/officeDocument/2006/relationships/slide" Target="slide52.xml"/><Relationship Id="rId2" Type="http://schemas.openxmlformats.org/officeDocument/2006/relationships/slide" Target="slide2.xml"/><Relationship Id="rId1" Type="http://schemas.openxmlformats.org/officeDocument/2006/relationships/slideLayout" Target="../slideLayouts/slideLayout1.xml"/><Relationship Id="rId6" Type="http://schemas.openxmlformats.org/officeDocument/2006/relationships/slide" Target="slide23.xml"/><Relationship Id="rId11" Type="http://schemas.openxmlformats.org/officeDocument/2006/relationships/slide" Target="slide97.xml"/><Relationship Id="rId5" Type="http://schemas.openxmlformats.org/officeDocument/2006/relationships/slide" Target="slide71.xml"/><Relationship Id="rId10" Type="http://schemas.openxmlformats.org/officeDocument/2006/relationships/slide" Target="slide42.xml"/><Relationship Id="rId4" Type="http://schemas.openxmlformats.org/officeDocument/2006/relationships/slide" Target="slide13.xml"/><Relationship Id="rId9" Type="http://schemas.openxmlformats.org/officeDocument/2006/relationships/slide" Target="slide87.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00.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slideLayout" Target="../slideLayouts/slideLayout2.xml"/><Relationship Id="rId1" Type="http://schemas.openxmlformats.org/officeDocument/2006/relationships/tags" Target="../tags/tag102.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10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slideLayout" Target="../slideLayouts/slideLayout2.xml"/><Relationship Id="rId1" Type="http://schemas.openxmlformats.org/officeDocument/2006/relationships/tags" Target="../tags/tag103.xml"/><Relationship Id="rId6" Type="http://schemas.openxmlformats.org/officeDocument/2006/relationships/image" Target="../media/image17.png"/><Relationship Id="rId5" Type="http://schemas.openxmlformats.org/officeDocument/2006/relationships/hyperlink" Target="https://pixabay.com/vectors/african-asian-black-brown-cartoon-2029984/" TargetMode="External"/><Relationship Id="rId4" Type="http://schemas.microsoft.com/office/2007/relationships/hdphoto" Target="../media/hdphoto7.wdp"/></Relationships>
</file>

<file path=ppt/slides/_rels/slide102.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slideLayout" Target="../slideLayouts/slideLayout2.xml"/><Relationship Id="rId1" Type="http://schemas.openxmlformats.org/officeDocument/2006/relationships/tags" Target="../tags/tag104.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10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slideLayout" Target="../slideLayouts/slideLayout2.xml"/><Relationship Id="rId1" Type="http://schemas.openxmlformats.org/officeDocument/2006/relationships/tags" Target="../tags/tag105.xml"/><Relationship Id="rId4" Type="http://schemas.openxmlformats.org/officeDocument/2006/relationships/image" Target="../media/image136.png"/></Relationships>
</file>

<file path=ppt/slides/_rels/slide10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slideLayout" Target="../slideLayouts/slideLayout2.xml"/><Relationship Id="rId1" Type="http://schemas.openxmlformats.org/officeDocument/2006/relationships/tags" Target="../tags/tag106.xml"/></Relationships>
</file>

<file path=ppt/slides/_rels/slide10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107.xml"/></Relationships>
</file>

<file path=ppt/slides/_rels/slide10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2.xml"/><Relationship Id="rId1" Type="http://schemas.openxmlformats.org/officeDocument/2006/relationships/tags" Target="../tags/tag108.xml"/></Relationships>
</file>

<file path=ppt/slides/_rels/slide10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slideLayout" Target="../slideLayouts/slideLayout2.xml"/><Relationship Id="rId1" Type="http://schemas.openxmlformats.org/officeDocument/2006/relationships/tags" Target="../tags/tag109.xml"/></Relationships>
</file>

<file path=ppt/slides/_rels/slide10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110.xml"/><Relationship Id="rId4" Type="http://schemas.openxmlformats.org/officeDocument/2006/relationships/image" Target="../media/image23.png"/></Relationships>
</file>

<file path=ppt/slides/_rels/slide10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slideLayout" Target="../slideLayouts/slideLayout1.xml"/><Relationship Id="rId1" Type="http://schemas.openxmlformats.org/officeDocument/2006/relationships/tags" Target="../tags/tag111.xml"/><Relationship Id="rId5" Type="http://schemas.openxmlformats.org/officeDocument/2006/relationships/image" Target="../media/image141.png"/><Relationship Id="rId4" Type="http://schemas.openxmlformats.org/officeDocument/2006/relationships/image" Target="../media/image140.png"/></Relationships>
</file>

<file path=ppt/slides/_rels/slide1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1.png"/><Relationship Id="rId7" Type="http://schemas.openxmlformats.org/officeDocument/2006/relationships/diagramColors" Target="../diagrams/colors5.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1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slideLayout" Target="../slideLayouts/slideLayout3.xml"/><Relationship Id="rId1" Type="http://schemas.openxmlformats.org/officeDocument/2006/relationships/tags" Target="../tags/tag112.xml"/></Relationships>
</file>

<file path=ppt/slides/_rels/slide1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slideLayout" Target="../slideLayouts/slideLayout2.xml"/><Relationship Id="rId1" Type="http://schemas.openxmlformats.org/officeDocument/2006/relationships/tags" Target="../tags/tag113.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 Id="rId9" Type="http://schemas.openxmlformats.org/officeDocument/2006/relationships/image" Target="../media/image16.svg"/></Relationships>
</file>

<file path=ppt/slides/_rels/slide112.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slideLayout" Target="../slideLayouts/slideLayout2.xml"/><Relationship Id="rId1" Type="http://schemas.openxmlformats.org/officeDocument/2006/relationships/tags" Target="../tags/tag114.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11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slideLayout" Target="../slideLayouts/slideLayout2.xml"/><Relationship Id="rId1" Type="http://schemas.openxmlformats.org/officeDocument/2006/relationships/tags" Target="../tags/tag115.xml"/></Relationships>
</file>

<file path=ppt/slides/_rels/slide11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48.png"/><Relationship Id="rId4" Type="http://schemas.openxmlformats.org/officeDocument/2006/relationships/image" Target="../media/image147.svg"/></Relationships>
</file>

<file path=ppt/slides/_rels/slide1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38.xml"/><Relationship Id="rId7" Type="http://schemas.microsoft.com/office/2007/relationships/diagramDrawing" Target="../diagrams/drawing38.xml"/><Relationship Id="rId2" Type="http://schemas.openxmlformats.org/officeDocument/2006/relationships/slideLayout" Target="../slideLayouts/slideLayout2.xml"/><Relationship Id="rId1" Type="http://schemas.openxmlformats.org/officeDocument/2006/relationships/tags" Target="../tags/tag116.xml"/><Relationship Id="rId6" Type="http://schemas.openxmlformats.org/officeDocument/2006/relationships/diagramColors" Target="../diagrams/colors38.xml"/><Relationship Id="rId5" Type="http://schemas.openxmlformats.org/officeDocument/2006/relationships/diagramQuickStyle" Target="../diagrams/quickStyle38.xml"/><Relationship Id="rId4" Type="http://schemas.openxmlformats.org/officeDocument/2006/relationships/diagramLayout" Target="../diagrams/layout38.xml"/></Relationships>
</file>

<file path=ppt/slides/_rels/slide116.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slideLayout" Target="../slideLayouts/slideLayout2.xml"/><Relationship Id="rId1" Type="http://schemas.openxmlformats.org/officeDocument/2006/relationships/tags" Target="../tags/tag117.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1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118.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1.xml"/><Relationship Id="rId1" Type="http://schemas.openxmlformats.org/officeDocument/2006/relationships/tags" Target="../tags/tag15.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3.xml"/><Relationship Id="rId1" Type="http://schemas.openxmlformats.org/officeDocument/2006/relationships/tags" Target="../tags/tag16.xml"/></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16.svg"/></Relationships>
</file>

<file path=ppt/slides/_rels/slide16.xml.rels><?xml version="1.0" encoding="UTF-8" standalone="yes"?>
<Relationships xmlns="http://schemas.openxmlformats.org/package/2006/relationships"><Relationship Id="rId8" Type="http://schemas.openxmlformats.org/officeDocument/2006/relationships/hyperlink" Target="https://pixabay.com/vectors/african-asian-black-brown-cartoon-2029984/" TargetMode="External"/><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slideLayout" Target="../slideLayouts/slideLayout2.xml"/><Relationship Id="rId1" Type="http://schemas.openxmlformats.org/officeDocument/2006/relationships/tags" Target="../tags/tag1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ags" Target="../tags/tag25.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3.xml"/><Relationship Id="rId1" Type="http://schemas.openxmlformats.org/officeDocument/2006/relationships/tags" Target="../tags/tag26.xml"/></Relationships>
</file>

<file path=ppt/slides/_rels/slide2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image" Target="../media/image16.sv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29.xml.rels><?xml version="1.0" encoding="UTF-8" standalone="yes"?>
<Relationships xmlns="http://schemas.openxmlformats.org/package/2006/relationships"><Relationship Id="rId8" Type="http://schemas.openxmlformats.org/officeDocument/2006/relationships/hyperlink" Target="https://pixabay.com/vectors/african-asian-black-brown-cartoon-2029984/" TargetMode="External"/><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3.xml"/><Relationship Id="rId1" Type="http://schemas.openxmlformats.org/officeDocument/2006/relationships/tags" Target="../tags/tag5.xml"/><Relationship Id="rId5" Type="http://schemas.openxmlformats.org/officeDocument/2006/relationships/image" Target="../media/image6.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50.png"/><Relationship Id="rId7" Type="http://schemas.openxmlformats.org/officeDocument/2006/relationships/diagramColors" Target="../diagrams/colors14.xml"/><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 Id="rId9"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34.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ags" Target="../tags/tag35.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3.xml"/><Relationship Id="rId1" Type="http://schemas.openxmlformats.org/officeDocument/2006/relationships/tags" Target="../tags/tag36.xml"/></Relationships>
</file>

<file path=ppt/slides/_rels/slide3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 Id="rId9" Type="http://schemas.openxmlformats.org/officeDocument/2006/relationships/image" Target="../media/image16.svg"/></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slideLayout" Target="../slideLayouts/slideLayout2.xml"/><Relationship Id="rId1" Type="http://schemas.openxmlformats.org/officeDocument/2006/relationships/tags" Target="../tags/tag39.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slideLayout" Target="../slideLayouts/slideLayout2.xml"/><Relationship Id="rId1" Type="http://schemas.openxmlformats.org/officeDocument/2006/relationships/tags" Target="../tags/tag40.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6.svg"/></Relationships>
</file>

<file path=ppt/slides/_rels/slide40.xml.rels><?xml version="1.0" encoding="UTF-8" standalone="yes"?>
<Relationships xmlns="http://schemas.openxmlformats.org/package/2006/relationships"><Relationship Id="rId3" Type="http://schemas.openxmlformats.org/officeDocument/2006/relationships/hyperlink" Target="https://pixabay.com/vectors/african-asian-black-brown-cartoon-2029984/" TargetMode="External"/><Relationship Id="rId2" Type="http://schemas.openxmlformats.org/officeDocument/2006/relationships/slideLayout" Target="../slideLayouts/slideLayout2.xml"/><Relationship Id="rId1" Type="http://schemas.openxmlformats.org/officeDocument/2006/relationships/tags" Target="../tags/tag42.xml"/><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43.xml"/><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1.xml"/><Relationship Id="rId1" Type="http://schemas.openxmlformats.org/officeDocument/2006/relationships/tags" Target="../tags/tag44.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3.xml"/><Relationship Id="rId1" Type="http://schemas.openxmlformats.org/officeDocument/2006/relationships/tags" Target="../tags/tag45.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slideLayout" Target="../slideLayouts/slideLayout2.xml"/><Relationship Id="rId1" Type="http://schemas.openxmlformats.org/officeDocument/2006/relationships/tags" Target="../tags/tag46.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slideLayout" Target="../slideLayouts/slideLayout2.xml"/><Relationship Id="rId1" Type="http://schemas.openxmlformats.org/officeDocument/2006/relationships/tags" Target="../tags/tag47.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5.xml.rels><?xml version="1.0" encoding="UTF-8" standalone="yes"?>
<Relationships xmlns="http://schemas.openxmlformats.org/package/2006/relationships"><Relationship Id="rId8" Type="http://schemas.openxmlformats.org/officeDocument/2006/relationships/hyperlink" Target="https://pixabay.com/vectors/african-asian-black-brown-cartoon-2029984/"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53.xml"/><Relationship Id="rId4" Type="http://schemas.openxmlformats.org/officeDocument/2006/relationships/image" Target="../media/image23.png"/></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1.xml"/><Relationship Id="rId1" Type="http://schemas.openxmlformats.org/officeDocument/2006/relationships/tags" Target="../tags/tag54.xm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3.xml"/><Relationship Id="rId1" Type="http://schemas.openxmlformats.org/officeDocument/2006/relationships/tags" Target="../tags/tag55.xml"/></Relationships>
</file>

<file path=ppt/slides/_rels/slide54.xml.rels><?xml version="1.0" encoding="UTF-8" standalone="yes"?>
<Relationships xmlns="http://schemas.openxmlformats.org/package/2006/relationships"><Relationship Id="rId8" Type="http://schemas.openxmlformats.org/officeDocument/2006/relationships/diagramColors" Target="../diagrams/colors22.xml"/><Relationship Id="rId3" Type="http://schemas.openxmlformats.org/officeDocument/2006/relationships/image" Target="../media/image15.png"/><Relationship Id="rId7" Type="http://schemas.openxmlformats.org/officeDocument/2006/relationships/diagramQuickStyle" Target="../diagrams/quickStyle22.xml"/><Relationship Id="rId2" Type="http://schemas.openxmlformats.org/officeDocument/2006/relationships/slideLayout" Target="../slideLayouts/slideLayout2.xml"/><Relationship Id="rId1" Type="http://schemas.openxmlformats.org/officeDocument/2006/relationships/tags" Target="../tags/tag56.xml"/><Relationship Id="rId6" Type="http://schemas.openxmlformats.org/officeDocument/2006/relationships/diagramLayout" Target="../diagrams/layout22.xml"/><Relationship Id="rId5" Type="http://schemas.openxmlformats.org/officeDocument/2006/relationships/diagramData" Target="../diagrams/data22.xml"/><Relationship Id="rId4" Type="http://schemas.openxmlformats.org/officeDocument/2006/relationships/image" Target="../media/image16.svg"/><Relationship Id="rId9" Type="http://schemas.microsoft.com/office/2007/relationships/diagramDrawing" Target="../diagrams/drawing22.xml"/></Relationships>
</file>

<file path=ppt/slides/_rels/slide55.xml.rels><?xml version="1.0" encoding="UTF-8" standalone="yes"?>
<Relationships xmlns="http://schemas.openxmlformats.org/package/2006/relationships"><Relationship Id="rId8" Type="http://schemas.openxmlformats.org/officeDocument/2006/relationships/hyperlink" Target="https://pixabay.com/vectors/african-asian-black-brown-cartoon-2029984/" TargetMode="External"/><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slideLayout" Target="../slideLayouts/slideLayout2.xml"/><Relationship Id="rId1" Type="http://schemas.openxmlformats.org/officeDocument/2006/relationships/tags" Target="../tags/tag57.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 Id="rId9" Type="http://schemas.openxmlformats.org/officeDocument/2006/relationships/image" Target="../media/image17.png"/></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2.xml"/><Relationship Id="rId1" Type="http://schemas.openxmlformats.org/officeDocument/2006/relationships/tags" Target="../tags/tag59.xml"/><Relationship Id="rId4" Type="http://schemas.openxmlformats.org/officeDocument/2006/relationships/image" Target="../media/image77.png"/></Relationships>
</file>

<file path=ppt/slides/_rels/slide5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2.xml"/><Relationship Id="rId1" Type="http://schemas.openxmlformats.org/officeDocument/2006/relationships/tags" Target="../tags/tag61.xml"/><Relationship Id="rId5" Type="http://schemas.openxmlformats.org/officeDocument/2006/relationships/image" Target="../media/image17.png"/><Relationship Id="rId4" Type="http://schemas.openxmlformats.org/officeDocument/2006/relationships/hyperlink" Target="https://pixabay.com/vectors/african-asian-black-brown-cartoon-2029984/"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62.xml"/><Relationship Id="rId4" Type="http://schemas.openxmlformats.org/officeDocument/2006/relationships/image" Target="../media/image23.png"/></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1.xml"/><Relationship Id="rId1" Type="http://schemas.openxmlformats.org/officeDocument/2006/relationships/tags" Target="../tags/tag63.xml"/><Relationship Id="rId4" Type="http://schemas.openxmlformats.org/officeDocument/2006/relationships/image" Target="../media/image80.png"/></Relationships>
</file>

<file path=ppt/slides/_rels/slide6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3.xml"/><Relationship Id="rId1" Type="http://schemas.openxmlformats.org/officeDocument/2006/relationships/tags" Target="../tags/tag64.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slideLayout" Target="../slideLayouts/slideLayout2.xml"/><Relationship Id="rId1" Type="http://schemas.openxmlformats.org/officeDocument/2006/relationships/tags" Target="../tags/tag65.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slideLayout" Target="../slideLayouts/slideLayout2.xml"/><Relationship Id="rId1" Type="http://schemas.openxmlformats.org/officeDocument/2006/relationships/tags" Target="../tags/tag66.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6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slideLayout" Target="../slideLayouts/slideLayout2.xml"/><Relationship Id="rId1" Type="http://schemas.openxmlformats.org/officeDocument/2006/relationships/tags" Target="../tags/tag68.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3.xml"/><Relationship Id="rId1" Type="http://schemas.openxmlformats.org/officeDocument/2006/relationships/tags" Target="../tags/tag69.xml"/><Relationship Id="rId6" Type="http://schemas.microsoft.com/office/2007/relationships/hdphoto" Target="../media/hdphoto1.wdp"/><Relationship Id="rId5" Type="http://schemas.openxmlformats.org/officeDocument/2006/relationships/image" Target="../media/image90.png"/><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6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7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72.xml"/><Relationship Id="rId4" Type="http://schemas.openxmlformats.org/officeDocument/2006/relationships/image" Target="../media/image23.png"/></Relationships>
</file>

<file path=ppt/slides/_rels/slide7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1.xml"/><Relationship Id="rId1" Type="http://schemas.openxmlformats.org/officeDocument/2006/relationships/tags" Target="../tags/tag73.xml"/></Relationships>
</file>

<file path=ppt/slides/_rels/slide7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3.xml"/><Relationship Id="rId1" Type="http://schemas.openxmlformats.org/officeDocument/2006/relationships/tags" Target="../tags/tag74.xml"/></Relationships>
</file>

<file path=ppt/slides/_rels/slide73.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slideLayout" Target="../slideLayouts/slideLayout2.xml"/><Relationship Id="rId1" Type="http://schemas.openxmlformats.org/officeDocument/2006/relationships/tags" Target="../tags/tag75.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 Id="rId9" Type="http://schemas.openxmlformats.org/officeDocument/2006/relationships/image" Target="../media/image97.svg"/></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slideLayout" Target="../slideLayouts/slideLayout2.xml"/><Relationship Id="rId1" Type="http://schemas.openxmlformats.org/officeDocument/2006/relationships/tags" Target="../tags/tag76.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7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2.xml"/><Relationship Id="rId1" Type="http://schemas.openxmlformats.org/officeDocument/2006/relationships/tags" Target="../tags/tag77.xml"/><Relationship Id="rId6" Type="http://schemas.microsoft.com/office/2007/relationships/hdphoto" Target="../media/hdphoto3.wdp"/><Relationship Id="rId5" Type="http://schemas.openxmlformats.org/officeDocument/2006/relationships/image" Target="../media/image100.png"/><Relationship Id="rId4" Type="http://schemas.microsoft.com/office/2007/relationships/hdphoto" Target="../media/hdphoto2.wdp"/></Relationships>
</file>

<file path=ppt/slides/_rels/slide7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7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2.xml"/><Relationship Id="rId1" Type="http://schemas.openxmlformats.org/officeDocument/2006/relationships/tags" Target="../tags/tag79.xml"/></Relationships>
</file>

<file path=ppt/slides/_rels/slide7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80.xml"/><Relationship Id="rId4" Type="http://schemas.openxmlformats.org/officeDocument/2006/relationships/image" Target="../media/image23.png"/></Relationships>
</file>

<file path=ppt/slides/_rels/slide7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1.xml"/><Relationship Id="rId1" Type="http://schemas.openxmlformats.org/officeDocument/2006/relationships/tags" Target="../tags/tag8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8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slideLayout" Target="../slideLayouts/slideLayout3.xml"/><Relationship Id="rId1" Type="http://schemas.openxmlformats.org/officeDocument/2006/relationships/tags" Target="../tags/tag82.xml"/></Relationships>
</file>

<file path=ppt/slides/_rels/slide81.xml.rels><?xml version="1.0" encoding="UTF-8" standalone="yes"?>
<Relationships xmlns="http://schemas.openxmlformats.org/package/2006/relationships"><Relationship Id="rId8" Type="http://schemas.openxmlformats.org/officeDocument/2006/relationships/diagramColors" Target="../diagrams/colors29.xml"/><Relationship Id="rId3" Type="http://schemas.openxmlformats.org/officeDocument/2006/relationships/image" Target="../media/image96.png"/><Relationship Id="rId7" Type="http://schemas.openxmlformats.org/officeDocument/2006/relationships/diagramQuickStyle" Target="../diagrams/quickStyle29.xml"/><Relationship Id="rId2" Type="http://schemas.openxmlformats.org/officeDocument/2006/relationships/slideLayout" Target="../slideLayouts/slideLayout2.xml"/><Relationship Id="rId1" Type="http://schemas.openxmlformats.org/officeDocument/2006/relationships/tags" Target="../tags/tag83.xml"/><Relationship Id="rId6" Type="http://schemas.openxmlformats.org/officeDocument/2006/relationships/diagramLayout" Target="../diagrams/layout29.xml"/><Relationship Id="rId5" Type="http://schemas.openxmlformats.org/officeDocument/2006/relationships/diagramData" Target="../diagrams/data29.xml"/><Relationship Id="rId4" Type="http://schemas.openxmlformats.org/officeDocument/2006/relationships/image" Target="../media/image97.svg"/><Relationship Id="rId9" Type="http://schemas.microsoft.com/office/2007/relationships/diagramDrawing" Target="../diagrams/drawing29.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slideLayout" Target="../slideLayouts/slideLayout2.xml"/><Relationship Id="rId1" Type="http://schemas.openxmlformats.org/officeDocument/2006/relationships/tags" Target="../tags/tag84.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s>
</file>

<file path=ppt/slides/_rels/slide8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85.xml"/></Relationships>
</file>

<file path=ppt/slides/_rels/slide8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2.xml"/><Relationship Id="rId1" Type="http://schemas.openxmlformats.org/officeDocument/2006/relationships/tags" Target="../tags/tag86.xml"/></Relationships>
</file>

<file path=ppt/slides/_rels/slide8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slideLayout" Target="../slideLayouts/slideLayout2.xml"/><Relationship Id="rId1" Type="http://schemas.openxmlformats.org/officeDocument/2006/relationships/tags" Target="../tags/tag87.xml"/></Relationships>
</file>

<file path=ppt/slides/_rels/slide8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88.xml"/><Relationship Id="rId4" Type="http://schemas.openxmlformats.org/officeDocument/2006/relationships/image" Target="../media/image23.png"/></Relationships>
</file>

<file path=ppt/slides/_rels/slide8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1.xml"/><Relationship Id="rId1" Type="http://schemas.openxmlformats.org/officeDocument/2006/relationships/tags" Target="../tags/tag89.xml"/><Relationship Id="rId4" Type="http://schemas.openxmlformats.org/officeDocument/2006/relationships/image" Target="../media/image109.png"/></Relationships>
</file>

<file path=ppt/slides/_rels/slide8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Layout" Target="../slideLayouts/slideLayout3.xml"/><Relationship Id="rId1" Type="http://schemas.openxmlformats.org/officeDocument/2006/relationships/tags" Target="../tags/tag90.xml"/><Relationship Id="rId4" Type="http://schemas.openxmlformats.org/officeDocument/2006/relationships/image" Target="../media/image111.png"/></Relationships>
</file>

<file path=ppt/slides/_rels/slide89.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slideLayout" Target="../slideLayouts/slideLayout2.xml"/><Relationship Id="rId1" Type="http://schemas.openxmlformats.org/officeDocument/2006/relationships/tags" Target="../tags/tag91.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 Id="rId9" Type="http://schemas.openxmlformats.org/officeDocument/2006/relationships/image" Target="../media/image97.sv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slideLayout" Target="../slideLayouts/slideLayout2.xml"/><Relationship Id="rId1" Type="http://schemas.openxmlformats.org/officeDocument/2006/relationships/tags" Target="../tags/tag92.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9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slideLayout" Target="../slideLayouts/slideLayout2.xml"/><Relationship Id="rId1" Type="http://schemas.openxmlformats.org/officeDocument/2006/relationships/tags" Target="../tags/tag93.xml"/><Relationship Id="rId5" Type="http://schemas.microsoft.com/office/2007/relationships/hdphoto" Target="../media/hdphoto4.wdp"/><Relationship Id="rId4" Type="http://schemas.openxmlformats.org/officeDocument/2006/relationships/image" Target="../media/image116.png"/></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4.xml"/></Relationships>
</file>

<file path=ppt/slides/_rels/slide9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2.xml"/><Relationship Id="rId1" Type="http://schemas.openxmlformats.org/officeDocument/2006/relationships/tags" Target="../tags/tag95.xml"/></Relationships>
</file>

<file path=ppt/slides/_rels/slide9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slideLayout" Target="../slideLayouts/slideLayout2.xml"/><Relationship Id="rId1" Type="http://schemas.openxmlformats.org/officeDocument/2006/relationships/tags" Target="../tags/tag96.xml"/><Relationship Id="rId6" Type="http://schemas.microsoft.com/office/2007/relationships/hdphoto" Target="../media/hdphoto6.wdp"/><Relationship Id="rId5" Type="http://schemas.openxmlformats.org/officeDocument/2006/relationships/image" Target="../media/image118.png"/><Relationship Id="rId4" Type="http://schemas.microsoft.com/office/2007/relationships/hdphoto" Target="../media/hdphoto5.wdp"/></Relationships>
</file>

<file path=ppt/slides/_rels/slide9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slideLayout" Target="../slideLayouts/slideLayout2.xml"/><Relationship Id="rId1" Type="http://schemas.openxmlformats.org/officeDocument/2006/relationships/tags" Target="../tags/tag97.xml"/></Relationships>
</file>

<file path=ppt/slides/_rels/slide9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98.xml"/><Relationship Id="rId4" Type="http://schemas.openxmlformats.org/officeDocument/2006/relationships/image" Target="../media/image23.png"/></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3.jpeg"/><Relationship Id="rId2" Type="http://schemas.openxmlformats.org/officeDocument/2006/relationships/slideLayout" Target="../slideLayouts/slideLayout1.xml"/><Relationship Id="rId1" Type="http://schemas.openxmlformats.org/officeDocument/2006/relationships/tags" Target="../tags/tag99.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9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slideLayout" Target="../slideLayouts/slideLayout3.xml"/><Relationship Id="rId1" Type="http://schemas.openxmlformats.org/officeDocument/2006/relationships/tags" Target="../tags/tag100.xml"/><Relationship Id="rId5" Type="http://schemas.openxmlformats.org/officeDocument/2006/relationships/image" Target="../media/image125.png"/><Relationship Id="rId4" Type="http://schemas.openxmlformats.org/officeDocument/2006/relationships/image" Target="../media/image80.png"/></Relationships>
</file>

<file path=ppt/slides/_rels/slide99.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slideLayout" Target="../slideLayouts/slideLayout2.xml"/><Relationship Id="rId1" Type="http://schemas.openxmlformats.org/officeDocument/2006/relationships/tags" Target="../tags/tag101.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 Id="rId9" Type="http://schemas.openxmlformats.org/officeDocument/2006/relationships/image" Target="../media/image9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4F511A-16C3-4EFB-8C2A-B16F220844E1}"/>
              </a:ext>
            </a:extLst>
          </p:cNvPr>
          <p:cNvSpPr txBox="1"/>
          <p:nvPr/>
        </p:nvSpPr>
        <p:spPr>
          <a:xfrm>
            <a:off x="328474" y="506027"/>
            <a:ext cx="6977848" cy="523220"/>
          </a:xfrm>
          <a:prstGeom prst="rect">
            <a:avLst/>
          </a:prstGeom>
          <a:noFill/>
        </p:spPr>
        <p:txBody>
          <a:bodyPr wrap="square" rtlCol="0">
            <a:spAutoFit/>
          </a:bodyPr>
          <a:lstStyle/>
          <a:p>
            <a:r>
              <a:rPr lang="en-GB" sz="2800" b="1">
                <a:solidFill>
                  <a:schemeClr val="bg1"/>
                </a:solidFill>
              </a:rPr>
              <a:t>KS4: CONTENTS</a:t>
            </a:r>
          </a:p>
        </p:txBody>
      </p:sp>
      <p:sp>
        <p:nvSpPr>
          <p:cNvPr id="5" name="TextBox 4">
            <a:extLst>
              <a:ext uri="{FF2B5EF4-FFF2-40B4-BE49-F238E27FC236}">
                <a16:creationId xmlns:a16="http://schemas.microsoft.com/office/drawing/2014/main" id="{D0AB212D-31D8-466D-B91D-491C09ABC317}"/>
              </a:ext>
            </a:extLst>
          </p:cNvPr>
          <p:cNvSpPr txBox="1"/>
          <p:nvPr/>
        </p:nvSpPr>
        <p:spPr>
          <a:xfrm>
            <a:off x="259080" y="6627168"/>
            <a:ext cx="914400" cy="230832"/>
          </a:xfrm>
          <a:prstGeom prst="rect">
            <a:avLst/>
          </a:prstGeom>
          <a:noFill/>
        </p:spPr>
        <p:txBody>
          <a:bodyPr wrap="square" rtlCol="0">
            <a:spAutoFit/>
          </a:bodyPr>
          <a:lstStyle/>
          <a:p>
            <a:r>
              <a:rPr lang="en-GB" sz="900"/>
              <a:t>V1.0 August 21</a:t>
            </a:r>
          </a:p>
        </p:txBody>
      </p:sp>
      <p:graphicFrame>
        <p:nvGraphicFramePr>
          <p:cNvPr id="6" name="Table 6">
            <a:extLst>
              <a:ext uri="{FF2B5EF4-FFF2-40B4-BE49-F238E27FC236}">
                <a16:creationId xmlns:a16="http://schemas.microsoft.com/office/drawing/2014/main" id="{094D61B5-43B2-4AAC-9B2E-77423258422C}"/>
              </a:ext>
            </a:extLst>
          </p:cNvPr>
          <p:cNvGraphicFramePr>
            <a:graphicFrameLocks noGrp="1"/>
          </p:cNvGraphicFramePr>
          <p:nvPr>
            <p:extLst>
              <p:ext uri="{D42A27DB-BD31-4B8C-83A1-F6EECF244321}">
                <p14:modId xmlns:p14="http://schemas.microsoft.com/office/powerpoint/2010/main" val="3163868724"/>
              </p:ext>
            </p:extLst>
          </p:nvPr>
        </p:nvGraphicFramePr>
        <p:xfrm>
          <a:off x="419100" y="1771650"/>
          <a:ext cx="11420990" cy="3772433"/>
        </p:xfrm>
        <a:graphic>
          <a:graphicData uri="http://schemas.openxmlformats.org/drawingml/2006/table">
            <a:tbl>
              <a:tblPr firstRow="1" bandRow="1">
                <a:tableStyleId>{21E4AEA4-8DFA-4A89-87EB-49C32662AFE0}</a:tableStyleId>
              </a:tblPr>
              <a:tblGrid>
                <a:gridCol w="5725796">
                  <a:extLst>
                    <a:ext uri="{9D8B030D-6E8A-4147-A177-3AD203B41FA5}">
                      <a16:colId xmlns:a16="http://schemas.microsoft.com/office/drawing/2014/main" val="1711403461"/>
                    </a:ext>
                  </a:extLst>
                </a:gridCol>
                <a:gridCol w="5695194">
                  <a:extLst>
                    <a:ext uri="{9D8B030D-6E8A-4147-A177-3AD203B41FA5}">
                      <a16:colId xmlns:a16="http://schemas.microsoft.com/office/drawing/2014/main" val="4020587433"/>
                    </a:ext>
                  </a:extLst>
                </a:gridCol>
              </a:tblGrid>
              <a:tr h="538919">
                <a:tc>
                  <a:txBody>
                    <a:bodyPr/>
                    <a:lstStyle/>
                    <a:p>
                      <a:r>
                        <a:rPr lang="en-GB"/>
                        <a:t>YEAR 11</a:t>
                      </a:r>
                    </a:p>
                  </a:txBody>
                  <a:tcPr/>
                </a:tc>
                <a:tc>
                  <a:txBody>
                    <a:bodyPr/>
                    <a:lstStyle/>
                    <a:p>
                      <a:r>
                        <a:rPr lang="en-GB"/>
                        <a:t>YEAR 12</a:t>
                      </a:r>
                    </a:p>
                  </a:txBody>
                  <a:tcPr/>
                </a:tc>
                <a:extLst>
                  <a:ext uri="{0D108BD9-81ED-4DB2-BD59-A6C34878D82A}">
                    <a16:rowId xmlns:a16="http://schemas.microsoft.com/office/drawing/2014/main" val="3677290590"/>
                  </a:ext>
                </a:extLst>
              </a:tr>
              <a:tr h="538919">
                <a:tc>
                  <a:txBody>
                    <a:bodyPr/>
                    <a:lstStyle/>
                    <a:p>
                      <a:r>
                        <a:rPr lang="en-GB"/>
                        <a:t>Y11L1: </a:t>
                      </a:r>
                      <a:r>
                        <a:rPr lang="en-GB">
                          <a:solidFill>
                            <a:srgbClr val="0070C0"/>
                          </a:solidFill>
                          <a:hlinkClick r:id="rId2" action="ppaction://hlinksldjump">
                            <a:extLst>
                              <a:ext uri="{A12FA001-AC4F-418D-AE19-62706E023703}">
                                <ahyp:hlinkClr xmlns:ahyp="http://schemas.microsoft.com/office/drawing/2018/hyperlinkcolor" val="tx"/>
                              </a:ext>
                            </a:extLst>
                          </a:hlinkClick>
                        </a:rPr>
                        <a:t>GAMBLING: ADVERTISING AND MARKETING</a:t>
                      </a:r>
                      <a:endParaRPr lang="en-GB" u="sng">
                        <a:solidFill>
                          <a:srgbClr val="0070C0"/>
                        </a:solidFill>
                      </a:endParaRPr>
                    </a:p>
                  </a:txBody>
                  <a:tcPr/>
                </a:tc>
                <a:tc>
                  <a:txBody>
                    <a:bodyPr/>
                    <a:lstStyle/>
                    <a:p>
                      <a:r>
                        <a:rPr lang="en-GB"/>
                        <a:t>Y12L1: </a:t>
                      </a:r>
                      <a:r>
                        <a:rPr lang="en-GB">
                          <a:solidFill>
                            <a:schemeClr val="accent1"/>
                          </a:solidFill>
                          <a:hlinkClick r:id="rId3" action="ppaction://hlinksldjump">
                            <a:extLst>
                              <a:ext uri="{A12FA001-AC4F-418D-AE19-62706E023703}">
                                <ahyp:hlinkClr xmlns:ahyp="http://schemas.microsoft.com/office/drawing/2018/hyperlinkcolor" val="tx"/>
                              </a:ext>
                            </a:extLst>
                          </a:hlinkClick>
                        </a:rPr>
                        <a:t>PROBABILITY AND LUCK: THE GAMBLER’S FALLACY</a:t>
                      </a:r>
                      <a:endParaRPr lang="en-GB">
                        <a:solidFill>
                          <a:schemeClr val="accent1"/>
                        </a:solidFill>
                      </a:endParaRPr>
                    </a:p>
                  </a:txBody>
                  <a:tcPr/>
                </a:tc>
                <a:extLst>
                  <a:ext uri="{0D108BD9-81ED-4DB2-BD59-A6C34878D82A}">
                    <a16:rowId xmlns:a16="http://schemas.microsoft.com/office/drawing/2014/main" val="1378220026"/>
                  </a:ext>
                </a:extLst>
              </a:tr>
              <a:tr h="538919">
                <a:tc>
                  <a:txBody>
                    <a:bodyPr/>
                    <a:lstStyle/>
                    <a:p>
                      <a:r>
                        <a:rPr lang="en-GB"/>
                        <a:t>Y11L2: </a:t>
                      </a:r>
                      <a:r>
                        <a:rPr lang="en-GB">
                          <a:solidFill>
                            <a:srgbClr val="0070C0"/>
                          </a:solidFill>
                          <a:hlinkClick r:id="rId4" action="ppaction://hlinksldjump">
                            <a:extLst>
                              <a:ext uri="{A12FA001-AC4F-418D-AE19-62706E023703}">
                                <ahyp:hlinkClr xmlns:ahyp="http://schemas.microsoft.com/office/drawing/2018/hyperlinkcolor" val="tx"/>
                              </a:ext>
                            </a:extLst>
                          </a:hlinkClick>
                        </a:rPr>
                        <a:t>SAFEGUARDING</a:t>
                      </a:r>
                      <a:endParaRPr lang="en-GB">
                        <a:solidFill>
                          <a:srgbClr val="0070C0"/>
                        </a:solidFill>
                      </a:endParaRPr>
                    </a:p>
                  </a:txBody>
                  <a:tcPr/>
                </a:tc>
                <a:tc>
                  <a:txBody>
                    <a:bodyPr/>
                    <a:lstStyle/>
                    <a:p>
                      <a:r>
                        <a:rPr lang="en-GB"/>
                        <a:t>Y12L2: </a:t>
                      </a:r>
                      <a:r>
                        <a:rPr lang="en-GB">
                          <a:solidFill>
                            <a:schemeClr val="accent1"/>
                          </a:solidFill>
                          <a:hlinkClick r:id="rId5" action="ppaction://hlinksldjump">
                            <a:extLst>
                              <a:ext uri="{A12FA001-AC4F-418D-AE19-62706E023703}">
                                <ahyp:hlinkClr xmlns:ahyp="http://schemas.microsoft.com/office/drawing/2018/hyperlinkcolor" val="tx"/>
                              </a:ext>
                            </a:extLst>
                          </a:hlinkClick>
                        </a:rPr>
                        <a:t>THE STOCK MARKET: MONEY AND DEBT</a:t>
                      </a:r>
                      <a:endParaRPr lang="en-GB">
                        <a:solidFill>
                          <a:schemeClr val="accent1"/>
                        </a:solidFill>
                      </a:endParaRPr>
                    </a:p>
                  </a:txBody>
                  <a:tcPr/>
                </a:tc>
                <a:extLst>
                  <a:ext uri="{0D108BD9-81ED-4DB2-BD59-A6C34878D82A}">
                    <a16:rowId xmlns:a16="http://schemas.microsoft.com/office/drawing/2014/main" val="1567963672"/>
                  </a:ext>
                </a:extLst>
              </a:tr>
              <a:tr h="538919">
                <a:tc>
                  <a:txBody>
                    <a:bodyPr/>
                    <a:lstStyle/>
                    <a:p>
                      <a:r>
                        <a:rPr lang="en-GB"/>
                        <a:t>Y11L3: </a:t>
                      </a:r>
                      <a:r>
                        <a:rPr lang="en-GB">
                          <a:solidFill>
                            <a:srgbClr val="0070C0"/>
                          </a:solidFill>
                          <a:hlinkClick r:id="rId6" action="ppaction://hlinksldjump">
                            <a:extLst>
                              <a:ext uri="{A12FA001-AC4F-418D-AE19-62706E023703}">
                                <ahyp:hlinkClr xmlns:ahyp="http://schemas.microsoft.com/office/drawing/2018/hyperlinkcolor" val="tx"/>
                              </a:ext>
                            </a:extLst>
                          </a:hlinkClick>
                        </a:rPr>
                        <a:t>WHY DO  YOUNG PEOPLE GAMBLE? PART 1</a:t>
                      </a:r>
                      <a:endParaRPr lang="en-GB">
                        <a:solidFill>
                          <a:srgbClr val="0070C0"/>
                        </a:solidFill>
                      </a:endParaRPr>
                    </a:p>
                  </a:txBody>
                  <a:tcPr/>
                </a:tc>
                <a:tc>
                  <a:txBody>
                    <a:bodyPr/>
                    <a:lstStyle/>
                    <a:p>
                      <a:r>
                        <a:rPr lang="en-GB"/>
                        <a:t>Y12L3: </a:t>
                      </a:r>
                      <a:r>
                        <a:rPr lang="en-GB">
                          <a:solidFill>
                            <a:schemeClr val="accent1"/>
                          </a:solidFill>
                          <a:hlinkClick r:id="rId7" action="ppaction://hlinksldjump">
                            <a:extLst>
                              <a:ext uri="{A12FA001-AC4F-418D-AE19-62706E023703}">
                                <ahyp:hlinkClr xmlns:ahyp="http://schemas.microsoft.com/office/drawing/2018/hyperlinkcolor" val="tx"/>
                              </a:ext>
                            </a:extLst>
                          </a:hlinkClick>
                        </a:rPr>
                        <a:t>WHY PEOPLE GAMBLE</a:t>
                      </a:r>
                      <a:endParaRPr lang="en-GB">
                        <a:solidFill>
                          <a:schemeClr val="accent1"/>
                        </a:solidFill>
                      </a:endParaRPr>
                    </a:p>
                  </a:txBody>
                  <a:tcPr/>
                </a:tc>
                <a:extLst>
                  <a:ext uri="{0D108BD9-81ED-4DB2-BD59-A6C34878D82A}">
                    <a16:rowId xmlns:a16="http://schemas.microsoft.com/office/drawing/2014/main" val="1910663198"/>
                  </a:ext>
                </a:extLst>
              </a:tr>
              <a:tr h="538919">
                <a:tc>
                  <a:txBody>
                    <a:bodyPr/>
                    <a:lstStyle/>
                    <a:p>
                      <a:r>
                        <a:rPr lang="en-GB"/>
                        <a:t>Y11L4: </a:t>
                      </a:r>
                      <a:r>
                        <a:rPr lang="en-GB">
                          <a:solidFill>
                            <a:srgbClr val="0070C0"/>
                          </a:solidFill>
                          <a:hlinkClick r:id="rId8" action="ppaction://hlinksldjump">
                            <a:extLst>
                              <a:ext uri="{A12FA001-AC4F-418D-AE19-62706E023703}">
                                <ahyp:hlinkClr xmlns:ahyp="http://schemas.microsoft.com/office/drawing/2018/hyperlinkcolor" val="tx"/>
                              </a:ext>
                            </a:extLst>
                          </a:hlinkClick>
                        </a:rPr>
                        <a:t>WHY DO  YOUNG PEOPLE GAMBLE? PART 2</a:t>
                      </a:r>
                      <a:endParaRPr lang="en-GB">
                        <a:solidFill>
                          <a:srgbClr val="0070C0"/>
                        </a:solidFill>
                      </a:endParaRPr>
                    </a:p>
                  </a:txBody>
                  <a:tcPr/>
                </a:tc>
                <a:tc>
                  <a:txBody>
                    <a:bodyPr/>
                    <a:lstStyle/>
                    <a:p>
                      <a:r>
                        <a:rPr lang="en-GB"/>
                        <a:t>Y12L4: </a:t>
                      </a:r>
                      <a:r>
                        <a:rPr lang="en-GB">
                          <a:solidFill>
                            <a:schemeClr val="accent1"/>
                          </a:solidFill>
                          <a:hlinkClick r:id="rId9" action="ppaction://hlinksldjump">
                            <a:extLst>
                              <a:ext uri="{A12FA001-AC4F-418D-AE19-62706E023703}">
                                <ahyp:hlinkClr xmlns:ahyp="http://schemas.microsoft.com/office/drawing/2018/hyperlinkcolor" val="tx"/>
                              </a:ext>
                            </a:extLst>
                          </a:hlinkClick>
                        </a:rPr>
                        <a:t>ADDICTION AND MENTAL HEALTH</a:t>
                      </a:r>
                      <a:endParaRPr lang="en-GB">
                        <a:solidFill>
                          <a:schemeClr val="accent1"/>
                        </a:solidFill>
                      </a:endParaRPr>
                    </a:p>
                  </a:txBody>
                  <a:tcPr/>
                </a:tc>
                <a:extLst>
                  <a:ext uri="{0D108BD9-81ED-4DB2-BD59-A6C34878D82A}">
                    <a16:rowId xmlns:a16="http://schemas.microsoft.com/office/drawing/2014/main" val="3676495119"/>
                  </a:ext>
                </a:extLst>
              </a:tr>
              <a:tr h="538919">
                <a:tc>
                  <a:txBody>
                    <a:bodyPr/>
                    <a:lstStyle/>
                    <a:p>
                      <a:r>
                        <a:rPr lang="en-GB"/>
                        <a:t>Y11L5: </a:t>
                      </a:r>
                      <a:r>
                        <a:rPr lang="en-GB">
                          <a:solidFill>
                            <a:srgbClr val="0070C0"/>
                          </a:solidFill>
                          <a:hlinkClick r:id="rId10" action="ppaction://hlinksldjump">
                            <a:extLst>
                              <a:ext uri="{A12FA001-AC4F-418D-AE19-62706E023703}">
                                <ahyp:hlinkClr xmlns:ahyp="http://schemas.microsoft.com/office/drawing/2018/hyperlinkcolor" val="tx"/>
                              </a:ext>
                            </a:extLst>
                          </a:hlinkClick>
                        </a:rPr>
                        <a:t>MONEY AND DEBT</a:t>
                      </a:r>
                      <a:endParaRPr lang="en-GB">
                        <a:solidFill>
                          <a:srgbClr val="0070C0"/>
                        </a:solidFill>
                      </a:endParaRPr>
                    </a:p>
                  </a:txBody>
                  <a:tcPr/>
                </a:tc>
                <a:tc>
                  <a:txBody>
                    <a:bodyPr/>
                    <a:lstStyle/>
                    <a:p>
                      <a:r>
                        <a:rPr lang="en-GB"/>
                        <a:t>Y12L5: </a:t>
                      </a:r>
                      <a:r>
                        <a:rPr lang="en-GB">
                          <a:solidFill>
                            <a:schemeClr val="accent1"/>
                          </a:solidFill>
                          <a:hlinkClick r:id="rId11" action="ppaction://hlinksldjump">
                            <a:extLst>
                              <a:ext uri="{A12FA001-AC4F-418D-AE19-62706E023703}">
                                <ahyp:hlinkClr xmlns:ahyp="http://schemas.microsoft.com/office/drawing/2018/hyperlinkcolor" val="tx"/>
                              </a:ext>
                            </a:extLst>
                          </a:hlinkClick>
                        </a:rPr>
                        <a:t>THE GAMBLING INDUSTRY - MARKETING</a:t>
                      </a:r>
                      <a:endParaRPr lang="en-GB">
                        <a:solidFill>
                          <a:schemeClr val="accent1"/>
                        </a:solidFill>
                      </a:endParaRPr>
                    </a:p>
                  </a:txBody>
                  <a:tcPr/>
                </a:tc>
                <a:extLst>
                  <a:ext uri="{0D108BD9-81ED-4DB2-BD59-A6C34878D82A}">
                    <a16:rowId xmlns:a16="http://schemas.microsoft.com/office/drawing/2014/main" val="2632119399"/>
                  </a:ext>
                </a:extLst>
              </a:tr>
              <a:tr h="538919">
                <a:tc>
                  <a:txBody>
                    <a:bodyPr/>
                    <a:lstStyle/>
                    <a:p>
                      <a:r>
                        <a:rPr lang="en-GB"/>
                        <a:t>Y11L6: </a:t>
                      </a:r>
                      <a:r>
                        <a:rPr lang="en-GB">
                          <a:solidFill>
                            <a:srgbClr val="0070C0"/>
                          </a:solidFill>
                          <a:hlinkClick r:id="rId12" action="ppaction://hlinksldjump">
                            <a:extLst>
                              <a:ext uri="{A12FA001-AC4F-418D-AE19-62706E023703}">
                                <ahyp:hlinkClr xmlns:ahyp="http://schemas.microsoft.com/office/drawing/2018/hyperlinkcolor" val="tx"/>
                              </a:ext>
                            </a:extLst>
                          </a:hlinkClick>
                        </a:rPr>
                        <a:t>GAMBLING TRENDS</a:t>
                      </a:r>
                      <a:endParaRPr lang="en-GB">
                        <a:solidFill>
                          <a:srgbClr val="0070C0"/>
                        </a:solidFill>
                      </a:endParaRPr>
                    </a:p>
                  </a:txBody>
                  <a:tcPr/>
                </a:tc>
                <a:tc>
                  <a:txBody>
                    <a:bodyPr/>
                    <a:lstStyle/>
                    <a:p>
                      <a:r>
                        <a:rPr lang="en-GB"/>
                        <a:t>Y12L6: </a:t>
                      </a:r>
                      <a:r>
                        <a:rPr lang="en-GB">
                          <a:solidFill>
                            <a:schemeClr val="accent1"/>
                          </a:solidFill>
                          <a:hlinkClick r:id="rId13" action="ppaction://hlinksldjump">
                            <a:extLst>
                              <a:ext uri="{A12FA001-AC4F-418D-AE19-62706E023703}">
                                <ahyp:hlinkClr xmlns:ahyp="http://schemas.microsoft.com/office/drawing/2018/hyperlinkcolor" val="tx"/>
                              </a:ext>
                            </a:extLst>
                          </a:hlinkClick>
                        </a:rPr>
                        <a:t>GAMBLING  – REMOVING THE STIGMA</a:t>
                      </a:r>
                      <a:endParaRPr lang="en-GB">
                        <a:solidFill>
                          <a:schemeClr val="accent1"/>
                        </a:solidFill>
                      </a:endParaRPr>
                    </a:p>
                  </a:txBody>
                  <a:tcPr/>
                </a:tc>
                <a:extLst>
                  <a:ext uri="{0D108BD9-81ED-4DB2-BD59-A6C34878D82A}">
                    <a16:rowId xmlns:a16="http://schemas.microsoft.com/office/drawing/2014/main" val="85821389"/>
                  </a:ext>
                </a:extLst>
              </a:tr>
            </a:tbl>
          </a:graphicData>
        </a:graphic>
      </p:graphicFrame>
    </p:spTree>
    <p:extLst>
      <p:ext uri="{BB962C8B-B14F-4D97-AF65-F5344CB8AC3E}">
        <p14:creationId xmlns:p14="http://schemas.microsoft.com/office/powerpoint/2010/main" val="3011664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SUGGESTION</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normAutofit/>
          </a:bodyPr>
          <a:lstStyle/>
          <a:p>
            <a:pPr marL="0" indent="0">
              <a:buNone/>
            </a:pPr>
            <a:r>
              <a:rPr lang="en-GB" b="1"/>
              <a:t>YEAR 11 / LESSON 1</a:t>
            </a:r>
          </a:p>
        </p:txBody>
      </p:sp>
      <p:sp>
        <p:nvSpPr>
          <p:cNvPr id="13" name="TextBox 12">
            <a:extLst>
              <a:ext uri="{FF2B5EF4-FFF2-40B4-BE49-F238E27FC236}">
                <a16:creationId xmlns:a16="http://schemas.microsoft.com/office/drawing/2014/main" id="{260AEBFC-E226-437A-846B-60F8D030B215}"/>
              </a:ext>
            </a:extLst>
          </p:cNvPr>
          <p:cNvSpPr txBox="1"/>
          <p:nvPr/>
        </p:nvSpPr>
        <p:spPr>
          <a:xfrm>
            <a:off x="9472524" y="1970279"/>
            <a:ext cx="2470509" cy="1107996"/>
          </a:xfrm>
          <a:prstGeom prst="rect">
            <a:avLst/>
          </a:prstGeom>
          <a:noFill/>
        </p:spPr>
        <p:txBody>
          <a:bodyPr wrap="square" rtlCol="0">
            <a:spAutoFit/>
          </a:bodyPr>
          <a:lstStyle/>
          <a:p>
            <a:pPr algn="ctr"/>
            <a:r>
              <a:rPr lang="en-GB" sz="2200">
                <a:solidFill>
                  <a:schemeClr val="bg1"/>
                </a:solidFill>
              </a:rPr>
              <a:t>I saw the TV </a:t>
            </a:r>
            <a:br>
              <a:rPr lang="en-GB" sz="2200">
                <a:solidFill>
                  <a:schemeClr val="bg1"/>
                </a:solidFill>
              </a:rPr>
            </a:br>
            <a:r>
              <a:rPr lang="en-GB" sz="2200">
                <a:solidFill>
                  <a:schemeClr val="bg1"/>
                </a:solidFill>
              </a:rPr>
              <a:t>advert but fast forwarded past it</a:t>
            </a:r>
          </a:p>
        </p:txBody>
      </p:sp>
      <p:sp>
        <p:nvSpPr>
          <p:cNvPr id="19" name="TextBox 18">
            <a:extLst>
              <a:ext uri="{FF2B5EF4-FFF2-40B4-BE49-F238E27FC236}">
                <a16:creationId xmlns:a16="http://schemas.microsoft.com/office/drawing/2014/main" id="{26E36324-CFB1-493F-A518-10BA8D1F802A}"/>
              </a:ext>
            </a:extLst>
          </p:cNvPr>
          <p:cNvSpPr txBox="1"/>
          <p:nvPr/>
        </p:nvSpPr>
        <p:spPr>
          <a:xfrm>
            <a:off x="9500783" y="4039533"/>
            <a:ext cx="2470509" cy="430887"/>
          </a:xfrm>
          <a:prstGeom prst="rect">
            <a:avLst/>
          </a:prstGeom>
          <a:noFill/>
        </p:spPr>
        <p:txBody>
          <a:bodyPr wrap="square" rtlCol="0">
            <a:spAutoFit/>
          </a:bodyPr>
          <a:lstStyle/>
          <a:p>
            <a:pPr algn="ctr"/>
            <a:r>
              <a:rPr lang="en-GB" sz="2200">
                <a:solidFill>
                  <a:schemeClr val="bg1"/>
                </a:solidFill>
              </a:rPr>
              <a:t>it</a:t>
            </a:r>
          </a:p>
        </p:txBody>
      </p:sp>
      <p:sp>
        <p:nvSpPr>
          <p:cNvPr id="24" name="TextBox 23">
            <a:extLst>
              <a:ext uri="{FF2B5EF4-FFF2-40B4-BE49-F238E27FC236}">
                <a16:creationId xmlns:a16="http://schemas.microsoft.com/office/drawing/2014/main" id="{8AD8B67C-EA54-41A3-8887-CB2970E5295F}"/>
              </a:ext>
            </a:extLst>
          </p:cNvPr>
          <p:cNvSpPr txBox="1"/>
          <p:nvPr/>
        </p:nvSpPr>
        <p:spPr>
          <a:xfrm>
            <a:off x="9542879" y="2839832"/>
            <a:ext cx="2470509" cy="430887"/>
          </a:xfrm>
          <a:prstGeom prst="rect">
            <a:avLst/>
          </a:prstGeom>
          <a:noFill/>
        </p:spPr>
        <p:txBody>
          <a:bodyPr wrap="square" rtlCol="0">
            <a:spAutoFit/>
          </a:bodyPr>
          <a:lstStyle/>
          <a:p>
            <a:pPr algn="ctr"/>
            <a:r>
              <a:rPr lang="en-GB" sz="2200">
                <a:solidFill>
                  <a:schemeClr val="bg1"/>
                </a:solidFill>
              </a:rPr>
              <a:t>it</a:t>
            </a:r>
          </a:p>
        </p:txBody>
      </p:sp>
      <p:graphicFrame>
        <p:nvGraphicFramePr>
          <p:cNvPr id="26" name="TextBox 1">
            <a:extLst>
              <a:ext uri="{FF2B5EF4-FFF2-40B4-BE49-F238E27FC236}">
                <a16:creationId xmlns:a16="http://schemas.microsoft.com/office/drawing/2014/main" id="{317C3E25-90CF-4DBC-8135-3F23A8CD8A78}"/>
              </a:ext>
            </a:extLst>
          </p:cNvPr>
          <p:cNvGraphicFramePr/>
          <p:nvPr>
            <p:extLst>
              <p:ext uri="{D42A27DB-BD31-4B8C-83A1-F6EECF244321}">
                <p14:modId xmlns:p14="http://schemas.microsoft.com/office/powerpoint/2010/main" val="4092954334"/>
              </p:ext>
            </p:extLst>
          </p:nvPr>
        </p:nvGraphicFramePr>
        <p:xfrm>
          <a:off x="178612" y="1525178"/>
          <a:ext cx="11553953" cy="47069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58949886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OUTCOMES</a:t>
            </a:r>
          </a:p>
        </p:txBody>
      </p:sp>
      <p:graphicFrame>
        <p:nvGraphicFramePr>
          <p:cNvPr id="9" name="Content Placeholder 5">
            <a:extLst>
              <a:ext uri="{FF2B5EF4-FFF2-40B4-BE49-F238E27FC236}">
                <a16:creationId xmlns:a16="http://schemas.microsoft.com/office/drawing/2014/main" id="{BAF7555B-003D-4677-A4F4-72E344E98142}"/>
              </a:ext>
            </a:extLst>
          </p:cNvPr>
          <p:cNvGraphicFramePr>
            <a:graphicFrameLocks noGrp="1"/>
          </p:cNvGraphicFramePr>
          <p:nvPr>
            <p:ph idx="1"/>
            <p:extLst>
              <p:ext uri="{D42A27DB-BD31-4B8C-83A1-F6EECF244321}">
                <p14:modId xmlns:p14="http://schemas.microsoft.com/office/powerpoint/2010/main" val="579341122"/>
              </p:ext>
            </p:extLst>
          </p:nvPr>
        </p:nvGraphicFramePr>
        <p:xfrm>
          <a:off x="424203" y="1735761"/>
          <a:ext cx="11343593" cy="39898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12 / LESSON 5</a:t>
            </a:r>
          </a:p>
        </p:txBody>
      </p:sp>
    </p:spTree>
    <p:custDataLst>
      <p:tags r:id="rId1"/>
    </p:custDataLst>
    <p:extLst>
      <p:ext uri="{BB962C8B-B14F-4D97-AF65-F5344CB8AC3E}">
        <p14:creationId xmlns:p14="http://schemas.microsoft.com/office/powerpoint/2010/main" val="202802310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B441B5C9-9888-4B5D-A418-52AA81D5B486}"/>
              </a:ext>
            </a:extLst>
          </p:cNvPr>
          <p:cNvSpPr/>
          <p:nvPr/>
        </p:nvSpPr>
        <p:spPr>
          <a:xfrm rot="1764966">
            <a:off x="7204276" y="2479943"/>
            <a:ext cx="4560711" cy="2935994"/>
          </a:xfrm>
          <a:prstGeom prst="ellipse">
            <a:avLst/>
          </a:prstGeom>
          <a:solidFill>
            <a:schemeClr val="accent2">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60 SECOND SCRIBBLE</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328474" y="1828801"/>
            <a:ext cx="6826928" cy="4348162"/>
          </a:xfrm>
        </p:spPr>
        <p:txBody>
          <a:bodyPr>
            <a:noAutofit/>
          </a:bodyPr>
          <a:lstStyle/>
          <a:p>
            <a:pPr marL="0" indent="0" fontAlgn="base">
              <a:lnSpc>
                <a:spcPct val="100000"/>
              </a:lnSpc>
              <a:spcBef>
                <a:spcPts val="0"/>
              </a:spcBef>
              <a:buNone/>
            </a:pPr>
            <a:r>
              <a:rPr lang="en-US" sz="2200"/>
              <a:t>Take 60 seconds… write down all the different ways that gambling is marketed. </a:t>
            </a:r>
            <a:endParaRPr lang="en-GB" sz="2200"/>
          </a:p>
          <a:p>
            <a:pPr marL="0" indent="0" fontAlgn="base">
              <a:lnSpc>
                <a:spcPct val="100000"/>
              </a:lnSpc>
              <a:spcBef>
                <a:spcPts val="0"/>
              </a:spcBef>
              <a:buNone/>
            </a:pPr>
            <a:endParaRPr lang="en-US" sz="2200" b="1">
              <a:solidFill>
                <a:schemeClr val="accent2"/>
              </a:solidFill>
            </a:endParaRPr>
          </a:p>
          <a:p>
            <a:pPr marL="0" indent="0" fontAlgn="base">
              <a:lnSpc>
                <a:spcPct val="100000"/>
              </a:lnSpc>
              <a:spcBef>
                <a:spcPts val="0"/>
              </a:spcBef>
              <a:buNone/>
            </a:pPr>
            <a:r>
              <a:rPr lang="en-US" sz="2200" b="1">
                <a:solidFill>
                  <a:schemeClr val="accent2"/>
                </a:solidFill>
              </a:rPr>
              <a:t>Let’s discuss: </a:t>
            </a:r>
          </a:p>
          <a:p>
            <a:pPr marL="342900" lvl="0" indent="-342900">
              <a:lnSpc>
                <a:spcPct val="100000"/>
              </a:lnSpc>
              <a:spcBef>
                <a:spcPts val="0"/>
              </a:spcBef>
              <a:spcAft>
                <a:spcPts val="800"/>
              </a:spcAft>
              <a:buFont typeface="Arial" panose="020B0604020202020204" pitchFamily="34" charset="0"/>
              <a:buChar char="•"/>
              <a:tabLst>
                <a:tab pos="228600" algn="l"/>
                <a:tab pos="457200" algn="l"/>
              </a:tabLst>
            </a:pPr>
            <a:r>
              <a:rPr lang="en-US" sz="2200">
                <a:effectLst/>
                <a:latin typeface="Calibri" panose="020F0502020204030204" pitchFamily="34" charset="0"/>
                <a:ea typeface="Calibri" panose="020F0502020204030204" pitchFamily="34" charset="0"/>
                <a:cs typeface="Calibri" panose="020F0502020204030204" pitchFamily="34" charset="0"/>
              </a:rPr>
              <a:t>What do you think would be most effective in promoting the product?</a:t>
            </a:r>
            <a:endParaRPr lang="en-GB" sz="2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spcBef>
                <a:spcPts val="0"/>
              </a:spcBef>
              <a:spcAft>
                <a:spcPts val="800"/>
              </a:spcAft>
              <a:buFont typeface="Arial" panose="020B0604020202020204" pitchFamily="34" charset="0"/>
              <a:buChar char="•"/>
              <a:tabLst>
                <a:tab pos="228600" algn="l"/>
                <a:tab pos="457200" algn="l"/>
              </a:tabLst>
            </a:pPr>
            <a:r>
              <a:rPr lang="en-US" sz="2200">
                <a:effectLst/>
                <a:latin typeface="Calibri" panose="020F0502020204030204" pitchFamily="34" charset="0"/>
                <a:ea typeface="Calibri" panose="020F0502020204030204" pitchFamily="34" charset="0"/>
                <a:cs typeface="Calibri" panose="020F0502020204030204" pitchFamily="34" charset="0"/>
              </a:rPr>
              <a:t>Do you see lots of advertising? How does that make you feel?</a:t>
            </a:r>
            <a:r>
              <a:rPr lang="en-US" sz="2200" b="1">
                <a:effectLst/>
                <a:latin typeface="Calibri" panose="020F0502020204030204" pitchFamily="34" charset="0"/>
                <a:ea typeface="Calibri" panose="020F0502020204030204" pitchFamily="34" charset="0"/>
                <a:cs typeface="Calibri" panose="020F0502020204030204" pitchFamily="34" charset="0"/>
              </a:rPr>
              <a:t> </a:t>
            </a:r>
            <a:endParaRPr lang="en-GB" sz="2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spcBef>
                <a:spcPts val="0"/>
              </a:spcBef>
              <a:spcAft>
                <a:spcPts val="800"/>
              </a:spcAft>
              <a:buFont typeface="Arial" panose="020B0604020202020204" pitchFamily="34" charset="0"/>
              <a:buChar char="•"/>
              <a:tabLst>
                <a:tab pos="228600" algn="l"/>
                <a:tab pos="457200" algn="l"/>
              </a:tabLst>
            </a:pPr>
            <a:r>
              <a:rPr lang="en-US" sz="2200">
                <a:effectLst/>
                <a:latin typeface="Calibri" panose="020F0502020204030204" pitchFamily="34" charset="0"/>
                <a:ea typeface="Calibri" panose="020F0502020204030204" pitchFamily="34" charset="0"/>
                <a:cs typeface="Calibri" panose="020F0502020204030204" pitchFamily="34" charset="0"/>
              </a:rPr>
              <a:t>How are gambling adverts perceived in your community?</a:t>
            </a:r>
            <a:endParaRPr lang="en-GB" sz="22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spcBef>
                <a:spcPts val="0"/>
              </a:spcBef>
              <a:spcAft>
                <a:spcPts val="800"/>
              </a:spcAft>
              <a:buFont typeface="Arial" panose="020B0604020202020204" pitchFamily="34" charset="0"/>
              <a:buChar char="•"/>
              <a:tabLst>
                <a:tab pos="228600" algn="l"/>
                <a:tab pos="457200" algn="l"/>
              </a:tabLst>
            </a:pPr>
            <a:r>
              <a:rPr lang="en-US" sz="2200">
                <a:effectLst/>
                <a:latin typeface="Calibri" panose="020F0502020204030204" pitchFamily="34" charset="0"/>
                <a:ea typeface="Calibri" panose="020F0502020204030204" pitchFamily="34" charset="0"/>
                <a:cs typeface="Calibri" panose="020F0502020204030204" pitchFamily="34" charset="0"/>
              </a:rPr>
              <a:t>Does gambling advertising normalise the activity?</a:t>
            </a:r>
            <a:endParaRPr lang="en-GB" sz="2200">
              <a:effectLst/>
              <a:latin typeface="Calibri" panose="020F0502020204030204" pitchFamily="34" charset="0"/>
              <a:ea typeface="Calibri" panose="020F0502020204030204" pitchFamily="34" charset="0"/>
              <a:cs typeface="Times New Roman" panose="02020603050405020304" pitchFamily="18" charset="0"/>
            </a:endParaRPr>
          </a:p>
          <a:p>
            <a:pPr marL="0" indent="0" fontAlgn="base">
              <a:buNone/>
            </a:pPr>
            <a:endParaRPr lang="en-GB" sz="2400" b="1">
              <a:solidFill>
                <a:schemeClr val="accent2"/>
              </a:solidFill>
            </a:endParaRP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12 / LESSON 5</a:t>
            </a:r>
          </a:p>
        </p:txBody>
      </p:sp>
      <p:sp>
        <p:nvSpPr>
          <p:cNvPr id="11" name="Oval 10">
            <a:extLst>
              <a:ext uri="{FF2B5EF4-FFF2-40B4-BE49-F238E27FC236}">
                <a16:creationId xmlns:a16="http://schemas.microsoft.com/office/drawing/2014/main" id="{AB851F21-526A-470F-AF0E-D00331C87F18}"/>
              </a:ext>
            </a:extLst>
          </p:cNvPr>
          <p:cNvSpPr/>
          <p:nvPr/>
        </p:nvSpPr>
        <p:spPr>
          <a:xfrm>
            <a:off x="9871619" y="2042046"/>
            <a:ext cx="1625600" cy="16256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close up of a logo&#10;&#10;Description automatically generated">
            <a:extLst>
              <a:ext uri="{FF2B5EF4-FFF2-40B4-BE49-F238E27FC236}">
                <a16:creationId xmlns:a16="http://schemas.microsoft.com/office/drawing/2014/main" id="{71F2EA01-033E-4FB6-928E-9E083CA0686E}"/>
              </a:ext>
            </a:extLst>
          </p:cNvPr>
          <p:cNvPicPr>
            <a:picLocks noChangeAspect="1"/>
          </p:cNvPicPr>
          <p:nvPr/>
        </p:nvPicPr>
        <p:blipFill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b="1235"/>
          <a:stretch/>
        </p:blipFill>
        <p:spPr>
          <a:xfrm rot="606812">
            <a:off x="9568572" y="974329"/>
            <a:ext cx="2378319" cy="3002111"/>
          </a:xfrm>
          <a:prstGeom prst="rect">
            <a:avLst/>
          </a:prstGeom>
        </p:spPr>
      </p:pic>
      <p:pic>
        <p:nvPicPr>
          <p:cNvPr id="12" name="Picture 11" descr="African, Asian, Black, Brown, Cartoon">
            <a:hlinkClick r:id="rId5"/>
            <a:extLst>
              <a:ext uri="{FF2B5EF4-FFF2-40B4-BE49-F238E27FC236}">
                <a16:creationId xmlns:a16="http://schemas.microsoft.com/office/drawing/2014/main" id="{4B78E6BA-AAFE-475C-ACD7-9F9CFAF78356}"/>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7560652" y="3815090"/>
            <a:ext cx="3241593" cy="2214428"/>
          </a:xfrm>
          <a:prstGeom prst="rect">
            <a:avLst/>
          </a:prstGeom>
          <a:noFill/>
          <a:ln>
            <a:noFill/>
          </a:ln>
        </p:spPr>
      </p:pic>
    </p:spTree>
    <p:custDataLst>
      <p:tags r:id="rId1"/>
    </p:custDataLst>
    <p:extLst>
      <p:ext uri="{BB962C8B-B14F-4D97-AF65-F5344CB8AC3E}">
        <p14:creationId xmlns:p14="http://schemas.microsoft.com/office/powerpoint/2010/main" val="114528755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MARKETING- RESEARCH.</a:t>
            </a:r>
          </a:p>
        </p:txBody>
      </p:sp>
      <p:graphicFrame>
        <p:nvGraphicFramePr>
          <p:cNvPr id="18" name="Content Placeholder 5">
            <a:extLst>
              <a:ext uri="{FF2B5EF4-FFF2-40B4-BE49-F238E27FC236}">
                <a16:creationId xmlns:a16="http://schemas.microsoft.com/office/drawing/2014/main" id="{B673E776-8C98-48AA-908E-B04AB68D7AD2}"/>
              </a:ext>
            </a:extLst>
          </p:cNvPr>
          <p:cNvGraphicFramePr>
            <a:graphicFrameLocks noGrp="1"/>
          </p:cNvGraphicFramePr>
          <p:nvPr>
            <p:ph idx="1"/>
            <p:extLst>
              <p:ext uri="{D42A27DB-BD31-4B8C-83A1-F6EECF244321}">
                <p14:modId xmlns:p14="http://schemas.microsoft.com/office/powerpoint/2010/main" val="2324422446"/>
              </p:ext>
            </p:extLst>
          </p:nvPr>
        </p:nvGraphicFramePr>
        <p:xfrm>
          <a:off x="516917" y="1628891"/>
          <a:ext cx="6929067" cy="496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12 / LESSON 5</a:t>
            </a:r>
          </a:p>
        </p:txBody>
      </p:sp>
      <p:sp>
        <p:nvSpPr>
          <p:cNvPr id="15" name="Speech Bubble: Oval 14">
            <a:extLst>
              <a:ext uri="{FF2B5EF4-FFF2-40B4-BE49-F238E27FC236}">
                <a16:creationId xmlns:a16="http://schemas.microsoft.com/office/drawing/2014/main" id="{B3212CED-DF26-405D-B1D1-3CC58BE57B8A}"/>
              </a:ext>
            </a:extLst>
          </p:cNvPr>
          <p:cNvSpPr/>
          <p:nvPr/>
        </p:nvSpPr>
        <p:spPr>
          <a:xfrm>
            <a:off x="8435313" y="3632200"/>
            <a:ext cx="3128010" cy="2484310"/>
          </a:xfrm>
          <a:prstGeom prst="wedgeEllipseCallout">
            <a:avLst>
              <a:gd name="adj1" fmla="val -68103"/>
              <a:gd name="adj2" fmla="val -1356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2000" kern="1200">
                <a:solidFill>
                  <a:srgbClr val="FFFFFF"/>
                </a:solidFill>
                <a:effectLst/>
                <a:ea typeface="Calibri" panose="020F0502020204030204" pitchFamily="34" charset="0"/>
                <a:cs typeface="Times New Roman" panose="02020603050405020304" pitchFamily="18" charset="0"/>
              </a:rPr>
              <a:t>What are your immediate observations?</a:t>
            </a:r>
            <a:endParaRPr lang="en-GB" sz="2000">
              <a:effectLst/>
              <a:ea typeface="Calibri" panose="020F0502020204030204" pitchFamily="34" charset="0"/>
              <a:cs typeface="Times New Roman" panose="02020603050405020304" pitchFamily="18" charset="0"/>
            </a:endParaRPr>
          </a:p>
        </p:txBody>
      </p:sp>
      <p:sp>
        <p:nvSpPr>
          <p:cNvPr id="17" name="Speech Bubble: Oval 16">
            <a:extLst>
              <a:ext uri="{FF2B5EF4-FFF2-40B4-BE49-F238E27FC236}">
                <a16:creationId xmlns:a16="http://schemas.microsoft.com/office/drawing/2014/main" id="{96DD09DA-BAF4-4B02-AE9F-05DC3384BABC}"/>
              </a:ext>
            </a:extLst>
          </p:cNvPr>
          <p:cNvSpPr/>
          <p:nvPr/>
        </p:nvSpPr>
        <p:spPr>
          <a:xfrm>
            <a:off x="8350250" y="1405583"/>
            <a:ext cx="3128010" cy="2484310"/>
          </a:xfrm>
          <a:prstGeom prst="wedgeEllipseCallout">
            <a:avLst>
              <a:gd name="adj1" fmla="val -66840"/>
              <a:gd name="adj2" fmla="val 1845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n-GB" sz="2000" kern="1200">
                <a:solidFill>
                  <a:srgbClr val="FFFFFF"/>
                </a:solidFill>
                <a:effectLst/>
                <a:ea typeface="Calibri" panose="020F0502020204030204" pitchFamily="34" charset="0"/>
                <a:cs typeface="Times New Roman" panose="02020603050405020304" pitchFamily="18" charset="0"/>
              </a:rPr>
              <a:t>Discuss these key facts with the person next to you.</a:t>
            </a:r>
            <a:endParaRPr lang="en-GB" sz="2000">
              <a:effectLst/>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32596519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MARKETING- RESEARCH.</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12 / LESSON 5</a:t>
            </a:r>
          </a:p>
        </p:txBody>
      </p:sp>
      <p:sp>
        <p:nvSpPr>
          <p:cNvPr id="11" name="Rectangle 10">
            <a:extLst>
              <a:ext uri="{FF2B5EF4-FFF2-40B4-BE49-F238E27FC236}">
                <a16:creationId xmlns:a16="http://schemas.microsoft.com/office/drawing/2014/main" id="{B33F45AD-ECC8-432A-A4E0-9B320162379B}"/>
              </a:ext>
            </a:extLst>
          </p:cNvPr>
          <p:cNvSpPr/>
          <p:nvPr/>
        </p:nvSpPr>
        <p:spPr>
          <a:xfrm>
            <a:off x="330740" y="1702340"/>
            <a:ext cx="5468267" cy="440662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7286C999-AE9F-451C-AA46-3D183AE81A91}"/>
              </a:ext>
            </a:extLst>
          </p:cNvPr>
          <p:cNvSpPr txBox="1"/>
          <p:nvPr/>
        </p:nvSpPr>
        <p:spPr>
          <a:xfrm>
            <a:off x="520727" y="2021595"/>
            <a:ext cx="5057503" cy="1754326"/>
          </a:xfrm>
          <a:prstGeom prst="rect">
            <a:avLst/>
          </a:prstGeom>
          <a:noFill/>
        </p:spPr>
        <p:txBody>
          <a:bodyPr wrap="square" rtlCol="0">
            <a:spAutoFit/>
          </a:bodyPr>
          <a:lstStyle/>
          <a:p>
            <a:pPr algn="ctr"/>
            <a:r>
              <a:rPr lang="en-GB" sz="2800" b="1">
                <a:solidFill>
                  <a:schemeClr val="accent2"/>
                </a:solidFill>
              </a:rPr>
              <a:t>OPTION 1:</a:t>
            </a:r>
          </a:p>
          <a:p>
            <a:pPr algn="ctr"/>
            <a:r>
              <a:rPr lang="en-GB" sz="2000" b="1"/>
              <a:t>Gambling Ads: How much is too much?</a:t>
            </a:r>
          </a:p>
          <a:p>
            <a:pPr algn="ctr"/>
            <a:r>
              <a:rPr lang="en-GB" sz="2000"/>
              <a:t>Create a presentation in response to the </a:t>
            </a:r>
          </a:p>
          <a:p>
            <a:pPr algn="ctr"/>
            <a:r>
              <a:rPr lang="en-GB" sz="2000"/>
              <a:t>above question. </a:t>
            </a:r>
          </a:p>
          <a:p>
            <a:pPr algn="ctr"/>
            <a:endParaRPr lang="en-GB" sz="2000" b="1"/>
          </a:p>
        </p:txBody>
      </p:sp>
      <p:pic>
        <p:nvPicPr>
          <p:cNvPr id="18" name="Picture 6" descr="Teaching Classroom Teacher - Free vector graphic on Pixabay">
            <a:extLst>
              <a:ext uri="{FF2B5EF4-FFF2-40B4-BE49-F238E27FC236}">
                <a16:creationId xmlns:a16="http://schemas.microsoft.com/office/drawing/2014/main" id="{85E5B2A0-B6FD-4297-BBDB-A28AD1950F38}"/>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61005" y="3773009"/>
            <a:ext cx="4176946" cy="2119736"/>
          </a:xfrm>
          <a:prstGeom prst="rect">
            <a:avLst/>
          </a:prstGeom>
          <a:solidFill>
            <a:schemeClr val="bg1"/>
          </a:solidFill>
        </p:spPr>
      </p:pic>
      <p:sp>
        <p:nvSpPr>
          <p:cNvPr id="19" name="Rectangle 18">
            <a:extLst>
              <a:ext uri="{FF2B5EF4-FFF2-40B4-BE49-F238E27FC236}">
                <a16:creationId xmlns:a16="http://schemas.microsoft.com/office/drawing/2014/main" id="{E6724F15-F0AA-47E2-804E-BD2EA87E3A49}"/>
              </a:ext>
            </a:extLst>
          </p:cNvPr>
          <p:cNvSpPr/>
          <p:nvPr/>
        </p:nvSpPr>
        <p:spPr>
          <a:xfrm>
            <a:off x="6230478" y="1702340"/>
            <a:ext cx="5630784" cy="440662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3FA4AB6B-B935-4B73-84B7-90931C177E28}"/>
              </a:ext>
            </a:extLst>
          </p:cNvPr>
          <p:cNvSpPr txBox="1"/>
          <p:nvPr/>
        </p:nvSpPr>
        <p:spPr>
          <a:xfrm>
            <a:off x="6531032" y="2014400"/>
            <a:ext cx="4886037" cy="1446550"/>
          </a:xfrm>
          <a:prstGeom prst="rect">
            <a:avLst/>
          </a:prstGeom>
          <a:noFill/>
        </p:spPr>
        <p:txBody>
          <a:bodyPr wrap="square" rtlCol="0">
            <a:spAutoFit/>
          </a:bodyPr>
          <a:lstStyle/>
          <a:p>
            <a:pPr algn="ctr"/>
            <a:r>
              <a:rPr lang="en-GB" sz="2800" b="1">
                <a:solidFill>
                  <a:schemeClr val="accent2"/>
                </a:solidFill>
              </a:rPr>
              <a:t>OPTION 2:</a:t>
            </a:r>
          </a:p>
          <a:p>
            <a:pPr algn="ctr"/>
            <a:r>
              <a:rPr lang="en-GB" sz="2000" b="1"/>
              <a:t>Debate: Agree/Disagree</a:t>
            </a:r>
          </a:p>
          <a:p>
            <a:pPr algn="ctr"/>
            <a:r>
              <a:rPr lang="en-GB" sz="2000"/>
              <a:t>All gambling advertising should be </a:t>
            </a:r>
          </a:p>
          <a:p>
            <a:pPr algn="ctr"/>
            <a:r>
              <a:rPr lang="en-GB" sz="2000"/>
              <a:t>restricted until after the watershed. </a:t>
            </a:r>
          </a:p>
        </p:txBody>
      </p:sp>
      <p:pic>
        <p:nvPicPr>
          <p:cNvPr id="1028" name="Picture 4" descr="Debating - The American School Foundation">
            <a:extLst>
              <a:ext uri="{FF2B5EF4-FFF2-40B4-BE49-F238E27FC236}">
                <a16:creationId xmlns:a16="http://schemas.microsoft.com/office/drawing/2014/main" id="{7CC78427-8D58-4FC5-969B-00D2A23D79D4}"/>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64294" y="3773009"/>
            <a:ext cx="4163151" cy="211973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1901461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WE PROUDLY PRESENT…</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normAutofit/>
          </a:bodyPr>
          <a:lstStyle/>
          <a:p>
            <a:pPr marL="0" indent="0">
              <a:buNone/>
            </a:pPr>
            <a:r>
              <a:rPr lang="en-GB" b="1"/>
              <a:t>YEAR 12 / LESSON 5</a:t>
            </a:r>
          </a:p>
        </p:txBody>
      </p:sp>
      <p:sp>
        <p:nvSpPr>
          <p:cNvPr id="16" name="Content Placeholder 5">
            <a:extLst>
              <a:ext uri="{FF2B5EF4-FFF2-40B4-BE49-F238E27FC236}">
                <a16:creationId xmlns:a16="http://schemas.microsoft.com/office/drawing/2014/main" id="{4CD41F28-E684-456E-9884-0CCC06218D4D}"/>
              </a:ext>
            </a:extLst>
          </p:cNvPr>
          <p:cNvSpPr>
            <a:spLocks noGrp="1"/>
          </p:cNvSpPr>
          <p:nvPr>
            <p:ph idx="1"/>
          </p:nvPr>
        </p:nvSpPr>
        <p:spPr>
          <a:xfrm>
            <a:off x="248968" y="2183423"/>
            <a:ext cx="5202264" cy="1088157"/>
          </a:xfrm>
        </p:spPr>
        <p:txBody>
          <a:bodyPr>
            <a:normAutofit/>
          </a:bodyPr>
          <a:lstStyle/>
          <a:p>
            <a:pPr marL="0" indent="0" algn="ctr" fontAlgn="base">
              <a:buNone/>
            </a:pPr>
            <a:r>
              <a:rPr lang="en-US" sz="2400" b="1"/>
              <a:t>Present your work to the class.</a:t>
            </a:r>
            <a:endParaRPr lang="en-GB" sz="2400" b="1"/>
          </a:p>
        </p:txBody>
      </p:sp>
      <p:pic>
        <p:nvPicPr>
          <p:cNvPr id="6" name="Picture 5" descr="A picture containing sign, table&#10;&#10;Description automatically generated">
            <a:extLst>
              <a:ext uri="{FF2B5EF4-FFF2-40B4-BE49-F238E27FC236}">
                <a16:creationId xmlns:a16="http://schemas.microsoft.com/office/drawing/2014/main" id="{3FECCC4F-ECC4-42BF-B125-37F6AE47AC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942" y="293323"/>
            <a:ext cx="5954486" cy="5954486"/>
          </a:xfrm>
          <a:prstGeom prst="rect">
            <a:avLst/>
          </a:prstGeom>
        </p:spPr>
      </p:pic>
    </p:spTree>
    <p:custDataLst>
      <p:tags r:id="rId1"/>
    </p:custDataLst>
    <p:extLst>
      <p:ext uri="{BB962C8B-B14F-4D97-AF65-F5344CB8AC3E}">
        <p14:creationId xmlns:p14="http://schemas.microsoft.com/office/powerpoint/2010/main" val="176831338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POST-IT </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12 / LESSON 5</a:t>
            </a:r>
          </a:p>
        </p:txBody>
      </p:sp>
      <p:sp>
        <p:nvSpPr>
          <p:cNvPr id="16" name="Content Placeholder 5">
            <a:extLst>
              <a:ext uri="{FF2B5EF4-FFF2-40B4-BE49-F238E27FC236}">
                <a16:creationId xmlns:a16="http://schemas.microsoft.com/office/drawing/2014/main" id="{69093F52-18EF-44A3-999C-351154E9E945}"/>
              </a:ext>
            </a:extLst>
          </p:cNvPr>
          <p:cNvSpPr>
            <a:spLocks noGrp="1"/>
          </p:cNvSpPr>
          <p:nvPr>
            <p:ph idx="1"/>
          </p:nvPr>
        </p:nvSpPr>
        <p:spPr>
          <a:xfrm>
            <a:off x="6802179" y="1838965"/>
            <a:ext cx="4994710" cy="4294492"/>
          </a:xfrm>
        </p:spPr>
        <p:txBody>
          <a:bodyPr>
            <a:noAutofit/>
          </a:bodyPr>
          <a:lstStyle/>
          <a:p>
            <a:pPr marL="0" indent="0" fontAlgn="base">
              <a:buNone/>
            </a:pPr>
            <a:r>
              <a:rPr lang="en-GB" sz="2400" b="1"/>
              <a:t>In your opinion…</a:t>
            </a:r>
          </a:p>
          <a:p>
            <a:pPr fontAlgn="base"/>
            <a:r>
              <a:rPr lang="en-GB" sz="2400"/>
              <a:t>What is the most ethical form of marketing? </a:t>
            </a:r>
          </a:p>
          <a:p>
            <a:pPr fontAlgn="base"/>
            <a:r>
              <a:rPr lang="en-GB" sz="2400"/>
              <a:t>What is the least ethical form of marketing? </a:t>
            </a:r>
          </a:p>
          <a:p>
            <a:pPr fontAlgn="base"/>
            <a:r>
              <a:rPr lang="en-GB" sz="2400"/>
              <a:t>Explain your reasoning.</a:t>
            </a:r>
          </a:p>
        </p:txBody>
      </p:sp>
      <p:pic>
        <p:nvPicPr>
          <p:cNvPr id="3" name="Picture 2" descr="A close up of a logo&#10;&#10;Description automatically generated">
            <a:extLst>
              <a:ext uri="{FF2B5EF4-FFF2-40B4-BE49-F238E27FC236}">
                <a16:creationId xmlns:a16="http://schemas.microsoft.com/office/drawing/2014/main" id="{1C12B8A5-59F2-4AF8-9E3B-1DADED098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069" y="1278034"/>
            <a:ext cx="6928248" cy="5361473"/>
          </a:xfrm>
          <a:prstGeom prst="rect">
            <a:avLst/>
          </a:prstGeom>
        </p:spPr>
      </p:pic>
    </p:spTree>
    <p:custDataLst>
      <p:tags r:id="rId1"/>
    </p:custDataLst>
    <p:extLst>
      <p:ext uri="{BB962C8B-B14F-4D97-AF65-F5344CB8AC3E}">
        <p14:creationId xmlns:p14="http://schemas.microsoft.com/office/powerpoint/2010/main" val="90615309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uilding, brick&#10;&#10;Description automatically generated">
            <a:extLst>
              <a:ext uri="{FF2B5EF4-FFF2-40B4-BE49-F238E27FC236}">
                <a16:creationId xmlns:a16="http://schemas.microsoft.com/office/drawing/2014/main" id="{D49A70BA-1402-4BF9-A954-E120B23715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74390">
            <a:off x="4428665" y="2170927"/>
            <a:ext cx="6415065" cy="3810548"/>
          </a:xfrm>
          <a:prstGeom prst="rect">
            <a:avLst/>
          </a:prstGeom>
        </p:spPr>
      </p:pic>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EXIT TICKET</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497541" y="1929692"/>
            <a:ext cx="5699888" cy="3989817"/>
          </a:xfrm>
        </p:spPr>
        <p:txBody>
          <a:bodyPr>
            <a:normAutofit/>
          </a:bodyPr>
          <a:lstStyle/>
          <a:p>
            <a:pPr marL="0" indent="0" fontAlgn="base">
              <a:buNone/>
            </a:pPr>
            <a:r>
              <a:rPr lang="en-GB" sz="2400" b="1"/>
              <a:t>Write a statement explaining how gambling advertising affects you.</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12 / LESSON 5</a:t>
            </a:r>
          </a:p>
        </p:txBody>
      </p:sp>
    </p:spTree>
    <p:custDataLst>
      <p:tags r:id="rId1"/>
    </p:custDataLst>
    <p:extLst>
      <p:ext uri="{BB962C8B-B14F-4D97-AF65-F5344CB8AC3E}">
        <p14:creationId xmlns:p14="http://schemas.microsoft.com/office/powerpoint/2010/main" val="221133765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48CCD3EF-B063-437C-B0EE-A1F06B431DD0}"/>
              </a:ext>
            </a:extLst>
          </p:cNvPr>
          <p:cNvSpPr/>
          <p:nvPr/>
        </p:nvSpPr>
        <p:spPr>
          <a:xfrm rot="637125">
            <a:off x="2692632" y="3147371"/>
            <a:ext cx="4668990" cy="3383273"/>
          </a:xfrm>
          <a:prstGeom prst="ellipse">
            <a:avLst/>
          </a:prstGeom>
          <a:solidFill>
            <a:schemeClr val="accent2">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HOMEWORK</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6684865" y="2444752"/>
            <a:ext cx="4958657" cy="3989817"/>
          </a:xfrm>
        </p:spPr>
        <p:txBody>
          <a:bodyPr>
            <a:normAutofit/>
          </a:bodyPr>
          <a:lstStyle/>
          <a:p>
            <a:pPr marL="0" indent="0" algn="ctr" fontAlgn="base">
              <a:buNone/>
            </a:pPr>
            <a:r>
              <a:rPr lang="en-GB" sz="2400" b="1"/>
              <a:t>Over the next week, keep a record of how many forms of marketing you see for gambling/gaming and where you see them.</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12 / LESSON 5</a:t>
            </a:r>
          </a:p>
        </p:txBody>
      </p:sp>
      <p:pic>
        <p:nvPicPr>
          <p:cNvPr id="3" name="Picture 2" descr="A picture containing toy&#10;&#10;Description automatically generated">
            <a:extLst>
              <a:ext uri="{FF2B5EF4-FFF2-40B4-BE49-F238E27FC236}">
                <a16:creationId xmlns:a16="http://schemas.microsoft.com/office/drawing/2014/main" id="{E96E289D-854E-44ED-BDA5-6684759AF2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4509" y="449094"/>
            <a:ext cx="5555176" cy="5781140"/>
          </a:xfrm>
          <a:prstGeom prst="rect">
            <a:avLst/>
          </a:prstGeom>
        </p:spPr>
      </p:pic>
    </p:spTree>
    <p:custDataLst>
      <p:tags r:id="rId1"/>
    </p:custDataLst>
    <p:extLst>
      <p:ext uri="{BB962C8B-B14F-4D97-AF65-F5344CB8AC3E}">
        <p14:creationId xmlns:p14="http://schemas.microsoft.com/office/powerpoint/2010/main" val="403259975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Autofit/>
          </a:bodyPr>
          <a:lstStyle/>
          <a:p>
            <a:pPr marL="0" lvl="0" indent="0" algn="ctr">
              <a:buNone/>
            </a:pPr>
            <a:r>
              <a:rPr lang="en-GB" sz="2400"/>
              <a:t>If you are worried about any of the content today you can talk to a teacher or member of staff. For additional support relating to your own or someone else’s relationship with gambling/gaming you can contact Childline or GamCare.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12 / LESSON 5</a:t>
            </a:r>
          </a:p>
        </p:txBody>
      </p:sp>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0715747-F8DA-4BBE-9A8A-F2E063D3BD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4785" y="3986064"/>
            <a:ext cx="2304962" cy="661711"/>
          </a:xfrm>
          <a:prstGeom prst="rect">
            <a:avLst/>
          </a:prstGeom>
        </p:spPr>
      </p:pic>
      <p:sp>
        <p:nvSpPr>
          <p:cNvPr id="8" name="TextBox 7">
            <a:extLst>
              <a:ext uri="{FF2B5EF4-FFF2-40B4-BE49-F238E27FC236}">
                <a16:creationId xmlns:a16="http://schemas.microsoft.com/office/drawing/2014/main" id="{94A609A1-91A9-422E-8E87-9C3F540EC0BD}"/>
              </a:ext>
            </a:extLst>
          </p:cNvPr>
          <p:cNvSpPr txBox="1"/>
          <p:nvPr/>
        </p:nvSpPr>
        <p:spPr>
          <a:xfrm>
            <a:off x="2157273" y="4385569"/>
            <a:ext cx="3777343" cy="923330"/>
          </a:xfrm>
          <a:prstGeom prst="rect">
            <a:avLst/>
          </a:prstGeom>
          <a:noFill/>
        </p:spPr>
        <p:txBody>
          <a:bodyPr wrap="square">
            <a:spAutoFit/>
          </a:bodyPr>
          <a:lstStyle/>
          <a:p>
            <a:pPr algn="ctr"/>
            <a:endParaRPr lang="en-GB" sz="1800" b="1">
              <a:effectLst/>
              <a:ea typeface="Times New Roman" panose="02020603050405020304" pitchFamily="18" charset="0"/>
            </a:endParaRPr>
          </a:p>
          <a:p>
            <a:pPr algn="ctr"/>
            <a:r>
              <a:rPr lang="en-GB" sz="1800" b="1" u="sng" kern="1200">
                <a:solidFill>
                  <a:srgbClr val="000000"/>
                </a:solidFill>
                <a:effectLst/>
                <a:ea typeface="Times New Roman" panose="02020603050405020304" pitchFamily="18" charset="0"/>
              </a:rPr>
              <a:t>YoungPeopleService@gamcare.org.uk</a:t>
            </a:r>
            <a:endParaRPr lang="en-GB" sz="1800" b="1">
              <a:effectLst/>
              <a:ea typeface="Times New Roman" panose="02020603050405020304" pitchFamily="18" charset="0"/>
            </a:endParaRPr>
          </a:p>
          <a:p>
            <a:pPr algn="ctr"/>
            <a:r>
              <a:rPr lang="en-GB" sz="1800" b="1" kern="1200">
                <a:solidFill>
                  <a:srgbClr val="000000"/>
                </a:solidFill>
                <a:effectLst/>
                <a:ea typeface="Times New Roman" panose="02020603050405020304" pitchFamily="18" charset="0"/>
              </a:rPr>
              <a:t>T:</a:t>
            </a:r>
            <a:r>
              <a:rPr lang="en-GB" sz="1800" b="1">
                <a:solidFill>
                  <a:srgbClr val="000000"/>
                </a:solidFill>
                <a:ea typeface="Times New Roman" panose="02020603050405020304" pitchFamily="18" charset="0"/>
              </a:rPr>
              <a:t> 02030926964</a:t>
            </a:r>
            <a:endParaRPr lang="en-GB" sz="1800" b="1" kern="1200">
              <a:solidFill>
                <a:srgbClr val="000000"/>
              </a:solidFill>
              <a:effectLst/>
              <a:ea typeface="Times New Roman" panose="02020603050405020304" pitchFamily="18" charset="0"/>
            </a:endParaRPr>
          </a:p>
        </p:txBody>
      </p:sp>
    </p:spTree>
    <p:custDataLst>
      <p:tags r:id="rId1"/>
    </p:custDataLst>
    <p:extLst>
      <p:ext uri="{BB962C8B-B14F-4D97-AF65-F5344CB8AC3E}">
        <p14:creationId xmlns:p14="http://schemas.microsoft.com/office/powerpoint/2010/main" val="307206709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different, room, sitting, bunch&#10;&#10;Description automatically generated">
            <a:extLst>
              <a:ext uri="{FF2B5EF4-FFF2-40B4-BE49-F238E27FC236}">
                <a16:creationId xmlns:a16="http://schemas.microsoft.com/office/drawing/2014/main" id="{68308E53-005E-49BF-9E3A-E62ED55B90F4}"/>
              </a:ext>
            </a:extLst>
          </p:cNvPr>
          <p:cNvPicPr>
            <a:picLocks noChangeAspect="1"/>
          </p:cNvPicPr>
          <p:nvPr/>
        </p:nvPicPr>
        <p:blipFill rotWithShape="1">
          <a:blip r:embed="rId3">
            <a:extLst>
              <a:ext uri="{28A0092B-C50C-407E-A947-70E740481C1C}">
                <a14:useLocalDpi xmlns:a14="http://schemas.microsoft.com/office/drawing/2010/main" val="0"/>
              </a:ext>
            </a:extLst>
          </a:blip>
          <a:srcRect t="8333" b="20744"/>
          <a:stretch/>
        </p:blipFill>
        <p:spPr>
          <a:xfrm>
            <a:off x="1" y="10"/>
            <a:ext cx="9669642" cy="6857990"/>
          </a:xfrm>
          <a:prstGeom prst="rect">
            <a:avLst/>
          </a:prstGeom>
        </p:spPr>
      </p:pic>
      <p:sp>
        <p:nvSpPr>
          <p:cNvPr id="27" name="Rectangle 13">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7935402" y="743447"/>
            <a:ext cx="3445765" cy="3692028"/>
          </a:xfrm>
          <a:noFill/>
        </p:spPr>
        <p:txBody>
          <a:bodyPr>
            <a:normAutofit/>
          </a:bodyPr>
          <a:lstStyle/>
          <a:p>
            <a:pPr algn="l"/>
            <a:r>
              <a:rPr lang="en-GB" sz="5200"/>
              <a:t>GAMBLING:REMOVING THE STIGMA</a:t>
            </a: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7935403" y="4629234"/>
            <a:ext cx="3445766" cy="1485319"/>
          </a:xfrm>
          <a:noFill/>
        </p:spPr>
        <p:txBody>
          <a:bodyPr>
            <a:normAutofit/>
          </a:bodyPr>
          <a:lstStyle/>
          <a:p>
            <a:pPr algn="l"/>
            <a:r>
              <a:rPr lang="en-GB"/>
              <a:t>YEAR 12 / LESSON 6</a:t>
            </a:r>
          </a:p>
        </p:txBody>
      </p:sp>
      <p:sp>
        <p:nvSpPr>
          <p:cNvPr id="7" name="Oval 6">
            <a:extLst>
              <a:ext uri="{FF2B5EF4-FFF2-40B4-BE49-F238E27FC236}">
                <a16:creationId xmlns:a16="http://schemas.microsoft.com/office/drawing/2014/main" id="{1AD351C5-F6D9-4592-87E8-1F15D5091A73}"/>
              </a:ext>
            </a:extLst>
          </p:cNvPr>
          <p:cNvSpPr/>
          <p:nvPr/>
        </p:nvSpPr>
        <p:spPr>
          <a:xfrm>
            <a:off x="584462" y="925158"/>
            <a:ext cx="5827096" cy="5486400"/>
          </a:xfrm>
          <a:prstGeom prst="ellipse">
            <a:avLst/>
          </a:prstGeom>
          <a:solidFill>
            <a:schemeClr val="accent2">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54D8050D-C1A1-43C5-9AB8-B5102C020F8C}"/>
              </a:ext>
            </a:extLst>
          </p:cNvPr>
          <p:cNvPicPr>
            <a:picLocks noChangeAspect="1"/>
          </p:cNvPicPr>
          <p:nvPr/>
        </p:nvPicPr>
        <p:blipFill>
          <a:blip r:embed="rId4"/>
          <a:stretch>
            <a:fillRect/>
          </a:stretch>
        </p:blipFill>
        <p:spPr>
          <a:xfrm>
            <a:off x="10742992" y="6224339"/>
            <a:ext cx="1276350" cy="523875"/>
          </a:xfrm>
          <a:prstGeom prst="rect">
            <a:avLst/>
          </a:prstGeom>
        </p:spPr>
      </p:pic>
      <p:pic>
        <p:nvPicPr>
          <p:cNvPr id="9" name="Picture 8">
            <a:extLst>
              <a:ext uri="{FF2B5EF4-FFF2-40B4-BE49-F238E27FC236}">
                <a16:creationId xmlns:a16="http://schemas.microsoft.com/office/drawing/2014/main" id="{CADC7F59-3796-4348-B05D-F82A63FB053D}"/>
              </a:ext>
            </a:extLst>
          </p:cNvPr>
          <p:cNvPicPr>
            <a:picLocks noChangeAspect="1"/>
          </p:cNvPicPr>
          <p:nvPr/>
        </p:nvPicPr>
        <p:blipFill>
          <a:blip r:embed="rId5"/>
          <a:stretch>
            <a:fillRect/>
          </a:stretch>
        </p:blipFill>
        <p:spPr>
          <a:xfrm>
            <a:off x="168691" y="6572240"/>
            <a:ext cx="1790700" cy="285750"/>
          </a:xfrm>
          <a:prstGeom prst="rect">
            <a:avLst/>
          </a:prstGeom>
        </p:spPr>
      </p:pic>
    </p:spTree>
    <p:custDataLst>
      <p:tags r:id="rId1"/>
    </p:custDataLst>
    <p:extLst>
      <p:ext uri="{BB962C8B-B14F-4D97-AF65-F5344CB8AC3E}">
        <p14:creationId xmlns:p14="http://schemas.microsoft.com/office/powerpoint/2010/main" val="352896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7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phone&#10;&#10;Description automatically generated">
            <a:extLst>
              <a:ext uri="{FF2B5EF4-FFF2-40B4-BE49-F238E27FC236}">
                <a16:creationId xmlns:a16="http://schemas.microsoft.com/office/drawing/2014/main" id="{6CBD79EA-AC3F-4B1C-86EC-8F478A666E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42334"/>
            <a:ext cx="6309360" cy="5915665"/>
          </a:xfrm>
          <a:prstGeom prst="rect">
            <a:avLst/>
          </a:prstGeom>
        </p:spPr>
      </p:pic>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HOMEWORK: TALLY</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11 / LESSON 1</a:t>
            </a:r>
          </a:p>
        </p:txBody>
      </p:sp>
      <p:graphicFrame>
        <p:nvGraphicFramePr>
          <p:cNvPr id="13" name="Content Placeholder 5">
            <a:extLst>
              <a:ext uri="{FF2B5EF4-FFF2-40B4-BE49-F238E27FC236}">
                <a16:creationId xmlns:a16="http://schemas.microsoft.com/office/drawing/2014/main" id="{995B33EA-E6EB-4405-B4D7-FA31B18AAF39}"/>
              </a:ext>
            </a:extLst>
          </p:cNvPr>
          <p:cNvGraphicFramePr/>
          <p:nvPr/>
        </p:nvGraphicFramePr>
        <p:xfrm>
          <a:off x="5805706" y="1830180"/>
          <a:ext cx="5495341" cy="38337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72463520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5915EDF3-B248-4A06-946C-36A55BC7D659}"/>
              </a:ext>
            </a:extLst>
          </p:cNvPr>
          <p:cNvSpPr/>
          <p:nvPr/>
        </p:nvSpPr>
        <p:spPr>
          <a:xfrm>
            <a:off x="1123252" y="1546595"/>
            <a:ext cx="4135303" cy="5228216"/>
          </a:xfrm>
          <a:prstGeom prst="ellipse">
            <a:avLst/>
          </a:prstGeom>
          <a:solidFill>
            <a:schemeClr val="accent2">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7">
            <a:extLst>
              <a:ext uri="{FF2B5EF4-FFF2-40B4-BE49-F238E27FC236}">
                <a16:creationId xmlns:a16="http://schemas.microsoft.com/office/drawing/2014/main" id="{5D129198-E4E5-4645-BD00-C701D662EDC4}"/>
              </a:ext>
            </a:extLst>
          </p:cNvPr>
          <p:cNvSpPr>
            <a:spLocks noGrp="1"/>
          </p:cNvSpPr>
          <p:nvPr>
            <p:ph type="title"/>
          </p:nvPr>
        </p:nvSpPr>
        <p:spPr>
          <a:xfrm>
            <a:off x="5637007" y="2020430"/>
            <a:ext cx="6147840" cy="1500187"/>
          </a:xfrm>
        </p:spPr>
        <p:txBody>
          <a:bodyPr/>
          <a:lstStyle/>
          <a:p>
            <a:r>
              <a:rPr lang="en-GB">
                <a:solidFill>
                  <a:schemeClr val="accent5"/>
                </a:solidFill>
              </a:rPr>
              <a:t>CHALLENGE</a:t>
            </a:r>
          </a:p>
        </p:txBody>
      </p:sp>
      <p:sp>
        <p:nvSpPr>
          <p:cNvPr id="6" name="Text Placeholder 5">
            <a:extLst>
              <a:ext uri="{FF2B5EF4-FFF2-40B4-BE49-F238E27FC236}">
                <a16:creationId xmlns:a16="http://schemas.microsoft.com/office/drawing/2014/main" id="{A629948C-ACD7-4AF5-AF26-54B04D16D611}"/>
              </a:ext>
            </a:extLst>
          </p:cNvPr>
          <p:cNvSpPr>
            <a:spLocks noGrp="1"/>
          </p:cNvSpPr>
          <p:nvPr>
            <p:ph type="body" idx="1"/>
          </p:nvPr>
        </p:nvSpPr>
        <p:spPr>
          <a:xfrm>
            <a:off x="5637007" y="3547605"/>
            <a:ext cx="6147840" cy="1500187"/>
          </a:xfrm>
        </p:spPr>
        <p:txBody>
          <a:bodyPr/>
          <a:lstStyle/>
          <a:p>
            <a:r>
              <a:rPr lang="en-GB" b="1">
                <a:solidFill>
                  <a:schemeClr val="tx1"/>
                </a:solidFill>
              </a:rPr>
              <a:t>Create a campaign to raise awareness about the potential harms of gambling and remove the stigma. </a:t>
            </a:r>
          </a:p>
        </p:txBody>
      </p:sp>
      <p:sp>
        <p:nvSpPr>
          <p:cNvPr id="9" name="Text Placeholder 8">
            <a:extLst>
              <a:ext uri="{FF2B5EF4-FFF2-40B4-BE49-F238E27FC236}">
                <a16:creationId xmlns:a16="http://schemas.microsoft.com/office/drawing/2014/main" id="{DFABA6DD-27D1-40C8-BBD3-41130A5307D3}"/>
              </a:ext>
            </a:extLst>
          </p:cNvPr>
          <p:cNvSpPr>
            <a:spLocks noGrp="1"/>
          </p:cNvSpPr>
          <p:nvPr>
            <p:ph type="body" sz="quarter" idx="13"/>
          </p:nvPr>
        </p:nvSpPr>
        <p:spPr>
          <a:xfrm>
            <a:off x="248967" y="-56486"/>
            <a:ext cx="5606143" cy="403225"/>
          </a:xfrm>
        </p:spPr>
        <p:txBody>
          <a:bodyPr/>
          <a:lstStyle/>
          <a:p>
            <a:pPr marL="0" indent="0">
              <a:buNone/>
            </a:pPr>
            <a:r>
              <a:rPr lang="en-GB" b="1"/>
              <a:t>YEAR 12 / LESSON 6</a:t>
            </a:r>
          </a:p>
        </p:txBody>
      </p:sp>
      <p:pic>
        <p:nvPicPr>
          <p:cNvPr id="4" name="Picture 3" descr="A person wearing a suit and tie&#10;&#10;Description automatically generated">
            <a:extLst>
              <a:ext uri="{FF2B5EF4-FFF2-40B4-BE49-F238E27FC236}">
                <a16:creationId xmlns:a16="http://schemas.microsoft.com/office/drawing/2014/main" id="{0F7E971C-9267-46B9-AC6F-198473C35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3782" y="1220722"/>
            <a:ext cx="3596512" cy="5637278"/>
          </a:xfrm>
          <a:prstGeom prst="rect">
            <a:avLst/>
          </a:prstGeom>
        </p:spPr>
      </p:pic>
    </p:spTree>
    <p:custDataLst>
      <p:tags r:id="rId1"/>
    </p:custDataLst>
    <p:extLst>
      <p:ext uri="{BB962C8B-B14F-4D97-AF65-F5344CB8AC3E}">
        <p14:creationId xmlns:p14="http://schemas.microsoft.com/office/powerpoint/2010/main" val="83601646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OBJECTIVES</a:t>
            </a:r>
          </a:p>
        </p:txBody>
      </p:sp>
      <p:graphicFrame>
        <p:nvGraphicFramePr>
          <p:cNvPr id="12" name="Content Placeholder 5">
            <a:extLst>
              <a:ext uri="{FF2B5EF4-FFF2-40B4-BE49-F238E27FC236}">
                <a16:creationId xmlns:a16="http://schemas.microsoft.com/office/drawing/2014/main" id="{0CAB50D0-459E-4B64-BC10-2D3286AEDF7D}"/>
              </a:ext>
            </a:extLst>
          </p:cNvPr>
          <p:cNvGraphicFramePr>
            <a:graphicFrameLocks noGrp="1"/>
          </p:cNvGraphicFramePr>
          <p:nvPr>
            <p:ph idx="1"/>
          </p:nvPr>
        </p:nvGraphicFramePr>
        <p:xfrm>
          <a:off x="248967" y="244759"/>
          <a:ext cx="9179513" cy="64608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12 / LESSON 6</a:t>
            </a:r>
          </a:p>
        </p:txBody>
      </p:sp>
      <p:sp>
        <p:nvSpPr>
          <p:cNvPr id="10" name="Rectangle 9">
            <a:extLst>
              <a:ext uri="{FF2B5EF4-FFF2-40B4-BE49-F238E27FC236}">
                <a16:creationId xmlns:a16="http://schemas.microsoft.com/office/drawing/2014/main" id="{C9CF0E58-A08E-4529-A7E5-B7A3809C5FAE}"/>
              </a:ext>
            </a:extLst>
          </p:cNvPr>
          <p:cNvSpPr/>
          <p:nvPr/>
        </p:nvSpPr>
        <p:spPr>
          <a:xfrm rot="16200000">
            <a:off x="6100528" y="4807351"/>
            <a:ext cx="815498" cy="1828800"/>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Signature with solid fill">
            <a:extLst>
              <a:ext uri="{FF2B5EF4-FFF2-40B4-BE49-F238E27FC236}">
                <a16:creationId xmlns:a16="http://schemas.microsoft.com/office/drawing/2014/main" id="{EA9DDF91-E489-42C6-B2BF-1DAD0120D2F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133274" y="2139518"/>
            <a:ext cx="5169070" cy="5169070"/>
          </a:xfrm>
          <a:prstGeom prst="rect">
            <a:avLst/>
          </a:prstGeom>
        </p:spPr>
      </p:pic>
    </p:spTree>
    <p:custDataLst>
      <p:tags r:id="rId1"/>
    </p:custDataLst>
    <p:extLst>
      <p:ext uri="{BB962C8B-B14F-4D97-AF65-F5344CB8AC3E}">
        <p14:creationId xmlns:p14="http://schemas.microsoft.com/office/powerpoint/2010/main" val="216568195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OUTCOMES</a:t>
            </a:r>
          </a:p>
        </p:txBody>
      </p:sp>
      <p:graphicFrame>
        <p:nvGraphicFramePr>
          <p:cNvPr id="19" name="Content Placeholder 5">
            <a:extLst>
              <a:ext uri="{FF2B5EF4-FFF2-40B4-BE49-F238E27FC236}">
                <a16:creationId xmlns:a16="http://schemas.microsoft.com/office/drawing/2014/main" id="{1DE76E09-2255-4090-B3BD-FF40C62A9B5D}"/>
              </a:ext>
            </a:extLst>
          </p:cNvPr>
          <p:cNvGraphicFramePr>
            <a:graphicFrameLocks noGrp="1"/>
          </p:cNvGraphicFramePr>
          <p:nvPr>
            <p:ph idx="1"/>
            <p:extLst>
              <p:ext uri="{D42A27DB-BD31-4B8C-83A1-F6EECF244321}">
                <p14:modId xmlns:p14="http://schemas.microsoft.com/office/powerpoint/2010/main" val="1756930952"/>
              </p:ext>
            </p:extLst>
          </p:nvPr>
        </p:nvGraphicFramePr>
        <p:xfrm>
          <a:off x="1290321" y="1345032"/>
          <a:ext cx="9306559" cy="50901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12 / LESSON 6</a:t>
            </a:r>
          </a:p>
        </p:txBody>
      </p:sp>
    </p:spTree>
    <p:custDataLst>
      <p:tags r:id="rId1"/>
    </p:custDataLst>
    <p:extLst>
      <p:ext uri="{BB962C8B-B14F-4D97-AF65-F5344CB8AC3E}">
        <p14:creationId xmlns:p14="http://schemas.microsoft.com/office/powerpoint/2010/main" val="373774112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THINK, PAIR, SHARE</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8" y="1882066"/>
            <a:ext cx="6835414" cy="4294896"/>
          </a:xfrm>
        </p:spPr>
        <p:txBody>
          <a:bodyPr>
            <a:normAutofit/>
          </a:bodyPr>
          <a:lstStyle/>
          <a:p>
            <a:pPr marL="0" indent="0" fontAlgn="base">
              <a:buNone/>
            </a:pPr>
            <a:r>
              <a:rPr lang="en-US" sz="2600" b="1">
                <a:solidFill>
                  <a:schemeClr val="accent2"/>
                </a:solidFill>
              </a:rPr>
              <a:t>Is there a stigma around gambling and someone who is experiencing harm?</a:t>
            </a:r>
          </a:p>
          <a:p>
            <a:pPr marL="0" indent="0" fontAlgn="base">
              <a:buNone/>
            </a:pPr>
            <a:endParaRPr lang="en-US" sz="2600"/>
          </a:p>
          <a:p>
            <a:pPr fontAlgn="base"/>
            <a:r>
              <a:rPr lang="en-US" sz="2600"/>
              <a:t>Explore from your own perspective</a:t>
            </a:r>
          </a:p>
          <a:p>
            <a:pPr fontAlgn="base"/>
            <a:r>
              <a:rPr lang="en-US" sz="2600"/>
              <a:t>Explore from community perspectives, does it differ from one community to another?</a:t>
            </a:r>
          </a:p>
          <a:p>
            <a:pPr fontAlgn="base"/>
            <a:r>
              <a:rPr lang="en-US" sz="2600"/>
              <a:t>How do religious and cultural beliefs impact this?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12 / LESSON 6</a:t>
            </a:r>
          </a:p>
        </p:txBody>
      </p:sp>
      <p:pic>
        <p:nvPicPr>
          <p:cNvPr id="1026" name="Picture 2" descr="Stigma Free Lanarkshire (@SFLanarkshire) | Twitter">
            <a:extLst>
              <a:ext uri="{FF2B5EF4-FFF2-40B4-BE49-F238E27FC236}">
                <a16:creationId xmlns:a16="http://schemas.microsoft.com/office/drawing/2014/main" id="{5320F304-9661-4FC3-BFA7-A6BDB76420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7953" y="1948066"/>
            <a:ext cx="3955584" cy="395558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9144011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8F0DF17-DBAB-3143-A100-8F6F4B78D54D}"/>
              </a:ext>
            </a:extLst>
          </p:cNvPr>
          <p:cNvSpPr/>
          <p:nvPr/>
        </p:nvSpPr>
        <p:spPr>
          <a:xfrm>
            <a:off x="-8702" y="1307704"/>
            <a:ext cx="12192000" cy="4764401"/>
          </a:xfrm>
          <a:prstGeom prst="rect">
            <a:avLst/>
          </a:pr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ctr"/>
            <a:endParaRPr lang="en-US"/>
          </a:p>
        </p:txBody>
      </p:sp>
      <p:grpSp>
        <p:nvGrpSpPr>
          <p:cNvPr id="24" name="Group 23">
            <a:extLst>
              <a:ext uri="{FF2B5EF4-FFF2-40B4-BE49-F238E27FC236}">
                <a16:creationId xmlns:a16="http://schemas.microsoft.com/office/drawing/2014/main" id="{68F26B3F-C461-AD49-9A6D-7F13CAC7540C}"/>
              </a:ext>
            </a:extLst>
          </p:cNvPr>
          <p:cNvGrpSpPr/>
          <p:nvPr/>
        </p:nvGrpSpPr>
        <p:grpSpPr>
          <a:xfrm>
            <a:off x="-59706" y="463542"/>
            <a:ext cx="12251706" cy="6394458"/>
            <a:chOff x="586252" y="-17222"/>
            <a:chExt cx="12251706" cy="6585880"/>
          </a:xfrm>
        </p:grpSpPr>
        <p:sp>
          <p:nvSpPr>
            <p:cNvPr id="25" name="Oval 24">
              <a:extLst>
                <a:ext uri="{FF2B5EF4-FFF2-40B4-BE49-F238E27FC236}">
                  <a16:creationId xmlns:a16="http://schemas.microsoft.com/office/drawing/2014/main" id="{12AE0E0B-97F7-3B43-A568-A5346B1E51D5}"/>
                </a:ext>
              </a:extLst>
            </p:cNvPr>
            <p:cNvSpPr/>
            <p:nvPr/>
          </p:nvSpPr>
          <p:spPr>
            <a:xfrm>
              <a:off x="586252" y="490956"/>
              <a:ext cx="4946912" cy="4946912"/>
            </a:xfrm>
            <a:prstGeom prst="ellipse">
              <a:avLst/>
            </a:prstGeom>
            <a:noFill/>
            <a:ln w="22225">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B05B38FA-66BC-9D4F-B4F2-E872FDE797FA}"/>
                </a:ext>
              </a:extLst>
            </p:cNvPr>
            <p:cNvSpPr/>
            <p:nvPr/>
          </p:nvSpPr>
          <p:spPr>
            <a:xfrm>
              <a:off x="4084715" y="1621746"/>
              <a:ext cx="4946912" cy="4946912"/>
            </a:xfrm>
            <a:prstGeom prst="ellipse">
              <a:avLst/>
            </a:prstGeom>
            <a:noFill/>
            <a:ln w="22225">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DA8EA69-3248-C543-A099-938275DC075E}"/>
                </a:ext>
              </a:extLst>
            </p:cNvPr>
            <p:cNvSpPr/>
            <p:nvPr/>
          </p:nvSpPr>
          <p:spPr>
            <a:xfrm>
              <a:off x="7891046" y="-17222"/>
              <a:ext cx="4946912" cy="4946912"/>
            </a:xfrm>
            <a:prstGeom prst="ellipse">
              <a:avLst/>
            </a:prstGeom>
            <a:noFill/>
            <a:ln w="22225">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72F2CEEB-E802-6E40-8936-9EC5630F4308}"/>
              </a:ext>
            </a:extLst>
          </p:cNvPr>
          <p:cNvSpPr/>
          <p:nvPr/>
        </p:nvSpPr>
        <p:spPr>
          <a:xfrm>
            <a:off x="0" y="223026"/>
            <a:ext cx="12192000" cy="1060439"/>
          </a:xfrm>
          <a:prstGeom prst="rect">
            <a:avLst/>
          </a:prstGeom>
          <a:solidFill>
            <a:srgbClr val="E88C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ACF1A452-5577-DF42-A058-3A48C396D11A}"/>
              </a:ext>
            </a:extLst>
          </p:cNvPr>
          <p:cNvSpPr txBox="1"/>
          <p:nvPr/>
        </p:nvSpPr>
        <p:spPr>
          <a:xfrm>
            <a:off x="1105448" y="396482"/>
            <a:ext cx="7841556" cy="584775"/>
          </a:xfrm>
          <a:prstGeom prst="rect">
            <a:avLst/>
          </a:prstGeom>
          <a:noFill/>
        </p:spPr>
        <p:txBody>
          <a:bodyPr wrap="square" rtlCol="0">
            <a:spAutoFit/>
          </a:bodyPr>
          <a:lstStyle/>
          <a:p>
            <a:r>
              <a:rPr lang="en-GB" sz="3200" b="1">
                <a:solidFill>
                  <a:schemeClr val="bg1"/>
                </a:solidFill>
                <a:latin typeface="Quattrocento Sans" panose="020B0502050000020003" pitchFamily="34" charset="0"/>
              </a:rPr>
              <a:t>Build a Campaign</a:t>
            </a:r>
          </a:p>
        </p:txBody>
      </p:sp>
      <p:grpSp>
        <p:nvGrpSpPr>
          <p:cNvPr id="33" name="Group 32">
            <a:extLst>
              <a:ext uri="{FF2B5EF4-FFF2-40B4-BE49-F238E27FC236}">
                <a16:creationId xmlns:a16="http://schemas.microsoft.com/office/drawing/2014/main" id="{C6D32DC5-AC0C-1143-8980-244F8C4789D3}"/>
              </a:ext>
            </a:extLst>
          </p:cNvPr>
          <p:cNvGrpSpPr/>
          <p:nvPr/>
        </p:nvGrpSpPr>
        <p:grpSpPr>
          <a:xfrm>
            <a:off x="331896" y="350171"/>
            <a:ext cx="666166" cy="639255"/>
            <a:chOff x="10398588" y="122430"/>
            <a:chExt cx="1162942" cy="1115962"/>
          </a:xfrm>
        </p:grpSpPr>
        <p:sp>
          <p:nvSpPr>
            <p:cNvPr id="34" name="Oval 33">
              <a:extLst>
                <a:ext uri="{FF2B5EF4-FFF2-40B4-BE49-F238E27FC236}">
                  <a16:creationId xmlns:a16="http://schemas.microsoft.com/office/drawing/2014/main" id="{83EF0B0C-5417-794D-A8D5-93519E08A5D6}"/>
                </a:ext>
              </a:extLst>
            </p:cNvPr>
            <p:cNvSpPr/>
            <p:nvPr/>
          </p:nvSpPr>
          <p:spPr>
            <a:xfrm>
              <a:off x="10398588" y="122430"/>
              <a:ext cx="1162942" cy="1115962"/>
            </a:xfrm>
            <a:prstGeom prst="ellipse">
              <a:avLst/>
            </a:prstGeom>
            <a:solidFill>
              <a:schemeClr val="bg1"/>
            </a:solidFill>
            <a:ln w="76200" cmpd="thickThin">
              <a:solidFill>
                <a:schemeClr val="bg1">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5" name="Graphic 34" descr="Chat">
              <a:extLst>
                <a:ext uri="{FF2B5EF4-FFF2-40B4-BE49-F238E27FC236}">
                  <a16:creationId xmlns:a16="http://schemas.microsoft.com/office/drawing/2014/main" id="{653F85BA-DD88-9745-8FCD-893013DECAC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05165" y="239695"/>
              <a:ext cx="914400" cy="914400"/>
            </a:xfrm>
            <a:prstGeom prst="rect">
              <a:avLst/>
            </a:prstGeom>
          </p:spPr>
        </p:pic>
      </p:grpSp>
      <p:sp>
        <p:nvSpPr>
          <p:cNvPr id="5" name="Rectangle 4">
            <a:extLst>
              <a:ext uri="{FF2B5EF4-FFF2-40B4-BE49-F238E27FC236}">
                <a16:creationId xmlns:a16="http://schemas.microsoft.com/office/drawing/2014/main" id="{9C4758BC-D7D3-47AF-9211-F85E0E7E2612}"/>
              </a:ext>
            </a:extLst>
          </p:cNvPr>
          <p:cNvSpPr/>
          <p:nvPr/>
        </p:nvSpPr>
        <p:spPr>
          <a:xfrm>
            <a:off x="759695" y="1322748"/>
            <a:ext cx="10612903" cy="707886"/>
          </a:xfrm>
          <a:prstGeom prst="rect">
            <a:avLst/>
          </a:prstGeom>
        </p:spPr>
        <p:txBody>
          <a:bodyPr wrap="square">
            <a:spAutoFit/>
          </a:bodyPr>
          <a:lstStyle/>
          <a:p>
            <a:pPr algn="ctr"/>
            <a:r>
              <a:rPr lang="en-GB" sz="2000" b="1">
                <a:solidFill>
                  <a:schemeClr val="bg1"/>
                </a:solidFill>
                <a:latin typeface="Quattrocento Sans" panose="020B0502050000020003" pitchFamily="34" charset="0"/>
              </a:rPr>
              <a:t>TASK:</a:t>
            </a:r>
            <a:r>
              <a:rPr lang="en-GB" sz="2000">
                <a:solidFill>
                  <a:schemeClr val="bg1"/>
                </a:solidFill>
                <a:latin typeface="Quattrocento Sans" panose="020B0502050000020003" pitchFamily="34" charset="0"/>
              </a:rPr>
              <a:t> </a:t>
            </a:r>
            <a:r>
              <a:rPr lang="en-GB" sz="2000" b="1">
                <a:solidFill>
                  <a:schemeClr val="bg1"/>
                </a:solidFill>
                <a:latin typeface="Quattrocento Sans" panose="020B0502050000020003" pitchFamily="34" charset="0"/>
              </a:rPr>
              <a:t>Run a campaign to raise awareness around the potential harm of gambling with the intent of removing stigma.</a:t>
            </a:r>
          </a:p>
        </p:txBody>
      </p:sp>
      <p:cxnSp>
        <p:nvCxnSpPr>
          <p:cNvPr id="9" name="Elbow Connector 8">
            <a:extLst>
              <a:ext uri="{FF2B5EF4-FFF2-40B4-BE49-F238E27FC236}">
                <a16:creationId xmlns:a16="http://schemas.microsoft.com/office/drawing/2014/main" id="{8E58BFA5-887B-694F-AB51-AD1CFE7C87C3}"/>
              </a:ext>
            </a:extLst>
          </p:cNvPr>
          <p:cNvCxnSpPr>
            <a:cxnSpLocks/>
          </p:cNvCxnSpPr>
          <p:nvPr/>
        </p:nvCxnSpPr>
        <p:spPr>
          <a:xfrm>
            <a:off x="1431218" y="3318458"/>
            <a:ext cx="1341673" cy="1126472"/>
          </a:xfrm>
          <a:prstGeom prst="bentConnector3">
            <a:avLst>
              <a:gd name="adj1" fmla="val 30188"/>
            </a:avLst>
          </a:prstGeom>
          <a:ln w="285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2" name="Elbow Connector 51">
            <a:extLst>
              <a:ext uri="{FF2B5EF4-FFF2-40B4-BE49-F238E27FC236}">
                <a16:creationId xmlns:a16="http://schemas.microsoft.com/office/drawing/2014/main" id="{E7FB0CD5-4DF5-5E4D-B4DE-74438AA2FD06}"/>
              </a:ext>
            </a:extLst>
          </p:cNvPr>
          <p:cNvCxnSpPr>
            <a:cxnSpLocks/>
          </p:cNvCxnSpPr>
          <p:nvPr/>
        </p:nvCxnSpPr>
        <p:spPr>
          <a:xfrm flipV="1">
            <a:off x="3582297" y="2879513"/>
            <a:ext cx="1326658" cy="1168981"/>
          </a:xfrm>
          <a:prstGeom prst="bentConnector3">
            <a:avLst>
              <a:gd name="adj1" fmla="val 25155"/>
            </a:avLst>
          </a:prstGeom>
          <a:ln w="285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sp>
        <p:nvSpPr>
          <p:cNvPr id="43" name="Alternative Process 42">
            <a:extLst>
              <a:ext uri="{FF2B5EF4-FFF2-40B4-BE49-F238E27FC236}">
                <a16:creationId xmlns:a16="http://schemas.microsoft.com/office/drawing/2014/main" id="{446365F6-19D7-BE47-947B-27AD1DECDF03}"/>
              </a:ext>
            </a:extLst>
          </p:cNvPr>
          <p:cNvSpPr/>
          <p:nvPr/>
        </p:nvSpPr>
        <p:spPr>
          <a:xfrm>
            <a:off x="759696" y="2196973"/>
            <a:ext cx="2298242" cy="1280394"/>
          </a:xfrm>
          <a:prstGeom prst="flowChartAlternateProcess">
            <a:avLst/>
          </a:prstGeom>
          <a:solidFill>
            <a:schemeClr val="accent1">
              <a:lumMod val="20000"/>
              <a:lumOff val="80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Quattrocento Sans" panose="020B0502050000020003" pitchFamily="34" charset="0"/>
              </a:rPr>
              <a:t>Work in a group.</a:t>
            </a:r>
          </a:p>
          <a:p>
            <a:pPr algn="ctr"/>
            <a:r>
              <a:rPr lang="en-GB">
                <a:solidFill>
                  <a:schemeClr val="tx1"/>
                </a:solidFill>
                <a:latin typeface="Quattrocento Sans" panose="020B0502050000020003" pitchFamily="34" charset="0"/>
              </a:rPr>
              <a:t>What is your message?</a:t>
            </a:r>
          </a:p>
        </p:txBody>
      </p:sp>
      <p:sp>
        <p:nvSpPr>
          <p:cNvPr id="48" name="Alternative Process 47">
            <a:extLst>
              <a:ext uri="{FF2B5EF4-FFF2-40B4-BE49-F238E27FC236}">
                <a16:creationId xmlns:a16="http://schemas.microsoft.com/office/drawing/2014/main" id="{56F1DFDB-ABEA-0A40-AF5C-BCE6D471A157}"/>
              </a:ext>
            </a:extLst>
          </p:cNvPr>
          <p:cNvSpPr/>
          <p:nvPr/>
        </p:nvSpPr>
        <p:spPr>
          <a:xfrm>
            <a:off x="2787801" y="3812333"/>
            <a:ext cx="2298242" cy="1280394"/>
          </a:xfrm>
          <a:prstGeom prst="flowChartAlternateProcess">
            <a:avLst/>
          </a:prstGeom>
          <a:solidFill>
            <a:schemeClr val="accent1">
              <a:lumMod val="20000"/>
              <a:lumOff val="80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Quattrocento Sans" panose="020B0502050000020003" pitchFamily="34" charset="0"/>
              </a:rPr>
              <a:t>Who is your target</a:t>
            </a:r>
          </a:p>
          <a:p>
            <a:pPr algn="ctr"/>
            <a:r>
              <a:rPr lang="en-GB">
                <a:solidFill>
                  <a:schemeClr val="tx1"/>
                </a:solidFill>
                <a:latin typeface="Quattrocento Sans" panose="020B0502050000020003" pitchFamily="34" charset="0"/>
              </a:rPr>
              <a:t>audience?</a:t>
            </a:r>
          </a:p>
        </p:txBody>
      </p:sp>
      <p:cxnSp>
        <p:nvCxnSpPr>
          <p:cNvPr id="63" name="Elbow Connector 62">
            <a:extLst>
              <a:ext uri="{FF2B5EF4-FFF2-40B4-BE49-F238E27FC236}">
                <a16:creationId xmlns:a16="http://schemas.microsoft.com/office/drawing/2014/main" id="{85C52909-B4AC-9244-886B-FC46D87D962C}"/>
              </a:ext>
            </a:extLst>
          </p:cNvPr>
          <p:cNvCxnSpPr>
            <a:cxnSpLocks/>
          </p:cNvCxnSpPr>
          <p:nvPr/>
        </p:nvCxnSpPr>
        <p:spPr>
          <a:xfrm>
            <a:off x="5629145" y="3422367"/>
            <a:ext cx="1341673" cy="1126472"/>
          </a:xfrm>
          <a:prstGeom prst="bentConnector3">
            <a:avLst>
              <a:gd name="adj1" fmla="val 30188"/>
            </a:avLst>
          </a:prstGeom>
          <a:ln w="285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4" name="Elbow Connector 63">
            <a:extLst>
              <a:ext uri="{FF2B5EF4-FFF2-40B4-BE49-F238E27FC236}">
                <a16:creationId xmlns:a16="http://schemas.microsoft.com/office/drawing/2014/main" id="{C6DB004C-ACD7-8540-86C6-5CB90642C103}"/>
              </a:ext>
            </a:extLst>
          </p:cNvPr>
          <p:cNvCxnSpPr>
            <a:cxnSpLocks/>
          </p:cNvCxnSpPr>
          <p:nvPr/>
        </p:nvCxnSpPr>
        <p:spPr>
          <a:xfrm flipV="1">
            <a:off x="7752515" y="2872586"/>
            <a:ext cx="1326658" cy="1168981"/>
          </a:xfrm>
          <a:prstGeom prst="bentConnector3">
            <a:avLst>
              <a:gd name="adj1" fmla="val 27766"/>
            </a:avLst>
          </a:prstGeom>
          <a:ln w="285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sp>
        <p:nvSpPr>
          <p:cNvPr id="49" name="Alternative Process 48">
            <a:extLst>
              <a:ext uri="{FF2B5EF4-FFF2-40B4-BE49-F238E27FC236}">
                <a16:creationId xmlns:a16="http://schemas.microsoft.com/office/drawing/2014/main" id="{BE20CA36-3931-3D43-B357-ED9730EA4DF4}"/>
              </a:ext>
            </a:extLst>
          </p:cNvPr>
          <p:cNvSpPr/>
          <p:nvPr/>
        </p:nvSpPr>
        <p:spPr>
          <a:xfrm>
            <a:off x="4917026" y="2250136"/>
            <a:ext cx="2298242" cy="1280394"/>
          </a:xfrm>
          <a:prstGeom prst="flowChartAlternateProcess">
            <a:avLst/>
          </a:prstGeom>
          <a:solidFill>
            <a:schemeClr val="accent1">
              <a:lumMod val="20000"/>
              <a:lumOff val="80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Quattrocento Sans" panose="020B0502050000020003" pitchFamily="34" charset="0"/>
              </a:rPr>
              <a:t>Select a medium, e.g. social media campaign, film</a:t>
            </a:r>
          </a:p>
        </p:txBody>
      </p:sp>
      <p:sp>
        <p:nvSpPr>
          <p:cNvPr id="50" name="Alternative Process 49">
            <a:extLst>
              <a:ext uri="{FF2B5EF4-FFF2-40B4-BE49-F238E27FC236}">
                <a16:creationId xmlns:a16="http://schemas.microsoft.com/office/drawing/2014/main" id="{A6C11599-CD81-024F-B24B-40B0258BD65D}"/>
              </a:ext>
            </a:extLst>
          </p:cNvPr>
          <p:cNvSpPr/>
          <p:nvPr/>
        </p:nvSpPr>
        <p:spPr>
          <a:xfrm>
            <a:off x="6970132" y="3866118"/>
            <a:ext cx="2298242" cy="1280394"/>
          </a:xfrm>
          <a:prstGeom prst="flowChartAlternateProcess">
            <a:avLst/>
          </a:prstGeom>
          <a:solidFill>
            <a:schemeClr val="accent1">
              <a:lumMod val="20000"/>
              <a:lumOff val="80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Quattrocento Sans" panose="020B0502050000020003" pitchFamily="34" charset="0"/>
              </a:rPr>
              <a:t>Title, slogan and hashtag</a:t>
            </a:r>
          </a:p>
        </p:txBody>
      </p:sp>
      <p:sp>
        <p:nvSpPr>
          <p:cNvPr id="51" name="Alternative Process 50">
            <a:extLst>
              <a:ext uri="{FF2B5EF4-FFF2-40B4-BE49-F238E27FC236}">
                <a16:creationId xmlns:a16="http://schemas.microsoft.com/office/drawing/2014/main" id="{0455A73F-1568-DB44-8216-C71643DE4780}"/>
              </a:ext>
            </a:extLst>
          </p:cNvPr>
          <p:cNvSpPr/>
          <p:nvPr/>
        </p:nvSpPr>
        <p:spPr>
          <a:xfrm>
            <a:off x="9074356" y="2292667"/>
            <a:ext cx="2298242" cy="1280394"/>
          </a:xfrm>
          <a:prstGeom prst="flowChartAlternateProcess">
            <a:avLst/>
          </a:prstGeom>
          <a:solidFill>
            <a:schemeClr val="accent1">
              <a:lumMod val="20000"/>
              <a:lumOff val="80000"/>
            </a:schemeClr>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Quattrocento Sans" panose="020B0502050000020003" pitchFamily="34" charset="0"/>
              </a:rPr>
              <a:t>Share your campaign with your class</a:t>
            </a:r>
          </a:p>
        </p:txBody>
      </p:sp>
      <p:pic>
        <p:nvPicPr>
          <p:cNvPr id="36" name="Picture 35">
            <a:extLst>
              <a:ext uri="{FF2B5EF4-FFF2-40B4-BE49-F238E27FC236}">
                <a16:creationId xmlns:a16="http://schemas.microsoft.com/office/drawing/2014/main" id="{DC5E7DFD-42CB-A541-8881-C9BF694638F1}"/>
              </a:ext>
            </a:extLst>
          </p:cNvPr>
          <p:cNvPicPr>
            <a:picLocks noChangeAspect="1"/>
          </p:cNvPicPr>
          <p:nvPr/>
        </p:nvPicPr>
        <p:blipFill>
          <a:blip r:embed="rId5"/>
          <a:stretch>
            <a:fillRect/>
          </a:stretch>
        </p:blipFill>
        <p:spPr>
          <a:xfrm>
            <a:off x="220386" y="6133318"/>
            <a:ext cx="3038864" cy="580286"/>
          </a:xfrm>
          <a:prstGeom prst="rect">
            <a:avLst/>
          </a:prstGeom>
        </p:spPr>
      </p:pic>
      <p:cxnSp>
        <p:nvCxnSpPr>
          <p:cNvPr id="37" name="Straight Connector 36">
            <a:extLst>
              <a:ext uri="{FF2B5EF4-FFF2-40B4-BE49-F238E27FC236}">
                <a16:creationId xmlns:a16="http://schemas.microsoft.com/office/drawing/2014/main" id="{87EDC9CE-8B8A-674C-A064-EF8A305583B4}"/>
              </a:ext>
            </a:extLst>
          </p:cNvPr>
          <p:cNvCxnSpPr/>
          <p:nvPr/>
        </p:nvCxnSpPr>
        <p:spPr>
          <a:xfrm>
            <a:off x="0" y="5915572"/>
            <a:ext cx="12192000" cy="0"/>
          </a:xfrm>
          <a:prstGeom prst="line">
            <a:avLst/>
          </a:prstGeom>
          <a:ln w="28575">
            <a:solidFill>
              <a:srgbClr val="E88C1C"/>
            </a:solidFill>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D93398A3-B422-4CC1-B54B-9843FCF08FA5}"/>
              </a:ext>
            </a:extLst>
          </p:cNvPr>
          <p:cNvSpPr/>
          <p:nvPr/>
        </p:nvSpPr>
        <p:spPr>
          <a:xfrm>
            <a:off x="37480" y="6092175"/>
            <a:ext cx="3354923" cy="7249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4FA6EFA1-0821-4AA6-9672-63BF5D82B12A}"/>
              </a:ext>
            </a:extLst>
          </p:cNvPr>
          <p:cNvSpPr/>
          <p:nvPr/>
        </p:nvSpPr>
        <p:spPr>
          <a:xfrm>
            <a:off x="37480" y="6392557"/>
            <a:ext cx="3286477" cy="369332"/>
          </a:xfrm>
          <a:prstGeom prst="rect">
            <a:avLst/>
          </a:prstGeom>
        </p:spPr>
        <p:txBody>
          <a:bodyPr wrap="none">
            <a:spAutoFit/>
          </a:bodyPr>
          <a:lstStyle/>
          <a:p>
            <a:r>
              <a:rPr lang="en-GB"/>
              <a:t>©YGAM 2020: All rights reserved</a:t>
            </a:r>
          </a:p>
        </p:txBody>
      </p:sp>
      <p:sp>
        <p:nvSpPr>
          <p:cNvPr id="6" name="Rectangle 5">
            <a:extLst>
              <a:ext uri="{FF2B5EF4-FFF2-40B4-BE49-F238E27FC236}">
                <a16:creationId xmlns:a16="http://schemas.microsoft.com/office/drawing/2014/main" id="{CB248C92-8C8D-47C4-A4CB-1774F64A627B}"/>
              </a:ext>
            </a:extLst>
          </p:cNvPr>
          <p:cNvSpPr/>
          <p:nvPr/>
        </p:nvSpPr>
        <p:spPr>
          <a:xfrm>
            <a:off x="0" y="-38802"/>
            <a:ext cx="1657120" cy="307777"/>
          </a:xfrm>
          <a:prstGeom prst="rect">
            <a:avLst/>
          </a:prstGeom>
        </p:spPr>
        <p:txBody>
          <a:bodyPr wrap="none">
            <a:spAutoFit/>
          </a:bodyPr>
          <a:lstStyle/>
          <a:p>
            <a:r>
              <a:rPr lang="en-GB" sz="1400" b="1"/>
              <a:t>YEAR 12 / LESSON 6</a:t>
            </a:r>
          </a:p>
        </p:txBody>
      </p:sp>
    </p:spTree>
    <p:extLst>
      <p:ext uri="{BB962C8B-B14F-4D97-AF65-F5344CB8AC3E}">
        <p14:creationId xmlns:p14="http://schemas.microsoft.com/office/powerpoint/2010/main" val="442392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childTnLst>
                                </p:cTn>
                              </p:par>
                              <p:par>
                                <p:cTn id="12" presetID="9" presetClass="entr" presetSubtype="0" fill="hold" nodeType="withEffect">
                                  <p:stCondLst>
                                    <p:cond delay="1000"/>
                                  </p:stCondLst>
                                  <p:childTnLst>
                                    <p:set>
                                      <p:cBhvr>
                                        <p:cTn id="13" dur="1" fill="hold">
                                          <p:stCondLst>
                                            <p:cond delay="0"/>
                                          </p:stCondLst>
                                        </p:cTn>
                                        <p:tgtEl>
                                          <p:spTgt spid="9"/>
                                        </p:tgtEl>
                                        <p:attrNameLst>
                                          <p:attrName>style.visibility</p:attrName>
                                        </p:attrNameLst>
                                      </p:cBhvr>
                                      <p:to>
                                        <p:strVal val="visible"/>
                                      </p:to>
                                    </p:set>
                                    <p:animEffect transition="in" filter="dissolve">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9" presetClass="entr" presetSubtype="0" fill="hold" nodeType="withEffect">
                                  <p:stCondLst>
                                    <p:cond delay="1000"/>
                                  </p:stCondLst>
                                  <p:childTnLst>
                                    <p:set>
                                      <p:cBhvr>
                                        <p:cTn id="20" dur="1" fill="hold">
                                          <p:stCondLst>
                                            <p:cond delay="0"/>
                                          </p:stCondLst>
                                        </p:cTn>
                                        <p:tgtEl>
                                          <p:spTgt spid="52"/>
                                        </p:tgtEl>
                                        <p:attrNameLst>
                                          <p:attrName>style.visibility</p:attrName>
                                        </p:attrNameLst>
                                      </p:cBhvr>
                                      <p:to>
                                        <p:strVal val="visible"/>
                                      </p:to>
                                    </p:set>
                                    <p:animEffect transition="in" filter="dissolve">
                                      <p:cBhvr>
                                        <p:cTn id="21" dur="1000"/>
                                        <p:tgtEl>
                                          <p:spTgt spid="5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9"/>
                                        </p:tgtEl>
                                        <p:attrNameLst>
                                          <p:attrName>style.visibility</p:attrName>
                                        </p:attrNameLst>
                                      </p:cBhvr>
                                      <p:to>
                                        <p:strVal val="visible"/>
                                      </p:to>
                                    </p:set>
                                  </p:childTnLst>
                                </p:cTn>
                              </p:par>
                              <p:par>
                                <p:cTn id="26" presetID="9" presetClass="entr" presetSubtype="0" fill="hold" nodeType="withEffect">
                                  <p:stCondLst>
                                    <p:cond delay="1000"/>
                                  </p:stCondLst>
                                  <p:childTnLst>
                                    <p:set>
                                      <p:cBhvr>
                                        <p:cTn id="27" dur="1" fill="hold">
                                          <p:stCondLst>
                                            <p:cond delay="0"/>
                                          </p:stCondLst>
                                        </p:cTn>
                                        <p:tgtEl>
                                          <p:spTgt spid="63"/>
                                        </p:tgtEl>
                                        <p:attrNameLst>
                                          <p:attrName>style.visibility</p:attrName>
                                        </p:attrNameLst>
                                      </p:cBhvr>
                                      <p:to>
                                        <p:strVal val="visible"/>
                                      </p:to>
                                    </p:set>
                                    <p:animEffect transition="in" filter="dissolve">
                                      <p:cBhvr>
                                        <p:cTn id="28" dur="1000"/>
                                        <p:tgtEl>
                                          <p:spTgt spid="6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0"/>
                                        </p:tgtEl>
                                        <p:attrNameLst>
                                          <p:attrName>style.visibility</p:attrName>
                                        </p:attrNameLst>
                                      </p:cBhvr>
                                      <p:to>
                                        <p:strVal val="visible"/>
                                      </p:to>
                                    </p:set>
                                  </p:childTnLst>
                                </p:cTn>
                              </p:par>
                              <p:par>
                                <p:cTn id="33" presetID="9" presetClass="entr" presetSubtype="0" fill="hold" nodeType="withEffect">
                                  <p:stCondLst>
                                    <p:cond delay="1000"/>
                                  </p:stCondLst>
                                  <p:childTnLst>
                                    <p:set>
                                      <p:cBhvr>
                                        <p:cTn id="34" dur="1" fill="hold">
                                          <p:stCondLst>
                                            <p:cond delay="0"/>
                                          </p:stCondLst>
                                        </p:cTn>
                                        <p:tgtEl>
                                          <p:spTgt spid="64"/>
                                        </p:tgtEl>
                                        <p:attrNameLst>
                                          <p:attrName>style.visibility</p:attrName>
                                        </p:attrNameLst>
                                      </p:cBhvr>
                                      <p:to>
                                        <p:strVal val="visible"/>
                                      </p:to>
                                    </p:set>
                                    <p:animEffect transition="in" filter="dissolve">
                                      <p:cBhvr>
                                        <p:cTn id="35" dur="500"/>
                                        <p:tgtEl>
                                          <p:spTgt spid="64"/>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3" grpId="0" animBg="1"/>
      <p:bldP spid="48" grpId="0" animBg="1"/>
      <p:bldP spid="49" grpId="0" animBg="1"/>
      <p:bldP spid="50" grpId="0" animBg="1"/>
      <p:bldP spid="51"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sz="3200">
                <a:solidFill>
                  <a:schemeClr val="bg1"/>
                </a:solidFill>
              </a:rPr>
              <a:t>Deliver your Campaign</a:t>
            </a:r>
          </a:p>
        </p:txBody>
      </p:sp>
      <p:graphicFrame>
        <p:nvGraphicFramePr>
          <p:cNvPr id="2060" name="Content Placeholder 5">
            <a:extLst>
              <a:ext uri="{FF2B5EF4-FFF2-40B4-BE49-F238E27FC236}">
                <a16:creationId xmlns:a16="http://schemas.microsoft.com/office/drawing/2014/main" id="{5090FAB9-963D-4DCE-822C-0FB39D5931A4}"/>
              </a:ext>
            </a:extLst>
          </p:cNvPr>
          <p:cNvGraphicFramePr>
            <a:graphicFrameLocks noGrp="1"/>
          </p:cNvGraphicFramePr>
          <p:nvPr>
            <p:ph idx="1"/>
          </p:nvPr>
        </p:nvGraphicFramePr>
        <p:xfrm>
          <a:off x="5880094" y="1035119"/>
          <a:ext cx="5798779" cy="4787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12 / LESSON 6</a:t>
            </a:r>
          </a:p>
        </p:txBody>
      </p:sp>
      <p:pic>
        <p:nvPicPr>
          <p:cNvPr id="11" name="Picture 2">
            <a:extLst>
              <a:ext uri="{FF2B5EF4-FFF2-40B4-BE49-F238E27FC236}">
                <a16:creationId xmlns:a16="http://schemas.microsoft.com/office/drawing/2014/main" id="{5DCCC12C-0C52-490A-B596-E9BE14E9505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038987"/>
            <a:ext cx="6144255" cy="3574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91834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EXIT TICKET</a:t>
            </a:r>
          </a:p>
        </p:txBody>
      </p:sp>
      <p:graphicFrame>
        <p:nvGraphicFramePr>
          <p:cNvPr id="19" name="Content Placeholder 5">
            <a:extLst>
              <a:ext uri="{FF2B5EF4-FFF2-40B4-BE49-F238E27FC236}">
                <a16:creationId xmlns:a16="http://schemas.microsoft.com/office/drawing/2014/main" id="{5E5E9AAC-3C0C-4C31-860F-F74BAE6F593F}"/>
              </a:ext>
            </a:extLst>
          </p:cNvPr>
          <p:cNvGraphicFramePr>
            <a:graphicFrameLocks noGrp="1"/>
          </p:cNvGraphicFramePr>
          <p:nvPr>
            <p:ph idx="1"/>
          </p:nvPr>
        </p:nvGraphicFramePr>
        <p:xfrm>
          <a:off x="2103121" y="1332916"/>
          <a:ext cx="8008546" cy="50496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12 / LESSON 6</a:t>
            </a:r>
          </a:p>
        </p:txBody>
      </p:sp>
    </p:spTree>
    <p:custDataLst>
      <p:tags r:id="rId1"/>
    </p:custDataLst>
    <p:extLst>
      <p:ext uri="{BB962C8B-B14F-4D97-AF65-F5344CB8AC3E}">
        <p14:creationId xmlns:p14="http://schemas.microsoft.com/office/powerpoint/2010/main" val="380911264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Autofit/>
          </a:bodyPr>
          <a:lstStyle/>
          <a:p>
            <a:pPr marL="0" lvl="0" indent="0" algn="ctr">
              <a:buNone/>
            </a:pPr>
            <a:r>
              <a:rPr lang="en-GB" sz="2400"/>
              <a:t>If you are worried about any of the content today you can talk to a teacher or member of staff. For additional support relating to your own or someone else’s relationship with gambling/gaming you can contact Childline or GamCare.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12 / LESSON 6</a:t>
            </a:r>
          </a:p>
        </p:txBody>
      </p:sp>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093E8368-5672-45F6-B1D3-8131AB3DCA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4785" y="3986064"/>
            <a:ext cx="2304962" cy="661711"/>
          </a:xfrm>
          <a:prstGeom prst="rect">
            <a:avLst/>
          </a:prstGeom>
        </p:spPr>
      </p:pic>
      <p:sp>
        <p:nvSpPr>
          <p:cNvPr id="8" name="TextBox 7">
            <a:extLst>
              <a:ext uri="{FF2B5EF4-FFF2-40B4-BE49-F238E27FC236}">
                <a16:creationId xmlns:a16="http://schemas.microsoft.com/office/drawing/2014/main" id="{1D23BDC6-182E-48E0-94DF-8F6C6FF47EF4}"/>
              </a:ext>
            </a:extLst>
          </p:cNvPr>
          <p:cNvSpPr txBox="1"/>
          <p:nvPr/>
        </p:nvSpPr>
        <p:spPr>
          <a:xfrm>
            <a:off x="2157273" y="4385569"/>
            <a:ext cx="3777343" cy="923330"/>
          </a:xfrm>
          <a:prstGeom prst="rect">
            <a:avLst/>
          </a:prstGeom>
          <a:noFill/>
        </p:spPr>
        <p:txBody>
          <a:bodyPr wrap="square">
            <a:spAutoFit/>
          </a:bodyPr>
          <a:lstStyle/>
          <a:p>
            <a:pPr algn="ctr"/>
            <a:endParaRPr lang="en-GB" sz="1800" b="1">
              <a:effectLst/>
              <a:ea typeface="Times New Roman" panose="02020603050405020304" pitchFamily="18" charset="0"/>
            </a:endParaRPr>
          </a:p>
          <a:p>
            <a:pPr algn="ctr"/>
            <a:r>
              <a:rPr lang="en-GB" sz="1800" b="1" u="sng" kern="1200">
                <a:solidFill>
                  <a:srgbClr val="000000"/>
                </a:solidFill>
                <a:effectLst/>
                <a:ea typeface="Times New Roman" panose="02020603050405020304" pitchFamily="18" charset="0"/>
              </a:rPr>
              <a:t>YoungPeopleService@gamcare.org.uk</a:t>
            </a:r>
            <a:endParaRPr lang="en-GB" sz="1800" b="1">
              <a:effectLst/>
              <a:ea typeface="Times New Roman" panose="02020603050405020304" pitchFamily="18" charset="0"/>
            </a:endParaRPr>
          </a:p>
          <a:p>
            <a:pPr algn="ctr"/>
            <a:r>
              <a:rPr lang="en-GB" sz="1800" b="1" kern="1200">
                <a:solidFill>
                  <a:srgbClr val="000000"/>
                </a:solidFill>
                <a:effectLst/>
                <a:ea typeface="Times New Roman" panose="02020603050405020304" pitchFamily="18" charset="0"/>
              </a:rPr>
              <a:t>T:</a:t>
            </a:r>
            <a:r>
              <a:rPr lang="en-GB" sz="1800" b="1">
                <a:solidFill>
                  <a:srgbClr val="000000"/>
                </a:solidFill>
                <a:ea typeface="Times New Roman" panose="02020603050405020304" pitchFamily="18" charset="0"/>
              </a:rPr>
              <a:t> 02030926964</a:t>
            </a:r>
            <a:endParaRPr lang="en-GB" sz="1800" b="1" kern="1200">
              <a:solidFill>
                <a:srgbClr val="000000"/>
              </a:solidFill>
              <a:effectLst/>
              <a:ea typeface="Times New Roman" panose="02020603050405020304" pitchFamily="18" charset="0"/>
            </a:endParaRPr>
          </a:p>
        </p:txBody>
      </p:sp>
    </p:spTree>
    <p:custDataLst>
      <p:tags r:id="rId1"/>
    </p:custDataLst>
    <p:extLst>
      <p:ext uri="{BB962C8B-B14F-4D97-AF65-F5344CB8AC3E}">
        <p14:creationId xmlns:p14="http://schemas.microsoft.com/office/powerpoint/2010/main" val="1691264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Autofit/>
          </a:bodyPr>
          <a:lstStyle/>
          <a:p>
            <a:pPr marL="0" lvl="0" indent="0" algn="ctr">
              <a:buNone/>
            </a:pPr>
            <a:r>
              <a:rPr lang="en-GB" sz="2400"/>
              <a:t>If you are worried about any of the content today you can talk to a teacher or member of staff. For additional support relating to your own or someone else’s relationship with gambling/gaming you can contact Childline or GamCare.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11 / LESSON 1</a:t>
            </a:r>
          </a:p>
        </p:txBody>
      </p:sp>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A1D7330-D3D6-4431-86B2-7D11061A79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4785" y="3986064"/>
            <a:ext cx="2304962" cy="661711"/>
          </a:xfrm>
          <a:prstGeom prst="rect">
            <a:avLst/>
          </a:prstGeom>
        </p:spPr>
      </p:pic>
      <p:sp>
        <p:nvSpPr>
          <p:cNvPr id="8" name="TextBox 7">
            <a:extLst>
              <a:ext uri="{FF2B5EF4-FFF2-40B4-BE49-F238E27FC236}">
                <a16:creationId xmlns:a16="http://schemas.microsoft.com/office/drawing/2014/main" id="{7D7AAA01-09D2-4957-BD23-517A8CBA47EE}"/>
              </a:ext>
            </a:extLst>
          </p:cNvPr>
          <p:cNvSpPr txBox="1"/>
          <p:nvPr/>
        </p:nvSpPr>
        <p:spPr>
          <a:xfrm>
            <a:off x="2157273" y="4385569"/>
            <a:ext cx="3777343" cy="923330"/>
          </a:xfrm>
          <a:prstGeom prst="rect">
            <a:avLst/>
          </a:prstGeom>
          <a:noFill/>
        </p:spPr>
        <p:txBody>
          <a:bodyPr wrap="square">
            <a:spAutoFit/>
          </a:bodyPr>
          <a:lstStyle/>
          <a:p>
            <a:pPr algn="ctr"/>
            <a:endParaRPr lang="en-GB" sz="1800" b="1">
              <a:effectLst/>
              <a:ea typeface="Times New Roman" panose="02020603050405020304" pitchFamily="18" charset="0"/>
            </a:endParaRPr>
          </a:p>
          <a:p>
            <a:pPr algn="ctr"/>
            <a:r>
              <a:rPr lang="en-GB" sz="1800" b="1" u="sng" kern="1200">
                <a:solidFill>
                  <a:srgbClr val="000000"/>
                </a:solidFill>
                <a:effectLst/>
                <a:ea typeface="Times New Roman" panose="02020603050405020304" pitchFamily="18" charset="0"/>
              </a:rPr>
              <a:t>YoungPeopleService@gamcare.org.uk</a:t>
            </a:r>
            <a:endParaRPr lang="en-GB" sz="1800" b="1">
              <a:effectLst/>
              <a:ea typeface="Times New Roman" panose="02020603050405020304" pitchFamily="18" charset="0"/>
            </a:endParaRPr>
          </a:p>
          <a:p>
            <a:pPr algn="ctr"/>
            <a:r>
              <a:rPr lang="en-GB" sz="1800" b="1" kern="1200">
                <a:solidFill>
                  <a:srgbClr val="000000"/>
                </a:solidFill>
                <a:effectLst/>
                <a:ea typeface="Times New Roman" panose="02020603050405020304" pitchFamily="18" charset="0"/>
              </a:rPr>
              <a:t>T:</a:t>
            </a:r>
            <a:r>
              <a:rPr lang="en-GB" sz="1800" b="1">
                <a:solidFill>
                  <a:srgbClr val="000000"/>
                </a:solidFill>
                <a:ea typeface="Times New Roman" panose="02020603050405020304" pitchFamily="18" charset="0"/>
              </a:rPr>
              <a:t> 02030926964</a:t>
            </a:r>
            <a:endParaRPr lang="en-GB" sz="1800" b="1" kern="1200">
              <a:solidFill>
                <a:srgbClr val="000000"/>
              </a:solidFill>
              <a:effectLst/>
              <a:ea typeface="Times New Roman" panose="02020603050405020304" pitchFamily="18" charset="0"/>
            </a:endParaRPr>
          </a:p>
        </p:txBody>
      </p:sp>
    </p:spTree>
    <p:custDataLst>
      <p:tags r:id="rId1"/>
    </p:custDataLst>
    <p:extLst>
      <p:ext uri="{BB962C8B-B14F-4D97-AF65-F5344CB8AC3E}">
        <p14:creationId xmlns:p14="http://schemas.microsoft.com/office/powerpoint/2010/main" val="38996614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1"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3"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7833360" y="3535746"/>
            <a:ext cx="3976461" cy="2468880"/>
          </a:xfrm>
        </p:spPr>
        <p:txBody>
          <a:bodyPr>
            <a:normAutofit/>
          </a:bodyPr>
          <a:lstStyle/>
          <a:p>
            <a:pPr algn="l"/>
            <a:r>
              <a:rPr lang="en-GB" sz="4400"/>
              <a:t>SAFEGUARDING</a:t>
            </a: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8714948" y="4907280"/>
            <a:ext cx="3053380" cy="478536"/>
          </a:xfrm>
        </p:spPr>
        <p:txBody>
          <a:bodyPr>
            <a:normAutofit/>
          </a:bodyPr>
          <a:lstStyle/>
          <a:p>
            <a:pPr algn="l"/>
            <a:r>
              <a:rPr lang="en-GB" sz="2000"/>
              <a:t>YEAR 11 / LESSON 2</a:t>
            </a:r>
          </a:p>
        </p:txBody>
      </p:sp>
      <p:sp>
        <p:nvSpPr>
          <p:cNvPr id="65"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9" name="Freeform: Shape 68">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3" name="Picture 2" descr="A picture containing table, computer, cake, sitting&#10;&#10;Description automatically generated">
            <a:extLst>
              <a:ext uri="{FF2B5EF4-FFF2-40B4-BE49-F238E27FC236}">
                <a16:creationId xmlns:a16="http://schemas.microsoft.com/office/drawing/2014/main" id="{B36A6BA8-7B36-46BC-9860-00F7C493AA97}"/>
              </a:ext>
            </a:extLst>
          </p:cNvPr>
          <p:cNvPicPr>
            <a:picLocks noChangeAspect="1"/>
          </p:cNvPicPr>
          <p:nvPr/>
        </p:nvPicPr>
        <p:blipFill rotWithShape="1">
          <a:blip r:embed="rId3">
            <a:extLst>
              <a:ext uri="{28A0092B-C50C-407E-A947-70E740481C1C}">
                <a14:useLocalDpi xmlns:a14="http://schemas.microsoft.com/office/drawing/2010/main" val="0"/>
              </a:ext>
            </a:extLst>
          </a:blip>
          <a:srcRect l="3875" r="3879" b="1"/>
          <a:stretch/>
        </p:blipFill>
        <p:spPr>
          <a:xfrm>
            <a:off x="921910" y="465243"/>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Tree>
    <p:custDataLst>
      <p:tags r:id="rId1"/>
    </p:custDataLst>
    <p:extLst>
      <p:ext uri="{BB962C8B-B14F-4D97-AF65-F5344CB8AC3E}">
        <p14:creationId xmlns:p14="http://schemas.microsoft.com/office/powerpoint/2010/main" val="442086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D129198-E4E5-4645-BD00-C701D662EDC4}"/>
              </a:ext>
            </a:extLst>
          </p:cNvPr>
          <p:cNvSpPr>
            <a:spLocks noGrp="1"/>
          </p:cNvSpPr>
          <p:nvPr>
            <p:ph type="title"/>
          </p:nvPr>
        </p:nvSpPr>
        <p:spPr>
          <a:xfrm>
            <a:off x="5855109" y="1808480"/>
            <a:ext cx="5995447" cy="1265228"/>
          </a:xfrm>
        </p:spPr>
        <p:txBody>
          <a:bodyPr/>
          <a:lstStyle/>
          <a:p>
            <a:r>
              <a:rPr lang="en-GB">
                <a:solidFill>
                  <a:schemeClr val="accent5"/>
                </a:solidFill>
              </a:rPr>
              <a:t>CHALLENGE</a:t>
            </a:r>
          </a:p>
        </p:txBody>
      </p:sp>
      <p:sp>
        <p:nvSpPr>
          <p:cNvPr id="6" name="Text Placeholder 5">
            <a:extLst>
              <a:ext uri="{FF2B5EF4-FFF2-40B4-BE49-F238E27FC236}">
                <a16:creationId xmlns:a16="http://schemas.microsoft.com/office/drawing/2014/main" id="{A629948C-ACD7-4AF5-AF26-54B04D16D611}"/>
              </a:ext>
            </a:extLst>
          </p:cNvPr>
          <p:cNvSpPr>
            <a:spLocks noGrp="1"/>
          </p:cNvSpPr>
          <p:nvPr>
            <p:ph type="body" idx="1"/>
          </p:nvPr>
        </p:nvSpPr>
        <p:spPr>
          <a:xfrm>
            <a:off x="5855110" y="3180080"/>
            <a:ext cx="5995447" cy="3022757"/>
          </a:xfrm>
        </p:spPr>
        <p:txBody>
          <a:bodyPr>
            <a:noAutofit/>
          </a:bodyPr>
          <a:lstStyle/>
          <a:p>
            <a:r>
              <a:rPr lang="en-GB" b="1">
                <a:solidFill>
                  <a:schemeClr val="tx1"/>
                </a:solidFill>
              </a:rPr>
              <a:t>Whose responsibility is it to safeguard people in relation to gambling and gambling related harms? </a:t>
            </a:r>
          </a:p>
          <a:p>
            <a:r>
              <a:rPr lang="en-GB">
                <a:solidFill>
                  <a:schemeClr val="tx1"/>
                </a:solidFill>
              </a:rPr>
              <a:t>Consider individual, family, media, marketing, gambling industry, financial institutions and any other organisations who may have a role to play. Create a presentation to share your findings/ideas. </a:t>
            </a:r>
          </a:p>
        </p:txBody>
      </p:sp>
      <p:sp>
        <p:nvSpPr>
          <p:cNvPr id="9" name="Text Placeholder 8">
            <a:extLst>
              <a:ext uri="{FF2B5EF4-FFF2-40B4-BE49-F238E27FC236}">
                <a16:creationId xmlns:a16="http://schemas.microsoft.com/office/drawing/2014/main" id="{DFABA6DD-27D1-40C8-BBD3-41130A5307D3}"/>
              </a:ext>
            </a:extLst>
          </p:cNvPr>
          <p:cNvSpPr>
            <a:spLocks noGrp="1"/>
          </p:cNvSpPr>
          <p:nvPr>
            <p:ph type="body" sz="quarter" idx="13"/>
          </p:nvPr>
        </p:nvSpPr>
        <p:spPr>
          <a:xfrm>
            <a:off x="248967" y="-56486"/>
            <a:ext cx="5606143" cy="403225"/>
          </a:xfrm>
        </p:spPr>
        <p:txBody>
          <a:bodyPr/>
          <a:lstStyle/>
          <a:p>
            <a:pPr marL="0" indent="0">
              <a:buNone/>
            </a:pPr>
            <a:r>
              <a:rPr lang="en-GB" b="1"/>
              <a:t>YEAR 11 / LESSON 2</a:t>
            </a:r>
          </a:p>
        </p:txBody>
      </p:sp>
      <p:pic>
        <p:nvPicPr>
          <p:cNvPr id="4" name="Picture 3" descr="A picture containing balloon&#10;&#10;Description automatically generated">
            <a:extLst>
              <a:ext uri="{FF2B5EF4-FFF2-40B4-BE49-F238E27FC236}">
                <a16:creationId xmlns:a16="http://schemas.microsoft.com/office/drawing/2014/main" id="{91E56478-94C6-4CE4-9692-C8F19528EA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582" y="1300899"/>
            <a:ext cx="5161973" cy="5773916"/>
          </a:xfrm>
          <a:prstGeom prst="rect">
            <a:avLst/>
          </a:prstGeom>
        </p:spPr>
      </p:pic>
    </p:spTree>
    <p:custDataLst>
      <p:tags r:id="rId1"/>
    </p:custDataLst>
    <p:extLst>
      <p:ext uri="{BB962C8B-B14F-4D97-AF65-F5344CB8AC3E}">
        <p14:creationId xmlns:p14="http://schemas.microsoft.com/office/powerpoint/2010/main" val="3907104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OBJECTIVES</a:t>
            </a:r>
          </a:p>
        </p:txBody>
      </p:sp>
      <p:graphicFrame>
        <p:nvGraphicFramePr>
          <p:cNvPr id="19" name="Content Placeholder 5">
            <a:extLst>
              <a:ext uri="{FF2B5EF4-FFF2-40B4-BE49-F238E27FC236}">
                <a16:creationId xmlns:a16="http://schemas.microsoft.com/office/drawing/2014/main" id="{6983C6B9-4A06-4EDE-A692-C8057D3D657D}"/>
              </a:ext>
            </a:extLst>
          </p:cNvPr>
          <p:cNvGraphicFramePr>
            <a:graphicFrameLocks noGrp="1"/>
          </p:cNvGraphicFramePr>
          <p:nvPr>
            <p:ph idx="1"/>
            <p:extLst>
              <p:ext uri="{D42A27DB-BD31-4B8C-83A1-F6EECF244321}">
                <p14:modId xmlns:p14="http://schemas.microsoft.com/office/powerpoint/2010/main" val="2845791954"/>
              </p:ext>
            </p:extLst>
          </p:nvPr>
        </p:nvGraphicFramePr>
        <p:xfrm>
          <a:off x="363632" y="1332915"/>
          <a:ext cx="8531793" cy="42422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11 / LESSON 2</a:t>
            </a:r>
          </a:p>
        </p:txBody>
      </p:sp>
      <p:pic>
        <p:nvPicPr>
          <p:cNvPr id="12" name="Graphic 11" descr="Signature with solid fill">
            <a:extLst>
              <a:ext uri="{FF2B5EF4-FFF2-40B4-BE49-F238E27FC236}">
                <a16:creationId xmlns:a16="http://schemas.microsoft.com/office/drawing/2014/main" id="{3D853086-E69F-497A-9371-5B272C9ADC3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884699" y="2006353"/>
            <a:ext cx="5435400" cy="5435400"/>
          </a:xfrm>
          <a:prstGeom prst="rect">
            <a:avLst/>
          </a:prstGeom>
        </p:spPr>
      </p:pic>
    </p:spTree>
    <p:custDataLst>
      <p:tags r:id="rId1"/>
    </p:custDataLst>
    <p:extLst>
      <p:ext uri="{BB962C8B-B14F-4D97-AF65-F5344CB8AC3E}">
        <p14:creationId xmlns:p14="http://schemas.microsoft.com/office/powerpoint/2010/main" val="705685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OUTCOMES</a:t>
            </a:r>
          </a:p>
        </p:txBody>
      </p:sp>
      <p:graphicFrame>
        <p:nvGraphicFramePr>
          <p:cNvPr id="11" name="Content Placeholder 5">
            <a:extLst>
              <a:ext uri="{FF2B5EF4-FFF2-40B4-BE49-F238E27FC236}">
                <a16:creationId xmlns:a16="http://schemas.microsoft.com/office/drawing/2014/main" id="{0D8E8DB6-9B7B-4873-9A41-C86EE38C5300}"/>
              </a:ext>
            </a:extLst>
          </p:cNvPr>
          <p:cNvGraphicFramePr>
            <a:graphicFrameLocks noGrp="1"/>
          </p:cNvGraphicFramePr>
          <p:nvPr>
            <p:ph idx="1"/>
            <p:extLst>
              <p:ext uri="{D42A27DB-BD31-4B8C-83A1-F6EECF244321}">
                <p14:modId xmlns:p14="http://schemas.microsoft.com/office/powerpoint/2010/main" val="550709628"/>
              </p:ext>
            </p:extLst>
          </p:nvPr>
        </p:nvGraphicFramePr>
        <p:xfrm>
          <a:off x="248967" y="1793289"/>
          <a:ext cx="7749814" cy="43836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11 / LESSON 2</a:t>
            </a:r>
          </a:p>
        </p:txBody>
      </p:sp>
      <p:pic>
        <p:nvPicPr>
          <p:cNvPr id="7" name="Picture 6" descr="African, Asian, Black, Brown, Cartoon">
            <a:hlinkClick r:id="rId8"/>
            <a:extLst>
              <a:ext uri="{FF2B5EF4-FFF2-40B4-BE49-F238E27FC236}">
                <a16:creationId xmlns:a16="http://schemas.microsoft.com/office/drawing/2014/main" id="{36E8C752-18D2-4301-B507-525AF5826BC5}"/>
              </a:ext>
            </a:extLst>
          </p:cNvPr>
          <p:cNvPicPr/>
          <p:nvPr/>
        </p:nvPicPr>
        <p:blipFill>
          <a:blip r:embed="rId9">
            <a:extLst>
              <a:ext uri="{28A0092B-C50C-407E-A947-70E740481C1C}">
                <a14:useLocalDpi xmlns:a14="http://schemas.microsoft.com/office/drawing/2010/main" val="0"/>
              </a:ext>
            </a:extLst>
          </a:blip>
          <a:stretch>
            <a:fillRect/>
          </a:stretch>
        </p:blipFill>
        <p:spPr>
          <a:xfrm>
            <a:off x="7661594" y="1793289"/>
            <a:ext cx="4281439" cy="3927432"/>
          </a:xfrm>
          <a:prstGeom prst="rect">
            <a:avLst/>
          </a:prstGeom>
        </p:spPr>
      </p:pic>
    </p:spTree>
    <p:custDataLst>
      <p:tags r:id="rId1"/>
    </p:custDataLst>
    <p:extLst>
      <p:ext uri="{BB962C8B-B14F-4D97-AF65-F5344CB8AC3E}">
        <p14:creationId xmlns:p14="http://schemas.microsoft.com/office/powerpoint/2010/main" val="3898035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POST-IT – SAFEGUARDING, WHAT DOES IT MEAN?</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11 / LESSON 2</a:t>
            </a:r>
          </a:p>
        </p:txBody>
      </p:sp>
      <p:sp>
        <p:nvSpPr>
          <p:cNvPr id="16" name="Content Placeholder 5">
            <a:extLst>
              <a:ext uri="{FF2B5EF4-FFF2-40B4-BE49-F238E27FC236}">
                <a16:creationId xmlns:a16="http://schemas.microsoft.com/office/drawing/2014/main" id="{69093F52-18EF-44A3-999C-351154E9E945}"/>
              </a:ext>
            </a:extLst>
          </p:cNvPr>
          <p:cNvSpPr>
            <a:spLocks noGrp="1"/>
          </p:cNvSpPr>
          <p:nvPr>
            <p:ph idx="1"/>
          </p:nvPr>
        </p:nvSpPr>
        <p:spPr>
          <a:xfrm>
            <a:off x="6802179" y="2264211"/>
            <a:ext cx="4841181" cy="4814856"/>
          </a:xfrm>
        </p:spPr>
        <p:txBody>
          <a:bodyPr>
            <a:noAutofit/>
          </a:bodyPr>
          <a:lstStyle/>
          <a:p>
            <a:pPr marL="0" indent="0" algn="ctr" fontAlgn="base">
              <a:buNone/>
            </a:pPr>
            <a:r>
              <a:rPr lang="en-GB" sz="2400"/>
              <a:t>On post-it notes, write down what you think safeguarding means in relation to gambling.</a:t>
            </a:r>
          </a:p>
          <a:p>
            <a:pPr marL="0" indent="0" algn="ctr" fontAlgn="base">
              <a:buNone/>
            </a:pPr>
            <a:endParaRPr lang="en-GB" sz="2400"/>
          </a:p>
          <a:p>
            <a:pPr marL="0" indent="0" algn="ctr" fontAlgn="base">
              <a:buNone/>
            </a:pPr>
            <a:r>
              <a:rPr lang="en-GB" sz="2400"/>
              <a:t>Let’s discuss and agree upon a definition. </a:t>
            </a:r>
          </a:p>
        </p:txBody>
      </p:sp>
      <p:pic>
        <p:nvPicPr>
          <p:cNvPr id="3" name="Picture 2" descr="A close up of a logo&#10;&#10;Description automatically generated">
            <a:extLst>
              <a:ext uri="{FF2B5EF4-FFF2-40B4-BE49-F238E27FC236}">
                <a16:creationId xmlns:a16="http://schemas.microsoft.com/office/drawing/2014/main" id="{1C12B8A5-59F2-4AF8-9E3B-1DADED098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32916"/>
            <a:ext cx="6928248" cy="5361473"/>
          </a:xfrm>
          <a:prstGeom prst="rect">
            <a:avLst/>
          </a:prstGeom>
        </p:spPr>
      </p:pic>
    </p:spTree>
    <p:custDataLst>
      <p:tags r:id="rId1"/>
    </p:custDataLst>
    <p:extLst>
      <p:ext uri="{BB962C8B-B14F-4D97-AF65-F5344CB8AC3E}">
        <p14:creationId xmlns:p14="http://schemas.microsoft.com/office/powerpoint/2010/main" val="23376738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MIND-MAP</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11 / LESSON 2</a:t>
            </a:r>
          </a:p>
        </p:txBody>
      </p:sp>
      <p:sp>
        <p:nvSpPr>
          <p:cNvPr id="16" name="Content Placeholder 5">
            <a:extLst>
              <a:ext uri="{FF2B5EF4-FFF2-40B4-BE49-F238E27FC236}">
                <a16:creationId xmlns:a16="http://schemas.microsoft.com/office/drawing/2014/main" id="{FE5D81A6-7E05-45A9-B7A4-013E7AAFA571}"/>
              </a:ext>
            </a:extLst>
          </p:cNvPr>
          <p:cNvSpPr>
            <a:spLocks noGrp="1"/>
          </p:cNvSpPr>
          <p:nvPr>
            <p:ph idx="1"/>
          </p:nvPr>
        </p:nvSpPr>
        <p:spPr>
          <a:xfrm>
            <a:off x="273321" y="1943012"/>
            <a:ext cx="4975154" cy="3374712"/>
          </a:xfrm>
        </p:spPr>
        <p:txBody>
          <a:bodyPr>
            <a:noAutofit/>
          </a:bodyPr>
          <a:lstStyle/>
          <a:p>
            <a:pPr marL="0" indent="0" fontAlgn="base">
              <a:buNone/>
            </a:pPr>
            <a:r>
              <a:rPr lang="en-US" sz="2400"/>
              <a:t>In groups, draw a mind-map of the different people and organisations you feel </a:t>
            </a:r>
            <a:r>
              <a:rPr lang="en-US" sz="2400" b="1" i="1">
                <a:solidFill>
                  <a:schemeClr val="accent2"/>
                </a:solidFill>
              </a:rPr>
              <a:t>should</a:t>
            </a:r>
            <a:r>
              <a:rPr lang="en-US" sz="2400"/>
              <a:t> be involved in safeguarding young people against gambling.</a:t>
            </a:r>
            <a:endParaRPr lang="en-GB" sz="2400"/>
          </a:p>
          <a:p>
            <a:pPr marL="0" indent="0">
              <a:buNone/>
            </a:pPr>
            <a:endParaRPr lang="en-US" sz="2400"/>
          </a:p>
          <a:p>
            <a:pPr marL="0" indent="0">
              <a:buNone/>
            </a:pPr>
            <a:r>
              <a:rPr lang="en-US" sz="2400"/>
              <a:t>Feedback your ideas to the class, add any missed people to your mind-map.</a:t>
            </a:r>
            <a:endParaRPr lang="en-GB" sz="2400"/>
          </a:p>
        </p:txBody>
      </p:sp>
      <p:grpSp>
        <p:nvGrpSpPr>
          <p:cNvPr id="2" name="Group 1">
            <a:extLst>
              <a:ext uri="{FF2B5EF4-FFF2-40B4-BE49-F238E27FC236}">
                <a16:creationId xmlns:a16="http://schemas.microsoft.com/office/drawing/2014/main" id="{CF2060ED-EAD9-42F6-91C4-66D26908926F}"/>
              </a:ext>
            </a:extLst>
          </p:cNvPr>
          <p:cNvGrpSpPr/>
          <p:nvPr/>
        </p:nvGrpSpPr>
        <p:grpSpPr>
          <a:xfrm>
            <a:off x="5460357" y="1943012"/>
            <a:ext cx="6325241" cy="3066764"/>
            <a:chOff x="623368" y="2525257"/>
            <a:chExt cx="11226767" cy="3670119"/>
          </a:xfrm>
        </p:grpSpPr>
        <p:sp>
          <p:nvSpPr>
            <p:cNvPr id="3" name="Freeform: Shape 2">
              <a:extLst>
                <a:ext uri="{FF2B5EF4-FFF2-40B4-BE49-F238E27FC236}">
                  <a16:creationId xmlns:a16="http://schemas.microsoft.com/office/drawing/2014/main" id="{C4D63D77-0988-403B-9603-DC944CF6B6A9}"/>
                </a:ext>
              </a:extLst>
            </p:cNvPr>
            <p:cNvSpPr/>
            <p:nvPr/>
          </p:nvSpPr>
          <p:spPr>
            <a:xfrm>
              <a:off x="4897954" y="3513715"/>
              <a:ext cx="2396093" cy="1501662"/>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7" name="Freeform: Shape 16">
              <a:extLst>
                <a:ext uri="{FF2B5EF4-FFF2-40B4-BE49-F238E27FC236}">
                  <a16:creationId xmlns:a16="http://schemas.microsoft.com/office/drawing/2014/main" id="{E92C9529-58AC-4109-BF1E-324AF7571670}"/>
                </a:ext>
              </a:extLst>
            </p:cNvPr>
            <p:cNvSpPr/>
            <p:nvPr/>
          </p:nvSpPr>
          <p:spPr>
            <a:xfrm>
              <a:off x="7200558" y="2602242"/>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8" name="Freeform: Shape 17">
              <a:extLst>
                <a:ext uri="{FF2B5EF4-FFF2-40B4-BE49-F238E27FC236}">
                  <a16:creationId xmlns:a16="http://schemas.microsoft.com/office/drawing/2014/main" id="{EC8DF2A9-83AA-4D28-B180-8ABEEB848974}"/>
                </a:ext>
              </a:extLst>
            </p:cNvPr>
            <p:cNvSpPr/>
            <p:nvPr/>
          </p:nvSpPr>
          <p:spPr>
            <a:xfrm>
              <a:off x="8410143" y="3962946"/>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9" name="Freeform: Shape 18">
              <a:extLst>
                <a:ext uri="{FF2B5EF4-FFF2-40B4-BE49-F238E27FC236}">
                  <a16:creationId xmlns:a16="http://schemas.microsoft.com/office/drawing/2014/main" id="{51F7CEC1-43FF-4C9E-92FA-3DBD841D4F03}"/>
                </a:ext>
              </a:extLst>
            </p:cNvPr>
            <p:cNvSpPr/>
            <p:nvPr/>
          </p:nvSpPr>
          <p:spPr>
            <a:xfrm>
              <a:off x="7094327" y="5142945"/>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0" name="Freeform: Shape 19">
              <a:extLst>
                <a:ext uri="{FF2B5EF4-FFF2-40B4-BE49-F238E27FC236}">
                  <a16:creationId xmlns:a16="http://schemas.microsoft.com/office/drawing/2014/main" id="{EA47685B-0FE6-45C3-94C7-0C2AE0C8CA2E}"/>
                </a:ext>
              </a:extLst>
            </p:cNvPr>
            <p:cNvSpPr/>
            <p:nvPr/>
          </p:nvSpPr>
          <p:spPr>
            <a:xfrm>
              <a:off x="9665011" y="2525257"/>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1" name="Freeform: Shape 20">
              <a:extLst>
                <a:ext uri="{FF2B5EF4-FFF2-40B4-BE49-F238E27FC236}">
                  <a16:creationId xmlns:a16="http://schemas.microsoft.com/office/drawing/2014/main" id="{282B29B2-8F23-4C74-BDAF-AAA9B14F3AE2}"/>
                </a:ext>
              </a:extLst>
            </p:cNvPr>
            <p:cNvSpPr/>
            <p:nvPr/>
          </p:nvSpPr>
          <p:spPr>
            <a:xfrm>
              <a:off x="10170849" y="4842512"/>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2" name="Freeform: Shape 21">
              <a:extLst>
                <a:ext uri="{FF2B5EF4-FFF2-40B4-BE49-F238E27FC236}">
                  <a16:creationId xmlns:a16="http://schemas.microsoft.com/office/drawing/2014/main" id="{4F7C646B-8C83-4F48-8629-C32FB892D1FB}"/>
                </a:ext>
              </a:extLst>
            </p:cNvPr>
            <p:cNvSpPr/>
            <p:nvPr/>
          </p:nvSpPr>
          <p:spPr>
            <a:xfrm>
              <a:off x="3137248" y="2602242"/>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3" name="Freeform: Shape 22">
              <a:extLst>
                <a:ext uri="{FF2B5EF4-FFF2-40B4-BE49-F238E27FC236}">
                  <a16:creationId xmlns:a16="http://schemas.microsoft.com/office/drawing/2014/main" id="{54A5932E-8D80-4A5B-B6EC-72FDF25F1CA1}"/>
                </a:ext>
              </a:extLst>
            </p:cNvPr>
            <p:cNvSpPr/>
            <p:nvPr/>
          </p:nvSpPr>
          <p:spPr>
            <a:xfrm>
              <a:off x="3702225" y="5142944"/>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4" name="Freeform: Shape 23">
              <a:extLst>
                <a:ext uri="{FF2B5EF4-FFF2-40B4-BE49-F238E27FC236}">
                  <a16:creationId xmlns:a16="http://schemas.microsoft.com/office/drawing/2014/main" id="{BE6F3DCA-EC4D-4E2F-8CCF-0DF113FD416F}"/>
                </a:ext>
              </a:extLst>
            </p:cNvPr>
            <p:cNvSpPr/>
            <p:nvPr/>
          </p:nvSpPr>
          <p:spPr>
            <a:xfrm>
              <a:off x="2087911" y="3998012"/>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5" name="Freeform: Shape 24">
              <a:extLst>
                <a:ext uri="{FF2B5EF4-FFF2-40B4-BE49-F238E27FC236}">
                  <a16:creationId xmlns:a16="http://schemas.microsoft.com/office/drawing/2014/main" id="{0C9AC478-E0EA-4657-B4AE-55373A8AFAF9}"/>
                </a:ext>
              </a:extLst>
            </p:cNvPr>
            <p:cNvSpPr/>
            <p:nvPr/>
          </p:nvSpPr>
          <p:spPr>
            <a:xfrm>
              <a:off x="623368" y="2890640"/>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6" name="Freeform: Shape 25">
              <a:extLst>
                <a:ext uri="{FF2B5EF4-FFF2-40B4-BE49-F238E27FC236}">
                  <a16:creationId xmlns:a16="http://schemas.microsoft.com/office/drawing/2014/main" id="{9E092043-1260-41D5-B2EE-E0E757B62769}"/>
                </a:ext>
              </a:extLst>
            </p:cNvPr>
            <p:cNvSpPr/>
            <p:nvPr/>
          </p:nvSpPr>
          <p:spPr>
            <a:xfrm>
              <a:off x="823999" y="5015377"/>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cxnSp>
          <p:nvCxnSpPr>
            <p:cNvPr id="9" name="Straight Connector 8">
              <a:extLst>
                <a:ext uri="{FF2B5EF4-FFF2-40B4-BE49-F238E27FC236}">
                  <a16:creationId xmlns:a16="http://schemas.microsoft.com/office/drawing/2014/main" id="{100C8A53-7BF1-44AE-8061-0C70639BA536}"/>
                </a:ext>
              </a:extLst>
            </p:cNvPr>
            <p:cNvCxnSpPr>
              <a:cxnSpLocks/>
              <a:stCxn id="3" idx="0"/>
            </p:cNvCxnSpPr>
            <p:nvPr/>
          </p:nvCxnSpPr>
          <p:spPr>
            <a:xfrm flipH="1" flipV="1">
              <a:off x="4772294" y="3416855"/>
              <a:ext cx="413378" cy="411713"/>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83DA47D-B448-4D65-BF2E-8F7E27224383}"/>
                </a:ext>
              </a:extLst>
            </p:cNvPr>
            <p:cNvCxnSpPr>
              <a:cxnSpLocks/>
            </p:cNvCxnSpPr>
            <p:nvPr/>
          </p:nvCxnSpPr>
          <p:spPr>
            <a:xfrm flipH="1">
              <a:off x="5164433" y="4842512"/>
              <a:ext cx="286876" cy="473297"/>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2830C55-7B72-4761-9FD3-6029FD2CA047}"/>
                </a:ext>
              </a:extLst>
            </p:cNvPr>
            <p:cNvCxnSpPr>
              <a:cxnSpLocks/>
              <a:endCxn id="19" idx="1"/>
            </p:cNvCxnSpPr>
            <p:nvPr/>
          </p:nvCxnSpPr>
          <p:spPr>
            <a:xfrm>
              <a:off x="7200558" y="4708187"/>
              <a:ext cx="288786" cy="436035"/>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959127D-C89C-4D39-BCC5-F460C66C2594}"/>
                </a:ext>
              </a:extLst>
            </p:cNvPr>
            <p:cNvCxnSpPr>
              <a:cxnSpLocks/>
            </p:cNvCxnSpPr>
            <p:nvPr/>
          </p:nvCxnSpPr>
          <p:spPr>
            <a:xfrm flipV="1">
              <a:off x="7003050" y="3429000"/>
              <a:ext cx="382274" cy="317034"/>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65AC425-55CF-4A13-AF51-88E75FE9A492}"/>
                </a:ext>
              </a:extLst>
            </p:cNvPr>
            <p:cNvCxnSpPr>
              <a:cxnSpLocks/>
              <a:endCxn id="18" idx="15"/>
            </p:cNvCxnSpPr>
            <p:nvPr/>
          </p:nvCxnSpPr>
          <p:spPr>
            <a:xfrm>
              <a:off x="7294047" y="4089432"/>
              <a:ext cx="1206423" cy="118867"/>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FCF2760-C627-42D4-ABC3-E8FD37258FB3}"/>
                </a:ext>
              </a:extLst>
            </p:cNvPr>
            <p:cNvCxnSpPr>
              <a:cxnSpLocks/>
            </p:cNvCxnSpPr>
            <p:nvPr/>
          </p:nvCxnSpPr>
          <p:spPr>
            <a:xfrm flipV="1">
              <a:off x="8879844" y="3092222"/>
              <a:ext cx="785167" cy="8788"/>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2D79F4D-531C-4BFB-8C78-39C07AF9F022}"/>
                </a:ext>
              </a:extLst>
            </p:cNvPr>
            <p:cNvCxnSpPr>
              <a:cxnSpLocks/>
              <a:endCxn id="21" idx="1"/>
            </p:cNvCxnSpPr>
            <p:nvPr/>
          </p:nvCxnSpPr>
          <p:spPr>
            <a:xfrm>
              <a:off x="10086267" y="4708187"/>
              <a:ext cx="479599" cy="135602"/>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B8550E8-4BCC-463E-8582-A0F5054C12EC}"/>
                </a:ext>
              </a:extLst>
            </p:cNvPr>
            <p:cNvCxnSpPr>
              <a:cxnSpLocks/>
              <a:stCxn id="22" idx="12"/>
              <a:endCxn id="24" idx="3"/>
            </p:cNvCxnSpPr>
            <p:nvPr/>
          </p:nvCxnSpPr>
          <p:spPr>
            <a:xfrm flipH="1">
              <a:off x="3075962" y="3465922"/>
              <a:ext cx="361398" cy="642311"/>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4CA38C8-7F39-47F9-B7E1-289B58CE5A15}"/>
                </a:ext>
              </a:extLst>
            </p:cNvPr>
            <p:cNvCxnSpPr>
              <a:cxnSpLocks/>
            </p:cNvCxnSpPr>
            <p:nvPr/>
          </p:nvCxnSpPr>
          <p:spPr>
            <a:xfrm flipH="1">
              <a:off x="2321601" y="3275290"/>
              <a:ext cx="815647" cy="40206"/>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51C118B-CB08-4C5C-A49F-C13B04B86BF4}"/>
                </a:ext>
              </a:extLst>
            </p:cNvPr>
            <p:cNvCxnSpPr>
              <a:cxnSpLocks/>
              <a:endCxn id="26" idx="5"/>
            </p:cNvCxnSpPr>
            <p:nvPr/>
          </p:nvCxnSpPr>
          <p:spPr>
            <a:xfrm flipH="1">
              <a:off x="2364274" y="5015377"/>
              <a:ext cx="363144" cy="278697"/>
            </a:xfrm>
            <a:prstGeom prst="line">
              <a:avLst/>
            </a:prstGeom>
            <a:ln w="38100">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303A5B78-597E-4C43-82B8-1740DE92F6AF}"/>
                </a:ext>
              </a:extLst>
            </p:cNvPr>
            <p:cNvSpPr txBox="1"/>
            <p:nvPr/>
          </p:nvSpPr>
          <p:spPr>
            <a:xfrm>
              <a:off x="5434794" y="3847126"/>
              <a:ext cx="1366301" cy="857482"/>
            </a:xfrm>
            <a:prstGeom prst="rect">
              <a:avLst/>
            </a:prstGeom>
            <a:noFill/>
            <a:ln>
              <a:noFill/>
            </a:ln>
          </p:spPr>
          <p:txBody>
            <a:bodyPr wrap="square" rtlCol="0">
              <a:spAutoFit/>
            </a:bodyPr>
            <a:lstStyle/>
            <a:p>
              <a:pPr algn="ctr"/>
              <a:r>
                <a:rPr lang="en-GB" b="1">
                  <a:solidFill>
                    <a:schemeClr val="accent2"/>
                  </a:solidFill>
                </a:rPr>
                <a:t>MIND</a:t>
              </a:r>
              <a:br>
                <a:rPr lang="en-GB" b="1">
                  <a:solidFill>
                    <a:schemeClr val="accent2"/>
                  </a:solidFill>
                </a:rPr>
              </a:br>
              <a:r>
                <a:rPr lang="en-GB" b="1">
                  <a:solidFill>
                    <a:schemeClr val="accent2"/>
                  </a:solidFill>
                </a:rPr>
                <a:t>MAP</a:t>
              </a:r>
            </a:p>
          </p:txBody>
        </p:sp>
      </p:grpSp>
      <p:sp>
        <p:nvSpPr>
          <p:cNvPr id="29" name="TextBox 28">
            <a:extLst>
              <a:ext uri="{FF2B5EF4-FFF2-40B4-BE49-F238E27FC236}">
                <a16:creationId xmlns:a16="http://schemas.microsoft.com/office/drawing/2014/main" id="{441B6AB7-86DF-4525-B79C-4A234BBE6E26}"/>
              </a:ext>
            </a:extLst>
          </p:cNvPr>
          <p:cNvSpPr txBox="1"/>
          <p:nvPr/>
        </p:nvSpPr>
        <p:spPr>
          <a:xfrm>
            <a:off x="248965" y="5314824"/>
            <a:ext cx="11536633" cy="461665"/>
          </a:xfrm>
          <a:prstGeom prst="rect">
            <a:avLst/>
          </a:prstGeom>
          <a:noFill/>
        </p:spPr>
        <p:txBody>
          <a:bodyPr wrap="square">
            <a:spAutoFit/>
          </a:bodyPr>
          <a:lstStyle/>
          <a:p>
            <a:r>
              <a:rPr lang="en-US" sz="2400"/>
              <a:t>On your mind-map, circle the people who you think </a:t>
            </a:r>
            <a:r>
              <a:rPr lang="en-US" sz="2400" b="1">
                <a:solidFill>
                  <a:schemeClr val="accent2"/>
                </a:solidFill>
              </a:rPr>
              <a:t>are</a:t>
            </a:r>
            <a:r>
              <a:rPr lang="en-US" sz="2400"/>
              <a:t> currently involved in safeguarding.</a:t>
            </a:r>
            <a:endParaRPr lang="en-GB" sz="2400"/>
          </a:p>
        </p:txBody>
      </p:sp>
    </p:spTree>
    <p:custDataLst>
      <p:tags r:id="rId1"/>
    </p:custDataLst>
    <p:extLst>
      <p:ext uri="{BB962C8B-B14F-4D97-AF65-F5344CB8AC3E}">
        <p14:creationId xmlns:p14="http://schemas.microsoft.com/office/powerpoint/2010/main" val="15392774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WE PROUDLY PRESENT…</a:t>
            </a:r>
          </a:p>
        </p:txBody>
      </p:sp>
      <p:graphicFrame>
        <p:nvGraphicFramePr>
          <p:cNvPr id="10" name="Content Placeholder 5">
            <a:extLst>
              <a:ext uri="{FF2B5EF4-FFF2-40B4-BE49-F238E27FC236}">
                <a16:creationId xmlns:a16="http://schemas.microsoft.com/office/drawing/2014/main" id="{25BF84A5-14BC-4812-BDFD-372FF37E9931}"/>
              </a:ext>
            </a:extLst>
          </p:cNvPr>
          <p:cNvGraphicFramePr>
            <a:graphicFrameLocks noGrp="1"/>
          </p:cNvGraphicFramePr>
          <p:nvPr>
            <p:ph idx="1"/>
            <p:extLst>
              <p:ext uri="{D42A27DB-BD31-4B8C-83A1-F6EECF244321}">
                <p14:modId xmlns:p14="http://schemas.microsoft.com/office/powerpoint/2010/main" val="1717022137"/>
              </p:ext>
            </p:extLst>
          </p:nvPr>
        </p:nvGraphicFramePr>
        <p:xfrm>
          <a:off x="5467334" y="1442820"/>
          <a:ext cx="6263593" cy="46631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11 / LESSON 2</a:t>
            </a:r>
          </a:p>
        </p:txBody>
      </p:sp>
      <p:pic>
        <p:nvPicPr>
          <p:cNvPr id="1026" name="Picture 2">
            <a:extLst>
              <a:ext uri="{FF2B5EF4-FFF2-40B4-BE49-F238E27FC236}">
                <a16:creationId xmlns:a16="http://schemas.microsoft.com/office/drawing/2014/main" id="{9B5D6B8D-BB46-4212-BF42-47F26CE178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255" y="2975145"/>
            <a:ext cx="6144255" cy="3574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61288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2">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room&#10;&#10;Description automatically generated">
            <a:extLst>
              <a:ext uri="{FF2B5EF4-FFF2-40B4-BE49-F238E27FC236}">
                <a16:creationId xmlns:a16="http://schemas.microsoft.com/office/drawing/2014/main" id="{55A92873-B164-4759-A560-DF01277FAAC2}"/>
              </a:ext>
            </a:extLst>
          </p:cNvPr>
          <p:cNvPicPr>
            <a:picLocks noChangeAspect="1"/>
          </p:cNvPicPr>
          <p:nvPr/>
        </p:nvPicPr>
        <p:blipFill rotWithShape="1">
          <a:blip r:embed="rId3">
            <a:extLst>
              <a:ext uri="{28A0092B-C50C-407E-A947-70E740481C1C}">
                <a14:useLocalDpi xmlns:a14="http://schemas.microsoft.com/office/drawing/2010/main" val="0"/>
              </a:ext>
            </a:extLst>
          </a:blip>
          <a:srcRect t="18841" b="8042"/>
          <a:stretch/>
        </p:blipFill>
        <p:spPr>
          <a:xfrm rot="21600000">
            <a:off x="2522358" y="10"/>
            <a:ext cx="9669642" cy="6857990"/>
          </a:xfrm>
          <a:prstGeom prst="rect">
            <a:avLst/>
          </a:prstGeom>
        </p:spPr>
      </p:pic>
      <p:sp>
        <p:nvSpPr>
          <p:cNvPr id="40" name="Rectangle 34">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952228" y="743447"/>
            <a:ext cx="3973385" cy="3692028"/>
          </a:xfrm>
          <a:noFill/>
        </p:spPr>
        <p:txBody>
          <a:bodyPr vert="horz" lIns="91440" tIns="45720" rIns="91440" bIns="45720" rtlCol="0" anchor="b">
            <a:normAutofit/>
          </a:bodyPr>
          <a:lstStyle/>
          <a:p>
            <a:pPr algn="l"/>
            <a:r>
              <a:rPr lang="en-US" sz="5200"/>
              <a:t>GAMBLING: ADVERTISING AND MARKETING</a:t>
            </a: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952229" y="4629234"/>
            <a:ext cx="3973386" cy="1485319"/>
          </a:xfrm>
          <a:noFill/>
        </p:spPr>
        <p:txBody>
          <a:bodyPr vert="horz" lIns="91440" tIns="45720" rIns="91440" bIns="45720" rtlCol="0">
            <a:normAutofit/>
          </a:bodyPr>
          <a:lstStyle/>
          <a:p>
            <a:pPr algn="l"/>
            <a:r>
              <a:rPr lang="en-US"/>
              <a:t>YEAR 11 / LESSON 1</a:t>
            </a:r>
          </a:p>
        </p:txBody>
      </p:sp>
      <p:sp>
        <p:nvSpPr>
          <p:cNvPr id="2" name="TextBox 1">
            <a:extLst>
              <a:ext uri="{FF2B5EF4-FFF2-40B4-BE49-F238E27FC236}">
                <a16:creationId xmlns:a16="http://schemas.microsoft.com/office/drawing/2014/main" id="{E68F32E9-7856-4B24-B0D9-2B8183DAED96}"/>
              </a:ext>
            </a:extLst>
          </p:cNvPr>
          <p:cNvSpPr txBox="1"/>
          <p:nvPr/>
        </p:nvSpPr>
        <p:spPr>
          <a:xfrm>
            <a:off x="165694" y="6627169"/>
            <a:ext cx="914400" cy="230832"/>
          </a:xfrm>
          <a:prstGeom prst="rect">
            <a:avLst/>
          </a:prstGeom>
          <a:noFill/>
        </p:spPr>
        <p:txBody>
          <a:bodyPr wrap="square" rtlCol="0">
            <a:spAutoFit/>
          </a:bodyPr>
          <a:lstStyle/>
          <a:p>
            <a:pPr>
              <a:spcAft>
                <a:spcPts val="600"/>
              </a:spcAft>
            </a:pPr>
            <a:r>
              <a:rPr lang="en-GB" sz="900"/>
              <a:t>V1.0 August 21</a:t>
            </a:r>
          </a:p>
        </p:txBody>
      </p:sp>
      <p:pic>
        <p:nvPicPr>
          <p:cNvPr id="7" name="Picture 6">
            <a:extLst>
              <a:ext uri="{FF2B5EF4-FFF2-40B4-BE49-F238E27FC236}">
                <a16:creationId xmlns:a16="http://schemas.microsoft.com/office/drawing/2014/main" id="{BCD3FEF1-C463-4164-8564-A18ED3C7264A}"/>
              </a:ext>
            </a:extLst>
          </p:cNvPr>
          <p:cNvPicPr>
            <a:picLocks noChangeAspect="1"/>
          </p:cNvPicPr>
          <p:nvPr/>
        </p:nvPicPr>
        <p:blipFill>
          <a:blip r:embed="rId4"/>
          <a:stretch>
            <a:fillRect/>
          </a:stretch>
        </p:blipFill>
        <p:spPr>
          <a:xfrm>
            <a:off x="10557387" y="6186477"/>
            <a:ext cx="1476375" cy="581025"/>
          </a:xfrm>
          <a:prstGeom prst="rect">
            <a:avLst/>
          </a:prstGeom>
        </p:spPr>
      </p:pic>
      <p:pic>
        <p:nvPicPr>
          <p:cNvPr id="12" name="Picture 11">
            <a:extLst>
              <a:ext uri="{FF2B5EF4-FFF2-40B4-BE49-F238E27FC236}">
                <a16:creationId xmlns:a16="http://schemas.microsoft.com/office/drawing/2014/main" id="{BBBC7B91-22E0-470C-82B4-396A42015E20}"/>
              </a:ext>
            </a:extLst>
          </p:cNvPr>
          <p:cNvPicPr>
            <a:picLocks noChangeAspect="1"/>
          </p:cNvPicPr>
          <p:nvPr/>
        </p:nvPicPr>
        <p:blipFill>
          <a:blip r:embed="rId5"/>
          <a:stretch>
            <a:fillRect/>
          </a:stretch>
        </p:blipFill>
        <p:spPr>
          <a:xfrm>
            <a:off x="178738" y="6520321"/>
            <a:ext cx="1622488" cy="174166"/>
          </a:xfrm>
          <a:prstGeom prst="rect">
            <a:avLst/>
          </a:prstGeom>
        </p:spPr>
      </p:pic>
    </p:spTree>
    <p:custDataLst>
      <p:tags r:id="rId1"/>
    </p:custDataLst>
    <p:extLst>
      <p:ext uri="{BB962C8B-B14F-4D97-AF65-F5344CB8AC3E}">
        <p14:creationId xmlns:p14="http://schemas.microsoft.com/office/powerpoint/2010/main" val="9013120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VOTING STATIONS</a:t>
            </a:r>
          </a:p>
        </p:txBody>
      </p:sp>
      <p:graphicFrame>
        <p:nvGraphicFramePr>
          <p:cNvPr id="23" name="Content Placeholder 5">
            <a:extLst>
              <a:ext uri="{FF2B5EF4-FFF2-40B4-BE49-F238E27FC236}">
                <a16:creationId xmlns:a16="http://schemas.microsoft.com/office/drawing/2014/main" id="{D4376EF4-EE64-40F6-B6A9-F14FEC0D702B}"/>
              </a:ext>
            </a:extLst>
          </p:cNvPr>
          <p:cNvGraphicFramePr>
            <a:graphicFrameLocks noGrp="1"/>
          </p:cNvGraphicFramePr>
          <p:nvPr>
            <p:ph idx="1"/>
            <p:extLst>
              <p:ext uri="{D42A27DB-BD31-4B8C-83A1-F6EECF244321}">
                <p14:modId xmlns:p14="http://schemas.microsoft.com/office/powerpoint/2010/main" val="2305396514"/>
              </p:ext>
            </p:extLst>
          </p:nvPr>
        </p:nvGraphicFramePr>
        <p:xfrm>
          <a:off x="248965" y="2191482"/>
          <a:ext cx="11576090" cy="39898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11 / LESSON 2</a:t>
            </a:r>
          </a:p>
        </p:txBody>
      </p:sp>
      <p:pic>
        <p:nvPicPr>
          <p:cNvPr id="3" name="Picture 2" descr="A close up of a sign&#10;&#10;Description automatically generated">
            <a:extLst>
              <a:ext uri="{FF2B5EF4-FFF2-40B4-BE49-F238E27FC236}">
                <a16:creationId xmlns:a16="http://schemas.microsoft.com/office/drawing/2014/main" id="{4D26E103-4208-41F0-AFD7-A4CB2CDA77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47689" y="1332916"/>
            <a:ext cx="4578641" cy="5049428"/>
          </a:xfrm>
          <a:prstGeom prst="rect">
            <a:avLst/>
          </a:prstGeom>
        </p:spPr>
      </p:pic>
    </p:spTree>
    <p:custDataLst>
      <p:tags r:id="rId1"/>
    </p:custDataLst>
    <p:extLst>
      <p:ext uri="{BB962C8B-B14F-4D97-AF65-F5344CB8AC3E}">
        <p14:creationId xmlns:p14="http://schemas.microsoft.com/office/powerpoint/2010/main" val="4254309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EXTENSION: WHAT HAPPENS IF THE SAFEGUARDS FAIL?</a:t>
            </a:r>
            <a:endParaRPr lang="en-GB">
              <a:solidFill>
                <a:schemeClr val="bg1"/>
              </a:solidFill>
            </a:endParaRP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11 / LESSON 2</a:t>
            </a:r>
          </a:p>
        </p:txBody>
      </p:sp>
      <p:graphicFrame>
        <p:nvGraphicFramePr>
          <p:cNvPr id="14" name="Content Placeholder 5">
            <a:extLst>
              <a:ext uri="{FF2B5EF4-FFF2-40B4-BE49-F238E27FC236}">
                <a16:creationId xmlns:a16="http://schemas.microsoft.com/office/drawing/2014/main" id="{C3C8C782-FD59-475E-94DB-0981A7771081}"/>
              </a:ext>
            </a:extLst>
          </p:cNvPr>
          <p:cNvGraphicFramePr>
            <a:graphicFrameLocks noGrp="1"/>
          </p:cNvGraphicFramePr>
          <p:nvPr>
            <p:ph idx="1"/>
            <p:extLst>
              <p:ext uri="{D42A27DB-BD31-4B8C-83A1-F6EECF244321}">
                <p14:modId xmlns:p14="http://schemas.microsoft.com/office/powerpoint/2010/main" val="1183442617"/>
              </p:ext>
            </p:extLst>
          </p:nvPr>
        </p:nvGraphicFramePr>
        <p:xfrm>
          <a:off x="557695" y="1634161"/>
          <a:ext cx="10894499" cy="4455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38135226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Autofit/>
          </a:bodyPr>
          <a:lstStyle/>
          <a:p>
            <a:pPr marL="0" lvl="0" indent="0" algn="ctr">
              <a:buNone/>
            </a:pPr>
            <a:r>
              <a:rPr lang="en-GB" sz="2400"/>
              <a:t>If you are worried about any of the content today you can talk to a teacher or member of staff. For additional support relating to your own or someone else’s relationship with gambling/gaming you can contact Childline or GamCare.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11 / LESSON 2</a:t>
            </a:r>
          </a:p>
        </p:txBody>
      </p:sp>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B94B2689-6DFF-49A3-B820-BCE74FCFCB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4785" y="3986064"/>
            <a:ext cx="2304962" cy="661711"/>
          </a:xfrm>
          <a:prstGeom prst="rect">
            <a:avLst/>
          </a:prstGeom>
        </p:spPr>
      </p:pic>
      <p:sp>
        <p:nvSpPr>
          <p:cNvPr id="8" name="TextBox 7">
            <a:extLst>
              <a:ext uri="{FF2B5EF4-FFF2-40B4-BE49-F238E27FC236}">
                <a16:creationId xmlns:a16="http://schemas.microsoft.com/office/drawing/2014/main" id="{40F487AC-3AE6-4EF8-89FD-096336576C4F}"/>
              </a:ext>
            </a:extLst>
          </p:cNvPr>
          <p:cNvSpPr txBox="1"/>
          <p:nvPr/>
        </p:nvSpPr>
        <p:spPr>
          <a:xfrm>
            <a:off x="2157273" y="4385569"/>
            <a:ext cx="3777343" cy="923330"/>
          </a:xfrm>
          <a:prstGeom prst="rect">
            <a:avLst/>
          </a:prstGeom>
          <a:noFill/>
        </p:spPr>
        <p:txBody>
          <a:bodyPr wrap="square">
            <a:spAutoFit/>
          </a:bodyPr>
          <a:lstStyle/>
          <a:p>
            <a:pPr algn="ctr"/>
            <a:endParaRPr lang="en-GB" sz="1800" b="1">
              <a:effectLst/>
              <a:ea typeface="Times New Roman" panose="02020603050405020304" pitchFamily="18" charset="0"/>
            </a:endParaRPr>
          </a:p>
          <a:p>
            <a:pPr algn="ctr"/>
            <a:r>
              <a:rPr lang="en-GB" sz="1800" b="1" u="sng" kern="1200">
                <a:solidFill>
                  <a:srgbClr val="000000"/>
                </a:solidFill>
                <a:effectLst/>
                <a:ea typeface="Times New Roman" panose="02020603050405020304" pitchFamily="18" charset="0"/>
              </a:rPr>
              <a:t>YoungPeopleService@gamcare.org.uk</a:t>
            </a:r>
            <a:endParaRPr lang="en-GB" sz="1800" b="1">
              <a:effectLst/>
              <a:ea typeface="Times New Roman" panose="02020603050405020304" pitchFamily="18" charset="0"/>
            </a:endParaRPr>
          </a:p>
          <a:p>
            <a:pPr algn="ctr"/>
            <a:r>
              <a:rPr lang="en-GB" sz="1800" b="1" kern="1200">
                <a:solidFill>
                  <a:srgbClr val="000000"/>
                </a:solidFill>
                <a:effectLst/>
                <a:ea typeface="Times New Roman" panose="02020603050405020304" pitchFamily="18" charset="0"/>
              </a:rPr>
              <a:t>T:</a:t>
            </a:r>
            <a:r>
              <a:rPr lang="en-GB" sz="1800" b="1">
                <a:solidFill>
                  <a:srgbClr val="000000"/>
                </a:solidFill>
                <a:ea typeface="Times New Roman" panose="02020603050405020304" pitchFamily="18" charset="0"/>
              </a:rPr>
              <a:t> 02030926964</a:t>
            </a:r>
            <a:endParaRPr lang="en-GB" sz="1800" b="1" kern="1200">
              <a:solidFill>
                <a:srgbClr val="000000"/>
              </a:solidFill>
              <a:effectLst/>
              <a:ea typeface="Times New Roman" panose="02020603050405020304" pitchFamily="18" charset="0"/>
            </a:endParaRPr>
          </a:p>
        </p:txBody>
      </p:sp>
    </p:spTree>
    <p:custDataLst>
      <p:tags r:id="rId1"/>
    </p:custDataLst>
    <p:extLst>
      <p:ext uri="{BB962C8B-B14F-4D97-AF65-F5344CB8AC3E}">
        <p14:creationId xmlns:p14="http://schemas.microsoft.com/office/powerpoint/2010/main" val="22126661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7464614" y="1783959"/>
            <a:ext cx="4260026" cy="2889114"/>
          </a:xfrm>
        </p:spPr>
        <p:txBody>
          <a:bodyPr anchor="b">
            <a:normAutofit/>
          </a:bodyPr>
          <a:lstStyle/>
          <a:p>
            <a:pPr algn="l"/>
            <a:r>
              <a:rPr lang="en-GB" sz="4600"/>
              <a:t>WHY DO </a:t>
            </a:r>
            <a:br>
              <a:rPr lang="en-GB" sz="4600"/>
            </a:br>
            <a:r>
              <a:rPr lang="en-GB" sz="4600"/>
              <a:t>YOUNG PEOPLE GAMBLE? </a:t>
            </a:r>
            <a:br>
              <a:rPr lang="en-GB" sz="4600"/>
            </a:br>
            <a:r>
              <a:rPr lang="en-GB" sz="4600"/>
              <a:t>PART 1</a:t>
            </a: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7464612" y="4750893"/>
            <a:ext cx="4087305" cy="1147863"/>
          </a:xfrm>
        </p:spPr>
        <p:txBody>
          <a:bodyPr anchor="t">
            <a:normAutofit/>
          </a:bodyPr>
          <a:lstStyle/>
          <a:p>
            <a:pPr algn="l"/>
            <a:r>
              <a:rPr lang="en-GB" sz="2000"/>
              <a:t>YEAR 11 / LESSON 3</a:t>
            </a:r>
          </a:p>
        </p:txBody>
      </p:sp>
      <p:sp>
        <p:nvSpPr>
          <p:cNvPr id="11" name="Freeform: Shape 1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picture containing room&#10;&#10;Description automatically generated">
            <a:extLst>
              <a:ext uri="{FF2B5EF4-FFF2-40B4-BE49-F238E27FC236}">
                <a16:creationId xmlns:a16="http://schemas.microsoft.com/office/drawing/2014/main" id="{C0C29C46-C6F1-456F-8C14-D88A8E9270D5}"/>
              </a:ext>
            </a:extLst>
          </p:cNvPr>
          <p:cNvPicPr>
            <a:picLocks noChangeAspect="1"/>
          </p:cNvPicPr>
          <p:nvPr/>
        </p:nvPicPr>
        <p:blipFill rotWithShape="1">
          <a:blip r:embed="rId3">
            <a:extLst>
              <a:ext uri="{28A0092B-C50C-407E-A947-70E740481C1C}">
                <a14:useLocalDpi xmlns:a14="http://schemas.microsoft.com/office/drawing/2010/main" val="0"/>
              </a:ext>
            </a:extLst>
          </a:blip>
          <a:srcRect r="1611" b="-2"/>
          <a:stretch/>
        </p:blipFill>
        <p:spPr>
          <a:xfrm>
            <a:off x="88961" y="-115416"/>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6" name="TextBox 1">
            <a:extLst>
              <a:ext uri="{FF2B5EF4-FFF2-40B4-BE49-F238E27FC236}">
                <a16:creationId xmlns:a16="http://schemas.microsoft.com/office/drawing/2014/main" id="{E68F32E9-7856-4B24-B0D9-2B8183DAED96}"/>
              </a:ext>
            </a:extLst>
          </p:cNvPr>
          <p:cNvSpPr txBox="1"/>
          <p:nvPr/>
        </p:nvSpPr>
        <p:spPr>
          <a:xfrm>
            <a:off x="88961" y="6627158"/>
            <a:ext cx="914400"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GB" sz="900"/>
              <a:t>V1.1/Dec20</a:t>
            </a:r>
          </a:p>
        </p:txBody>
      </p:sp>
    </p:spTree>
    <p:custDataLst>
      <p:tags r:id="rId1"/>
    </p:custDataLst>
    <p:extLst>
      <p:ext uri="{BB962C8B-B14F-4D97-AF65-F5344CB8AC3E}">
        <p14:creationId xmlns:p14="http://schemas.microsoft.com/office/powerpoint/2010/main" val="1271541636"/>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D129198-E4E5-4645-BD00-C701D662EDC4}"/>
              </a:ext>
            </a:extLst>
          </p:cNvPr>
          <p:cNvSpPr>
            <a:spLocks noGrp="1"/>
          </p:cNvSpPr>
          <p:nvPr>
            <p:ph type="title"/>
          </p:nvPr>
        </p:nvSpPr>
        <p:spPr>
          <a:xfrm>
            <a:off x="6391922" y="851329"/>
            <a:ext cx="5665299" cy="1949945"/>
          </a:xfrm>
        </p:spPr>
        <p:txBody>
          <a:bodyPr/>
          <a:lstStyle/>
          <a:p>
            <a:r>
              <a:rPr lang="en-GB">
                <a:solidFill>
                  <a:schemeClr val="accent5"/>
                </a:solidFill>
              </a:rPr>
              <a:t>CHALLENGE</a:t>
            </a:r>
          </a:p>
        </p:txBody>
      </p:sp>
      <p:sp>
        <p:nvSpPr>
          <p:cNvPr id="6" name="Text Placeholder 5">
            <a:extLst>
              <a:ext uri="{FF2B5EF4-FFF2-40B4-BE49-F238E27FC236}">
                <a16:creationId xmlns:a16="http://schemas.microsoft.com/office/drawing/2014/main" id="{A629948C-ACD7-4AF5-AF26-54B04D16D611}"/>
              </a:ext>
            </a:extLst>
          </p:cNvPr>
          <p:cNvSpPr>
            <a:spLocks noGrp="1"/>
          </p:cNvSpPr>
          <p:nvPr>
            <p:ph type="body" idx="1"/>
          </p:nvPr>
        </p:nvSpPr>
        <p:spPr>
          <a:xfrm>
            <a:off x="6460443" y="2828262"/>
            <a:ext cx="5382369" cy="2896625"/>
          </a:xfrm>
        </p:spPr>
        <p:txBody>
          <a:bodyPr>
            <a:noAutofit/>
          </a:bodyPr>
          <a:lstStyle/>
          <a:p>
            <a:r>
              <a:rPr lang="en-GB" b="1">
                <a:solidFill>
                  <a:schemeClr val="tx1"/>
                </a:solidFill>
              </a:rPr>
              <a:t>Consider the motivations of young people who gamble, and the potential risks involved. </a:t>
            </a:r>
          </a:p>
          <a:p>
            <a:r>
              <a:rPr lang="en-GB">
                <a:solidFill>
                  <a:schemeClr val="tx1"/>
                </a:solidFill>
              </a:rPr>
              <a:t>Conduct a questionnaire to explore the motivations of your class/school/youth group. Create learning materials to demonstrate your findings. You should explore also, why young people do not gamble.</a:t>
            </a:r>
          </a:p>
        </p:txBody>
      </p:sp>
      <p:sp>
        <p:nvSpPr>
          <p:cNvPr id="9" name="Text Placeholder 8">
            <a:extLst>
              <a:ext uri="{FF2B5EF4-FFF2-40B4-BE49-F238E27FC236}">
                <a16:creationId xmlns:a16="http://schemas.microsoft.com/office/drawing/2014/main" id="{DFABA6DD-27D1-40C8-BBD3-41130A5307D3}"/>
              </a:ext>
            </a:extLst>
          </p:cNvPr>
          <p:cNvSpPr>
            <a:spLocks noGrp="1"/>
          </p:cNvSpPr>
          <p:nvPr>
            <p:ph type="body" sz="quarter" idx="13"/>
          </p:nvPr>
        </p:nvSpPr>
        <p:spPr>
          <a:xfrm>
            <a:off x="248967" y="-56486"/>
            <a:ext cx="5606143" cy="403225"/>
          </a:xfrm>
        </p:spPr>
        <p:txBody>
          <a:bodyPr/>
          <a:lstStyle/>
          <a:p>
            <a:pPr marL="0" indent="0">
              <a:buNone/>
            </a:pPr>
            <a:r>
              <a:rPr lang="en-GB" b="1"/>
              <a:t>YEAR 11 / LESSON 3</a:t>
            </a:r>
          </a:p>
        </p:txBody>
      </p:sp>
      <p:pic>
        <p:nvPicPr>
          <p:cNvPr id="4" name="Picture 3" descr="A close up of a sign&#10;&#10;Description automatically generated">
            <a:extLst>
              <a:ext uri="{FF2B5EF4-FFF2-40B4-BE49-F238E27FC236}">
                <a16:creationId xmlns:a16="http://schemas.microsoft.com/office/drawing/2014/main" id="{69761AEF-85E9-47DE-A42A-7FE576556E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54" y="851329"/>
            <a:ext cx="6558096" cy="5494725"/>
          </a:xfrm>
          <a:prstGeom prst="rect">
            <a:avLst/>
          </a:prstGeom>
        </p:spPr>
      </p:pic>
    </p:spTree>
    <p:custDataLst>
      <p:tags r:id="rId1"/>
    </p:custDataLst>
    <p:extLst>
      <p:ext uri="{BB962C8B-B14F-4D97-AF65-F5344CB8AC3E}">
        <p14:creationId xmlns:p14="http://schemas.microsoft.com/office/powerpoint/2010/main" val="3779727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OBJECTIVES</a:t>
            </a:r>
          </a:p>
        </p:txBody>
      </p:sp>
      <p:graphicFrame>
        <p:nvGraphicFramePr>
          <p:cNvPr id="17" name="Content Placeholder 5">
            <a:extLst>
              <a:ext uri="{FF2B5EF4-FFF2-40B4-BE49-F238E27FC236}">
                <a16:creationId xmlns:a16="http://schemas.microsoft.com/office/drawing/2014/main" id="{2A36AE3A-5CCB-498E-B0AD-A39DCB621A58}"/>
              </a:ext>
            </a:extLst>
          </p:cNvPr>
          <p:cNvGraphicFramePr>
            <a:graphicFrameLocks noGrp="1"/>
          </p:cNvGraphicFramePr>
          <p:nvPr>
            <p:ph idx="1"/>
            <p:extLst>
              <p:ext uri="{D42A27DB-BD31-4B8C-83A1-F6EECF244321}">
                <p14:modId xmlns:p14="http://schemas.microsoft.com/office/powerpoint/2010/main" val="3420654440"/>
              </p:ext>
            </p:extLst>
          </p:nvPr>
        </p:nvGraphicFramePr>
        <p:xfrm>
          <a:off x="248965" y="788838"/>
          <a:ext cx="9758635" cy="49125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11 / LESSON 3</a:t>
            </a:r>
          </a:p>
        </p:txBody>
      </p:sp>
      <p:pic>
        <p:nvPicPr>
          <p:cNvPr id="11" name="Graphic 10" descr="Signature with solid fill">
            <a:extLst>
              <a:ext uri="{FF2B5EF4-FFF2-40B4-BE49-F238E27FC236}">
                <a16:creationId xmlns:a16="http://schemas.microsoft.com/office/drawing/2014/main" id="{0724B948-8FA5-429D-A59A-E416F184D9A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786058" y="2031999"/>
            <a:ext cx="5569551" cy="5569551"/>
          </a:xfrm>
          <a:prstGeom prst="rect">
            <a:avLst/>
          </a:prstGeom>
        </p:spPr>
      </p:pic>
    </p:spTree>
    <p:custDataLst>
      <p:tags r:id="rId1"/>
    </p:custDataLst>
    <p:extLst>
      <p:ext uri="{BB962C8B-B14F-4D97-AF65-F5344CB8AC3E}">
        <p14:creationId xmlns:p14="http://schemas.microsoft.com/office/powerpoint/2010/main" val="1249163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OUTCOMES</a:t>
            </a:r>
          </a:p>
        </p:txBody>
      </p:sp>
      <p:graphicFrame>
        <p:nvGraphicFramePr>
          <p:cNvPr id="8" name="Content Placeholder 5">
            <a:extLst>
              <a:ext uri="{FF2B5EF4-FFF2-40B4-BE49-F238E27FC236}">
                <a16:creationId xmlns:a16="http://schemas.microsoft.com/office/drawing/2014/main" id="{9C231A35-96AE-41AF-A3AA-F9ECE2B0A49B}"/>
              </a:ext>
            </a:extLst>
          </p:cNvPr>
          <p:cNvGraphicFramePr>
            <a:graphicFrameLocks noGrp="1"/>
          </p:cNvGraphicFramePr>
          <p:nvPr>
            <p:ph idx="1"/>
            <p:extLst>
              <p:ext uri="{D42A27DB-BD31-4B8C-83A1-F6EECF244321}">
                <p14:modId xmlns:p14="http://schemas.microsoft.com/office/powerpoint/2010/main" val="3164594214"/>
              </p:ext>
            </p:extLst>
          </p:nvPr>
        </p:nvGraphicFramePr>
        <p:xfrm>
          <a:off x="890781" y="1776997"/>
          <a:ext cx="10517025" cy="39898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11 / LESSON 3</a:t>
            </a:r>
          </a:p>
        </p:txBody>
      </p:sp>
    </p:spTree>
    <p:custDataLst>
      <p:tags r:id="rId1"/>
    </p:custDataLst>
    <p:extLst>
      <p:ext uri="{BB962C8B-B14F-4D97-AF65-F5344CB8AC3E}">
        <p14:creationId xmlns:p14="http://schemas.microsoft.com/office/powerpoint/2010/main" val="42659382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MIND-MAP</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11 / LESSON 3</a:t>
            </a:r>
          </a:p>
        </p:txBody>
      </p:sp>
      <p:sp>
        <p:nvSpPr>
          <p:cNvPr id="16" name="Content Placeholder 5">
            <a:extLst>
              <a:ext uri="{FF2B5EF4-FFF2-40B4-BE49-F238E27FC236}">
                <a16:creationId xmlns:a16="http://schemas.microsoft.com/office/drawing/2014/main" id="{FE5D81A6-7E05-45A9-B7A4-013E7AAFA571}"/>
              </a:ext>
            </a:extLst>
          </p:cNvPr>
          <p:cNvSpPr>
            <a:spLocks noGrp="1"/>
          </p:cNvSpPr>
          <p:nvPr>
            <p:ph idx="1"/>
          </p:nvPr>
        </p:nvSpPr>
        <p:spPr>
          <a:xfrm>
            <a:off x="248966" y="1732687"/>
            <a:ext cx="11669763" cy="1010513"/>
          </a:xfrm>
        </p:spPr>
        <p:txBody>
          <a:bodyPr>
            <a:noAutofit/>
          </a:bodyPr>
          <a:lstStyle/>
          <a:p>
            <a:pPr marL="0" indent="0" fontAlgn="base">
              <a:buNone/>
            </a:pPr>
            <a:r>
              <a:rPr lang="en-GB" sz="2400"/>
              <a:t>Create a mind-map of the different motivations young people may have for gambling. </a:t>
            </a:r>
          </a:p>
          <a:p>
            <a:pPr marL="0" indent="0" fontAlgn="base">
              <a:buNone/>
            </a:pPr>
            <a:r>
              <a:rPr lang="en-GB" sz="2400"/>
              <a:t>This can include gambling through online games, such as the use of loot boxes or via games like penny up/pitch and toss.</a:t>
            </a:r>
          </a:p>
        </p:txBody>
      </p:sp>
      <p:grpSp>
        <p:nvGrpSpPr>
          <p:cNvPr id="2" name="Group 1">
            <a:extLst>
              <a:ext uri="{FF2B5EF4-FFF2-40B4-BE49-F238E27FC236}">
                <a16:creationId xmlns:a16="http://schemas.microsoft.com/office/drawing/2014/main" id="{CF2060ED-EAD9-42F6-91C4-66D26908926F}"/>
              </a:ext>
            </a:extLst>
          </p:cNvPr>
          <p:cNvGrpSpPr/>
          <p:nvPr/>
        </p:nvGrpSpPr>
        <p:grpSpPr>
          <a:xfrm>
            <a:off x="1485264" y="3013560"/>
            <a:ext cx="9502369" cy="3106400"/>
            <a:chOff x="623368" y="2525257"/>
            <a:chExt cx="11226767" cy="3670119"/>
          </a:xfrm>
        </p:grpSpPr>
        <p:sp>
          <p:nvSpPr>
            <p:cNvPr id="3" name="Freeform: Shape 2">
              <a:extLst>
                <a:ext uri="{FF2B5EF4-FFF2-40B4-BE49-F238E27FC236}">
                  <a16:creationId xmlns:a16="http://schemas.microsoft.com/office/drawing/2014/main" id="{C4D63D77-0988-403B-9603-DC944CF6B6A9}"/>
                </a:ext>
              </a:extLst>
            </p:cNvPr>
            <p:cNvSpPr/>
            <p:nvPr/>
          </p:nvSpPr>
          <p:spPr>
            <a:xfrm>
              <a:off x="4897954" y="3513715"/>
              <a:ext cx="2396093" cy="1501662"/>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7" name="Freeform: Shape 16">
              <a:extLst>
                <a:ext uri="{FF2B5EF4-FFF2-40B4-BE49-F238E27FC236}">
                  <a16:creationId xmlns:a16="http://schemas.microsoft.com/office/drawing/2014/main" id="{E92C9529-58AC-4109-BF1E-324AF7571670}"/>
                </a:ext>
              </a:extLst>
            </p:cNvPr>
            <p:cNvSpPr/>
            <p:nvPr/>
          </p:nvSpPr>
          <p:spPr>
            <a:xfrm>
              <a:off x="7200558" y="2602242"/>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8" name="Freeform: Shape 17">
              <a:extLst>
                <a:ext uri="{FF2B5EF4-FFF2-40B4-BE49-F238E27FC236}">
                  <a16:creationId xmlns:a16="http://schemas.microsoft.com/office/drawing/2014/main" id="{EC8DF2A9-83AA-4D28-B180-8ABEEB848974}"/>
                </a:ext>
              </a:extLst>
            </p:cNvPr>
            <p:cNvSpPr/>
            <p:nvPr/>
          </p:nvSpPr>
          <p:spPr>
            <a:xfrm>
              <a:off x="8410143" y="3962946"/>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9" name="Freeform: Shape 18">
              <a:extLst>
                <a:ext uri="{FF2B5EF4-FFF2-40B4-BE49-F238E27FC236}">
                  <a16:creationId xmlns:a16="http://schemas.microsoft.com/office/drawing/2014/main" id="{51F7CEC1-43FF-4C9E-92FA-3DBD841D4F03}"/>
                </a:ext>
              </a:extLst>
            </p:cNvPr>
            <p:cNvSpPr/>
            <p:nvPr/>
          </p:nvSpPr>
          <p:spPr>
            <a:xfrm>
              <a:off x="7094327" y="5142945"/>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0" name="Freeform: Shape 19">
              <a:extLst>
                <a:ext uri="{FF2B5EF4-FFF2-40B4-BE49-F238E27FC236}">
                  <a16:creationId xmlns:a16="http://schemas.microsoft.com/office/drawing/2014/main" id="{EA47685B-0FE6-45C3-94C7-0C2AE0C8CA2E}"/>
                </a:ext>
              </a:extLst>
            </p:cNvPr>
            <p:cNvSpPr/>
            <p:nvPr/>
          </p:nvSpPr>
          <p:spPr>
            <a:xfrm>
              <a:off x="9665011" y="2525257"/>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1" name="Freeform: Shape 20">
              <a:extLst>
                <a:ext uri="{FF2B5EF4-FFF2-40B4-BE49-F238E27FC236}">
                  <a16:creationId xmlns:a16="http://schemas.microsoft.com/office/drawing/2014/main" id="{282B29B2-8F23-4C74-BDAF-AAA9B14F3AE2}"/>
                </a:ext>
              </a:extLst>
            </p:cNvPr>
            <p:cNvSpPr/>
            <p:nvPr/>
          </p:nvSpPr>
          <p:spPr>
            <a:xfrm>
              <a:off x="10170849" y="4842512"/>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2" name="Freeform: Shape 21">
              <a:extLst>
                <a:ext uri="{FF2B5EF4-FFF2-40B4-BE49-F238E27FC236}">
                  <a16:creationId xmlns:a16="http://schemas.microsoft.com/office/drawing/2014/main" id="{4F7C646B-8C83-4F48-8629-C32FB892D1FB}"/>
                </a:ext>
              </a:extLst>
            </p:cNvPr>
            <p:cNvSpPr/>
            <p:nvPr/>
          </p:nvSpPr>
          <p:spPr>
            <a:xfrm>
              <a:off x="3137248" y="2602242"/>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3" name="Freeform: Shape 22">
              <a:extLst>
                <a:ext uri="{FF2B5EF4-FFF2-40B4-BE49-F238E27FC236}">
                  <a16:creationId xmlns:a16="http://schemas.microsoft.com/office/drawing/2014/main" id="{54A5932E-8D80-4A5B-B6EC-72FDF25F1CA1}"/>
                </a:ext>
              </a:extLst>
            </p:cNvPr>
            <p:cNvSpPr/>
            <p:nvPr/>
          </p:nvSpPr>
          <p:spPr>
            <a:xfrm>
              <a:off x="3702225" y="5142944"/>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4" name="Freeform: Shape 23">
              <a:extLst>
                <a:ext uri="{FF2B5EF4-FFF2-40B4-BE49-F238E27FC236}">
                  <a16:creationId xmlns:a16="http://schemas.microsoft.com/office/drawing/2014/main" id="{BE6F3DCA-EC4D-4E2F-8CCF-0DF113FD416F}"/>
                </a:ext>
              </a:extLst>
            </p:cNvPr>
            <p:cNvSpPr/>
            <p:nvPr/>
          </p:nvSpPr>
          <p:spPr>
            <a:xfrm>
              <a:off x="2087911" y="3998012"/>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5" name="Freeform: Shape 24">
              <a:extLst>
                <a:ext uri="{FF2B5EF4-FFF2-40B4-BE49-F238E27FC236}">
                  <a16:creationId xmlns:a16="http://schemas.microsoft.com/office/drawing/2014/main" id="{0C9AC478-E0EA-4657-B4AE-55373A8AFAF9}"/>
                </a:ext>
              </a:extLst>
            </p:cNvPr>
            <p:cNvSpPr/>
            <p:nvPr/>
          </p:nvSpPr>
          <p:spPr>
            <a:xfrm>
              <a:off x="623368" y="2890640"/>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6" name="Freeform: Shape 25">
              <a:extLst>
                <a:ext uri="{FF2B5EF4-FFF2-40B4-BE49-F238E27FC236}">
                  <a16:creationId xmlns:a16="http://schemas.microsoft.com/office/drawing/2014/main" id="{9E092043-1260-41D5-B2EE-E0E757B62769}"/>
                </a:ext>
              </a:extLst>
            </p:cNvPr>
            <p:cNvSpPr/>
            <p:nvPr/>
          </p:nvSpPr>
          <p:spPr>
            <a:xfrm>
              <a:off x="823999" y="5015377"/>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cxnSp>
          <p:nvCxnSpPr>
            <p:cNvPr id="9" name="Straight Connector 8">
              <a:extLst>
                <a:ext uri="{FF2B5EF4-FFF2-40B4-BE49-F238E27FC236}">
                  <a16:creationId xmlns:a16="http://schemas.microsoft.com/office/drawing/2014/main" id="{100C8A53-7BF1-44AE-8061-0C70639BA536}"/>
                </a:ext>
              </a:extLst>
            </p:cNvPr>
            <p:cNvCxnSpPr>
              <a:cxnSpLocks/>
              <a:stCxn id="3" idx="0"/>
            </p:cNvCxnSpPr>
            <p:nvPr/>
          </p:nvCxnSpPr>
          <p:spPr>
            <a:xfrm flipH="1" flipV="1">
              <a:off x="4772294" y="3416855"/>
              <a:ext cx="413378" cy="411713"/>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83DA47D-B448-4D65-BF2E-8F7E27224383}"/>
                </a:ext>
              </a:extLst>
            </p:cNvPr>
            <p:cNvCxnSpPr>
              <a:cxnSpLocks/>
            </p:cNvCxnSpPr>
            <p:nvPr/>
          </p:nvCxnSpPr>
          <p:spPr>
            <a:xfrm flipH="1">
              <a:off x="5164433" y="4842512"/>
              <a:ext cx="286876" cy="473297"/>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2830C55-7B72-4761-9FD3-6029FD2CA047}"/>
                </a:ext>
              </a:extLst>
            </p:cNvPr>
            <p:cNvCxnSpPr>
              <a:cxnSpLocks/>
              <a:endCxn id="19" idx="1"/>
            </p:cNvCxnSpPr>
            <p:nvPr/>
          </p:nvCxnSpPr>
          <p:spPr>
            <a:xfrm>
              <a:off x="7200558" y="4708187"/>
              <a:ext cx="288786" cy="436035"/>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959127D-C89C-4D39-BCC5-F460C66C2594}"/>
                </a:ext>
              </a:extLst>
            </p:cNvPr>
            <p:cNvCxnSpPr>
              <a:cxnSpLocks/>
            </p:cNvCxnSpPr>
            <p:nvPr/>
          </p:nvCxnSpPr>
          <p:spPr>
            <a:xfrm flipV="1">
              <a:off x="7003050" y="3429000"/>
              <a:ext cx="382274" cy="317034"/>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65AC425-55CF-4A13-AF51-88E75FE9A492}"/>
                </a:ext>
              </a:extLst>
            </p:cNvPr>
            <p:cNvCxnSpPr>
              <a:cxnSpLocks/>
              <a:endCxn id="18" idx="15"/>
            </p:cNvCxnSpPr>
            <p:nvPr/>
          </p:nvCxnSpPr>
          <p:spPr>
            <a:xfrm>
              <a:off x="7294047" y="4089432"/>
              <a:ext cx="1206423" cy="118867"/>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FCF2760-C627-42D4-ABC3-E8FD37258FB3}"/>
                </a:ext>
              </a:extLst>
            </p:cNvPr>
            <p:cNvCxnSpPr>
              <a:cxnSpLocks/>
            </p:cNvCxnSpPr>
            <p:nvPr/>
          </p:nvCxnSpPr>
          <p:spPr>
            <a:xfrm flipV="1">
              <a:off x="8879844" y="3092222"/>
              <a:ext cx="785167" cy="8788"/>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2D79F4D-531C-4BFB-8C78-39C07AF9F022}"/>
                </a:ext>
              </a:extLst>
            </p:cNvPr>
            <p:cNvCxnSpPr>
              <a:cxnSpLocks/>
              <a:endCxn id="21" idx="1"/>
            </p:cNvCxnSpPr>
            <p:nvPr/>
          </p:nvCxnSpPr>
          <p:spPr>
            <a:xfrm>
              <a:off x="10086267" y="4708187"/>
              <a:ext cx="479599" cy="135602"/>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B8550E8-4BCC-463E-8582-A0F5054C12EC}"/>
                </a:ext>
              </a:extLst>
            </p:cNvPr>
            <p:cNvCxnSpPr>
              <a:cxnSpLocks/>
              <a:stCxn id="22" idx="12"/>
              <a:endCxn id="24" idx="3"/>
            </p:cNvCxnSpPr>
            <p:nvPr/>
          </p:nvCxnSpPr>
          <p:spPr>
            <a:xfrm flipH="1">
              <a:off x="3075962" y="3465922"/>
              <a:ext cx="361398" cy="642311"/>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4CA38C8-7F39-47F9-B7E1-289B58CE5A15}"/>
                </a:ext>
              </a:extLst>
            </p:cNvPr>
            <p:cNvCxnSpPr>
              <a:cxnSpLocks/>
            </p:cNvCxnSpPr>
            <p:nvPr/>
          </p:nvCxnSpPr>
          <p:spPr>
            <a:xfrm flipH="1">
              <a:off x="2321601" y="3275290"/>
              <a:ext cx="815647" cy="40206"/>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51C118B-CB08-4C5C-A49F-C13B04B86BF4}"/>
                </a:ext>
              </a:extLst>
            </p:cNvPr>
            <p:cNvCxnSpPr>
              <a:cxnSpLocks/>
              <a:endCxn id="26" idx="5"/>
            </p:cNvCxnSpPr>
            <p:nvPr/>
          </p:nvCxnSpPr>
          <p:spPr>
            <a:xfrm flipH="1">
              <a:off x="2364274" y="5015377"/>
              <a:ext cx="363144" cy="278697"/>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303A5B78-597E-4C43-82B8-1740DE92F6AF}"/>
                </a:ext>
              </a:extLst>
            </p:cNvPr>
            <p:cNvSpPr txBox="1"/>
            <p:nvPr/>
          </p:nvSpPr>
          <p:spPr>
            <a:xfrm>
              <a:off x="5453364" y="3766974"/>
              <a:ext cx="1366301" cy="981798"/>
            </a:xfrm>
            <a:prstGeom prst="rect">
              <a:avLst/>
            </a:prstGeom>
            <a:noFill/>
            <a:ln>
              <a:noFill/>
            </a:ln>
          </p:spPr>
          <p:txBody>
            <a:bodyPr wrap="square" rtlCol="0">
              <a:spAutoFit/>
            </a:bodyPr>
            <a:lstStyle/>
            <a:p>
              <a:pPr algn="ctr"/>
              <a:r>
                <a:rPr lang="en-GB" sz="2400" b="1">
                  <a:solidFill>
                    <a:schemeClr val="accent2"/>
                  </a:solidFill>
                </a:rPr>
                <a:t>MIND</a:t>
              </a:r>
              <a:br>
                <a:rPr lang="en-GB" sz="2400" b="1">
                  <a:solidFill>
                    <a:schemeClr val="accent2"/>
                  </a:solidFill>
                </a:rPr>
              </a:br>
              <a:r>
                <a:rPr lang="en-GB" sz="2400" b="1">
                  <a:solidFill>
                    <a:schemeClr val="accent2"/>
                  </a:solidFill>
                </a:rPr>
                <a:t>MAP</a:t>
              </a:r>
            </a:p>
          </p:txBody>
        </p:sp>
      </p:grpSp>
    </p:spTree>
    <p:custDataLst>
      <p:tags r:id="rId1"/>
    </p:custDataLst>
    <p:extLst>
      <p:ext uri="{BB962C8B-B14F-4D97-AF65-F5344CB8AC3E}">
        <p14:creationId xmlns:p14="http://schemas.microsoft.com/office/powerpoint/2010/main" val="42257979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up of a calculator and a pen&#10;&#10;Description automatically generated with medium confidence">
            <a:extLst>
              <a:ext uri="{FF2B5EF4-FFF2-40B4-BE49-F238E27FC236}">
                <a16:creationId xmlns:a16="http://schemas.microsoft.com/office/drawing/2014/main" id="{6CBD79EA-AC3F-4B1C-86EC-8F478A666EF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67" y="482886"/>
            <a:ext cx="6795650" cy="6375113"/>
          </a:xfrm>
          <a:prstGeom prst="rect">
            <a:avLst/>
          </a:prstGeom>
        </p:spPr>
      </p:pic>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WHY NOT?</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11 / LESSON 3</a:t>
            </a:r>
          </a:p>
        </p:txBody>
      </p:sp>
      <p:sp>
        <p:nvSpPr>
          <p:cNvPr id="9" name="Content Placeholder 5">
            <a:extLst>
              <a:ext uri="{FF2B5EF4-FFF2-40B4-BE49-F238E27FC236}">
                <a16:creationId xmlns:a16="http://schemas.microsoft.com/office/drawing/2014/main" id="{3BD0F75A-9D99-4F60-8705-990694AECD3B}"/>
              </a:ext>
            </a:extLst>
          </p:cNvPr>
          <p:cNvSpPr txBox="1">
            <a:spLocks/>
          </p:cNvSpPr>
          <p:nvPr/>
        </p:nvSpPr>
        <p:spPr>
          <a:xfrm>
            <a:off x="5805707" y="1830180"/>
            <a:ext cx="4601486" cy="32928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buNone/>
            </a:pPr>
            <a:endParaRPr lang="en-GB" sz="2400"/>
          </a:p>
          <a:p>
            <a:pPr marL="0" indent="0" algn="ctr" fontAlgn="base">
              <a:buNone/>
            </a:pPr>
            <a:endParaRPr lang="en-GB" sz="2400"/>
          </a:p>
          <a:p>
            <a:pPr marL="0" indent="0" algn="ctr" fontAlgn="base">
              <a:buNone/>
            </a:pPr>
            <a:endParaRPr lang="en-GB" sz="2400"/>
          </a:p>
          <a:p>
            <a:pPr marL="0" indent="0" algn="ctr" fontAlgn="base">
              <a:buNone/>
            </a:pPr>
            <a:r>
              <a:rPr lang="en-GB" sz="2400" b="1"/>
              <a:t>List the reasons why young people don’t gamble?</a:t>
            </a:r>
          </a:p>
        </p:txBody>
      </p:sp>
      <p:sp>
        <p:nvSpPr>
          <p:cNvPr id="2" name="TextBox 1">
            <a:extLst>
              <a:ext uri="{FF2B5EF4-FFF2-40B4-BE49-F238E27FC236}">
                <a16:creationId xmlns:a16="http://schemas.microsoft.com/office/drawing/2014/main" id="{675E1904-F84D-4B62-9759-C4BB20AE5B01}"/>
              </a:ext>
            </a:extLst>
          </p:cNvPr>
          <p:cNvSpPr txBox="1"/>
          <p:nvPr/>
        </p:nvSpPr>
        <p:spPr>
          <a:xfrm rot="784463">
            <a:off x="2498103" y="2112533"/>
            <a:ext cx="2337847" cy="523220"/>
          </a:xfrm>
          <a:prstGeom prst="rect">
            <a:avLst/>
          </a:prstGeom>
          <a:noFill/>
        </p:spPr>
        <p:txBody>
          <a:bodyPr wrap="square" rtlCol="0">
            <a:spAutoFit/>
          </a:bodyPr>
          <a:lstStyle/>
          <a:p>
            <a:pPr algn="ctr"/>
            <a:r>
              <a:rPr lang="en-GB" sz="2800" b="1">
                <a:solidFill>
                  <a:schemeClr val="bg1"/>
                </a:solidFill>
              </a:rPr>
              <a:t>REASONS</a:t>
            </a:r>
          </a:p>
        </p:txBody>
      </p:sp>
      <p:sp>
        <p:nvSpPr>
          <p:cNvPr id="7" name="TextBox 6">
            <a:extLst>
              <a:ext uri="{FF2B5EF4-FFF2-40B4-BE49-F238E27FC236}">
                <a16:creationId xmlns:a16="http://schemas.microsoft.com/office/drawing/2014/main" id="{4E7D2270-A46C-4BB7-971C-9DDDDEB013F7}"/>
              </a:ext>
            </a:extLst>
          </p:cNvPr>
          <p:cNvSpPr txBox="1"/>
          <p:nvPr/>
        </p:nvSpPr>
        <p:spPr>
          <a:xfrm rot="784463">
            <a:off x="2748041" y="2931177"/>
            <a:ext cx="2337847" cy="276999"/>
          </a:xfrm>
          <a:prstGeom prst="rect">
            <a:avLst/>
          </a:prstGeom>
          <a:noFill/>
        </p:spPr>
        <p:txBody>
          <a:bodyPr wrap="square" rtlCol="0">
            <a:spAutoFit/>
          </a:bodyPr>
          <a:lstStyle/>
          <a:p>
            <a:r>
              <a:rPr lang="en-GB" sz="1200"/>
              <a:t>Illegal under a certain age</a:t>
            </a:r>
          </a:p>
        </p:txBody>
      </p:sp>
      <p:sp>
        <p:nvSpPr>
          <p:cNvPr id="8" name="TextBox 7">
            <a:extLst>
              <a:ext uri="{FF2B5EF4-FFF2-40B4-BE49-F238E27FC236}">
                <a16:creationId xmlns:a16="http://schemas.microsoft.com/office/drawing/2014/main" id="{CFE28E16-E153-4DA7-8ECB-2AF1FE370EAC}"/>
              </a:ext>
            </a:extLst>
          </p:cNvPr>
          <p:cNvSpPr txBox="1"/>
          <p:nvPr/>
        </p:nvSpPr>
        <p:spPr>
          <a:xfrm rot="784463">
            <a:off x="2662371" y="3303065"/>
            <a:ext cx="2337847" cy="276999"/>
          </a:xfrm>
          <a:prstGeom prst="rect">
            <a:avLst/>
          </a:prstGeom>
          <a:noFill/>
        </p:spPr>
        <p:txBody>
          <a:bodyPr wrap="square" rtlCol="0">
            <a:spAutoFit/>
          </a:bodyPr>
          <a:lstStyle/>
          <a:p>
            <a:r>
              <a:rPr lang="en-GB" sz="1200"/>
              <a:t>Not morally ethical</a:t>
            </a:r>
          </a:p>
        </p:txBody>
      </p:sp>
      <p:sp>
        <p:nvSpPr>
          <p:cNvPr id="11" name="TextBox 10">
            <a:extLst>
              <a:ext uri="{FF2B5EF4-FFF2-40B4-BE49-F238E27FC236}">
                <a16:creationId xmlns:a16="http://schemas.microsoft.com/office/drawing/2014/main" id="{17A0032B-A449-47DF-9953-58C9F2952EE1}"/>
              </a:ext>
            </a:extLst>
          </p:cNvPr>
          <p:cNvSpPr txBox="1"/>
          <p:nvPr/>
        </p:nvSpPr>
        <p:spPr>
          <a:xfrm rot="784463">
            <a:off x="2573197" y="3671396"/>
            <a:ext cx="2337847" cy="276999"/>
          </a:xfrm>
          <a:prstGeom prst="rect">
            <a:avLst/>
          </a:prstGeom>
          <a:noFill/>
        </p:spPr>
        <p:txBody>
          <a:bodyPr wrap="square" rtlCol="0">
            <a:spAutoFit/>
          </a:bodyPr>
          <a:lstStyle/>
          <a:p>
            <a:r>
              <a:rPr lang="en-GB" sz="1200"/>
              <a:t>Prevent harmful effects</a:t>
            </a:r>
          </a:p>
        </p:txBody>
      </p:sp>
    </p:spTree>
    <p:custDataLst>
      <p:tags r:id="rId1"/>
    </p:custDataLst>
    <p:extLst>
      <p:ext uri="{BB962C8B-B14F-4D97-AF65-F5344CB8AC3E}">
        <p14:creationId xmlns:p14="http://schemas.microsoft.com/office/powerpoint/2010/main" val="26525755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THINK PAIR SHARE</a:t>
            </a:r>
          </a:p>
        </p:txBody>
      </p:sp>
      <p:graphicFrame>
        <p:nvGraphicFramePr>
          <p:cNvPr id="12" name="Content Placeholder 5">
            <a:extLst>
              <a:ext uri="{FF2B5EF4-FFF2-40B4-BE49-F238E27FC236}">
                <a16:creationId xmlns:a16="http://schemas.microsoft.com/office/drawing/2014/main" id="{5367CD29-6553-487C-B539-54F6884313DD}"/>
              </a:ext>
            </a:extLst>
          </p:cNvPr>
          <p:cNvGraphicFramePr>
            <a:graphicFrameLocks noGrp="1"/>
          </p:cNvGraphicFramePr>
          <p:nvPr>
            <p:ph idx="1"/>
            <p:extLst>
              <p:ext uri="{D42A27DB-BD31-4B8C-83A1-F6EECF244321}">
                <p14:modId xmlns:p14="http://schemas.microsoft.com/office/powerpoint/2010/main" val="2120468609"/>
              </p:ext>
            </p:extLst>
          </p:nvPr>
        </p:nvGraphicFramePr>
        <p:xfrm>
          <a:off x="417133" y="1734384"/>
          <a:ext cx="5678867" cy="39898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11 / LESSON 3</a:t>
            </a:r>
          </a:p>
        </p:txBody>
      </p:sp>
      <p:pic>
        <p:nvPicPr>
          <p:cNvPr id="8" name="Picture 7" descr="African, Asian, Black, Brown, Cartoon">
            <a:hlinkClick r:id="rId8"/>
            <a:extLst>
              <a:ext uri="{FF2B5EF4-FFF2-40B4-BE49-F238E27FC236}">
                <a16:creationId xmlns:a16="http://schemas.microsoft.com/office/drawing/2014/main" id="{635D31D0-C592-441E-BDC8-C5C387925489}"/>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6516209" y="1945553"/>
            <a:ext cx="5011903" cy="3778648"/>
          </a:xfrm>
          <a:prstGeom prst="rect">
            <a:avLst/>
          </a:prstGeom>
          <a:noFill/>
          <a:ln>
            <a:noFill/>
          </a:ln>
        </p:spPr>
      </p:pic>
    </p:spTree>
    <p:custDataLst>
      <p:tags r:id="rId1"/>
    </p:custDataLst>
    <p:extLst>
      <p:ext uri="{BB962C8B-B14F-4D97-AF65-F5344CB8AC3E}">
        <p14:creationId xmlns:p14="http://schemas.microsoft.com/office/powerpoint/2010/main" val="3256864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8D51120-631C-4DE6-AD6C-A56C7193A3DE}"/>
              </a:ext>
            </a:extLst>
          </p:cNvPr>
          <p:cNvSpPr/>
          <p:nvPr/>
        </p:nvSpPr>
        <p:spPr>
          <a:xfrm flipH="1">
            <a:off x="0" y="5724887"/>
            <a:ext cx="6585857" cy="741361"/>
          </a:xfrm>
          <a:prstGeom prst="rect">
            <a:avLst/>
          </a:prstGeom>
          <a:gradFill>
            <a:gsLst>
              <a:gs pos="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A7CA54F3-AC5D-4E8A-BEDA-06FF59B1778C}"/>
              </a:ext>
            </a:extLst>
          </p:cNvPr>
          <p:cNvSpPr/>
          <p:nvPr/>
        </p:nvSpPr>
        <p:spPr>
          <a:xfrm rot="5400000" flipH="1">
            <a:off x="5263708" y="5181214"/>
            <a:ext cx="815498" cy="1828800"/>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7">
            <a:extLst>
              <a:ext uri="{FF2B5EF4-FFF2-40B4-BE49-F238E27FC236}">
                <a16:creationId xmlns:a16="http://schemas.microsoft.com/office/drawing/2014/main" id="{5D129198-E4E5-4645-BD00-C701D662EDC4}"/>
              </a:ext>
            </a:extLst>
          </p:cNvPr>
          <p:cNvSpPr>
            <a:spLocks noGrp="1"/>
          </p:cNvSpPr>
          <p:nvPr>
            <p:ph type="title"/>
          </p:nvPr>
        </p:nvSpPr>
        <p:spPr>
          <a:xfrm>
            <a:off x="6673181" y="650030"/>
            <a:ext cx="5518818" cy="1949945"/>
          </a:xfrm>
        </p:spPr>
        <p:txBody>
          <a:bodyPr/>
          <a:lstStyle/>
          <a:p>
            <a:pPr algn="ctr"/>
            <a:r>
              <a:rPr lang="en-GB">
                <a:solidFill>
                  <a:schemeClr val="accent5"/>
                </a:solidFill>
              </a:rPr>
              <a:t>CHALLENGE</a:t>
            </a:r>
          </a:p>
        </p:txBody>
      </p:sp>
      <p:sp>
        <p:nvSpPr>
          <p:cNvPr id="6" name="Text Placeholder 5">
            <a:extLst>
              <a:ext uri="{FF2B5EF4-FFF2-40B4-BE49-F238E27FC236}">
                <a16:creationId xmlns:a16="http://schemas.microsoft.com/office/drawing/2014/main" id="{A629948C-ACD7-4AF5-AF26-54B04D16D611}"/>
              </a:ext>
            </a:extLst>
          </p:cNvPr>
          <p:cNvSpPr>
            <a:spLocks noGrp="1"/>
          </p:cNvSpPr>
          <p:nvPr>
            <p:ph type="body" idx="1"/>
          </p:nvPr>
        </p:nvSpPr>
        <p:spPr>
          <a:xfrm>
            <a:off x="6673180" y="2805222"/>
            <a:ext cx="5518819" cy="2697602"/>
          </a:xfrm>
        </p:spPr>
        <p:txBody>
          <a:bodyPr vert="horz" lIns="91440" tIns="45720" rIns="91440" bIns="45720" rtlCol="0" anchor="t">
            <a:normAutofit/>
          </a:bodyPr>
          <a:lstStyle/>
          <a:p>
            <a:pPr algn="ctr"/>
            <a:r>
              <a:rPr lang="en-GB" b="1">
                <a:solidFill>
                  <a:schemeClr val="tx1"/>
                </a:solidFill>
              </a:rPr>
              <a:t>How does gambling advertising work? </a:t>
            </a:r>
            <a:endParaRPr lang="en-GB" sz="800">
              <a:solidFill>
                <a:schemeClr val="tx1"/>
              </a:solidFill>
            </a:endParaRPr>
          </a:p>
          <a:p>
            <a:pPr algn="ctr"/>
            <a:r>
              <a:rPr lang="en-GB">
                <a:solidFill>
                  <a:schemeClr val="tx1"/>
                </a:solidFill>
              </a:rPr>
              <a:t>Investigate the type of advertising and the processes involved. How have things changed over time? Share your findings using photographs and/or diagrams.</a:t>
            </a:r>
          </a:p>
        </p:txBody>
      </p:sp>
      <p:sp>
        <p:nvSpPr>
          <p:cNvPr id="9" name="Text Placeholder 8">
            <a:extLst>
              <a:ext uri="{FF2B5EF4-FFF2-40B4-BE49-F238E27FC236}">
                <a16:creationId xmlns:a16="http://schemas.microsoft.com/office/drawing/2014/main" id="{DFABA6DD-27D1-40C8-BBD3-41130A5307D3}"/>
              </a:ext>
            </a:extLst>
          </p:cNvPr>
          <p:cNvSpPr>
            <a:spLocks noGrp="1"/>
          </p:cNvSpPr>
          <p:nvPr>
            <p:ph type="body" sz="quarter" idx="13"/>
          </p:nvPr>
        </p:nvSpPr>
        <p:spPr>
          <a:xfrm>
            <a:off x="248967" y="-56486"/>
            <a:ext cx="5606143" cy="403225"/>
          </a:xfrm>
        </p:spPr>
        <p:txBody>
          <a:bodyPr/>
          <a:lstStyle/>
          <a:p>
            <a:pPr marL="0" indent="0">
              <a:buNone/>
            </a:pPr>
            <a:r>
              <a:rPr lang="en-GB" b="1"/>
              <a:t>YEAR 11 / LESSON 1</a:t>
            </a:r>
          </a:p>
        </p:txBody>
      </p:sp>
      <p:pic>
        <p:nvPicPr>
          <p:cNvPr id="3" name="Graphic 2">
            <a:extLst>
              <a:ext uri="{FF2B5EF4-FFF2-40B4-BE49-F238E27FC236}">
                <a16:creationId xmlns:a16="http://schemas.microsoft.com/office/drawing/2014/main" id="{6F9B4578-F7CB-440B-8C98-C670748FBE1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4018" y="1068075"/>
            <a:ext cx="6219162" cy="5133824"/>
          </a:xfrm>
          <a:prstGeom prst="rect">
            <a:avLst/>
          </a:prstGeom>
        </p:spPr>
      </p:pic>
      <p:pic>
        <p:nvPicPr>
          <p:cNvPr id="13" name="Picture 12" descr="A picture containing clock, meter&#10;&#10;Description automatically generated">
            <a:extLst>
              <a:ext uri="{FF2B5EF4-FFF2-40B4-BE49-F238E27FC236}">
                <a16:creationId xmlns:a16="http://schemas.microsoft.com/office/drawing/2014/main" id="{293E89AD-6B38-4EBF-A8E9-7C3ACD5050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8212" y="4828031"/>
            <a:ext cx="846453" cy="291586"/>
          </a:xfrm>
          <a:prstGeom prst="rect">
            <a:avLst/>
          </a:prstGeom>
        </p:spPr>
      </p:pic>
      <p:pic>
        <p:nvPicPr>
          <p:cNvPr id="5" name="Picture 4" descr="A picture containing monitor, street, city, screen&#10;&#10;Description automatically generated">
            <a:extLst>
              <a:ext uri="{FF2B5EF4-FFF2-40B4-BE49-F238E27FC236}">
                <a16:creationId xmlns:a16="http://schemas.microsoft.com/office/drawing/2014/main" id="{1E171D64-D2C2-46F4-A00E-1F7222E4718A}"/>
              </a:ext>
            </a:extLst>
          </p:cNvPr>
          <p:cNvPicPr>
            <a:picLocks noChangeAspect="1"/>
          </p:cNvPicPr>
          <p:nvPr/>
        </p:nvPicPr>
        <p:blipFill rotWithShape="1">
          <a:blip r:embed="rId5">
            <a:extLst>
              <a:ext uri="{28A0092B-C50C-407E-A947-70E740481C1C}">
                <a14:useLocalDpi xmlns:a14="http://schemas.microsoft.com/office/drawing/2010/main" val="0"/>
              </a:ext>
            </a:extLst>
          </a:blip>
          <a:srcRect l="7539" t="5935" r="7331" b="68290"/>
          <a:stretch/>
        </p:blipFill>
        <p:spPr>
          <a:xfrm rot="21002772">
            <a:off x="391596" y="842625"/>
            <a:ext cx="4477608" cy="1355673"/>
          </a:xfrm>
          <a:prstGeom prst="rect">
            <a:avLst/>
          </a:prstGeom>
          <a:effectLst>
            <a:outerShdw blurRad="50800" dist="38100" dir="2700000" algn="tl" rotWithShape="0">
              <a:prstClr val="black">
                <a:alpha val="40000"/>
              </a:prstClr>
            </a:outerShdw>
          </a:effectLst>
        </p:spPr>
      </p:pic>
      <p:pic>
        <p:nvPicPr>
          <p:cNvPr id="14" name="Picture 13" descr="A picture containing monitor, street, city, screen&#10;&#10;Description automatically generated">
            <a:extLst>
              <a:ext uri="{FF2B5EF4-FFF2-40B4-BE49-F238E27FC236}">
                <a16:creationId xmlns:a16="http://schemas.microsoft.com/office/drawing/2014/main" id="{D18DEB49-00CE-46B0-8D8B-1A84E6D28BB4}"/>
              </a:ext>
            </a:extLst>
          </p:cNvPr>
          <p:cNvPicPr>
            <a:picLocks noChangeAspect="1"/>
          </p:cNvPicPr>
          <p:nvPr/>
        </p:nvPicPr>
        <p:blipFill rotWithShape="1">
          <a:blip r:embed="rId5">
            <a:extLst>
              <a:ext uri="{28A0092B-C50C-407E-A947-70E740481C1C}">
                <a14:useLocalDpi xmlns:a14="http://schemas.microsoft.com/office/drawing/2010/main" val="0"/>
              </a:ext>
            </a:extLst>
          </a:blip>
          <a:srcRect l="7539" t="37073" r="7331" b="37152"/>
          <a:stretch/>
        </p:blipFill>
        <p:spPr>
          <a:xfrm rot="1317495">
            <a:off x="2090988" y="2090534"/>
            <a:ext cx="4683540" cy="1418023"/>
          </a:xfrm>
          <a:prstGeom prst="rect">
            <a:avLst/>
          </a:prstGeom>
          <a:effectLst>
            <a:outerShdw blurRad="50800" dist="38100" dir="2700000" algn="tl" rotWithShape="0">
              <a:prstClr val="black">
                <a:alpha val="40000"/>
              </a:prstClr>
            </a:outerShdw>
          </a:effectLst>
        </p:spPr>
      </p:pic>
      <p:pic>
        <p:nvPicPr>
          <p:cNvPr id="15" name="Picture 14" descr="A picture containing monitor, street, city, screen&#10;&#10;Description automatically generated">
            <a:extLst>
              <a:ext uri="{FF2B5EF4-FFF2-40B4-BE49-F238E27FC236}">
                <a16:creationId xmlns:a16="http://schemas.microsoft.com/office/drawing/2014/main" id="{415137C9-9A83-42F0-9DF8-ED1CE33C56B4}"/>
              </a:ext>
            </a:extLst>
          </p:cNvPr>
          <p:cNvPicPr>
            <a:picLocks noChangeAspect="1"/>
          </p:cNvPicPr>
          <p:nvPr/>
        </p:nvPicPr>
        <p:blipFill rotWithShape="1">
          <a:blip r:embed="rId5">
            <a:extLst>
              <a:ext uri="{28A0092B-C50C-407E-A947-70E740481C1C}">
                <a14:useLocalDpi xmlns:a14="http://schemas.microsoft.com/office/drawing/2010/main" val="0"/>
              </a:ext>
            </a:extLst>
          </a:blip>
          <a:srcRect l="7539" t="68641" r="7331" b="5584"/>
          <a:stretch/>
        </p:blipFill>
        <p:spPr>
          <a:xfrm rot="21051764">
            <a:off x="197786" y="3283288"/>
            <a:ext cx="4865225" cy="1473031"/>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41168064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room&#10;&#10;Description automatically generated">
            <a:extLst>
              <a:ext uri="{FF2B5EF4-FFF2-40B4-BE49-F238E27FC236}">
                <a16:creationId xmlns:a16="http://schemas.microsoft.com/office/drawing/2014/main" id="{7244E577-2857-4A14-8D75-64E824048BC4}"/>
              </a:ext>
            </a:extLst>
          </p:cNvPr>
          <p:cNvPicPr>
            <a:picLocks noChangeAspect="1"/>
          </p:cNvPicPr>
          <p:nvPr/>
        </p:nvPicPr>
        <p:blipFill rotWithShape="1">
          <a:blip r:embed="rId3">
            <a:alphaModFix amt="85000"/>
            <a:extLst>
              <a:ext uri="{28A0092B-C50C-407E-A947-70E740481C1C}">
                <a14:useLocalDpi xmlns:a14="http://schemas.microsoft.com/office/drawing/2010/main" val="0"/>
              </a:ext>
            </a:extLst>
          </a:blip>
          <a:srcRect l="11514" t="12558" r="11429" b="15350"/>
          <a:stretch/>
        </p:blipFill>
        <p:spPr>
          <a:xfrm>
            <a:off x="6844979" y="1494827"/>
            <a:ext cx="5098056" cy="4769542"/>
          </a:xfrm>
          <a:prstGeom prst="rect">
            <a:avLst/>
          </a:prstGeom>
        </p:spPr>
      </p:pic>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LET’S INVESTIGATE!</a:t>
            </a:r>
          </a:p>
        </p:txBody>
      </p:sp>
      <p:graphicFrame>
        <p:nvGraphicFramePr>
          <p:cNvPr id="13" name="Content Placeholder 5">
            <a:extLst>
              <a:ext uri="{FF2B5EF4-FFF2-40B4-BE49-F238E27FC236}">
                <a16:creationId xmlns:a16="http://schemas.microsoft.com/office/drawing/2014/main" id="{785AE182-0107-4C8A-976E-E795F4F53BEA}"/>
              </a:ext>
            </a:extLst>
          </p:cNvPr>
          <p:cNvGraphicFramePr>
            <a:graphicFrameLocks noGrp="1"/>
          </p:cNvGraphicFramePr>
          <p:nvPr>
            <p:ph idx="1"/>
            <p:extLst>
              <p:ext uri="{D42A27DB-BD31-4B8C-83A1-F6EECF244321}">
                <p14:modId xmlns:p14="http://schemas.microsoft.com/office/powerpoint/2010/main" val="3661264270"/>
              </p:ext>
            </p:extLst>
          </p:nvPr>
        </p:nvGraphicFramePr>
        <p:xfrm>
          <a:off x="248965" y="1608198"/>
          <a:ext cx="6418163" cy="45428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11 / LESSON 3</a:t>
            </a:r>
          </a:p>
        </p:txBody>
      </p:sp>
      <p:pic>
        <p:nvPicPr>
          <p:cNvPr id="3" name="Picture 2" descr="A close up of a logo&#10;&#10;Description automatically generated">
            <a:extLst>
              <a:ext uri="{FF2B5EF4-FFF2-40B4-BE49-F238E27FC236}">
                <a16:creationId xmlns:a16="http://schemas.microsoft.com/office/drawing/2014/main" id="{3DD02990-A6FF-462F-BCEF-A143B30C0E6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6111" y="2160215"/>
            <a:ext cx="6608254" cy="5944543"/>
          </a:xfrm>
          <a:prstGeom prst="rect">
            <a:avLst/>
          </a:prstGeom>
        </p:spPr>
      </p:pic>
    </p:spTree>
    <p:custDataLst>
      <p:tags r:id="rId1"/>
    </p:custDataLst>
    <p:extLst>
      <p:ext uri="{BB962C8B-B14F-4D97-AF65-F5344CB8AC3E}">
        <p14:creationId xmlns:p14="http://schemas.microsoft.com/office/powerpoint/2010/main" val="11500214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EXIT TICKET</a:t>
            </a:r>
          </a:p>
        </p:txBody>
      </p:sp>
      <p:graphicFrame>
        <p:nvGraphicFramePr>
          <p:cNvPr id="9" name="Content Placeholder 5">
            <a:extLst>
              <a:ext uri="{FF2B5EF4-FFF2-40B4-BE49-F238E27FC236}">
                <a16:creationId xmlns:a16="http://schemas.microsoft.com/office/drawing/2014/main" id="{28649501-35CA-4261-8C70-76CAA73ED505}"/>
              </a:ext>
            </a:extLst>
          </p:cNvPr>
          <p:cNvGraphicFramePr>
            <a:graphicFrameLocks noGrp="1"/>
          </p:cNvGraphicFramePr>
          <p:nvPr>
            <p:ph idx="1"/>
            <p:extLst>
              <p:ext uri="{D42A27DB-BD31-4B8C-83A1-F6EECF244321}">
                <p14:modId xmlns:p14="http://schemas.microsoft.com/office/powerpoint/2010/main" val="1794930285"/>
              </p:ext>
            </p:extLst>
          </p:nvPr>
        </p:nvGraphicFramePr>
        <p:xfrm>
          <a:off x="650241" y="1940560"/>
          <a:ext cx="10627359" cy="40128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11 / LESSON 3</a:t>
            </a:r>
          </a:p>
        </p:txBody>
      </p:sp>
    </p:spTree>
    <p:custDataLst>
      <p:tags r:id="rId1"/>
    </p:custDataLst>
    <p:extLst>
      <p:ext uri="{BB962C8B-B14F-4D97-AF65-F5344CB8AC3E}">
        <p14:creationId xmlns:p14="http://schemas.microsoft.com/office/powerpoint/2010/main" val="32711602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Autofit/>
          </a:bodyPr>
          <a:lstStyle/>
          <a:p>
            <a:pPr marL="0" lvl="0" indent="0" algn="ctr">
              <a:buNone/>
            </a:pPr>
            <a:r>
              <a:rPr lang="en-GB" sz="2400"/>
              <a:t>If you are worried about any of the content today you can talk to a teacher or member of staff. For additional support relating to your own or someone else’s relationship with gambling/gaming you can contact Childline or GamCare.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11 / LESSON 3</a:t>
            </a:r>
          </a:p>
        </p:txBody>
      </p:sp>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23A1010A-C132-4BBE-B971-A7BB4DED5D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4785" y="3986064"/>
            <a:ext cx="2304962" cy="661711"/>
          </a:xfrm>
          <a:prstGeom prst="rect">
            <a:avLst/>
          </a:prstGeom>
        </p:spPr>
      </p:pic>
      <p:sp>
        <p:nvSpPr>
          <p:cNvPr id="8" name="TextBox 7">
            <a:extLst>
              <a:ext uri="{FF2B5EF4-FFF2-40B4-BE49-F238E27FC236}">
                <a16:creationId xmlns:a16="http://schemas.microsoft.com/office/drawing/2014/main" id="{461C59E6-8C78-4EC6-B4A5-305819D2AE7A}"/>
              </a:ext>
            </a:extLst>
          </p:cNvPr>
          <p:cNvSpPr txBox="1"/>
          <p:nvPr/>
        </p:nvSpPr>
        <p:spPr>
          <a:xfrm>
            <a:off x="2157273" y="4385569"/>
            <a:ext cx="3777343" cy="923330"/>
          </a:xfrm>
          <a:prstGeom prst="rect">
            <a:avLst/>
          </a:prstGeom>
          <a:noFill/>
        </p:spPr>
        <p:txBody>
          <a:bodyPr wrap="square">
            <a:spAutoFit/>
          </a:bodyPr>
          <a:lstStyle/>
          <a:p>
            <a:pPr algn="ctr"/>
            <a:endParaRPr lang="en-GB" sz="1800" b="1">
              <a:effectLst/>
              <a:ea typeface="Times New Roman" panose="02020603050405020304" pitchFamily="18" charset="0"/>
            </a:endParaRPr>
          </a:p>
          <a:p>
            <a:pPr algn="ctr"/>
            <a:r>
              <a:rPr lang="en-GB" sz="1800" b="1" u="sng" kern="1200">
                <a:solidFill>
                  <a:srgbClr val="000000"/>
                </a:solidFill>
                <a:effectLst/>
                <a:ea typeface="Times New Roman" panose="02020603050405020304" pitchFamily="18" charset="0"/>
              </a:rPr>
              <a:t>YoungPeopleService@gamcare.org.uk</a:t>
            </a:r>
            <a:endParaRPr lang="en-GB" sz="1800" b="1">
              <a:effectLst/>
              <a:ea typeface="Times New Roman" panose="02020603050405020304" pitchFamily="18" charset="0"/>
            </a:endParaRPr>
          </a:p>
          <a:p>
            <a:pPr algn="ctr"/>
            <a:r>
              <a:rPr lang="en-GB" sz="1800" b="1" kern="1200">
                <a:solidFill>
                  <a:srgbClr val="000000"/>
                </a:solidFill>
                <a:effectLst/>
                <a:ea typeface="Times New Roman" panose="02020603050405020304" pitchFamily="18" charset="0"/>
              </a:rPr>
              <a:t>T:</a:t>
            </a:r>
            <a:r>
              <a:rPr lang="en-GB" sz="1800" b="1">
                <a:solidFill>
                  <a:srgbClr val="000000"/>
                </a:solidFill>
                <a:ea typeface="Times New Roman" panose="02020603050405020304" pitchFamily="18" charset="0"/>
              </a:rPr>
              <a:t> 02030926964</a:t>
            </a:r>
            <a:endParaRPr lang="en-GB" sz="1800" b="1" kern="1200">
              <a:solidFill>
                <a:srgbClr val="000000"/>
              </a:solidFill>
              <a:effectLst/>
              <a:ea typeface="Times New Roman" panose="02020603050405020304" pitchFamily="18" charset="0"/>
            </a:endParaRPr>
          </a:p>
        </p:txBody>
      </p:sp>
    </p:spTree>
    <p:custDataLst>
      <p:tags r:id="rId1"/>
    </p:custDataLst>
    <p:extLst>
      <p:ext uri="{BB962C8B-B14F-4D97-AF65-F5344CB8AC3E}">
        <p14:creationId xmlns:p14="http://schemas.microsoft.com/office/powerpoint/2010/main" val="36366420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7464614" y="1783959"/>
            <a:ext cx="4087306" cy="2889114"/>
          </a:xfrm>
        </p:spPr>
        <p:txBody>
          <a:bodyPr anchor="b">
            <a:normAutofit/>
          </a:bodyPr>
          <a:lstStyle/>
          <a:p>
            <a:pPr algn="l"/>
            <a:r>
              <a:rPr lang="en-GB" sz="4600"/>
              <a:t>WHY DO </a:t>
            </a:r>
            <a:br>
              <a:rPr lang="en-GB" sz="4600"/>
            </a:br>
            <a:r>
              <a:rPr lang="en-GB" sz="4600"/>
              <a:t>YOUNG PEOPLE GAMBLE? </a:t>
            </a:r>
            <a:br>
              <a:rPr lang="en-GB" sz="4600"/>
            </a:br>
            <a:r>
              <a:rPr lang="en-GB" sz="4600"/>
              <a:t>PART 2</a:t>
            </a: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7464612" y="4750893"/>
            <a:ext cx="4087305" cy="1147863"/>
          </a:xfrm>
        </p:spPr>
        <p:txBody>
          <a:bodyPr anchor="t">
            <a:normAutofit/>
          </a:bodyPr>
          <a:lstStyle/>
          <a:p>
            <a:pPr algn="l"/>
            <a:r>
              <a:rPr lang="en-GB" sz="2000"/>
              <a:t>YEAR 11 / LESSON 4</a:t>
            </a:r>
          </a:p>
        </p:txBody>
      </p:sp>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picture containing room&#10;&#10;Description automatically generated">
            <a:extLst>
              <a:ext uri="{FF2B5EF4-FFF2-40B4-BE49-F238E27FC236}">
                <a16:creationId xmlns:a16="http://schemas.microsoft.com/office/drawing/2014/main" id="{C0C29C46-C6F1-456F-8C14-D88A8E9270D5}"/>
              </a:ext>
            </a:extLst>
          </p:cNvPr>
          <p:cNvPicPr>
            <a:picLocks noChangeAspect="1"/>
          </p:cNvPicPr>
          <p:nvPr/>
        </p:nvPicPr>
        <p:blipFill rotWithShape="1">
          <a:blip r:embed="rId3">
            <a:extLst>
              <a:ext uri="{28A0092B-C50C-407E-A947-70E740481C1C}">
                <a14:useLocalDpi xmlns:a14="http://schemas.microsoft.com/office/drawing/2010/main" val="0"/>
              </a:ext>
            </a:extLst>
          </a:blip>
          <a:srcRect r="1611" b="-2"/>
          <a:stretch/>
        </p:blipFill>
        <p:spPr>
          <a:xfrm>
            <a:off x="79778" y="-115399"/>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custDataLst>
      <p:tags r:id="rId1"/>
    </p:custDataLst>
    <p:extLst>
      <p:ext uri="{BB962C8B-B14F-4D97-AF65-F5344CB8AC3E}">
        <p14:creationId xmlns:p14="http://schemas.microsoft.com/office/powerpoint/2010/main" val="3970399901"/>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761AEF-85E9-47DE-A42A-7FE576556E3B}"/>
              </a:ext>
            </a:extLst>
          </p:cNvPr>
          <p:cNvPicPr>
            <a:picLocks noChangeAspect="1"/>
          </p:cNvPicPr>
          <p:nvPr/>
        </p:nvPicPr>
        <p:blipFill rotWithShape="1">
          <a:blip r:embed="rId3">
            <a:extLst>
              <a:ext uri="{28A0092B-C50C-407E-A947-70E740481C1C}">
                <a14:useLocalDpi xmlns:a14="http://schemas.microsoft.com/office/drawing/2010/main" val="0"/>
              </a:ext>
            </a:extLst>
          </a:blip>
          <a:srcRect l="6368"/>
          <a:stretch/>
        </p:blipFill>
        <p:spPr>
          <a:xfrm>
            <a:off x="0" y="1845781"/>
            <a:ext cx="8773549" cy="5009136"/>
          </a:xfrm>
          <a:prstGeom prst="rect">
            <a:avLst/>
          </a:prstGeom>
        </p:spPr>
      </p:pic>
      <p:sp>
        <p:nvSpPr>
          <p:cNvPr id="8" name="Title 7">
            <a:extLst>
              <a:ext uri="{FF2B5EF4-FFF2-40B4-BE49-F238E27FC236}">
                <a16:creationId xmlns:a16="http://schemas.microsoft.com/office/drawing/2014/main" id="{5D129198-E4E5-4645-BD00-C701D662EDC4}"/>
              </a:ext>
            </a:extLst>
          </p:cNvPr>
          <p:cNvSpPr>
            <a:spLocks noGrp="1"/>
          </p:cNvSpPr>
          <p:nvPr>
            <p:ph type="title"/>
          </p:nvPr>
        </p:nvSpPr>
        <p:spPr>
          <a:xfrm>
            <a:off x="6949440" y="653366"/>
            <a:ext cx="5107780" cy="1949945"/>
          </a:xfrm>
        </p:spPr>
        <p:txBody>
          <a:bodyPr/>
          <a:lstStyle/>
          <a:p>
            <a:r>
              <a:rPr lang="en-GB">
                <a:solidFill>
                  <a:schemeClr val="accent5"/>
                </a:solidFill>
              </a:rPr>
              <a:t>CHALLENGE</a:t>
            </a:r>
          </a:p>
        </p:txBody>
      </p:sp>
      <p:sp>
        <p:nvSpPr>
          <p:cNvPr id="6" name="Text Placeholder 5">
            <a:extLst>
              <a:ext uri="{FF2B5EF4-FFF2-40B4-BE49-F238E27FC236}">
                <a16:creationId xmlns:a16="http://schemas.microsoft.com/office/drawing/2014/main" id="{A629948C-ACD7-4AF5-AF26-54B04D16D611}"/>
              </a:ext>
            </a:extLst>
          </p:cNvPr>
          <p:cNvSpPr>
            <a:spLocks noGrp="1"/>
          </p:cNvSpPr>
          <p:nvPr>
            <p:ph type="body" idx="1"/>
          </p:nvPr>
        </p:nvSpPr>
        <p:spPr>
          <a:xfrm>
            <a:off x="7020560" y="2630299"/>
            <a:ext cx="5036660" cy="2896625"/>
          </a:xfrm>
        </p:spPr>
        <p:txBody>
          <a:bodyPr>
            <a:noAutofit/>
          </a:bodyPr>
          <a:lstStyle/>
          <a:p>
            <a:pPr fontAlgn="base"/>
            <a:r>
              <a:rPr lang="en-GB" b="1">
                <a:solidFill>
                  <a:schemeClr val="tx1"/>
                </a:solidFill>
              </a:rPr>
              <a:t>Explore how young people can be supported to recognise the potential harm of gambling. </a:t>
            </a:r>
          </a:p>
          <a:p>
            <a:pPr fontAlgn="base"/>
            <a:r>
              <a:rPr lang="en-GB">
                <a:solidFill>
                  <a:schemeClr val="tx1"/>
                </a:solidFill>
              </a:rPr>
              <a:t>Create resources to support them in recognising the potential harms.  </a:t>
            </a:r>
          </a:p>
        </p:txBody>
      </p:sp>
      <p:sp>
        <p:nvSpPr>
          <p:cNvPr id="9" name="Text Placeholder 8">
            <a:extLst>
              <a:ext uri="{FF2B5EF4-FFF2-40B4-BE49-F238E27FC236}">
                <a16:creationId xmlns:a16="http://schemas.microsoft.com/office/drawing/2014/main" id="{DFABA6DD-27D1-40C8-BBD3-41130A5307D3}"/>
              </a:ext>
            </a:extLst>
          </p:cNvPr>
          <p:cNvSpPr>
            <a:spLocks noGrp="1"/>
          </p:cNvSpPr>
          <p:nvPr>
            <p:ph type="body" sz="quarter" idx="13"/>
          </p:nvPr>
        </p:nvSpPr>
        <p:spPr>
          <a:xfrm>
            <a:off x="248967" y="-56486"/>
            <a:ext cx="5606143" cy="403225"/>
          </a:xfrm>
        </p:spPr>
        <p:txBody>
          <a:bodyPr/>
          <a:lstStyle/>
          <a:p>
            <a:pPr marL="0" indent="0">
              <a:buNone/>
            </a:pPr>
            <a:r>
              <a:rPr lang="en-GB" b="1"/>
              <a:t>YEAR 11 / LESSON 4</a:t>
            </a:r>
          </a:p>
        </p:txBody>
      </p:sp>
      <p:sp>
        <p:nvSpPr>
          <p:cNvPr id="7" name="TextBox 6">
            <a:extLst>
              <a:ext uri="{FF2B5EF4-FFF2-40B4-BE49-F238E27FC236}">
                <a16:creationId xmlns:a16="http://schemas.microsoft.com/office/drawing/2014/main" id="{333D6D99-3C18-43AA-982A-D720DBB885DF}"/>
              </a:ext>
            </a:extLst>
          </p:cNvPr>
          <p:cNvSpPr txBox="1"/>
          <p:nvPr/>
        </p:nvSpPr>
        <p:spPr>
          <a:xfrm>
            <a:off x="248967" y="6522206"/>
            <a:ext cx="5154805" cy="246221"/>
          </a:xfrm>
          <a:prstGeom prst="rect">
            <a:avLst/>
          </a:prstGeom>
          <a:noFill/>
        </p:spPr>
        <p:txBody>
          <a:bodyPr wrap="square" rtlCol="0">
            <a:spAutoFit/>
          </a:bodyPr>
          <a:lstStyle/>
          <a:p>
            <a:r>
              <a:rPr lang="en-GB" sz="1000"/>
              <a:t>©YGAM 2020: All rights reserved</a:t>
            </a:r>
          </a:p>
        </p:txBody>
      </p:sp>
    </p:spTree>
    <p:custDataLst>
      <p:tags r:id="rId1"/>
    </p:custDataLst>
    <p:extLst>
      <p:ext uri="{BB962C8B-B14F-4D97-AF65-F5344CB8AC3E}">
        <p14:creationId xmlns:p14="http://schemas.microsoft.com/office/powerpoint/2010/main" val="42561176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OBJECTIVES</a:t>
            </a:r>
          </a:p>
        </p:txBody>
      </p:sp>
      <p:graphicFrame>
        <p:nvGraphicFramePr>
          <p:cNvPr id="13" name="Content Placeholder 5">
            <a:extLst>
              <a:ext uri="{FF2B5EF4-FFF2-40B4-BE49-F238E27FC236}">
                <a16:creationId xmlns:a16="http://schemas.microsoft.com/office/drawing/2014/main" id="{7E14436A-1452-4F47-AA58-261F6780B9DF}"/>
              </a:ext>
            </a:extLst>
          </p:cNvPr>
          <p:cNvGraphicFramePr>
            <a:graphicFrameLocks noGrp="1"/>
          </p:cNvGraphicFramePr>
          <p:nvPr>
            <p:ph idx="1"/>
            <p:extLst>
              <p:ext uri="{D42A27DB-BD31-4B8C-83A1-F6EECF244321}">
                <p14:modId xmlns:p14="http://schemas.microsoft.com/office/powerpoint/2010/main" val="4128882940"/>
              </p:ext>
            </p:extLst>
          </p:nvPr>
        </p:nvGraphicFramePr>
        <p:xfrm>
          <a:off x="308011" y="1036926"/>
          <a:ext cx="9540240" cy="47224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11 / LESSON 4</a:t>
            </a:r>
          </a:p>
        </p:txBody>
      </p:sp>
      <p:sp>
        <p:nvSpPr>
          <p:cNvPr id="10" name="Rectangle 9">
            <a:extLst>
              <a:ext uri="{FF2B5EF4-FFF2-40B4-BE49-F238E27FC236}">
                <a16:creationId xmlns:a16="http://schemas.microsoft.com/office/drawing/2014/main" id="{C9CF0E58-A08E-4529-A7E5-B7A3809C5FAE}"/>
              </a:ext>
            </a:extLst>
          </p:cNvPr>
          <p:cNvSpPr/>
          <p:nvPr/>
        </p:nvSpPr>
        <p:spPr>
          <a:xfrm rot="16200000">
            <a:off x="6100528" y="4807351"/>
            <a:ext cx="815498" cy="1828800"/>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Graphic 7" descr="Signature with solid fill">
            <a:extLst>
              <a:ext uri="{FF2B5EF4-FFF2-40B4-BE49-F238E27FC236}">
                <a16:creationId xmlns:a16="http://schemas.microsoft.com/office/drawing/2014/main" id="{F4BE9999-95A9-48DD-8F51-72CFAC0949D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113870" y="2255520"/>
            <a:ext cx="5192032" cy="5192032"/>
          </a:xfrm>
          <a:prstGeom prst="rect">
            <a:avLst/>
          </a:prstGeom>
        </p:spPr>
      </p:pic>
    </p:spTree>
    <p:custDataLst>
      <p:tags r:id="rId1"/>
    </p:custDataLst>
    <p:extLst>
      <p:ext uri="{BB962C8B-B14F-4D97-AF65-F5344CB8AC3E}">
        <p14:creationId xmlns:p14="http://schemas.microsoft.com/office/powerpoint/2010/main" val="19742450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OUTCOMES</a:t>
            </a:r>
          </a:p>
        </p:txBody>
      </p:sp>
      <p:graphicFrame>
        <p:nvGraphicFramePr>
          <p:cNvPr id="17" name="Content Placeholder 5">
            <a:extLst>
              <a:ext uri="{FF2B5EF4-FFF2-40B4-BE49-F238E27FC236}">
                <a16:creationId xmlns:a16="http://schemas.microsoft.com/office/drawing/2014/main" id="{9273FA1E-D2AD-4F6A-9C57-FD0FE8310411}"/>
              </a:ext>
            </a:extLst>
          </p:cNvPr>
          <p:cNvGraphicFramePr>
            <a:graphicFrameLocks noGrp="1"/>
          </p:cNvGraphicFramePr>
          <p:nvPr>
            <p:ph idx="1"/>
            <p:extLst>
              <p:ext uri="{D42A27DB-BD31-4B8C-83A1-F6EECF244321}">
                <p14:modId xmlns:p14="http://schemas.microsoft.com/office/powerpoint/2010/main" val="3560914521"/>
              </p:ext>
            </p:extLst>
          </p:nvPr>
        </p:nvGraphicFramePr>
        <p:xfrm>
          <a:off x="1617215" y="1634161"/>
          <a:ext cx="8957569" cy="43392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11 / LESSON 4</a:t>
            </a:r>
          </a:p>
        </p:txBody>
      </p:sp>
    </p:spTree>
    <p:custDataLst>
      <p:tags r:id="rId1"/>
    </p:custDataLst>
    <p:extLst>
      <p:ext uri="{BB962C8B-B14F-4D97-AF65-F5344CB8AC3E}">
        <p14:creationId xmlns:p14="http://schemas.microsoft.com/office/powerpoint/2010/main" val="39083499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THINK PAIR SHARE</a:t>
            </a:r>
          </a:p>
        </p:txBody>
      </p:sp>
      <p:graphicFrame>
        <p:nvGraphicFramePr>
          <p:cNvPr id="15" name="Content Placeholder 5">
            <a:extLst>
              <a:ext uri="{FF2B5EF4-FFF2-40B4-BE49-F238E27FC236}">
                <a16:creationId xmlns:a16="http://schemas.microsoft.com/office/drawing/2014/main" id="{F195A0E5-31BC-4D92-A4CC-942E235B26A3}"/>
              </a:ext>
            </a:extLst>
          </p:cNvPr>
          <p:cNvGraphicFramePr>
            <a:graphicFrameLocks noGrp="1"/>
          </p:cNvGraphicFramePr>
          <p:nvPr>
            <p:ph idx="1"/>
            <p:extLst>
              <p:ext uri="{D42A27DB-BD31-4B8C-83A1-F6EECF244321}">
                <p14:modId xmlns:p14="http://schemas.microsoft.com/office/powerpoint/2010/main" val="417231237"/>
              </p:ext>
            </p:extLst>
          </p:nvPr>
        </p:nvGraphicFramePr>
        <p:xfrm>
          <a:off x="157528" y="1634161"/>
          <a:ext cx="5778970" cy="39898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11 / LESSON 4</a:t>
            </a:r>
          </a:p>
        </p:txBody>
      </p:sp>
      <p:pic>
        <p:nvPicPr>
          <p:cNvPr id="7" name="Picture 6" descr="A close up of a toy&#10;&#10;Description automatically generated">
            <a:extLst>
              <a:ext uri="{FF2B5EF4-FFF2-40B4-BE49-F238E27FC236}">
                <a16:creationId xmlns:a16="http://schemas.microsoft.com/office/drawing/2014/main" id="{083D78FE-0D2F-4176-BEBA-AA13E32304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91725" y="1332916"/>
            <a:ext cx="6800275" cy="4844364"/>
          </a:xfrm>
          <a:prstGeom prst="rect">
            <a:avLst/>
          </a:prstGeom>
        </p:spPr>
      </p:pic>
    </p:spTree>
    <p:custDataLst>
      <p:tags r:id="rId1"/>
    </p:custDataLst>
    <p:extLst>
      <p:ext uri="{BB962C8B-B14F-4D97-AF65-F5344CB8AC3E}">
        <p14:creationId xmlns:p14="http://schemas.microsoft.com/office/powerpoint/2010/main" val="38754356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A DEFINITION</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11 / LESSON 4</a:t>
            </a:r>
          </a:p>
        </p:txBody>
      </p:sp>
      <p:graphicFrame>
        <p:nvGraphicFramePr>
          <p:cNvPr id="32" name="Content Placeholder 5">
            <a:extLst>
              <a:ext uri="{FF2B5EF4-FFF2-40B4-BE49-F238E27FC236}">
                <a16:creationId xmlns:a16="http://schemas.microsoft.com/office/drawing/2014/main" id="{BDEE6ADE-A9AC-40F7-A048-828589BB14CE}"/>
              </a:ext>
            </a:extLst>
          </p:cNvPr>
          <p:cNvGraphicFramePr>
            <a:graphicFrameLocks noGrp="1"/>
          </p:cNvGraphicFramePr>
          <p:nvPr>
            <p:ph idx="1"/>
            <p:extLst>
              <p:ext uri="{D42A27DB-BD31-4B8C-83A1-F6EECF244321}">
                <p14:modId xmlns:p14="http://schemas.microsoft.com/office/powerpoint/2010/main" val="2956707502"/>
              </p:ext>
            </p:extLst>
          </p:nvPr>
        </p:nvGraphicFramePr>
        <p:xfrm>
          <a:off x="630315" y="1997476"/>
          <a:ext cx="11409284" cy="39461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17038856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LET’S SORT IT!</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11 / LESSON 4</a:t>
            </a:r>
          </a:p>
        </p:txBody>
      </p:sp>
      <p:sp>
        <p:nvSpPr>
          <p:cNvPr id="16" name="Content Placeholder 5">
            <a:extLst>
              <a:ext uri="{FF2B5EF4-FFF2-40B4-BE49-F238E27FC236}">
                <a16:creationId xmlns:a16="http://schemas.microsoft.com/office/drawing/2014/main" id="{FE5D81A6-7E05-45A9-B7A4-013E7AAFA571}"/>
              </a:ext>
            </a:extLst>
          </p:cNvPr>
          <p:cNvSpPr>
            <a:spLocks noGrp="1"/>
          </p:cNvSpPr>
          <p:nvPr>
            <p:ph idx="1"/>
          </p:nvPr>
        </p:nvSpPr>
        <p:spPr>
          <a:xfrm>
            <a:off x="1400499" y="1732687"/>
            <a:ext cx="9391002" cy="1010513"/>
          </a:xfrm>
        </p:spPr>
        <p:txBody>
          <a:bodyPr>
            <a:noAutofit/>
          </a:bodyPr>
          <a:lstStyle/>
          <a:p>
            <a:pPr marL="0" indent="0" algn="ctr" fontAlgn="base">
              <a:buNone/>
            </a:pPr>
            <a:r>
              <a:rPr lang="en-GB" sz="2400" b="1"/>
              <a:t>Sort the statement cards into the following categories:</a:t>
            </a:r>
          </a:p>
        </p:txBody>
      </p:sp>
      <p:sp>
        <p:nvSpPr>
          <p:cNvPr id="6" name="Oval 5">
            <a:extLst>
              <a:ext uri="{FF2B5EF4-FFF2-40B4-BE49-F238E27FC236}">
                <a16:creationId xmlns:a16="http://schemas.microsoft.com/office/drawing/2014/main" id="{127AE2E2-C36C-474F-A16C-137DC49BFDBA}"/>
              </a:ext>
            </a:extLst>
          </p:cNvPr>
          <p:cNvSpPr/>
          <p:nvPr/>
        </p:nvSpPr>
        <p:spPr>
          <a:xfrm>
            <a:off x="1400499" y="2592373"/>
            <a:ext cx="2780908" cy="278090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6B7D87C1-F7FC-4DCC-AB45-64F8271C0658}"/>
              </a:ext>
            </a:extLst>
          </p:cNvPr>
          <p:cNvSpPr/>
          <p:nvPr/>
        </p:nvSpPr>
        <p:spPr>
          <a:xfrm>
            <a:off x="4705546" y="2592373"/>
            <a:ext cx="2780908" cy="278090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D59245CC-EE4B-43D8-9B7D-6BE7CC32A318}"/>
              </a:ext>
            </a:extLst>
          </p:cNvPr>
          <p:cNvSpPr/>
          <p:nvPr/>
        </p:nvSpPr>
        <p:spPr>
          <a:xfrm>
            <a:off x="8010593" y="2592373"/>
            <a:ext cx="2780908" cy="278090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C7D0E1A5-5DDF-4F6C-B3F9-663AB9C11F71}"/>
              </a:ext>
            </a:extLst>
          </p:cNvPr>
          <p:cNvSpPr txBox="1"/>
          <p:nvPr/>
        </p:nvSpPr>
        <p:spPr>
          <a:xfrm>
            <a:off x="1400499" y="3525626"/>
            <a:ext cx="2780908" cy="954107"/>
          </a:xfrm>
          <a:prstGeom prst="rect">
            <a:avLst/>
          </a:prstGeom>
          <a:noFill/>
        </p:spPr>
        <p:txBody>
          <a:bodyPr wrap="square" rtlCol="0">
            <a:spAutoFit/>
          </a:bodyPr>
          <a:lstStyle/>
          <a:p>
            <a:pPr algn="ctr"/>
            <a:r>
              <a:rPr lang="en-GB" sz="3200" b="1">
                <a:solidFill>
                  <a:schemeClr val="bg1"/>
                </a:solidFill>
              </a:rPr>
              <a:t>RED</a:t>
            </a:r>
          </a:p>
          <a:p>
            <a:pPr algn="ctr"/>
            <a:r>
              <a:rPr lang="en-GB" sz="2400">
                <a:solidFill>
                  <a:schemeClr val="bg1"/>
                </a:solidFill>
              </a:rPr>
              <a:t>HARMFUL</a:t>
            </a:r>
          </a:p>
        </p:txBody>
      </p:sp>
      <p:sp>
        <p:nvSpPr>
          <p:cNvPr id="35" name="TextBox 34">
            <a:extLst>
              <a:ext uri="{FF2B5EF4-FFF2-40B4-BE49-F238E27FC236}">
                <a16:creationId xmlns:a16="http://schemas.microsoft.com/office/drawing/2014/main" id="{22F716DF-F72A-4D64-9FA8-3B8B745A2669}"/>
              </a:ext>
            </a:extLst>
          </p:cNvPr>
          <p:cNvSpPr txBox="1"/>
          <p:nvPr/>
        </p:nvSpPr>
        <p:spPr>
          <a:xfrm>
            <a:off x="4705546" y="3525626"/>
            <a:ext cx="2780908" cy="954107"/>
          </a:xfrm>
          <a:prstGeom prst="rect">
            <a:avLst/>
          </a:prstGeom>
          <a:noFill/>
        </p:spPr>
        <p:txBody>
          <a:bodyPr wrap="square" rtlCol="0">
            <a:spAutoFit/>
          </a:bodyPr>
          <a:lstStyle/>
          <a:p>
            <a:pPr algn="ctr"/>
            <a:r>
              <a:rPr lang="en-GB" sz="3200" b="1">
                <a:solidFill>
                  <a:schemeClr val="bg1"/>
                </a:solidFill>
              </a:rPr>
              <a:t>AMBER</a:t>
            </a:r>
          </a:p>
          <a:p>
            <a:pPr algn="ctr"/>
            <a:r>
              <a:rPr lang="en-GB" sz="2400">
                <a:solidFill>
                  <a:schemeClr val="bg1"/>
                </a:solidFill>
              </a:rPr>
              <a:t>AT RISK</a:t>
            </a:r>
          </a:p>
        </p:txBody>
      </p:sp>
      <p:sp>
        <p:nvSpPr>
          <p:cNvPr id="36" name="TextBox 35">
            <a:extLst>
              <a:ext uri="{FF2B5EF4-FFF2-40B4-BE49-F238E27FC236}">
                <a16:creationId xmlns:a16="http://schemas.microsoft.com/office/drawing/2014/main" id="{EB37E17E-16B7-4363-97FC-2BFFDA3F626B}"/>
              </a:ext>
            </a:extLst>
          </p:cNvPr>
          <p:cNvSpPr txBox="1"/>
          <p:nvPr/>
        </p:nvSpPr>
        <p:spPr>
          <a:xfrm>
            <a:off x="8010593" y="3525626"/>
            <a:ext cx="2780908" cy="954107"/>
          </a:xfrm>
          <a:prstGeom prst="rect">
            <a:avLst/>
          </a:prstGeom>
          <a:noFill/>
        </p:spPr>
        <p:txBody>
          <a:bodyPr wrap="square" rtlCol="0">
            <a:spAutoFit/>
          </a:bodyPr>
          <a:lstStyle/>
          <a:p>
            <a:pPr algn="ctr"/>
            <a:r>
              <a:rPr lang="en-GB" sz="3200" b="1">
                <a:solidFill>
                  <a:schemeClr val="bg1"/>
                </a:solidFill>
              </a:rPr>
              <a:t>GREEN</a:t>
            </a:r>
          </a:p>
          <a:p>
            <a:pPr algn="ctr"/>
            <a:r>
              <a:rPr lang="en-GB" sz="2400">
                <a:solidFill>
                  <a:schemeClr val="bg1"/>
                </a:solidFill>
              </a:rPr>
              <a:t>NOT HARMFUL</a:t>
            </a:r>
          </a:p>
        </p:txBody>
      </p:sp>
    </p:spTree>
    <p:custDataLst>
      <p:tags r:id="rId1"/>
    </p:custDataLst>
    <p:extLst>
      <p:ext uri="{BB962C8B-B14F-4D97-AF65-F5344CB8AC3E}">
        <p14:creationId xmlns:p14="http://schemas.microsoft.com/office/powerpoint/2010/main" val="928413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OBJECTIVES</a:t>
            </a:r>
          </a:p>
        </p:txBody>
      </p:sp>
      <p:graphicFrame>
        <p:nvGraphicFramePr>
          <p:cNvPr id="24" name="Content Placeholder 5">
            <a:extLst>
              <a:ext uri="{FF2B5EF4-FFF2-40B4-BE49-F238E27FC236}">
                <a16:creationId xmlns:a16="http://schemas.microsoft.com/office/drawing/2014/main" id="{21FF9C4F-4215-4F01-A116-BDDD416E10DA}"/>
              </a:ext>
            </a:extLst>
          </p:cNvPr>
          <p:cNvGraphicFramePr>
            <a:graphicFrameLocks noGrp="1"/>
          </p:cNvGraphicFramePr>
          <p:nvPr>
            <p:ph idx="1"/>
            <p:extLst>
              <p:ext uri="{D42A27DB-BD31-4B8C-83A1-F6EECF244321}">
                <p14:modId xmlns:p14="http://schemas.microsoft.com/office/powerpoint/2010/main" val="2487163613"/>
              </p:ext>
            </p:extLst>
          </p:nvPr>
        </p:nvGraphicFramePr>
        <p:xfrm>
          <a:off x="401367" y="1711542"/>
          <a:ext cx="6444910" cy="39898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11 / LESSON 1</a:t>
            </a:r>
          </a:p>
        </p:txBody>
      </p:sp>
      <p:pic>
        <p:nvPicPr>
          <p:cNvPr id="3" name="Graphic 2" descr="Signature with solid fill">
            <a:extLst>
              <a:ext uri="{FF2B5EF4-FFF2-40B4-BE49-F238E27FC236}">
                <a16:creationId xmlns:a16="http://schemas.microsoft.com/office/drawing/2014/main" id="{92EA71F5-54F8-441D-B6B5-A552AD0281B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10700" y="1156641"/>
            <a:ext cx="6444910" cy="6444910"/>
          </a:xfrm>
          <a:prstGeom prst="rect">
            <a:avLst/>
          </a:prstGeom>
        </p:spPr>
      </p:pic>
    </p:spTree>
    <p:custDataLst>
      <p:tags r:id="rId1"/>
    </p:custDataLst>
    <p:extLst>
      <p:ext uri="{BB962C8B-B14F-4D97-AF65-F5344CB8AC3E}">
        <p14:creationId xmlns:p14="http://schemas.microsoft.com/office/powerpoint/2010/main" val="10494734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ARE WE AWARE?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11 / LESSON 4</a:t>
            </a:r>
          </a:p>
        </p:txBody>
      </p:sp>
      <p:sp>
        <p:nvSpPr>
          <p:cNvPr id="16" name="Content Placeholder 5">
            <a:extLst>
              <a:ext uri="{FF2B5EF4-FFF2-40B4-BE49-F238E27FC236}">
                <a16:creationId xmlns:a16="http://schemas.microsoft.com/office/drawing/2014/main" id="{FE5D81A6-7E05-45A9-B7A4-013E7AAFA571}"/>
              </a:ext>
            </a:extLst>
          </p:cNvPr>
          <p:cNvSpPr>
            <a:spLocks noGrp="1"/>
          </p:cNvSpPr>
          <p:nvPr>
            <p:ph idx="1"/>
          </p:nvPr>
        </p:nvSpPr>
        <p:spPr>
          <a:xfrm>
            <a:off x="340407" y="1773327"/>
            <a:ext cx="5582873" cy="2250033"/>
          </a:xfrm>
        </p:spPr>
        <p:txBody>
          <a:bodyPr>
            <a:noAutofit/>
          </a:bodyPr>
          <a:lstStyle/>
          <a:p>
            <a:pPr marL="0" indent="0" fontAlgn="base">
              <a:buNone/>
            </a:pPr>
            <a:r>
              <a:rPr lang="en-US" sz="2400"/>
              <a:t>Create a resource to promote awareness regarding the potential harms of gambling</a:t>
            </a:r>
          </a:p>
          <a:p>
            <a:pPr fontAlgn="base"/>
            <a:r>
              <a:rPr lang="en-US" sz="2400"/>
              <a:t>What type of resource would be best? </a:t>
            </a:r>
          </a:p>
          <a:p>
            <a:pPr fontAlgn="base"/>
            <a:r>
              <a:rPr lang="en-US" sz="2400"/>
              <a:t>How and where can people seek support?</a:t>
            </a:r>
          </a:p>
          <a:p>
            <a:pPr fontAlgn="base"/>
            <a:endParaRPr lang="en-US" sz="2400"/>
          </a:p>
          <a:p>
            <a:pPr marL="0" indent="0" fontAlgn="base">
              <a:buNone/>
            </a:pPr>
            <a:endParaRPr lang="en-US" sz="2400" b="1"/>
          </a:p>
          <a:p>
            <a:pPr marL="0" indent="0" fontAlgn="base">
              <a:buNone/>
            </a:pPr>
            <a:r>
              <a:rPr lang="en-US" sz="2400" b="1"/>
              <a:t>Present your resource to the class.</a:t>
            </a:r>
            <a:endParaRPr lang="en-GB" sz="2400" b="1"/>
          </a:p>
        </p:txBody>
      </p:sp>
      <p:pic>
        <p:nvPicPr>
          <p:cNvPr id="15" name="Picture 14" descr="African, Asian, Black, Brown, Cartoon">
            <a:hlinkClick r:id="rId3"/>
            <a:extLst>
              <a:ext uri="{FF2B5EF4-FFF2-40B4-BE49-F238E27FC236}">
                <a16:creationId xmlns:a16="http://schemas.microsoft.com/office/drawing/2014/main" id="{FDBF3429-2598-44C3-8F2F-1B123B9B764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350000" y="2570480"/>
            <a:ext cx="4609151" cy="3397559"/>
          </a:xfrm>
          <a:prstGeom prst="rect">
            <a:avLst/>
          </a:prstGeom>
          <a:noFill/>
          <a:ln>
            <a:noFill/>
          </a:ln>
        </p:spPr>
      </p:pic>
    </p:spTree>
    <p:custDataLst>
      <p:tags r:id="rId1"/>
    </p:custDataLst>
    <p:extLst>
      <p:ext uri="{BB962C8B-B14F-4D97-AF65-F5344CB8AC3E}">
        <p14:creationId xmlns:p14="http://schemas.microsoft.com/office/powerpoint/2010/main" val="17983746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Autofit/>
          </a:bodyPr>
          <a:lstStyle/>
          <a:p>
            <a:pPr marL="0" lvl="0" indent="0" algn="ctr">
              <a:buNone/>
            </a:pPr>
            <a:r>
              <a:rPr lang="en-GB" sz="2400"/>
              <a:t>If you are worried about any of the content today you can talk to a teacher or member of staff. For additional support relating to your own or someone else’s relationship with gambling/gaming you can contact Childline or GamCare.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11 / LESSON 4</a:t>
            </a:r>
          </a:p>
        </p:txBody>
      </p:sp>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BCE3FE38-FD68-4073-B4AD-7AB7A911A1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4785" y="3986064"/>
            <a:ext cx="2304962" cy="661711"/>
          </a:xfrm>
          <a:prstGeom prst="rect">
            <a:avLst/>
          </a:prstGeom>
        </p:spPr>
      </p:pic>
      <p:sp>
        <p:nvSpPr>
          <p:cNvPr id="8" name="TextBox 7">
            <a:extLst>
              <a:ext uri="{FF2B5EF4-FFF2-40B4-BE49-F238E27FC236}">
                <a16:creationId xmlns:a16="http://schemas.microsoft.com/office/drawing/2014/main" id="{3F8CA430-FA2D-46CF-9031-4B5D77F8A7BA}"/>
              </a:ext>
            </a:extLst>
          </p:cNvPr>
          <p:cNvSpPr txBox="1"/>
          <p:nvPr/>
        </p:nvSpPr>
        <p:spPr>
          <a:xfrm>
            <a:off x="2157273" y="4385569"/>
            <a:ext cx="3777343" cy="923330"/>
          </a:xfrm>
          <a:prstGeom prst="rect">
            <a:avLst/>
          </a:prstGeom>
          <a:noFill/>
        </p:spPr>
        <p:txBody>
          <a:bodyPr wrap="square">
            <a:spAutoFit/>
          </a:bodyPr>
          <a:lstStyle/>
          <a:p>
            <a:pPr algn="ctr"/>
            <a:endParaRPr lang="en-GB" sz="1800" b="1">
              <a:effectLst/>
              <a:ea typeface="Times New Roman" panose="02020603050405020304" pitchFamily="18" charset="0"/>
            </a:endParaRPr>
          </a:p>
          <a:p>
            <a:pPr algn="ctr"/>
            <a:r>
              <a:rPr lang="en-GB" sz="1800" b="1" u="sng" kern="1200">
                <a:solidFill>
                  <a:srgbClr val="000000"/>
                </a:solidFill>
                <a:effectLst/>
                <a:ea typeface="Times New Roman" panose="02020603050405020304" pitchFamily="18" charset="0"/>
              </a:rPr>
              <a:t>YoungPeopleService@gamcare.org.uk</a:t>
            </a:r>
            <a:endParaRPr lang="en-GB" sz="1800" b="1">
              <a:effectLst/>
              <a:ea typeface="Times New Roman" panose="02020603050405020304" pitchFamily="18" charset="0"/>
            </a:endParaRPr>
          </a:p>
          <a:p>
            <a:pPr algn="ctr"/>
            <a:r>
              <a:rPr lang="en-GB" sz="1800" b="1" kern="1200">
                <a:solidFill>
                  <a:srgbClr val="000000"/>
                </a:solidFill>
                <a:effectLst/>
                <a:ea typeface="Times New Roman" panose="02020603050405020304" pitchFamily="18" charset="0"/>
              </a:rPr>
              <a:t>T:</a:t>
            </a:r>
            <a:r>
              <a:rPr lang="en-GB" sz="1800" b="1">
                <a:solidFill>
                  <a:srgbClr val="000000"/>
                </a:solidFill>
                <a:ea typeface="Times New Roman" panose="02020603050405020304" pitchFamily="18" charset="0"/>
              </a:rPr>
              <a:t> 02030926964</a:t>
            </a:r>
            <a:endParaRPr lang="en-GB" sz="1800" b="1" kern="1200">
              <a:solidFill>
                <a:srgbClr val="000000"/>
              </a:solidFill>
              <a:effectLst/>
              <a:ea typeface="Times New Roman" panose="02020603050405020304" pitchFamily="18" charset="0"/>
            </a:endParaRPr>
          </a:p>
        </p:txBody>
      </p:sp>
    </p:spTree>
    <p:custDataLst>
      <p:tags r:id="rId1"/>
    </p:custDataLst>
    <p:extLst>
      <p:ext uri="{BB962C8B-B14F-4D97-AF65-F5344CB8AC3E}">
        <p14:creationId xmlns:p14="http://schemas.microsoft.com/office/powerpoint/2010/main" val="2634369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 name="Freeform: Shape 64">
            <a:extLst>
              <a:ext uri="{FF2B5EF4-FFF2-40B4-BE49-F238E27FC236}">
                <a16:creationId xmlns:a16="http://schemas.microsoft.com/office/drawing/2014/main" id="{0CBF71E6-C54A-4E15-90AD-354C394355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965697" y="1303083"/>
            <a:ext cx="9226303" cy="4251821"/>
          </a:xfrm>
          <a:custGeom>
            <a:avLst/>
            <a:gdLst>
              <a:gd name="connsiteX0" fmla="*/ 0 w 9226303"/>
              <a:gd name="connsiteY0" fmla="*/ 0 h 4251821"/>
              <a:gd name="connsiteX1" fmla="*/ 9226303 w 9226303"/>
              <a:gd name="connsiteY1" fmla="*/ 0 h 4251821"/>
              <a:gd name="connsiteX2" fmla="*/ 7263661 w 9226303"/>
              <a:gd name="connsiteY2" fmla="*/ 4251821 h 4251821"/>
              <a:gd name="connsiteX3" fmla="*/ 0 w 9226303"/>
              <a:gd name="connsiteY3" fmla="*/ 4251821 h 4251821"/>
            </a:gdLst>
            <a:ahLst/>
            <a:cxnLst>
              <a:cxn ang="0">
                <a:pos x="connsiteX0" y="connsiteY0"/>
              </a:cxn>
              <a:cxn ang="0">
                <a:pos x="connsiteX1" y="connsiteY1"/>
              </a:cxn>
              <a:cxn ang="0">
                <a:pos x="connsiteX2" y="connsiteY2"/>
              </a:cxn>
              <a:cxn ang="0">
                <a:pos x="connsiteX3" y="connsiteY3"/>
              </a:cxn>
            </a:cxnLst>
            <a:rect l="l" t="t" r="r" b="b"/>
            <a:pathLst>
              <a:path w="9226303" h="4251821">
                <a:moveTo>
                  <a:pt x="0" y="0"/>
                </a:moveTo>
                <a:lnTo>
                  <a:pt x="9226303" y="0"/>
                </a:lnTo>
                <a:lnTo>
                  <a:pt x="7263661" y="4251821"/>
                </a:lnTo>
                <a:lnTo>
                  <a:pt x="0" y="4251821"/>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lumMod val="95000"/>
                </a:schemeClr>
              </a:solidFill>
            </a:endParaRP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5326912" y="3863697"/>
            <a:ext cx="6029936" cy="911117"/>
          </a:xfrm>
        </p:spPr>
        <p:txBody>
          <a:bodyPr>
            <a:normAutofit/>
          </a:bodyPr>
          <a:lstStyle/>
          <a:p>
            <a:pPr algn="l"/>
            <a:r>
              <a:rPr lang="en-GB" sz="2000">
                <a:solidFill>
                  <a:srgbClr val="FFFFFF"/>
                </a:solidFill>
              </a:rPr>
              <a:t>YEAR 11 / LESSON 5</a:t>
            </a:r>
          </a:p>
        </p:txBody>
      </p:sp>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4978589" y="1828800"/>
            <a:ext cx="6378259" cy="2027941"/>
          </a:xfrm>
        </p:spPr>
        <p:txBody>
          <a:bodyPr>
            <a:normAutofit/>
          </a:bodyPr>
          <a:lstStyle/>
          <a:p>
            <a:pPr algn="l"/>
            <a:r>
              <a:rPr lang="en-GB">
                <a:solidFill>
                  <a:srgbClr val="FFFFFF"/>
                </a:solidFill>
              </a:rPr>
              <a:t>MONEY AND DEBT</a:t>
            </a:r>
          </a:p>
        </p:txBody>
      </p:sp>
      <p:sp>
        <p:nvSpPr>
          <p:cNvPr id="7" name="Oval 6">
            <a:extLst>
              <a:ext uri="{FF2B5EF4-FFF2-40B4-BE49-F238E27FC236}">
                <a16:creationId xmlns:a16="http://schemas.microsoft.com/office/drawing/2014/main" id="{8F3226BB-66FE-45A3-B1E1-7A78F71CAF67}"/>
              </a:ext>
            </a:extLst>
          </p:cNvPr>
          <p:cNvSpPr/>
          <p:nvPr/>
        </p:nvSpPr>
        <p:spPr>
          <a:xfrm rot="1469833">
            <a:off x="233624" y="3238715"/>
            <a:ext cx="4859683" cy="3180881"/>
          </a:xfrm>
          <a:prstGeom prst="ellipse">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picture containing object, clock&#10;&#10;Description automatically generated">
            <a:extLst>
              <a:ext uri="{FF2B5EF4-FFF2-40B4-BE49-F238E27FC236}">
                <a16:creationId xmlns:a16="http://schemas.microsoft.com/office/drawing/2014/main" id="{B027614B-2A8F-40E4-9270-DCA76E18CFB1}"/>
              </a:ext>
            </a:extLst>
          </p:cNvPr>
          <p:cNvPicPr>
            <a:picLocks noChangeAspect="1"/>
          </p:cNvPicPr>
          <p:nvPr/>
        </p:nvPicPr>
        <p:blipFill rotWithShape="1">
          <a:blip r:embed="rId3">
            <a:extLst>
              <a:ext uri="{28A0092B-C50C-407E-A947-70E740481C1C}">
                <a14:useLocalDpi xmlns:a14="http://schemas.microsoft.com/office/drawing/2010/main" val="0"/>
              </a:ext>
            </a:extLst>
          </a:blip>
          <a:srcRect l="4161" t="548" r="1" b="5946"/>
          <a:stretch/>
        </p:blipFill>
        <p:spPr>
          <a:xfrm>
            <a:off x="624735" y="1303083"/>
            <a:ext cx="5326892" cy="5132270"/>
          </a:xfrm>
          <a:custGeom>
            <a:avLst/>
            <a:gdLst/>
            <a:ahLst/>
            <a:cxnLst/>
            <a:rect l="l" t="t" r="r" b="b"/>
            <a:pathLst>
              <a:path w="4413586" h="4252313">
                <a:moveTo>
                  <a:pt x="0" y="0"/>
                </a:moveTo>
                <a:lnTo>
                  <a:pt x="2062856" y="0"/>
                </a:lnTo>
                <a:lnTo>
                  <a:pt x="2063084" y="493"/>
                </a:lnTo>
                <a:lnTo>
                  <a:pt x="2450944" y="493"/>
                </a:lnTo>
                <a:lnTo>
                  <a:pt x="4413586" y="4252313"/>
                </a:lnTo>
                <a:lnTo>
                  <a:pt x="388087" y="4252313"/>
                </a:lnTo>
                <a:lnTo>
                  <a:pt x="388087" y="4251820"/>
                </a:lnTo>
                <a:lnTo>
                  <a:pt x="0" y="4251820"/>
                </a:lnTo>
                <a:close/>
              </a:path>
            </a:pathLst>
          </a:custGeom>
        </p:spPr>
      </p:pic>
    </p:spTree>
    <p:custDataLst>
      <p:tags r:id="rId1"/>
    </p:custDataLst>
    <p:extLst>
      <p:ext uri="{BB962C8B-B14F-4D97-AF65-F5344CB8AC3E}">
        <p14:creationId xmlns:p14="http://schemas.microsoft.com/office/powerpoint/2010/main" val="23957166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99D4104F-A0AD-4888-AE21-3D8AE5F138CD}"/>
              </a:ext>
            </a:extLst>
          </p:cNvPr>
          <p:cNvSpPr/>
          <p:nvPr/>
        </p:nvSpPr>
        <p:spPr>
          <a:xfrm rot="20223117">
            <a:off x="185735" y="2552942"/>
            <a:ext cx="4859683" cy="3180881"/>
          </a:xfrm>
          <a:prstGeom prst="ellipse">
            <a:avLst/>
          </a:prstGeom>
          <a:solidFill>
            <a:schemeClr val="accent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7">
            <a:extLst>
              <a:ext uri="{FF2B5EF4-FFF2-40B4-BE49-F238E27FC236}">
                <a16:creationId xmlns:a16="http://schemas.microsoft.com/office/drawing/2014/main" id="{5D129198-E4E5-4645-BD00-C701D662EDC4}"/>
              </a:ext>
            </a:extLst>
          </p:cNvPr>
          <p:cNvSpPr>
            <a:spLocks noGrp="1"/>
          </p:cNvSpPr>
          <p:nvPr>
            <p:ph type="title"/>
          </p:nvPr>
        </p:nvSpPr>
        <p:spPr>
          <a:xfrm>
            <a:off x="6226536" y="1574276"/>
            <a:ext cx="5830684" cy="1728537"/>
          </a:xfrm>
        </p:spPr>
        <p:txBody>
          <a:bodyPr/>
          <a:lstStyle/>
          <a:p>
            <a:r>
              <a:rPr lang="en-GB">
                <a:solidFill>
                  <a:schemeClr val="accent5"/>
                </a:solidFill>
              </a:rPr>
              <a:t>CHALLENGE</a:t>
            </a:r>
          </a:p>
        </p:txBody>
      </p:sp>
      <p:sp>
        <p:nvSpPr>
          <p:cNvPr id="6" name="Text Placeholder 5">
            <a:extLst>
              <a:ext uri="{FF2B5EF4-FFF2-40B4-BE49-F238E27FC236}">
                <a16:creationId xmlns:a16="http://schemas.microsoft.com/office/drawing/2014/main" id="{A629948C-ACD7-4AF5-AF26-54B04D16D611}"/>
              </a:ext>
            </a:extLst>
          </p:cNvPr>
          <p:cNvSpPr>
            <a:spLocks noGrp="1"/>
          </p:cNvSpPr>
          <p:nvPr>
            <p:ph type="body" idx="1"/>
          </p:nvPr>
        </p:nvSpPr>
        <p:spPr>
          <a:xfrm>
            <a:off x="6226536" y="3329801"/>
            <a:ext cx="5406139" cy="2896625"/>
          </a:xfrm>
        </p:spPr>
        <p:txBody>
          <a:bodyPr>
            <a:normAutofit/>
          </a:bodyPr>
          <a:lstStyle/>
          <a:p>
            <a:r>
              <a:rPr lang="en-GB" b="1">
                <a:solidFill>
                  <a:schemeClr val="tx1"/>
                </a:solidFill>
              </a:rPr>
              <a:t>Consider the average amount of money spent on gambling by 11-16 year olds</a:t>
            </a:r>
            <a:r>
              <a:rPr lang="en-GB">
                <a:solidFill>
                  <a:schemeClr val="tx1"/>
                </a:solidFill>
              </a:rPr>
              <a:t>. </a:t>
            </a:r>
          </a:p>
          <a:p>
            <a:r>
              <a:rPr lang="en-GB">
                <a:solidFill>
                  <a:schemeClr val="tx1"/>
                </a:solidFill>
              </a:rPr>
              <a:t>How else could this money be spent? Set yourself a short-term and long-term financial plan. </a:t>
            </a:r>
          </a:p>
        </p:txBody>
      </p:sp>
      <p:sp>
        <p:nvSpPr>
          <p:cNvPr id="9" name="Text Placeholder 8">
            <a:extLst>
              <a:ext uri="{FF2B5EF4-FFF2-40B4-BE49-F238E27FC236}">
                <a16:creationId xmlns:a16="http://schemas.microsoft.com/office/drawing/2014/main" id="{DFABA6DD-27D1-40C8-BBD3-41130A5307D3}"/>
              </a:ext>
            </a:extLst>
          </p:cNvPr>
          <p:cNvSpPr>
            <a:spLocks noGrp="1"/>
          </p:cNvSpPr>
          <p:nvPr>
            <p:ph type="body" sz="quarter" idx="13"/>
          </p:nvPr>
        </p:nvSpPr>
        <p:spPr>
          <a:xfrm>
            <a:off x="248967" y="-56486"/>
            <a:ext cx="5606143" cy="403225"/>
          </a:xfrm>
        </p:spPr>
        <p:txBody>
          <a:bodyPr/>
          <a:lstStyle/>
          <a:p>
            <a:pPr marL="0" indent="0">
              <a:buNone/>
            </a:pPr>
            <a:r>
              <a:rPr lang="en-GB" b="1"/>
              <a:t>YEAR 11 / LESSON 5</a:t>
            </a:r>
          </a:p>
        </p:txBody>
      </p:sp>
      <p:pic>
        <p:nvPicPr>
          <p:cNvPr id="4" name="Picture 3" descr="A close up of a logo&#10;&#10;Description automatically generated">
            <a:extLst>
              <a:ext uri="{FF2B5EF4-FFF2-40B4-BE49-F238E27FC236}">
                <a16:creationId xmlns:a16="http://schemas.microsoft.com/office/drawing/2014/main" id="{239707ED-BA15-432E-8F80-CD7167EFD3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461" y="631574"/>
            <a:ext cx="6348997" cy="6348997"/>
          </a:xfrm>
          <a:prstGeom prst="rect">
            <a:avLst/>
          </a:prstGeom>
        </p:spPr>
      </p:pic>
      <p:sp>
        <p:nvSpPr>
          <p:cNvPr id="17" name="Rectangle 16">
            <a:extLst>
              <a:ext uri="{FF2B5EF4-FFF2-40B4-BE49-F238E27FC236}">
                <a16:creationId xmlns:a16="http://schemas.microsoft.com/office/drawing/2014/main" id="{45966616-1A7C-4BB5-BF96-993EE7F2EE0A}"/>
              </a:ext>
            </a:extLst>
          </p:cNvPr>
          <p:cNvSpPr/>
          <p:nvPr/>
        </p:nvSpPr>
        <p:spPr>
          <a:xfrm rot="5400000">
            <a:off x="4581426" y="2809190"/>
            <a:ext cx="1432876" cy="659876"/>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5850660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OBJECTIVES</a:t>
            </a:r>
          </a:p>
        </p:txBody>
      </p:sp>
      <p:graphicFrame>
        <p:nvGraphicFramePr>
          <p:cNvPr id="15" name="Content Placeholder 5">
            <a:extLst>
              <a:ext uri="{FF2B5EF4-FFF2-40B4-BE49-F238E27FC236}">
                <a16:creationId xmlns:a16="http://schemas.microsoft.com/office/drawing/2014/main" id="{4473F7CB-3EE3-4BAC-B25D-AF8242625ECD}"/>
              </a:ext>
            </a:extLst>
          </p:cNvPr>
          <p:cNvGraphicFramePr>
            <a:graphicFrameLocks noGrp="1"/>
          </p:cNvGraphicFramePr>
          <p:nvPr>
            <p:ph idx="1"/>
            <p:extLst>
              <p:ext uri="{D42A27DB-BD31-4B8C-83A1-F6EECF244321}">
                <p14:modId xmlns:p14="http://schemas.microsoft.com/office/powerpoint/2010/main" val="1107635613"/>
              </p:ext>
            </p:extLst>
          </p:nvPr>
        </p:nvGraphicFramePr>
        <p:xfrm>
          <a:off x="541929" y="1634161"/>
          <a:ext cx="11282633" cy="39898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11 / LESSON 5</a:t>
            </a:r>
          </a:p>
        </p:txBody>
      </p:sp>
    </p:spTree>
    <p:custDataLst>
      <p:tags r:id="rId1"/>
    </p:custDataLst>
    <p:extLst>
      <p:ext uri="{BB962C8B-B14F-4D97-AF65-F5344CB8AC3E}">
        <p14:creationId xmlns:p14="http://schemas.microsoft.com/office/powerpoint/2010/main" val="1538728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OUTCOMES</a:t>
            </a:r>
          </a:p>
        </p:txBody>
      </p:sp>
      <p:graphicFrame>
        <p:nvGraphicFramePr>
          <p:cNvPr id="15" name="Content Placeholder 5">
            <a:extLst>
              <a:ext uri="{FF2B5EF4-FFF2-40B4-BE49-F238E27FC236}">
                <a16:creationId xmlns:a16="http://schemas.microsoft.com/office/drawing/2014/main" id="{AC161CF0-30DA-43C0-9106-CEB66C2A96BF}"/>
              </a:ext>
            </a:extLst>
          </p:cNvPr>
          <p:cNvGraphicFramePr>
            <a:graphicFrameLocks noGrp="1"/>
          </p:cNvGraphicFramePr>
          <p:nvPr>
            <p:ph idx="1"/>
            <p:extLst>
              <p:ext uri="{D42A27DB-BD31-4B8C-83A1-F6EECF244321}">
                <p14:modId xmlns:p14="http://schemas.microsoft.com/office/powerpoint/2010/main" val="2936587897"/>
              </p:ext>
            </p:extLst>
          </p:nvPr>
        </p:nvGraphicFramePr>
        <p:xfrm>
          <a:off x="392097" y="1518752"/>
          <a:ext cx="11407806" cy="47843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11 / LESSON 5</a:t>
            </a:r>
          </a:p>
        </p:txBody>
      </p:sp>
    </p:spTree>
    <p:custDataLst>
      <p:tags r:id="rId1"/>
    </p:custDataLst>
    <p:extLst>
      <p:ext uri="{BB962C8B-B14F-4D97-AF65-F5344CB8AC3E}">
        <p14:creationId xmlns:p14="http://schemas.microsoft.com/office/powerpoint/2010/main" val="40590250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GIVE ME FIVE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11 / LESSON 5</a:t>
            </a:r>
          </a:p>
        </p:txBody>
      </p:sp>
      <p:sp>
        <p:nvSpPr>
          <p:cNvPr id="16" name="Content Placeholder 5">
            <a:extLst>
              <a:ext uri="{FF2B5EF4-FFF2-40B4-BE49-F238E27FC236}">
                <a16:creationId xmlns:a16="http://schemas.microsoft.com/office/drawing/2014/main" id="{89145BF4-6DF3-419E-944E-F4FF9A65AB71}"/>
              </a:ext>
            </a:extLst>
          </p:cNvPr>
          <p:cNvSpPr>
            <a:spLocks noGrp="1"/>
          </p:cNvSpPr>
          <p:nvPr>
            <p:ph idx="1"/>
          </p:nvPr>
        </p:nvSpPr>
        <p:spPr>
          <a:xfrm>
            <a:off x="718235" y="2062480"/>
            <a:ext cx="5225366" cy="2505445"/>
          </a:xfrm>
        </p:spPr>
        <p:txBody>
          <a:bodyPr>
            <a:noAutofit/>
          </a:bodyPr>
          <a:lstStyle/>
          <a:p>
            <a:pPr marL="0" indent="0" fontAlgn="base">
              <a:buNone/>
            </a:pPr>
            <a:r>
              <a:rPr lang="en-GB" sz="2400"/>
              <a:t>List five things that you think young people spend their money on.</a:t>
            </a:r>
          </a:p>
          <a:p>
            <a:pPr marL="0" indent="0" fontAlgn="base">
              <a:buNone/>
            </a:pPr>
            <a:endParaRPr lang="en-GB" sz="2400"/>
          </a:p>
          <a:p>
            <a:pPr marL="0" indent="0" fontAlgn="base">
              <a:buNone/>
            </a:pPr>
            <a:r>
              <a:rPr lang="en-GB" sz="2400" b="1"/>
              <a:t>Share your ideas.</a:t>
            </a:r>
          </a:p>
        </p:txBody>
      </p:sp>
      <p:pic>
        <p:nvPicPr>
          <p:cNvPr id="11" name="Picture 10">
            <a:extLst>
              <a:ext uri="{FF2B5EF4-FFF2-40B4-BE49-F238E27FC236}">
                <a16:creationId xmlns:a16="http://schemas.microsoft.com/office/drawing/2014/main" id="{EA6E95ED-BEF1-4E05-B64D-5AE214D38DC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937760" y="157871"/>
            <a:ext cx="6700129" cy="6700129"/>
          </a:xfrm>
          <a:prstGeom prst="rect">
            <a:avLst/>
          </a:prstGeom>
        </p:spPr>
      </p:pic>
    </p:spTree>
    <p:custDataLst>
      <p:tags r:id="rId1"/>
    </p:custDataLst>
    <p:extLst>
      <p:ext uri="{BB962C8B-B14F-4D97-AF65-F5344CB8AC3E}">
        <p14:creationId xmlns:p14="http://schemas.microsoft.com/office/powerpoint/2010/main" val="9545606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GAMBLING SPENDS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normAutofit/>
          </a:bodyPr>
          <a:lstStyle/>
          <a:p>
            <a:pPr marL="0" indent="0">
              <a:buNone/>
            </a:pPr>
            <a:r>
              <a:rPr lang="en-GB" b="1"/>
              <a:t>YEAR 11 / LESSON 5</a:t>
            </a:r>
          </a:p>
        </p:txBody>
      </p:sp>
      <p:sp>
        <p:nvSpPr>
          <p:cNvPr id="6" name="Oval 5">
            <a:extLst>
              <a:ext uri="{FF2B5EF4-FFF2-40B4-BE49-F238E27FC236}">
                <a16:creationId xmlns:a16="http://schemas.microsoft.com/office/drawing/2014/main" id="{5643AEA9-2BF9-4E49-AB72-1DC911B95E7A}"/>
              </a:ext>
            </a:extLst>
          </p:cNvPr>
          <p:cNvSpPr/>
          <p:nvPr/>
        </p:nvSpPr>
        <p:spPr>
          <a:xfrm>
            <a:off x="735725" y="2149366"/>
            <a:ext cx="2044260" cy="20442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AF34512B-5035-4AD4-AFA0-0398F00BFCDF}"/>
              </a:ext>
            </a:extLst>
          </p:cNvPr>
          <p:cNvSpPr/>
          <p:nvPr/>
        </p:nvSpPr>
        <p:spPr>
          <a:xfrm>
            <a:off x="2904798" y="2149366"/>
            <a:ext cx="2044260" cy="204426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4EDAB4B4-8308-4872-997A-0753FD1CE17E}"/>
              </a:ext>
            </a:extLst>
          </p:cNvPr>
          <p:cNvSpPr/>
          <p:nvPr/>
        </p:nvSpPr>
        <p:spPr>
          <a:xfrm>
            <a:off x="5073871" y="2149366"/>
            <a:ext cx="2044260" cy="204426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B2C64A15-9D23-45BD-9DF7-45235E62A4ED}"/>
              </a:ext>
            </a:extLst>
          </p:cNvPr>
          <p:cNvSpPr/>
          <p:nvPr/>
        </p:nvSpPr>
        <p:spPr>
          <a:xfrm>
            <a:off x="7242944" y="2149366"/>
            <a:ext cx="2044260" cy="20442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E14AFD8D-B1D3-46D1-BC17-9E4BC2C3A745}"/>
              </a:ext>
            </a:extLst>
          </p:cNvPr>
          <p:cNvSpPr/>
          <p:nvPr/>
        </p:nvSpPr>
        <p:spPr>
          <a:xfrm>
            <a:off x="9412017" y="2149366"/>
            <a:ext cx="2044260" cy="204426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70B20006-447F-4D3A-97A5-4430A0FB8C52}"/>
              </a:ext>
            </a:extLst>
          </p:cNvPr>
          <p:cNvSpPr txBox="1"/>
          <p:nvPr/>
        </p:nvSpPr>
        <p:spPr>
          <a:xfrm>
            <a:off x="735725" y="2571331"/>
            <a:ext cx="2044260" cy="1200329"/>
          </a:xfrm>
          <a:prstGeom prst="rect">
            <a:avLst/>
          </a:prstGeom>
          <a:noFill/>
        </p:spPr>
        <p:txBody>
          <a:bodyPr wrap="square" rtlCol="0">
            <a:spAutoFit/>
          </a:bodyPr>
          <a:lstStyle/>
          <a:p>
            <a:pPr algn="ctr"/>
            <a:r>
              <a:rPr lang="en-GB" sz="7200" b="1">
                <a:solidFill>
                  <a:schemeClr val="bg1"/>
                </a:solidFill>
              </a:rPr>
              <a:t> 11</a:t>
            </a:r>
            <a:r>
              <a:rPr lang="en-GB" sz="4000" b="1">
                <a:solidFill>
                  <a:schemeClr val="bg1"/>
                </a:solidFill>
              </a:rPr>
              <a:t>%</a:t>
            </a:r>
            <a:endParaRPr lang="en-GB" sz="7200" b="1">
              <a:solidFill>
                <a:schemeClr val="bg1"/>
              </a:solidFill>
            </a:endParaRPr>
          </a:p>
        </p:txBody>
      </p:sp>
      <p:sp>
        <p:nvSpPr>
          <p:cNvPr id="22" name="TextBox 21">
            <a:extLst>
              <a:ext uri="{FF2B5EF4-FFF2-40B4-BE49-F238E27FC236}">
                <a16:creationId xmlns:a16="http://schemas.microsoft.com/office/drawing/2014/main" id="{4FDC3CDB-CE18-47BB-BED3-5B67D6A2BC1C}"/>
              </a:ext>
            </a:extLst>
          </p:cNvPr>
          <p:cNvSpPr txBox="1"/>
          <p:nvPr/>
        </p:nvSpPr>
        <p:spPr>
          <a:xfrm>
            <a:off x="2904796" y="2571331"/>
            <a:ext cx="2044260" cy="1200329"/>
          </a:xfrm>
          <a:prstGeom prst="rect">
            <a:avLst/>
          </a:prstGeom>
          <a:noFill/>
        </p:spPr>
        <p:txBody>
          <a:bodyPr wrap="square" rtlCol="0">
            <a:spAutoFit/>
          </a:bodyPr>
          <a:lstStyle/>
          <a:p>
            <a:pPr algn="ctr"/>
            <a:r>
              <a:rPr lang="en-GB" sz="7200" b="1">
                <a:solidFill>
                  <a:schemeClr val="bg1"/>
                </a:solidFill>
              </a:rPr>
              <a:t> 35</a:t>
            </a:r>
            <a:r>
              <a:rPr lang="en-GB" sz="4000" b="1">
                <a:solidFill>
                  <a:schemeClr val="bg1"/>
                </a:solidFill>
              </a:rPr>
              <a:t>%</a:t>
            </a:r>
            <a:endParaRPr lang="en-GB" sz="7200" b="1">
              <a:solidFill>
                <a:schemeClr val="bg1"/>
              </a:solidFill>
            </a:endParaRPr>
          </a:p>
        </p:txBody>
      </p:sp>
      <p:sp>
        <p:nvSpPr>
          <p:cNvPr id="23" name="TextBox 22">
            <a:extLst>
              <a:ext uri="{FF2B5EF4-FFF2-40B4-BE49-F238E27FC236}">
                <a16:creationId xmlns:a16="http://schemas.microsoft.com/office/drawing/2014/main" id="{1C1EEF75-AFCA-4347-AE70-A8EB150AC7FF}"/>
              </a:ext>
            </a:extLst>
          </p:cNvPr>
          <p:cNvSpPr txBox="1"/>
          <p:nvPr/>
        </p:nvSpPr>
        <p:spPr>
          <a:xfrm>
            <a:off x="5061718" y="2571331"/>
            <a:ext cx="2044260" cy="1200329"/>
          </a:xfrm>
          <a:prstGeom prst="rect">
            <a:avLst/>
          </a:prstGeom>
          <a:noFill/>
        </p:spPr>
        <p:txBody>
          <a:bodyPr wrap="square" rtlCol="0">
            <a:spAutoFit/>
          </a:bodyPr>
          <a:lstStyle/>
          <a:p>
            <a:pPr algn="ctr"/>
            <a:r>
              <a:rPr lang="en-GB" sz="7200" b="1">
                <a:solidFill>
                  <a:schemeClr val="bg1"/>
                </a:solidFill>
              </a:rPr>
              <a:t> 49</a:t>
            </a:r>
            <a:r>
              <a:rPr lang="en-GB" sz="4000" b="1">
                <a:solidFill>
                  <a:schemeClr val="bg1"/>
                </a:solidFill>
              </a:rPr>
              <a:t>%</a:t>
            </a:r>
            <a:endParaRPr lang="en-GB" sz="7200" b="1">
              <a:solidFill>
                <a:schemeClr val="bg1"/>
              </a:solidFill>
            </a:endParaRPr>
          </a:p>
        </p:txBody>
      </p:sp>
      <p:sp>
        <p:nvSpPr>
          <p:cNvPr id="24" name="TextBox 23">
            <a:extLst>
              <a:ext uri="{FF2B5EF4-FFF2-40B4-BE49-F238E27FC236}">
                <a16:creationId xmlns:a16="http://schemas.microsoft.com/office/drawing/2014/main" id="{8A36A4D6-3033-42DC-8093-45C8EFAF0233}"/>
              </a:ext>
            </a:extLst>
          </p:cNvPr>
          <p:cNvSpPr txBox="1"/>
          <p:nvPr/>
        </p:nvSpPr>
        <p:spPr>
          <a:xfrm>
            <a:off x="7242942" y="2571331"/>
            <a:ext cx="2044260" cy="1200329"/>
          </a:xfrm>
          <a:prstGeom prst="rect">
            <a:avLst/>
          </a:prstGeom>
          <a:noFill/>
        </p:spPr>
        <p:txBody>
          <a:bodyPr wrap="square" rtlCol="0">
            <a:spAutoFit/>
          </a:bodyPr>
          <a:lstStyle/>
          <a:p>
            <a:pPr algn="ctr"/>
            <a:r>
              <a:rPr lang="en-GB" sz="7200" b="1">
                <a:solidFill>
                  <a:schemeClr val="bg1"/>
                </a:solidFill>
              </a:rPr>
              <a:t> 44</a:t>
            </a:r>
            <a:r>
              <a:rPr lang="en-GB" sz="4000" b="1">
                <a:solidFill>
                  <a:schemeClr val="bg1"/>
                </a:solidFill>
              </a:rPr>
              <a:t>%</a:t>
            </a:r>
            <a:endParaRPr lang="en-GB" sz="7200" b="1">
              <a:solidFill>
                <a:schemeClr val="bg1"/>
              </a:solidFill>
            </a:endParaRPr>
          </a:p>
        </p:txBody>
      </p:sp>
      <p:sp>
        <p:nvSpPr>
          <p:cNvPr id="25" name="TextBox 24">
            <a:extLst>
              <a:ext uri="{FF2B5EF4-FFF2-40B4-BE49-F238E27FC236}">
                <a16:creationId xmlns:a16="http://schemas.microsoft.com/office/drawing/2014/main" id="{EF701EC9-A9FE-4565-9BA0-F5F7D2F6CA4D}"/>
              </a:ext>
            </a:extLst>
          </p:cNvPr>
          <p:cNvSpPr txBox="1"/>
          <p:nvPr/>
        </p:nvSpPr>
        <p:spPr>
          <a:xfrm>
            <a:off x="9412013" y="2571331"/>
            <a:ext cx="2044260" cy="1200329"/>
          </a:xfrm>
          <a:prstGeom prst="rect">
            <a:avLst/>
          </a:prstGeom>
          <a:noFill/>
        </p:spPr>
        <p:txBody>
          <a:bodyPr wrap="square" rtlCol="0">
            <a:spAutoFit/>
          </a:bodyPr>
          <a:lstStyle/>
          <a:p>
            <a:pPr algn="ctr"/>
            <a:r>
              <a:rPr lang="en-GB" sz="7200" b="1">
                <a:solidFill>
                  <a:schemeClr val="bg1"/>
                </a:solidFill>
              </a:rPr>
              <a:t> 7</a:t>
            </a:r>
            <a:r>
              <a:rPr lang="en-GB" sz="4000" b="1">
                <a:solidFill>
                  <a:schemeClr val="bg1"/>
                </a:solidFill>
              </a:rPr>
              <a:t>%</a:t>
            </a:r>
            <a:endParaRPr lang="en-GB" sz="7200" b="1">
              <a:solidFill>
                <a:schemeClr val="bg1"/>
              </a:solidFill>
            </a:endParaRPr>
          </a:p>
        </p:txBody>
      </p:sp>
      <p:sp>
        <p:nvSpPr>
          <p:cNvPr id="26" name="TextBox 25">
            <a:extLst>
              <a:ext uri="{FF2B5EF4-FFF2-40B4-BE49-F238E27FC236}">
                <a16:creationId xmlns:a16="http://schemas.microsoft.com/office/drawing/2014/main" id="{8752EF54-62E9-432F-9C75-86992A744270}"/>
              </a:ext>
            </a:extLst>
          </p:cNvPr>
          <p:cNvSpPr txBox="1"/>
          <p:nvPr/>
        </p:nvSpPr>
        <p:spPr>
          <a:xfrm>
            <a:off x="735725" y="4330262"/>
            <a:ext cx="2044260" cy="1200329"/>
          </a:xfrm>
          <a:prstGeom prst="rect">
            <a:avLst/>
          </a:prstGeom>
          <a:noFill/>
        </p:spPr>
        <p:txBody>
          <a:bodyPr wrap="square" rtlCol="0">
            <a:spAutoFit/>
          </a:bodyPr>
          <a:lstStyle/>
          <a:p>
            <a:pPr algn="ctr"/>
            <a:r>
              <a:rPr lang="en-GB"/>
              <a:t>Of 11-16 year olds </a:t>
            </a:r>
            <a:r>
              <a:rPr lang="en-GB" b="1">
                <a:solidFill>
                  <a:schemeClr val="accent2"/>
                </a:solidFill>
              </a:rPr>
              <a:t>have spent money </a:t>
            </a:r>
            <a:r>
              <a:rPr lang="en-GB"/>
              <a:t>on gambling in the last 7 days</a:t>
            </a:r>
          </a:p>
        </p:txBody>
      </p:sp>
      <p:sp>
        <p:nvSpPr>
          <p:cNvPr id="27" name="TextBox 26">
            <a:extLst>
              <a:ext uri="{FF2B5EF4-FFF2-40B4-BE49-F238E27FC236}">
                <a16:creationId xmlns:a16="http://schemas.microsoft.com/office/drawing/2014/main" id="{2A260751-4A23-4A8A-A911-8D544F5E41B8}"/>
              </a:ext>
            </a:extLst>
          </p:cNvPr>
          <p:cNvSpPr txBox="1"/>
          <p:nvPr/>
        </p:nvSpPr>
        <p:spPr>
          <a:xfrm>
            <a:off x="3000653" y="4330262"/>
            <a:ext cx="1771010" cy="1477328"/>
          </a:xfrm>
          <a:prstGeom prst="rect">
            <a:avLst/>
          </a:prstGeom>
          <a:noFill/>
        </p:spPr>
        <p:txBody>
          <a:bodyPr wrap="square" rtlCol="0">
            <a:spAutoFit/>
          </a:bodyPr>
          <a:lstStyle/>
          <a:p>
            <a:pPr algn="ctr"/>
            <a:r>
              <a:rPr lang="en-GB"/>
              <a:t>Of these 11- 16 year olds</a:t>
            </a:r>
            <a:r>
              <a:rPr lang="en-GB">
                <a:solidFill>
                  <a:schemeClr val="accent1"/>
                </a:solidFill>
              </a:rPr>
              <a:t> </a:t>
            </a:r>
            <a:r>
              <a:rPr lang="en-GB" b="1">
                <a:solidFill>
                  <a:schemeClr val="accent1"/>
                </a:solidFill>
              </a:rPr>
              <a:t>have spent more that £10</a:t>
            </a:r>
            <a:r>
              <a:rPr lang="en-GB"/>
              <a:t> in the last </a:t>
            </a:r>
            <a:br>
              <a:rPr lang="en-GB"/>
            </a:br>
            <a:r>
              <a:rPr lang="en-GB"/>
              <a:t>7 days</a:t>
            </a:r>
          </a:p>
        </p:txBody>
      </p:sp>
      <p:sp>
        <p:nvSpPr>
          <p:cNvPr id="28" name="TextBox 27">
            <a:extLst>
              <a:ext uri="{FF2B5EF4-FFF2-40B4-BE49-F238E27FC236}">
                <a16:creationId xmlns:a16="http://schemas.microsoft.com/office/drawing/2014/main" id="{06AB6530-11FA-4502-B27B-0C1A18CF35ED}"/>
              </a:ext>
            </a:extLst>
          </p:cNvPr>
          <p:cNvSpPr txBox="1"/>
          <p:nvPr/>
        </p:nvSpPr>
        <p:spPr>
          <a:xfrm>
            <a:off x="5073871" y="4330262"/>
            <a:ext cx="2044260" cy="1200329"/>
          </a:xfrm>
          <a:prstGeom prst="rect">
            <a:avLst/>
          </a:prstGeom>
          <a:noFill/>
        </p:spPr>
        <p:txBody>
          <a:bodyPr wrap="square" rtlCol="0">
            <a:spAutoFit/>
          </a:bodyPr>
          <a:lstStyle/>
          <a:p>
            <a:pPr lvl="0"/>
            <a:r>
              <a:rPr lang="en-GB"/>
              <a:t>Of these 11-16 year olds </a:t>
            </a:r>
            <a:r>
              <a:rPr lang="en-GB" b="1">
                <a:solidFill>
                  <a:schemeClr val="accent5"/>
                </a:solidFill>
              </a:rPr>
              <a:t>have sent £5 or less </a:t>
            </a:r>
            <a:r>
              <a:rPr lang="en-GB"/>
              <a:t>on gambling in the last 7 days</a:t>
            </a:r>
          </a:p>
        </p:txBody>
      </p:sp>
      <p:sp>
        <p:nvSpPr>
          <p:cNvPr id="29" name="TextBox 28">
            <a:extLst>
              <a:ext uri="{FF2B5EF4-FFF2-40B4-BE49-F238E27FC236}">
                <a16:creationId xmlns:a16="http://schemas.microsoft.com/office/drawing/2014/main" id="{1D321CFB-9DD4-4287-8DDC-FB48502E1ACF}"/>
              </a:ext>
            </a:extLst>
          </p:cNvPr>
          <p:cNvSpPr txBox="1"/>
          <p:nvPr/>
        </p:nvSpPr>
        <p:spPr>
          <a:xfrm>
            <a:off x="7242942" y="4330262"/>
            <a:ext cx="2044260" cy="923330"/>
          </a:xfrm>
          <a:prstGeom prst="rect">
            <a:avLst/>
          </a:prstGeom>
          <a:noFill/>
        </p:spPr>
        <p:txBody>
          <a:bodyPr wrap="square" rtlCol="0">
            <a:spAutoFit/>
          </a:bodyPr>
          <a:lstStyle/>
          <a:p>
            <a:pPr algn="ctr"/>
            <a:r>
              <a:rPr lang="en-GB"/>
              <a:t>Of 11-16 year olds </a:t>
            </a:r>
            <a:r>
              <a:rPr lang="en-GB" b="1">
                <a:solidFill>
                  <a:schemeClr val="accent4">
                    <a:lumMod val="75000"/>
                  </a:schemeClr>
                </a:solidFill>
              </a:rPr>
              <a:t>have paid money </a:t>
            </a:r>
            <a:r>
              <a:rPr lang="en-GB"/>
              <a:t>to open loot boxes</a:t>
            </a:r>
          </a:p>
        </p:txBody>
      </p:sp>
      <p:sp>
        <p:nvSpPr>
          <p:cNvPr id="30" name="TextBox 29">
            <a:extLst>
              <a:ext uri="{FF2B5EF4-FFF2-40B4-BE49-F238E27FC236}">
                <a16:creationId xmlns:a16="http://schemas.microsoft.com/office/drawing/2014/main" id="{F6BD38BE-0238-4A92-BF62-982D223A8C25}"/>
              </a:ext>
            </a:extLst>
          </p:cNvPr>
          <p:cNvSpPr txBox="1"/>
          <p:nvPr/>
        </p:nvSpPr>
        <p:spPr>
          <a:xfrm>
            <a:off x="9412013" y="4330262"/>
            <a:ext cx="2044260" cy="923330"/>
          </a:xfrm>
          <a:prstGeom prst="rect">
            <a:avLst/>
          </a:prstGeom>
          <a:noFill/>
        </p:spPr>
        <p:txBody>
          <a:bodyPr wrap="square" rtlCol="0">
            <a:spAutoFit/>
          </a:bodyPr>
          <a:lstStyle/>
          <a:p>
            <a:pPr algn="ctr"/>
            <a:r>
              <a:rPr lang="en-GB"/>
              <a:t>Of 11-16 year olds </a:t>
            </a:r>
            <a:r>
              <a:rPr lang="en-GB" b="1">
                <a:solidFill>
                  <a:schemeClr val="accent6"/>
                </a:solidFill>
              </a:rPr>
              <a:t>have spent money </a:t>
            </a:r>
            <a:r>
              <a:rPr lang="en-GB"/>
              <a:t>gambling online</a:t>
            </a:r>
          </a:p>
        </p:txBody>
      </p:sp>
    </p:spTree>
    <p:custDataLst>
      <p:tags r:id="rId1"/>
    </p:custDataLst>
    <p:extLst>
      <p:ext uri="{BB962C8B-B14F-4D97-AF65-F5344CB8AC3E}">
        <p14:creationId xmlns:p14="http://schemas.microsoft.com/office/powerpoint/2010/main" val="19990785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MIND-MAP</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11 / LESSON 5</a:t>
            </a:r>
          </a:p>
        </p:txBody>
      </p:sp>
      <p:sp>
        <p:nvSpPr>
          <p:cNvPr id="16" name="Content Placeholder 5">
            <a:extLst>
              <a:ext uri="{FF2B5EF4-FFF2-40B4-BE49-F238E27FC236}">
                <a16:creationId xmlns:a16="http://schemas.microsoft.com/office/drawing/2014/main" id="{FE5D81A6-7E05-45A9-B7A4-013E7AAFA571}"/>
              </a:ext>
            </a:extLst>
          </p:cNvPr>
          <p:cNvSpPr>
            <a:spLocks noGrp="1"/>
          </p:cNvSpPr>
          <p:nvPr>
            <p:ph idx="1"/>
          </p:nvPr>
        </p:nvSpPr>
        <p:spPr>
          <a:xfrm>
            <a:off x="248967" y="1732687"/>
            <a:ext cx="9865994" cy="1010513"/>
          </a:xfrm>
        </p:spPr>
        <p:txBody>
          <a:bodyPr>
            <a:noAutofit/>
          </a:bodyPr>
          <a:lstStyle/>
          <a:p>
            <a:pPr marL="0" indent="0" fontAlgn="base">
              <a:buNone/>
            </a:pPr>
            <a:r>
              <a:rPr lang="en-US" sz="2400"/>
              <a:t>Create a mind map of alternative activities young people could spend their money on. </a:t>
            </a:r>
            <a:endParaRPr lang="en-GB" sz="2400"/>
          </a:p>
        </p:txBody>
      </p:sp>
      <p:grpSp>
        <p:nvGrpSpPr>
          <p:cNvPr id="2" name="Group 1">
            <a:extLst>
              <a:ext uri="{FF2B5EF4-FFF2-40B4-BE49-F238E27FC236}">
                <a16:creationId xmlns:a16="http://schemas.microsoft.com/office/drawing/2014/main" id="{CF2060ED-EAD9-42F6-91C4-66D26908926F}"/>
              </a:ext>
            </a:extLst>
          </p:cNvPr>
          <p:cNvGrpSpPr/>
          <p:nvPr/>
        </p:nvGrpSpPr>
        <p:grpSpPr>
          <a:xfrm>
            <a:off x="1109736" y="2743200"/>
            <a:ext cx="9948223" cy="3252153"/>
            <a:chOff x="623368" y="2525257"/>
            <a:chExt cx="11226767" cy="3670119"/>
          </a:xfrm>
        </p:grpSpPr>
        <p:sp>
          <p:nvSpPr>
            <p:cNvPr id="3" name="Freeform: Shape 2">
              <a:extLst>
                <a:ext uri="{FF2B5EF4-FFF2-40B4-BE49-F238E27FC236}">
                  <a16:creationId xmlns:a16="http://schemas.microsoft.com/office/drawing/2014/main" id="{C4D63D77-0988-403B-9603-DC944CF6B6A9}"/>
                </a:ext>
              </a:extLst>
            </p:cNvPr>
            <p:cNvSpPr/>
            <p:nvPr/>
          </p:nvSpPr>
          <p:spPr>
            <a:xfrm>
              <a:off x="4897954" y="3513715"/>
              <a:ext cx="2396093" cy="1501662"/>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7" name="Freeform: Shape 16">
              <a:extLst>
                <a:ext uri="{FF2B5EF4-FFF2-40B4-BE49-F238E27FC236}">
                  <a16:creationId xmlns:a16="http://schemas.microsoft.com/office/drawing/2014/main" id="{E92C9529-58AC-4109-BF1E-324AF7571670}"/>
                </a:ext>
              </a:extLst>
            </p:cNvPr>
            <p:cNvSpPr/>
            <p:nvPr/>
          </p:nvSpPr>
          <p:spPr>
            <a:xfrm>
              <a:off x="7200558" y="2602242"/>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8" name="Freeform: Shape 17">
              <a:extLst>
                <a:ext uri="{FF2B5EF4-FFF2-40B4-BE49-F238E27FC236}">
                  <a16:creationId xmlns:a16="http://schemas.microsoft.com/office/drawing/2014/main" id="{EC8DF2A9-83AA-4D28-B180-8ABEEB848974}"/>
                </a:ext>
              </a:extLst>
            </p:cNvPr>
            <p:cNvSpPr/>
            <p:nvPr/>
          </p:nvSpPr>
          <p:spPr>
            <a:xfrm>
              <a:off x="8410143" y="3962946"/>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9" name="Freeform: Shape 18">
              <a:extLst>
                <a:ext uri="{FF2B5EF4-FFF2-40B4-BE49-F238E27FC236}">
                  <a16:creationId xmlns:a16="http://schemas.microsoft.com/office/drawing/2014/main" id="{51F7CEC1-43FF-4C9E-92FA-3DBD841D4F03}"/>
                </a:ext>
              </a:extLst>
            </p:cNvPr>
            <p:cNvSpPr/>
            <p:nvPr/>
          </p:nvSpPr>
          <p:spPr>
            <a:xfrm>
              <a:off x="7094327" y="5142945"/>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0" name="Freeform: Shape 19">
              <a:extLst>
                <a:ext uri="{FF2B5EF4-FFF2-40B4-BE49-F238E27FC236}">
                  <a16:creationId xmlns:a16="http://schemas.microsoft.com/office/drawing/2014/main" id="{EA47685B-0FE6-45C3-94C7-0C2AE0C8CA2E}"/>
                </a:ext>
              </a:extLst>
            </p:cNvPr>
            <p:cNvSpPr/>
            <p:nvPr/>
          </p:nvSpPr>
          <p:spPr>
            <a:xfrm>
              <a:off x="9665011" y="2525257"/>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1" name="Freeform: Shape 20">
              <a:extLst>
                <a:ext uri="{FF2B5EF4-FFF2-40B4-BE49-F238E27FC236}">
                  <a16:creationId xmlns:a16="http://schemas.microsoft.com/office/drawing/2014/main" id="{282B29B2-8F23-4C74-BDAF-AAA9B14F3AE2}"/>
                </a:ext>
              </a:extLst>
            </p:cNvPr>
            <p:cNvSpPr/>
            <p:nvPr/>
          </p:nvSpPr>
          <p:spPr>
            <a:xfrm>
              <a:off x="10170849" y="4842512"/>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2" name="Freeform: Shape 21">
              <a:extLst>
                <a:ext uri="{FF2B5EF4-FFF2-40B4-BE49-F238E27FC236}">
                  <a16:creationId xmlns:a16="http://schemas.microsoft.com/office/drawing/2014/main" id="{4F7C646B-8C83-4F48-8629-C32FB892D1FB}"/>
                </a:ext>
              </a:extLst>
            </p:cNvPr>
            <p:cNvSpPr/>
            <p:nvPr/>
          </p:nvSpPr>
          <p:spPr>
            <a:xfrm>
              <a:off x="3137248" y="2602242"/>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3" name="Freeform: Shape 22">
              <a:extLst>
                <a:ext uri="{FF2B5EF4-FFF2-40B4-BE49-F238E27FC236}">
                  <a16:creationId xmlns:a16="http://schemas.microsoft.com/office/drawing/2014/main" id="{54A5932E-8D80-4A5B-B6EC-72FDF25F1CA1}"/>
                </a:ext>
              </a:extLst>
            </p:cNvPr>
            <p:cNvSpPr/>
            <p:nvPr/>
          </p:nvSpPr>
          <p:spPr>
            <a:xfrm>
              <a:off x="3702225" y="5142944"/>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4" name="Freeform: Shape 23">
              <a:extLst>
                <a:ext uri="{FF2B5EF4-FFF2-40B4-BE49-F238E27FC236}">
                  <a16:creationId xmlns:a16="http://schemas.microsoft.com/office/drawing/2014/main" id="{BE6F3DCA-EC4D-4E2F-8CCF-0DF113FD416F}"/>
                </a:ext>
              </a:extLst>
            </p:cNvPr>
            <p:cNvSpPr/>
            <p:nvPr/>
          </p:nvSpPr>
          <p:spPr>
            <a:xfrm>
              <a:off x="2087911" y="3998012"/>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5" name="Freeform: Shape 24">
              <a:extLst>
                <a:ext uri="{FF2B5EF4-FFF2-40B4-BE49-F238E27FC236}">
                  <a16:creationId xmlns:a16="http://schemas.microsoft.com/office/drawing/2014/main" id="{0C9AC478-E0EA-4657-B4AE-55373A8AFAF9}"/>
                </a:ext>
              </a:extLst>
            </p:cNvPr>
            <p:cNvSpPr/>
            <p:nvPr/>
          </p:nvSpPr>
          <p:spPr>
            <a:xfrm>
              <a:off x="623368" y="2890640"/>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6" name="Freeform: Shape 25">
              <a:extLst>
                <a:ext uri="{FF2B5EF4-FFF2-40B4-BE49-F238E27FC236}">
                  <a16:creationId xmlns:a16="http://schemas.microsoft.com/office/drawing/2014/main" id="{9E092043-1260-41D5-B2EE-E0E757B62769}"/>
                </a:ext>
              </a:extLst>
            </p:cNvPr>
            <p:cNvSpPr/>
            <p:nvPr/>
          </p:nvSpPr>
          <p:spPr>
            <a:xfrm>
              <a:off x="823999" y="5015377"/>
              <a:ext cx="1679286" cy="1052431"/>
            </a:xfrm>
            <a:custGeom>
              <a:avLst/>
              <a:gdLst>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83779 w 3447393"/>
                <a:gd name="connsiteY15" fmla="*/ 420414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304800 w 3447393"/>
                <a:gd name="connsiteY16" fmla="*/ 472965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209820 w 3447393"/>
                <a:gd name="connsiteY15" fmla="*/ 578417 h 2322786"/>
                <a:gd name="connsiteX16" fmla="*/ 234203 w 3447393"/>
                <a:gd name="connsiteY16" fmla="*/ 483051 h 2322786"/>
                <a:gd name="connsiteX0" fmla="*/ 256730 w 3472896"/>
                <a:gd name="connsiteY0" fmla="*/ 462455 h 2322786"/>
                <a:gd name="connsiteX1" fmla="*/ 687655 w 3472896"/>
                <a:gd name="connsiteY1" fmla="*/ 0 h 2322786"/>
                <a:gd name="connsiteX2" fmla="*/ 1276234 w 3472896"/>
                <a:gd name="connsiteY2" fmla="*/ 189186 h 2322786"/>
                <a:gd name="connsiteX3" fmla="*/ 2032979 w 3472896"/>
                <a:gd name="connsiteY3" fmla="*/ 231227 h 2322786"/>
                <a:gd name="connsiteX4" fmla="*/ 2663599 w 3472896"/>
                <a:gd name="connsiteY4" fmla="*/ 367862 h 2322786"/>
                <a:gd name="connsiteX5" fmla="*/ 3273199 w 3472896"/>
                <a:gd name="connsiteY5" fmla="*/ 609600 h 2322786"/>
                <a:gd name="connsiteX6" fmla="*/ 3472896 w 3472896"/>
                <a:gd name="connsiteY6" fmla="*/ 1229710 h 2322786"/>
                <a:gd name="connsiteX7" fmla="*/ 2989420 w 3472896"/>
                <a:gd name="connsiteY7" fmla="*/ 1891862 h 2322786"/>
                <a:gd name="connsiteX8" fmla="*/ 2705641 w 3472896"/>
                <a:gd name="connsiteY8" fmla="*/ 2228193 h 2322786"/>
                <a:gd name="connsiteX9" fmla="*/ 2148592 w 3472896"/>
                <a:gd name="connsiteY9" fmla="*/ 2060027 h 2322786"/>
                <a:gd name="connsiteX10" fmla="*/ 1591544 w 3472896"/>
                <a:gd name="connsiteY10" fmla="*/ 2322786 h 2322786"/>
                <a:gd name="connsiteX11" fmla="*/ 1087048 w 3472896"/>
                <a:gd name="connsiteY11" fmla="*/ 1923393 h 2322786"/>
                <a:gd name="connsiteX12" fmla="*/ 487958 w 3472896"/>
                <a:gd name="connsiteY12" fmla="*/ 1923393 h 2322786"/>
                <a:gd name="connsiteX13" fmla="*/ 225199 w 3472896"/>
                <a:gd name="connsiteY13" fmla="*/ 1555531 h 2322786"/>
                <a:gd name="connsiteX14" fmla="*/ 25503 w 3472896"/>
                <a:gd name="connsiteY14" fmla="*/ 924910 h 2322786"/>
                <a:gd name="connsiteX15" fmla="*/ 0 w 3472896"/>
                <a:gd name="connsiteY15" fmla="*/ 541438 h 2322786"/>
                <a:gd name="connsiteX16" fmla="*/ 259706 w 3472896"/>
                <a:gd name="connsiteY16" fmla="*/ 483051 h 2322786"/>
                <a:gd name="connsiteX0" fmla="*/ 231227 w 3447393"/>
                <a:gd name="connsiteY0" fmla="*/ 462455 h 2322786"/>
                <a:gd name="connsiteX1" fmla="*/ 662152 w 3447393"/>
                <a:gd name="connsiteY1" fmla="*/ 0 h 2322786"/>
                <a:gd name="connsiteX2" fmla="*/ 1250731 w 3447393"/>
                <a:gd name="connsiteY2" fmla="*/ 189186 h 2322786"/>
                <a:gd name="connsiteX3" fmla="*/ 2007476 w 3447393"/>
                <a:gd name="connsiteY3" fmla="*/ 231227 h 2322786"/>
                <a:gd name="connsiteX4" fmla="*/ 2638096 w 3447393"/>
                <a:gd name="connsiteY4" fmla="*/ 367862 h 2322786"/>
                <a:gd name="connsiteX5" fmla="*/ 3247696 w 3447393"/>
                <a:gd name="connsiteY5" fmla="*/ 609600 h 2322786"/>
                <a:gd name="connsiteX6" fmla="*/ 3447393 w 3447393"/>
                <a:gd name="connsiteY6" fmla="*/ 1229710 h 2322786"/>
                <a:gd name="connsiteX7" fmla="*/ 2963917 w 3447393"/>
                <a:gd name="connsiteY7" fmla="*/ 1891862 h 2322786"/>
                <a:gd name="connsiteX8" fmla="*/ 2680138 w 3447393"/>
                <a:gd name="connsiteY8" fmla="*/ 2228193 h 2322786"/>
                <a:gd name="connsiteX9" fmla="*/ 2123089 w 3447393"/>
                <a:gd name="connsiteY9" fmla="*/ 2060027 h 2322786"/>
                <a:gd name="connsiteX10" fmla="*/ 1566041 w 3447393"/>
                <a:gd name="connsiteY10" fmla="*/ 2322786 h 2322786"/>
                <a:gd name="connsiteX11" fmla="*/ 1061545 w 3447393"/>
                <a:gd name="connsiteY11" fmla="*/ 1923393 h 2322786"/>
                <a:gd name="connsiteX12" fmla="*/ 462455 w 3447393"/>
                <a:gd name="connsiteY12" fmla="*/ 1923393 h 2322786"/>
                <a:gd name="connsiteX13" fmla="*/ 199696 w 3447393"/>
                <a:gd name="connsiteY13" fmla="*/ 1555531 h 2322786"/>
                <a:gd name="connsiteX14" fmla="*/ 0 w 3447393"/>
                <a:gd name="connsiteY14" fmla="*/ 924910 h 2322786"/>
                <a:gd name="connsiteX15" fmla="*/ 48456 w 3447393"/>
                <a:gd name="connsiteY15" fmla="*/ 581779 h 2322786"/>
                <a:gd name="connsiteX16" fmla="*/ 234203 w 3447393"/>
                <a:gd name="connsiteY16" fmla="*/ 483051 h 2322786"/>
                <a:gd name="connsiteX0" fmla="*/ 239921 w 3456087"/>
                <a:gd name="connsiteY0" fmla="*/ 462455 h 2322786"/>
                <a:gd name="connsiteX1" fmla="*/ 670846 w 3456087"/>
                <a:gd name="connsiteY1" fmla="*/ 0 h 2322786"/>
                <a:gd name="connsiteX2" fmla="*/ 1259425 w 3456087"/>
                <a:gd name="connsiteY2" fmla="*/ 189186 h 2322786"/>
                <a:gd name="connsiteX3" fmla="*/ 2016170 w 3456087"/>
                <a:gd name="connsiteY3" fmla="*/ 231227 h 2322786"/>
                <a:gd name="connsiteX4" fmla="*/ 2646790 w 3456087"/>
                <a:gd name="connsiteY4" fmla="*/ 367862 h 2322786"/>
                <a:gd name="connsiteX5" fmla="*/ 3256390 w 3456087"/>
                <a:gd name="connsiteY5" fmla="*/ 609600 h 2322786"/>
                <a:gd name="connsiteX6" fmla="*/ 3456087 w 3456087"/>
                <a:gd name="connsiteY6" fmla="*/ 1229710 h 2322786"/>
                <a:gd name="connsiteX7" fmla="*/ 2972611 w 3456087"/>
                <a:gd name="connsiteY7" fmla="*/ 1891862 h 2322786"/>
                <a:gd name="connsiteX8" fmla="*/ 2688832 w 3456087"/>
                <a:gd name="connsiteY8" fmla="*/ 2228193 h 2322786"/>
                <a:gd name="connsiteX9" fmla="*/ 2131783 w 3456087"/>
                <a:gd name="connsiteY9" fmla="*/ 2060027 h 2322786"/>
                <a:gd name="connsiteX10" fmla="*/ 1574735 w 3456087"/>
                <a:gd name="connsiteY10" fmla="*/ 2322786 h 2322786"/>
                <a:gd name="connsiteX11" fmla="*/ 1070239 w 3456087"/>
                <a:gd name="connsiteY11" fmla="*/ 1923393 h 2322786"/>
                <a:gd name="connsiteX12" fmla="*/ 471149 w 3456087"/>
                <a:gd name="connsiteY12" fmla="*/ 1923393 h 2322786"/>
                <a:gd name="connsiteX13" fmla="*/ 208390 w 3456087"/>
                <a:gd name="connsiteY13" fmla="*/ 1555531 h 2322786"/>
                <a:gd name="connsiteX14" fmla="*/ 8694 w 3456087"/>
                <a:gd name="connsiteY14" fmla="*/ 924910 h 2322786"/>
                <a:gd name="connsiteX15" fmla="*/ 0 w 3456087"/>
                <a:gd name="connsiteY15" fmla="*/ 534714 h 2322786"/>
                <a:gd name="connsiteX16" fmla="*/ 242897 w 3456087"/>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81908 w 3498074"/>
                <a:gd name="connsiteY0" fmla="*/ 462455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79264 h 2322786"/>
                <a:gd name="connsiteX1" fmla="*/ 712833 w 3498074"/>
                <a:gd name="connsiteY1" fmla="*/ 0 h 2322786"/>
                <a:gd name="connsiteX2" fmla="*/ 1301412 w 3498074"/>
                <a:gd name="connsiteY2" fmla="*/ 189186 h 2322786"/>
                <a:gd name="connsiteX3" fmla="*/ 2058157 w 3498074"/>
                <a:gd name="connsiteY3" fmla="*/ 231227 h 2322786"/>
                <a:gd name="connsiteX4" fmla="*/ 2688777 w 3498074"/>
                <a:gd name="connsiteY4" fmla="*/ 367862 h 2322786"/>
                <a:gd name="connsiteX5" fmla="*/ 3298377 w 3498074"/>
                <a:gd name="connsiteY5" fmla="*/ 609600 h 2322786"/>
                <a:gd name="connsiteX6" fmla="*/ 3498074 w 3498074"/>
                <a:gd name="connsiteY6" fmla="*/ 1229710 h 2322786"/>
                <a:gd name="connsiteX7" fmla="*/ 3014598 w 3498074"/>
                <a:gd name="connsiteY7" fmla="*/ 1891862 h 2322786"/>
                <a:gd name="connsiteX8" fmla="*/ 2730819 w 3498074"/>
                <a:gd name="connsiteY8" fmla="*/ 2228193 h 2322786"/>
                <a:gd name="connsiteX9" fmla="*/ 2173770 w 3498074"/>
                <a:gd name="connsiteY9" fmla="*/ 2060027 h 2322786"/>
                <a:gd name="connsiteX10" fmla="*/ 1616722 w 3498074"/>
                <a:gd name="connsiteY10" fmla="*/ 2322786 h 2322786"/>
                <a:gd name="connsiteX11" fmla="*/ 1112226 w 3498074"/>
                <a:gd name="connsiteY11" fmla="*/ 1923393 h 2322786"/>
                <a:gd name="connsiteX12" fmla="*/ 513136 w 3498074"/>
                <a:gd name="connsiteY12" fmla="*/ 1923393 h 2322786"/>
                <a:gd name="connsiteX13" fmla="*/ 250377 w 3498074"/>
                <a:gd name="connsiteY13" fmla="*/ 1555531 h 2322786"/>
                <a:gd name="connsiteX14" fmla="*/ 50681 w 3498074"/>
                <a:gd name="connsiteY14" fmla="*/ 924910 h 2322786"/>
                <a:gd name="connsiteX15" fmla="*/ 41987 w 3498074"/>
                <a:gd name="connsiteY15" fmla="*/ 534714 h 2322786"/>
                <a:gd name="connsiteX16" fmla="*/ 284884 w 3498074"/>
                <a:gd name="connsiteY16" fmla="*/ 483051 h 2322786"/>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498074"/>
                <a:gd name="connsiteY0" fmla="*/ 488916 h 2332438"/>
                <a:gd name="connsiteX1" fmla="*/ 712833 w 3498074"/>
                <a:gd name="connsiteY1" fmla="*/ 9652 h 2332438"/>
                <a:gd name="connsiteX2" fmla="*/ 1301412 w 3498074"/>
                <a:gd name="connsiteY2" fmla="*/ 198838 h 2332438"/>
                <a:gd name="connsiteX3" fmla="*/ 2058157 w 3498074"/>
                <a:gd name="connsiteY3" fmla="*/ 240879 h 2332438"/>
                <a:gd name="connsiteX4" fmla="*/ 2688777 w 3498074"/>
                <a:gd name="connsiteY4" fmla="*/ 377514 h 2332438"/>
                <a:gd name="connsiteX5" fmla="*/ 3298377 w 3498074"/>
                <a:gd name="connsiteY5" fmla="*/ 619252 h 2332438"/>
                <a:gd name="connsiteX6" fmla="*/ 3498074 w 3498074"/>
                <a:gd name="connsiteY6" fmla="*/ 1239362 h 2332438"/>
                <a:gd name="connsiteX7" fmla="*/ 3014598 w 3498074"/>
                <a:gd name="connsiteY7" fmla="*/ 1901514 h 2332438"/>
                <a:gd name="connsiteX8" fmla="*/ 2730819 w 3498074"/>
                <a:gd name="connsiteY8" fmla="*/ 2237845 h 2332438"/>
                <a:gd name="connsiteX9" fmla="*/ 2173770 w 3498074"/>
                <a:gd name="connsiteY9" fmla="*/ 2069679 h 2332438"/>
                <a:gd name="connsiteX10" fmla="*/ 1616722 w 3498074"/>
                <a:gd name="connsiteY10" fmla="*/ 2332438 h 2332438"/>
                <a:gd name="connsiteX11" fmla="*/ 1112226 w 3498074"/>
                <a:gd name="connsiteY11" fmla="*/ 1933045 h 2332438"/>
                <a:gd name="connsiteX12" fmla="*/ 513136 w 3498074"/>
                <a:gd name="connsiteY12" fmla="*/ 1933045 h 2332438"/>
                <a:gd name="connsiteX13" fmla="*/ 250377 w 3498074"/>
                <a:gd name="connsiteY13" fmla="*/ 1565183 h 2332438"/>
                <a:gd name="connsiteX14" fmla="*/ 50681 w 3498074"/>
                <a:gd name="connsiteY14" fmla="*/ 934562 h 2332438"/>
                <a:gd name="connsiteX15" fmla="*/ 41987 w 3498074"/>
                <a:gd name="connsiteY15" fmla="*/ 544366 h 2332438"/>
                <a:gd name="connsiteX16" fmla="*/ 284884 w 3498074"/>
                <a:gd name="connsiteY16" fmla="*/ 492703 h 2332438"/>
                <a:gd name="connsiteX0" fmla="*/ 291994 w 3502914"/>
                <a:gd name="connsiteY0" fmla="*/ 488916 h 2332438"/>
                <a:gd name="connsiteX1" fmla="*/ 712833 w 3502914"/>
                <a:gd name="connsiteY1" fmla="*/ 9652 h 2332438"/>
                <a:gd name="connsiteX2" fmla="*/ 1301412 w 3502914"/>
                <a:gd name="connsiteY2" fmla="*/ 198838 h 2332438"/>
                <a:gd name="connsiteX3" fmla="*/ 2058157 w 3502914"/>
                <a:gd name="connsiteY3" fmla="*/ 240879 h 2332438"/>
                <a:gd name="connsiteX4" fmla="*/ 2688777 w 3502914"/>
                <a:gd name="connsiteY4" fmla="*/ 377514 h 2332438"/>
                <a:gd name="connsiteX5" fmla="*/ 3298377 w 3502914"/>
                <a:gd name="connsiteY5" fmla="*/ 619252 h 2332438"/>
                <a:gd name="connsiteX6" fmla="*/ 3498074 w 3502914"/>
                <a:gd name="connsiteY6" fmla="*/ 1239362 h 2332438"/>
                <a:gd name="connsiteX7" fmla="*/ 3014598 w 3502914"/>
                <a:gd name="connsiteY7" fmla="*/ 1901514 h 2332438"/>
                <a:gd name="connsiteX8" fmla="*/ 2730819 w 3502914"/>
                <a:gd name="connsiteY8" fmla="*/ 2237845 h 2332438"/>
                <a:gd name="connsiteX9" fmla="*/ 2173770 w 3502914"/>
                <a:gd name="connsiteY9" fmla="*/ 2069679 h 2332438"/>
                <a:gd name="connsiteX10" fmla="*/ 1616722 w 3502914"/>
                <a:gd name="connsiteY10" fmla="*/ 2332438 h 2332438"/>
                <a:gd name="connsiteX11" fmla="*/ 1112226 w 3502914"/>
                <a:gd name="connsiteY11" fmla="*/ 1933045 h 2332438"/>
                <a:gd name="connsiteX12" fmla="*/ 513136 w 3502914"/>
                <a:gd name="connsiteY12" fmla="*/ 1933045 h 2332438"/>
                <a:gd name="connsiteX13" fmla="*/ 250377 w 3502914"/>
                <a:gd name="connsiteY13" fmla="*/ 1565183 h 2332438"/>
                <a:gd name="connsiteX14" fmla="*/ 50681 w 3502914"/>
                <a:gd name="connsiteY14" fmla="*/ 934562 h 2332438"/>
                <a:gd name="connsiteX15" fmla="*/ 41987 w 3502914"/>
                <a:gd name="connsiteY15" fmla="*/ 544366 h 2332438"/>
                <a:gd name="connsiteX16" fmla="*/ 284884 w 3502914"/>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32438"/>
                <a:gd name="connsiteX1" fmla="*/ 712833 w 3610578"/>
                <a:gd name="connsiteY1" fmla="*/ 9652 h 2332438"/>
                <a:gd name="connsiteX2" fmla="*/ 1301412 w 3610578"/>
                <a:gd name="connsiteY2" fmla="*/ 198838 h 2332438"/>
                <a:gd name="connsiteX3" fmla="*/ 2058157 w 3610578"/>
                <a:gd name="connsiteY3" fmla="*/ 240879 h 2332438"/>
                <a:gd name="connsiteX4" fmla="*/ 2688777 w 3610578"/>
                <a:gd name="connsiteY4" fmla="*/ 377514 h 2332438"/>
                <a:gd name="connsiteX5" fmla="*/ 3298377 w 3610578"/>
                <a:gd name="connsiteY5" fmla="*/ 619252 h 2332438"/>
                <a:gd name="connsiteX6" fmla="*/ 3498074 w 3610578"/>
                <a:gd name="connsiteY6" fmla="*/ 1239362 h 2332438"/>
                <a:gd name="connsiteX7" fmla="*/ 3014598 w 3610578"/>
                <a:gd name="connsiteY7" fmla="*/ 1901514 h 2332438"/>
                <a:gd name="connsiteX8" fmla="*/ 2730819 w 3610578"/>
                <a:gd name="connsiteY8" fmla="*/ 2237845 h 2332438"/>
                <a:gd name="connsiteX9" fmla="*/ 2173770 w 3610578"/>
                <a:gd name="connsiteY9" fmla="*/ 2069679 h 2332438"/>
                <a:gd name="connsiteX10" fmla="*/ 1616722 w 3610578"/>
                <a:gd name="connsiteY10" fmla="*/ 2332438 h 2332438"/>
                <a:gd name="connsiteX11" fmla="*/ 1112226 w 3610578"/>
                <a:gd name="connsiteY11" fmla="*/ 1933045 h 2332438"/>
                <a:gd name="connsiteX12" fmla="*/ 513136 w 3610578"/>
                <a:gd name="connsiteY12" fmla="*/ 1933045 h 2332438"/>
                <a:gd name="connsiteX13" fmla="*/ 250377 w 3610578"/>
                <a:gd name="connsiteY13" fmla="*/ 1565183 h 2332438"/>
                <a:gd name="connsiteX14" fmla="*/ 50681 w 3610578"/>
                <a:gd name="connsiteY14" fmla="*/ 934562 h 2332438"/>
                <a:gd name="connsiteX15" fmla="*/ 41987 w 3610578"/>
                <a:gd name="connsiteY15" fmla="*/ 544366 h 2332438"/>
                <a:gd name="connsiteX16" fmla="*/ 284884 w 3610578"/>
                <a:gd name="connsiteY16" fmla="*/ 492703 h 2332438"/>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16722 w 3610578"/>
                <a:gd name="connsiteY10" fmla="*/ 2332438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9534"/>
                <a:gd name="connsiteX1" fmla="*/ 712833 w 3610578"/>
                <a:gd name="connsiteY1" fmla="*/ 9652 h 2359534"/>
                <a:gd name="connsiteX2" fmla="*/ 1301412 w 3610578"/>
                <a:gd name="connsiteY2" fmla="*/ 198838 h 2359534"/>
                <a:gd name="connsiteX3" fmla="*/ 2058157 w 3610578"/>
                <a:gd name="connsiteY3" fmla="*/ 240879 h 2359534"/>
                <a:gd name="connsiteX4" fmla="*/ 2688777 w 3610578"/>
                <a:gd name="connsiteY4" fmla="*/ 377514 h 2359534"/>
                <a:gd name="connsiteX5" fmla="*/ 3298377 w 3610578"/>
                <a:gd name="connsiteY5" fmla="*/ 619252 h 2359534"/>
                <a:gd name="connsiteX6" fmla="*/ 3498074 w 3610578"/>
                <a:gd name="connsiteY6" fmla="*/ 1239362 h 2359534"/>
                <a:gd name="connsiteX7" fmla="*/ 3014598 w 3610578"/>
                <a:gd name="connsiteY7" fmla="*/ 1901514 h 2359534"/>
                <a:gd name="connsiteX8" fmla="*/ 2730819 w 3610578"/>
                <a:gd name="connsiteY8" fmla="*/ 2237845 h 2359534"/>
                <a:gd name="connsiteX9" fmla="*/ 2173770 w 3610578"/>
                <a:gd name="connsiteY9" fmla="*/ 2069679 h 2359534"/>
                <a:gd name="connsiteX10" fmla="*/ 1616722 w 3610578"/>
                <a:gd name="connsiteY10" fmla="*/ 2332438 h 2359534"/>
                <a:gd name="connsiteX11" fmla="*/ 1112226 w 3610578"/>
                <a:gd name="connsiteY11" fmla="*/ 1933045 h 2359534"/>
                <a:gd name="connsiteX12" fmla="*/ 513136 w 3610578"/>
                <a:gd name="connsiteY12" fmla="*/ 1933045 h 2359534"/>
                <a:gd name="connsiteX13" fmla="*/ 250377 w 3610578"/>
                <a:gd name="connsiteY13" fmla="*/ 1565183 h 2359534"/>
                <a:gd name="connsiteX14" fmla="*/ 50681 w 3610578"/>
                <a:gd name="connsiteY14" fmla="*/ 934562 h 2359534"/>
                <a:gd name="connsiteX15" fmla="*/ 41987 w 3610578"/>
                <a:gd name="connsiteY15" fmla="*/ 544366 h 2359534"/>
                <a:gd name="connsiteX16" fmla="*/ 284884 w 3610578"/>
                <a:gd name="connsiteY16" fmla="*/ 492703 h 2359534"/>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291994 w 3610578"/>
                <a:gd name="connsiteY0" fmla="*/ 488916 h 2356955"/>
                <a:gd name="connsiteX1" fmla="*/ 712833 w 3610578"/>
                <a:gd name="connsiteY1" fmla="*/ 9652 h 2356955"/>
                <a:gd name="connsiteX2" fmla="*/ 1301412 w 3610578"/>
                <a:gd name="connsiteY2" fmla="*/ 198838 h 2356955"/>
                <a:gd name="connsiteX3" fmla="*/ 2058157 w 3610578"/>
                <a:gd name="connsiteY3" fmla="*/ 240879 h 2356955"/>
                <a:gd name="connsiteX4" fmla="*/ 2688777 w 3610578"/>
                <a:gd name="connsiteY4" fmla="*/ 377514 h 2356955"/>
                <a:gd name="connsiteX5" fmla="*/ 3298377 w 3610578"/>
                <a:gd name="connsiteY5" fmla="*/ 619252 h 2356955"/>
                <a:gd name="connsiteX6" fmla="*/ 3498074 w 3610578"/>
                <a:gd name="connsiteY6" fmla="*/ 1239362 h 2356955"/>
                <a:gd name="connsiteX7" fmla="*/ 3014598 w 3610578"/>
                <a:gd name="connsiteY7" fmla="*/ 1901514 h 2356955"/>
                <a:gd name="connsiteX8" fmla="*/ 2730819 w 3610578"/>
                <a:gd name="connsiteY8" fmla="*/ 2237845 h 2356955"/>
                <a:gd name="connsiteX9" fmla="*/ 2173770 w 3610578"/>
                <a:gd name="connsiteY9" fmla="*/ 2069679 h 2356955"/>
                <a:gd name="connsiteX10" fmla="*/ 1633531 w 3610578"/>
                <a:gd name="connsiteY10" fmla="*/ 2144180 h 2356955"/>
                <a:gd name="connsiteX11" fmla="*/ 1112226 w 3610578"/>
                <a:gd name="connsiteY11" fmla="*/ 1933045 h 2356955"/>
                <a:gd name="connsiteX12" fmla="*/ 513136 w 3610578"/>
                <a:gd name="connsiteY12" fmla="*/ 1933045 h 2356955"/>
                <a:gd name="connsiteX13" fmla="*/ 250377 w 3610578"/>
                <a:gd name="connsiteY13" fmla="*/ 1565183 h 2356955"/>
                <a:gd name="connsiteX14" fmla="*/ 50681 w 3610578"/>
                <a:gd name="connsiteY14" fmla="*/ 934562 h 2356955"/>
                <a:gd name="connsiteX15" fmla="*/ 41987 w 3610578"/>
                <a:gd name="connsiteY15" fmla="*/ 544366 h 2356955"/>
                <a:gd name="connsiteX16" fmla="*/ 284884 w 3610578"/>
                <a:gd name="connsiteY16" fmla="*/ 492703 h 2356955"/>
                <a:gd name="connsiteX0" fmla="*/ 307887 w 3626471"/>
                <a:gd name="connsiteY0" fmla="*/ 488916 h 2356955"/>
                <a:gd name="connsiteX1" fmla="*/ 728726 w 3626471"/>
                <a:gd name="connsiteY1" fmla="*/ 9652 h 2356955"/>
                <a:gd name="connsiteX2" fmla="*/ 1317305 w 3626471"/>
                <a:gd name="connsiteY2" fmla="*/ 198838 h 2356955"/>
                <a:gd name="connsiteX3" fmla="*/ 2074050 w 3626471"/>
                <a:gd name="connsiteY3" fmla="*/ 240879 h 2356955"/>
                <a:gd name="connsiteX4" fmla="*/ 2704670 w 3626471"/>
                <a:gd name="connsiteY4" fmla="*/ 377514 h 2356955"/>
                <a:gd name="connsiteX5" fmla="*/ 3314270 w 3626471"/>
                <a:gd name="connsiteY5" fmla="*/ 619252 h 2356955"/>
                <a:gd name="connsiteX6" fmla="*/ 3513967 w 3626471"/>
                <a:gd name="connsiteY6" fmla="*/ 1239362 h 2356955"/>
                <a:gd name="connsiteX7" fmla="*/ 3030491 w 3626471"/>
                <a:gd name="connsiteY7" fmla="*/ 1901514 h 2356955"/>
                <a:gd name="connsiteX8" fmla="*/ 2746712 w 3626471"/>
                <a:gd name="connsiteY8" fmla="*/ 2237845 h 2356955"/>
                <a:gd name="connsiteX9" fmla="*/ 2189663 w 3626471"/>
                <a:gd name="connsiteY9" fmla="*/ 2069679 h 2356955"/>
                <a:gd name="connsiteX10" fmla="*/ 1649424 w 3626471"/>
                <a:gd name="connsiteY10" fmla="*/ 2144180 h 2356955"/>
                <a:gd name="connsiteX11" fmla="*/ 1128119 w 3626471"/>
                <a:gd name="connsiteY11" fmla="*/ 1933045 h 2356955"/>
                <a:gd name="connsiteX12" fmla="*/ 529029 w 3626471"/>
                <a:gd name="connsiteY12" fmla="*/ 1933045 h 2356955"/>
                <a:gd name="connsiteX13" fmla="*/ 266270 w 3626471"/>
                <a:gd name="connsiteY13" fmla="*/ 1565183 h 2356955"/>
                <a:gd name="connsiteX14" fmla="*/ 66574 w 3626471"/>
                <a:gd name="connsiteY14" fmla="*/ 934562 h 2356955"/>
                <a:gd name="connsiteX15" fmla="*/ 57880 w 3626471"/>
                <a:gd name="connsiteY15" fmla="*/ 544366 h 2356955"/>
                <a:gd name="connsiteX16" fmla="*/ 300777 w 3626471"/>
                <a:gd name="connsiteY16" fmla="*/ 492703 h 2356955"/>
                <a:gd name="connsiteX0" fmla="*/ 450720 w 3769304"/>
                <a:gd name="connsiteY0" fmla="*/ 488916 h 2356955"/>
                <a:gd name="connsiteX1" fmla="*/ 871559 w 3769304"/>
                <a:gd name="connsiteY1" fmla="*/ 9652 h 2356955"/>
                <a:gd name="connsiteX2" fmla="*/ 1460138 w 3769304"/>
                <a:gd name="connsiteY2" fmla="*/ 198838 h 2356955"/>
                <a:gd name="connsiteX3" fmla="*/ 2216883 w 3769304"/>
                <a:gd name="connsiteY3" fmla="*/ 240879 h 2356955"/>
                <a:gd name="connsiteX4" fmla="*/ 2847503 w 3769304"/>
                <a:gd name="connsiteY4" fmla="*/ 377514 h 2356955"/>
                <a:gd name="connsiteX5" fmla="*/ 3457103 w 3769304"/>
                <a:gd name="connsiteY5" fmla="*/ 619252 h 2356955"/>
                <a:gd name="connsiteX6" fmla="*/ 3656800 w 3769304"/>
                <a:gd name="connsiteY6" fmla="*/ 1239362 h 2356955"/>
                <a:gd name="connsiteX7" fmla="*/ 3173324 w 3769304"/>
                <a:gd name="connsiteY7" fmla="*/ 1901514 h 2356955"/>
                <a:gd name="connsiteX8" fmla="*/ 2889545 w 3769304"/>
                <a:gd name="connsiteY8" fmla="*/ 2237845 h 2356955"/>
                <a:gd name="connsiteX9" fmla="*/ 2332496 w 3769304"/>
                <a:gd name="connsiteY9" fmla="*/ 2069679 h 2356955"/>
                <a:gd name="connsiteX10" fmla="*/ 1792257 w 3769304"/>
                <a:gd name="connsiteY10" fmla="*/ 2144180 h 2356955"/>
                <a:gd name="connsiteX11" fmla="*/ 1270952 w 3769304"/>
                <a:gd name="connsiteY11" fmla="*/ 1933045 h 2356955"/>
                <a:gd name="connsiteX12" fmla="*/ 671862 w 3769304"/>
                <a:gd name="connsiteY12" fmla="*/ 1933045 h 2356955"/>
                <a:gd name="connsiteX13" fmla="*/ 409103 w 3769304"/>
                <a:gd name="connsiteY13" fmla="*/ 1565183 h 2356955"/>
                <a:gd name="connsiteX14" fmla="*/ 209407 w 3769304"/>
                <a:gd name="connsiteY14" fmla="*/ 934562 h 2356955"/>
                <a:gd name="connsiteX15" fmla="*/ 200713 w 3769304"/>
                <a:gd name="connsiteY15" fmla="*/ 544366 h 2356955"/>
                <a:gd name="connsiteX16" fmla="*/ 443610 w 3769304"/>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88916 h 2356955"/>
                <a:gd name="connsiteX1" fmla="*/ 873708 w 3771453"/>
                <a:gd name="connsiteY1" fmla="*/ 9652 h 2356955"/>
                <a:gd name="connsiteX2" fmla="*/ 1462287 w 3771453"/>
                <a:gd name="connsiteY2" fmla="*/ 198838 h 2356955"/>
                <a:gd name="connsiteX3" fmla="*/ 2219032 w 3771453"/>
                <a:gd name="connsiteY3" fmla="*/ 240879 h 2356955"/>
                <a:gd name="connsiteX4" fmla="*/ 2849652 w 3771453"/>
                <a:gd name="connsiteY4" fmla="*/ 377514 h 2356955"/>
                <a:gd name="connsiteX5" fmla="*/ 3459252 w 3771453"/>
                <a:gd name="connsiteY5" fmla="*/ 619252 h 2356955"/>
                <a:gd name="connsiteX6" fmla="*/ 3658949 w 3771453"/>
                <a:gd name="connsiteY6" fmla="*/ 1239362 h 2356955"/>
                <a:gd name="connsiteX7" fmla="*/ 3175473 w 3771453"/>
                <a:gd name="connsiteY7" fmla="*/ 1901514 h 2356955"/>
                <a:gd name="connsiteX8" fmla="*/ 2891694 w 3771453"/>
                <a:gd name="connsiteY8" fmla="*/ 2237845 h 2356955"/>
                <a:gd name="connsiteX9" fmla="*/ 2334645 w 3771453"/>
                <a:gd name="connsiteY9" fmla="*/ 2069679 h 2356955"/>
                <a:gd name="connsiteX10" fmla="*/ 1794406 w 3771453"/>
                <a:gd name="connsiteY10" fmla="*/ 2144180 h 2356955"/>
                <a:gd name="connsiteX11" fmla="*/ 1273101 w 3771453"/>
                <a:gd name="connsiteY11" fmla="*/ 1933045 h 2356955"/>
                <a:gd name="connsiteX12" fmla="*/ 674011 w 3771453"/>
                <a:gd name="connsiteY12" fmla="*/ 1933045 h 2356955"/>
                <a:gd name="connsiteX13" fmla="*/ 411252 w 3771453"/>
                <a:gd name="connsiteY13" fmla="*/ 1565183 h 2356955"/>
                <a:gd name="connsiteX14" fmla="*/ 211556 w 3771453"/>
                <a:gd name="connsiteY14" fmla="*/ 934562 h 2356955"/>
                <a:gd name="connsiteX15" fmla="*/ 202862 w 3771453"/>
                <a:gd name="connsiteY15" fmla="*/ 544366 h 2356955"/>
                <a:gd name="connsiteX16" fmla="*/ 445759 w 3771453"/>
                <a:gd name="connsiteY16" fmla="*/ 492703 h 2356955"/>
                <a:gd name="connsiteX0" fmla="*/ 452869 w 3771453"/>
                <a:gd name="connsiteY0" fmla="*/ 492711 h 2360750"/>
                <a:gd name="connsiteX1" fmla="*/ 887155 w 3771453"/>
                <a:gd name="connsiteY1" fmla="*/ 0 h 2360750"/>
                <a:gd name="connsiteX2" fmla="*/ 1462287 w 3771453"/>
                <a:gd name="connsiteY2" fmla="*/ 202633 h 2360750"/>
                <a:gd name="connsiteX3" fmla="*/ 2219032 w 3771453"/>
                <a:gd name="connsiteY3" fmla="*/ 244674 h 2360750"/>
                <a:gd name="connsiteX4" fmla="*/ 2849652 w 3771453"/>
                <a:gd name="connsiteY4" fmla="*/ 381309 h 2360750"/>
                <a:gd name="connsiteX5" fmla="*/ 3459252 w 3771453"/>
                <a:gd name="connsiteY5" fmla="*/ 623047 h 2360750"/>
                <a:gd name="connsiteX6" fmla="*/ 3658949 w 3771453"/>
                <a:gd name="connsiteY6" fmla="*/ 1243157 h 2360750"/>
                <a:gd name="connsiteX7" fmla="*/ 3175473 w 3771453"/>
                <a:gd name="connsiteY7" fmla="*/ 1905309 h 2360750"/>
                <a:gd name="connsiteX8" fmla="*/ 2891694 w 3771453"/>
                <a:gd name="connsiteY8" fmla="*/ 2241640 h 2360750"/>
                <a:gd name="connsiteX9" fmla="*/ 2334645 w 3771453"/>
                <a:gd name="connsiteY9" fmla="*/ 2073474 h 2360750"/>
                <a:gd name="connsiteX10" fmla="*/ 1794406 w 3771453"/>
                <a:gd name="connsiteY10" fmla="*/ 2147975 h 2360750"/>
                <a:gd name="connsiteX11" fmla="*/ 1273101 w 3771453"/>
                <a:gd name="connsiteY11" fmla="*/ 1936840 h 2360750"/>
                <a:gd name="connsiteX12" fmla="*/ 674011 w 3771453"/>
                <a:gd name="connsiteY12" fmla="*/ 1936840 h 2360750"/>
                <a:gd name="connsiteX13" fmla="*/ 411252 w 3771453"/>
                <a:gd name="connsiteY13" fmla="*/ 1568978 h 2360750"/>
                <a:gd name="connsiteX14" fmla="*/ 211556 w 3771453"/>
                <a:gd name="connsiteY14" fmla="*/ 938357 h 2360750"/>
                <a:gd name="connsiteX15" fmla="*/ 202862 w 3771453"/>
                <a:gd name="connsiteY15" fmla="*/ 548161 h 2360750"/>
                <a:gd name="connsiteX16" fmla="*/ 445759 w 3771453"/>
                <a:gd name="connsiteY16" fmla="*/ 496498 h 2360750"/>
                <a:gd name="connsiteX0" fmla="*/ 452869 w 3771453"/>
                <a:gd name="connsiteY0" fmla="*/ 494079 h 2362118"/>
                <a:gd name="connsiteX1" fmla="*/ 887155 w 3771453"/>
                <a:gd name="connsiteY1" fmla="*/ 1368 h 2362118"/>
                <a:gd name="connsiteX2" fmla="*/ 1462287 w 3771453"/>
                <a:gd name="connsiteY2" fmla="*/ 204001 h 2362118"/>
                <a:gd name="connsiteX3" fmla="*/ 2219032 w 3771453"/>
                <a:gd name="connsiteY3" fmla="*/ 246042 h 2362118"/>
                <a:gd name="connsiteX4" fmla="*/ 2849652 w 3771453"/>
                <a:gd name="connsiteY4" fmla="*/ 382677 h 2362118"/>
                <a:gd name="connsiteX5" fmla="*/ 3459252 w 3771453"/>
                <a:gd name="connsiteY5" fmla="*/ 624415 h 2362118"/>
                <a:gd name="connsiteX6" fmla="*/ 3658949 w 3771453"/>
                <a:gd name="connsiteY6" fmla="*/ 1244525 h 2362118"/>
                <a:gd name="connsiteX7" fmla="*/ 3175473 w 3771453"/>
                <a:gd name="connsiteY7" fmla="*/ 1906677 h 2362118"/>
                <a:gd name="connsiteX8" fmla="*/ 2891694 w 3771453"/>
                <a:gd name="connsiteY8" fmla="*/ 2243008 h 2362118"/>
                <a:gd name="connsiteX9" fmla="*/ 2334645 w 3771453"/>
                <a:gd name="connsiteY9" fmla="*/ 2074842 h 2362118"/>
                <a:gd name="connsiteX10" fmla="*/ 1794406 w 3771453"/>
                <a:gd name="connsiteY10" fmla="*/ 2149343 h 2362118"/>
                <a:gd name="connsiteX11" fmla="*/ 1273101 w 3771453"/>
                <a:gd name="connsiteY11" fmla="*/ 1938208 h 2362118"/>
                <a:gd name="connsiteX12" fmla="*/ 674011 w 3771453"/>
                <a:gd name="connsiteY12" fmla="*/ 1938208 h 2362118"/>
                <a:gd name="connsiteX13" fmla="*/ 411252 w 3771453"/>
                <a:gd name="connsiteY13" fmla="*/ 1570346 h 2362118"/>
                <a:gd name="connsiteX14" fmla="*/ 211556 w 3771453"/>
                <a:gd name="connsiteY14" fmla="*/ 939725 h 2362118"/>
                <a:gd name="connsiteX15" fmla="*/ 202862 w 3771453"/>
                <a:gd name="connsiteY15" fmla="*/ 549529 h 2362118"/>
                <a:gd name="connsiteX16" fmla="*/ 445759 w 3771453"/>
                <a:gd name="connsiteY16" fmla="*/ 497866 h 23621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 name="connsiteX0" fmla="*/ 452869 w 3771453"/>
                <a:gd name="connsiteY0" fmla="*/ 495579 h 2363618"/>
                <a:gd name="connsiteX1" fmla="*/ 887155 w 3771453"/>
                <a:gd name="connsiteY1" fmla="*/ 2868 h 2363618"/>
                <a:gd name="connsiteX2" fmla="*/ 1462287 w 3771453"/>
                <a:gd name="connsiteY2" fmla="*/ 205501 h 2363618"/>
                <a:gd name="connsiteX3" fmla="*/ 2219032 w 3771453"/>
                <a:gd name="connsiteY3" fmla="*/ 247542 h 2363618"/>
                <a:gd name="connsiteX4" fmla="*/ 2849652 w 3771453"/>
                <a:gd name="connsiteY4" fmla="*/ 384177 h 2363618"/>
                <a:gd name="connsiteX5" fmla="*/ 3459252 w 3771453"/>
                <a:gd name="connsiteY5" fmla="*/ 625915 h 2363618"/>
                <a:gd name="connsiteX6" fmla="*/ 3658949 w 3771453"/>
                <a:gd name="connsiteY6" fmla="*/ 1246025 h 2363618"/>
                <a:gd name="connsiteX7" fmla="*/ 3175473 w 3771453"/>
                <a:gd name="connsiteY7" fmla="*/ 1908177 h 2363618"/>
                <a:gd name="connsiteX8" fmla="*/ 2891694 w 3771453"/>
                <a:gd name="connsiteY8" fmla="*/ 2244508 h 2363618"/>
                <a:gd name="connsiteX9" fmla="*/ 2334645 w 3771453"/>
                <a:gd name="connsiteY9" fmla="*/ 2076342 h 2363618"/>
                <a:gd name="connsiteX10" fmla="*/ 1794406 w 3771453"/>
                <a:gd name="connsiteY10" fmla="*/ 2150843 h 2363618"/>
                <a:gd name="connsiteX11" fmla="*/ 1273101 w 3771453"/>
                <a:gd name="connsiteY11" fmla="*/ 1939708 h 2363618"/>
                <a:gd name="connsiteX12" fmla="*/ 674011 w 3771453"/>
                <a:gd name="connsiteY12" fmla="*/ 1939708 h 2363618"/>
                <a:gd name="connsiteX13" fmla="*/ 411252 w 3771453"/>
                <a:gd name="connsiteY13" fmla="*/ 1571846 h 2363618"/>
                <a:gd name="connsiteX14" fmla="*/ 211556 w 3771453"/>
                <a:gd name="connsiteY14" fmla="*/ 941225 h 2363618"/>
                <a:gd name="connsiteX15" fmla="*/ 202862 w 3771453"/>
                <a:gd name="connsiteY15" fmla="*/ 551029 h 2363618"/>
                <a:gd name="connsiteX16" fmla="*/ 445759 w 3771453"/>
                <a:gd name="connsiteY16" fmla="*/ 499366 h 236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1453" h="2363618">
                  <a:moveTo>
                    <a:pt x="452869" y="495579"/>
                  </a:moveTo>
                  <a:cubicBezTo>
                    <a:pt x="377996" y="161012"/>
                    <a:pt x="592234" y="28152"/>
                    <a:pt x="887155" y="2868"/>
                  </a:cubicBezTo>
                  <a:cubicBezTo>
                    <a:pt x="1204372" y="-14752"/>
                    <a:pt x="1316520" y="48310"/>
                    <a:pt x="1462287" y="205501"/>
                  </a:cubicBezTo>
                  <a:cubicBezTo>
                    <a:pt x="1815388" y="-72959"/>
                    <a:pt x="1973508" y="-58945"/>
                    <a:pt x="2219032" y="247542"/>
                  </a:cubicBezTo>
                  <a:cubicBezTo>
                    <a:pt x="2472942" y="3975"/>
                    <a:pt x="2824342" y="177267"/>
                    <a:pt x="2849652" y="384177"/>
                  </a:cubicBezTo>
                  <a:cubicBezTo>
                    <a:pt x="3146982" y="209262"/>
                    <a:pt x="3491375" y="373886"/>
                    <a:pt x="3459252" y="625915"/>
                  </a:cubicBezTo>
                  <a:cubicBezTo>
                    <a:pt x="3804845" y="691424"/>
                    <a:pt x="3851238" y="1140175"/>
                    <a:pt x="3658949" y="1246025"/>
                  </a:cubicBezTo>
                  <a:cubicBezTo>
                    <a:pt x="3884393" y="1634830"/>
                    <a:pt x="3750129" y="2060615"/>
                    <a:pt x="3175473" y="1908177"/>
                  </a:cubicBezTo>
                  <a:cubicBezTo>
                    <a:pt x="3245607" y="2080798"/>
                    <a:pt x="3070331" y="2307210"/>
                    <a:pt x="2891694" y="2244508"/>
                  </a:cubicBezTo>
                  <a:cubicBezTo>
                    <a:pt x="2732905" y="2440585"/>
                    <a:pt x="2379134" y="2401339"/>
                    <a:pt x="2334645" y="2076342"/>
                  </a:cubicBezTo>
                  <a:cubicBezTo>
                    <a:pt x="2243091" y="2368995"/>
                    <a:pt x="1845619" y="2261600"/>
                    <a:pt x="1794406" y="2150843"/>
                  </a:cubicBezTo>
                  <a:cubicBezTo>
                    <a:pt x="1683391" y="2313547"/>
                    <a:pt x="1185772" y="2230842"/>
                    <a:pt x="1273101" y="1939708"/>
                  </a:cubicBezTo>
                  <a:cubicBezTo>
                    <a:pt x="1059957" y="2154861"/>
                    <a:pt x="819919" y="2084264"/>
                    <a:pt x="674011" y="1939708"/>
                  </a:cubicBezTo>
                  <a:cubicBezTo>
                    <a:pt x="398166" y="1988537"/>
                    <a:pt x="260153" y="1721361"/>
                    <a:pt x="411252" y="1571846"/>
                  </a:cubicBezTo>
                  <a:cubicBezTo>
                    <a:pt x="-92342" y="1543175"/>
                    <a:pt x="-101758" y="1101005"/>
                    <a:pt x="211556" y="941225"/>
                  </a:cubicBezTo>
                  <a:cubicBezTo>
                    <a:pt x="107805" y="821245"/>
                    <a:pt x="64565" y="734882"/>
                    <a:pt x="202862" y="551029"/>
                  </a:cubicBezTo>
                  <a:cubicBezTo>
                    <a:pt x="320807" y="444161"/>
                    <a:pt x="438752" y="481849"/>
                    <a:pt x="445759" y="499366"/>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cxnSp>
          <p:nvCxnSpPr>
            <p:cNvPr id="9" name="Straight Connector 8">
              <a:extLst>
                <a:ext uri="{FF2B5EF4-FFF2-40B4-BE49-F238E27FC236}">
                  <a16:creationId xmlns:a16="http://schemas.microsoft.com/office/drawing/2014/main" id="{100C8A53-7BF1-44AE-8061-0C70639BA536}"/>
                </a:ext>
              </a:extLst>
            </p:cNvPr>
            <p:cNvCxnSpPr>
              <a:cxnSpLocks/>
              <a:stCxn id="3" idx="0"/>
            </p:cNvCxnSpPr>
            <p:nvPr/>
          </p:nvCxnSpPr>
          <p:spPr>
            <a:xfrm flipH="1" flipV="1">
              <a:off x="4772294" y="3416855"/>
              <a:ext cx="413378" cy="411713"/>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83DA47D-B448-4D65-BF2E-8F7E27224383}"/>
                </a:ext>
              </a:extLst>
            </p:cNvPr>
            <p:cNvCxnSpPr>
              <a:cxnSpLocks/>
            </p:cNvCxnSpPr>
            <p:nvPr/>
          </p:nvCxnSpPr>
          <p:spPr>
            <a:xfrm flipH="1">
              <a:off x="5164433" y="4842512"/>
              <a:ext cx="286876" cy="473297"/>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2830C55-7B72-4761-9FD3-6029FD2CA047}"/>
                </a:ext>
              </a:extLst>
            </p:cNvPr>
            <p:cNvCxnSpPr>
              <a:cxnSpLocks/>
              <a:endCxn id="19" idx="1"/>
            </p:cNvCxnSpPr>
            <p:nvPr/>
          </p:nvCxnSpPr>
          <p:spPr>
            <a:xfrm>
              <a:off x="7200558" y="4708187"/>
              <a:ext cx="288786" cy="436035"/>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959127D-C89C-4D39-BCC5-F460C66C2594}"/>
                </a:ext>
              </a:extLst>
            </p:cNvPr>
            <p:cNvCxnSpPr>
              <a:cxnSpLocks/>
            </p:cNvCxnSpPr>
            <p:nvPr/>
          </p:nvCxnSpPr>
          <p:spPr>
            <a:xfrm flipV="1">
              <a:off x="7003050" y="3429000"/>
              <a:ext cx="382274" cy="317034"/>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65AC425-55CF-4A13-AF51-88E75FE9A492}"/>
                </a:ext>
              </a:extLst>
            </p:cNvPr>
            <p:cNvCxnSpPr>
              <a:cxnSpLocks/>
              <a:endCxn id="18" idx="15"/>
            </p:cNvCxnSpPr>
            <p:nvPr/>
          </p:nvCxnSpPr>
          <p:spPr>
            <a:xfrm>
              <a:off x="7294047" y="4089432"/>
              <a:ext cx="1206423" cy="118867"/>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FCF2760-C627-42D4-ABC3-E8FD37258FB3}"/>
                </a:ext>
              </a:extLst>
            </p:cNvPr>
            <p:cNvCxnSpPr>
              <a:cxnSpLocks/>
            </p:cNvCxnSpPr>
            <p:nvPr/>
          </p:nvCxnSpPr>
          <p:spPr>
            <a:xfrm flipV="1">
              <a:off x="8879844" y="3092222"/>
              <a:ext cx="785167" cy="8788"/>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2D79F4D-531C-4BFB-8C78-39C07AF9F022}"/>
                </a:ext>
              </a:extLst>
            </p:cNvPr>
            <p:cNvCxnSpPr>
              <a:cxnSpLocks/>
              <a:endCxn id="21" idx="1"/>
            </p:cNvCxnSpPr>
            <p:nvPr/>
          </p:nvCxnSpPr>
          <p:spPr>
            <a:xfrm>
              <a:off x="10086267" y="4708187"/>
              <a:ext cx="479599" cy="135602"/>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B8550E8-4BCC-463E-8582-A0F5054C12EC}"/>
                </a:ext>
              </a:extLst>
            </p:cNvPr>
            <p:cNvCxnSpPr>
              <a:cxnSpLocks/>
              <a:stCxn id="22" idx="12"/>
              <a:endCxn id="24" idx="3"/>
            </p:cNvCxnSpPr>
            <p:nvPr/>
          </p:nvCxnSpPr>
          <p:spPr>
            <a:xfrm flipH="1">
              <a:off x="3075962" y="3465922"/>
              <a:ext cx="361398" cy="642311"/>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4CA38C8-7F39-47F9-B7E1-289B58CE5A15}"/>
                </a:ext>
              </a:extLst>
            </p:cNvPr>
            <p:cNvCxnSpPr>
              <a:cxnSpLocks/>
            </p:cNvCxnSpPr>
            <p:nvPr/>
          </p:nvCxnSpPr>
          <p:spPr>
            <a:xfrm flipH="1">
              <a:off x="2321601" y="3275290"/>
              <a:ext cx="815647" cy="40206"/>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51C118B-CB08-4C5C-A49F-C13B04B86BF4}"/>
                </a:ext>
              </a:extLst>
            </p:cNvPr>
            <p:cNvCxnSpPr>
              <a:cxnSpLocks/>
              <a:endCxn id="26" idx="5"/>
            </p:cNvCxnSpPr>
            <p:nvPr/>
          </p:nvCxnSpPr>
          <p:spPr>
            <a:xfrm flipH="1">
              <a:off x="2364274" y="5015377"/>
              <a:ext cx="363144" cy="278697"/>
            </a:xfrm>
            <a:prstGeom prst="line">
              <a:avLst/>
            </a:prstGeom>
            <a:ln w="3810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303A5B78-597E-4C43-82B8-1740DE92F6AF}"/>
                </a:ext>
              </a:extLst>
            </p:cNvPr>
            <p:cNvSpPr txBox="1"/>
            <p:nvPr/>
          </p:nvSpPr>
          <p:spPr>
            <a:xfrm>
              <a:off x="5464503" y="3798941"/>
              <a:ext cx="1366301" cy="937797"/>
            </a:xfrm>
            <a:prstGeom prst="rect">
              <a:avLst/>
            </a:prstGeom>
            <a:noFill/>
            <a:ln>
              <a:noFill/>
            </a:ln>
          </p:spPr>
          <p:txBody>
            <a:bodyPr wrap="square" rtlCol="0">
              <a:spAutoFit/>
            </a:bodyPr>
            <a:lstStyle/>
            <a:p>
              <a:pPr algn="ctr"/>
              <a:r>
                <a:rPr lang="en-GB" sz="2400" b="1">
                  <a:solidFill>
                    <a:schemeClr val="accent2"/>
                  </a:solidFill>
                </a:rPr>
                <a:t>MIND</a:t>
              </a:r>
              <a:br>
                <a:rPr lang="en-GB" sz="2400" b="1">
                  <a:solidFill>
                    <a:schemeClr val="accent2"/>
                  </a:solidFill>
                </a:rPr>
              </a:br>
              <a:r>
                <a:rPr lang="en-GB" sz="2400" b="1">
                  <a:solidFill>
                    <a:schemeClr val="accent2"/>
                  </a:solidFill>
                </a:rPr>
                <a:t>MAP</a:t>
              </a:r>
            </a:p>
          </p:txBody>
        </p:sp>
      </p:grpSp>
    </p:spTree>
    <p:custDataLst>
      <p:tags r:id="rId1"/>
    </p:custDataLst>
    <p:extLst>
      <p:ext uri="{BB962C8B-B14F-4D97-AF65-F5344CB8AC3E}">
        <p14:creationId xmlns:p14="http://schemas.microsoft.com/office/powerpoint/2010/main" val="11119217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FINANCIAL PLANS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11 / LESSON 5</a:t>
            </a:r>
          </a:p>
        </p:txBody>
      </p:sp>
      <p:sp>
        <p:nvSpPr>
          <p:cNvPr id="16" name="Content Placeholder 5">
            <a:extLst>
              <a:ext uri="{FF2B5EF4-FFF2-40B4-BE49-F238E27FC236}">
                <a16:creationId xmlns:a16="http://schemas.microsoft.com/office/drawing/2014/main" id="{41DBE88F-79E7-4A27-A24B-1C296A226590}"/>
              </a:ext>
            </a:extLst>
          </p:cNvPr>
          <p:cNvSpPr>
            <a:spLocks noGrp="1"/>
          </p:cNvSpPr>
          <p:nvPr>
            <p:ph idx="1"/>
          </p:nvPr>
        </p:nvSpPr>
        <p:spPr>
          <a:xfrm>
            <a:off x="781235" y="2005335"/>
            <a:ext cx="3342682" cy="2558460"/>
          </a:xfrm>
        </p:spPr>
        <p:txBody>
          <a:bodyPr>
            <a:normAutofit/>
          </a:bodyPr>
          <a:lstStyle/>
          <a:p>
            <a:pPr marL="0" indent="0" fontAlgn="base">
              <a:buNone/>
            </a:pPr>
            <a:r>
              <a:rPr lang="en-US" sz="2400" b="1"/>
              <a:t>Create a short-term and long-term financial plan. </a:t>
            </a:r>
            <a:endParaRPr lang="en-GB" sz="2400" b="1"/>
          </a:p>
        </p:txBody>
      </p:sp>
      <p:grpSp>
        <p:nvGrpSpPr>
          <p:cNvPr id="8" name="Group 7">
            <a:extLst>
              <a:ext uri="{FF2B5EF4-FFF2-40B4-BE49-F238E27FC236}">
                <a16:creationId xmlns:a16="http://schemas.microsoft.com/office/drawing/2014/main" id="{70665671-6CAE-4D83-BB4F-C1690C6E09AE}"/>
              </a:ext>
            </a:extLst>
          </p:cNvPr>
          <p:cNvGrpSpPr/>
          <p:nvPr/>
        </p:nvGrpSpPr>
        <p:grpSpPr>
          <a:xfrm rot="1221646">
            <a:off x="5438072" y="841954"/>
            <a:ext cx="4919089" cy="5457526"/>
            <a:chOff x="4956130" y="535257"/>
            <a:chExt cx="4919089" cy="5457526"/>
          </a:xfrm>
        </p:grpSpPr>
        <p:sp>
          <p:nvSpPr>
            <p:cNvPr id="26" name="Rectangle 25">
              <a:extLst>
                <a:ext uri="{FF2B5EF4-FFF2-40B4-BE49-F238E27FC236}">
                  <a16:creationId xmlns:a16="http://schemas.microsoft.com/office/drawing/2014/main" id="{F3EDE99D-96AA-456E-B3A9-DFB39E7A6410}"/>
                </a:ext>
              </a:extLst>
            </p:cNvPr>
            <p:cNvSpPr/>
            <p:nvPr/>
          </p:nvSpPr>
          <p:spPr>
            <a:xfrm rot="169359">
              <a:off x="5740964" y="535257"/>
              <a:ext cx="4134255" cy="5183274"/>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B7883966-3A87-4892-94DA-77B615EFC1BE}"/>
                </a:ext>
              </a:extLst>
            </p:cNvPr>
            <p:cNvSpPr/>
            <p:nvPr/>
          </p:nvSpPr>
          <p:spPr>
            <a:xfrm>
              <a:off x="5137665" y="809509"/>
              <a:ext cx="4134255" cy="5183274"/>
            </a:xfrm>
            <a:prstGeom prst="rect">
              <a:avLst/>
            </a:pr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5F516B26-9307-4DC7-B822-37BACE6A2C3D}"/>
                </a:ext>
              </a:extLst>
            </p:cNvPr>
            <p:cNvSpPr/>
            <p:nvPr/>
          </p:nvSpPr>
          <p:spPr>
            <a:xfrm>
              <a:off x="5291388" y="1520722"/>
              <a:ext cx="1822279" cy="4396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C18A4E66-DBC1-47C4-ADE7-FB32AAB03163}"/>
                </a:ext>
              </a:extLst>
            </p:cNvPr>
            <p:cNvSpPr/>
            <p:nvPr/>
          </p:nvSpPr>
          <p:spPr>
            <a:xfrm>
              <a:off x="7201930" y="1532227"/>
              <a:ext cx="1822279" cy="4396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BD378DFF-13D9-40B9-84B6-D38123F0E537}"/>
                </a:ext>
              </a:extLst>
            </p:cNvPr>
            <p:cNvSpPr txBox="1"/>
            <p:nvPr/>
          </p:nvSpPr>
          <p:spPr>
            <a:xfrm>
              <a:off x="4956130" y="957133"/>
              <a:ext cx="3968885" cy="461665"/>
            </a:xfrm>
            <a:prstGeom prst="rect">
              <a:avLst/>
            </a:prstGeom>
            <a:noFill/>
          </p:spPr>
          <p:txBody>
            <a:bodyPr wrap="square" rtlCol="0">
              <a:spAutoFit/>
            </a:bodyPr>
            <a:lstStyle/>
            <a:p>
              <a:pPr algn="ctr"/>
              <a:r>
                <a:rPr lang="en-GB" sz="2400" b="1">
                  <a:solidFill>
                    <a:schemeClr val="bg1"/>
                  </a:solidFill>
                  <a:latin typeface="Comic Sans MS" panose="030F0702030302020204" pitchFamily="66" charset="0"/>
                </a:rPr>
                <a:t>FINANCIAL PLAN</a:t>
              </a:r>
            </a:p>
          </p:txBody>
        </p:sp>
        <p:sp>
          <p:nvSpPr>
            <p:cNvPr id="19" name="TextBox 18">
              <a:extLst>
                <a:ext uri="{FF2B5EF4-FFF2-40B4-BE49-F238E27FC236}">
                  <a16:creationId xmlns:a16="http://schemas.microsoft.com/office/drawing/2014/main" id="{38404FA5-B3C8-4C2D-9636-43D0033C6CBA}"/>
                </a:ext>
              </a:extLst>
            </p:cNvPr>
            <p:cNvSpPr txBox="1"/>
            <p:nvPr/>
          </p:nvSpPr>
          <p:spPr>
            <a:xfrm>
              <a:off x="5313072" y="1643660"/>
              <a:ext cx="1822279" cy="338554"/>
            </a:xfrm>
            <a:prstGeom prst="rect">
              <a:avLst/>
            </a:prstGeom>
            <a:noFill/>
          </p:spPr>
          <p:txBody>
            <a:bodyPr wrap="square" rtlCol="0">
              <a:spAutoFit/>
            </a:bodyPr>
            <a:lstStyle/>
            <a:p>
              <a:pPr algn="ctr"/>
              <a:r>
                <a:rPr lang="en-GB" sz="1600" b="1">
                  <a:solidFill>
                    <a:schemeClr val="accent2"/>
                  </a:solidFill>
                  <a:latin typeface="Comic Sans MS" panose="030F0702030302020204" pitchFamily="66" charset="0"/>
                </a:rPr>
                <a:t>SHORT-TERM</a:t>
              </a:r>
            </a:p>
          </p:txBody>
        </p:sp>
        <p:sp>
          <p:nvSpPr>
            <p:cNvPr id="20" name="TextBox 19">
              <a:extLst>
                <a:ext uri="{FF2B5EF4-FFF2-40B4-BE49-F238E27FC236}">
                  <a16:creationId xmlns:a16="http://schemas.microsoft.com/office/drawing/2014/main" id="{09355FCF-E0E1-4BE5-8EFB-75881BFBF333}"/>
                </a:ext>
              </a:extLst>
            </p:cNvPr>
            <p:cNvSpPr txBox="1"/>
            <p:nvPr/>
          </p:nvSpPr>
          <p:spPr>
            <a:xfrm>
              <a:off x="7210683" y="1678585"/>
              <a:ext cx="1822279" cy="338554"/>
            </a:xfrm>
            <a:prstGeom prst="rect">
              <a:avLst/>
            </a:prstGeom>
            <a:noFill/>
          </p:spPr>
          <p:txBody>
            <a:bodyPr wrap="square" rtlCol="0">
              <a:spAutoFit/>
            </a:bodyPr>
            <a:lstStyle/>
            <a:p>
              <a:pPr algn="ctr"/>
              <a:r>
                <a:rPr lang="en-GB" sz="1600" b="1">
                  <a:solidFill>
                    <a:schemeClr val="accent5"/>
                  </a:solidFill>
                  <a:latin typeface="Comic Sans MS" panose="030F0702030302020204" pitchFamily="66" charset="0"/>
                </a:rPr>
                <a:t>LONG-TERM</a:t>
              </a:r>
            </a:p>
          </p:txBody>
        </p:sp>
        <p:sp>
          <p:nvSpPr>
            <p:cNvPr id="21" name="TextBox 20">
              <a:extLst>
                <a:ext uri="{FF2B5EF4-FFF2-40B4-BE49-F238E27FC236}">
                  <a16:creationId xmlns:a16="http://schemas.microsoft.com/office/drawing/2014/main" id="{FA14AEDA-524F-4993-9C6A-49CA149EA4F1}"/>
                </a:ext>
              </a:extLst>
            </p:cNvPr>
            <p:cNvSpPr txBox="1"/>
            <p:nvPr/>
          </p:nvSpPr>
          <p:spPr>
            <a:xfrm>
              <a:off x="5272667" y="2132248"/>
              <a:ext cx="1822279" cy="1569660"/>
            </a:xfrm>
            <a:prstGeom prst="rect">
              <a:avLst/>
            </a:prstGeom>
            <a:noFill/>
          </p:spPr>
          <p:txBody>
            <a:bodyPr wrap="square" rtlCol="0">
              <a:spAutoFit/>
            </a:bodyPr>
            <a:lstStyle/>
            <a:p>
              <a:pPr algn="ctr"/>
              <a:r>
                <a:rPr lang="en-GB" sz="1600">
                  <a:latin typeface="Comic Sans MS" panose="030F0702030302020204" pitchFamily="66" charset="0"/>
                </a:rPr>
                <a:t>Play less</a:t>
              </a:r>
            </a:p>
            <a:p>
              <a:pPr algn="ctr"/>
              <a:endParaRPr lang="en-GB" sz="1600">
                <a:latin typeface="Comic Sans MS" panose="030F0702030302020204" pitchFamily="66" charset="0"/>
              </a:endParaRPr>
            </a:p>
            <a:p>
              <a:pPr algn="ctr"/>
              <a:r>
                <a:rPr lang="en-GB" sz="1600">
                  <a:latin typeface="Comic Sans MS" panose="030F0702030302020204" pitchFamily="66" charset="0"/>
                </a:rPr>
                <a:t>Limit my spending</a:t>
              </a:r>
            </a:p>
            <a:p>
              <a:pPr algn="ctr"/>
              <a:endParaRPr lang="en-GB" sz="1600">
                <a:latin typeface="Comic Sans MS" panose="030F0702030302020204" pitchFamily="66" charset="0"/>
              </a:endParaRPr>
            </a:p>
            <a:p>
              <a:pPr algn="ctr"/>
              <a:r>
                <a:rPr lang="en-GB" sz="1600">
                  <a:latin typeface="Comic Sans MS" panose="030F0702030302020204" pitchFamily="66" charset="0"/>
                </a:rPr>
                <a:t>Don’t take risks</a:t>
              </a:r>
            </a:p>
          </p:txBody>
        </p:sp>
        <p:sp>
          <p:nvSpPr>
            <p:cNvPr id="24" name="TextBox 23">
              <a:extLst>
                <a:ext uri="{FF2B5EF4-FFF2-40B4-BE49-F238E27FC236}">
                  <a16:creationId xmlns:a16="http://schemas.microsoft.com/office/drawing/2014/main" id="{5033223B-14B4-405F-B401-EA328A351ECD}"/>
                </a:ext>
              </a:extLst>
            </p:cNvPr>
            <p:cNvSpPr txBox="1"/>
            <p:nvPr/>
          </p:nvSpPr>
          <p:spPr>
            <a:xfrm>
              <a:off x="7210077" y="2153640"/>
              <a:ext cx="1822279" cy="1569660"/>
            </a:xfrm>
            <a:prstGeom prst="rect">
              <a:avLst/>
            </a:prstGeom>
            <a:noFill/>
          </p:spPr>
          <p:txBody>
            <a:bodyPr wrap="square" rtlCol="0">
              <a:spAutoFit/>
            </a:bodyPr>
            <a:lstStyle/>
            <a:p>
              <a:pPr algn="ctr"/>
              <a:r>
                <a:rPr lang="en-GB" sz="1600">
                  <a:latin typeface="Comic Sans MS" panose="030F0702030302020204" pitchFamily="66" charset="0"/>
                </a:rPr>
                <a:t>Save money</a:t>
              </a:r>
            </a:p>
            <a:p>
              <a:pPr algn="ctr"/>
              <a:endParaRPr lang="en-GB" sz="1600">
                <a:latin typeface="Comic Sans MS" panose="030F0702030302020204" pitchFamily="66" charset="0"/>
              </a:endParaRPr>
            </a:p>
            <a:p>
              <a:pPr algn="ctr"/>
              <a:r>
                <a:rPr lang="en-GB" sz="1600">
                  <a:latin typeface="Comic Sans MS" panose="030F0702030302020204" pitchFamily="66" charset="0"/>
                </a:rPr>
                <a:t>Seek gambling help and advice</a:t>
              </a:r>
            </a:p>
            <a:p>
              <a:pPr algn="ctr"/>
              <a:endParaRPr lang="en-GB" sz="1600">
                <a:latin typeface="Comic Sans MS" panose="030F0702030302020204" pitchFamily="66" charset="0"/>
              </a:endParaRPr>
            </a:p>
            <a:p>
              <a:pPr algn="ctr"/>
              <a:r>
                <a:rPr lang="en-GB" sz="1600">
                  <a:latin typeface="Comic Sans MS" panose="030F0702030302020204" pitchFamily="66" charset="0"/>
                </a:rPr>
                <a:t>Improve health</a:t>
              </a:r>
            </a:p>
          </p:txBody>
        </p:sp>
      </p:grpSp>
      <p:pic>
        <p:nvPicPr>
          <p:cNvPr id="27" name="Picture 26" descr="A close up of a piece of paper&#10;&#10;Description automatically generated">
            <a:extLst>
              <a:ext uri="{FF2B5EF4-FFF2-40B4-BE49-F238E27FC236}">
                <a16:creationId xmlns:a16="http://schemas.microsoft.com/office/drawing/2014/main" id="{FE375E56-D0B3-4AB0-A109-C64CB80648F8}"/>
              </a:ext>
            </a:extLst>
          </p:cNvPr>
          <p:cNvPicPr>
            <a:picLocks noChangeAspect="1"/>
          </p:cNvPicPr>
          <p:nvPr/>
        </p:nvPicPr>
        <p:blipFill rotWithShape="1">
          <a:blip r:embed="rId3">
            <a:extLst>
              <a:ext uri="{28A0092B-C50C-407E-A947-70E740481C1C}">
                <a14:useLocalDpi xmlns:a14="http://schemas.microsoft.com/office/drawing/2010/main" val="0"/>
              </a:ext>
            </a:extLst>
          </a:blip>
          <a:srcRect l="82735" t="20585" r="6647" b="12019"/>
          <a:stretch/>
        </p:blipFill>
        <p:spPr>
          <a:xfrm rot="18975697">
            <a:off x="9926329" y="2544613"/>
            <a:ext cx="899195" cy="3785253"/>
          </a:xfrm>
          <a:prstGeom prst="rect">
            <a:avLst/>
          </a:prstGeom>
          <a:effectLst>
            <a:outerShdw blurRad="50800" dist="38100" dir="5400000" algn="t" rotWithShape="0">
              <a:prstClr val="black">
                <a:alpha val="40000"/>
              </a:prstClr>
            </a:outerShdw>
          </a:effectLst>
        </p:spPr>
      </p:pic>
    </p:spTree>
    <p:custDataLst>
      <p:tags r:id="rId1"/>
    </p:custDataLst>
    <p:extLst>
      <p:ext uri="{BB962C8B-B14F-4D97-AF65-F5344CB8AC3E}">
        <p14:creationId xmlns:p14="http://schemas.microsoft.com/office/powerpoint/2010/main" val="3757073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OUTCOMES</a:t>
            </a:r>
          </a:p>
        </p:txBody>
      </p:sp>
      <p:graphicFrame>
        <p:nvGraphicFramePr>
          <p:cNvPr id="15" name="Content Placeholder 5">
            <a:extLst>
              <a:ext uri="{FF2B5EF4-FFF2-40B4-BE49-F238E27FC236}">
                <a16:creationId xmlns:a16="http://schemas.microsoft.com/office/drawing/2014/main" id="{561E6FD0-7121-4EFD-86F4-BC246E5A67F1}"/>
              </a:ext>
            </a:extLst>
          </p:cNvPr>
          <p:cNvGraphicFramePr>
            <a:graphicFrameLocks noGrp="1"/>
          </p:cNvGraphicFramePr>
          <p:nvPr>
            <p:ph idx="1"/>
            <p:extLst>
              <p:ext uri="{D42A27DB-BD31-4B8C-83A1-F6EECF244321}">
                <p14:modId xmlns:p14="http://schemas.microsoft.com/office/powerpoint/2010/main" val="3084728216"/>
              </p:ext>
            </p:extLst>
          </p:nvPr>
        </p:nvGraphicFramePr>
        <p:xfrm>
          <a:off x="397896" y="1769196"/>
          <a:ext cx="6702249" cy="39898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11 / LESSON 1</a:t>
            </a:r>
          </a:p>
        </p:txBody>
      </p:sp>
      <p:pic>
        <p:nvPicPr>
          <p:cNvPr id="21" name="Picture 20" descr="African, Asian, Black, Brown, Cartoon">
            <a:hlinkClick r:id="rId8"/>
            <a:extLst>
              <a:ext uri="{FF2B5EF4-FFF2-40B4-BE49-F238E27FC236}">
                <a16:creationId xmlns:a16="http://schemas.microsoft.com/office/drawing/2014/main" id="{D8DC1183-CBC3-4DBA-BB20-653BAE49676B}"/>
              </a:ext>
            </a:extLst>
          </p:cNvPr>
          <p:cNvPicPr/>
          <p:nvPr/>
        </p:nvPicPr>
        <p:blipFill>
          <a:blip r:embed="rId9">
            <a:extLst>
              <a:ext uri="{28A0092B-C50C-407E-A947-70E740481C1C}">
                <a14:useLocalDpi xmlns:a14="http://schemas.microsoft.com/office/drawing/2010/main" val="0"/>
              </a:ext>
            </a:extLst>
          </a:blip>
          <a:stretch>
            <a:fillRect/>
          </a:stretch>
        </p:blipFill>
        <p:spPr>
          <a:xfrm>
            <a:off x="7410730" y="1769196"/>
            <a:ext cx="4281439" cy="3927432"/>
          </a:xfrm>
          <a:prstGeom prst="rect">
            <a:avLst/>
          </a:prstGeom>
        </p:spPr>
      </p:pic>
    </p:spTree>
    <p:custDataLst>
      <p:tags r:id="rId1"/>
    </p:custDataLst>
    <p:extLst>
      <p:ext uri="{BB962C8B-B14F-4D97-AF65-F5344CB8AC3E}">
        <p14:creationId xmlns:p14="http://schemas.microsoft.com/office/powerpoint/2010/main" val="22158191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uilding, brick&#10;&#10;Description automatically generated">
            <a:extLst>
              <a:ext uri="{FF2B5EF4-FFF2-40B4-BE49-F238E27FC236}">
                <a16:creationId xmlns:a16="http://schemas.microsoft.com/office/drawing/2014/main" id="{D49A70BA-1402-4BF9-A954-E120B23715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95004">
            <a:off x="638173" y="2296189"/>
            <a:ext cx="5437176" cy="3229682"/>
          </a:xfrm>
          <a:prstGeom prst="rect">
            <a:avLst/>
          </a:prstGeom>
        </p:spPr>
      </p:pic>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EXIT TICKET</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6761527" y="2217625"/>
            <a:ext cx="4859061" cy="3989817"/>
          </a:xfrm>
        </p:spPr>
        <p:txBody>
          <a:bodyPr>
            <a:normAutofit/>
          </a:bodyPr>
          <a:lstStyle/>
          <a:p>
            <a:pPr marL="0" indent="0" fontAlgn="base">
              <a:buNone/>
            </a:pPr>
            <a:r>
              <a:rPr lang="en-GB" sz="2400"/>
              <a:t>Write down one way to ensure that you manage your finances now or in the future. </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11 / LESSON 5</a:t>
            </a:r>
          </a:p>
        </p:txBody>
      </p:sp>
    </p:spTree>
    <p:custDataLst>
      <p:tags r:id="rId1"/>
    </p:custDataLst>
    <p:extLst>
      <p:ext uri="{BB962C8B-B14F-4D97-AF65-F5344CB8AC3E}">
        <p14:creationId xmlns:p14="http://schemas.microsoft.com/office/powerpoint/2010/main" val="3129429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Autofit/>
          </a:bodyPr>
          <a:lstStyle/>
          <a:p>
            <a:pPr marL="0" lvl="0" indent="0" algn="ctr">
              <a:buNone/>
            </a:pPr>
            <a:r>
              <a:rPr lang="en-GB" sz="2400"/>
              <a:t>If you are worried about any of the content today you can talk to a teacher or member of staff. For additional support relating to your own or someone else’s relationship with gambling/gaming you can contact Childline or GamCare.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11 / LESSON 5</a:t>
            </a:r>
          </a:p>
        </p:txBody>
      </p:sp>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100D4705-1ED0-41D3-8D96-DCCFE2EF7A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4785" y="3986064"/>
            <a:ext cx="2304962" cy="661711"/>
          </a:xfrm>
          <a:prstGeom prst="rect">
            <a:avLst/>
          </a:prstGeom>
        </p:spPr>
      </p:pic>
      <p:sp>
        <p:nvSpPr>
          <p:cNvPr id="8" name="TextBox 7">
            <a:extLst>
              <a:ext uri="{FF2B5EF4-FFF2-40B4-BE49-F238E27FC236}">
                <a16:creationId xmlns:a16="http://schemas.microsoft.com/office/drawing/2014/main" id="{2C40F812-A4F0-4041-B331-6CB91D3C6B71}"/>
              </a:ext>
            </a:extLst>
          </p:cNvPr>
          <p:cNvSpPr txBox="1"/>
          <p:nvPr/>
        </p:nvSpPr>
        <p:spPr>
          <a:xfrm>
            <a:off x="2157273" y="4385569"/>
            <a:ext cx="3777343" cy="923330"/>
          </a:xfrm>
          <a:prstGeom prst="rect">
            <a:avLst/>
          </a:prstGeom>
          <a:noFill/>
        </p:spPr>
        <p:txBody>
          <a:bodyPr wrap="square">
            <a:spAutoFit/>
          </a:bodyPr>
          <a:lstStyle/>
          <a:p>
            <a:pPr algn="ctr"/>
            <a:endParaRPr lang="en-GB" sz="1800" b="1">
              <a:effectLst/>
              <a:ea typeface="Times New Roman" panose="02020603050405020304" pitchFamily="18" charset="0"/>
            </a:endParaRPr>
          </a:p>
          <a:p>
            <a:pPr algn="ctr"/>
            <a:r>
              <a:rPr lang="en-GB" sz="1800" b="1" u="sng" kern="1200">
                <a:solidFill>
                  <a:srgbClr val="000000"/>
                </a:solidFill>
                <a:effectLst/>
                <a:ea typeface="Times New Roman" panose="02020603050405020304" pitchFamily="18" charset="0"/>
              </a:rPr>
              <a:t>YoungPeopleService@gamcare.org.uk</a:t>
            </a:r>
            <a:endParaRPr lang="en-GB" sz="1800" b="1">
              <a:effectLst/>
              <a:ea typeface="Times New Roman" panose="02020603050405020304" pitchFamily="18" charset="0"/>
            </a:endParaRPr>
          </a:p>
          <a:p>
            <a:pPr algn="ctr"/>
            <a:r>
              <a:rPr lang="en-GB" sz="1800" b="1" kern="1200">
                <a:solidFill>
                  <a:srgbClr val="000000"/>
                </a:solidFill>
                <a:effectLst/>
                <a:ea typeface="Times New Roman" panose="02020603050405020304" pitchFamily="18" charset="0"/>
              </a:rPr>
              <a:t>T:</a:t>
            </a:r>
            <a:r>
              <a:rPr lang="en-GB" sz="1800" b="1">
                <a:solidFill>
                  <a:srgbClr val="000000"/>
                </a:solidFill>
                <a:ea typeface="Times New Roman" panose="02020603050405020304" pitchFamily="18" charset="0"/>
              </a:rPr>
              <a:t> 02030926964</a:t>
            </a:r>
            <a:endParaRPr lang="en-GB" sz="1800" b="1" kern="1200">
              <a:solidFill>
                <a:srgbClr val="000000"/>
              </a:solidFill>
              <a:effectLst/>
              <a:ea typeface="Times New Roman" panose="02020603050405020304" pitchFamily="18" charset="0"/>
            </a:endParaRPr>
          </a:p>
        </p:txBody>
      </p:sp>
    </p:spTree>
    <p:custDataLst>
      <p:tags r:id="rId1"/>
    </p:custDataLst>
    <p:extLst>
      <p:ext uri="{BB962C8B-B14F-4D97-AF65-F5344CB8AC3E}">
        <p14:creationId xmlns:p14="http://schemas.microsoft.com/office/powerpoint/2010/main" val="21664129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computer, table, clock, room&#10;&#10;Description automatically generated">
            <a:extLst>
              <a:ext uri="{FF2B5EF4-FFF2-40B4-BE49-F238E27FC236}">
                <a16:creationId xmlns:a16="http://schemas.microsoft.com/office/drawing/2014/main" id="{FDC6EF88-2D32-441D-8C7E-BAFB12883549}"/>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9481" b="8101"/>
          <a:stretch/>
        </p:blipFill>
        <p:spPr>
          <a:xfrm>
            <a:off x="0" y="0"/>
            <a:ext cx="12192000" cy="6820826"/>
          </a:xfrm>
          <a:prstGeom prst="rect">
            <a:avLst/>
          </a:prstGeom>
        </p:spPr>
      </p:pic>
      <p:sp>
        <p:nvSpPr>
          <p:cNvPr id="137" name="Freeform: Shape 75">
            <a:extLst>
              <a:ext uri="{FF2B5EF4-FFF2-40B4-BE49-F238E27FC236}">
                <a16:creationId xmlns:a16="http://schemas.microsoft.com/office/drawing/2014/main" id="{6B3BAD04-E614-4C16-8360-019FCF004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841249" y="5543643"/>
            <a:ext cx="8856058" cy="479701"/>
          </a:xfrm>
        </p:spPr>
        <p:txBody>
          <a:bodyPr>
            <a:normAutofit/>
          </a:bodyPr>
          <a:lstStyle/>
          <a:p>
            <a:pPr algn="l"/>
            <a:r>
              <a:rPr lang="en-GB" sz="2000">
                <a:solidFill>
                  <a:srgbClr val="FFFFFF"/>
                </a:solidFill>
              </a:rPr>
              <a:t>YEAR 11 / LESSON 6</a:t>
            </a:r>
          </a:p>
        </p:txBody>
      </p:sp>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841248" y="4199861"/>
            <a:ext cx="8856059" cy="1336826"/>
          </a:xfrm>
        </p:spPr>
        <p:txBody>
          <a:bodyPr>
            <a:normAutofit/>
          </a:bodyPr>
          <a:lstStyle/>
          <a:p>
            <a:pPr algn="l"/>
            <a:r>
              <a:rPr lang="en-GB" sz="5400">
                <a:solidFill>
                  <a:srgbClr val="FFFFFF"/>
                </a:solidFill>
              </a:rPr>
              <a:t>GAMBLING TRENDS</a:t>
            </a:r>
          </a:p>
        </p:txBody>
      </p:sp>
    </p:spTree>
    <p:custDataLst>
      <p:tags r:id="rId1"/>
    </p:custDataLst>
    <p:extLst>
      <p:ext uri="{BB962C8B-B14F-4D97-AF65-F5344CB8AC3E}">
        <p14:creationId xmlns:p14="http://schemas.microsoft.com/office/powerpoint/2010/main" val="149784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400"/>
                                        <p:tgtEl>
                                          <p:spTgt spid="5">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D129198-E4E5-4645-BD00-C701D662EDC4}"/>
              </a:ext>
            </a:extLst>
          </p:cNvPr>
          <p:cNvSpPr>
            <a:spLocks noGrp="1"/>
          </p:cNvSpPr>
          <p:nvPr>
            <p:ph type="title"/>
          </p:nvPr>
        </p:nvSpPr>
        <p:spPr>
          <a:xfrm>
            <a:off x="7080100" y="1518137"/>
            <a:ext cx="4427278" cy="1260629"/>
          </a:xfrm>
        </p:spPr>
        <p:txBody>
          <a:bodyPr/>
          <a:lstStyle/>
          <a:p>
            <a:r>
              <a:rPr lang="en-GB">
                <a:solidFill>
                  <a:schemeClr val="accent5"/>
                </a:solidFill>
              </a:rPr>
              <a:t>CHALLENGE</a:t>
            </a:r>
          </a:p>
        </p:txBody>
      </p:sp>
      <p:sp>
        <p:nvSpPr>
          <p:cNvPr id="6" name="Text Placeholder 5">
            <a:extLst>
              <a:ext uri="{FF2B5EF4-FFF2-40B4-BE49-F238E27FC236}">
                <a16:creationId xmlns:a16="http://schemas.microsoft.com/office/drawing/2014/main" id="{A629948C-ACD7-4AF5-AF26-54B04D16D611}"/>
              </a:ext>
            </a:extLst>
          </p:cNvPr>
          <p:cNvSpPr>
            <a:spLocks noGrp="1"/>
          </p:cNvSpPr>
          <p:nvPr>
            <p:ph type="body" idx="1"/>
          </p:nvPr>
        </p:nvSpPr>
        <p:spPr>
          <a:xfrm>
            <a:off x="7086632" y="2872352"/>
            <a:ext cx="4420745" cy="3556216"/>
          </a:xfrm>
        </p:spPr>
        <p:txBody>
          <a:bodyPr>
            <a:noAutofit/>
          </a:bodyPr>
          <a:lstStyle/>
          <a:p>
            <a:r>
              <a:rPr lang="en-GB" b="1">
                <a:solidFill>
                  <a:schemeClr val="tx1"/>
                </a:solidFill>
              </a:rPr>
              <a:t>Conduct a brief survey and find out more about gambling, risks and harm. </a:t>
            </a:r>
          </a:p>
          <a:p>
            <a:r>
              <a:rPr lang="en-GB">
                <a:solidFill>
                  <a:schemeClr val="tx1"/>
                </a:solidFill>
              </a:rPr>
              <a:t>Are there any key messages ? You may wish to interview someone who has lived experience of gambling harm to understand further the potential risks.</a:t>
            </a:r>
          </a:p>
        </p:txBody>
      </p:sp>
      <p:sp>
        <p:nvSpPr>
          <p:cNvPr id="9" name="Text Placeholder 8">
            <a:extLst>
              <a:ext uri="{FF2B5EF4-FFF2-40B4-BE49-F238E27FC236}">
                <a16:creationId xmlns:a16="http://schemas.microsoft.com/office/drawing/2014/main" id="{DFABA6DD-27D1-40C8-BBD3-41130A5307D3}"/>
              </a:ext>
            </a:extLst>
          </p:cNvPr>
          <p:cNvSpPr>
            <a:spLocks noGrp="1"/>
          </p:cNvSpPr>
          <p:nvPr>
            <p:ph type="body" sz="quarter" idx="13"/>
          </p:nvPr>
        </p:nvSpPr>
        <p:spPr>
          <a:xfrm>
            <a:off x="248967" y="-56486"/>
            <a:ext cx="5606143" cy="403225"/>
          </a:xfrm>
        </p:spPr>
        <p:txBody>
          <a:bodyPr/>
          <a:lstStyle/>
          <a:p>
            <a:pPr marL="0" indent="0">
              <a:buNone/>
            </a:pPr>
            <a:r>
              <a:rPr lang="en-GB" b="1"/>
              <a:t>YEAR 11 / LESSON 6</a:t>
            </a:r>
          </a:p>
        </p:txBody>
      </p:sp>
      <p:sp>
        <p:nvSpPr>
          <p:cNvPr id="17" name="Oval 16">
            <a:extLst>
              <a:ext uri="{FF2B5EF4-FFF2-40B4-BE49-F238E27FC236}">
                <a16:creationId xmlns:a16="http://schemas.microsoft.com/office/drawing/2014/main" id="{5DCA12AC-6027-4635-ADB9-BC0A00E7CF84}"/>
              </a:ext>
            </a:extLst>
          </p:cNvPr>
          <p:cNvSpPr/>
          <p:nvPr/>
        </p:nvSpPr>
        <p:spPr>
          <a:xfrm rot="1099323">
            <a:off x="405816" y="2327163"/>
            <a:ext cx="5712089" cy="3503044"/>
          </a:xfrm>
          <a:prstGeom prst="ellipse">
            <a:avLst/>
          </a:pr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08BC0AF5-022A-45B6-9DFA-060CA5CF5E78}"/>
              </a:ext>
            </a:extLst>
          </p:cNvPr>
          <p:cNvSpPr/>
          <p:nvPr/>
        </p:nvSpPr>
        <p:spPr>
          <a:xfrm rot="20872164">
            <a:off x="4423526" y="2171592"/>
            <a:ext cx="2370540" cy="1712712"/>
          </a:xfrm>
          <a:prstGeom prst="ellipse">
            <a:avLst/>
          </a:prstGeom>
          <a:solidFill>
            <a:schemeClr val="accent2">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A picture containing computer, table, clock, room&#10;&#10;Description automatically generated">
            <a:extLst>
              <a:ext uri="{FF2B5EF4-FFF2-40B4-BE49-F238E27FC236}">
                <a16:creationId xmlns:a16="http://schemas.microsoft.com/office/drawing/2014/main" id="{34C41847-81D5-45E5-A619-B2636808F3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02167"/>
            <a:ext cx="6503297" cy="4433663"/>
          </a:xfrm>
          <a:prstGeom prst="rect">
            <a:avLst/>
          </a:prstGeom>
        </p:spPr>
      </p:pic>
    </p:spTree>
    <p:custDataLst>
      <p:tags r:id="rId1"/>
    </p:custDataLst>
    <p:extLst>
      <p:ext uri="{BB962C8B-B14F-4D97-AF65-F5344CB8AC3E}">
        <p14:creationId xmlns:p14="http://schemas.microsoft.com/office/powerpoint/2010/main" val="26997965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OBJECTIVES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11 / LESSON 6</a:t>
            </a:r>
          </a:p>
        </p:txBody>
      </p:sp>
      <p:pic>
        <p:nvPicPr>
          <p:cNvPr id="15" name="Graphic 2" descr="Signature with solid fill">
            <a:extLst>
              <a:ext uri="{FF2B5EF4-FFF2-40B4-BE49-F238E27FC236}">
                <a16:creationId xmlns:a16="http://schemas.microsoft.com/office/drawing/2014/main" id="{92EA71F5-54F8-441D-B6B5-A552AD0281B9}"/>
              </a:ext>
            </a:extLst>
          </p:cNvPr>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66000" y="3241040"/>
            <a:ext cx="4948554" cy="4026586"/>
          </a:xfrm>
          <a:prstGeom prst="rect">
            <a:avLst/>
          </a:prstGeom>
        </p:spPr>
      </p:pic>
      <p:graphicFrame>
        <p:nvGraphicFramePr>
          <p:cNvPr id="17" name="TextBox 11">
            <a:extLst>
              <a:ext uri="{FF2B5EF4-FFF2-40B4-BE49-F238E27FC236}">
                <a16:creationId xmlns:a16="http://schemas.microsoft.com/office/drawing/2014/main" id="{B2CEB04A-B416-406F-8C0D-0A51969B34D8}"/>
              </a:ext>
            </a:extLst>
          </p:cNvPr>
          <p:cNvGraphicFramePr/>
          <p:nvPr>
            <p:extLst>
              <p:ext uri="{D42A27DB-BD31-4B8C-83A1-F6EECF244321}">
                <p14:modId xmlns:p14="http://schemas.microsoft.com/office/powerpoint/2010/main" val="647327371"/>
              </p:ext>
            </p:extLst>
          </p:nvPr>
        </p:nvGraphicFramePr>
        <p:xfrm>
          <a:off x="477521" y="1720840"/>
          <a:ext cx="8231992" cy="341632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7514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OUTCOMES</a:t>
            </a:r>
          </a:p>
        </p:txBody>
      </p:sp>
      <p:graphicFrame>
        <p:nvGraphicFramePr>
          <p:cNvPr id="11" name="Content Placeholder 5">
            <a:extLst>
              <a:ext uri="{FF2B5EF4-FFF2-40B4-BE49-F238E27FC236}">
                <a16:creationId xmlns:a16="http://schemas.microsoft.com/office/drawing/2014/main" id="{CA4298B0-0CD1-481F-B7C5-20A8D08C32AF}"/>
              </a:ext>
            </a:extLst>
          </p:cNvPr>
          <p:cNvGraphicFramePr>
            <a:graphicFrameLocks noGrp="1"/>
          </p:cNvGraphicFramePr>
          <p:nvPr>
            <p:ph idx="1"/>
            <p:extLst>
              <p:ext uri="{D42A27DB-BD31-4B8C-83A1-F6EECF244321}">
                <p14:modId xmlns:p14="http://schemas.microsoft.com/office/powerpoint/2010/main" val="2988613680"/>
              </p:ext>
            </p:extLst>
          </p:nvPr>
        </p:nvGraphicFramePr>
        <p:xfrm>
          <a:off x="692850" y="1903060"/>
          <a:ext cx="6151833" cy="39898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11 / LESSON 6</a:t>
            </a:r>
          </a:p>
        </p:txBody>
      </p:sp>
      <p:pic>
        <p:nvPicPr>
          <p:cNvPr id="7" name="Picture 6" descr="African, Asian, Black, Brown, Cartoon">
            <a:hlinkClick r:id="rId8"/>
            <a:extLst>
              <a:ext uri="{FF2B5EF4-FFF2-40B4-BE49-F238E27FC236}">
                <a16:creationId xmlns:a16="http://schemas.microsoft.com/office/drawing/2014/main" id="{7F7AF10E-AA6F-4CE9-AE7F-F08663D6DF4E}"/>
              </a:ext>
            </a:extLst>
          </p:cNvPr>
          <p:cNvPicPr/>
          <p:nvPr/>
        </p:nvPicPr>
        <p:blipFill>
          <a:blip r:embed="rId9">
            <a:extLst>
              <a:ext uri="{28A0092B-C50C-407E-A947-70E740481C1C}">
                <a14:useLocalDpi xmlns:a14="http://schemas.microsoft.com/office/drawing/2010/main" val="0"/>
              </a:ext>
            </a:extLst>
          </a:blip>
          <a:stretch>
            <a:fillRect/>
          </a:stretch>
        </p:blipFill>
        <p:spPr>
          <a:xfrm>
            <a:off x="7277448" y="2187145"/>
            <a:ext cx="4641282" cy="3611584"/>
          </a:xfrm>
          <a:prstGeom prst="rect">
            <a:avLst/>
          </a:prstGeom>
        </p:spPr>
      </p:pic>
    </p:spTree>
    <p:custDataLst>
      <p:tags r:id="rId1"/>
    </p:custDataLst>
    <p:extLst>
      <p:ext uri="{BB962C8B-B14F-4D97-AF65-F5344CB8AC3E}">
        <p14:creationId xmlns:p14="http://schemas.microsoft.com/office/powerpoint/2010/main" val="39297488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POST-IT</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11 / LESSON 6</a:t>
            </a:r>
          </a:p>
        </p:txBody>
      </p:sp>
      <p:sp>
        <p:nvSpPr>
          <p:cNvPr id="16" name="Content Placeholder 5">
            <a:extLst>
              <a:ext uri="{FF2B5EF4-FFF2-40B4-BE49-F238E27FC236}">
                <a16:creationId xmlns:a16="http://schemas.microsoft.com/office/drawing/2014/main" id="{69093F52-18EF-44A3-999C-351154E9E945}"/>
              </a:ext>
            </a:extLst>
          </p:cNvPr>
          <p:cNvSpPr>
            <a:spLocks noGrp="1"/>
          </p:cNvSpPr>
          <p:nvPr>
            <p:ph idx="1"/>
          </p:nvPr>
        </p:nvSpPr>
        <p:spPr>
          <a:xfrm>
            <a:off x="6802179" y="3139439"/>
            <a:ext cx="4389615" cy="3025227"/>
          </a:xfrm>
        </p:spPr>
        <p:txBody>
          <a:bodyPr>
            <a:noAutofit/>
          </a:bodyPr>
          <a:lstStyle/>
          <a:p>
            <a:pPr marL="0" indent="0" algn="ctr" fontAlgn="base">
              <a:buNone/>
            </a:pPr>
            <a:r>
              <a:rPr lang="en-GB" sz="2400"/>
              <a:t>On post-it notes, write down as many different types of gambling you can think of. </a:t>
            </a:r>
          </a:p>
        </p:txBody>
      </p:sp>
      <p:pic>
        <p:nvPicPr>
          <p:cNvPr id="3" name="Picture 2" descr="A close up of a logo&#10;&#10;Description automatically generated">
            <a:extLst>
              <a:ext uri="{FF2B5EF4-FFF2-40B4-BE49-F238E27FC236}">
                <a16:creationId xmlns:a16="http://schemas.microsoft.com/office/drawing/2014/main" id="{1C12B8A5-59F2-4AF8-9E3B-1DADED098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069" y="1278034"/>
            <a:ext cx="6928248" cy="5361473"/>
          </a:xfrm>
          <a:prstGeom prst="rect">
            <a:avLst/>
          </a:prstGeom>
        </p:spPr>
      </p:pic>
    </p:spTree>
    <p:custDataLst>
      <p:tags r:id="rId1"/>
    </p:custDataLst>
    <p:extLst>
      <p:ext uri="{BB962C8B-B14F-4D97-AF65-F5344CB8AC3E}">
        <p14:creationId xmlns:p14="http://schemas.microsoft.com/office/powerpoint/2010/main" val="9081293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2220D9-02E9-4A54-BED7-3B592B1D50D9}"/>
              </a:ext>
            </a:extLst>
          </p:cNvPr>
          <p:cNvGrpSpPr/>
          <p:nvPr/>
        </p:nvGrpSpPr>
        <p:grpSpPr>
          <a:xfrm>
            <a:off x="5930283" y="2118480"/>
            <a:ext cx="5738020" cy="4269750"/>
            <a:chOff x="0" y="1216057"/>
            <a:chExt cx="7363003" cy="5019773"/>
          </a:xfrm>
        </p:grpSpPr>
        <p:sp>
          <p:nvSpPr>
            <p:cNvPr id="6" name="Oval 5">
              <a:extLst>
                <a:ext uri="{FF2B5EF4-FFF2-40B4-BE49-F238E27FC236}">
                  <a16:creationId xmlns:a16="http://schemas.microsoft.com/office/drawing/2014/main" id="{B8208FE9-C920-486F-9D7D-23839464A466}"/>
                </a:ext>
              </a:extLst>
            </p:cNvPr>
            <p:cNvSpPr/>
            <p:nvPr/>
          </p:nvSpPr>
          <p:spPr>
            <a:xfrm rot="1099323">
              <a:off x="405816" y="2327163"/>
              <a:ext cx="5712089" cy="3503044"/>
            </a:xfrm>
            <a:prstGeom prst="ellipse">
              <a:avLst/>
            </a:prstGeom>
            <a:solidFill>
              <a:schemeClr val="accent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5BD4840C-F136-4EFA-9E96-5062355BF691}"/>
                </a:ext>
              </a:extLst>
            </p:cNvPr>
            <p:cNvSpPr/>
            <p:nvPr/>
          </p:nvSpPr>
          <p:spPr>
            <a:xfrm rot="20872164">
              <a:off x="4423526" y="2171592"/>
              <a:ext cx="2370540" cy="1712712"/>
            </a:xfrm>
            <a:prstGeom prst="ellipse">
              <a:avLst/>
            </a:prstGeom>
            <a:solidFill>
              <a:schemeClr val="accent2">
                <a:alpha val="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computer, table, clock, room&#10;&#10;Description automatically generated">
              <a:extLst>
                <a:ext uri="{FF2B5EF4-FFF2-40B4-BE49-F238E27FC236}">
                  <a16:creationId xmlns:a16="http://schemas.microsoft.com/office/drawing/2014/main" id="{0A59B3D8-0D81-41F2-B76E-A23649090C5D}"/>
                </a:ext>
              </a:extLst>
            </p:cNvPr>
            <p:cNvPicPr>
              <a:picLocks noChangeAspect="1"/>
            </p:cNvPicPr>
            <p:nvPr/>
          </p:nvPicPr>
          <p:blipFill>
            <a:blip r:embed="rId3">
              <a:alphaModFix amt="80000"/>
              <a:extLst>
                <a:ext uri="{28A0092B-C50C-407E-A947-70E740481C1C}">
                  <a14:useLocalDpi xmlns:a14="http://schemas.microsoft.com/office/drawing/2010/main" val="0"/>
                </a:ext>
              </a:extLst>
            </a:blip>
            <a:stretch>
              <a:fillRect/>
            </a:stretch>
          </p:blipFill>
          <p:spPr>
            <a:xfrm>
              <a:off x="0" y="1216057"/>
              <a:ext cx="7363003" cy="5019773"/>
            </a:xfrm>
            <a:prstGeom prst="rect">
              <a:avLst/>
            </a:prstGeom>
          </p:spPr>
        </p:pic>
      </p:grpSp>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LET’S INVESTIGATE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normAutofit/>
          </a:bodyPr>
          <a:lstStyle/>
          <a:p>
            <a:pPr marL="0" indent="0">
              <a:buNone/>
            </a:pPr>
            <a:r>
              <a:rPr lang="en-GB" b="1"/>
              <a:t>YEAR 11 / LESSON 6</a:t>
            </a:r>
          </a:p>
        </p:txBody>
      </p:sp>
      <p:sp>
        <p:nvSpPr>
          <p:cNvPr id="16" name="Content Placeholder 5">
            <a:extLst>
              <a:ext uri="{FF2B5EF4-FFF2-40B4-BE49-F238E27FC236}">
                <a16:creationId xmlns:a16="http://schemas.microsoft.com/office/drawing/2014/main" id="{4CD41F28-E684-456E-9884-0CCC06218D4D}"/>
              </a:ext>
            </a:extLst>
          </p:cNvPr>
          <p:cNvSpPr>
            <a:spLocks noGrp="1"/>
          </p:cNvSpPr>
          <p:nvPr>
            <p:ph idx="1"/>
          </p:nvPr>
        </p:nvSpPr>
        <p:spPr>
          <a:xfrm>
            <a:off x="248968" y="1634161"/>
            <a:ext cx="5847032" cy="4687853"/>
          </a:xfrm>
        </p:spPr>
        <p:txBody>
          <a:bodyPr>
            <a:normAutofit/>
          </a:bodyPr>
          <a:lstStyle/>
          <a:p>
            <a:pPr marL="0" indent="0" fontAlgn="base">
              <a:buNone/>
            </a:pPr>
            <a:r>
              <a:rPr lang="en-US" sz="2400"/>
              <a:t>Create a survey to </a:t>
            </a:r>
            <a:r>
              <a:rPr lang="en-GB" sz="2400"/>
              <a:t>find out which forms of gambling adults have tried and why, you should also talk to those who have not and discuss why.</a:t>
            </a:r>
          </a:p>
          <a:p>
            <a:pPr fontAlgn="base"/>
            <a:r>
              <a:rPr lang="en-GB" sz="2400"/>
              <a:t>You could use an online survey to help you gather this information.</a:t>
            </a:r>
          </a:p>
          <a:p>
            <a:pPr fontAlgn="base"/>
            <a:r>
              <a:rPr lang="en-GB" sz="2400"/>
              <a:t>You may wish to use a search engine to explore trends. Pay attention to how people may be affected and, consider why people may abstain from gambling.</a:t>
            </a:r>
          </a:p>
          <a:p>
            <a:pPr fontAlgn="base"/>
            <a:r>
              <a:rPr lang="en-GB" sz="2400"/>
              <a:t>You should be sensitive to the viewpoint of others.</a:t>
            </a:r>
          </a:p>
          <a:p>
            <a:pPr fontAlgn="base"/>
            <a:endParaRPr lang="en-GB" sz="2400"/>
          </a:p>
        </p:txBody>
      </p:sp>
      <p:pic>
        <p:nvPicPr>
          <p:cNvPr id="3" name="Picture 2">
            <a:extLst>
              <a:ext uri="{FF2B5EF4-FFF2-40B4-BE49-F238E27FC236}">
                <a16:creationId xmlns:a16="http://schemas.microsoft.com/office/drawing/2014/main" id="{B272A5A1-C8E4-45AD-93A6-4FBF15774653}"/>
              </a:ext>
            </a:extLst>
          </p:cNvPr>
          <p:cNvPicPr>
            <a:picLocks noChangeAspect="1"/>
          </p:cNvPicPr>
          <p:nvPr/>
        </p:nvPicPr>
        <p:blipFill>
          <a:blip r:embed="rId4">
            <a:alphaModFix amt="98000"/>
            <a:extLst>
              <a:ext uri="{28A0092B-C50C-407E-A947-70E740481C1C}">
                <a14:useLocalDpi xmlns:a14="http://schemas.microsoft.com/office/drawing/2010/main" val="0"/>
              </a:ext>
            </a:extLst>
          </a:blip>
          <a:srcRect/>
          <a:stretch/>
        </p:blipFill>
        <p:spPr>
          <a:xfrm rot="872362">
            <a:off x="8298091" y="1696430"/>
            <a:ext cx="3822582" cy="2702396"/>
          </a:xfrm>
          <a:prstGeom prst="rect">
            <a:avLst/>
          </a:prstGeom>
        </p:spPr>
      </p:pic>
    </p:spTree>
    <p:custDataLst>
      <p:tags r:id="rId1"/>
    </p:custDataLst>
    <p:extLst>
      <p:ext uri="{BB962C8B-B14F-4D97-AF65-F5344CB8AC3E}">
        <p14:creationId xmlns:p14="http://schemas.microsoft.com/office/powerpoint/2010/main" val="15868270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LET’S INVESTIGATE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normAutofit/>
          </a:bodyPr>
          <a:lstStyle/>
          <a:p>
            <a:pPr marL="0" indent="0">
              <a:buNone/>
            </a:pPr>
            <a:r>
              <a:rPr lang="en-GB" b="1"/>
              <a:t>YEAR 11 / LESSON 6</a:t>
            </a:r>
          </a:p>
        </p:txBody>
      </p:sp>
      <p:sp>
        <p:nvSpPr>
          <p:cNvPr id="16" name="Content Placeholder 5">
            <a:extLst>
              <a:ext uri="{FF2B5EF4-FFF2-40B4-BE49-F238E27FC236}">
                <a16:creationId xmlns:a16="http://schemas.microsoft.com/office/drawing/2014/main" id="{4CD41F28-E684-456E-9884-0CCC06218D4D}"/>
              </a:ext>
            </a:extLst>
          </p:cNvPr>
          <p:cNvSpPr>
            <a:spLocks noGrp="1"/>
          </p:cNvSpPr>
          <p:nvPr>
            <p:ph idx="1"/>
          </p:nvPr>
        </p:nvSpPr>
        <p:spPr>
          <a:xfrm>
            <a:off x="1218367" y="1589018"/>
            <a:ext cx="9035342" cy="541624"/>
          </a:xfrm>
        </p:spPr>
        <p:txBody>
          <a:bodyPr>
            <a:normAutofit/>
          </a:bodyPr>
          <a:lstStyle/>
          <a:p>
            <a:pPr marL="0" indent="0" algn="ctr" fontAlgn="base">
              <a:buNone/>
            </a:pPr>
            <a:r>
              <a:rPr lang="en-US" sz="2400" b="1"/>
              <a:t>Create a graph or chart to present your survey findings to the class. </a:t>
            </a:r>
            <a:endParaRPr lang="en-GB" sz="2400" b="1"/>
          </a:p>
        </p:txBody>
      </p:sp>
      <p:graphicFrame>
        <p:nvGraphicFramePr>
          <p:cNvPr id="11" name="Chart 10">
            <a:extLst>
              <a:ext uri="{FF2B5EF4-FFF2-40B4-BE49-F238E27FC236}">
                <a16:creationId xmlns:a16="http://schemas.microsoft.com/office/drawing/2014/main" id="{063ED6B8-EF11-49D9-99D6-E35C45824B96}"/>
              </a:ext>
            </a:extLst>
          </p:cNvPr>
          <p:cNvGraphicFramePr/>
          <p:nvPr>
            <p:extLst>
              <p:ext uri="{D42A27DB-BD31-4B8C-83A1-F6EECF244321}">
                <p14:modId xmlns:p14="http://schemas.microsoft.com/office/powerpoint/2010/main" val="761516708"/>
              </p:ext>
            </p:extLst>
          </p:nvPr>
        </p:nvGraphicFramePr>
        <p:xfrm>
          <a:off x="2796466" y="2246051"/>
          <a:ext cx="6214370" cy="4180612"/>
        </p:xfrm>
        <a:graphic>
          <a:graphicData uri="http://schemas.openxmlformats.org/drawingml/2006/chart">
            <c:chart xmlns:c="http://schemas.openxmlformats.org/drawingml/2006/chart" xmlns:r="http://schemas.openxmlformats.org/officeDocument/2006/relationships" r:id="rId3"/>
          </a:graphicData>
        </a:graphic>
      </p:graphicFrame>
    </p:spTree>
    <p:custDataLst>
      <p:tags r:id="rId1"/>
    </p:custDataLst>
    <p:extLst>
      <p:ext uri="{BB962C8B-B14F-4D97-AF65-F5344CB8AC3E}">
        <p14:creationId xmlns:p14="http://schemas.microsoft.com/office/powerpoint/2010/main" val="41701138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60 SECOND SCRIBBLE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normAutofit/>
          </a:bodyPr>
          <a:lstStyle/>
          <a:p>
            <a:pPr marL="0" indent="0">
              <a:buNone/>
            </a:pPr>
            <a:r>
              <a:rPr lang="en-GB" b="1"/>
              <a:t>YEAR 11 / LESSON 6</a:t>
            </a:r>
          </a:p>
        </p:txBody>
      </p:sp>
      <p:sp>
        <p:nvSpPr>
          <p:cNvPr id="16" name="Content Placeholder 5">
            <a:extLst>
              <a:ext uri="{FF2B5EF4-FFF2-40B4-BE49-F238E27FC236}">
                <a16:creationId xmlns:a16="http://schemas.microsoft.com/office/drawing/2014/main" id="{4CD41F28-E684-456E-9884-0CCC06218D4D}"/>
              </a:ext>
            </a:extLst>
          </p:cNvPr>
          <p:cNvSpPr>
            <a:spLocks noGrp="1"/>
          </p:cNvSpPr>
          <p:nvPr>
            <p:ph idx="1"/>
          </p:nvPr>
        </p:nvSpPr>
        <p:spPr>
          <a:xfrm>
            <a:off x="671211" y="2551930"/>
            <a:ext cx="4996132" cy="2491154"/>
          </a:xfrm>
        </p:spPr>
        <p:txBody>
          <a:bodyPr>
            <a:normAutofit/>
          </a:bodyPr>
          <a:lstStyle/>
          <a:p>
            <a:pPr marL="0" indent="0" fontAlgn="base">
              <a:buNone/>
            </a:pPr>
            <a:r>
              <a:rPr lang="en-GB" sz="2400" b="1"/>
              <a:t>What have you learnt today? </a:t>
            </a:r>
          </a:p>
          <a:p>
            <a:pPr marL="0" indent="0" fontAlgn="base">
              <a:buNone/>
            </a:pPr>
            <a:r>
              <a:rPr lang="en-GB" sz="2400"/>
              <a:t>You have 60 seconds to write down as much as you can.</a:t>
            </a:r>
          </a:p>
        </p:txBody>
      </p:sp>
      <p:pic>
        <p:nvPicPr>
          <p:cNvPr id="10" name="Picture 9" descr="A close up of a logo&#10;&#10;Description automatically generated">
            <a:extLst>
              <a:ext uri="{FF2B5EF4-FFF2-40B4-BE49-F238E27FC236}">
                <a16:creationId xmlns:a16="http://schemas.microsoft.com/office/drawing/2014/main" id="{97D26902-FFC7-4382-A774-729B73700A16}"/>
              </a:ext>
            </a:extLst>
          </p:cNvPr>
          <p:cNvPicPr>
            <a:picLocks noChangeAspect="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b="731"/>
          <a:stretch/>
        </p:blipFill>
        <p:spPr>
          <a:xfrm rot="838397">
            <a:off x="9272603" y="1176019"/>
            <a:ext cx="2168973" cy="2751822"/>
          </a:xfrm>
          <a:prstGeom prst="rect">
            <a:avLst/>
          </a:prstGeom>
        </p:spPr>
      </p:pic>
      <p:sp>
        <p:nvSpPr>
          <p:cNvPr id="8" name="Oval 7">
            <a:extLst>
              <a:ext uri="{FF2B5EF4-FFF2-40B4-BE49-F238E27FC236}">
                <a16:creationId xmlns:a16="http://schemas.microsoft.com/office/drawing/2014/main" id="{1B818AD7-912F-48B5-887C-FD80B49A1DC8}"/>
              </a:ext>
            </a:extLst>
          </p:cNvPr>
          <p:cNvSpPr/>
          <p:nvPr/>
        </p:nvSpPr>
        <p:spPr>
          <a:xfrm rot="1764966">
            <a:off x="6094355" y="2863880"/>
            <a:ext cx="4560711" cy="2935994"/>
          </a:xfrm>
          <a:prstGeom prst="ellipse">
            <a:avLst/>
          </a:prstGeom>
          <a:solidFill>
            <a:schemeClr val="accent2">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frican, Asian, Black, Brown, Cartoon">
            <a:hlinkClick r:id="rId4"/>
            <a:extLst>
              <a:ext uri="{FF2B5EF4-FFF2-40B4-BE49-F238E27FC236}">
                <a16:creationId xmlns:a16="http://schemas.microsoft.com/office/drawing/2014/main" id="{AFB342DA-CFB6-4B7C-850A-39DAFF883B2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392333" y="3578584"/>
            <a:ext cx="3964756" cy="2662276"/>
          </a:xfrm>
          <a:prstGeom prst="rect">
            <a:avLst/>
          </a:prstGeom>
          <a:noFill/>
          <a:ln>
            <a:noFill/>
          </a:ln>
        </p:spPr>
      </p:pic>
    </p:spTree>
    <p:custDataLst>
      <p:tags r:id="rId1"/>
    </p:custDataLst>
    <p:extLst>
      <p:ext uri="{BB962C8B-B14F-4D97-AF65-F5344CB8AC3E}">
        <p14:creationId xmlns:p14="http://schemas.microsoft.com/office/powerpoint/2010/main" val="2544572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GIVE ME FIVE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11 / LESSON 1</a:t>
            </a:r>
          </a:p>
        </p:txBody>
      </p:sp>
      <p:graphicFrame>
        <p:nvGraphicFramePr>
          <p:cNvPr id="22" name="Content Placeholder 5">
            <a:extLst>
              <a:ext uri="{FF2B5EF4-FFF2-40B4-BE49-F238E27FC236}">
                <a16:creationId xmlns:a16="http://schemas.microsoft.com/office/drawing/2014/main" id="{090522E7-3FCE-4F3D-BAFD-452EE4123742}"/>
              </a:ext>
            </a:extLst>
          </p:cNvPr>
          <p:cNvGraphicFramePr>
            <a:graphicFrameLocks noGrp="1"/>
          </p:cNvGraphicFramePr>
          <p:nvPr>
            <p:ph idx="1"/>
            <p:extLst>
              <p:ext uri="{D42A27DB-BD31-4B8C-83A1-F6EECF244321}">
                <p14:modId xmlns:p14="http://schemas.microsoft.com/office/powerpoint/2010/main" val="3378034149"/>
              </p:ext>
            </p:extLst>
          </p:nvPr>
        </p:nvGraphicFramePr>
        <p:xfrm>
          <a:off x="5090160" y="1819922"/>
          <a:ext cx="6828570" cy="44376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a:extLst>
              <a:ext uri="{FF2B5EF4-FFF2-40B4-BE49-F238E27FC236}">
                <a16:creationId xmlns:a16="http://schemas.microsoft.com/office/drawing/2014/main" id="{EA6E95ED-BEF1-4E05-B64D-5AE214D38DC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30543" y="600416"/>
            <a:ext cx="6257584" cy="6257584"/>
          </a:xfrm>
          <a:prstGeom prst="rect">
            <a:avLst/>
          </a:prstGeom>
        </p:spPr>
      </p:pic>
    </p:spTree>
    <p:custDataLst>
      <p:tags r:id="rId1"/>
    </p:custDataLst>
    <p:extLst>
      <p:ext uri="{BB962C8B-B14F-4D97-AF65-F5344CB8AC3E}">
        <p14:creationId xmlns:p14="http://schemas.microsoft.com/office/powerpoint/2010/main" val="39262479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Autofit/>
          </a:bodyPr>
          <a:lstStyle/>
          <a:p>
            <a:pPr marL="0" lvl="0" indent="0" algn="ctr">
              <a:buNone/>
            </a:pPr>
            <a:r>
              <a:rPr lang="en-GB" sz="2400"/>
              <a:t>If you are worried about any of the content today you can talk to a teacher or member of staff. For additional support relating to your own or someone else’s relationship with gambling/gaming you can contact Childline or GamCare.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11 / LESSON 6</a:t>
            </a:r>
          </a:p>
        </p:txBody>
      </p:sp>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F91F62ED-7C62-4165-9AA8-131B211B92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4785" y="3986064"/>
            <a:ext cx="2304962" cy="661711"/>
          </a:xfrm>
          <a:prstGeom prst="rect">
            <a:avLst/>
          </a:prstGeom>
        </p:spPr>
      </p:pic>
      <p:sp>
        <p:nvSpPr>
          <p:cNvPr id="8" name="TextBox 7">
            <a:extLst>
              <a:ext uri="{FF2B5EF4-FFF2-40B4-BE49-F238E27FC236}">
                <a16:creationId xmlns:a16="http://schemas.microsoft.com/office/drawing/2014/main" id="{8D778923-B767-49E9-94B0-B89925E330E2}"/>
              </a:ext>
            </a:extLst>
          </p:cNvPr>
          <p:cNvSpPr txBox="1"/>
          <p:nvPr/>
        </p:nvSpPr>
        <p:spPr>
          <a:xfrm>
            <a:off x="2157273" y="4385569"/>
            <a:ext cx="3777343" cy="923330"/>
          </a:xfrm>
          <a:prstGeom prst="rect">
            <a:avLst/>
          </a:prstGeom>
          <a:noFill/>
        </p:spPr>
        <p:txBody>
          <a:bodyPr wrap="square">
            <a:spAutoFit/>
          </a:bodyPr>
          <a:lstStyle/>
          <a:p>
            <a:pPr algn="ctr"/>
            <a:endParaRPr lang="en-GB" sz="1800" b="1">
              <a:effectLst/>
              <a:ea typeface="Times New Roman" panose="02020603050405020304" pitchFamily="18" charset="0"/>
            </a:endParaRPr>
          </a:p>
          <a:p>
            <a:pPr algn="ctr"/>
            <a:r>
              <a:rPr lang="en-GB" sz="1800" b="1" u="sng" kern="1200">
                <a:solidFill>
                  <a:srgbClr val="000000"/>
                </a:solidFill>
                <a:effectLst/>
                <a:ea typeface="Times New Roman" panose="02020603050405020304" pitchFamily="18" charset="0"/>
              </a:rPr>
              <a:t>YoungPeopleService@gamcare.org.uk</a:t>
            </a:r>
            <a:endParaRPr lang="en-GB" sz="1800" b="1">
              <a:effectLst/>
              <a:ea typeface="Times New Roman" panose="02020603050405020304" pitchFamily="18" charset="0"/>
            </a:endParaRPr>
          </a:p>
          <a:p>
            <a:pPr algn="ctr"/>
            <a:r>
              <a:rPr lang="en-GB" sz="1800" b="1" kern="1200">
                <a:solidFill>
                  <a:srgbClr val="000000"/>
                </a:solidFill>
                <a:effectLst/>
                <a:ea typeface="Times New Roman" panose="02020603050405020304" pitchFamily="18" charset="0"/>
              </a:rPr>
              <a:t>T:</a:t>
            </a:r>
            <a:r>
              <a:rPr lang="en-GB" sz="1800" b="1">
                <a:solidFill>
                  <a:srgbClr val="000000"/>
                </a:solidFill>
                <a:ea typeface="Times New Roman" panose="02020603050405020304" pitchFamily="18" charset="0"/>
              </a:rPr>
              <a:t> 02030926964</a:t>
            </a:r>
            <a:endParaRPr lang="en-GB" sz="1800" b="1" kern="1200">
              <a:solidFill>
                <a:srgbClr val="000000"/>
              </a:solidFill>
              <a:effectLst/>
              <a:ea typeface="Times New Roman" panose="02020603050405020304" pitchFamily="18" charset="0"/>
            </a:endParaRPr>
          </a:p>
        </p:txBody>
      </p:sp>
    </p:spTree>
    <p:custDataLst>
      <p:tags r:id="rId1"/>
    </p:custDataLst>
    <p:extLst>
      <p:ext uri="{BB962C8B-B14F-4D97-AF65-F5344CB8AC3E}">
        <p14:creationId xmlns:p14="http://schemas.microsoft.com/office/powerpoint/2010/main" val="39569654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sign&#10;&#10;Description automatically generated">
            <a:extLst>
              <a:ext uri="{FF2B5EF4-FFF2-40B4-BE49-F238E27FC236}">
                <a16:creationId xmlns:a16="http://schemas.microsoft.com/office/drawing/2014/main" id="{80DC374D-A470-42EA-8CA9-6DF681B64354}"/>
              </a:ext>
            </a:extLst>
          </p:cNvPr>
          <p:cNvPicPr>
            <a:picLocks noChangeAspect="1"/>
          </p:cNvPicPr>
          <p:nvPr/>
        </p:nvPicPr>
        <p:blipFill rotWithShape="1">
          <a:blip r:embed="rId3">
            <a:extLst>
              <a:ext uri="{28A0092B-C50C-407E-A947-70E740481C1C}">
                <a14:useLocalDpi xmlns:a14="http://schemas.microsoft.com/office/drawing/2010/main" val="0"/>
              </a:ext>
            </a:extLst>
          </a:blip>
          <a:srcRect t="36555" r="9091" b="7251"/>
          <a:stretch/>
        </p:blipFill>
        <p:spPr>
          <a:xfrm>
            <a:off x="20" y="1"/>
            <a:ext cx="12191980" cy="6857999"/>
          </a:xfrm>
          <a:prstGeom prst="rect">
            <a:avLst/>
          </a:prstGeom>
        </p:spPr>
      </p:pic>
      <p:sp>
        <p:nvSpPr>
          <p:cNvPr id="34" name="Rectangle 33">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404553" y="3091928"/>
            <a:ext cx="9078562" cy="2387600"/>
          </a:xfrm>
        </p:spPr>
        <p:txBody>
          <a:bodyPr vert="horz" lIns="91440" tIns="45720" rIns="91440" bIns="45720" rtlCol="0">
            <a:normAutofit/>
          </a:bodyPr>
          <a:lstStyle/>
          <a:p>
            <a:pPr algn="l"/>
            <a:r>
              <a:rPr lang="en-US" sz="6600"/>
              <a:t>PROBABILITY AND LUCK:</a:t>
            </a:r>
            <a:br>
              <a:rPr lang="en-US" sz="6600"/>
            </a:br>
            <a:r>
              <a:rPr lang="en-US" sz="6600"/>
              <a:t>THE GAMBLER’S FALLACY</a:t>
            </a:r>
          </a:p>
        </p:txBody>
      </p:sp>
      <p:sp>
        <p:nvSpPr>
          <p:cNvPr id="36" name="Rectangle: Rounded Corners 35">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404553" y="5624945"/>
            <a:ext cx="9078562" cy="592975"/>
          </a:xfrm>
        </p:spPr>
        <p:txBody>
          <a:bodyPr vert="horz" lIns="91440" tIns="45720" rIns="91440" bIns="45720" rtlCol="0" anchor="ctr">
            <a:normAutofit/>
          </a:bodyPr>
          <a:lstStyle/>
          <a:p>
            <a:pPr algn="l"/>
            <a:r>
              <a:rPr lang="en-US"/>
              <a:t>YEAR 12 / LESSON 1</a:t>
            </a:r>
          </a:p>
        </p:txBody>
      </p:sp>
      <p:pic>
        <p:nvPicPr>
          <p:cNvPr id="23" name="Picture 22" descr="Logo&#10;&#10;Description automatically generated">
            <a:extLst>
              <a:ext uri="{FF2B5EF4-FFF2-40B4-BE49-F238E27FC236}">
                <a16:creationId xmlns:a16="http://schemas.microsoft.com/office/drawing/2014/main" id="{D3EBEAC0-E6FF-48F9-B2FA-98099218711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613169" y="6290132"/>
            <a:ext cx="1312852" cy="452452"/>
          </a:xfrm>
          <a:prstGeom prst="rect">
            <a:avLst/>
          </a:prstGeom>
        </p:spPr>
      </p:pic>
      <p:sp>
        <p:nvSpPr>
          <p:cNvPr id="27" name="TextBox 1">
            <a:extLst>
              <a:ext uri="{FF2B5EF4-FFF2-40B4-BE49-F238E27FC236}">
                <a16:creationId xmlns:a16="http://schemas.microsoft.com/office/drawing/2014/main" id="{92982D04-F371-4B11-A2A1-EF79A6E9E75C}"/>
              </a:ext>
            </a:extLst>
          </p:cNvPr>
          <p:cNvSpPr txBox="1"/>
          <p:nvPr/>
        </p:nvSpPr>
        <p:spPr>
          <a:xfrm>
            <a:off x="265979" y="6510128"/>
            <a:ext cx="1961755"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GB" sz="1000"/>
              <a:t>© YGAM 2020: All rights reserved</a:t>
            </a:r>
          </a:p>
        </p:txBody>
      </p:sp>
    </p:spTree>
    <p:custDataLst>
      <p:tags r:id="rId1"/>
    </p:custDataLst>
    <p:extLst>
      <p:ext uri="{BB962C8B-B14F-4D97-AF65-F5344CB8AC3E}">
        <p14:creationId xmlns:p14="http://schemas.microsoft.com/office/powerpoint/2010/main" val="220492402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700"/>
                                        <p:tgtEl>
                                          <p:spTgt spid="5">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D129198-E4E5-4645-BD00-C701D662EDC4}"/>
              </a:ext>
            </a:extLst>
          </p:cNvPr>
          <p:cNvSpPr>
            <a:spLocks noGrp="1"/>
          </p:cNvSpPr>
          <p:nvPr>
            <p:ph type="title"/>
          </p:nvPr>
        </p:nvSpPr>
        <p:spPr>
          <a:xfrm>
            <a:off x="7228114" y="1629913"/>
            <a:ext cx="4319198" cy="1463217"/>
          </a:xfrm>
        </p:spPr>
        <p:txBody>
          <a:bodyPr/>
          <a:lstStyle/>
          <a:p>
            <a:r>
              <a:rPr lang="en-GB">
                <a:solidFill>
                  <a:schemeClr val="accent5"/>
                </a:solidFill>
              </a:rPr>
              <a:t>CHALLENGE</a:t>
            </a:r>
          </a:p>
        </p:txBody>
      </p:sp>
      <p:sp>
        <p:nvSpPr>
          <p:cNvPr id="6" name="Text Placeholder 5">
            <a:extLst>
              <a:ext uri="{FF2B5EF4-FFF2-40B4-BE49-F238E27FC236}">
                <a16:creationId xmlns:a16="http://schemas.microsoft.com/office/drawing/2014/main" id="{A629948C-ACD7-4AF5-AF26-54B04D16D611}"/>
              </a:ext>
            </a:extLst>
          </p:cNvPr>
          <p:cNvSpPr>
            <a:spLocks noGrp="1"/>
          </p:cNvSpPr>
          <p:nvPr>
            <p:ph type="body" idx="1"/>
          </p:nvPr>
        </p:nvSpPr>
        <p:spPr>
          <a:xfrm>
            <a:off x="7228114" y="3202789"/>
            <a:ext cx="4434925" cy="2542477"/>
          </a:xfrm>
        </p:spPr>
        <p:txBody>
          <a:bodyPr/>
          <a:lstStyle/>
          <a:p>
            <a:r>
              <a:rPr lang="en-GB" b="1">
                <a:solidFill>
                  <a:schemeClr val="tx1"/>
                </a:solidFill>
              </a:rPr>
              <a:t>It is often said that ‘the House always wins’ in gambling. But what does this actually mean? </a:t>
            </a:r>
          </a:p>
          <a:p>
            <a:r>
              <a:rPr lang="en-GB">
                <a:solidFill>
                  <a:schemeClr val="tx1"/>
                </a:solidFill>
              </a:rPr>
              <a:t>Create a presentation to share with the rest of your group. </a:t>
            </a:r>
          </a:p>
        </p:txBody>
      </p:sp>
      <p:sp>
        <p:nvSpPr>
          <p:cNvPr id="9" name="Text Placeholder 8">
            <a:extLst>
              <a:ext uri="{FF2B5EF4-FFF2-40B4-BE49-F238E27FC236}">
                <a16:creationId xmlns:a16="http://schemas.microsoft.com/office/drawing/2014/main" id="{DFABA6DD-27D1-40C8-BBD3-41130A5307D3}"/>
              </a:ext>
            </a:extLst>
          </p:cNvPr>
          <p:cNvSpPr>
            <a:spLocks noGrp="1"/>
          </p:cNvSpPr>
          <p:nvPr>
            <p:ph type="body" sz="quarter" idx="13"/>
          </p:nvPr>
        </p:nvSpPr>
        <p:spPr>
          <a:xfrm>
            <a:off x="248967" y="-56486"/>
            <a:ext cx="5606143" cy="403225"/>
          </a:xfrm>
        </p:spPr>
        <p:txBody>
          <a:bodyPr/>
          <a:lstStyle/>
          <a:p>
            <a:pPr marL="0" indent="0">
              <a:buNone/>
            </a:pPr>
            <a:r>
              <a:rPr lang="en-GB" b="1"/>
              <a:t>YEAR 12 / LESSON 1</a:t>
            </a:r>
          </a:p>
        </p:txBody>
      </p:sp>
      <p:pic>
        <p:nvPicPr>
          <p:cNvPr id="7" name="Picture 6" descr="A picture containing table, indoor, small, sitting&#10;&#10;Description automatically generated">
            <a:extLst>
              <a:ext uri="{FF2B5EF4-FFF2-40B4-BE49-F238E27FC236}">
                <a16:creationId xmlns:a16="http://schemas.microsoft.com/office/drawing/2014/main" id="{AC923131-C43E-4A00-8F71-D22229B2DE4B}"/>
              </a:ext>
            </a:extLst>
          </p:cNvPr>
          <p:cNvPicPr/>
          <p:nvPr/>
        </p:nvPicPr>
        <p:blipFill rotWithShape="1">
          <a:blip r:embed="rId3" cstate="print">
            <a:extLst>
              <a:ext uri="{28A0092B-C50C-407E-A947-70E740481C1C}">
                <a14:useLocalDpi xmlns:a14="http://schemas.microsoft.com/office/drawing/2010/main" val="0"/>
              </a:ext>
            </a:extLst>
          </a:blip>
          <a:srcRect t="25666" b="9305"/>
          <a:stretch/>
        </p:blipFill>
        <p:spPr>
          <a:xfrm>
            <a:off x="-460246" y="1415143"/>
            <a:ext cx="8014932" cy="5551714"/>
          </a:xfrm>
          <a:prstGeom prst="rect">
            <a:avLst/>
          </a:prstGeom>
        </p:spPr>
      </p:pic>
    </p:spTree>
    <p:custDataLst>
      <p:tags r:id="rId1"/>
    </p:custDataLst>
    <p:extLst>
      <p:ext uri="{BB962C8B-B14F-4D97-AF65-F5344CB8AC3E}">
        <p14:creationId xmlns:p14="http://schemas.microsoft.com/office/powerpoint/2010/main" val="33238879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OBJECTIVES</a:t>
            </a:r>
          </a:p>
        </p:txBody>
      </p:sp>
      <p:graphicFrame>
        <p:nvGraphicFramePr>
          <p:cNvPr id="26" name="Content Placeholder 5">
            <a:extLst>
              <a:ext uri="{FF2B5EF4-FFF2-40B4-BE49-F238E27FC236}">
                <a16:creationId xmlns:a16="http://schemas.microsoft.com/office/drawing/2014/main" id="{5CFFE760-1ABE-4CEE-96DC-4B23356F3DE7}"/>
              </a:ext>
            </a:extLst>
          </p:cNvPr>
          <p:cNvGraphicFramePr>
            <a:graphicFrameLocks noGrp="1"/>
          </p:cNvGraphicFramePr>
          <p:nvPr>
            <p:ph idx="1"/>
          </p:nvPr>
        </p:nvGraphicFramePr>
        <p:xfrm>
          <a:off x="248967" y="1332917"/>
          <a:ext cx="11669764" cy="48440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12 / LESSON 1</a:t>
            </a:r>
          </a:p>
        </p:txBody>
      </p:sp>
    </p:spTree>
    <p:custDataLst>
      <p:tags r:id="rId1"/>
    </p:custDataLst>
    <p:extLst>
      <p:ext uri="{BB962C8B-B14F-4D97-AF65-F5344CB8AC3E}">
        <p14:creationId xmlns:p14="http://schemas.microsoft.com/office/powerpoint/2010/main" val="31545189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OUTCOMES</a:t>
            </a:r>
          </a:p>
        </p:txBody>
      </p:sp>
      <p:graphicFrame>
        <p:nvGraphicFramePr>
          <p:cNvPr id="12" name="Content Placeholder 5">
            <a:extLst>
              <a:ext uri="{FF2B5EF4-FFF2-40B4-BE49-F238E27FC236}">
                <a16:creationId xmlns:a16="http://schemas.microsoft.com/office/drawing/2014/main" id="{5F16260E-065B-417C-AD02-EFC071F3417A}"/>
              </a:ext>
            </a:extLst>
          </p:cNvPr>
          <p:cNvGraphicFramePr>
            <a:graphicFrameLocks noGrp="1"/>
          </p:cNvGraphicFramePr>
          <p:nvPr>
            <p:ph idx="1"/>
          </p:nvPr>
        </p:nvGraphicFramePr>
        <p:xfrm>
          <a:off x="261118" y="1839686"/>
          <a:ext cx="11506339" cy="39453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12 / LESSON 1</a:t>
            </a:r>
          </a:p>
        </p:txBody>
      </p:sp>
    </p:spTree>
    <p:custDataLst>
      <p:tags r:id="rId1"/>
    </p:custDataLst>
    <p:extLst>
      <p:ext uri="{BB962C8B-B14F-4D97-AF65-F5344CB8AC3E}">
        <p14:creationId xmlns:p14="http://schemas.microsoft.com/office/powerpoint/2010/main" val="38968591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60 SECOND SCRIBBLE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12 / LESSON 1</a:t>
            </a:r>
          </a:p>
        </p:txBody>
      </p:sp>
      <p:sp>
        <p:nvSpPr>
          <p:cNvPr id="21" name="Content Placeholder 5">
            <a:extLst>
              <a:ext uri="{FF2B5EF4-FFF2-40B4-BE49-F238E27FC236}">
                <a16:creationId xmlns:a16="http://schemas.microsoft.com/office/drawing/2014/main" id="{3C84BA4E-2C78-44CA-9708-278F7AE7C35D}"/>
              </a:ext>
            </a:extLst>
          </p:cNvPr>
          <p:cNvSpPr txBox="1">
            <a:spLocks/>
          </p:cNvSpPr>
          <p:nvPr/>
        </p:nvSpPr>
        <p:spPr>
          <a:xfrm>
            <a:off x="248965" y="4234543"/>
            <a:ext cx="4104057" cy="15870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endParaRPr lang="en-GB" sz="2400"/>
          </a:p>
        </p:txBody>
      </p:sp>
      <p:grpSp>
        <p:nvGrpSpPr>
          <p:cNvPr id="13" name="Group 12">
            <a:extLst>
              <a:ext uri="{FF2B5EF4-FFF2-40B4-BE49-F238E27FC236}">
                <a16:creationId xmlns:a16="http://schemas.microsoft.com/office/drawing/2014/main" id="{94E31C63-CD83-4E3D-AA70-E05C7F85EFCC}"/>
              </a:ext>
            </a:extLst>
          </p:cNvPr>
          <p:cNvGrpSpPr/>
          <p:nvPr/>
        </p:nvGrpSpPr>
        <p:grpSpPr>
          <a:xfrm>
            <a:off x="6749143" y="1701234"/>
            <a:ext cx="5077824" cy="1034280"/>
            <a:chOff x="0" y="56468"/>
            <a:chExt cx="8839200" cy="1034280"/>
          </a:xfrm>
          <a:solidFill>
            <a:srgbClr val="0070C0"/>
          </a:solidFill>
        </p:grpSpPr>
        <p:sp>
          <p:nvSpPr>
            <p:cNvPr id="14" name="Rectangle: Rounded Corners 13">
              <a:extLst>
                <a:ext uri="{FF2B5EF4-FFF2-40B4-BE49-F238E27FC236}">
                  <a16:creationId xmlns:a16="http://schemas.microsoft.com/office/drawing/2014/main" id="{372AE2FD-3DAA-4A00-BFA8-B61022AA6FE3}"/>
                </a:ext>
              </a:extLst>
            </p:cNvPr>
            <p:cNvSpPr/>
            <p:nvPr/>
          </p:nvSpPr>
          <p:spPr>
            <a:xfrm>
              <a:off x="0" y="56468"/>
              <a:ext cx="8839200" cy="103428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Rectangle: Rounded Corners 4">
              <a:extLst>
                <a:ext uri="{FF2B5EF4-FFF2-40B4-BE49-F238E27FC236}">
                  <a16:creationId xmlns:a16="http://schemas.microsoft.com/office/drawing/2014/main" id="{B77C744D-6602-4C16-8837-84FF689A8A59}"/>
                </a:ext>
              </a:extLst>
            </p:cNvPr>
            <p:cNvSpPr txBox="1"/>
            <p:nvPr/>
          </p:nvSpPr>
          <p:spPr>
            <a:xfrm>
              <a:off x="50489" y="106957"/>
              <a:ext cx="8738222" cy="93330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a:t>What does the term ‘bias’ mean?</a:t>
              </a:r>
            </a:p>
          </p:txBody>
        </p:sp>
      </p:grpSp>
      <p:grpSp>
        <p:nvGrpSpPr>
          <p:cNvPr id="17" name="Group 16">
            <a:extLst>
              <a:ext uri="{FF2B5EF4-FFF2-40B4-BE49-F238E27FC236}">
                <a16:creationId xmlns:a16="http://schemas.microsoft.com/office/drawing/2014/main" id="{246969D9-5F5F-470F-93D0-1D40C9F4CA7E}"/>
              </a:ext>
            </a:extLst>
          </p:cNvPr>
          <p:cNvGrpSpPr/>
          <p:nvPr/>
        </p:nvGrpSpPr>
        <p:grpSpPr>
          <a:xfrm>
            <a:off x="6762696" y="2887940"/>
            <a:ext cx="5019816" cy="1034279"/>
            <a:chOff x="0" y="-654142"/>
            <a:chExt cx="8839200" cy="1668056"/>
          </a:xfrm>
          <a:solidFill>
            <a:srgbClr val="0070C0"/>
          </a:solidFill>
        </p:grpSpPr>
        <p:sp>
          <p:nvSpPr>
            <p:cNvPr id="18" name="Rectangle: Rounded Corners 17">
              <a:extLst>
                <a:ext uri="{FF2B5EF4-FFF2-40B4-BE49-F238E27FC236}">
                  <a16:creationId xmlns:a16="http://schemas.microsoft.com/office/drawing/2014/main" id="{92C0C095-4014-4923-BA83-96371DF06A21}"/>
                </a:ext>
              </a:extLst>
            </p:cNvPr>
            <p:cNvSpPr/>
            <p:nvPr/>
          </p:nvSpPr>
          <p:spPr>
            <a:xfrm>
              <a:off x="0" y="-654142"/>
              <a:ext cx="8839200" cy="1668056"/>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Rectangle: Rounded Corners 4">
              <a:extLst>
                <a:ext uri="{FF2B5EF4-FFF2-40B4-BE49-F238E27FC236}">
                  <a16:creationId xmlns:a16="http://schemas.microsoft.com/office/drawing/2014/main" id="{677F42B3-7EF6-4167-807B-17EBA2228756}"/>
                </a:ext>
              </a:extLst>
            </p:cNvPr>
            <p:cNvSpPr txBox="1"/>
            <p:nvPr/>
          </p:nvSpPr>
          <p:spPr>
            <a:xfrm>
              <a:off x="50489" y="-53441"/>
              <a:ext cx="8738222" cy="46665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a:t>Share your ideas with the class.</a:t>
              </a:r>
              <a:endParaRPr lang="en-US" sz="2600" kern="1200"/>
            </a:p>
          </p:txBody>
        </p:sp>
      </p:grpSp>
      <p:grpSp>
        <p:nvGrpSpPr>
          <p:cNvPr id="23" name="Group 22">
            <a:extLst>
              <a:ext uri="{FF2B5EF4-FFF2-40B4-BE49-F238E27FC236}">
                <a16:creationId xmlns:a16="http://schemas.microsoft.com/office/drawing/2014/main" id="{A8DA8559-95BF-4FC8-BFE6-16E6FE389CC1}"/>
              </a:ext>
            </a:extLst>
          </p:cNvPr>
          <p:cNvGrpSpPr/>
          <p:nvPr/>
        </p:nvGrpSpPr>
        <p:grpSpPr>
          <a:xfrm>
            <a:off x="6775919" y="4081082"/>
            <a:ext cx="4993371" cy="1034280"/>
            <a:chOff x="0" y="56468"/>
            <a:chExt cx="8839200" cy="1034280"/>
          </a:xfrm>
          <a:solidFill>
            <a:srgbClr val="0070C0"/>
          </a:solidFill>
        </p:grpSpPr>
        <p:sp>
          <p:nvSpPr>
            <p:cNvPr id="24" name="Rectangle: Rounded Corners 23">
              <a:extLst>
                <a:ext uri="{FF2B5EF4-FFF2-40B4-BE49-F238E27FC236}">
                  <a16:creationId xmlns:a16="http://schemas.microsoft.com/office/drawing/2014/main" id="{19CA5579-7A80-4598-AFF2-166BCEB6C523}"/>
                </a:ext>
              </a:extLst>
            </p:cNvPr>
            <p:cNvSpPr/>
            <p:nvPr/>
          </p:nvSpPr>
          <p:spPr>
            <a:xfrm>
              <a:off x="0" y="56468"/>
              <a:ext cx="8839200" cy="103428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Rectangle: Rounded Corners 4">
              <a:extLst>
                <a:ext uri="{FF2B5EF4-FFF2-40B4-BE49-F238E27FC236}">
                  <a16:creationId xmlns:a16="http://schemas.microsoft.com/office/drawing/2014/main" id="{781D5981-D0D2-418E-92A1-2268A464AF8F}"/>
                </a:ext>
              </a:extLst>
            </p:cNvPr>
            <p:cNvSpPr txBox="1"/>
            <p:nvPr/>
          </p:nvSpPr>
          <p:spPr>
            <a:xfrm>
              <a:off x="50489" y="106957"/>
              <a:ext cx="8738222" cy="93330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a:t>What do you think we mean by ‘the House always wins?’</a:t>
              </a:r>
              <a:endParaRPr lang="en-US" sz="2600" kern="1200"/>
            </a:p>
          </p:txBody>
        </p:sp>
      </p:grpSp>
      <p:pic>
        <p:nvPicPr>
          <p:cNvPr id="8" name="Picture 7">
            <a:extLst>
              <a:ext uri="{FF2B5EF4-FFF2-40B4-BE49-F238E27FC236}">
                <a16:creationId xmlns:a16="http://schemas.microsoft.com/office/drawing/2014/main" id="{693A291E-F995-4525-A975-37C0259DA8B0}"/>
              </a:ext>
            </a:extLst>
          </p:cNvPr>
          <p:cNvPicPr>
            <a:picLocks noChangeAspect="1"/>
          </p:cNvPicPr>
          <p:nvPr/>
        </p:nvPicPr>
        <p:blipFill>
          <a:blip r:embed="rId3"/>
          <a:stretch>
            <a:fillRect/>
          </a:stretch>
        </p:blipFill>
        <p:spPr>
          <a:xfrm>
            <a:off x="126459" y="1327916"/>
            <a:ext cx="6310651" cy="5150383"/>
          </a:xfrm>
          <a:prstGeom prst="rect">
            <a:avLst/>
          </a:prstGeom>
        </p:spPr>
      </p:pic>
    </p:spTree>
    <p:custDataLst>
      <p:tags r:id="rId1"/>
    </p:custDataLst>
    <p:extLst>
      <p:ext uri="{BB962C8B-B14F-4D97-AF65-F5344CB8AC3E}">
        <p14:creationId xmlns:p14="http://schemas.microsoft.com/office/powerpoint/2010/main" val="7056997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A DEFINITION</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12 / LESSON 1</a:t>
            </a:r>
          </a:p>
        </p:txBody>
      </p:sp>
      <p:sp>
        <p:nvSpPr>
          <p:cNvPr id="16" name="Isosceles Triangle 15">
            <a:extLst>
              <a:ext uri="{FF2B5EF4-FFF2-40B4-BE49-F238E27FC236}">
                <a16:creationId xmlns:a16="http://schemas.microsoft.com/office/drawing/2014/main" id="{69988D99-E9D2-4550-A9B6-0349CB9C742B}"/>
              </a:ext>
            </a:extLst>
          </p:cNvPr>
          <p:cNvSpPr/>
          <p:nvPr/>
        </p:nvSpPr>
        <p:spPr>
          <a:xfrm>
            <a:off x="8523513" y="2362200"/>
            <a:ext cx="3042965" cy="2939143"/>
          </a:xfrm>
          <a:prstGeom prst="triangle">
            <a:avLst/>
          </a:prstGeom>
          <a:solidFill>
            <a:schemeClr val="bg1"/>
          </a:solidFill>
          <a:ln w="384175" cap="rnd">
            <a:solidFill>
              <a:schemeClr val="accent5"/>
            </a:solidFill>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aphicFrame>
        <p:nvGraphicFramePr>
          <p:cNvPr id="6" name="TextBox 12">
            <a:extLst>
              <a:ext uri="{FF2B5EF4-FFF2-40B4-BE49-F238E27FC236}">
                <a16:creationId xmlns:a16="http://schemas.microsoft.com/office/drawing/2014/main" id="{79CB84D2-1AE9-4587-B94A-FF48E8523EFA}"/>
              </a:ext>
            </a:extLst>
          </p:cNvPr>
          <p:cNvGraphicFramePr/>
          <p:nvPr/>
        </p:nvGraphicFramePr>
        <p:xfrm>
          <a:off x="305573" y="1634161"/>
          <a:ext cx="7826056" cy="47202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 6">
            <a:extLst>
              <a:ext uri="{FF2B5EF4-FFF2-40B4-BE49-F238E27FC236}">
                <a16:creationId xmlns:a16="http://schemas.microsoft.com/office/drawing/2014/main" id="{6AF14A12-5306-47C9-9110-BAB668560611}"/>
              </a:ext>
            </a:extLst>
          </p:cNvPr>
          <p:cNvGrpSpPr/>
          <p:nvPr/>
        </p:nvGrpSpPr>
        <p:grpSpPr>
          <a:xfrm>
            <a:off x="9789408" y="3233057"/>
            <a:ext cx="475822" cy="1850274"/>
            <a:chOff x="0" y="0"/>
            <a:chExt cx="653143" cy="2738341"/>
          </a:xfrm>
        </p:grpSpPr>
        <p:sp>
          <p:nvSpPr>
            <p:cNvPr id="8" name="Oval 7">
              <a:extLst>
                <a:ext uri="{FF2B5EF4-FFF2-40B4-BE49-F238E27FC236}">
                  <a16:creationId xmlns:a16="http://schemas.microsoft.com/office/drawing/2014/main" id="{673FE455-10C9-4520-B3C0-E9FC001F2E8A}"/>
                </a:ext>
              </a:extLst>
            </p:cNvPr>
            <p:cNvSpPr/>
            <p:nvPr/>
          </p:nvSpPr>
          <p:spPr>
            <a:xfrm>
              <a:off x="0" y="2085198"/>
              <a:ext cx="653143" cy="65314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sp>
          <p:nvSpPr>
            <p:cNvPr id="9" name="Rectangle: Rounded Corners 8">
              <a:extLst>
                <a:ext uri="{FF2B5EF4-FFF2-40B4-BE49-F238E27FC236}">
                  <a16:creationId xmlns:a16="http://schemas.microsoft.com/office/drawing/2014/main" id="{2971A400-0791-4A34-9844-413B17341C3F}"/>
                </a:ext>
              </a:extLst>
            </p:cNvPr>
            <p:cNvSpPr/>
            <p:nvPr/>
          </p:nvSpPr>
          <p:spPr>
            <a:xfrm>
              <a:off x="81643" y="0"/>
              <a:ext cx="489857" cy="1884112"/>
            </a:xfrm>
            <a:prstGeom prst="roundRect">
              <a:avLst>
                <a:gd name="adj" fmla="val 4555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p>
          </p:txBody>
        </p:sp>
      </p:grpSp>
    </p:spTree>
    <p:custDataLst>
      <p:tags r:id="rId1"/>
    </p:custDataLst>
    <p:extLst>
      <p:ext uri="{BB962C8B-B14F-4D97-AF65-F5344CB8AC3E}">
        <p14:creationId xmlns:p14="http://schemas.microsoft.com/office/powerpoint/2010/main" val="29705201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8D51120-631C-4DE6-AD6C-A56C7193A3DE}"/>
              </a:ext>
            </a:extLst>
          </p:cNvPr>
          <p:cNvSpPr/>
          <p:nvPr/>
        </p:nvSpPr>
        <p:spPr>
          <a:xfrm flipH="1">
            <a:off x="0" y="5724887"/>
            <a:ext cx="6585857" cy="741361"/>
          </a:xfrm>
          <a:prstGeom prst="rect">
            <a:avLst/>
          </a:prstGeom>
          <a:gradFill>
            <a:gsLst>
              <a:gs pos="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A7CA54F3-AC5D-4E8A-BEDA-06FF59B1778C}"/>
              </a:ext>
            </a:extLst>
          </p:cNvPr>
          <p:cNvSpPr/>
          <p:nvPr/>
        </p:nvSpPr>
        <p:spPr>
          <a:xfrm rot="5400000" flipH="1">
            <a:off x="5263708" y="5181214"/>
            <a:ext cx="815498" cy="1828800"/>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 Placeholder 5">
            <a:extLst>
              <a:ext uri="{FF2B5EF4-FFF2-40B4-BE49-F238E27FC236}">
                <a16:creationId xmlns:a16="http://schemas.microsoft.com/office/drawing/2014/main" id="{A629948C-ACD7-4AF5-AF26-54B04D16D611}"/>
              </a:ext>
            </a:extLst>
          </p:cNvPr>
          <p:cNvSpPr>
            <a:spLocks noGrp="1"/>
          </p:cNvSpPr>
          <p:nvPr>
            <p:ph type="body" idx="1"/>
          </p:nvPr>
        </p:nvSpPr>
        <p:spPr>
          <a:xfrm>
            <a:off x="7369486" y="2027297"/>
            <a:ext cx="4420745" cy="3645716"/>
          </a:xfrm>
        </p:spPr>
        <p:txBody>
          <a:bodyPr>
            <a:normAutofit/>
          </a:bodyPr>
          <a:lstStyle/>
          <a:p>
            <a:pPr fontAlgn="base"/>
            <a:r>
              <a:rPr lang="en-US" b="1">
                <a:solidFill>
                  <a:schemeClr val="accent2"/>
                </a:solidFill>
              </a:rPr>
              <a:t>Video: </a:t>
            </a:r>
            <a:r>
              <a:rPr lang="en-US">
                <a:solidFill>
                  <a:schemeClr val="tx1"/>
                </a:solidFill>
              </a:rPr>
              <a:t>The Gambler’s Fallacy</a:t>
            </a:r>
            <a:endParaRPr lang="en-GB">
              <a:solidFill>
                <a:schemeClr val="tx1"/>
              </a:solidFill>
            </a:endParaRPr>
          </a:p>
          <a:p>
            <a:pPr fontAlgn="base"/>
            <a:r>
              <a:rPr lang="en-US">
                <a:solidFill>
                  <a:schemeClr val="tx1"/>
                </a:solidFill>
              </a:rPr>
              <a:t> </a:t>
            </a:r>
            <a:endParaRPr lang="en-GB">
              <a:solidFill>
                <a:schemeClr val="tx1"/>
              </a:solidFill>
            </a:endParaRPr>
          </a:p>
          <a:p>
            <a:pPr fontAlgn="base"/>
            <a:r>
              <a:rPr lang="en-US">
                <a:solidFill>
                  <a:schemeClr val="tx1"/>
                </a:solidFill>
              </a:rPr>
              <a:t>Discuss and decide upon a class definition of ‘Gambler’s fallacy’. </a:t>
            </a:r>
            <a:endParaRPr lang="en-GB">
              <a:solidFill>
                <a:schemeClr val="tx1"/>
              </a:solidFill>
            </a:endParaRPr>
          </a:p>
        </p:txBody>
      </p:sp>
      <p:sp>
        <p:nvSpPr>
          <p:cNvPr id="9" name="Text Placeholder 8">
            <a:extLst>
              <a:ext uri="{FF2B5EF4-FFF2-40B4-BE49-F238E27FC236}">
                <a16:creationId xmlns:a16="http://schemas.microsoft.com/office/drawing/2014/main" id="{DFABA6DD-27D1-40C8-BBD3-41130A5307D3}"/>
              </a:ext>
            </a:extLst>
          </p:cNvPr>
          <p:cNvSpPr>
            <a:spLocks noGrp="1"/>
          </p:cNvSpPr>
          <p:nvPr>
            <p:ph type="body" sz="quarter" idx="13"/>
          </p:nvPr>
        </p:nvSpPr>
        <p:spPr>
          <a:xfrm>
            <a:off x="248967" y="-56486"/>
            <a:ext cx="5606143" cy="403225"/>
          </a:xfrm>
        </p:spPr>
        <p:txBody>
          <a:bodyPr/>
          <a:lstStyle/>
          <a:p>
            <a:pPr marL="0" indent="0">
              <a:buNone/>
            </a:pPr>
            <a:r>
              <a:rPr lang="en-GB" b="1"/>
              <a:t>YEAR 12 / LESSON 1</a:t>
            </a:r>
          </a:p>
        </p:txBody>
      </p:sp>
      <p:pic>
        <p:nvPicPr>
          <p:cNvPr id="3" name="Graphic 2">
            <a:extLst>
              <a:ext uri="{FF2B5EF4-FFF2-40B4-BE49-F238E27FC236}">
                <a16:creationId xmlns:a16="http://schemas.microsoft.com/office/drawing/2014/main" id="{6F9B4578-F7CB-440B-8C98-C670748FBE1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3535" y="830411"/>
            <a:ext cx="6585857" cy="5436525"/>
          </a:xfrm>
          <a:prstGeom prst="rect">
            <a:avLst/>
          </a:prstGeom>
        </p:spPr>
      </p:pic>
      <p:pic>
        <p:nvPicPr>
          <p:cNvPr id="13" name="Picture 12" descr="A picture containing clock, meter&#10;&#10;Description automatically generated">
            <a:extLst>
              <a:ext uri="{FF2B5EF4-FFF2-40B4-BE49-F238E27FC236}">
                <a16:creationId xmlns:a16="http://schemas.microsoft.com/office/drawing/2014/main" id="{293E89AD-6B38-4EBF-A8E9-7C3ACD5050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8212" y="4828031"/>
            <a:ext cx="846453" cy="291586"/>
          </a:xfrm>
          <a:prstGeom prst="rect">
            <a:avLst/>
          </a:prstGeom>
        </p:spPr>
      </p:pic>
      <p:sp>
        <p:nvSpPr>
          <p:cNvPr id="7" name="Freeform: Shape 6">
            <a:extLst>
              <a:ext uri="{FF2B5EF4-FFF2-40B4-BE49-F238E27FC236}">
                <a16:creationId xmlns:a16="http://schemas.microsoft.com/office/drawing/2014/main" id="{8ADF53EB-9977-4E49-9971-357567DDC4EA}"/>
              </a:ext>
            </a:extLst>
          </p:cNvPr>
          <p:cNvSpPr/>
          <p:nvPr/>
        </p:nvSpPr>
        <p:spPr>
          <a:xfrm>
            <a:off x="4504386" y="589167"/>
            <a:ext cx="2884867" cy="4085863"/>
          </a:xfrm>
          <a:custGeom>
            <a:avLst/>
            <a:gdLst>
              <a:gd name="connsiteX0" fmla="*/ 1039969 w 1226713"/>
              <a:gd name="connsiteY0" fmla="*/ 0 h 1860998"/>
              <a:gd name="connsiteX1" fmla="*/ 1226713 w 1226713"/>
              <a:gd name="connsiteY1" fmla="*/ 215722 h 1860998"/>
              <a:gd name="connsiteX2" fmla="*/ 1217053 w 1226713"/>
              <a:gd name="connsiteY2" fmla="*/ 1860998 h 1860998"/>
              <a:gd name="connsiteX3" fmla="*/ 0 w 1226713"/>
              <a:gd name="connsiteY3" fmla="*/ 3220 h 1860998"/>
              <a:gd name="connsiteX4" fmla="*/ 1039969 w 1226713"/>
              <a:gd name="connsiteY4" fmla="*/ 0 h 1860998"/>
              <a:gd name="connsiteX0" fmla="*/ 1049628 w 1236372"/>
              <a:gd name="connsiteY0" fmla="*/ 0 h 1860998"/>
              <a:gd name="connsiteX1" fmla="*/ 1236372 w 1236372"/>
              <a:gd name="connsiteY1" fmla="*/ 215722 h 1860998"/>
              <a:gd name="connsiteX2" fmla="*/ 1226712 w 1236372"/>
              <a:gd name="connsiteY2" fmla="*/ 1860998 h 1860998"/>
              <a:gd name="connsiteX3" fmla="*/ 0 w 1236372"/>
              <a:gd name="connsiteY3" fmla="*/ 0 h 1860998"/>
              <a:gd name="connsiteX4" fmla="*/ 1049628 w 1236372"/>
              <a:gd name="connsiteY4" fmla="*/ 0 h 1860998"/>
              <a:gd name="connsiteX0" fmla="*/ 1049628 w 1236398"/>
              <a:gd name="connsiteY0" fmla="*/ 0 h 1860998"/>
              <a:gd name="connsiteX1" fmla="*/ 1236372 w 1236398"/>
              <a:gd name="connsiteY1" fmla="*/ 215722 h 1860998"/>
              <a:gd name="connsiteX2" fmla="*/ 1226712 w 1236398"/>
              <a:gd name="connsiteY2" fmla="*/ 1860998 h 1860998"/>
              <a:gd name="connsiteX3" fmla="*/ 0 w 1236398"/>
              <a:gd name="connsiteY3" fmla="*/ 0 h 1860998"/>
              <a:gd name="connsiteX4" fmla="*/ 1049628 w 1236398"/>
              <a:gd name="connsiteY4" fmla="*/ 0 h 1860998"/>
              <a:gd name="connsiteX0" fmla="*/ 1049628 w 1236409"/>
              <a:gd name="connsiteY0" fmla="*/ 37 h 1861035"/>
              <a:gd name="connsiteX1" fmla="*/ 1236372 w 1236409"/>
              <a:gd name="connsiteY1" fmla="*/ 215759 h 1861035"/>
              <a:gd name="connsiteX2" fmla="*/ 1226712 w 1236409"/>
              <a:gd name="connsiteY2" fmla="*/ 1861035 h 1861035"/>
              <a:gd name="connsiteX3" fmla="*/ 0 w 1236409"/>
              <a:gd name="connsiteY3" fmla="*/ 37 h 1861035"/>
              <a:gd name="connsiteX4" fmla="*/ 1049628 w 1236409"/>
              <a:gd name="connsiteY4" fmla="*/ 37 h 1861035"/>
              <a:gd name="connsiteX0" fmla="*/ 1049628 w 1236372"/>
              <a:gd name="connsiteY0" fmla="*/ 41 h 1861039"/>
              <a:gd name="connsiteX1" fmla="*/ 1236372 w 1236372"/>
              <a:gd name="connsiteY1" fmla="*/ 215763 h 1861039"/>
              <a:gd name="connsiteX2" fmla="*/ 1226712 w 1236372"/>
              <a:gd name="connsiteY2" fmla="*/ 1861039 h 1861039"/>
              <a:gd name="connsiteX3" fmla="*/ 0 w 1236372"/>
              <a:gd name="connsiteY3" fmla="*/ 41 h 1861039"/>
              <a:gd name="connsiteX4" fmla="*/ 1049628 w 1236372"/>
              <a:gd name="connsiteY4" fmla="*/ 41 h 1861039"/>
              <a:gd name="connsiteX0" fmla="*/ 1049628 w 1236372"/>
              <a:gd name="connsiteY0" fmla="*/ 41 h 3950636"/>
              <a:gd name="connsiteX1" fmla="*/ 1236372 w 1236372"/>
              <a:gd name="connsiteY1" fmla="*/ 215763 h 3950636"/>
              <a:gd name="connsiteX2" fmla="*/ 1233151 w 1236372"/>
              <a:gd name="connsiteY2" fmla="*/ 3950636 h 3950636"/>
              <a:gd name="connsiteX3" fmla="*/ 0 w 1236372"/>
              <a:gd name="connsiteY3" fmla="*/ 41 h 3950636"/>
              <a:gd name="connsiteX4" fmla="*/ 1049628 w 1236372"/>
              <a:gd name="connsiteY4" fmla="*/ 41 h 3950636"/>
              <a:gd name="connsiteX0" fmla="*/ 1049628 w 1236372"/>
              <a:gd name="connsiteY0" fmla="*/ 41 h 4079425"/>
              <a:gd name="connsiteX1" fmla="*/ 1236372 w 1236372"/>
              <a:gd name="connsiteY1" fmla="*/ 215763 h 4079425"/>
              <a:gd name="connsiteX2" fmla="*/ 1233151 w 1236372"/>
              <a:gd name="connsiteY2" fmla="*/ 4079425 h 4079425"/>
              <a:gd name="connsiteX3" fmla="*/ 0 w 1236372"/>
              <a:gd name="connsiteY3" fmla="*/ 41 h 4079425"/>
              <a:gd name="connsiteX4" fmla="*/ 1049628 w 1236372"/>
              <a:gd name="connsiteY4" fmla="*/ 41 h 4079425"/>
              <a:gd name="connsiteX0" fmla="*/ 1049628 w 1236372"/>
              <a:gd name="connsiteY0" fmla="*/ 41 h 4079425"/>
              <a:gd name="connsiteX1" fmla="*/ 1236372 w 1236372"/>
              <a:gd name="connsiteY1" fmla="*/ 215763 h 4079425"/>
              <a:gd name="connsiteX2" fmla="*/ 1233151 w 1236372"/>
              <a:gd name="connsiteY2" fmla="*/ 4079425 h 4079425"/>
              <a:gd name="connsiteX3" fmla="*/ 1075386 w 1236372"/>
              <a:gd name="connsiteY3" fmla="*/ 3577148 h 4079425"/>
              <a:gd name="connsiteX4" fmla="*/ 0 w 1236372"/>
              <a:gd name="connsiteY4" fmla="*/ 41 h 4079425"/>
              <a:gd name="connsiteX5" fmla="*/ 1049628 w 1236372"/>
              <a:gd name="connsiteY5" fmla="*/ 41 h 4079425"/>
              <a:gd name="connsiteX0" fmla="*/ 1049628 w 1236372"/>
              <a:gd name="connsiteY0" fmla="*/ 41 h 4085863"/>
              <a:gd name="connsiteX1" fmla="*/ 1236372 w 1236372"/>
              <a:gd name="connsiteY1" fmla="*/ 215763 h 4085863"/>
              <a:gd name="connsiteX2" fmla="*/ 1233151 w 1236372"/>
              <a:gd name="connsiteY2" fmla="*/ 4079425 h 4085863"/>
              <a:gd name="connsiteX3" fmla="*/ 154546 w 1236372"/>
              <a:gd name="connsiteY3" fmla="*/ 4085863 h 4085863"/>
              <a:gd name="connsiteX4" fmla="*/ 0 w 1236372"/>
              <a:gd name="connsiteY4" fmla="*/ 41 h 4085863"/>
              <a:gd name="connsiteX5" fmla="*/ 1049628 w 1236372"/>
              <a:gd name="connsiteY5" fmla="*/ 41 h 4085863"/>
              <a:gd name="connsiteX0" fmla="*/ 2698123 w 2884867"/>
              <a:gd name="connsiteY0" fmla="*/ 41 h 4085863"/>
              <a:gd name="connsiteX1" fmla="*/ 2884867 w 2884867"/>
              <a:gd name="connsiteY1" fmla="*/ 215763 h 4085863"/>
              <a:gd name="connsiteX2" fmla="*/ 2881646 w 2884867"/>
              <a:gd name="connsiteY2" fmla="*/ 4079425 h 4085863"/>
              <a:gd name="connsiteX3" fmla="*/ 1803041 w 2884867"/>
              <a:gd name="connsiteY3" fmla="*/ 4085863 h 4085863"/>
              <a:gd name="connsiteX4" fmla="*/ 0 w 2884867"/>
              <a:gd name="connsiteY4" fmla="*/ 3261 h 4085863"/>
              <a:gd name="connsiteX5" fmla="*/ 2698123 w 2884867"/>
              <a:gd name="connsiteY5" fmla="*/ 41 h 4085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4867" h="4085863">
                <a:moveTo>
                  <a:pt x="2698123" y="41"/>
                </a:moveTo>
                <a:cubicBezTo>
                  <a:pt x="2795788" y="-2105"/>
                  <a:pt x="2883793" y="79462"/>
                  <a:pt x="2884867" y="215763"/>
                </a:cubicBezTo>
                <a:cubicBezTo>
                  <a:pt x="2883793" y="1460721"/>
                  <a:pt x="2882720" y="2834467"/>
                  <a:pt x="2881646" y="4079425"/>
                </a:cubicBezTo>
                <a:lnTo>
                  <a:pt x="1803041" y="4085863"/>
                </a:lnTo>
                <a:lnTo>
                  <a:pt x="0" y="3261"/>
                </a:lnTo>
                <a:lnTo>
                  <a:pt x="2698123" y="41"/>
                </a:lnTo>
                <a:close/>
              </a:path>
            </a:pathLst>
          </a:custGeom>
          <a:gradFill>
            <a:gsLst>
              <a:gs pos="0">
                <a:schemeClr val="accent1">
                  <a:lumMod val="5000"/>
                  <a:lumOff val="95000"/>
                  <a:alpha val="25000"/>
                </a:schemeClr>
              </a:gs>
              <a:gs pos="100000">
                <a:schemeClr val="bg1">
                  <a:alpha val="9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A picture containing black, phone&#10;&#10;Description automatically generated">
            <a:extLst>
              <a:ext uri="{FF2B5EF4-FFF2-40B4-BE49-F238E27FC236}">
                <a16:creationId xmlns:a16="http://schemas.microsoft.com/office/drawing/2014/main" id="{AE579B96-8AE8-4E77-B009-1741EC7BD49E}"/>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2612141" y="1477686"/>
            <a:ext cx="2678595" cy="2372469"/>
          </a:xfrm>
          <a:prstGeom prst="rect">
            <a:avLst/>
          </a:prstGeom>
        </p:spPr>
      </p:pic>
    </p:spTree>
    <p:custDataLst>
      <p:tags r:id="rId1"/>
    </p:custDataLst>
    <p:extLst>
      <p:ext uri="{BB962C8B-B14F-4D97-AF65-F5344CB8AC3E}">
        <p14:creationId xmlns:p14="http://schemas.microsoft.com/office/powerpoint/2010/main" val="38486927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LET’S INVESTIGATE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normAutofit/>
          </a:bodyPr>
          <a:lstStyle/>
          <a:p>
            <a:pPr marL="0" indent="0">
              <a:buNone/>
            </a:pPr>
            <a:r>
              <a:rPr lang="en-GB" b="1"/>
              <a:t>YEAR 12 / LESSON 1</a:t>
            </a:r>
          </a:p>
        </p:txBody>
      </p:sp>
      <p:sp>
        <p:nvSpPr>
          <p:cNvPr id="16" name="Content Placeholder 5">
            <a:extLst>
              <a:ext uri="{FF2B5EF4-FFF2-40B4-BE49-F238E27FC236}">
                <a16:creationId xmlns:a16="http://schemas.microsoft.com/office/drawing/2014/main" id="{4CD41F28-E684-456E-9884-0CCC06218D4D}"/>
              </a:ext>
            </a:extLst>
          </p:cNvPr>
          <p:cNvSpPr>
            <a:spLocks noGrp="1"/>
          </p:cNvSpPr>
          <p:nvPr>
            <p:ph idx="1"/>
          </p:nvPr>
        </p:nvSpPr>
        <p:spPr>
          <a:xfrm>
            <a:off x="7304295" y="2102752"/>
            <a:ext cx="4614435" cy="2491154"/>
          </a:xfrm>
        </p:spPr>
        <p:txBody>
          <a:bodyPr>
            <a:normAutofit/>
          </a:bodyPr>
          <a:lstStyle/>
          <a:p>
            <a:pPr marL="0" indent="0" fontAlgn="base">
              <a:buNone/>
            </a:pPr>
            <a:r>
              <a:rPr lang="en-US" sz="2400"/>
              <a:t>Let’s explore probability and the </a:t>
            </a:r>
            <a:br>
              <a:rPr lang="en-US" sz="2400"/>
            </a:br>
            <a:r>
              <a:rPr lang="en-US" sz="2400"/>
              <a:t>odds of winning. </a:t>
            </a:r>
            <a:endParaRPr lang="en-GB" sz="2400"/>
          </a:p>
          <a:p>
            <a:pPr marL="0" indent="0" fontAlgn="base">
              <a:buNone/>
            </a:pPr>
            <a:endParaRPr lang="en-US" sz="2400"/>
          </a:p>
          <a:p>
            <a:pPr marL="0" indent="0" fontAlgn="base">
              <a:buNone/>
            </a:pPr>
            <a:r>
              <a:rPr lang="en-US" sz="2400"/>
              <a:t>Create a presentation based on your research to show that ‘the House always wins’.</a:t>
            </a:r>
            <a:endParaRPr lang="en-GB" sz="2400"/>
          </a:p>
        </p:txBody>
      </p:sp>
      <p:pic>
        <p:nvPicPr>
          <p:cNvPr id="3" name="Picture 2" descr="A stack of flyers on a table&#10;&#10;Description automatically generated">
            <a:extLst>
              <a:ext uri="{FF2B5EF4-FFF2-40B4-BE49-F238E27FC236}">
                <a16:creationId xmlns:a16="http://schemas.microsoft.com/office/drawing/2014/main" id="{B272A5A1-C8E4-45AD-93A6-4FBF15774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60301"/>
            <a:ext cx="7714947" cy="5097699"/>
          </a:xfrm>
          <a:prstGeom prst="rect">
            <a:avLst/>
          </a:prstGeom>
        </p:spPr>
      </p:pic>
    </p:spTree>
    <p:custDataLst>
      <p:tags r:id="rId1"/>
    </p:custDataLst>
    <p:extLst>
      <p:ext uri="{BB962C8B-B14F-4D97-AF65-F5344CB8AC3E}">
        <p14:creationId xmlns:p14="http://schemas.microsoft.com/office/powerpoint/2010/main" val="20609600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WE PROUDLY PRESENT…</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normAutofit/>
          </a:bodyPr>
          <a:lstStyle/>
          <a:p>
            <a:pPr marL="0" indent="0">
              <a:buNone/>
            </a:pPr>
            <a:r>
              <a:rPr lang="en-GB" b="1"/>
              <a:t>YEAR 12 / LESSON 1</a:t>
            </a:r>
          </a:p>
        </p:txBody>
      </p:sp>
      <p:sp>
        <p:nvSpPr>
          <p:cNvPr id="16" name="Content Placeholder 5">
            <a:extLst>
              <a:ext uri="{FF2B5EF4-FFF2-40B4-BE49-F238E27FC236}">
                <a16:creationId xmlns:a16="http://schemas.microsoft.com/office/drawing/2014/main" id="{4CD41F28-E684-456E-9884-0CCC06218D4D}"/>
              </a:ext>
            </a:extLst>
          </p:cNvPr>
          <p:cNvSpPr>
            <a:spLocks noGrp="1"/>
          </p:cNvSpPr>
          <p:nvPr>
            <p:ph idx="1"/>
          </p:nvPr>
        </p:nvSpPr>
        <p:spPr>
          <a:xfrm>
            <a:off x="523833" y="2809772"/>
            <a:ext cx="5202264" cy="1088157"/>
          </a:xfrm>
        </p:spPr>
        <p:txBody>
          <a:bodyPr>
            <a:normAutofit/>
          </a:bodyPr>
          <a:lstStyle/>
          <a:p>
            <a:pPr marL="0" indent="0" fontAlgn="base">
              <a:buNone/>
            </a:pPr>
            <a:r>
              <a:rPr lang="en-GB" sz="2800" b="1"/>
              <a:t>Present your work to the class.</a:t>
            </a:r>
          </a:p>
        </p:txBody>
      </p:sp>
      <p:pic>
        <p:nvPicPr>
          <p:cNvPr id="7" name="Picture 6" descr="African American Teacher Cliparts, Stock Vector And Royalty Free ...">
            <a:extLst>
              <a:ext uri="{FF2B5EF4-FFF2-40B4-BE49-F238E27FC236}">
                <a16:creationId xmlns:a16="http://schemas.microsoft.com/office/drawing/2014/main" id="{920F3D04-2A58-4593-B5A8-A9402C05829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726097" y="1332916"/>
            <a:ext cx="5202265" cy="4801554"/>
          </a:xfrm>
          <a:prstGeom prst="rect">
            <a:avLst/>
          </a:prstGeom>
          <a:noFill/>
          <a:ln>
            <a:noFill/>
          </a:ln>
        </p:spPr>
      </p:pic>
    </p:spTree>
    <p:custDataLst>
      <p:tags r:id="rId1"/>
    </p:custDataLst>
    <p:extLst>
      <p:ext uri="{BB962C8B-B14F-4D97-AF65-F5344CB8AC3E}">
        <p14:creationId xmlns:p14="http://schemas.microsoft.com/office/powerpoint/2010/main" val="2818253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LET’S INVESTIGATE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normAutofit/>
          </a:bodyPr>
          <a:lstStyle/>
          <a:p>
            <a:pPr marL="0" indent="0">
              <a:buNone/>
            </a:pPr>
            <a:r>
              <a:rPr lang="en-GB" b="1"/>
              <a:t>YEAR 11 / LESSON 1</a:t>
            </a:r>
          </a:p>
        </p:txBody>
      </p:sp>
      <p:sp>
        <p:nvSpPr>
          <p:cNvPr id="16" name="Content Placeholder 5">
            <a:extLst>
              <a:ext uri="{FF2B5EF4-FFF2-40B4-BE49-F238E27FC236}">
                <a16:creationId xmlns:a16="http://schemas.microsoft.com/office/drawing/2014/main" id="{4CD41F28-E684-456E-9884-0CCC06218D4D}"/>
              </a:ext>
            </a:extLst>
          </p:cNvPr>
          <p:cNvSpPr>
            <a:spLocks noGrp="1"/>
          </p:cNvSpPr>
          <p:nvPr>
            <p:ph idx="1"/>
          </p:nvPr>
        </p:nvSpPr>
        <p:spPr>
          <a:xfrm>
            <a:off x="7631205" y="2162481"/>
            <a:ext cx="4287525" cy="2702966"/>
          </a:xfrm>
        </p:spPr>
        <p:txBody>
          <a:bodyPr>
            <a:normAutofit/>
          </a:bodyPr>
          <a:lstStyle/>
          <a:p>
            <a:pPr marL="0" indent="0" algn="ctr" fontAlgn="base">
              <a:buNone/>
            </a:pPr>
            <a:r>
              <a:rPr lang="en-US" sz="2400"/>
              <a:t>Let’s find out how gambling and gaming brands use advertising, has this changed over time?</a:t>
            </a:r>
            <a:endParaRPr lang="en-GB" sz="2400"/>
          </a:p>
          <a:p>
            <a:pPr marL="0" indent="0" algn="ctr" fontAlgn="base">
              <a:buNone/>
            </a:pPr>
            <a:endParaRPr lang="en-US" sz="2400"/>
          </a:p>
          <a:p>
            <a:pPr marL="0" indent="0" algn="ctr" fontAlgn="base">
              <a:buNone/>
            </a:pPr>
            <a:r>
              <a:rPr lang="en-US" sz="2400" b="1"/>
              <a:t>Create a mind-map or timeline to display your findings.  </a:t>
            </a:r>
            <a:endParaRPr lang="en-GB" sz="2400" b="1"/>
          </a:p>
        </p:txBody>
      </p:sp>
      <p:pic>
        <p:nvPicPr>
          <p:cNvPr id="3" name="Picture 2" descr="A stack of flyers on a table&#10;&#10;Description automatically generated">
            <a:extLst>
              <a:ext uri="{FF2B5EF4-FFF2-40B4-BE49-F238E27FC236}">
                <a16:creationId xmlns:a16="http://schemas.microsoft.com/office/drawing/2014/main" id="{B272A5A1-C8E4-45AD-93A6-4FBF157746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480" y="1332916"/>
            <a:ext cx="8599962" cy="5682478"/>
          </a:xfrm>
          <a:prstGeom prst="rect">
            <a:avLst/>
          </a:prstGeom>
        </p:spPr>
      </p:pic>
    </p:spTree>
    <p:custDataLst>
      <p:tags r:id="rId1"/>
    </p:custDataLst>
    <p:extLst>
      <p:ext uri="{BB962C8B-B14F-4D97-AF65-F5344CB8AC3E}">
        <p14:creationId xmlns:p14="http://schemas.microsoft.com/office/powerpoint/2010/main" val="19805830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Autofit/>
          </a:bodyPr>
          <a:lstStyle/>
          <a:p>
            <a:pPr marL="0" lvl="0" indent="0" algn="ctr">
              <a:buNone/>
            </a:pPr>
            <a:r>
              <a:rPr lang="en-GB" sz="2400"/>
              <a:t>If you are worried about any of the content today you can talk to a teacher or member of staff. For additional support relating to your own or someone else’s relationship with gambling/gaming you can contact Childline or GamCare.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12 / LESSON 1</a:t>
            </a:r>
          </a:p>
        </p:txBody>
      </p:sp>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7F029BE4-5AA8-4E32-B8F7-772F8262FD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4785" y="3986064"/>
            <a:ext cx="2304962" cy="661711"/>
          </a:xfrm>
          <a:prstGeom prst="rect">
            <a:avLst/>
          </a:prstGeom>
        </p:spPr>
      </p:pic>
      <p:sp>
        <p:nvSpPr>
          <p:cNvPr id="8" name="TextBox 7">
            <a:extLst>
              <a:ext uri="{FF2B5EF4-FFF2-40B4-BE49-F238E27FC236}">
                <a16:creationId xmlns:a16="http://schemas.microsoft.com/office/drawing/2014/main" id="{FFCC6D99-527F-4501-A530-6F3912619ADB}"/>
              </a:ext>
            </a:extLst>
          </p:cNvPr>
          <p:cNvSpPr txBox="1"/>
          <p:nvPr/>
        </p:nvSpPr>
        <p:spPr>
          <a:xfrm>
            <a:off x="2157273" y="4385569"/>
            <a:ext cx="3777343" cy="923330"/>
          </a:xfrm>
          <a:prstGeom prst="rect">
            <a:avLst/>
          </a:prstGeom>
          <a:noFill/>
        </p:spPr>
        <p:txBody>
          <a:bodyPr wrap="square">
            <a:spAutoFit/>
          </a:bodyPr>
          <a:lstStyle/>
          <a:p>
            <a:pPr algn="ctr"/>
            <a:endParaRPr lang="en-GB" sz="1800" b="1">
              <a:effectLst/>
              <a:ea typeface="Times New Roman" panose="02020603050405020304" pitchFamily="18" charset="0"/>
            </a:endParaRPr>
          </a:p>
          <a:p>
            <a:pPr algn="ctr"/>
            <a:r>
              <a:rPr lang="en-GB" sz="1800" b="1" u="sng" kern="1200">
                <a:solidFill>
                  <a:srgbClr val="000000"/>
                </a:solidFill>
                <a:effectLst/>
                <a:ea typeface="Times New Roman" panose="02020603050405020304" pitchFamily="18" charset="0"/>
              </a:rPr>
              <a:t>YoungPeopleService@gamcare.org.uk</a:t>
            </a:r>
            <a:endParaRPr lang="en-GB" sz="1800" b="1">
              <a:effectLst/>
              <a:ea typeface="Times New Roman" panose="02020603050405020304" pitchFamily="18" charset="0"/>
            </a:endParaRPr>
          </a:p>
          <a:p>
            <a:pPr algn="ctr"/>
            <a:r>
              <a:rPr lang="en-GB" sz="1800" b="1" kern="1200">
                <a:solidFill>
                  <a:srgbClr val="000000"/>
                </a:solidFill>
                <a:effectLst/>
                <a:ea typeface="Times New Roman" panose="02020603050405020304" pitchFamily="18" charset="0"/>
              </a:rPr>
              <a:t>T:</a:t>
            </a:r>
            <a:r>
              <a:rPr lang="en-GB" sz="1800" b="1">
                <a:solidFill>
                  <a:srgbClr val="000000"/>
                </a:solidFill>
                <a:ea typeface="Times New Roman" panose="02020603050405020304" pitchFamily="18" charset="0"/>
              </a:rPr>
              <a:t> 02030926964</a:t>
            </a:r>
            <a:endParaRPr lang="en-GB" sz="1800" b="1" kern="1200">
              <a:solidFill>
                <a:srgbClr val="000000"/>
              </a:solidFill>
              <a:effectLst/>
              <a:ea typeface="Times New Roman" panose="02020603050405020304" pitchFamily="18" charset="0"/>
            </a:endParaRPr>
          </a:p>
        </p:txBody>
      </p:sp>
    </p:spTree>
    <p:custDataLst>
      <p:tags r:id="rId1"/>
    </p:custDataLst>
    <p:extLst>
      <p:ext uri="{BB962C8B-B14F-4D97-AF65-F5344CB8AC3E}">
        <p14:creationId xmlns:p14="http://schemas.microsoft.com/office/powerpoint/2010/main" val="659446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able, sitting, cake, clock&#10;&#10;Description automatically generated">
            <a:extLst>
              <a:ext uri="{FF2B5EF4-FFF2-40B4-BE49-F238E27FC236}">
                <a16:creationId xmlns:a16="http://schemas.microsoft.com/office/drawing/2014/main" id="{CF183DAC-5F19-4402-BC0E-5A5EE0E996F6}"/>
              </a:ext>
            </a:extLst>
          </p:cNvPr>
          <p:cNvPicPr>
            <a:picLocks noChangeAspect="1"/>
          </p:cNvPicPr>
          <p:nvPr/>
        </p:nvPicPr>
        <p:blipFill rotWithShape="1">
          <a:blip r:embed="rId3">
            <a:extLst>
              <a:ext uri="{28A0092B-C50C-407E-A947-70E740481C1C}">
                <a14:useLocalDpi xmlns:a14="http://schemas.microsoft.com/office/drawing/2010/main" val="0"/>
              </a:ext>
            </a:extLst>
          </a:blip>
          <a:srcRect t="7071" b="1465"/>
          <a:stretch/>
        </p:blipFill>
        <p:spPr>
          <a:xfrm>
            <a:off x="0" y="0"/>
            <a:ext cx="12191981" cy="6640487"/>
          </a:xfrm>
          <a:prstGeom prst="rect">
            <a:avLst/>
          </a:prstGeom>
        </p:spPr>
      </p:pic>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7807782" y="1389319"/>
            <a:ext cx="4330262" cy="1834056"/>
          </a:xfrm>
        </p:spPr>
        <p:txBody>
          <a:bodyPr vert="horz" lIns="91440" tIns="45720" rIns="91440" bIns="45720" rtlCol="0" anchor="b">
            <a:noAutofit/>
          </a:bodyPr>
          <a:lstStyle/>
          <a:p>
            <a:r>
              <a:rPr lang="en-US" sz="4000"/>
              <a:t>THE STOCK MARKET:</a:t>
            </a:r>
            <a:br>
              <a:rPr lang="en-US" sz="4000"/>
            </a:br>
            <a:r>
              <a:rPr lang="en-US" sz="4000"/>
              <a:t>MONEY AND DEBT</a:t>
            </a: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7861719" y="3241911"/>
            <a:ext cx="4330262" cy="683284"/>
          </a:xfrm>
        </p:spPr>
        <p:txBody>
          <a:bodyPr vert="horz" lIns="91440" tIns="45720" rIns="91440" bIns="45720" rtlCol="0">
            <a:normAutofit/>
          </a:bodyPr>
          <a:lstStyle/>
          <a:p>
            <a:r>
              <a:rPr lang="en-US" sz="2000"/>
              <a:t>YEAR 12 / LESSON 2</a:t>
            </a:r>
          </a:p>
        </p:txBody>
      </p:sp>
    </p:spTree>
    <p:custDataLst>
      <p:tags r:id="rId1"/>
    </p:custDataLst>
    <p:extLst>
      <p:ext uri="{BB962C8B-B14F-4D97-AF65-F5344CB8AC3E}">
        <p14:creationId xmlns:p14="http://schemas.microsoft.com/office/powerpoint/2010/main" val="3196013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A57E0DC-0949-4056-BFD5-E08D58C94394}"/>
              </a:ext>
            </a:extLst>
          </p:cNvPr>
          <p:cNvSpPr/>
          <p:nvPr/>
        </p:nvSpPr>
        <p:spPr>
          <a:xfrm rot="1496636">
            <a:off x="160790" y="1844284"/>
            <a:ext cx="6730466" cy="4192813"/>
          </a:xfrm>
          <a:prstGeom prst="ellipse">
            <a:avLst/>
          </a:prstGeom>
          <a:solidFill>
            <a:schemeClr val="accent2">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7">
            <a:extLst>
              <a:ext uri="{FF2B5EF4-FFF2-40B4-BE49-F238E27FC236}">
                <a16:creationId xmlns:a16="http://schemas.microsoft.com/office/drawing/2014/main" id="{5D129198-E4E5-4645-BD00-C701D662EDC4}"/>
              </a:ext>
            </a:extLst>
          </p:cNvPr>
          <p:cNvSpPr>
            <a:spLocks noGrp="1"/>
          </p:cNvSpPr>
          <p:nvPr>
            <p:ph type="title"/>
          </p:nvPr>
        </p:nvSpPr>
        <p:spPr>
          <a:xfrm>
            <a:off x="6911483" y="1761957"/>
            <a:ext cx="4845089" cy="1500187"/>
          </a:xfrm>
        </p:spPr>
        <p:txBody>
          <a:bodyPr/>
          <a:lstStyle/>
          <a:p>
            <a:r>
              <a:rPr lang="en-GB">
                <a:solidFill>
                  <a:schemeClr val="accent5"/>
                </a:solidFill>
              </a:rPr>
              <a:t>CHALLENGE</a:t>
            </a:r>
          </a:p>
        </p:txBody>
      </p:sp>
      <p:sp>
        <p:nvSpPr>
          <p:cNvPr id="6" name="Text Placeholder 5">
            <a:extLst>
              <a:ext uri="{FF2B5EF4-FFF2-40B4-BE49-F238E27FC236}">
                <a16:creationId xmlns:a16="http://schemas.microsoft.com/office/drawing/2014/main" id="{A629948C-ACD7-4AF5-AF26-54B04D16D611}"/>
              </a:ext>
            </a:extLst>
          </p:cNvPr>
          <p:cNvSpPr>
            <a:spLocks noGrp="1"/>
          </p:cNvSpPr>
          <p:nvPr>
            <p:ph type="body" idx="1"/>
          </p:nvPr>
        </p:nvSpPr>
        <p:spPr>
          <a:xfrm>
            <a:off x="7003183" y="3429000"/>
            <a:ext cx="3778289" cy="1500187"/>
          </a:xfrm>
        </p:spPr>
        <p:txBody>
          <a:bodyPr>
            <a:normAutofit/>
          </a:bodyPr>
          <a:lstStyle/>
          <a:p>
            <a:r>
              <a:rPr lang="en-GB" b="1">
                <a:solidFill>
                  <a:schemeClr val="tx1"/>
                </a:solidFill>
              </a:rPr>
              <a:t>Should the stock market be classified as gambling? </a:t>
            </a:r>
            <a:r>
              <a:rPr lang="en-GB">
                <a:solidFill>
                  <a:schemeClr val="tx1"/>
                </a:solidFill>
              </a:rPr>
              <a:t>How does it compare to other forms of gambling? </a:t>
            </a:r>
          </a:p>
        </p:txBody>
      </p:sp>
      <p:sp>
        <p:nvSpPr>
          <p:cNvPr id="9" name="Text Placeholder 8">
            <a:extLst>
              <a:ext uri="{FF2B5EF4-FFF2-40B4-BE49-F238E27FC236}">
                <a16:creationId xmlns:a16="http://schemas.microsoft.com/office/drawing/2014/main" id="{DFABA6DD-27D1-40C8-BBD3-41130A5307D3}"/>
              </a:ext>
            </a:extLst>
          </p:cNvPr>
          <p:cNvSpPr>
            <a:spLocks noGrp="1"/>
          </p:cNvSpPr>
          <p:nvPr>
            <p:ph type="body" sz="quarter" idx="13"/>
          </p:nvPr>
        </p:nvSpPr>
        <p:spPr>
          <a:xfrm>
            <a:off x="248967" y="-56486"/>
            <a:ext cx="5606143" cy="403225"/>
          </a:xfrm>
        </p:spPr>
        <p:txBody>
          <a:bodyPr/>
          <a:lstStyle/>
          <a:p>
            <a:pPr marL="0" indent="0">
              <a:buNone/>
            </a:pPr>
            <a:r>
              <a:rPr lang="en-GB" b="1"/>
              <a:t>YEAR 12 / LESSON 2</a:t>
            </a:r>
          </a:p>
        </p:txBody>
      </p:sp>
      <p:pic>
        <p:nvPicPr>
          <p:cNvPr id="4" name="Picture 3" descr="A picture containing computer&#10;&#10;Description automatically generated">
            <a:extLst>
              <a:ext uri="{FF2B5EF4-FFF2-40B4-BE49-F238E27FC236}">
                <a16:creationId xmlns:a16="http://schemas.microsoft.com/office/drawing/2014/main" id="{AB09831C-A581-4781-8541-9870150313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76" y="825048"/>
            <a:ext cx="6603494" cy="6032952"/>
          </a:xfrm>
          <a:prstGeom prst="rect">
            <a:avLst/>
          </a:prstGeom>
        </p:spPr>
      </p:pic>
    </p:spTree>
    <p:custDataLst>
      <p:tags r:id="rId1"/>
    </p:custDataLst>
    <p:extLst>
      <p:ext uri="{BB962C8B-B14F-4D97-AF65-F5344CB8AC3E}">
        <p14:creationId xmlns:p14="http://schemas.microsoft.com/office/powerpoint/2010/main" val="39797581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OBJECTIVES</a:t>
            </a:r>
          </a:p>
        </p:txBody>
      </p:sp>
      <p:graphicFrame>
        <p:nvGraphicFramePr>
          <p:cNvPr id="12" name="Content Placeholder 5">
            <a:extLst>
              <a:ext uri="{FF2B5EF4-FFF2-40B4-BE49-F238E27FC236}">
                <a16:creationId xmlns:a16="http://schemas.microsoft.com/office/drawing/2014/main" id="{7DF29BCD-25F8-43BA-A7F2-6B33A05DFA4D}"/>
              </a:ext>
            </a:extLst>
          </p:cNvPr>
          <p:cNvGraphicFramePr>
            <a:graphicFrameLocks noGrp="1"/>
          </p:cNvGraphicFramePr>
          <p:nvPr>
            <p:ph idx="1"/>
          </p:nvPr>
        </p:nvGraphicFramePr>
        <p:xfrm>
          <a:off x="357824" y="1751716"/>
          <a:ext cx="9950947" cy="39898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12 / LESSON 2</a:t>
            </a:r>
          </a:p>
        </p:txBody>
      </p:sp>
      <p:pic>
        <p:nvPicPr>
          <p:cNvPr id="11" name="Graphic 10" descr="Signature with solid fill">
            <a:extLst>
              <a:ext uri="{FF2B5EF4-FFF2-40B4-BE49-F238E27FC236}">
                <a16:creationId xmlns:a16="http://schemas.microsoft.com/office/drawing/2014/main" id="{16B9A5E0-0435-450E-BEA9-83D84E7FA4A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567057" y="3145972"/>
            <a:ext cx="3712029" cy="3712029"/>
          </a:xfrm>
          <a:prstGeom prst="rect">
            <a:avLst/>
          </a:prstGeom>
        </p:spPr>
      </p:pic>
    </p:spTree>
    <p:custDataLst>
      <p:tags r:id="rId1"/>
    </p:custDataLst>
    <p:extLst>
      <p:ext uri="{BB962C8B-B14F-4D97-AF65-F5344CB8AC3E}">
        <p14:creationId xmlns:p14="http://schemas.microsoft.com/office/powerpoint/2010/main" val="27156699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OUTCOMES</a:t>
            </a:r>
          </a:p>
        </p:txBody>
      </p:sp>
      <p:graphicFrame>
        <p:nvGraphicFramePr>
          <p:cNvPr id="8" name="Content Placeholder 5">
            <a:extLst>
              <a:ext uri="{FF2B5EF4-FFF2-40B4-BE49-F238E27FC236}">
                <a16:creationId xmlns:a16="http://schemas.microsoft.com/office/drawing/2014/main" id="{BC9E6B0E-F47A-4720-8129-E4AB3E4CFAF0}"/>
              </a:ext>
            </a:extLst>
          </p:cNvPr>
          <p:cNvGraphicFramePr>
            <a:graphicFrameLocks noGrp="1"/>
          </p:cNvGraphicFramePr>
          <p:nvPr>
            <p:ph idx="1"/>
          </p:nvPr>
        </p:nvGraphicFramePr>
        <p:xfrm>
          <a:off x="261118" y="1849688"/>
          <a:ext cx="11669764" cy="39898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12 / LESSON 2</a:t>
            </a:r>
          </a:p>
        </p:txBody>
      </p:sp>
    </p:spTree>
    <p:custDataLst>
      <p:tags r:id="rId1"/>
    </p:custDataLst>
    <p:extLst>
      <p:ext uri="{BB962C8B-B14F-4D97-AF65-F5344CB8AC3E}">
        <p14:creationId xmlns:p14="http://schemas.microsoft.com/office/powerpoint/2010/main" val="20738356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LET’S SORT IT!</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413657" y="1796143"/>
            <a:ext cx="6433710" cy="4380819"/>
          </a:xfrm>
        </p:spPr>
        <p:txBody>
          <a:bodyPr>
            <a:normAutofit/>
          </a:bodyPr>
          <a:lstStyle/>
          <a:p>
            <a:pPr marL="0" indent="0" fontAlgn="base">
              <a:buNone/>
            </a:pPr>
            <a:r>
              <a:rPr lang="en-GB" sz="2400"/>
              <a:t>Sort the statements into the following categories:</a:t>
            </a:r>
          </a:p>
          <a:p>
            <a:pPr lvl="0" fontAlgn="base">
              <a:buClr>
                <a:srgbClr val="E33725"/>
              </a:buClr>
            </a:pPr>
            <a:r>
              <a:rPr lang="en-GB" sz="2400" b="1">
                <a:solidFill>
                  <a:schemeClr val="accent5"/>
                </a:solidFill>
              </a:rPr>
              <a:t>Gambling</a:t>
            </a:r>
          </a:p>
          <a:p>
            <a:pPr lvl="0" fontAlgn="base">
              <a:buClr>
                <a:srgbClr val="115CB2"/>
              </a:buClr>
            </a:pPr>
            <a:r>
              <a:rPr lang="en-GB" sz="2400" b="1">
                <a:solidFill>
                  <a:schemeClr val="accent1"/>
                </a:solidFill>
              </a:rPr>
              <a:t>Stock market</a:t>
            </a:r>
          </a:p>
          <a:p>
            <a:pPr lvl="0" fontAlgn="base"/>
            <a:endParaRPr lang="en-GB" sz="2400"/>
          </a:p>
          <a:p>
            <a:pPr marL="0" indent="0" fontAlgn="base">
              <a:buNone/>
            </a:pPr>
            <a:r>
              <a:rPr lang="en-GB" sz="2400"/>
              <a:t>What are the similarities and differences between the stock market and other forms of gambling?  </a:t>
            </a:r>
          </a:p>
          <a:p>
            <a:pPr marL="0" indent="0" fontAlgn="base">
              <a:buNone/>
            </a:pPr>
            <a:endParaRPr lang="en-GB" sz="2400"/>
          </a:p>
          <a:p>
            <a:pPr marL="0" indent="0" fontAlgn="base">
              <a:buNone/>
            </a:pPr>
            <a:r>
              <a:rPr lang="en-GB" sz="2400"/>
              <a:t>Discuss and agree upon a class definition for the stock market and investment. </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12 / LESSON 2</a:t>
            </a:r>
          </a:p>
        </p:txBody>
      </p:sp>
      <p:sp>
        <p:nvSpPr>
          <p:cNvPr id="2" name="Oval 1">
            <a:extLst>
              <a:ext uri="{FF2B5EF4-FFF2-40B4-BE49-F238E27FC236}">
                <a16:creationId xmlns:a16="http://schemas.microsoft.com/office/drawing/2014/main" id="{4A17D54D-00B7-4188-A7D7-8CA0BB32F426}"/>
              </a:ext>
            </a:extLst>
          </p:cNvPr>
          <p:cNvSpPr/>
          <p:nvPr/>
        </p:nvSpPr>
        <p:spPr>
          <a:xfrm>
            <a:off x="6847366" y="1619606"/>
            <a:ext cx="2668773" cy="2668773"/>
          </a:xfrm>
          <a:prstGeom prst="ellipse">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close up of a logo&#10;&#10;Description automatically generated">
            <a:extLst>
              <a:ext uri="{FF2B5EF4-FFF2-40B4-BE49-F238E27FC236}">
                <a16:creationId xmlns:a16="http://schemas.microsoft.com/office/drawing/2014/main" id="{1E320F8D-1D5F-4286-BCB3-371A322C5C30}"/>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7325067" y="2044142"/>
            <a:ext cx="1734637" cy="1734637"/>
          </a:xfrm>
          <a:prstGeom prst="rect">
            <a:avLst/>
          </a:prstGeom>
        </p:spPr>
      </p:pic>
      <p:sp>
        <p:nvSpPr>
          <p:cNvPr id="7" name="Oval 6">
            <a:extLst>
              <a:ext uri="{FF2B5EF4-FFF2-40B4-BE49-F238E27FC236}">
                <a16:creationId xmlns:a16="http://schemas.microsoft.com/office/drawing/2014/main" id="{525FD071-A965-4985-8F21-63D73E5B5A66}"/>
              </a:ext>
            </a:extLst>
          </p:cNvPr>
          <p:cNvSpPr/>
          <p:nvPr/>
        </p:nvSpPr>
        <p:spPr>
          <a:xfrm>
            <a:off x="8952612" y="2953992"/>
            <a:ext cx="2668773" cy="2668773"/>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close up of a logo&#10;&#10;Description automatically generated">
            <a:extLst>
              <a:ext uri="{FF2B5EF4-FFF2-40B4-BE49-F238E27FC236}">
                <a16:creationId xmlns:a16="http://schemas.microsoft.com/office/drawing/2014/main" id="{6F323B2F-1F60-4E8A-A178-E0AA60EB0882}"/>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9130466" y="3313354"/>
            <a:ext cx="2098911" cy="2098911"/>
          </a:xfrm>
          <a:prstGeom prst="rect">
            <a:avLst/>
          </a:prstGeom>
        </p:spPr>
      </p:pic>
    </p:spTree>
    <p:custDataLst>
      <p:tags r:id="rId1"/>
    </p:custDataLst>
    <p:extLst>
      <p:ext uri="{BB962C8B-B14F-4D97-AF65-F5344CB8AC3E}">
        <p14:creationId xmlns:p14="http://schemas.microsoft.com/office/powerpoint/2010/main" val="27707253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LET’S DEBATE</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4599480" cy="3989817"/>
          </a:xfrm>
        </p:spPr>
        <p:txBody>
          <a:bodyPr>
            <a:normAutofit/>
          </a:bodyPr>
          <a:lstStyle/>
          <a:p>
            <a:pPr marL="0" indent="0" algn="ctr" fontAlgn="base">
              <a:buNone/>
            </a:pPr>
            <a:r>
              <a:rPr lang="en-US" sz="2800" b="1"/>
              <a:t>‘</a:t>
            </a:r>
            <a:r>
              <a:rPr lang="en-GB" sz="2800" b="1">
                <a:effectLst/>
                <a:ea typeface="Calibri" panose="020F0502020204030204" pitchFamily="34" charset="0"/>
              </a:rPr>
              <a:t>Stock markets should be classified as a form of gambling</a:t>
            </a:r>
            <a:r>
              <a:rPr lang="en-US" sz="2800" b="1"/>
              <a:t>.’</a:t>
            </a:r>
            <a:endParaRPr lang="en-GB" sz="2800" b="1"/>
          </a:p>
          <a:p>
            <a:pPr marL="0" indent="0" algn="ctr" fontAlgn="base">
              <a:buNone/>
            </a:pPr>
            <a:endParaRPr lang="en-US" sz="2400"/>
          </a:p>
          <a:p>
            <a:pPr marL="0" indent="0" algn="ctr" fontAlgn="base">
              <a:buNone/>
            </a:pPr>
            <a:r>
              <a:rPr lang="en-US" sz="2400"/>
              <a:t>Discuss, develop and prepare your argument.</a:t>
            </a:r>
            <a:endParaRPr lang="en-GB" sz="2400"/>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12 / LESSON 2</a:t>
            </a:r>
          </a:p>
        </p:txBody>
      </p:sp>
      <p:pic>
        <p:nvPicPr>
          <p:cNvPr id="8" name="Picture 7" descr="A picture containing doll, toy, clock, room&#10;&#10;Description automatically generated">
            <a:extLst>
              <a:ext uri="{FF2B5EF4-FFF2-40B4-BE49-F238E27FC236}">
                <a16:creationId xmlns:a16="http://schemas.microsoft.com/office/drawing/2014/main" id="{002E0EA6-D153-4FC7-9D99-DA2284F629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6604" y="2656113"/>
            <a:ext cx="5307336" cy="3660547"/>
          </a:xfrm>
          <a:prstGeom prst="rect">
            <a:avLst/>
          </a:prstGeom>
        </p:spPr>
      </p:pic>
      <p:sp>
        <p:nvSpPr>
          <p:cNvPr id="10" name="Speech Bubble: Oval 9">
            <a:extLst>
              <a:ext uri="{FF2B5EF4-FFF2-40B4-BE49-F238E27FC236}">
                <a16:creationId xmlns:a16="http://schemas.microsoft.com/office/drawing/2014/main" id="{F1DE2176-3046-4705-8418-2AF8975F0C43}"/>
              </a:ext>
            </a:extLst>
          </p:cNvPr>
          <p:cNvSpPr/>
          <p:nvPr/>
        </p:nvSpPr>
        <p:spPr>
          <a:xfrm>
            <a:off x="9819312" y="1131856"/>
            <a:ext cx="2156500" cy="1536301"/>
          </a:xfrm>
          <a:prstGeom prst="wedgeEllipseCallout">
            <a:avLst>
              <a:gd name="adj1" fmla="val -30322"/>
              <a:gd name="adj2" fmla="val 64516"/>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peech Bubble: Oval 11">
            <a:extLst>
              <a:ext uri="{FF2B5EF4-FFF2-40B4-BE49-F238E27FC236}">
                <a16:creationId xmlns:a16="http://schemas.microsoft.com/office/drawing/2014/main" id="{1E8BF7D9-9D6A-4618-954B-0F3F5F18000F}"/>
              </a:ext>
            </a:extLst>
          </p:cNvPr>
          <p:cNvSpPr/>
          <p:nvPr/>
        </p:nvSpPr>
        <p:spPr>
          <a:xfrm>
            <a:off x="7063734" y="1131856"/>
            <a:ext cx="2156500" cy="1615190"/>
          </a:xfrm>
          <a:prstGeom prst="wedgeEllipseCallout">
            <a:avLst>
              <a:gd name="adj1" fmla="val 34339"/>
              <a:gd name="adj2" fmla="val 64004"/>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peech Bubble: Oval 12">
            <a:extLst>
              <a:ext uri="{FF2B5EF4-FFF2-40B4-BE49-F238E27FC236}">
                <a16:creationId xmlns:a16="http://schemas.microsoft.com/office/drawing/2014/main" id="{4DBBDBC6-EAFC-44B3-ADA8-F4C11296EB6C}"/>
              </a:ext>
            </a:extLst>
          </p:cNvPr>
          <p:cNvSpPr/>
          <p:nvPr/>
        </p:nvSpPr>
        <p:spPr>
          <a:xfrm>
            <a:off x="4455021" y="4182053"/>
            <a:ext cx="1985009" cy="1414130"/>
          </a:xfrm>
          <a:prstGeom prst="wedgeEllipseCallout">
            <a:avLst>
              <a:gd name="adj1" fmla="val 60585"/>
              <a:gd name="adj2" fmla="val -4652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8413541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building, brick&#10;&#10;Description automatically generated">
            <a:extLst>
              <a:ext uri="{FF2B5EF4-FFF2-40B4-BE49-F238E27FC236}">
                <a16:creationId xmlns:a16="http://schemas.microsoft.com/office/drawing/2014/main" id="{D49A70BA-1402-4BF9-A954-E120B23715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95792">
            <a:off x="555729" y="2044611"/>
            <a:ext cx="6140094" cy="3647216"/>
          </a:xfrm>
          <a:prstGeom prst="rect">
            <a:avLst/>
          </a:prstGeom>
        </p:spPr>
      </p:pic>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EXIT TICKET</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7195458" y="2014825"/>
            <a:ext cx="4332514" cy="3989817"/>
          </a:xfrm>
        </p:spPr>
        <p:txBody>
          <a:bodyPr>
            <a:normAutofit/>
          </a:bodyPr>
          <a:lstStyle/>
          <a:p>
            <a:pPr marL="0" indent="0" fontAlgn="base">
              <a:buNone/>
            </a:pPr>
            <a:endParaRPr lang="en-GB" sz="2400"/>
          </a:p>
          <a:p>
            <a:pPr marL="0" indent="0" algn="ctr" fontAlgn="base">
              <a:buNone/>
            </a:pPr>
            <a:r>
              <a:rPr lang="en-GB" sz="2400" b="1"/>
              <a:t>Stock markets are a form of gambling…. </a:t>
            </a:r>
          </a:p>
          <a:p>
            <a:pPr marL="0" indent="0" algn="ctr" fontAlgn="base">
              <a:buNone/>
            </a:pPr>
            <a:endParaRPr lang="en-GB" sz="2400"/>
          </a:p>
          <a:p>
            <a:pPr marL="0" indent="0" algn="ctr" fontAlgn="base">
              <a:buNone/>
            </a:pPr>
            <a:r>
              <a:rPr lang="en-GB" sz="2400"/>
              <a:t>Note down your viewpoint on this statement.</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10 / LESSON 2</a:t>
            </a:r>
          </a:p>
        </p:txBody>
      </p:sp>
    </p:spTree>
    <p:custDataLst>
      <p:tags r:id="rId1"/>
    </p:custDataLst>
    <p:extLst>
      <p:ext uri="{BB962C8B-B14F-4D97-AF65-F5344CB8AC3E}">
        <p14:creationId xmlns:p14="http://schemas.microsoft.com/office/powerpoint/2010/main" val="28573770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Autofit/>
          </a:bodyPr>
          <a:lstStyle/>
          <a:p>
            <a:pPr marL="0" lvl="0" indent="0" algn="ctr">
              <a:buNone/>
            </a:pPr>
            <a:r>
              <a:rPr lang="en-GB" sz="2400"/>
              <a:t>If you are worried about any of the content today you can talk to a teacher or member of staff. For additional support relating to your own or someone else’s relationship with gambling/gaming you can contact Childline or GamCare.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12 / LESSON 2</a:t>
            </a:r>
          </a:p>
        </p:txBody>
      </p:sp>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422C4492-32C2-4574-B37E-B90A6981CD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4785" y="3986064"/>
            <a:ext cx="2304962" cy="661711"/>
          </a:xfrm>
          <a:prstGeom prst="rect">
            <a:avLst/>
          </a:prstGeom>
        </p:spPr>
      </p:pic>
      <p:sp>
        <p:nvSpPr>
          <p:cNvPr id="8" name="TextBox 7">
            <a:extLst>
              <a:ext uri="{FF2B5EF4-FFF2-40B4-BE49-F238E27FC236}">
                <a16:creationId xmlns:a16="http://schemas.microsoft.com/office/drawing/2014/main" id="{2536297B-2753-4D75-BB32-0711AABD68F4}"/>
              </a:ext>
            </a:extLst>
          </p:cNvPr>
          <p:cNvSpPr txBox="1"/>
          <p:nvPr/>
        </p:nvSpPr>
        <p:spPr>
          <a:xfrm>
            <a:off x="2157273" y="4385569"/>
            <a:ext cx="3777343" cy="923330"/>
          </a:xfrm>
          <a:prstGeom prst="rect">
            <a:avLst/>
          </a:prstGeom>
          <a:noFill/>
        </p:spPr>
        <p:txBody>
          <a:bodyPr wrap="square">
            <a:spAutoFit/>
          </a:bodyPr>
          <a:lstStyle/>
          <a:p>
            <a:pPr algn="ctr"/>
            <a:endParaRPr lang="en-GB" sz="1800" b="1">
              <a:effectLst/>
              <a:ea typeface="Times New Roman" panose="02020603050405020304" pitchFamily="18" charset="0"/>
            </a:endParaRPr>
          </a:p>
          <a:p>
            <a:pPr algn="ctr"/>
            <a:r>
              <a:rPr lang="en-GB" sz="1800" b="1" u="sng" kern="1200">
                <a:solidFill>
                  <a:srgbClr val="000000"/>
                </a:solidFill>
                <a:effectLst/>
                <a:ea typeface="Times New Roman" panose="02020603050405020304" pitchFamily="18" charset="0"/>
              </a:rPr>
              <a:t>YoungPeopleService@gamcare.org.uk</a:t>
            </a:r>
            <a:endParaRPr lang="en-GB" sz="1800" b="1">
              <a:effectLst/>
              <a:ea typeface="Times New Roman" panose="02020603050405020304" pitchFamily="18" charset="0"/>
            </a:endParaRPr>
          </a:p>
          <a:p>
            <a:pPr algn="ctr"/>
            <a:r>
              <a:rPr lang="en-GB" sz="1800" b="1" kern="1200">
                <a:solidFill>
                  <a:srgbClr val="000000"/>
                </a:solidFill>
                <a:effectLst/>
                <a:ea typeface="Times New Roman" panose="02020603050405020304" pitchFamily="18" charset="0"/>
              </a:rPr>
              <a:t>T:</a:t>
            </a:r>
            <a:r>
              <a:rPr lang="en-GB" sz="1800" b="1">
                <a:solidFill>
                  <a:srgbClr val="000000"/>
                </a:solidFill>
                <a:ea typeface="Times New Roman" panose="02020603050405020304" pitchFamily="18" charset="0"/>
              </a:rPr>
              <a:t> 02030926964</a:t>
            </a:r>
            <a:endParaRPr lang="en-GB" sz="1800" b="1" kern="1200">
              <a:solidFill>
                <a:srgbClr val="000000"/>
              </a:solidFill>
              <a:effectLst/>
              <a:ea typeface="Times New Roman" panose="02020603050405020304" pitchFamily="18" charset="0"/>
            </a:endParaRPr>
          </a:p>
        </p:txBody>
      </p:sp>
    </p:spTree>
    <p:custDataLst>
      <p:tags r:id="rId1"/>
    </p:custDataLst>
    <p:extLst>
      <p:ext uri="{BB962C8B-B14F-4D97-AF65-F5344CB8AC3E}">
        <p14:creationId xmlns:p14="http://schemas.microsoft.com/office/powerpoint/2010/main" val="17377877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icture containing table, indoor, small, sitting&#10;&#10;Description automatically generated">
            <a:extLst>
              <a:ext uri="{FF2B5EF4-FFF2-40B4-BE49-F238E27FC236}">
                <a16:creationId xmlns:a16="http://schemas.microsoft.com/office/drawing/2014/main" id="{CB0D7386-4528-402B-8533-1EC261C94A37}"/>
              </a:ext>
            </a:extLst>
          </p:cNvPr>
          <p:cNvPicPr/>
          <p:nvPr/>
        </p:nvPicPr>
        <p:blipFill rotWithShape="1">
          <a:blip r:embed="rId3" cstate="print">
            <a:extLst>
              <a:ext uri="{28A0092B-C50C-407E-A947-70E740481C1C}">
                <a14:useLocalDpi xmlns:a14="http://schemas.microsoft.com/office/drawing/2010/main" val="0"/>
              </a:ext>
            </a:extLst>
          </a:blip>
          <a:srcRect t="25666" b="9305"/>
          <a:stretch/>
        </p:blipFill>
        <p:spPr>
          <a:xfrm>
            <a:off x="20" y="10"/>
            <a:ext cx="12191980" cy="6857990"/>
          </a:xfrm>
          <a:prstGeom prst="rect">
            <a:avLst/>
          </a:prstGeom>
        </p:spPr>
      </p:pic>
      <p:sp>
        <p:nvSpPr>
          <p:cNvPr id="55"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8022021" y="3231931"/>
            <a:ext cx="3852041" cy="1834056"/>
          </a:xfrm>
        </p:spPr>
        <p:txBody>
          <a:bodyPr>
            <a:normAutofit/>
          </a:bodyPr>
          <a:lstStyle/>
          <a:p>
            <a:r>
              <a:rPr lang="en-GB" sz="4000">
                <a:ln>
                  <a:solidFill>
                    <a:schemeClr val="bg1"/>
                  </a:solidFill>
                </a:ln>
              </a:rPr>
              <a:t>WHY PEOPLE GAMBLE</a:t>
            </a: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7782910" y="5242675"/>
            <a:ext cx="4330262" cy="683284"/>
          </a:xfrm>
        </p:spPr>
        <p:txBody>
          <a:bodyPr>
            <a:normAutofit/>
          </a:bodyPr>
          <a:lstStyle/>
          <a:p>
            <a:r>
              <a:rPr lang="en-GB" sz="2000">
                <a:ln>
                  <a:solidFill>
                    <a:schemeClr val="bg1"/>
                  </a:solidFill>
                </a:ln>
              </a:rPr>
              <a:t>YEAR 12 / LESSON 3</a:t>
            </a:r>
          </a:p>
        </p:txBody>
      </p:sp>
      <p:cxnSp>
        <p:nvCxnSpPr>
          <p:cNvPr id="56" name="Straight Connector 14">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2217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700"/>
                                        <p:tgtEl>
                                          <p:spTgt spid="5">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oy, doll, clock&#10;&#10;Description automatically generated">
            <a:extLst>
              <a:ext uri="{FF2B5EF4-FFF2-40B4-BE49-F238E27FC236}">
                <a16:creationId xmlns:a16="http://schemas.microsoft.com/office/drawing/2014/main" id="{7D3F38F7-FE9F-4367-94AA-0E100406E3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9651" y="2069404"/>
            <a:ext cx="5868143" cy="4148516"/>
          </a:xfrm>
          <a:prstGeom prst="rect">
            <a:avLst/>
          </a:prstGeom>
        </p:spPr>
      </p:pic>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DEBATE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normAutofit/>
          </a:bodyPr>
          <a:lstStyle/>
          <a:p>
            <a:pPr marL="0" indent="0">
              <a:buNone/>
            </a:pPr>
            <a:r>
              <a:rPr lang="en-GB" b="1"/>
              <a:t>YEAR 11 / LESSON 1</a:t>
            </a:r>
          </a:p>
        </p:txBody>
      </p:sp>
      <p:sp>
        <p:nvSpPr>
          <p:cNvPr id="11" name="Speech Bubble: Oval 10">
            <a:extLst>
              <a:ext uri="{FF2B5EF4-FFF2-40B4-BE49-F238E27FC236}">
                <a16:creationId xmlns:a16="http://schemas.microsoft.com/office/drawing/2014/main" id="{E3738ED8-FAA2-43E7-9D88-D3B6E773CAE3}"/>
              </a:ext>
            </a:extLst>
          </p:cNvPr>
          <p:cNvSpPr/>
          <p:nvPr/>
        </p:nvSpPr>
        <p:spPr>
          <a:xfrm>
            <a:off x="4992918" y="5112505"/>
            <a:ext cx="2181859" cy="1202357"/>
          </a:xfrm>
          <a:prstGeom prst="wedgeEllipseCallout">
            <a:avLst>
              <a:gd name="adj1" fmla="val 48944"/>
              <a:gd name="adj2" fmla="val -60349"/>
            </a:avLst>
          </a:prstGeom>
          <a:solidFill>
            <a:srgbClr val="00A95E"/>
          </a:solidFill>
          <a:ln>
            <a:solidFill>
              <a:srgbClr val="00A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peech Bubble: Oval 11">
            <a:extLst>
              <a:ext uri="{FF2B5EF4-FFF2-40B4-BE49-F238E27FC236}">
                <a16:creationId xmlns:a16="http://schemas.microsoft.com/office/drawing/2014/main" id="{16E691D4-D64D-406C-92BC-F5B5B0698F3F}"/>
              </a:ext>
            </a:extLst>
          </p:cNvPr>
          <p:cNvSpPr/>
          <p:nvPr/>
        </p:nvSpPr>
        <p:spPr>
          <a:xfrm>
            <a:off x="5215649" y="764607"/>
            <a:ext cx="2306805" cy="1739107"/>
          </a:xfrm>
          <a:prstGeom prst="wedgeEllipseCallout">
            <a:avLst>
              <a:gd name="adj1" fmla="val 33340"/>
              <a:gd name="adj2" fmla="val 6091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260AEBFC-E226-437A-846B-60F8D030B215}"/>
              </a:ext>
            </a:extLst>
          </p:cNvPr>
          <p:cNvSpPr txBox="1"/>
          <p:nvPr/>
        </p:nvSpPr>
        <p:spPr>
          <a:xfrm>
            <a:off x="9472524" y="1970279"/>
            <a:ext cx="2470509" cy="1107996"/>
          </a:xfrm>
          <a:prstGeom prst="rect">
            <a:avLst/>
          </a:prstGeom>
          <a:noFill/>
        </p:spPr>
        <p:txBody>
          <a:bodyPr wrap="square" rtlCol="0">
            <a:spAutoFit/>
          </a:bodyPr>
          <a:lstStyle/>
          <a:p>
            <a:pPr algn="ctr"/>
            <a:r>
              <a:rPr lang="en-GB" sz="2200">
                <a:solidFill>
                  <a:schemeClr val="bg1"/>
                </a:solidFill>
              </a:rPr>
              <a:t>I saw the TV </a:t>
            </a:r>
            <a:br>
              <a:rPr lang="en-GB" sz="2200">
                <a:solidFill>
                  <a:schemeClr val="bg1"/>
                </a:solidFill>
              </a:rPr>
            </a:br>
            <a:r>
              <a:rPr lang="en-GB" sz="2200">
                <a:solidFill>
                  <a:schemeClr val="bg1"/>
                </a:solidFill>
              </a:rPr>
              <a:t>advert but fast forwarded past it</a:t>
            </a:r>
          </a:p>
        </p:txBody>
      </p:sp>
      <p:sp>
        <p:nvSpPr>
          <p:cNvPr id="14" name="TextBox 13">
            <a:extLst>
              <a:ext uri="{FF2B5EF4-FFF2-40B4-BE49-F238E27FC236}">
                <a16:creationId xmlns:a16="http://schemas.microsoft.com/office/drawing/2014/main" id="{0FB2633C-CB0C-499A-895B-2243CF4855F5}"/>
              </a:ext>
            </a:extLst>
          </p:cNvPr>
          <p:cNvSpPr txBox="1"/>
          <p:nvPr/>
        </p:nvSpPr>
        <p:spPr>
          <a:xfrm>
            <a:off x="4860745" y="5301504"/>
            <a:ext cx="2470509" cy="707886"/>
          </a:xfrm>
          <a:prstGeom prst="rect">
            <a:avLst/>
          </a:prstGeom>
          <a:noFill/>
        </p:spPr>
        <p:txBody>
          <a:bodyPr wrap="square" rtlCol="0">
            <a:spAutoFit/>
          </a:bodyPr>
          <a:lstStyle/>
          <a:p>
            <a:pPr algn="ctr"/>
            <a:r>
              <a:rPr lang="en-GB" sz="2000">
                <a:solidFill>
                  <a:schemeClr val="bg1"/>
                </a:solidFill>
              </a:rPr>
              <a:t>Do online </a:t>
            </a:r>
            <a:br>
              <a:rPr lang="en-GB" sz="2000">
                <a:solidFill>
                  <a:schemeClr val="bg1"/>
                </a:solidFill>
              </a:rPr>
            </a:br>
            <a:r>
              <a:rPr lang="en-GB" sz="2000">
                <a:solidFill>
                  <a:schemeClr val="bg1"/>
                </a:solidFill>
              </a:rPr>
              <a:t>banners work?</a:t>
            </a:r>
          </a:p>
        </p:txBody>
      </p:sp>
      <p:sp>
        <p:nvSpPr>
          <p:cNvPr id="15" name="TextBox 14">
            <a:extLst>
              <a:ext uri="{FF2B5EF4-FFF2-40B4-BE49-F238E27FC236}">
                <a16:creationId xmlns:a16="http://schemas.microsoft.com/office/drawing/2014/main" id="{6B3E4AA7-0D82-4907-B179-925765377E20}"/>
              </a:ext>
            </a:extLst>
          </p:cNvPr>
          <p:cNvSpPr txBox="1"/>
          <p:nvPr/>
        </p:nvSpPr>
        <p:spPr>
          <a:xfrm>
            <a:off x="5179952" y="1027550"/>
            <a:ext cx="2412785" cy="1107996"/>
          </a:xfrm>
          <a:prstGeom prst="rect">
            <a:avLst/>
          </a:prstGeom>
          <a:noFill/>
        </p:spPr>
        <p:txBody>
          <a:bodyPr wrap="square" rtlCol="0">
            <a:spAutoFit/>
          </a:bodyPr>
          <a:lstStyle/>
          <a:p>
            <a:pPr algn="ctr"/>
            <a:r>
              <a:rPr lang="en-GB" sz="2200">
                <a:solidFill>
                  <a:schemeClr val="bg1"/>
                </a:solidFill>
              </a:rPr>
              <a:t>I see a lot of </a:t>
            </a:r>
            <a:br>
              <a:rPr lang="en-GB" sz="2200">
                <a:solidFill>
                  <a:schemeClr val="bg1"/>
                </a:solidFill>
              </a:rPr>
            </a:br>
            <a:r>
              <a:rPr lang="en-GB" sz="2200">
                <a:solidFill>
                  <a:schemeClr val="bg1"/>
                </a:solidFill>
              </a:rPr>
              <a:t>in-app adverts on my phone?</a:t>
            </a:r>
          </a:p>
        </p:txBody>
      </p:sp>
      <p:sp>
        <p:nvSpPr>
          <p:cNvPr id="16" name="Content Placeholder 5">
            <a:extLst>
              <a:ext uri="{FF2B5EF4-FFF2-40B4-BE49-F238E27FC236}">
                <a16:creationId xmlns:a16="http://schemas.microsoft.com/office/drawing/2014/main" id="{4CD41F28-E684-456E-9884-0CCC06218D4D}"/>
              </a:ext>
            </a:extLst>
          </p:cNvPr>
          <p:cNvSpPr>
            <a:spLocks noGrp="1"/>
          </p:cNvSpPr>
          <p:nvPr>
            <p:ph idx="1"/>
          </p:nvPr>
        </p:nvSpPr>
        <p:spPr>
          <a:xfrm>
            <a:off x="69285" y="1581548"/>
            <a:ext cx="4544640" cy="3425401"/>
          </a:xfrm>
        </p:spPr>
        <p:txBody>
          <a:bodyPr>
            <a:normAutofit/>
          </a:bodyPr>
          <a:lstStyle/>
          <a:p>
            <a:pPr marL="0" indent="0" fontAlgn="base">
              <a:buNone/>
            </a:pPr>
            <a:endParaRPr lang="en-GB" sz="2400" b="1"/>
          </a:p>
          <a:p>
            <a:pPr marL="0" indent="0" fontAlgn="base">
              <a:buNone/>
            </a:pPr>
            <a:endParaRPr lang="en-GB" sz="2400" b="1"/>
          </a:p>
          <a:p>
            <a:pPr marL="0" indent="0" fontAlgn="base">
              <a:buNone/>
            </a:pPr>
            <a:r>
              <a:rPr lang="en-GB" sz="2800" b="1"/>
              <a:t>Which is the most/least effective form of advertising, and why?</a:t>
            </a:r>
          </a:p>
          <a:p>
            <a:pPr marL="0" indent="0" fontAlgn="base">
              <a:buNone/>
            </a:pPr>
            <a:endParaRPr lang="en-GB" sz="2400"/>
          </a:p>
        </p:txBody>
      </p:sp>
      <p:sp>
        <p:nvSpPr>
          <p:cNvPr id="17" name="Speech Bubble: Oval 16">
            <a:extLst>
              <a:ext uri="{FF2B5EF4-FFF2-40B4-BE49-F238E27FC236}">
                <a16:creationId xmlns:a16="http://schemas.microsoft.com/office/drawing/2014/main" id="{1E23E680-CCB1-418A-B7E1-42EEE89DEBD2}"/>
              </a:ext>
            </a:extLst>
          </p:cNvPr>
          <p:cNvSpPr/>
          <p:nvPr/>
        </p:nvSpPr>
        <p:spPr>
          <a:xfrm>
            <a:off x="2945020" y="487941"/>
            <a:ext cx="2306805" cy="1739107"/>
          </a:xfrm>
          <a:prstGeom prst="wedgeEllipseCallout">
            <a:avLst>
              <a:gd name="adj1" fmla="val 33340"/>
              <a:gd name="adj2" fmla="val 60911"/>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2200"/>
              <a:t>I hear stuff on the radio, all the time!</a:t>
            </a:r>
          </a:p>
        </p:txBody>
      </p:sp>
      <p:sp>
        <p:nvSpPr>
          <p:cNvPr id="19" name="TextBox 18">
            <a:extLst>
              <a:ext uri="{FF2B5EF4-FFF2-40B4-BE49-F238E27FC236}">
                <a16:creationId xmlns:a16="http://schemas.microsoft.com/office/drawing/2014/main" id="{26E36324-CFB1-493F-A518-10BA8D1F802A}"/>
              </a:ext>
            </a:extLst>
          </p:cNvPr>
          <p:cNvSpPr txBox="1"/>
          <p:nvPr/>
        </p:nvSpPr>
        <p:spPr>
          <a:xfrm>
            <a:off x="9500783" y="4039533"/>
            <a:ext cx="2470509" cy="430887"/>
          </a:xfrm>
          <a:prstGeom prst="rect">
            <a:avLst/>
          </a:prstGeom>
          <a:noFill/>
        </p:spPr>
        <p:txBody>
          <a:bodyPr wrap="square" rtlCol="0">
            <a:spAutoFit/>
          </a:bodyPr>
          <a:lstStyle/>
          <a:p>
            <a:pPr algn="ctr"/>
            <a:r>
              <a:rPr lang="en-GB" sz="2200">
                <a:solidFill>
                  <a:schemeClr val="bg1"/>
                </a:solidFill>
              </a:rPr>
              <a:t>it</a:t>
            </a:r>
          </a:p>
        </p:txBody>
      </p:sp>
      <p:sp>
        <p:nvSpPr>
          <p:cNvPr id="24" name="TextBox 23">
            <a:extLst>
              <a:ext uri="{FF2B5EF4-FFF2-40B4-BE49-F238E27FC236}">
                <a16:creationId xmlns:a16="http://schemas.microsoft.com/office/drawing/2014/main" id="{8AD8B67C-EA54-41A3-8887-CB2970E5295F}"/>
              </a:ext>
            </a:extLst>
          </p:cNvPr>
          <p:cNvSpPr txBox="1"/>
          <p:nvPr/>
        </p:nvSpPr>
        <p:spPr>
          <a:xfrm>
            <a:off x="9542879" y="2839832"/>
            <a:ext cx="2470509" cy="430887"/>
          </a:xfrm>
          <a:prstGeom prst="rect">
            <a:avLst/>
          </a:prstGeom>
          <a:noFill/>
        </p:spPr>
        <p:txBody>
          <a:bodyPr wrap="square" rtlCol="0">
            <a:spAutoFit/>
          </a:bodyPr>
          <a:lstStyle/>
          <a:p>
            <a:pPr algn="ctr"/>
            <a:r>
              <a:rPr lang="en-GB" sz="2200">
                <a:solidFill>
                  <a:schemeClr val="bg1"/>
                </a:solidFill>
              </a:rPr>
              <a:t>it</a:t>
            </a:r>
          </a:p>
        </p:txBody>
      </p:sp>
      <p:sp>
        <p:nvSpPr>
          <p:cNvPr id="3" name="Speech Bubble: Oval 2">
            <a:extLst>
              <a:ext uri="{FF2B5EF4-FFF2-40B4-BE49-F238E27FC236}">
                <a16:creationId xmlns:a16="http://schemas.microsoft.com/office/drawing/2014/main" id="{22CADAD4-BD50-49E6-AC62-2375617D49EC}"/>
              </a:ext>
            </a:extLst>
          </p:cNvPr>
          <p:cNvSpPr/>
          <p:nvPr/>
        </p:nvSpPr>
        <p:spPr>
          <a:xfrm>
            <a:off x="9490609" y="3515465"/>
            <a:ext cx="2655301" cy="1479022"/>
          </a:xfrm>
          <a:prstGeom prst="wedgeEllipseCallout">
            <a:avLst>
              <a:gd name="adj1" fmla="val -53357"/>
              <a:gd name="adj2" fmla="val -41228"/>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a:t>My favourite sports team have a sponsorship</a:t>
            </a:r>
          </a:p>
        </p:txBody>
      </p:sp>
      <p:sp>
        <p:nvSpPr>
          <p:cNvPr id="25" name="Speech Bubble: Oval 24">
            <a:extLst>
              <a:ext uri="{FF2B5EF4-FFF2-40B4-BE49-F238E27FC236}">
                <a16:creationId xmlns:a16="http://schemas.microsoft.com/office/drawing/2014/main" id="{18FE690E-0D29-4D00-A905-E3AEDBDF0DCB}"/>
              </a:ext>
            </a:extLst>
          </p:cNvPr>
          <p:cNvSpPr/>
          <p:nvPr/>
        </p:nvSpPr>
        <p:spPr>
          <a:xfrm>
            <a:off x="7376623" y="274189"/>
            <a:ext cx="2470509" cy="1624622"/>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000"/>
              <a:t>Sometimes you see them on day time TV</a:t>
            </a:r>
          </a:p>
        </p:txBody>
      </p:sp>
      <p:sp>
        <p:nvSpPr>
          <p:cNvPr id="6" name="Speech Bubble: Oval 5">
            <a:extLst>
              <a:ext uri="{FF2B5EF4-FFF2-40B4-BE49-F238E27FC236}">
                <a16:creationId xmlns:a16="http://schemas.microsoft.com/office/drawing/2014/main" id="{0AE523F3-8545-4616-8ECF-BB5209F8BB9A}"/>
              </a:ext>
            </a:extLst>
          </p:cNvPr>
          <p:cNvSpPr/>
          <p:nvPr/>
        </p:nvSpPr>
        <p:spPr>
          <a:xfrm>
            <a:off x="9564871" y="1395556"/>
            <a:ext cx="2277280" cy="168271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a:solidFill>
                <a:schemeClr val="bg1"/>
              </a:solidFill>
            </a:endParaRPr>
          </a:p>
          <a:p>
            <a:pPr algn="ctr"/>
            <a:r>
              <a:rPr lang="en-GB">
                <a:solidFill>
                  <a:schemeClr val="bg1"/>
                </a:solidFill>
              </a:rPr>
              <a:t>I saw the TV </a:t>
            </a:r>
            <a:br>
              <a:rPr lang="en-GB">
                <a:solidFill>
                  <a:schemeClr val="bg1"/>
                </a:solidFill>
              </a:rPr>
            </a:br>
            <a:r>
              <a:rPr lang="en-GB">
                <a:solidFill>
                  <a:schemeClr val="bg1"/>
                </a:solidFill>
              </a:rPr>
              <a:t>advert but fast forwarded past it</a:t>
            </a:r>
          </a:p>
          <a:p>
            <a:pPr algn="ctr"/>
            <a:endParaRPr lang="en-GB"/>
          </a:p>
        </p:txBody>
      </p:sp>
      <p:sp>
        <p:nvSpPr>
          <p:cNvPr id="18" name="Speech Bubble: Oval 17">
            <a:extLst>
              <a:ext uri="{FF2B5EF4-FFF2-40B4-BE49-F238E27FC236}">
                <a16:creationId xmlns:a16="http://schemas.microsoft.com/office/drawing/2014/main" id="{F8631978-FC0A-4396-9DC5-0E50AC71EBCA}"/>
              </a:ext>
            </a:extLst>
          </p:cNvPr>
          <p:cNvSpPr/>
          <p:nvPr/>
        </p:nvSpPr>
        <p:spPr>
          <a:xfrm>
            <a:off x="1975421" y="3696345"/>
            <a:ext cx="2457534" cy="1563012"/>
          </a:xfrm>
          <a:prstGeom prst="wedgeEllipseCallout">
            <a:avLst>
              <a:gd name="adj1" fmla="val 58709"/>
              <a:gd name="adj2" fmla="val -54442"/>
            </a:avLst>
          </a:prstGeom>
          <a:solidFill>
            <a:srgbClr val="115CB2"/>
          </a:solidFill>
          <a:ln>
            <a:solidFill>
              <a:srgbClr val="115C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Social media is a major influence on young people</a:t>
            </a:r>
          </a:p>
        </p:txBody>
      </p:sp>
    </p:spTree>
    <p:custDataLst>
      <p:tags r:id="rId1"/>
    </p:custDataLst>
    <p:extLst>
      <p:ext uri="{BB962C8B-B14F-4D97-AF65-F5344CB8AC3E}">
        <p14:creationId xmlns:p14="http://schemas.microsoft.com/office/powerpoint/2010/main" val="8326980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DF0ED03C-441F-4EF8-97B0-C0E67C659AAE}"/>
              </a:ext>
            </a:extLst>
          </p:cNvPr>
          <p:cNvSpPr/>
          <p:nvPr/>
        </p:nvSpPr>
        <p:spPr>
          <a:xfrm rot="1505746">
            <a:off x="415380" y="2110303"/>
            <a:ext cx="5854045" cy="3261675"/>
          </a:xfrm>
          <a:prstGeom prst="ellipse">
            <a:avLst/>
          </a:prstGeom>
          <a:solidFill>
            <a:schemeClr val="accent2">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7">
            <a:extLst>
              <a:ext uri="{FF2B5EF4-FFF2-40B4-BE49-F238E27FC236}">
                <a16:creationId xmlns:a16="http://schemas.microsoft.com/office/drawing/2014/main" id="{5D129198-E4E5-4645-BD00-C701D662EDC4}"/>
              </a:ext>
            </a:extLst>
          </p:cNvPr>
          <p:cNvSpPr>
            <a:spLocks noGrp="1"/>
          </p:cNvSpPr>
          <p:nvPr>
            <p:ph type="title"/>
          </p:nvPr>
        </p:nvSpPr>
        <p:spPr>
          <a:xfrm>
            <a:off x="6597257" y="2020430"/>
            <a:ext cx="5328992" cy="1065705"/>
          </a:xfrm>
        </p:spPr>
        <p:txBody>
          <a:bodyPr/>
          <a:lstStyle/>
          <a:p>
            <a:r>
              <a:rPr lang="en-GB">
                <a:solidFill>
                  <a:schemeClr val="accent5"/>
                </a:solidFill>
              </a:rPr>
              <a:t>CHALLENGE</a:t>
            </a:r>
          </a:p>
        </p:txBody>
      </p:sp>
      <p:sp>
        <p:nvSpPr>
          <p:cNvPr id="6" name="Text Placeholder 5">
            <a:extLst>
              <a:ext uri="{FF2B5EF4-FFF2-40B4-BE49-F238E27FC236}">
                <a16:creationId xmlns:a16="http://schemas.microsoft.com/office/drawing/2014/main" id="{A629948C-ACD7-4AF5-AF26-54B04D16D611}"/>
              </a:ext>
            </a:extLst>
          </p:cNvPr>
          <p:cNvSpPr>
            <a:spLocks noGrp="1"/>
          </p:cNvSpPr>
          <p:nvPr>
            <p:ph type="body" idx="1"/>
          </p:nvPr>
        </p:nvSpPr>
        <p:spPr>
          <a:xfrm>
            <a:off x="6684805" y="3211287"/>
            <a:ext cx="5241444" cy="2623906"/>
          </a:xfrm>
        </p:spPr>
        <p:txBody>
          <a:bodyPr>
            <a:noAutofit/>
          </a:bodyPr>
          <a:lstStyle/>
          <a:p>
            <a:r>
              <a:rPr lang="en-GB" b="1">
                <a:solidFill>
                  <a:schemeClr val="tx1"/>
                </a:solidFill>
              </a:rPr>
              <a:t>Create a support tool.</a:t>
            </a:r>
          </a:p>
          <a:p>
            <a:r>
              <a:rPr lang="en-GB">
                <a:solidFill>
                  <a:schemeClr val="tx1"/>
                </a:solidFill>
              </a:rPr>
              <a:t>Include information on the organisations which deal with the prevention of gambling and gaming-related harms and other organisations who help those already addicted. Use illustrations and photographs to convey your message.  </a:t>
            </a:r>
          </a:p>
        </p:txBody>
      </p:sp>
      <p:sp>
        <p:nvSpPr>
          <p:cNvPr id="9" name="Text Placeholder 8">
            <a:extLst>
              <a:ext uri="{FF2B5EF4-FFF2-40B4-BE49-F238E27FC236}">
                <a16:creationId xmlns:a16="http://schemas.microsoft.com/office/drawing/2014/main" id="{DFABA6DD-27D1-40C8-BBD3-41130A5307D3}"/>
              </a:ext>
            </a:extLst>
          </p:cNvPr>
          <p:cNvSpPr>
            <a:spLocks noGrp="1"/>
          </p:cNvSpPr>
          <p:nvPr>
            <p:ph type="body" sz="quarter" idx="13"/>
          </p:nvPr>
        </p:nvSpPr>
        <p:spPr>
          <a:xfrm>
            <a:off x="248967" y="-56486"/>
            <a:ext cx="5606143" cy="403225"/>
          </a:xfrm>
        </p:spPr>
        <p:txBody>
          <a:bodyPr/>
          <a:lstStyle/>
          <a:p>
            <a:pPr marL="0" indent="0">
              <a:buNone/>
            </a:pPr>
            <a:r>
              <a:rPr lang="en-GB" b="1"/>
              <a:t>YEAR 12 / LESSON 3</a:t>
            </a:r>
          </a:p>
        </p:txBody>
      </p:sp>
      <p:pic>
        <p:nvPicPr>
          <p:cNvPr id="4" name="Picture 3" descr="A close up of a piece of paper&#10;&#10;Description automatically generated">
            <a:extLst>
              <a:ext uri="{FF2B5EF4-FFF2-40B4-BE49-F238E27FC236}">
                <a16:creationId xmlns:a16="http://schemas.microsoft.com/office/drawing/2014/main" id="{39C833A3-600A-4390-8491-681C1625D8A6}"/>
              </a:ext>
            </a:extLst>
          </p:cNvPr>
          <p:cNvPicPr>
            <a:picLocks noChangeAspect="1"/>
          </p:cNvPicPr>
          <p:nvPr/>
        </p:nvPicPr>
        <p:blipFill rotWithShape="1">
          <a:blip r:embed="rId3">
            <a:extLst>
              <a:ext uri="{28A0092B-C50C-407E-A947-70E740481C1C}">
                <a14:useLocalDpi xmlns:a14="http://schemas.microsoft.com/office/drawing/2010/main" val="0"/>
              </a:ext>
            </a:extLst>
          </a:blip>
          <a:srcRect l="3802" t="22681" b="18350"/>
          <a:stretch/>
        </p:blipFill>
        <p:spPr>
          <a:xfrm>
            <a:off x="-2" y="2382716"/>
            <a:ext cx="6597259" cy="4044100"/>
          </a:xfrm>
          <a:prstGeom prst="rect">
            <a:avLst/>
          </a:prstGeom>
        </p:spPr>
      </p:pic>
    </p:spTree>
    <p:custDataLst>
      <p:tags r:id="rId1"/>
    </p:custDataLst>
    <p:extLst>
      <p:ext uri="{BB962C8B-B14F-4D97-AF65-F5344CB8AC3E}">
        <p14:creationId xmlns:p14="http://schemas.microsoft.com/office/powerpoint/2010/main" val="28125116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OBJECTIVES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12 / LESSON 3</a:t>
            </a:r>
          </a:p>
        </p:txBody>
      </p:sp>
      <p:sp>
        <p:nvSpPr>
          <p:cNvPr id="10" name="Rectangle 9">
            <a:extLst>
              <a:ext uri="{FF2B5EF4-FFF2-40B4-BE49-F238E27FC236}">
                <a16:creationId xmlns:a16="http://schemas.microsoft.com/office/drawing/2014/main" id="{C9CF0E58-A08E-4529-A7E5-B7A3809C5FAE}"/>
              </a:ext>
            </a:extLst>
          </p:cNvPr>
          <p:cNvSpPr/>
          <p:nvPr/>
        </p:nvSpPr>
        <p:spPr>
          <a:xfrm rot="16200000">
            <a:off x="6100528" y="4807351"/>
            <a:ext cx="815498" cy="1828800"/>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Graphic 10" descr="Signature with solid fill">
            <a:extLst>
              <a:ext uri="{FF2B5EF4-FFF2-40B4-BE49-F238E27FC236}">
                <a16:creationId xmlns:a16="http://schemas.microsoft.com/office/drawing/2014/main" id="{3AA2DF31-1545-45CF-9FA3-50392175FC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4285" y="2934996"/>
            <a:ext cx="4113673" cy="4113673"/>
          </a:xfrm>
          <a:prstGeom prst="rect">
            <a:avLst/>
          </a:prstGeom>
        </p:spPr>
      </p:pic>
      <p:graphicFrame>
        <p:nvGraphicFramePr>
          <p:cNvPr id="18" name="TextBox 11">
            <a:extLst>
              <a:ext uri="{FF2B5EF4-FFF2-40B4-BE49-F238E27FC236}">
                <a16:creationId xmlns:a16="http://schemas.microsoft.com/office/drawing/2014/main" id="{721F1D36-4EF0-4AEC-A2F6-0ECF2D1D3490}"/>
              </a:ext>
            </a:extLst>
          </p:cNvPr>
          <p:cNvGraphicFramePr/>
          <p:nvPr/>
        </p:nvGraphicFramePr>
        <p:xfrm>
          <a:off x="370114" y="1634161"/>
          <a:ext cx="8839200" cy="336553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extLst>
      <p:ext uri="{BB962C8B-B14F-4D97-AF65-F5344CB8AC3E}">
        <p14:creationId xmlns:p14="http://schemas.microsoft.com/office/powerpoint/2010/main" val="30082228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OUTCOMES</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12 / LESSON 3</a:t>
            </a:r>
          </a:p>
        </p:txBody>
      </p:sp>
      <p:graphicFrame>
        <p:nvGraphicFramePr>
          <p:cNvPr id="19" name="Content Placeholder 5">
            <a:extLst>
              <a:ext uri="{FF2B5EF4-FFF2-40B4-BE49-F238E27FC236}">
                <a16:creationId xmlns:a16="http://schemas.microsoft.com/office/drawing/2014/main" id="{422D02C3-EE18-426C-A8D4-DA0BBEA39E2A}"/>
              </a:ext>
            </a:extLst>
          </p:cNvPr>
          <p:cNvGraphicFramePr/>
          <p:nvPr>
            <p:extLst>
              <p:ext uri="{D42A27DB-BD31-4B8C-83A1-F6EECF244321}">
                <p14:modId xmlns:p14="http://schemas.microsoft.com/office/powerpoint/2010/main" val="2465175958"/>
              </p:ext>
            </p:extLst>
          </p:nvPr>
        </p:nvGraphicFramePr>
        <p:xfrm>
          <a:off x="569530" y="1431110"/>
          <a:ext cx="11028635" cy="47240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extLst>
      <p:ext uri="{BB962C8B-B14F-4D97-AF65-F5344CB8AC3E}">
        <p14:creationId xmlns:p14="http://schemas.microsoft.com/office/powerpoint/2010/main" val="41170472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A6E95ED-BEF1-4E05-B64D-5AE214D38DC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48965" y="244759"/>
            <a:ext cx="6613241" cy="6613241"/>
          </a:xfrm>
          <a:prstGeom prst="rect">
            <a:avLst/>
          </a:prstGeom>
        </p:spPr>
      </p:pic>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GIVE ME FIVE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12 / LESSON 3</a:t>
            </a:r>
          </a:p>
        </p:txBody>
      </p:sp>
      <p:sp>
        <p:nvSpPr>
          <p:cNvPr id="16" name="Content Placeholder 5">
            <a:extLst>
              <a:ext uri="{FF2B5EF4-FFF2-40B4-BE49-F238E27FC236}">
                <a16:creationId xmlns:a16="http://schemas.microsoft.com/office/drawing/2014/main" id="{89145BF4-6DF3-419E-944E-F4FF9A65AB71}"/>
              </a:ext>
            </a:extLst>
          </p:cNvPr>
          <p:cNvSpPr>
            <a:spLocks noGrp="1"/>
          </p:cNvSpPr>
          <p:nvPr>
            <p:ph idx="1"/>
          </p:nvPr>
        </p:nvSpPr>
        <p:spPr>
          <a:xfrm>
            <a:off x="5987143" y="2290074"/>
            <a:ext cx="5650232" cy="3080916"/>
          </a:xfrm>
        </p:spPr>
        <p:txBody>
          <a:bodyPr>
            <a:noAutofit/>
          </a:bodyPr>
          <a:lstStyle/>
          <a:p>
            <a:pPr marL="0" indent="0" algn="ctr" fontAlgn="base">
              <a:buNone/>
            </a:pPr>
            <a:r>
              <a:rPr lang="en-GB" sz="2400"/>
              <a:t>What signs or behaviours could indicate gambling or gaming-related harm?</a:t>
            </a:r>
          </a:p>
          <a:p>
            <a:pPr marL="0" indent="0" algn="ctr" fontAlgn="base">
              <a:buNone/>
            </a:pPr>
            <a:endParaRPr lang="en-GB" sz="2400"/>
          </a:p>
          <a:p>
            <a:pPr marL="0" indent="0" algn="ctr" fontAlgn="base">
              <a:buNone/>
            </a:pPr>
            <a:r>
              <a:rPr lang="en-GB" sz="2400"/>
              <a:t>Draw around your hand and write down a sign or behaviour for each finger.</a:t>
            </a:r>
          </a:p>
          <a:p>
            <a:pPr marL="0" indent="0" algn="ctr" fontAlgn="base">
              <a:buNone/>
            </a:pPr>
            <a:endParaRPr lang="en-GB" sz="2400"/>
          </a:p>
          <a:p>
            <a:pPr marL="0" indent="0" algn="ctr" fontAlgn="base">
              <a:buNone/>
            </a:pPr>
            <a:r>
              <a:rPr lang="en-GB" sz="2400"/>
              <a:t>Share and discuss. </a:t>
            </a:r>
          </a:p>
        </p:txBody>
      </p:sp>
    </p:spTree>
    <p:custDataLst>
      <p:tags r:id="rId1"/>
    </p:custDataLst>
    <p:extLst>
      <p:ext uri="{BB962C8B-B14F-4D97-AF65-F5344CB8AC3E}">
        <p14:creationId xmlns:p14="http://schemas.microsoft.com/office/powerpoint/2010/main" val="28966775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LET’S CREATE</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368710" y="1634161"/>
            <a:ext cx="6130925" cy="4494496"/>
          </a:xfrm>
        </p:spPr>
        <p:txBody>
          <a:bodyPr>
            <a:normAutofit/>
          </a:bodyPr>
          <a:lstStyle/>
          <a:p>
            <a:pPr marL="0" indent="0" fontAlgn="base">
              <a:buNone/>
            </a:pPr>
            <a:r>
              <a:rPr lang="en-US" sz="2400" b="1"/>
              <a:t>Prepare an information handbook to inform people on:</a:t>
            </a:r>
            <a:endParaRPr lang="en-GB" sz="2400" b="1"/>
          </a:p>
          <a:p>
            <a:pPr lvl="0" fontAlgn="base"/>
            <a:r>
              <a:rPr lang="en-US" sz="2400"/>
              <a:t>The signs of gambling or gaming-related harm</a:t>
            </a:r>
            <a:endParaRPr lang="en-GB" sz="2400"/>
          </a:p>
          <a:p>
            <a:pPr lvl="0" fontAlgn="base"/>
            <a:r>
              <a:rPr lang="en-US" sz="2400"/>
              <a:t>The organisations which deal with the prevention of gambling and gaming-related harms</a:t>
            </a:r>
            <a:endParaRPr lang="en-GB" sz="2400"/>
          </a:p>
          <a:p>
            <a:pPr lvl="0" fontAlgn="base"/>
            <a:r>
              <a:rPr lang="en-US" sz="2400"/>
              <a:t>The organisations who support people who are experiencing gambling and gaming-related harms. </a:t>
            </a:r>
            <a:endParaRPr lang="en-GB" sz="2400"/>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12 / LESSON 3</a:t>
            </a:r>
          </a:p>
        </p:txBody>
      </p:sp>
      <p:pic>
        <p:nvPicPr>
          <p:cNvPr id="7" name="Picture 6" descr="A picture containing toy, room&#10;&#10;Description automatically generated">
            <a:extLst>
              <a:ext uri="{FF2B5EF4-FFF2-40B4-BE49-F238E27FC236}">
                <a16:creationId xmlns:a16="http://schemas.microsoft.com/office/drawing/2014/main" id="{C9E21C8D-C922-4CC1-97EF-722381A25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6365" y="244759"/>
            <a:ext cx="5692365" cy="5990734"/>
          </a:xfrm>
          <a:prstGeom prst="rect">
            <a:avLst/>
          </a:prstGeom>
        </p:spPr>
      </p:pic>
    </p:spTree>
    <p:custDataLst>
      <p:tags r:id="rId1"/>
    </p:custDataLst>
    <p:extLst>
      <p:ext uri="{BB962C8B-B14F-4D97-AF65-F5344CB8AC3E}">
        <p14:creationId xmlns:p14="http://schemas.microsoft.com/office/powerpoint/2010/main" val="23373599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TWEET</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783490" y="2318657"/>
            <a:ext cx="4822653" cy="3989817"/>
          </a:xfrm>
        </p:spPr>
        <p:txBody>
          <a:bodyPr>
            <a:normAutofit/>
          </a:bodyPr>
          <a:lstStyle/>
          <a:p>
            <a:pPr marL="0" indent="0" algn="ctr" fontAlgn="base">
              <a:buNone/>
            </a:pPr>
            <a:r>
              <a:rPr lang="en-GB" sz="2400" b="1"/>
              <a:t>On a post-it, write a Tweet advertising one of the organisations you have researched. </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12 / LESSON 3</a:t>
            </a:r>
          </a:p>
        </p:txBody>
      </p:sp>
      <p:pic>
        <p:nvPicPr>
          <p:cNvPr id="9" name="Picture 8" descr="A close up of a logo&#10;&#10;Description automatically generated">
            <a:extLst>
              <a:ext uri="{FF2B5EF4-FFF2-40B4-BE49-F238E27FC236}">
                <a16:creationId xmlns:a16="http://schemas.microsoft.com/office/drawing/2014/main" id="{AC347106-FFDF-4DD2-BD0A-329564BBA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9264" y="1464478"/>
            <a:ext cx="5237060" cy="4736969"/>
          </a:xfrm>
          <a:prstGeom prst="rect">
            <a:avLst/>
          </a:prstGeom>
        </p:spPr>
      </p:pic>
    </p:spTree>
    <p:custDataLst>
      <p:tags r:id="rId1"/>
    </p:custDataLst>
    <p:extLst>
      <p:ext uri="{BB962C8B-B14F-4D97-AF65-F5344CB8AC3E}">
        <p14:creationId xmlns:p14="http://schemas.microsoft.com/office/powerpoint/2010/main" val="386133219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Autofit/>
          </a:bodyPr>
          <a:lstStyle/>
          <a:p>
            <a:pPr marL="0" lvl="0" indent="0" algn="ctr">
              <a:buNone/>
            </a:pPr>
            <a:r>
              <a:rPr lang="en-GB" sz="2400"/>
              <a:t>If you are worried about any of the content today you can talk to a teacher or member of staff. For additional support relating to your own or someone else’s relationship with gambling/gaming you can contact Childline or GamCare.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12 / LESSON 3</a:t>
            </a:r>
          </a:p>
        </p:txBody>
      </p:sp>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BBC5F4BE-897B-47BE-895F-4C3B43BE2E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4785" y="3986064"/>
            <a:ext cx="2304962" cy="661711"/>
          </a:xfrm>
          <a:prstGeom prst="rect">
            <a:avLst/>
          </a:prstGeom>
        </p:spPr>
      </p:pic>
      <p:sp>
        <p:nvSpPr>
          <p:cNvPr id="8" name="TextBox 7">
            <a:extLst>
              <a:ext uri="{FF2B5EF4-FFF2-40B4-BE49-F238E27FC236}">
                <a16:creationId xmlns:a16="http://schemas.microsoft.com/office/drawing/2014/main" id="{CBCABC64-042F-4D19-A431-8E087C59CAD6}"/>
              </a:ext>
            </a:extLst>
          </p:cNvPr>
          <p:cNvSpPr txBox="1"/>
          <p:nvPr/>
        </p:nvSpPr>
        <p:spPr>
          <a:xfrm>
            <a:off x="2157273" y="4385569"/>
            <a:ext cx="3777343" cy="923330"/>
          </a:xfrm>
          <a:prstGeom prst="rect">
            <a:avLst/>
          </a:prstGeom>
          <a:noFill/>
        </p:spPr>
        <p:txBody>
          <a:bodyPr wrap="square">
            <a:spAutoFit/>
          </a:bodyPr>
          <a:lstStyle/>
          <a:p>
            <a:pPr algn="ctr"/>
            <a:endParaRPr lang="en-GB" sz="1800" b="1">
              <a:effectLst/>
              <a:ea typeface="Times New Roman" panose="02020603050405020304" pitchFamily="18" charset="0"/>
            </a:endParaRPr>
          </a:p>
          <a:p>
            <a:pPr algn="ctr"/>
            <a:r>
              <a:rPr lang="en-GB" sz="1800" b="1" u="sng" kern="1200">
                <a:solidFill>
                  <a:srgbClr val="000000"/>
                </a:solidFill>
                <a:effectLst/>
                <a:ea typeface="Times New Roman" panose="02020603050405020304" pitchFamily="18" charset="0"/>
              </a:rPr>
              <a:t>YoungPeopleService@gamcare.org.uk</a:t>
            </a:r>
            <a:endParaRPr lang="en-GB" sz="1800" b="1">
              <a:effectLst/>
              <a:ea typeface="Times New Roman" panose="02020603050405020304" pitchFamily="18" charset="0"/>
            </a:endParaRPr>
          </a:p>
          <a:p>
            <a:pPr algn="ctr"/>
            <a:r>
              <a:rPr lang="en-GB" sz="1800" b="1" kern="1200">
                <a:solidFill>
                  <a:srgbClr val="000000"/>
                </a:solidFill>
                <a:effectLst/>
                <a:ea typeface="Times New Roman" panose="02020603050405020304" pitchFamily="18" charset="0"/>
              </a:rPr>
              <a:t>T:</a:t>
            </a:r>
            <a:r>
              <a:rPr lang="en-GB" sz="1800" b="1">
                <a:solidFill>
                  <a:srgbClr val="000000"/>
                </a:solidFill>
                <a:ea typeface="Times New Roman" panose="02020603050405020304" pitchFamily="18" charset="0"/>
              </a:rPr>
              <a:t> 02030926964</a:t>
            </a:r>
            <a:endParaRPr lang="en-GB" sz="1800" b="1" kern="1200">
              <a:solidFill>
                <a:srgbClr val="000000"/>
              </a:solidFill>
              <a:effectLst/>
              <a:ea typeface="Times New Roman" panose="02020603050405020304" pitchFamily="18" charset="0"/>
            </a:endParaRPr>
          </a:p>
        </p:txBody>
      </p:sp>
    </p:spTree>
    <p:custDataLst>
      <p:tags r:id="rId1"/>
    </p:custDataLst>
    <p:extLst>
      <p:ext uri="{BB962C8B-B14F-4D97-AF65-F5344CB8AC3E}">
        <p14:creationId xmlns:p14="http://schemas.microsoft.com/office/powerpoint/2010/main" val="12837589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1A71ACA9-3F12-4026-8224-1300323984CD}"/>
              </a:ext>
            </a:extLst>
          </p:cNvPr>
          <p:cNvSpPr/>
          <p:nvPr/>
        </p:nvSpPr>
        <p:spPr>
          <a:xfrm>
            <a:off x="130139" y="3809161"/>
            <a:ext cx="2432116" cy="2292354"/>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258932" y="4432170"/>
            <a:ext cx="5601090" cy="1207269"/>
          </a:xfrm>
        </p:spPr>
        <p:txBody>
          <a:bodyPr>
            <a:normAutofit fontScale="90000"/>
          </a:bodyPr>
          <a:lstStyle/>
          <a:p>
            <a:r>
              <a:rPr lang="en-GB" sz="5600"/>
              <a:t>ADDICTION AND MENTAL HEALTH</a:t>
            </a: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493507" y="3528008"/>
            <a:ext cx="3345211" cy="719122"/>
          </a:xfrm>
        </p:spPr>
        <p:txBody>
          <a:bodyPr>
            <a:normAutofit/>
          </a:bodyPr>
          <a:lstStyle/>
          <a:p>
            <a:r>
              <a:rPr lang="en-GB"/>
              <a:t>YEAR 12 / LESSON 4</a:t>
            </a:r>
          </a:p>
        </p:txBody>
      </p:sp>
      <p:pic>
        <p:nvPicPr>
          <p:cNvPr id="8" name="Picture 7" descr="A picture containing room&#10;&#10;Description automatically generated">
            <a:extLst>
              <a:ext uri="{FF2B5EF4-FFF2-40B4-BE49-F238E27FC236}">
                <a16:creationId xmlns:a16="http://schemas.microsoft.com/office/drawing/2014/main" id="{DAB727EF-E8C0-462C-9485-C8070C6DEB55}"/>
              </a:ext>
            </a:extLst>
          </p:cNvPr>
          <p:cNvPicPr>
            <a:picLocks noChangeAspect="1"/>
          </p:cNvPicPr>
          <p:nvPr/>
        </p:nvPicPr>
        <p:blipFill rotWithShape="1">
          <a:blip r:embed="rId3">
            <a:extLst>
              <a:ext uri="{28A0092B-C50C-407E-A947-70E740481C1C}">
                <a14:useLocalDpi xmlns:a14="http://schemas.microsoft.com/office/drawing/2010/main" val="0"/>
              </a:ext>
            </a:extLst>
          </a:blip>
          <a:srcRect b="10576"/>
          <a:stretch/>
        </p:blipFill>
        <p:spPr>
          <a:xfrm rot="21600000">
            <a:off x="6408388" y="249478"/>
            <a:ext cx="3433944" cy="3070769"/>
          </a:xfrm>
          <a:prstGeom prst="rect">
            <a:avLst/>
          </a:prstGeom>
        </p:spPr>
      </p:pic>
      <p:pic>
        <p:nvPicPr>
          <p:cNvPr id="6" name="Picture 5" descr="A picture containing clock&#10;&#10;Description automatically generated">
            <a:extLst>
              <a:ext uri="{FF2B5EF4-FFF2-40B4-BE49-F238E27FC236}">
                <a16:creationId xmlns:a16="http://schemas.microsoft.com/office/drawing/2014/main" id="{837A7BAE-1312-4294-B3B9-2F6DCFF320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8388" y="550169"/>
            <a:ext cx="4699336" cy="6307831"/>
          </a:xfrm>
          <a:prstGeom prst="rect">
            <a:avLst/>
          </a:prstGeom>
        </p:spPr>
      </p:pic>
    </p:spTree>
    <p:custDataLst>
      <p:tags r:id="rId1"/>
    </p:custDataLst>
    <p:extLst>
      <p:ext uri="{BB962C8B-B14F-4D97-AF65-F5344CB8AC3E}">
        <p14:creationId xmlns:p14="http://schemas.microsoft.com/office/powerpoint/2010/main" val="420425073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D129198-E4E5-4645-BD00-C701D662EDC4}"/>
              </a:ext>
            </a:extLst>
          </p:cNvPr>
          <p:cNvSpPr>
            <a:spLocks noGrp="1"/>
          </p:cNvSpPr>
          <p:nvPr>
            <p:ph type="title"/>
          </p:nvPr>
        </p:nvSpPr>
        <p:spPr>
          <a:xfrm>
            <a:off x="6232187" y="1697701"/>
            <a:ext cx="5552660" cy="958414"/>
          </a:xfrm>
        </p:spPr>
        <p:txBody>
          <a:bodyPr/>
          <a:lstStyle/>
          <a:p>
            <a:r>
              <a:rPr lang="en-GB">
                <a:solidFill>
                  <a:schemeClr val="accent5"/>
                </a:solidFill>
              </a:rPr>
              <a:t>CHALLENGE</a:t>
            </a:r>
          </a:p>
        </p:txBody>
      </p:sp>
      <p:sp>
        <p:nvSpPr>
          <p:cNvPr id="6" name="Text Placeholder 5">
            <a:extLst>
              <a:ext uri="{FF2B5EF4-FFF2-40B4-BE49-F238E27FC236}">
                <a16:creationId xmlns:a16="http://schemas.microsoft.com/office/drawing/2014/main" id="{A629948C-ACD7-4AF5-AF26-54B04D16D611}"/>
              </a:ext>
            </a:extLst>
          </p:cNvPr>
          <p:cNvSpPr>
            <a:spLocks noGrp="1"/>
          </p:cNvSpPr>
          <p:nvPr>
            <p:ph type="body" idx="1"/>
          </p:nvPr>
        </p:nvSpPr>
        <p:spPr>
          <a:xfrm>
            <a:off x="6232187" y="2792039"/>
            <a:ext cx="5552660" cy="1933024"/>
          </a:xfrm>
        </p:spPr>
        <p:txBody>
          <a:bodyPr>
            <a:noAutofit/>
          </a:bodyPr>
          <a:lstStyle/>
          <a:p>
            <a:r>
              <a:rPr lang="en-US" b="1">
                <a:solidFill>
                  <a:schemeClr val="tx1"/>
                </a:solidFill>
              </a:rPr>
              <a:t>D</a:t>
            </a:r>
            <a:r>
              <a:rPr lang="en-GB" b="1">
                <a:solidFill>
                  <a:schemeClr val="tx1"/>
                </a:solidFill>
              </a:rPr>
              <a:t>efine addiction. </a:t>
            </a:r>
          </a:p>
          <a:p>
            <a:r>
              <a:rPr lang="en-GB">
                <a:solidFill>
                  <a:schemeClr val="tx1"/>
                </a:solidFill>
              </a:rPr>
              <a:t>Why might a young person develop addictive behaviours that are linked to gambling? How does it affect different health aspects? Research these areas and find a case study to support your findings.</a:t>
            </a:r>
            <a:r>
              <a:rPr lang="en-GB" b="1">
                <a:solidFill>
                  <a:schemeClr val="tx1"/>
                </a:solidFill>
              </a:rPr>
              <a:t> </a:t>
            </a:r>
          </a:p>
          <a:p>
            <a:r>
              <a:rPr lang="en-GB">
                <a:solidFill>
                  <a:schemeClr val="tx1"/>
                </a:solidFill>
              </a:rPr>
              <a:t>Create a podcast, blog or resource to share your findings.</a:t>
            </a:r>
          </a:p>
        </p:txBody>
      </p:sp>
      <p:sp>
        <p:nvSpPr>
          <p:cNvPr id="9" name="Text Placeholder 8">
            <a:extLst>
              <a:ext uri="{FF2B5EF4-FFF2-40B4-BE49-F238E27FC236}">
                <a16:creationId xmlns:a16="http://schemas.microsoft.com/office/drawing/2014/main" id="{DFABA6DD-27D1-40C8-BBD3-41130A5307D3}"/>
              </a:ext>
            </a:extLst>
          </p:cNvPr>
          <p:cNvSpPr>
            <a:spLocks noGrp="1"/>
          </p:cNvSpPr>
          <p:nvPr>
            <p:ph type="body" sz="quarter" idx="13"/>
          </p:nvPr>
        </p:nvSpPr>
        <p:spPr>
          <a:xfrm>
            <a:off x="248967" y="-56486"/>
            <a:ext cx="5606143" cy="403225"/>
          </a:xfrm>
        </p:spPr>
        <p:txBody>
          <a:bodyPr/>
          <a:lstStyle/>
          <a:p>
            <a:pPr marL="0" indent="0">
              <a:buNone/>
            </a:pPr>
            <a:r>
              <a:rPr lang="en-GB" b="1"/>
              <a:t>YEAR 12 / LESSON 4</a:t>
            </a:r>
          </a:p>
        </p:txBody>
      </p:sp>
      <p:pic>
        <p:nvPicPr>
          <p:cNvPr id="4" name="Picture 3" descr="A picture containing table, cake, sitting, toy&#10;&#10;Description automatically generated">
            <a:extLst>
              <a:ext uri="{FF2B5EF4-FFF2-40B4-BE49-F238E27FC236}">
                <a16:creationId xmlns:a16="http://schemas.microsoft.com/office/drawing/2014/main" id="{96AC5334-6945-480E-B440-8F26E8BBAD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5" y="3277813"/>
            <a:ext cx="6232187" cy="3193570"/>
          </a:xfrm>
          <a:prstGeom prst="rect">
            <a:avLst/>
          </a:prstGeom>
        </p:spPr>
      </p:pic>
      <p:pic>
        <p:nvPicPr>
          <p:cNvPr id="11" name="Picture 10" descr="A close up of a logo&#10;&#10;Description automatically generated">
            <a:extLst>
              <a:ext uri="{FF2B5EF4-FFF2-40B4-BE49-F238E27FC236}">
                <a16:creationId xmlns:a16="http://schemas.microsoft.com/office/drawing/2014/main" id="{15AAB028-EE2D-44B5-8D90-32914750B8DE}"/>
              </a:ext>
            </a:extLst>
          </p:cNvPr>
          <p:cNvPicPr>
            <a:picLocks noChangeAspect="1"/>
          </p:cNvPicPr>
          <p:nvPr/>
        </p:nvPicPr>
        <p:blipFill rotWithShape="1">
          <a:blip r:embed="rId4">
            <a:extLst>
              <a:ext uri="{28A0092B-C50C-407E-A947-70E740481C1C}">
                <a14:useLocalDpi xmlns:a14="http://schemas.microsoft.com/office/drawing/2010/main" val="0"/>
              </a:ext>
            </a:extLst>
          </a:blip>
          <a:srcRect b="17090"/>
          <a:stretch/>
        </p:blipFill>
        <p:spPr>
          <a:xfrm>
            <a:off x="1947651" y="662403"/>
            <a:ext cx="3983659" cy="2816738"/>
          </a:xfrm>
          <a:prstGeom prst="rect">
            <a:avLst/>
          </a:prstGeom>
        </p:spPr>
      </p:pic>
    </p:spTree>
    <p:custDataLst>
      <p:tags r:id="rId1"/>
    </p:custDataLst>
    <p:extLst>
      <p:ext uri="{BB962C8B-B14F-4D97-AF65-F5344CB8AC3E}">
        <p14:creationId xmlns:p14="http://schemas.microsoft.com/office/powerpoint/2010/main" val="3055478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OBJECTIVES</a:t>
            </a:r>
          </a:p>
        </p:txBody>
      </p:sp>
      <p:graphicFrame>
        <p:nvGraphicFramePr>
          <p:cNvPr id="12" name="Content Placeholder 5">
            <a:extLst>
              <a:ext uri="{FF2B5EF4-FFF2-40B4-BE49-F238E27FC236}">
                <a16:creationId xmlns:a16="http://schemas.microsoft.com/office/drawing/2014/main" id="{FD171701-8172-4A66-8A31-3417A93E790D}"/>
              </a:ext>
            </a:extLst>
          </p:cNvPr>
          <p:cNvGraphicFramePr>
            <a:graphicFrameLocks noGrp="1"/>
          </p:cNvGraphicFramePr>
          <p:nvPr>
            <p:ph idx="1"/>
          </p:nvPr>
        </p:nvGraphicFramePr>
        <p:xfrm>
          <a:off x="455795" y="1634161"/>
          <a:ext cx="11072175" cy="42828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12 / LESSON 4</a:t>
            </a:r>
          </a:p>
        </p:txBody>
      </p:sp>
      <p:pic>
        <p:nvPicPr>
          <p:cNvPr id="14" name="Graphic 13" descr="Signature with solid fill">
            <a:extLst>
              <a:ext uri="{FF2B5EF4-FFF2-40B4-BE49-F238E27FC236}">
                <a16:creationId xmlns:a16="http://schemas.microsoft.com/office/drawing/2014/main" id="{E16DF709-2F65-4B04-9F97-E69FB516EF4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622970" y="3428999"/>
            <a:ext cx="3646715" cy="3646715"/>
          </a:xfrm>
          <a:prstGeom prst="rect">
            <a:avLst/>
          </a:prstGeom>
        </p:spPr>
      </p:pic>
    </p:spTree>
    <p:custDataLst>
      <p:tags r:id="rId1"/>
    </p:custDataLst>
    <p:extLst>
      <p:ext uri="{BB962C8B-B14F-4D97-AF65-F5344CB8AC3E}">
        <p14:creationId xmlns:p14="http://schemas.microsoft.com/office/powerpoint/2010/main" val="2383121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oy, doll, clock&#10;&#10;Description automatically generated">
            <a:extLst>
              <a:ext uri="{FF2B5EF4-FFF2-40B4-BE49-F238E27FC236}">
                <a16:creationId xmlns:a16="http://schemas.microsoft.com/office/drawing/2014/main" id="{7D3F38F7-FE9F-4367-94AA-0E100406E3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8630" y="1868958"/>
            <a:ext cx="7417598" cy="5117849"/>
          </a:xfrm>
          <a:prstGeom prst="rect">
            <a:avLst/>
          </a:prstGeom>
        </p:spPr>
      </p:pic>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REFLECT</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normAutofit/>
          </a:bodyPr>
          <a:lstStyle/>
          <a:p>
            <a:pPr marL="0" indent="0">
              <a:buNone/>
            </a:pPr>
            <a:r>
              <a:rPr lang="en-GB" b="1"/>
              <a:t>YEAR 11 / LESSON 1</a:t>
            </a:r>
          </a:p>
        </p:txBody>
      </p:sp>
      <p:sp>
        <p:nvSpPr>
          <p:cNvPr id="12" name="Speech Bubble: Oval 11">
            <a:extLst>
              <a:ext uri="{FF2B5EF4-FFF2-40B4-BE49-F238E27FC236}">
                <a16:creationId xmlns:a16="http://schemas.microsoft.com/office/drawing/2014/main" id="{16E691D4-D64D-406C-92BC-F5B5B0698F3F}"/>
              </a:ext>
            </a:extLst>
          </p:cNvPr>
          <p:cNvSpPr/>
          <p:nvPr/>
        </p:nvSpPr>
        <p:spPr>
          <a:xfrm>
            <a:off x="3212731" y="566582"/>
            <a:ext cx="2284661" cy="1429805"/>
          </a:xfrm>
          <a:prstGeom prst="wedgeEllipseCallout">
            <a:avLst>
              <a:gd name="adj1" fmla="val 6763"/>
              <a:gd name="adj2" fmla="val 76718"/>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a:solidFill>
                  <a:schemeClr val="bg1"/>
                </a:solidFill>
              </a:rPr>
              <a:t>How does it impact you?</a:t>
            </a:r>
            <a:endParaRPr lang="en-GB" sz="2200"/>
          </a:p>
        </p:txBody>
      </p:sp>
      <p:sp>
        <p:nvSpPr>
          <p:cNvPr id="13" name="TextBox 12">
            <a:extLst>
              <a:ext uri="{FF2B5EF4-FFF2-40B4-BE49-F238E27FC236}">
                <a16:creationId xmlns:a16="http://schemas.microsoft.com/office/drawing/2014/main" id="{260AEBFC-E226-437A-846B-60F8D030B215}"/>
              </a:ext>
            </a:extLst>
          </p:cNvPr>
          <p:cNvSpPr txBox="1"/>
          <p:nvPr/>
        </p:nvSpPr>
        <p:spPr>
          <a:xfrm>
            <a:off x="9472524" y="1970279"/>
            <a:ext cx="2470509" cy="1107996"/>
          </a:xfrm>
          <a:prstGeom prst="rect">
            <a:avLst/>
          </a:prstGeom>
          <a:noFill/>
        </p:spPr>
        <p:txBody>
          <a:bodyPr wrap="square" rtlCol="0">
            <a:spAutoFit/>
          </a:bodyPr>
          <a:lstStyle/>
          <a:p>
            <a:pPr algn="ctr"/>
            <a:r>
              <a:rPr lang="en-GB" sz="2200">
                <a:solidFill>
                  <a:schemeClr val="bg1"/>
                </a:solidFill>
              </a:rPr>
              <a:t>I saw the TV </a:t>
            </a:r>
            <a:br>
              <a:rPr lang="en-GB" sz="2200">
                <a:solidFill>
                  <a:schemeClr val="bg1"/>
                </a:solidFill>
              </a:rPr>
            </a:br>
            <a:r>
              <a:rPr lang="en-GB" sz="2200">
                <a:solidFill>
                  <a:schemeClr val="bg1"/>
                </a:solidFill>
              </a:rPr>
              <a:t>advert but fast forwarded past it</a:t>
            </a:r>
          </a:p>
        </p:txBody>
      </p:sp>
      <p:sp>
        <p:nvSpPr>
          <p:cNvPr id="19" name="TextBox 18">
            <a:extLst>
              <a:ext uri="{FF2B5EF4-FFF2-40B4-BE49-F238E27FC236}">
                <a16:creationId xmlns:a16="http://schemas.microsoft.com/office/drawing/2014/main" id="{26E36324-CFB1-493F-A518-10BA8D1F802A}"/>
              </a:ext>
            </a:extLst>
          </p:cNvPr>
          <p:cNvSpPr txBox="1"/>
          <p:nvPr/>
        </p:nvSpPr>
        <p:spPr>
          <a:xfrm>
            <a:off x="9500783" y="4039533"/>
            <a:ext cx="2470509" cy="430887"/>
          </a:xfrm>
          <a:prstGeom prst="rect">
            <a:avLst/>
          </a:prstGeom>
          <a:noFill/>
        </p:spPr>
        <p:txBody>
          <a:bodyPr wrap="square" rtlCol="0">
            <a:spAutoFit/>
          </a:bodyPr>
          <a:lstStyle/>
          <a:p>
            <a:pPr algn="ctr"/>
            <a:r>
              <a:rPr lang="en-GB" sz="2200">
                <a:solidFill>
                  <a:schemeClr val="bg1"/>
                </a:solidFill>
              </a:rPr>
              <a:t>it</a:t>
            </a:r>
          </a:p>
        </p:txBody>
      </p:sp>
      <p:sp>
        <p:nvSpPr>
          <p:cNvPr id="24" name="TextBox 23">
            <a:extLst>
              <a:ext uri="{FF2B5EF4-FFF2-40B4-BE49-F238E27FC236}">
                <a16:creationId xmlns:a16="http://schemas.microsoft.com/office/drawing/2014/main" id="{8AD8B67C-EA54-41A3-8887-CB2970E5295F}"/>
              </a:ext>
            </a:extLst>
          </p:cNvPr>
          <p:cNvSpPr txBox="1"/>
          <p:nvPr/>
        </p:nvSpPr>
        <p:spPr>
          <a:xfrm>
            <a:off x="9542879" y="2839832"/>
            <a:ext cx="2470509" cy="430887"/>
          </a:xfrm>
          <a:prstGeom prst="rect">
            <a:avLst/>
          </a:prstGeom>
          <a:noFill/>
        </p:spPr>
        <p:txBody>
          <a:bodyPr wrap="square" rtlCol="0">
            <a:spAutoFit/>
          </a:bodyPr>
          <a:lstStyle/>
          <a:p>
            <a:pPr algn="ctr"/>
            <a:r>
              <a:rPr lang="en-GB" sz="2200">
                <a:solidFill>
                  <a:schemeClr val="bg1"/>
                </a:solidFill>
              </a:rPr>
              <a:t>it</a:t>
            </a:r>
          </a:p>
        </p:txBody>
      </p:sp>
      <p:sp>
        <p:nvSpPr>
          <p:cNvPr id="25" name="Speech Bubble: Oval 24">
            <a:extLst>
              <a:ext uri="{FF2B5EF4-FFF2-40B4-BE49-F238E27FC236}">
                <a16:creationId xmlns:a16="http://schemas.microsoft.com/office/drawing/2014/main" id="{18FE690E-0D29-4D00-A905-E3AEDBDF0DCB}"/>
              </a:ext>
            </a:extLst>
          </p:cNvPr>
          <p:cNvSpPr/>
          <p:nvPr/>
        </p:nvSpPr>
        <p:spPr>
          <a:xfrm>
            <a:off x="5698502" y="638093"/>
            <a:ext cx="3338854" cy="1429805"/>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200"/>
              <a:t>Are there any safeguarding measures in place?</a:t>
            </a:r>
          </a:p>
        </p:txBody>
      </p:sp>
      <p:sp>
        <p:nvSpPr>
          <p:cNvPr id="6" name="Speech Bubble: Oval 5">
            <a:extLst>
              <a:ext uri="{FF2B5EF4-FFF2-40B4-BE49-F238E27FC236}">
                <a16:creationId xmlns:a16="http://schemas.microsoft.com/office/drawing/2014/main" id="{0AE523F3-8545-4616-8ECF-BB5209F8BB9A}"/>
              </a:ext>
            </a:extLst>
          </p:cNvPr>
          <p:cNvSpPr/>
          <p:nvPr/>
        </p:nvSpPr>
        <p:spPr>
          <a:xfrm>
            <a:off x="9037356" y="1220010"/>
            <a:ext cx="2306805" cy="1659706"/>
          </a:xfrm>
          <a:prstGeom prst="wedgeEllipseCallout">
            <a:avLst>
              <a:gd name="adj1" fmla="val -51223"/>
              <a:gd name="adj2" fmla="val 496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a:solidFill>
                  <a:schemeClr val="bg1"/>
                </a:solidFill>
              </a:rPr>
              <a:t>Are young people protected?</a:t>
            </a:r>
            <a:endParaRPr lang="en-GB" sz="2200"/>
          </a:p>
        </p:txBody>
      </p:sp>
      <p:sp>
        <p:nvSpPr>
          <p:cNvPr id="20" name="Speech Bubble: Oval 19">
            <a:extLst>
              <a:ext uri="{FF2B5EF4-FFF2-40B4-BE49-F238E27FC236}">
                <a16:creationId xmlns:a16="http://schemas.microsoft.com/office/drawing/2014/main" id="{336F4BD7-FF58-4C7E-BDBC-09998E0271C7}"/>
              </a:ext>
            </a:extLst>
          </p:cNvPr>
          <p:cNvSpPr/>
          <p:nvPr/>
        </p:nvSpPr>
        <p:spPr>
          <a:xfrm>
            <a:off x="257277" y="3353516"/>
            <a:ext cx="2466368" cy="1830811"/>
          </a:xfrm>
          <a:prstGeom prst="wedgeEllipseCallout">
            <a:avLst>
              <a:gd name="adj1" fmla="val 53600"/>
              <a:gd name="adj2" fmla="val -43077"/>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2200"/>
              <a:t>How does advertising make you feel?</a:t>
            </a:r>
          </a:p>
        </p:txBody>
      </p:sp>
      <p:sp>
        <p:nvSpPr>
          <p:cNvPr id="2" name="TextBox 1">
            <a:extLst>
              <a:ext uri="{FF2B5EF4-FFF2-40B4-BE49-F238E27FC236}">
                <a16:creationId xmlns:a16="http://schemas.microsoft.com/office/drawing/2014/main" id="{B7DD4E19-9CF5-4AF6-B4F9-E8C2F56DD810}"/>
              </a:ext>
            </a:extLst>
          </p:cNvPr>
          <p:cNvSpPr txBox="1"/>
          <p:nvPr/>
        </p:nvSpPr>
        <p:spPr>
          <a:xfrm>
            <a:off x="197185" y="1373074"/>
            <a:ext cx="3338854" cy="954107"/>
          </a:xfrm>
          <a:prstGeom prst="rect">
            <a:avLst/>
          </a:prstGeom>
          <a:noFill/>
        </p:spPr>
        <p:txBody>
          <a:bodyPr wrap="square" rtlCol="0">
            <a:spAutoFit/>
          </a:bodyPr>
          <a:lstStyle/>
          <a:p>
            <a:r>
              <a:rPr lang="en-GB" sz="2800" b="1"/>
              <a:t>Consider the following questions:</a:t>
            </a:r>
          </a:p>
        </p:txBody>
      </p:sp>
      <p:sp>
        <p:nvSpPr>
          <p:cNvPr id="14" name="Speech Bubble: Oval 13">
            <a:extLst>
              <a:ext uri="{FF2B5EF4-FFF2-40B4-BE49-F238E27FC236}">
                <a16:creationId xmlns:a16="http://schemas.microsoft.com/office/drawing/2014/main" id="{92BB5F76-E02C-4299-91C4-55EFB1CC970D}"/>
              </a:ext>
            </a:extLst>
          </p:cNvPr>
          <p:cNvSpPr/>
          <p:nvPr/>
        </p:nvSpPr>
        <p:spPr>
          <a:xfrm>
            <a:off x="9155145" y="3415758"/>
            <a:ext cx="2442436" cy="1830810"/>
          </a:xfrm>
          <a:prstGeom prst="wedgeEllipseCallout">
            <a:avLst>
              <a:gd name="adj1" fmla="val -64693"/>
              <a:gd name="adj2" fmla="val -29519"/>
            </a:avLst>
          </a:prstGeom>
          <a:solidFill>
            <a:srgbClr val="E33725"/>
          </a:solidFill>
          <a:ln>
            <a:solidFill>
              <a:srgbClr val="E337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a:solidFill>
                  <a:schemeClr val="bg1"/>
                </a:solidFill>
              </a:rPr>
              <a:t>What should consumers be aware of?</a:t>
            </a:r>
            <a:endParaRPr lang="en-GB" sz="2200"/>
          </a:p>
        </p:txBody>
      </p:sp>
    </p:spTree>
    <p:custDataLst>
      <p:tags r:id="rId1"/>
    </p:custDataLst>
    <p:extLst>
      <p:ext uri="{BB962C8B-B14F-4D97-AF65-F5344CB8AC3E}">
        <p14:creationId xmlns:p14="http://schemas.microsoft.com/office/powerpoint/2010/main" val="25647608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OUTCOMES</a:t>
            </a:r>
          </a:p>
        </p:txBody>
      </p:sp>
      <p:graphicFrame>
        <p:nvGraphicFramePr>
          <p:cNvPr id="8" name="Content Placeholder 5">
            <a:extLst>
              <a:ext uri="{FF2B5EF4-FFF2-40B4-BE49-F238E27FC236}">
                <a16:creationId xmlns:a16="http://schemas.microsoft.com/office/drawing/2014/main" id="{C9A4D134-C3AA-4802-BCF5-6D575A65FA16}"/>
              </a:ext>
            </a:extLst>
          </p:cNvPr>
          <p:cNvGraphicFramePr>
            <a:graphicFrameLocks noGrp="1"/>
          </p:cNvGraphicFramePr>
          <p:nvPr>
            <p:ph idx="1"/>
          </p:nvPr>
        </p:nvGraphicFramePr>
        <p:xfrm>
          <a:off x="1097489" y="838201"/>
          <a:ext cx="10071254" cy="58010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12 / LESSON 4</a:t>
            </a:r>
          </a:p>
        </p:txBody>
      </p:sp>
    </p:spTree>
    <p:custDataLst>
      <p:tags r:id="rId1"/>
    </p:custDataLst>
    <p:extLst>
      <p:ext uri="{BB962C8B-B14F-4D97-AF65-F5344CB8AC3E}">
        <p14:creationId xmlns:p14="http://schemas.microsoft.com/office/powerpoint/2010/main" val="25202416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WHAT IS MEANT BY ADDICTION?</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1023907" y="1332917"/>
            <a:ext cx="5232078" cy="1208716"/>
          </a:xfrm>
        </p:spPr>
        <p:txBody>
          <a:bodyPr>
            <a:normAutofit/>
          </a:bodyPr>
          <a:lstStyle/>
          <a:p>
            <a:pPr marL="0" indent="0" algn="ctr">
              <a:buNone/>
            </a:pPr>
            <a:endParaRPr lang="en-GB" sz="2400"/>
          </a:p>
          <a:p>
            <a:pPr marL="0" indent="0" algn="ctr">
              <a:buNone/>
            </a:pPr>
            <a:r>
              <a:rPr lang="en-GB" sz="2400"/>
              <a:t>Take 2 minutes to consider what is meant by addiction. </a:t>
            </a:r>
          </a:p>
          <a:p>
            <a:pPr marL="0" indent="0" algn="ctr">
              <a:buNone/>
            </a:pPr>
            <a:endParaRPr lang="en-GB" sz="2400"/>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12 / LESSON 4</a:t>
            </a:r>
          </a:p>
        </p:txBody>
      </p:sp>
      <p:sp>
        <p:nvSpPr>
          <p:cNvPr id="2" name="Oval 1">
            <a:extLst>
              <a:ext uri="{FF2B5EF4-FFF2-40B4-BE49-F238E27FC236}">
                <a16:creationId xmlns:a16="http://schemas.microsoft.com/office/drawing/2014/main" id="{D0B82133-E930-4830-8940-F052D5CCD34D}"/>
              </a:ext>
            </a:extLst>
          </p:cNvPr>
          <p:cNvSpPr/>
          <p:nvPr/>
        </p:nvSpPr>
        <p:spPr>
          <a:xfrm>
            <a:off x="1750102" y="2819742"/>
            <a:ext cx="3463963" cy="3463963"/>
          </a:xfrm>
          <a:prstGeom prst="ellipse">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C0E65E89-25A4-48BF-8FDB-0DDA87661A87}"/>
              </a:ext>
            </a:extLst>
          </p:cNvPr>
          <p:cNvSpPr/>
          <p:nvPr/>
        </p:nvSpPr>
        <p:spPr>
          <a:xfrm>
            <a:off x="6762607" y="2852938"/>
            <a:ext cx="3463963" cy="3463963"/>
          </a:xfrm>
          <a:prstGeom prst="ellipse">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picture containing clock&#10;&#10;Description automatically generated">
            <a:extLst>
              <a:ext uri="{FF2B5EF4-FFF2-40B4-BE49-F238E27FC236}">
                <a16:creationId xmlns:a16="http://schemas.microsoft.com/office/drawing/2014/main" id="{FFDFAD1D-62B5-4068-92C1-5A5E5E326512}"/>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414771" y="3536324"/>
            <a:ext cx="2159634" cy="2140462"/>
          </a:xfrm>
          <a:prstGeom prst="rect">
            <a:avLst/>
          </a:prstGeom>
        </p:spPr>
      </p:pic>
      <p:pic>
        <p:nvPicPr>
          <p:cNvPr id="11" name="Picture 10" descr="A black sign with white text&#10;&#10;Description automatically generated">
            <a:extLst>
              <a:ext uri="{FF2B5EF4-FFF2-40B4-BE49-F238E27FC236}">
                <a16:creationId xmlns:a16="http://schemas.microsoft.com/office/drawing/2014/main" id="{0F5C9726-7B31-4273-8553-1AE1A606ADF3}"/>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237263" y="3306903"/>
            <a:ext cx="2489639" cy="2489639"/>
          </a:xfrm>
          <a:prstGeom prst="rect">
            <a:avLst/>
          </a:prstGeom>
        </p:spPr>
      </p:pic>
      <p:sp>
        <p:nvSpPr>
          <p:cNvPr id="12" name="Oval 11">
            <a:extLst>
              <a:ext uri="{FF2B5EF4-FFF2-40B4-BE49-F238E27FC236}">
                <a16:creationId xmlns:a16="http://schemas.microsoft.com/office/drawing/2014/main" id="{61016BEA-9D83-40D6-B080-0ED31DA3F125}"/>
              </a:ext>
            </a:extLst>
          </p:cNvPr>
          <p:cNvSpPr/>
          <p:nvPr/>
        </p:nvSpPr>
        <p:spPr>
          <a:xfrm>
            <a:off x="3386007" y="4455647"/>
            <a:ext cx="192150" cy="19215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Shape 12">
            <a:extLst>
              <a:ext uri="{FF2B5EF4-FFF2-40B4-BE49-F238E27FC236}">
                <a16:creationId xmlns:a16="http://schemas.microsoft.com/office/drawing/2014/main" id="{F6F400E6-FDF0-4404-9A54-EFD7C53A635E}"/>
              </a:ext>
            </a:extLst>
          </p:cNvPr>
          <p:cNvSpPr/>
          <p:nvPr/>
        </p:nvSpPr>
        <p:spPr>
          <a:xfrm>
            <a:off x="3070156" y="4125815"/>
            <a:ext cx="462915" cy="459105"/>
          </a:xfrm>
          <a:custGeom>
            <a:avLst/>
            <a:gdLst>
              <a:gd name="connsiteX0" fmla="*/ 0 w 464820"/>
              <a:gd name="connsiteY0" fmla="*/ 0 h 459105"/>
              <a:gd name="connsiteX1" fmla="*/ 464820 w 464820"/>
              <a:gd name="connsiteY1" fmla="*/ 339090 h 459105"/>
              <a:gd name="connsiteX2" fmla="*/ 327660 w 464820"/>
              <a:gd name="connsiteY2" fmla="*/ 459105 h 459105"/>
              <a:gd name="connsiteX3" fmla="*/ 0 w 464820"/>
              <a:gd name="connsiteY3" fmla="*/ 0 h 459105"/>
              <a:gd name="connsiteX0" fmla="*/ 0 w 461010"/>
              <a:gd name="connsiteY0" fmla="*/ 0 h 459105"/>
              <a:gd name="connsiteX1" fmla="*/ 461010 w 461010"/>
              <a:gd name="connsiteY1" fmla="*/ 335280 h 459105"/>
              <a:gd name="connsiteX2" fmla="*/ 327660 w 461010"/>
              <a:gd name="connsiteY2" fmla="*/ 459105 h 459105"/>
              <a:gd name="connsiteX3" fmla="*/ 0 w 461010"/>
              <a:gd name="connsiteY3" fmla="*/ 0 h 459105"/>
              <a:gd name="connsiteX0" fmla="*/ 0 w 462915"/>
              <a:gd name="connsiteY0" fmla="*/ 0 h 459105"/>
              <a:gd name="connsiteX1" fmla="*/ 462915 w 462915"/>
              <a:gd name="connsiteY1" fmla="*/ 329565 h 459105"/>
              <a:gd name="connsiteX2" fmla="*/ 327660 w 462915"/>
              <a:gd name="connsiteY2" fmla="*/ 459105 h 459105"/>
              <a:gd name="connsiteX3" fmla="*/ 0 w 462915"/>
              <a:gd name="connsiteY3" fmla="*/ 0 h 459105"/>
              <a:gd name="connsiteX0" fmla="*/ 0 w 462915"/>
              <a:gd name="connsiteY0" fmla="*/ 0 h 459105"/>
              <a:gd name="connsiteX1" fmla="*/ 462915 w 462915"/>
              <a:gd name="connsiteY1" fmla="*/ 329565 h 459105"/>
              <a:gd name="connsiteX2" fmla="*/ 323850 w 462915"/>
              <a:gd name="connsiteY2" fmla="*/ 459105 h 459105"/>
              <a:gd name="connsiteX3" fmla="*/ 0 w 462915"/>
              <a:gd name="connsiteY3" fmla="*/ 0 h 459105"/>
            </a:gdLst>
            <a:ahLst/>
            <a:cxnLst>
              <a:cxn ang="0">
                <a:pos x="connsiteX0" y="connsiteY0"/>
              </a:cxn>
              <a:cxn ang="0">
                <a:pos x="connsiteX1" y="connsiteY1"/>
              </a:cxn>
              <a:cxn ang="0">
                <a:pos x="connsiteX2" y="connsiteY2"/>
              </a:cxn>
              <a:cxn ang="0">
                <a:pos x="connsiteX3" y="connsiteY3"/>
              </a:cxn>
            </a:cxnLst>
            <a:rect l="l" t="t" r="r" b="b"/>
            <a:pathLst>
              <a:path w="462915" h="459105">
                <a:moveTo>
                  <a:pt x="0" y="0"/>
                </a:moveTo>
                <a:lnTo>
                  <a:pt x="462915" y="329565"/>
                </a:lnTo>
                <a:lnTo>
                  <a:pt x="323850" y="459105"/>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D6DCB13F-94EF-4201-BABD-3603168CA26B}"/>
              </a:ext>
            </a:extLst>
          </p:cNvPr>
          <p:cNvSpPr txBox="1"/>
          <p:nvPr/>
        </p:nvSpPr>
        <p:spPr>
          <a:xfrm>
            <a:off x="6038534" y="1612658"/>
            <a:ext cx="4912108" cy="1200329"/>
          </a:xfrm>
          <a:prstGeom prst="rect">
            <a:avLst/>
          </a:prstGeom>
          <a:noFill/>
        </p:spPr>
        <p:txBody>
          <a:bodyPr wrap="square">
            <a:spAutoFit/>
          </a:bodyPr>
          <a:lstStyle/>
          <a:p>
            <a:pPr marL="0" indent="0" algn="ctr">
              <a:buNone/>
            </a:pPr>
            <a:r>
              <a:rPr lang="en-GB" sz="2400"/>
              <a:t>How does gambling harm differ to other harms, e.g. alcohol, illegal drugs, tobacco?</a:t>
            </a:r>
          </a:p>
        </p:txBody>
      </p:sp>
    </p:spTree>
    <p:custDataLst>
      <p:tags r:id="rId1"/>
    </p:custDataLst>
    <p:extLst>
      <p:ext uri="{BB962C8B-B14F-4D97-AF65-F5344CB8AC3E}">
        <p14:creationId xmlns:p14="http://schemas.microsoft.com/office/powerpoint/2010/main" val="36240427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8830FD9F-F4AF-4158-AA41-BDF48D5AF1BF}"/>
              </a:ext>
            </a:extLst>
          </p:cNvPr>
          <p:cNvSpPr/>
          <p:nvPr/>
        </p:nvSpPr>
        <p:spPr>
          <a:xfrm>
            <a:off x="5606143" y="5729219"/>
            <a:ext cx="6585857" cy="474936"/>
          </a:xfrm>
          <a:prstGeom prst="rect">
            <a:avLst/>
          </a:prstGeom>
          <a:gradFill>
            <a:gsLst>
              <a:gs pos="0">
                <a:schemeClr val="bg1">
                  <a:lumMod val="8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F6889C94-C42C-49C6-8844-0A3448D4DF5E}"/>
              </a:ext>
            </a:extLst>
          </p:cNvPr>
          <p:cNvSpPr/>
          <p:nvPr/>
        </p:nvSpPr>
        <p:spPr>
          <a:xfrm rot="16200000">
            <a:off x="6247062" y="5065655"/>
            <a:ext cx="522430" cy="1828800"/>
          </a:xfrm>
          <a:prstGeom prst="rect">
            <a:avLst/>
          </a:prstGeom>
          <a:gradFill>
            <a:gsLst>
              <a:gs pos="0">
                <a:schemeClr val="bg1"/>
              </a:gs>
              <a:gs pos="81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CAUSE AND EFFECT</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456399" y="1792624"/>
            <a:ext cx="5777899" cy="3989817"/>
          </a:xfrm>
        </p:spPr>
        <p:txBody>
          <a:bodyPr>
            <a:normAutofit/>
          </a:bodyPr>
          <a:lstStyle/>
          <a:p>
            <a:pPr marL="0" indent="0" fontAlgn="base">
              <a:buNone/>
            </a:pPr>
            <a:r>
              <a:rPr lang="en-GB" sz="2400" b="1"/>
              <a:t>Cause and Effect Tree:  </a:t>
            </a:r>
          </a:p>
          <a:p>
            <a:pPr fontAlgn="base"/>
            <a:r>
              <a:rPr lang="en-GB" sz="2400"/>
              <a:t>List the reasons/causes for gambling related harm in young people</a:t>
            </a:r>
          </a:p>
          <a:p>
            <a:pPr fontAlgn="base"/>
            <a:r>
              <a:rPr lang="en-GB" sz="2400"/>
              <a:t>On the branches write down what you think might be the effects.</a:t>
            </a:r>
          </a:p>
          <a:p>
            <a:pPr fontAlgn="base"/>
            <a:r>
              <a:rPr lang="en-GB" sz="2400"/>
              <a:t>Share your ideas with the person next to you. How do your ideas compare?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12 / LESSON 4</a:t>
            </a:r>
          </a:p>
        </p:txBody>
      </p:sp>
      <p:grpSp>
        <p:nvGrpSpPr>
          <p:cNvPr id="50" name="Group 49">
            <a:extLst>
              <a:ext uri="{FF2B5EF4-FFF2-40B4-BE49-F238E27FC236}">
                <a16:creationId xmlns:a16="http://schemas.microsoft.com/office/drawing/2014/main" id="{EE4BDEBD-5D95-401B-8427-64FC2BCB8E46}"/>
              </a:ext>
            </a:extLst>
          </p:cNvPr>
          <p:cNvGrpSpPr/>
          <p:nvPr/>
        </p:nvGrpSpPr>
        <p:grpSpPr>
          <a:xfrm>
            <a:off x="6431280" y="477521"/>
            <a:ext cx="5373150" cy="5645542"/>
            <a:chOff x="-560633" y="-1592687"/>
            <a:chExt cx="14735818" cy="10932630"/>
          </a:xfrm>
        </p:grpSpPr>
        <p:grpSp>
          <p:nvGrpSpPr>
            <p:cNvPr id="49" name="Group 48">
              <a:extLst>
                <a:ext uri="{FF2B5EF4-FFF2-40B4-BE49-F238E27FC236}">
                  <a16:creationId xmlns:a16="http://schemas.microsoft.com/office/drawing/2014/main" id="{E14B52D8-F244-4DF0-B430-55D542888EEB}"/>
                </a:ext>
              </a:extLst>
            </p:cNvPr>
            <p:cNvGrpSpPr/>
            <p:nvPr/>
          </p:nvGrpSpPr>
          <p:grpSpPr>
            <a:xfrm>
              <a:off x="669471" y="-1061357"/>
              <a:ext cx="12446659" cy="10401300"/>
              <a:chOff x="669471" y="-1061357"/>
              <a:chExt cx="12446659" cy="10401300"/>
            </a:xfrm>
          </p:grpSpPr>
          <p:sp>
            <p:nvSpPr>
              <p:cNvPr id="47" name="Freeform: Shape 46">
                <a:extLst>
                  <a:ext uri="{FF2B5EF4-FFF2-40B4-BE49-F238E27FC236}">
                    <a16:creationId xmlns:a16="http://schemas.microsoft.com/office/drawing/2014/main" id="{97DD161B-0050-4D5D-B27F-DF8CC73CE8BD}"/>
                  </a:ext>
                </a:extLst>
              </p:cNvPr>
              <p:cNvSpPr/>
              <p:nvPr/>
            </p:nvSpPr>
            <p:spPr>
              <a:xfrm>
                <a:off x="669471" y="-1061357"/>
                <a:ext cx="6253843" cy="10401300"/>
              </a:xfrm>
              <a:custGeom>
                <a:avLst/>
                <a:gdLst>
                  <a:gd name="connsiteX0" fmla="*/ 3788229 w 6253843"/>
                  <a:gd name="connsiteY0" fmla="*/ 7674428 h 10401300"/>
                  <a:gd name="connsiteX1" fmla="*/ 5633358 w 6253843"/>
                  <a:gd name="connsiteY1" fmla="*/ 8605157 h 10401300"/>
                  <a:gd name="connsiteX2" fmla="*/ 5633358 w 6253843"/>
                  <a:gd name="connsiteY2" fmla="*/ 9715500 h 10401300"/>
                  <a:gd name="connsiteX3" fmla="*/ 4392386 w 6253843"/>
                  <a:gd name="connsiteY3" fmla="*/ 10401300 h 10401300"/>
                  <a:gd name="connsiteX4" fmla="*/ 6253843 w 6253843"/>
                  <a:gd name="connsiteY4" fmla="*/ 10401300 h 10401300"/>
                  <a:gd name="connsiteX5" fmla="*/ 6253843 w 6253843"/>
                  <a:gd name="connsiteY5" fmla="*/ 0 h 10401300"/>
                  <a:gd name="connsiteX6" fmla="*/ 6074229 w 6253843"/>
                  <a:gd name="connsiteY6" fmla="*/ 0 h 10401300"/>
                  <a:gd name="connsiteX7" fmla="*/ 6074229 w 6253843"/>
                  <a:gd name="connsiteY7" fmla="*/ 1355271 h 10401300"/>
                  <a:gd name="connsiteX8" fmla="*/ 4849586 w 6253843"/>
                  <a:gd name="connsiteY8" fmla="*/ 163286 h 10401300"/>
                  <a:gd name="connsiteX9" fmla="*/ 4620986 w 6253843"/>
                  <a:gd name="connsiteY9" fmla="*/ 163286 h 10401300"/>
                  <a:gd name="connsiteX10" fmla="*/ 5290458 w 6253843"/>
                  <a:gd name="connsiteY10" fmla="*/ 963386 h 10401300"/>
                  <a:gd name="connsiteX11" fmla="*/ 3690258 w 6253843"/>
                  <a:gd name="connsiteY11" fmla="*/ 130628 h 10401300"/>
                  <a:gd name="connsiteX12" fmla="*/ 3559629 w 6253843"/>
                  <a:gd name="connsiteY12" fmla="*/ 244928 h 10401300"/>
                  <a:gd name="connsiteX13" fmla="*/ 5143500 w 6253843"/>
                  <a:gd name="connsiteY13" fmla="*/ 1159328 h 10401300"/>
                  <a:gd name="connsiteX14" fmla="*/ 3608615 w 6253843"/>
                  <a:gd name="connsiteY14" fmla="*/ 734786 h 10401300"/>
                  <a:gd name="connsiteX15" fmla="*/ 3559629 w 6253843"/>
                  <a:gd name="connsiteY15" fmla="*/ 914400 h 10401300"/>
                  <a:gd name="connsiteX16" fmla="*/ 6074229 w 6253843"/>
                  <a:gd name="connsiteY16" fmla="*/ 1518557 h 10401300"/>
                  <a:gd name="connsiteX17" fmla="*/ 6041572 w 6253843"/>
                  <a:gd name="connsiteY17" fmla="*/ 2498271 h 10401300"/>
                  <a:gd name="connsiteX18" fmla="*/ 4098472 w 6253843"/>
                  <a:gd name="connsiteY18" fmla="*/ 2302328 h 10401300"/>
                  <a:gd name="connsiteX19" fmla="*/ 2530929 w 6253843"/>
                  <a:gd name="connsiteY19" fmla="*/ 1583871 h 10401300"/>
                  <a:gd name="connsiteX20" fmla="*/ 2465615 w 6253843"/>
                  <a:gd name="connsiteY20" fmla="*/ 1714500 h 10401300"/>
                  <a:gd name="connsiteX21" fmla="*/ 4180115 w 6253843"/>
                  <a:gd name="connsiteY21" fmla="*/ 2498271 h 10401300"/>
                  <a:gd name="connsiteX22" fmla="*/ 2465615 w 6253843"/>
                  <a:gd name="connsiteY22" fmla="*/ 2498271 h 10401300"/>
                  <a:gd name="connsiteX23" fmla="*/ 2465615 w 6253843"/>
                  <a:gd name="connsiteY23" fmla="*/ 2677886 h 10401300"/>
                  <a:gd name="connsiteX24" fmla="*/ 4849586 w 6253843"/>
                  <a:gd name="connsiteY24" fmla="*/ 2612571 h 10401300"/>
                  <a:gd name="connsiteX25" fmla="*/ 6025243 w 6253843"/>
                  <a:gd name="connsiteY25" fmla="*/ 2726871 h 10401300"/>
                  <a:gd name="connsiteX26" fmla="*/ 5992586 w 6253843"/>
                  <a:gd name="connsiteY26" fmla="*/ 4310743 h 10401300"/>
                  <a:gd name="connsiteX27" fmla="*/ 3673929 w 6253843"/>
                  <a:gd name="connsiteY27" fmla="*/ 4310743 h 10401300"/>
                  <a:gd name="connsiteX28" fmla="*/ 1959429 w 6253843"/>
                  <a:gd name="connsiteY28" fmla="*/ 3722914 h 10401300"/>
                  <a:gd name="connsiteX29" fmla="*/ 1959429 w 6253843"/>
                  <a:gd name="connsiteY29" fmla="*/ 3722914 h 10401300"/>
                  <a:gd name="connsiteX30" fmla="*/ 3461658 w 6253843"/>
                  <a:gd name="connsiteY30" fmla="*/ 4408714 h 10401300"/>
                  <a:gd name="connsiteX31" fmla="*/ 2073729 w 6253843"/>
                  <a:gd name="connsiteY31" fmla="*/ 4702628 h 10401300"/>
                  <a:gd name="connsiteX32" fmla="*/ 2188029 w 6253843"/>
                  <a:gd name="connsiteY32" fmla="*/ 4914900 h 10401300"/>
                  <a:gd name="connsiteX33" fmla="*/ 3967843 w 6253843"/>
                  <a:gd name="connsiteY33" fmla="*/ 4555671 h 10401300"/>
                  <a:gd name="connsiteX34" fmla="*/ 5943600 w 6253843"/>
                  <a:gd name="connsiteY34" fmla="*/ 4686300 h 10401300"/>
                  <a:gd name="connsiteX35" fmla="*/ 5943600 w 6253843"/>
                  <a:gd name="connsiteY35" fmla="*/ 5927271 h 10401300"/>
                  <a:gd name="connsiteX36" fmla="*/ 5878286 w 6253843"/>
                  <a:gd name="connsiteY36" fmla="*/ 7233557 h 10401300"/>
                  <a:gd name="connsiteX37" fmla="*/ 97972 w 6253843"/>
                  <a:gd name="connsiteY37" fmla="*/ 5682343 h 10401300"/>
                  <a:gd name="connsiteX38" fmla="*/ 0 w 6253843"/>
                  <a:gd name="connsiteY38" fmla="*/ 5910943 h 10401300"/>
                  <a:gd name="connsiteX39" fmla="*/ 2808515 w 6253843"/>
                  <a:gd name="connsiteY39" fmla="*/ 6694714 h 10401300"/>
                  <a:gd name="connsiteX40" fmla="*/ 195943 w 6253843"/>
                  <a:gd name="connsiteY40" fmla="*/ 7380514 h 10401300"/>
                  <a:gd name="connsiteX41" fmla="*/ 440872 w 6253843"/>
                  <a:gd name="connsiteY41" fmla="*/ 7609114 h 10401300"/>
                  <a:gd name="connsiteX42" fmla="*/ 2971800 w 6253843"/>
                  <a:gd name="connsiteY42" fmla="*/ 6825343 h 10401300"/>
                  <a:gd name="connsiteX43" fmla="*/ 3788229 w 6253843"/>
                  <a:gd name="connsiteY43" fmla="*/ 7674428 h 1040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253843" h="10401300">
                    <a:moveTo>
                      <a:pt x="3788229" y="7674428"/>
                    </a:moveTo>
                    <a:lnTo>
                      <a:pt x="5633358" y="8605157"/>
                    </a:lnTo>
                    <a:lnTo>
                      <a:pt x="5633358" y="9715500"/>
                    </a:lnTo>
                    <a:lnTo>
                      <a:pt x="4392386" y="10401300"/>
                    </a:lnTo>
                    <a:lnTo>
                      <a:pt x="6253843" y="10401300"/>
                    </a:lnTo>
                    <a:lnTo>
                      <a:pt x="6253843" y="0"/>
                    </a:lnTo>
                    <a:lnTo>
                      <a:pt x="6074229" y="0"/>
                    </a:lnTo>
                    <a:lnTo>
                      <a:pt x="6074229" y="1355271"/>
                    </a:lnTo>
                    <a:lnTo>
                      <a:pt x="4849586" y="163286"/>
                    </a:lnTo>
                    <a:lnTo>
                      <a:pt x="4620986" y="163286"/>
                    </a:lnTo>
                    <a:lnTo>
                      <a:pt x="5290458" y="963386"/>
                    </a:lnTo>
                    <a:lnTo>
                      <a:pt x="3690258" y="130628"/>
                    </a:lnTo>
                    <a:lnTo>
                      <a:pt x="3559629" y="244928"/>
                    </a:lnTo>
                    <a:lnTo>
                      <a:pt x="5143500" y="1159328"/>
                    </a:lnTo>
                    <a:lnTo>
                      <a:pt x="3608615" y="734786"/>
                    </a:lnTo>
                    <a:lnTo>
                      <a:pt x="3559629" y="914400"/>
                    </a:lnTo>
                    <a:lnTo>
                      <a:pt x="6074229" y="1518557"/>
                    </a:lnTo>
                    <a:lnTo>
                      <a:pt x="6041572" y="2498271"/>
                    </a:lnTo>
                    <a:lnTo>
                      <a:pt x="4098472" y="2302328"/>
                    </a:lnTo>
                    <a:lnTo>
                      <a:pt x="2530929" y="1583871"/>
                    </a:lnTo>
                    <a:lnTo>
                      <a:pt x="2465615" y="1714500"/>
                    </a:lnTo>
                    <a:lnTo>
                      <a:pt x="4180115" y="2498271"/>
                    </a:lnTo>
                    <a:lnTo>
                      <a:pt x="2465615" y="2498271"/>
                    </a:lnTo>
                    <a:lnTo>
                      <a:pt x="2465615" y="2677886"/>
                    </a:lnTo>
                    <a:lnTo>
                      <a:pt x="4849586" y="2612571"/>
                    </a:lnTo>
                    <a:lnTo>
                      <a:pt x="6025243" y="2726871"/>
                    </a:lnTo>
                    <a:lnTo>
                      <a:pt x="5992586" y="4310743"/>
                    </a:lnTo>
                    <a:lnTo>
                      <a:pt x="3673929" y="4310743"/>
                    </a:lnTo>
                    <a:lnTo>
                      <a:pt x="1959429" y="3722914"/>
                    </a:lnTo>
                    <a:lnTo>
                      <a:pt x="1959429" y="3722914"/>
                    </a:lnTo>
                    <a:lnTo>
                      <a:pt x="3461658" y="4408714"/>
                    </a:lnTo>
                    <a:lnTo>
                      <a:pt x="2073729" y="4702628"/>
                    </a:lnTo>
                    <a:lnTo>
                      <a:pt x="2188029" y="4914900"/>
                    </a:lnTo>
                    <a:lnTo>
                      <a:pt x="3967843" y="4555671"/>
                    </a:lnTo>
                    <a:lnTo>
                      <a:pt x="5943600" y="4686300"/>
                    </a:lnTo>
                    <a:lnTo>
                      <a:pt x="5943600" y="5927271"/>
                    </a:lnTo>
                    <a:lnTo>
                      <a:pt x="5878286" y="7233557"/>
                    </a:lnTo>
                    <a:lnTo>
                      <a:pt x="97972" y="5682343"/>
                    </a:lnTo>
                    <a:lnTo>
                      <a:pt x="0" y="5910943"/>
                    </a:lnTo>
                    <a:lnTo>
                      <a:pt x="2808515" y="6694714"/>
                    </a:lnTo>
                    <a:lnTo>
                      <a:pt x="195943" y="7380514"/>
                    </a:lnTo>
                    <a:lnTo>
                      <a:pt x="440872" y="7609114"/>
                    </a:lnTo>
                    <a:lnTo>
                      <a:pt x="2971800" y="6825343"/>
                    </a:lnTo>
                    <a:lnTo>
                      <a:pt x="3788229" y="7674428"/>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Freeform: Shape 47">
                <a:extLst>
                  <a:ext uri="{FF2B5EF4-FFF2-40B4-BE49-F238E27FC236}">
                    <a16:creationId xmlns:a16="http://schemas.microsoft.com/office/drawing/2014/main" id="{4553C7D4-673D-4A95-928B-5BB38D973EFA}"/>
                  </a:ext>
                </a:extLst>
              </p:cNvPr>
              <p:cNvSpPr/>
              <p:nvPr/>
            </p:nvSpPr>
            <p:spPr>
              <a:xfrm flipH="1">
                <a:off x="6862287" y="-1061357"/>
                <a:ext cx="6253843" cy="10401300"/>
              </a:xfrm>
              <a:custGeom>
                <a:avLst/>
                <a:gdLst>
                  <a:gd name="connsiteX0" fmla="*/ 3788229 w 6253843"/>
                  <a:gd name="connsiteY0" fmla="*/ 7674428 h 10401300"/>
                  <a:gd name="connsiteX1" fmla="*/ 5633358 w 6253843"/>
                  <a:gd name="connsiteY1" fmla="*/ 8605157 h 10401300"/>
                  <a:gd name="connsiteX2" fmla="*/ 5633358 w 6253843"/>
                  <a:gd name="connsiteY2" fmla="*/ 9715500 h 10401300"/>
                  <a:gd name="connsiteX3" fmla="*/ 4392386 w 6253843"/>
                  <a:gd name="connsiteY3" fmla="*/ 10401300 h 10401300"/>
                  <a:gd name="connsiteX4" fmla="*/ 6253843 w 6253843"/>
                  <a:gd name="connsiteY4" fmla="*/ 10401300 h 10401300"/>
                  <a:gd name="connsiteX5" fmla="*/ 6253843 w 6253843"/>
                  <a:gd name="connsiteY5" fmla="*/ 0 h 10401300"/>
                  <a:gd name="connsiteX6" fmla="*/ 6074229 w 6253843"/>
                  <a:gd name="connsiteY6" fmla="*/ 0 h 10401300"/>
                  <a:gd name="connsiteX7" fmla="*/ 6074229 w 6253843"/>
                  <a:gd name="connsiteY7" fmla="*/ 1355271 h 10401300"/>
                  <a:gd name="connsiteX8" fmla="*/ 4849586 w 6253843"/>
                  <a:gd name="connsiteY8" fmla="*/ 163286 h 10401300"/>
                  <a:gd name="connsiteX9" fmla="*/ 4620986 w 6253843"/>
                  <a:gd name="connsiteY9" fmla="*/ 163286 h 10401300"/>
                  <a:gd name="connsiteX10" fmla="*/ 5290458 w 6253843"/>
                  <a:gd name="connsiteY10" fmla="*/ 963386 h 10401300"/>
                  <a:gd name="connsiteX11" fmla="*/ 3690258 w 6253843"/>
                  <a:gd name="connsiteY11" fmla="*/ 130628 h 10401300"/>
                  <a:gd name="connsiteX12" fmla="*/ 3559629 w 6253843"/>
                  <a:gd name="connsiteY12" fmla="*/ 244928 h 10401300"/>
                  <a:gd name="connsiteX13" fmla="*/ 5143500 w 6253843"/>
                  <a:gd name="connsiteY13" fmla="*/ 1159328 h 10401300"/>
                  <a:gd name="connsiteX14" fmla="*/ 3608615 w 6253843"/>
                  <a:gd name="connsiteY14" fmla="*/ 734786 h 10401300"/>
                  <a:gd name="connsiteX15" fmla="*/ 3559629 w 6253843"/>
                  <a:gd name="connsiteY15" fmla="*/ 914400 h 10401300"/>
                  <a:gd name="connsiteX16" fmla="*/ 6074229 w 6253843"/>
                  <a:gd name="connsiteY16" fmla="*/ 1518557 h 10401300"/>
                  <a:gd name="connsiteX17" fmla="*/ 6041572 w 6253843"/>
                  <a:gd name="connsiteY17" fmla="*/ 2498271 h 10401300"/>
                  <a:gd name="connsiteX18" fmla="*/ 4098472 w 6253843"/>
                  <a:gd name="connsiteY18" fmla="*/ 2302328 h 10401300"/>
                  <a:gd name="connsiteX19" fmla="*/ 2530929 w 6253843"/>
                  <a:gd name="connsiteY19" fmla="*/ 1583871 h 10401300"/>
                  <a:gd name="connsiteX20" fmla="*/ 2465615 w 6253843"/>
                  <a:gd name="connsiteY20" fmla="*/ 1714500 h 10401300"/>
                  <a:gd name="connsiteX21" fmla="*/ 4180115 w 6253843"/>
                  <a:gd name="connsiteY21" fmla="*/ 2498271 h 10401300"/>
                  <a:gd name="connsiteX22" fmla="*/ 2465615 w 6253843"/>
                  <a:gd name="connsiteY22" fmla="*/ 2498271 h 10401300"/>
                  <a:gd name="connsiteX23" fmla="*/ 2465615 w 6253843"/>
                  <a:gd name="connsiteY23" fmla="*/ 2677886 h 10401300"/>
                  <a:gd name="connsiteX24" fmla="*/ 4849586 w 6253843"/>
                  <a:gd name="connsiteY24" fmla="*/ 2612571 h 10401300"/>
                  <a:gd name="connsiteX25" fmla="*/ 6025243 w 6253843"/>
                  <a:gd name="connsiteY25" fmla="*/ 2726871 h 10401300"/>
                  <a:gd name="connsiteX26" fmla="*/ 5992586 w 6253843"/>
                  <a:gd name="connsiteY26" fmla="*/ 4310743 h 10401300"/>
                  <a:gd name="connsiteX27" fmla="*/ 3673929 w 6253843"/>
                  <a:gd name="connsiteY27" fmla="*/ 4310743 h 10401300"/>
                  <a:gd name="connsiteX28" fmla="*/ 1959429 w 6253843"/>
                  <a:gd name="connsiteY28" fmla="*/ 3722914 h 10401300"/>
                  <a:gd name="connsiteX29" fmla="*/ 1959429 w 6253843"/>
                  <a:gd name="connsiteY29" fmla="*/ 3722914 h 10401300"/>
                  <a:gd name="connsiteX30" fmla="*/ 3461658 w 6253843"/>
                  <a:gd name="connsiteY30" fmla="*/ 4408714 h 10401300"/>
                  <a:gd name="connsiteX31" fmla="*/ 2073729 w 6253843"/>
                  <a:gd name="connsiteY31" fmla="*/ 4702628 h 10401300"/>
                  <a:gd name="connsiteX32" fmla="*/ 2188029 w 6253843"/>
                  <a:gd name="connsiteY32" fmla="*/ 4914900 h 10401300"/>
                  <a:gd name="connsiteX33" fmla="*/ 3967843 w 6253843"/>
                  <a:gd name="connsiteY33" fmla="*/ 4555671 h 10401300"/>
                  <a:gd name="connsiteX34" fmla="*/ 5943600 w 6253843"/>
                  <a:gd name="connsiteY34" fmla="*/ 4686300 h 10401300"/>
                  <a:gd name="connsiteX35" fmla="*/ 5943600 w 6253843"/>
                  <a:gd name="connsiteY35" fmla="*/ 5927271 h 10401300"/>
                  <a:gd name="connsiteX36" fmla="*/ 5878286 w 6253843"/>
                  <a:gd name="connsiteY36" fmla="*/ 7233557 h 10401300"/>
                  <a:gd name="connsiteX37" fmla="*/ 97972 w 6253843"/>
                  <a:gd name="connsiteY37" fmla="*/ 5682343 h 10401300"/>
                  <a:gd name="connsiteX38" fmla="*/ 0 w 6253843"/>
                  <a:gd name="connsiteY38" fmla="*/ 5910943 h 10401300"/>
                  <a:gd name="connsiteX39" fmla="*/ 2808515 w 6253843"/>
                  <a:gd name="connsiteY39" fmla="*/ 6694714 h 10401300"/>
                  <a:gd name="connsiteX40" fmla="*/ 195943 w 6253843"/>
                  <a:gd name="connsiteY40" fmla="*/ 7380514 h 10401300"/>
                  <a:gd name="connsiteX41" fmla="*/ 440872 w 6253843"/>
                  <a:gd name="connsiteY41" fmla="*/ 7609114 h 10401300"/>
                  <a:gd name="connsiteX42" fmla="*/ 2971800 w 6253843"/>
                  <a:gd name="connsiteY42" fmla="*/ 6825343 h 10401300"/>
                  <a:gd name="connsiteX43" fmla="*/ 3788229 w 6253843"/>
                  <a:gd name="connsiteY43" fmla="*/ 7674428 h 1040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253843" h="10401300">
                    <a:moveTo>
                      <a:pt x="3788229" y="7674428"/>
                    </a:moveTo>
                    <a:lnTo>
                      <a:pt x="5633358" y="8605157"/>
                    </a:lnTo>
                    <a:lnTo>
                      <a:pt x="5633358" y="9715500"/>
                    </a:lnTo>
                    <a:lnTo>
                      <a:pt x="4392386" y="10401300"/>
                    </a:lnTo>
                    <a:lnTo>
                      <a:pt x="6253843" y="10401300"/>
                    </a:lnTo>
                    <a:lnTo>
                      <a:pt x="6253843" y="0"/>
                    </a:lnTo>
                    <a:lnTo>
                      <a:pt x="6074229" y="0"/>
                    </a:lnTo>
                    <a:lnTo>
                      <a:pt x="6074229" y="1355271"/>
                    </a:lnTo>
                    <a:lnTo>
                      <a:pt x="4849586" y="163286"/>
                    </a:lnTo>
                    <a:lnTo>
                      <a:pt x="4620986" y="163286"/>
                    </a:lnTo>
                    <a:lnTo>
                      <a:pt x="5290458" y="963386"/>
                    </a:lnTo>
                    <a:lnTo>
                      <a:pt x="3690258" y="130628"/>
                    </a:lnTo>
                    <a:lnTo>
                      <a:pt x="3559629" y="244928"/>
                    </a:lnTo>
                    <a:lnTo>
                      <a:pt x="5143500" y="1159328"/>
                    </a:lnTo>
                    <a:lnTo>
                      <a:pt x="3608615" y="734786"/>
                    </a:lnTo>
                    <a:lnTo>
                      <a:pt x="3559629" y="914400"/>
                    </a:lnTo>
                    <a:lnTo>
                      <a:pt x="6074229" y="1518557"/>
                    </a:lnTo>
                    <a:lnTo>
                      <a:pt x="6041572" y="2498271"/>
                    </a:lnTo>
                    <a:lnTo>
                      <a:pt x="4098472" y="2302328"/>
                    </a:lnTo>
                    <a:lnTo>
                      <a:pt x="2530929" y="1583871"/>
                    </a:lnTo>
                    <a:lnTo>
                      <a:pt x="2465615" y="1714500"/>
                    </a:lnTo>
                    <a:lnTo>
                      <a:pt x="4180115" y="2498271"/>
                    </a:lnTo>
                    <a:lnTo>
                      <a:pt x="2465615" y="2498271"/>
                    </a:lnTo>
                    <a:lnTo>
                      <a:pt x="2465615" y="2677886"/>
                    </a:lnTo>
                    <a:lnTo>
                      <a:pt x="4849586" y="2612571"/>
                    </a:lnTo>
                    <a:lnTo>
                      <a:pt x="6025243" y="2726871"/>
                    </a:lnTo>
                    <a:lnTo>
                      <a:pt x="5992586" y="4310743"/>
                    </a:lnTo>
                    <a:lnTo>
                      <a:pt x="3673929" y="4310743"/>
                    </a:lnTo>
                    <a:lnTo>
                      <a:pt x="1959429" y="3722914"/>
                    </a:lnTo>
                    <a:lnTo>
                      <a:pt x="1959429" y="3722914"/>
                    </a:lnTo>
                    <a:lnTo>
                      <a:pt x="3461658" y="4408714"/>
                    </a:lnTo>
                    <a:lnTo>
                      <a:pt x="2073729" y="4702628"/>
                    </a:lnTo>
                    <a:lnTo>
                      <a:pt x="2188029" y="4914900"/>
                    </a:lnTo>
                    <a:lnTo>
                      <a:pt x="3967843" y="4555671"/>
                    </a:lnTo>
                    <a:lnTo>
                      <a:pt x="5943600" y="4686300"/>
                    </a:lnTo>
                    <a:lnTo>
                      <a:pt x="5943600" y="5927271"/>
                    </a:lnTo>
                    <a:lnTo>
                      <a:pt x="5878286" y="7233557"/>
                    </a:lnTo>
                    <a:lnTo>
                      <a:pt x="97972" y="5682343"/>
                    </a:lnTo>
                    <a:lnTo>
                      <a:pt x="0" y="5910943"/>
                    </a:lnTo>
                    <a:lnTo>
                      <a:pt x="2808515" y="6694714"/>
                    </a:lnTo>
                    <a:lnTo>
                      <a:pt x="195943" y="7380514"/>
                    </a:lnTo>
                    <a:lnTo>
                      <a:pt x="440872" y="7609114"/>
                    </a:lnTo>
                    <a:lnTo>
                      <a:pt x="2971800" y="6825343"/>
                    </a:lnTo>
                    <a:lnTo>
                      <a:pt x="3788229" y="7674428"/>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 name="Group 9">
              <a:extLst>
                <a:ext uri="{FF2B5EF4-FFF2-40B4-BE49-F238E27FC236}">
                  <a16:creationId xmlns:a16="http://schemas.microsoft.com/office/drawing/2014/main" id="{98800819-E3D1-43AA-AD78-097C692F7869}"/>
                </a:ext>
              </a:extLst>
            </p:cNvPr>
            <p:cNvGrpSpPr/>
            <p:nvPr/>
          </p:nvGrpSpPr>
          <p:grpSpPr>
            <a:xfrm>
              <a:off x="6977743" y="-1230193"/>
              <a:ext cx="7197442" cy="8454801"/>
              <a:chOff x="6977743" y="-1230193"/>
              <a:chExt cx="7197442" cy="8454801"/>
            </a:xfrm>
          </p:grpSpPr>
          <p:sp>
            <p:nvSpPr>
              <p:cNvPr id="3" name="Rectangle: Diagonal Corners Rounded 2">
                <a:extLst>
                  <a:ext uri="{FF2B5EF4-FFF2-40B4-BE49-F238E27FC236}">
                    <a16:creationId xmlns:a16="http://schemas.microsoft.com/office/drawing/2014/main" id="{FDB84909-BC3D-4A68-AF2A-E4DC360E961E}"/>
                  </a:ext>
                </a:extLst>
              </p:cNvPr>
              <p:cNvSpPr/>
              <p:nvPr/>
            </p:nvSpPr>
            <p:spPr>
              <a:xfrm>
                <a:off x="6977743" y="4516984"/>
                <a:ext cx="4207708" cy="2341016"/>
              </a:xfrm>
              <a:prstGeom prst="round2DiagRect">
                <a:avLst>
                  <a:gd name="adj1" fmla="val 5000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Diagonal Corners Rounded 13">
                <a:extLst>
                  <a:ext uri="{FF2B5EF4-FFF2-40B4-BE49-F238E27FC236}">
                    <a16:creationId xmlns:a16="http://schemas.microsoft.com/office/drawing/2014/main" id="{1C3222BD-1862-444F-A237-DE238045E2A6}"/>
                  </a:ext>
                </a:extLst>
              </p:cNvPr>
              <p:cNvSpPr/>
              <p:nvPr/>
            </p:nvSpPr>
            <p:spPr>
              <a:xfrm>
                <a:off x="6977743" y="2533236"/>
                <a:ext cx="3038127" cy="1690304"/>
              </a:xfrm>
              <a:prstGeom prst="round2DiagRect">
                <a:avLst>
                  <a:gd name="adj1" fmla="val 5000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Diagonal Corners Rounded 14">
                <a:extLst>
                  <a:ext uri="{FF2B5EF4-FFF2-40B4-BE49-F238E27FC236}">
                    <a16:creationId xmlns:a16="http://schemas.microsoft.com/office/drawing/2014/main" id="{AC9D55CB-C81A-4E5E-8318-251553A2DD40}"/>
                  </a:ext>
                </a:extLst>
              </p:cNvPr>
              <p:cNvSpPr/>
              <p:nvPr/>
            </p:nvSpPr>
            <p:spPr>
              <a:xfrm>
                <a:off x="6977744" y="827910"/>
                <a:ext cx="2537694" cy="1411881"/>
              </a:xfrm>
              <a:prstGeom prst="round2DiagRect">
                <a:avLst>
                  <a:gd name="adj1" fmla="val 5000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Diagonal Corners Rounded 15">
                <a:extLst>
                  <a:ext uri="{FF2B5EF4-FFF2-40B4-BE49-F238E27FC236}">
                    <a16:creationId xmlns:a16="http://schemas.microsoft.com/office/drawing/2014/main" id="{B1A722E8-3F77-4E0F-9C73-72F7CC6A0A54}"/>
                  </a:ext>
                </a:extLst>
              </p:cNvPr>
              <p:cNvSpPr/>
              <p:nvPr/>
            </p:nvSpPr>
            <p:spPr>
              <a:xfrm>
                <a:off x="6977744" y="-364745"/>
                <a:ext cx="1719689" cy="956773"/>
              </a:xfrm>
              <a:prstGeom prst="round2DiagRect">
                <a:avLst>
                  <a:gd name="adj1" fmla="val 5000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a:extLst>
                  <a:ext uri="{FF2B5EF4-FFF2-40B4-BE49-F238E27FC236}">
                    <a16:creationId xmlns:a16="http://schemas.microsoft.com/office/drawing/2014/main" id="{9DED8E67-F27C-46E0-87D9-B44C4AA2E899}"/>
                  </a:ext>
                </a:extLst>
              </p:cNvPr>
              <p:cNvGrpSpPr/>
              <p:nvPr/>
            </p:nvGrpSpPr>
            <p:grpSpPr>
              <a:xfrm>
                <a:off x="11651695" y="4182053"/>
                <a:ext cx="2523490" cy="3042555"/>
                <a:chOff x="11647335" y="4182053"/>
                <a:chExt cx="2523490" cy="3042555"/>
              </a:xfrm>
            </p:grpSpPr>
            <p:sp>
              <p:nvSpPr>
                <p:cNvPr id="17" name="Rectangle: Diagonal Corners Rounded 16">
                  <a:extLst>
                    <a:ext uri="{FF2B5EF4-FFF2-40B4-BE49-F238E27FC236}">
                      <a16:creationId xmlns:a16="http://schemas.microsoft.com/office/drawing/2014/main" id="{0118E167-B5F6-4B84-AE5A-C36BFDDA7E82}"/>
                    </a:ext>
                  </a:extLst>
                </p:cNvPr>
                <p:cNvSpPr/>
                <p:nvPr/>
              </p:nvSpPr>
              <p:spPr>
                <a:xfrm>
                  <a:off x="11647335" y="4182053"/>
                  <a:ext cx="2523490" cy="1403978"/>
                </a:xfrm>
                <a:prstGeom prst="round2DiagRect">
                  <a:avLst>
                    <a:gd name="adj1" fmla="val 5000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Diagonal Corners Rounded 17">
                  <a:extLst>
                    <a:ext uri="{FF2B5EF4-FFF2-40B4-BE49-F238E27FC236}">
                      <a16:creationId xmlns:a16="http://schemas.microsoft.com/office/drawing/2014/main" id="{7F2172A0-C58F-4751-884F-170BED753C92}"/>
                    </a:ext>
                  </a:extLst>
                </p:cNvPr>
                <p:cNvSpPr/>
                <p:nvPr/>
              </p:nvSpPr>
              <p:spPr>
                <a:xfrm>
                  <a:off x="11647335" y="5820630"/>
                  <a:ext cx="2523490" cy="1403978"/>
                </a:xfrm>
                <a:prstGeom prst="round2DiagRect">
                  <a:avLst>
                    <a:gd name="adj1" fmla="val 5000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9" name="Group 18">
                <a:extLst>
                  <a:ext uri="{FF2B5EF4-FFF2-40B4-BE49-F238E27FC236}">
                    <a16:creationId xmlns:a16="http://schemas.microsoft.com/office/drawing/2014/main" id="{24F47B0B-DF26-49E4-BCF3-7EEB5E196CEA}"/>
                  </a:ext>
                </a:extLst>
              </p:cNvPr>
              <p:cNvGrpSpPr/>
              <p:nvPr/>
            </p:nvGrpSpPr>
            <p:grpSpPr>
              <a:xfrm>
                <a:off x="10351486" y="2187145"/>
                <a:ext cx="1732060" cy="2088333"/>
                <a:chOff x="11647335" y="4182053"/>
                <a:chExt cx="2523490" cy="3042555"/>
              </a:xfrm>
            </p:grpSpPr>
            <p:sp>
              <p:nvSpPr>
                <p:cNvPr id="20" name="Rectangle: Diagonal Corners Rounded 19">
                  <a:extLst>
                    <a:ext uri="{FF2B5EF4-FFF2-40B4-BE49-F238E27FC236}">
                      <a16:creationId xmlns:a16="http://schemas.microsoft.com/office/drawing/2014/main" id="{FA31F1D3-B9DF-4909-A321-EC327EA0FC78}"/>
                    </a:ext>
                  </a:extLst>
                </p:cNvPr>
                <p:cNvSpPr/>
                <p:nvPr/>
              </p:nvSpPr>
              <p:spPr>
                <a:xfrm>
                  <a:off x="11647335" y="4182053"/>
                  <a:ext cx="2523490" cy="1403978"/>
                </a:xfrm>
                <a:prstGeom prst="round2DiagRect">
                  <a:avLst>
                    <a:gd name="adj1" fmla="val 5000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Diagonal Corners Rounded 20">
                  <a:extLst>
                    <a:ext uri="{FF2B5EF4-FFF2-40B4-BE49-F238E27FC236}">
                      <a16:creationId xmlns:a16="http://schemas.microsoft.com/office/drawing/2014/main" id="{B6613492-2B39-4BC4-8C4D-3676F4CBFA70}"/>
                    </a:ext>
                  </a:extLst>
                </p:cNvPr>
                <p:cNvSpPr/>
                <p:nvPr/>
              </p:nvSpPr>
              <p:spPr>
                <a:xfrm>
                  <a:off x="11647335" y="5820630"/>
                  <a:ext cx="2523490" cy="1403978"/>
                </a:xfrm>
                <a:prstGeom prst="round2DiagRect">
                  <a:avLst>
                    <a:gd name="adj1" fmla="val 5000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2" name="Group 21">
                <a:extLst>
                  <a:ext uri="{FF2B5EF4-FFF2-40B4-BE49-F238E27FC236}">
                    <a16:creationId xmlns:a16="http://schemas.microsoft.com/office/drawing/2014/main" id="{5B17F897-910F-446E-B300-1717677D5323}"/>
                  </a:ext>
                </a:extLst>
              </p:cNvPr>
              <p:cNvGrpSpPr/>
              <p:nvPr/>
            </p:nvGrpSpPr>
            <p:grpSpPr>
              <a:xfrm>
                <a:off x="9764736" y="162166"/>
                <a:ext cx="1518474" cy="1830814"/>
                <a:chOff x="11647335" y="4182053"/>
                <a:chExt cx="2523490" cy="3042555"/>
              </a:xfrm>
            </p:grpSpPr>
            <p:sp>
              <p:nvSpPr>
                <p:cNvPr id="23" name="Rectangle: Diagonal Corners Rounded 22">
                  <a:extLst>
                    <a:ext uri="{FF2B5EF4-FFF2-40B4-BE49-F238E27FC236}">
                      <a16:creationId xmlns:a16="http://schemas.microsoft.com/office/drawing/2014/main" id="{07B3B41E-1871-485D-A140-C200BF33C7C2}"/>
                    </a:ext>
                  </a:extLst>
                </p:cNvPr>
                <p:cNvSpPr/>
                <p:nvPr/>
              </p:nvSpPr>
              <p:spPr>
                <a:xfrm>
                  <a:off x="11647335" y="4182053"/>
                  <a:ext cx="2523490" cy="1403978"/>
                </a:xfrm>
                <a:prstGeom prst="round2DiagRect">
                  <a:avLst>
                    <a:gd name="adj1" fmla="val 5000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Diagonal Corners Rounded 23">
                  <a:extLst>
                    <a:ext uri="{FF2B5EF4-FFF2-40B4-BE49-F238E27FC236}">
                      <a16:creationId xmlns:a16="http://schemas.microsoft.com/office/drawing/2014/main" id="{3705DE00-C928-4808-99DC-5AC0A6D054E9}"/>
                    </a:ext>
                  </a:extLst>
                </p:cNvPr>
                <p:cNvSpPr/>
                <p:nvPr/>
              </p:nvSpPr>
              <p:spPr>
                <a:xfrm>
                  <a:off x="11647335" y="5820630"/>
                  <a:ext cx="2523490" cy="1403978"/>
                </a:xfrm>
                <a:prstGeom prst="round2DiagRect">
                  <a:avLst>
                    <a:gd name="adj1" fmla="val 5000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 name="Rectangle: Diagonal Corners Rounded 25">
                <a:extLst>
                  <a:ext uri="{FF2B5EF4-FFF2-40B4-BE49-F238E27FC236}">
                    <a16:creationId xmlns:a16="http://schemas.microsoft.com/office/drawing/2014/main" id="{67FAF17B-171C-4FA8-B35A-EF4C2BDF5413}"/>
                  </a:ext>
                </a:extLst>
              </p:cNvPr>
              <p:cNvSpPr/>
              <p:nvPr/>
            </p:nvSpPr>
            <p:spPr>
              <a:xfrm>
                <a:off x="9006751" y="-1230193"/>
                <a:ext cx="1062283" cy="591015"/>
              </a:xfrm>
              <a:prstGeom prst="round2DiagRect">
                <a:avLst>
                  <a:gd name="adj1" fmla="val 5000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Diagonal Corners Rounded 26">
                <a:extLst>
                  <a:ext uri="{FF2B5EF4-FFF2-40B4-BE49-F238E27FC236}">
                    <a16:creationId xmlns:a16="http://schemas.microsoft.com/office/drawing/2014/main" id="{88A909B6-1952-4AD3-A709-9D0CE4A0900B}"/>
                  </a:ext>
                </a:extLst>
              </p:cNvPr>
              <p:cNvSpPr/>
              <p:nvPr/>
            </p:nvSpPr>
            <p:spPr>
              <a:xfrm>
                <a:off x="9006751" y="-540421"/>
                <a:ext cx="1062283" cy="591015"/>
              </a:xfrm>
              <a:prstGeom prst="round2DiagRect">
                <a:avLst>
                  <a:gd name="adj1" fmla="val 5000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Diagonal Corners Rounded 27">
                <a:extLst>
                  <a:ext uri="{FF2B5EF4-FFF2-40B4-BE49-F238E27FC236}">
                    <a16:creationId xmlns:a16="http://schemas.microsoft.com/office/drawing/2014/main" id="{94F4AD75-49A7-4D86-83D2-27F7A44055BA}"/>
                  </a:ext>
                </a:extLst>
              </p:cNvPr>
              <p:cNvSpPr/>
              <p:nvPr/>
            </p:nvSpPr>
            <p:spPr>
              <a:xfrm>
                <a:off x="7715449" y="-1230193"/>
                <a:ext cx="1062283" cy="591015"/>
              </a:xfrm>
              <a:prstGeom prst="round2DiagRect">
                <a:avLst>
                  <a:gd name="adj1" fmla="val 5000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Rectangle: Diagonal Corners Rounded 29">
              <a:extLst>
                <a:ext uri="{FF2B5EF4-FFF2-40B4-BE49-F238E27FC236}">
                  <a16:creationId xmlns:a16="http://schemas.microsoft.com/office/drawing/2014/main" id="{BB25D18D-811F-4404-A7BE-A73949FBD830}"/>
                </a:ext>
              </a:extLst>
            </p:cNvPr>
            <p:cNvSpPr/>
            <p:nvPr/>
          </p:nvSpPr>
          <p:spPr>
            <a:xfrm flipH="1">
              <a:off x="2429101" y="4516984"/>
              <a:ext cx="4207708" cy="2341016"/>
            </a:xfrm>
            <a:prstGeom prst="round2DiagRect">
              <a:avLst>
                <a:gd name="adj1" fmla="val 5000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Diagonal Corners Rounded 30">
              <a:extLst>
                <a:ext uri="{FF2B5EF4-FFF2-40B4-BE49-F238E27FC236}">
                  <a16:creationId xmlns:a16="http://schemas.microsoft.com/office/drawing/2014/main" id="{21A1AC98-16F8-4D92-8F4B-ACDA37A89EE7}"/>
                </a:ext>
              </a:extLst>
            </p:cNvPr>
            <p:cNvSpPr/>
            <p:nvPr/>
          </p:nvSpPr>
          <p:spPr>
            <a:xfrm flipH="1">
              <a:off x="3598682" y="2533236"/>
              <a:ext cx="3038127" cy="1690304"/>
            </a:xfrm>
            <a:prstGeom prst="round2DiagRect">
              <a:avLst>
                <a:gd name="adj1" fmla="val 5000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Diagonal Corners Rounded 31">
              <a:extLst>
                <a:ext uri="{FF2B5EF4-FFF2-40B4-BE49-F238E27FC236}">
                  <a16:creationId xmlns:a16="http://schemas.microsoft.com/office/drawing/2014/main" id="{99EB49DD-206B-4CFF-BB1B-6FDEED1B5839}"/>
                </a:ext>
              </a:extLst>
            </p:cNvPr>
            <p:cNvSpPr/>
            <p:nvPr/>
          </p:nvSpPr>
          <p:spPr>
            <a:xfrm flipH="1">
              <a:off x="4099114" y="827910"/>
              <a:ext cx="2537694" cy="1411881"/>
            </a:xfrm>
            <a:prstGeom prst="round2DiagRect">
              <a:avLst>
                <a:gd name="adj1" fmla="val 5000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Diagonal Corners Rounded 32">
              <a:extLst>
                <a:ext uri="{FF2B5EF4-FFF2-40B4-BE49-F238E27FC236}">
                  <a16:creationId xmlns:a16="http://schemas.microsoft.com/office/drawing/2014/main" id="{21B96334-7E64-4498-8B93-43789D0A6A34}"/>
                </a:ext>
              </a:extLst>
            </p:cNvPr>
            <p:cNvSpPr/>
            <p:nvPr/>
          </p:nvSpPr>
          <p:spPr>
            <a:xfrm flipH="1">
              <a:off x="4917119" y="-364745"/>
              <a:ext cx="1719689" cy="956773"/>
            </a:xfrm>
            <a:prstGeom prst="round2DiagRect">
              <a:avLst>
                <a:gd name="adj1" fmla="val 5000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4" name="Group 33">
              <a:extLst>
                <a:ext uri="{FF2B5EF4-FFF2-40B4-BE49-F238E27FC236}">
                  <a16:creationId xmlns:a16="http://schemas.microsoft.com/office/drawing/2014/main" id="{D3B46EBA-5F64-4537-953E-AC726ECBF4A3}"/>
                </a:ext>
              </a:extLst>
            </p:cNvPr>
            <p:cNvGrpSpPr/>
            <p:nvPr/>
          </p:nvGrpSpPr>
          <p:grpSpPr>
            <a:xfrm flipH="1">
              <a:off x="-560633" y="4182053"/>
              <a:ext cx="2523490" cy="3042555"/>
              <a:chOff x="11647335" y="4182053"/>
              <a:chExt cx="2523490" cy="3042555"/>
            </a:xfrm>
          </p:grpSpPr>
          <p:sp>
            <p:nvSpPr>
              <p:cNvPr id="44" name="Rectangle: Diagonal Corners Rounded 43">
                <a:extLst>
                  <a:ext uri="{FF2B5EF4-FFF2-40B4-BE49-F238E27FC236}">
                    <a16:creationId xmlns:a16="http://schemas.microsoft.com/office/drawing/2014/main" id="{9AB1BE82-2637-4CE9-840F-FBEF206F6038}"/>
                  </a:ext>
                </a:extLst>
              </p:cNvPr>
              <p:cNvSpPr/>
              <p:nvPr/>
            </p:nvSpPr>
            <p:spPr>
              <a:xfrm>
                <a:off x="11647335" y="4182053"/>
                <a:ext cx="2523490" cy="1403978"/>
              </a:xfrm>
              <a:prstGeom prst="round2DiagRect">
                <a:avLst>
                  <a:gd name="adj1" fmla="val 5000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Diagonal Corners Rounded 44">
                <a:extLst>
                  <a:ext uri="{FF2B5EF4-FFF2-40B4-BE49-F238E27FC236}">
                    <a16:creationId xmlns:a16="http://schemas.microsoft.com/office/drawing/2014/main" id="{C4F797AD-8506-4146-BD22-4B93A9F77C5F}"/>
                  </a:ext>
                </a:extLst>
              </p:cNvPr>
              <p:cNvSpPr/>
              <p:nvPr/>
            </p:nvSpPr>
            <p:spPr>
              <a:xfrm>
                <a:off x="11647335" y="5820630"/>
                <a:ext cx="2523490" cy="1403978"/>
              </a:xfrm>
              <a:prstGeom prst="round2DiagRect">
                <a:avLst>
                  <a:gd name="adj1" fmla="val 5000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5" name="Group 34">
              <a:extLst>
                <a:ext uri="{FF2B5EF4-FFF2-40B4-BE49-F238E27FC236}">
                  <a16:creationId xmlns:a16="http://schemas.microsoft.com/office/drawing/2014/main" id="{A037ED76-E59C-4276-8C24-0DF040489A26}"/>
                </a:ext>
              </a:extLst>
            </p:cNvPr>
            <p:cNvGrpSpPr/>
            <p:nvPr/>
          </p:nvGrpSpPr>
          <p:grpSpPr>
            <a:xfrm flipH="1">
              <a:off x="1531006" y="2187145"/>
              <a:ext cx="1732060" cy="2088333"/>
              <a:chOff x="11647335" y="4182053"/>
              <a:chExt cx="2523490" cy="3042555"/>
            </a:xfrm>
          </p:grpSpPr>
          <p:sp>
            <p:nvSpPr>
              <p:cNvPr id="42" name="Rectangle: Diagonal Corners Rounded 41">
                <a:extLst>
                  <a:ext uri="{FF2B5EF4-FFF2-40B4-BE49-F238E27FC236}">
                    <a16:creationId xmlns:a16="http://schemas.microsoft.com/office/drawing/2014/main" id="{91654A65-6C30-4419-8485-FC52D2CE8ED5}"/>
                  </a:ext>
                </a:extLst>
              </p:cNvPr>
              <p:cNvSpPr/>
              <p:nvPr/>
            </p:nvSpPr>
            <p:spPr>
              <a:xfrm>
                <a:off x="11647335" y="4182053"/>
                <a:ext cx="2523490" cy="1403978"/>
              </a:xfrm>
              <a:prstGeom prst="round2DiagRect">
                <a:avLst>
                  <a:gd name="adj1" fmla="val 5000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Diagonal Corners Rounded 42">
                <a:extLst>
                  <a:ext uri="{FF2B5EF4-FFF2-40B4-BE49-F238E27FC236}">
                    <a16:creationId xmlns:a16="http://schemas.microsoft.com/office/drawing/2014/main" id="{3923C434-9266-4516-A148-8FCCDC97870F}"/>
                  </a:ext>
                </a:extLst>
              </p:cNvPr>
              <p:cNvSpPr/>
              <p:nvPr/>
            </p:nvSpPr>
            <p:spPr>
              <a:xfrm>
                <a:off x="11647335" y="5820630"/>
                <a:ext cx="2523490" cy="1403978"/>
              </a:xfrm>
              <a:prstGeom prst="round2DiagRect">
                <a:avLst>
                  <a:gd name="adj1" fmla="val 5000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 name="Group 35">
              <a:extLst>
                <a:ext uri="{FF2B5EF4-FFF2-40B4-BE49-F238E27FC236}">
                  <a16:creationId xmlns:a16="http://schemas.microsoft.com/office/drawing/2014/main" id="{8417CF0E-8A1E-4EBA-82F1-EDCFB8D91018}"/>
                </a:ext>
              </a:extLst>
            </p:cNvPr>
            <p:cNvGrpSpPr/>
            <p:nvPr/>
          </p:nvGrpSpPr>
          <p:grpSpPr>
            <a:xfrm flipH="1">
              <a:off x="2331342" y="162166"/>
              <a:ext cx="1518474" cy="1830814"/>
              <a:chOff x="11647335" y="4182053"/>
              <a:chExt cx="2523490" cy="3042555"/>
            </a:xfrm>
          </p:grpSpPr>
          <p:sp>
            <p:nvSpPr>
              <p:cNvPr id="40" name="Rectangle: Diagonal Corners Rounded 39">
                <a:extLst>
                  <a:ext uri="{FF2B5EF4-FFF2-40B4-BE49-F238E27FC236}">
                    <a16:creationId xmlns:a16="http://schemas.microsoft.com/office/drawing/2014/main" id="{5835A424-8CCC-4C52-89F8-A8280F5782FB}"/>
                  </a:ext>
                </a:extLst>
              </p:cNvPr>
              <p:cNvSpPr/>
              <p:nvPr/>
            </p:nvSpPr>
            <p:spPr>
              <a:xfrm>
                <a:off x="11647335" y="4182053"/>
                <a:ext cx="2523490" cy="1403978"/>
              </a:xfrm>
              <a:prstGeom prst="round2DiagRect">
                <a:avLst>
                  <a:gd name="adj1" fmla="val 5000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Diagonal Corners Rounded 40">
                <a:extLst>
                  <a:ext uri="{FF2B5EF4-FFF2-40B4-BE49-F238E27FC236}">
                    <a16:creationId xmlns:a16="http://schemas.microsoft.com/office/drawing/2014/main" id="{3AF8EE8C-D57B-4C1A-BD02-54FBDC1E7264}"/>
                  </a:ext>
                </a:extLst>
              </p:cNvPr>
              <p:cNvSpPr/>
              <p:nvPr/>
            </p:nvSpPr>
            <p:spPr>
              <a:xfrm>
                <a:off x="11647335" y="5820630"/>
                <a:ext cx="2523490" cy="1403978"/>
              </a:xfrm>
              <a:prstGeom prst="round2DiagRect">
                <a:avLst>
                  <a:gd name="adj1" fmla="val 5000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7" name="Rectangle: Diagonal Corners Rounded 36">
              <a:extLst>
                <a:ext uri="{FF2B5EF4-FFF2-40B4-BE49-F238E27FC236}">
                  <a16:creationId xmlns:a16="http://schemas.microsoft.com/office/drawing/2014/main" id="{69BE33BC-A38F-4485-84E5-C1E9FF612D5A}"/>
                </a:ext>
              </a:extLst>
            </p:cNvPr>
            <p:cNvSpPr/>
            <p:nvPr/>
          </p:nvSpPr>
          <p:spPr>
            <a:xfrm flipH="1">
              <a:off x="3545518" y="-1230193"/>
              <a:ext cx="1062283" cy="591015"/>
            </a:xfrm>
            <a:prstGeom prst="round2DiagRect">
              <a:avLst>
                <a:gd name="adj1" fmla="val 5000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Diagonal Corners Rounded 37">
              <a:extLst>
                <a:ext uri="{FF2B5EF4-FFF2-40B4-BE49-F238E27FC236}">
                  <a16:creationId xmlns:a16="http://schemas.microsoft.com/office/drawing/2014/main" id="{12EE89D6-486E-4567-9648-80019C20A46E}"/>
                </a:ext>
              </a:extLst>
            </p:cNvPr>
            <p:cNvSpPr/>
            <p:nvPr/>
          </p:nvSpPr>
          <p:spPr>
            <a:xfrm flipH="1">
              <a:off x="3545518" y="-540421"/>
              <a:ext cx="1062283" cy="591015"/>
            </a:xfrm>
            <a:prstGeom prst="round2DiagRect">
              <a:avLst>
                <a:gd name="adj1" fmla="val 5000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Diagonal Corners Rounded 38">
              <a:extLst>
                <a:ext uri="{FF2B5EF4-FFF2-40B4-BE49-F238E27FC236}">
                  <a16:creationId xmlns:a16="http://schemas.microsoft.com/office/drawing/2014/main" id="{43B63142-2D4C-4D30-ABC7-7E39718ADEB9}"/>
                </a:ext>
              </a:extLst>
            </p:cNvPr>
            <p:cNvSpPr/>
            <p:nvPr/>
          </p:nvSpPr>
          <p:spPr>
            <a:xfrm flipH="1">
              <a:off x="4836820" y="-1230193"/>
              <a:ext cx="1062283" cy="591015"/>
            </a:xfrm>
            <a:prstGeom prst="round2DiagRect">
              <a:avLst>
                <a:gd name="adj1" fmla="val 5000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Diagonal Corners Rounded 45">
              <a:extLst>
                <a:ext uri="{FF2B5EF4-FFF2-40B4-BE49-F238E27FC236}">
                  <a16:creationId xmlns:a16="http://schemas.microsoft.com/office/drawing/2014/main" id="{DFA9DC48-D75A-40F3-A750-00B61AC40DA6}"/>
                </a:ext>
              </a:extLst>
            </p:cNvPr>
            <p:cNvSpPr/>
            <p:nvPr/>
          </p:nvSpPr>
          <p:spPr>
            <a:xfrm flipH="1">
              <a:off x="6004482" y="-1592687"/>
              <a:ext cx="1459052" cy="811764"/>
            </a:xfrm>
            <a:prstGeom prst="round2DiagRect">
              <a:avLst>
                <a:gd name="adj1" fmla="val 5000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ustDataLst>
      <p:tags r:id="rId1"/>
    </p:custDataLst>
    <p:extLst>
      <p:ext uri="{BB962C8B-B14F-4D97-AF65-F5344CB8AC3E}">
        <p14:creationId xmlns:p14="http://schemas.microsoft.com/office/powerpoint/2010/main" val="6679108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toy&#10;&#10;Description automatically generated">
            <a:extLst>
              <a:ext uri="{FF2B5EF4-FFF2-40B4-BE49-F238E27FC236}">
                <a16:creationId xmlns:a16="http://schemas.microsoft.com/office/drawing/2014/main" id="{E5C65E4B-B927-4B4B-9E21-9D9B437852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5599" y="1332916"/>
            <a:ext cx="6846401" cy="4877223"/>
          </a:xfrm>
          <a:prstGeom prst="rect">
            <a:avLst/>
          </a:prstGeom>
        </p:spPr>
      </p:pic>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THINK, PAIR, SHARE</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5" y="2053980"/>
            <a:ext cx="6081204" cy="3989817"/>
          </a:xfrm>
        </p:spPr>
        <p:txBody>
          <a:bodyPr>
            <a:normAutofit/>
          </a:bodyPr>
          <a:lstStyle/>
          <a:p>
            <a:pPr marL="0" indent="0">
              <a:buNone/>
            </a:pPr>
            <a:r>
              <a:rPr lang="en-US" sz="2400" b="1"/>
              <a:t>Match the reasons young people gamble to the results given in the gambling survey 2019.</a:t>
            </a:r>
            <a:endParaRPr lang="en-GB" sz="2400" b="1"/>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12 / LESSON 4</a:t>
            </a:r>
          </a:p>
        </p:txBody>
      </p:sp>
    </p:spTree>
    <p:custDataLst>
      <p:tags r:id="rId1"/>
    </p:custDataLst>
    <p:extLst>
      <p:ext uri="{BB962C8B-B14F-4D97-AF65-F5344CB8AC3E}">
        <p14:creationId xmlns:p14="http://schemas.microsoft.com/office/powerpoint/2010/main" val="427490817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GAMBLING: HEALTH AND WELLBEING</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446406" y="4836311"/>
            <a:ext cx="11329281" cy="1241855"/>
          </a:xfrm>
        </p:spPr>
        <p:txBody>
          <a:bodyPr>
            <a:normAutofit/>
          </a:bodyPr>
          <a:lstStyle/>
          <a:p>
            <a:pPr marL="0" indent="0">
              <a:buNone/>
            </a:pPr>
            <a:r>
              <a:rPr lang="en-US" sz="2400"/>
              <a:t>Research the reasons why some young people gamble, and the impact on their health and wellbeing.  In small groups, use the material to help create an educational podcast, blog or resource.</a:t>
            </a:r>
            <a:endParaRPr lang="en-GB" sz="2400"/>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12 / LESSON 4</a:t>
            </a:r>
          </a:p>
        </p:txBody>
      </p:sp>
      <p:sp>
        <p:nvSpPr>
          <p:cNvPr id="2" name="Rectangle 1">
            <a:extLst>
              <a:ext uri="{FF2B5EF4-FFF2-40B4-BE49-F238E27FC236}">
                <a16:creationId xmlns:a16="http://schemas.microsoft.com/office/drawing/2014/main" id="{E66F49FC-BE72-4B90-884D-A8D550999102}"/>
              </a:ext>
            </a:extLst>
          </p:cNvPr>
          <p:cNvSpPr/>
          <p:nvPr/>
        </p:nvSpPr>
        <p:spPr>
          <a:xfrm>
            <a:off x="446406" y="1773044"/>
            <a:ext cx="5557665" cy="2765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E4A31D4A-E3C3-4065-BD11-562299D3ACEC}"/>
              </a:ext>
            </a:extLst>
          </p:cNvPr>
          <p:cNvSpPr/>
          <p:nvPr/>
        </p:nvSpPr>
        <p:spPr>
          <a:xfrm>
            <a:off x="6218022" y="1773044"/>
            <a:ext cx="5557665" cy="2765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B9567AC6-C6D4-4733-9221-F7E347B62B64}"/>
              </a:ext>
            </a:extLst>
          </p:cNvPr>
          <p:cNvSpPr txBox="1"/>
          <p:nvPr/>
        </p:nvSpPr>
        <p:spPr>
          <a:xfrm>
            <a:off x="613317" y="1884556"/>
            <a:ext cx="5360662" cy="954107"/>
          </a:xfrm>
          <a:prstGeom prst="rect">
            <a:avLst/>
          </a:prstGeom>
          <a:noFill/>
        </p:spPr>
        <p:txBody>
          <a:bodyPr wrap="square" rtlCol="0">
            <a:spAutoFit/>
          </a:bodyPr>
          <a:lstStyle/>
          <a:p>
            <a:r>
              <a:rPr lang="en-GB" sz="2800" b="1">
                <a:solidFill>
                  <a:schemeClr val="bg1"/>
                </a:solidFill>
              </a:rPr>
              <a:t>OPTION 1:</a:t>
            </a:r>
          </a:p>
          <a:p>
            <a:r>
              <a:rPr lang="en-GB" sz="2800">
                <a:solidFill>
                  <a:schemeClr val="bg1"/>
                </a:solidFill>
              </a:rPr>
              <a:t>Use of IT / Internet</a:t>
            </a:r>
          </a:p>
        </p:txBody>
      </p:sp>
      <p:sp>
        <p:nvSpPr>
          <p:cNvPr id="10" name="TextBox 9">
            <a:extLst>
              <a:ext uri="{FF2B5EF4-FFF2-40B4-BE49-F238E27FC236}">
                <a16:creationId xmlns:a16="http://schemas.microsoft.com/office/drawing/2014/main" id="{C7B34E73-9030-45F4-A25D-1E1B78AC8F8F}"/>
              </a:ext>
            </a:extLst>
          </p:cNvPr>
          <p:cNvSpPr txBox="1"/>
          <p:nvPr/>
        </p:nvSpPr>
        <p:spPr>
          <a:xfrm>
            <a:off x="6384932" y="1884556"/>
            <a:ext cx="3911324" cy="954107"/>
          </a:xfrm>
          <a:prstGeom prst="rect">
            <a:avLst/>
          </a:prstGeom>
          <a:noFill/>
        </p:spPr>
        <p:txBody>
          <a:bodyPr wrap="square" rtlCol="0">
            <a:spAutoFit/>
          </a:bodyPr>
          <a:lstStyle/>
          <a:p>
            <a:r>
              <a:rPr lang="en-GB" sz="2800" b="1">
                <a:solidFill>
                  <a:schemeClr val="bg1"/>
                </a:solidFill>
              </a:rPr>
              <a:t>OPTION 2:</a:t>
            </a:r>
          </a:p>
          <a:p>
            <a:r>
              <a:rPr lang="en-GB" sz="2800">
                <a:solidFill>
                  <a:schemeClr val="bg1"/>
                </a:solidFill>
              </a:rPr>
              <a:t>Joe and Sam’s story</a:t>
            </a:r>
          </a:p>
        </p:txBody>
      </p:sp>
      <p:sp>
        <p:nvSpPr>
          <p:cNvPr id="11" name="Oval 10">
            <a:extLst>
              <a:ext uri="{FF2B5EF4-FFF2-40B4-BE49-F238E27FC236}">
                <a16:creationId xmlns:a16="http://schemas.microsoft.com/office/drawing/2014/main" id="{1A4C9780-AAF2-45B2-B4D1-E70AB6F2CB47}"/>
              </a:ext>
            </a:extLst>
          </p:cNvPr>
          <p:cNvSpPr/>
          <p:nvPr/>
        </p:nvSpPr>
        <p:spPr>
          <a:xfrm>
            <a:off x="4384504" y="2965234"/>
            <a:ext cx="1446740" cy="144674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FBAFE865-A901-46EA-BC45-EBFAF18272E5}"/>
              </a:ext>
            </a:extLst>
          </p:cNvPr>
          <p:cNvSpPr/>
          <p:nvPr/>
        </p:nvSpPr>
        <p:spPr>
          <a:xfrm>
            <a:off x="10133763" y="2950175"/>
            <a:ext cx="1446740" cy="144674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A close up of a black background&#10;&#10;Description automatically generated">
            <a:extLst>
              <a:ext uri="{FF2B5EF4-FFF2-40B4-BE49-F238E27FC236}">
                <a16:creationId xmlns:a16="http://schemas.microsoft.com/office/drawing/2014/main" id="{4B8DFC71-4D33-472F-B805-547F937B6F84}"/>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10491440" y="3247940"/>
            <a:ext cx="851210" cy="851210"/>
          </a:xfrm>
          <a:prstGeom prst="rect">
            <a:avLst/>
          </a:prstGeom>
        </p:spPr>
      </p:pic>
      <p:pic>
        <p:nvPicPr>
          <p:cNvPr id="16" name="Picture 15" descr="A screen shot of a computer&#10;&#10;Description automatically generated">
            <a:extLst>
              <a:ext uri="{FF2B5EF4-FFF2-40B4-BE49-F238E27FC236}">
                <a16:creationId xmlns:a16="http://schemas.microsoft.com/office/drawing/2014/main" id="{1235FB3E-FAFB-445E-ABF0-66F15DC0FEFA}"/>
              </a:ext>
            </a:extLst>
          </p:cNvPr>
          <p:cNvPicPr>
            <a:picLocks noChangeAspect="1"/>
          </p:cNvPicPr>
          <p:nvPr/>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4649752" y="3361600"/>
            <a:ext cx="916244" cy="631707"/>
          </a:xfrm>
          <a:prstGeom prst="rect">
            <a:avLst/>
          </a:prstGeom>
        </p:spPr>
      </p:pic>
    </p:spTree>
    <p:custDataLst>
      <p:tags r:id="rId1"/>
    </p:custDataLst>
    <p:extLst>
      <p:ext uri="{BB962C8B-B14F-4D97-AF65-F5344CB8AC3E}">
        <p14:creationId xmlns:p14="http://schemas.microsoft.com/office/powerpoint/2010/main" val="244904931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accent4"/>
                </a:solidFill>
              </a:rPr>
              <a:t>ACTIVITY: </a:t>
            </a:r>
            <a:r>
              <a:rPr lang="en-GB">
                <a:solidFill>
                  <a:schemeClr val="bg1"/>
                </a:solidFill>
              </a:rPr>
              <a:t>I’M PROUD TO PRESENT</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568563" y="1934379"/>
            <a:ext cx="6577135" cy="3989817"/>
          </a:xfrm>
        </p:spPr>
        <p:txBody>
          <a:bodyPr>
            <a:normAutofit/>
          </a:bodyPr>
          <a:lstStyle/>
          <a:p>
            <a:pPr marL="0" indent="0" fontAlgn="base">
              <a:buNone/>
            </a:pPr>
            <a:r>
              <a:rPr lang="en-GB" sz="2400" b="1"/>
              <a:t>Share your work with the class.</a:t>
            </a:r>
          </a:p>
          <a:p>
            <a:pPr marL="0" indent="0" fontAlgn="base">
              <a:buNone/>
            </a:pPr>
            <a:endParaRPr lang="en-GB" sz="2400" b="1"/>
          </a:p>
          <a:p>
            <a:pPr marL="0" indent="0" fontAlgn="base">
              <a:lnSpc>
                <a:spcPct val="100000"/>
              </a:lnSpc>
              <a:spcBef>
                <a:spcPts val="0"/>
              </a:spcBef>
              <a:buNone/>
            </a:pPr>
            <a:r>
              <a:rPr lang="en-GB" sz="2400" b="1"/>
              <a:t>Think of one other group to share </a:t>
            </a:r>
          </a:p>
          <a:p>
            <a:pPr marL="0" indent="0" fontAlgn="base">
              <a:lnSpc>
                <a:spcPct val="100000"/>
              </a:lnSpc>
              <a:spcBef>
                <a:spcPts val="0"/>
              </a:spcBef>
              <a:buNone/>
            </a:pPr>
            <a:r>
              <a:rPr lang="en-GB" sz="2400" b="1"/>
              <a:t>your resource with.</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12 / LESSON 4</a:t>
            </a:r>
          </a:p>
        </p:txBody>
      </p:sp>
      <p:pic>
        <p:nvPicPr>
          <p:cNvPr id="3" name="Picture 2" descr="A close up of a sign&#10;&#10;Description automatically generated">
            <a:extLst>
              <a:ext uri="{FF2B5EF4-FFF2-40B4-BE49-F238E27FC236}">
                <a16:creationId xmlns:a16="http://schemas.microsoft.com/office/drawing/2014/main" id="{47FD912D-6535-4D49-89AB-6E711466B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3628" y="95381"/>
            <a:ext cx="6762619" cy="6762619"/>
          </a:xfrm>
          <a:prstGeom prst="rect">
            <a:avLst/>
          </a:prstGeom>
        </p:spPr>
      </p:pic>
    </p:spTree>
    <p:custDataLst>
      <p:tags r:id="rId1"/>
    </p:custDataLst>
    <p:extLst>
      <p:ext uri="{BB962C8B-B14F-4D97-AF65-F5344CB8AC3E}">
        <p14:creationId xmlns:p14="http://schemas.microsoft.com/office/powerpoint/2010/main" val="280128041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If you need help…</a:t>
            </a:r>
          </a:p>
        </p:txBody>
      </p:sp>
      <p:sp>
        <p:nvSpPr>
          <p:cNvPr id="6" name="Content Placeholder 5">
            <a:extLst>
              <a:ext uri="{FF2B5EF4-FFF2-40B4-BE49-F238E27FC236}">
                <a16:creationId xmlns:a16="http://schemas.microsoft.com/office/drawing/2014/main" id="{12C7D641-36E4-416E-A55F-24F6FCF3A212}"/>
              </a:ext>
            </a:extLst>
          </p:cNvPr>
          <p:cNvSpPr>
            <a:spLocks noGrp="1"/>
          </p:cNvSpPr>
          <p:nvPr>
            <p:ph idx="1"/>
          </p:nvPr>
        </p:nvSpPr>
        <p:spPr>
          <a:xfrm>
            <a:off x="248967" y="2187145"/>
            <a:ext cx="11669764" cy="3989817"/>
          </a:xfrm>
        </p:spPr>
        <p:txBody>
          <a:bodyPr>
            <a:noAutofit/>
          </a:bodyPr>
          <a:lstStyle/>
          <a:p>
            <a:pPr marL="0" lvl="0" indent="0" algn="ctr">
              <a:buNone/>
            </a:pPr>
            <a:r>
              <a:rPr lang="en-GB" sz="2400"/>
              <a:t>If you are worried about any of the content today you can talk to a teacher or member of staff. For additional support relating to your own or someone else’s relationship with gambling/gaming you can contact Childline or GamCare.</a:t>
            </a:r>
          </a:p>
        </p:txBody>
      </p:sp>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12 / LESSON 4</a:t>
            </a:r>
          </a:p>
        </p:txBody>
      </p:sp>
      <p:pic>
        <p:nvPicPr>
          <p:cNvPr id="3" name="Picture 2" descr="A close up of a logo&#10;&#10;Description automatically generated">
            <a:extLst>
              <a:ext uri="{FF2B5EF4-FFF2-40B4-BE49-F238E27FC236}">
                <a16:creationId xmlns:a16="http://schemas.microsoft.com/office/drawing/2014/main" id="{CCC12FBA-A0CC-4E3D-B4B3-0EF718EF5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3809" y="4083236"/>
            <a:ext cx="3127966" cy="112907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7AA21B7A-3A90-4031-839F-DCA4D5278E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4785" y="3986064"/>
            <a:ext cx="2304962" cy="661711"/>
          </a:xfrm>
          <a:prstGeom prst="rect">
            <a:avLst/>
          </a:prstGeom>
        </p:spPr>
      </p:pic>
      <p:sp>
        <p:nvSpPr>
          <p:cNvPr id="8" name="TextBox 7">
            <a:extLst>
              <a:ext uri="{FF2B5EF4-FFF2-40B4-BE49-F238E27FC236}">
                <a16:creationId xmlns:a16="http://schemas.microsoft.com/office/drawing/2014/main" id="{1522B96A-7B5E-4E17-8C6E-2E5C42D2F6E8}"/>
              </a:ext>
            </a:extLst>
          </p:cNvPr>
          <p:cNvSpPr txBox="1"/>
          <p:nvPr/>
        </p:nvSpPr>
        <p:spPr>
          <a:xfrm>
            <a:off x="2157273" y="4385569"/>
            <a:ext cx="3777343" cy="923330"/>
          </a:xfrm>
          <a:prstGeom prst="rect">
            <a:avLst/>
          </a:prstGeom>
          <a:noFill/>
        </p:spPr>
        <p:txBody>
          <a:bodyPr wrap="square">
            <a:spAutoFit/>
          </a:bodyPr>
          <a:lstStyle/>
          <a:p>
            <a:pPr algn="ctr"/>
            <a:endParaRPr lang="en-GB" sz="1800" b="1">
              <a:effectLst/>
              <a:ea typeface="Times New Roman" panose="02020603050405020304" pitchFamily="18" charset="0"/>
            </a:endParaRPr>
          </a:p>
          <a:p>
            <a:pPr algn="ctr"/>
            <a:r>
              <a:rPr lang="en-GB" sz="1800" b="1" u="sng" kern="1200">
                <a:solidFill>
                  <a:srgbClr val="000000"/>
                </a:solidFill>
                <a:effectLst/>
                <a:ea typeface="Times New Roman" panose="02020603050405020304" pitchFamily="18" charset="0"/>
              </a:rPr>
              <a:t>YoungPeopleService@gamcare.org.uk</a:t>
            </a:r>
            <a:endParaRPr lang="en-GB" sz="1800" b="1">
              <a:effectLst/>
              <a:ea typeface="Times New Roman" panose="02020603050405020304" pitchFamily="18" charset="0"/>
            </a:endParaRPr>
          </a:p>
          <a:p>
            <a:pPr algn="ctr"/>
            <a:r>
              <a:rPr lang="en-GB" sz="1800" b="1" kern="1200">
                <a:solidFill>
                  <a:srgbClr val="000000"/>
                </a:solidFill>
                <a:effectLst/>
                <a:ea typeface="Times New Roman" panose="02020603050405020304" pitchFamily="18" charset="0"/>
              </a:rPr>
              <a:t>T:</a:t>
            </a:r>
            <a:r>
              <a:rPr lang="en-GB" sz="1800" b="1">
                <a:solidFill>
                  <a:srgbClr val="000000"/>
                </a:solidFill>
                <a:ea typeface="Times New Roman" panose="02020603050405020304" pitchFamily="18" charset="0"/>
              </a:rPr>
              <a:t> 02030926964</a:t>
            </a:r>
            <a:endParaRPr lang="en-GB" sz="1800" b="1" kern="1200">
              <a:solidFill>
                <a:srgbClr val="000000"/>
              </a:solidFill>
              <a:effectLst/>
              <a:ea typeface="Times New Roman" panose="02020603050405020304" pitchFamily="18" charset="0"/>
            </a:endParaRPr>
          </a:p>
        </p:txBody>
      </p:sp>
    </p:spTree>
    <p:custDataLst>
      <p:tags r:id="rId1"/>
    </p:custDataLst>
    <p:extLst>
      <p:ext uri="{BB962C8B-B14F-4D97-AF65-F5344CB8AC3E}">
        <p14:creationId xmlns:p14="http://schemas.microsoft.com/office/powerpoint/2010/main" val="276980110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F6CE81-175E-4411-BEF5-88816EEA75DD}"/>
              </a:ext>
            </a:extLst>
          </p:cNvPr>
          <p:cNvSpPr>
            <a:spLocks noGrp="1"/>
          </p:cNvSpPr>
          <p:nvPr>
            <p:ph type="ctrTitle"/>
          </p:nvPr>
        </p:nvSpPr>
        <p:spPr>
          <a:xfrm>
            <a:off x="4128368" y="4522156"/>
            <a:ext cx="4937937" cy="1363215"/>
          </a:xfrm>
        </p:spPr>
        <p:txBody>
          <a:bodyPr anchor="t">
            <a:normAutofit/>
          </a:bodyPr>
          <a:lstStyle/>
          <a:p>
            <a:pPr algn="l"/>
            <a:r>
              <a:rPr lang="en-GB" sz="3400"/>
              <a:t>THE GAMBLING INDUSTRY - MARKETING</a:t>
            </a:r>
          </a:p>
        </p:txBody>
      </p:sp>
      <p:sp>
        <p:nvSpPr>
          <p:cNvPr id="5" name="Subtitle 4">
            <a:extLst>
              <a:ext uri="{FF2B5EF4-FFF2-40B4-BE49-F238E27FC236}">
                <a16:creationId xmlns:a16="http://schemas.microsoft.com/office/drawing/2014/main" id="{14102432-1E0C-4587-9251-1BF2C7D4EE0A}"/>
              </a:ext>
            </a:extLst>
          </p:cNvPr>
          <p:cNvSpPr>
            <a:spLocks noGrp="1"/>
          </p:cNvSpPr>
          <p:nvPr>
            <p:ph type="subTitle" idx="1"/>
          </p:nvPr>
        </p:nvSpPr>
        <p:spPr>
          <a:xfrm>
            <a:off x="4128370" y="3945418"/>
            <a:ext cx="4937936" cy="576738"/>
          </a:xfrm>
        </p:spPr>
        <p:txBody>
          <a:bodyPr anchor="b">
            <a:normAutofit/>
          </a:bodyPr>
          <a:lstStyle/>
          <a:p>
            <a:pPr algn="l"/>
            <a:r>
              <a:rPr lang="en-GB" sz="2000"/>
              <a:t>YEAR 12 / LESSON 5</a:t>
            </a:r>
          </a:p>
        </p:txBody>
      </p:sp>
      <p:sp>
        <p:nvSpPr>
          <p:cNvPr id="22" name="Freeform: Shape 21">
            <a:extLst>
              <a:ext uri="{FF2B5EF4-FFF2-40B4-BE49-F238E27FC236}">
                <a16:creationId xmlns:a16="http://schemas.microsoft.com/office/drawing/2014/main" id="{2E2D6188-24E5-426A-BB2A-3FA2D6B9C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8331"/>
            <a:ext cx="3564638"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1208BC59-C84F-483F-80CD-FAEC74229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573" y="0"/>
            <a:ext cx="3913632" cy="228523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picture containing clock, meter&#10;&#10;Description automatically generated">
            <a:extLst>
              <a:ext uri="{FF2B5EF4-FFF2-40B4-BE49-F238E27FC236}">
                <a16:creationId xmlns:a16="http://schemas.microsoft.com/office/drawing/2014/main" id="{92E112D9-DC25-438C-ACD7-480C7B1CBA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908" y="-18462"/>
            <a:ext cx="5291113" cy="1825433"/>
          </a:xfrm>
          <a:prstGeom prst="rect">
            <a:avLst/>
          </a:prstGeom>
        </p:spPr>
      </p:pic>
      <p:sp>
        <p:nvSpPr>
          <p:cNvPr id="30" name="Freeform: Shape 29">
            <a:extLst>
              <a:ext uri="{FF2B5EF4-FFF2-40B4-BE49-F238E27FC236}">
                <a16:creationId xmlns:a16="http://schemas.microsoft.com/office/drawing/2014/main" id="{A1DABD52-05DF-4F31-AFB9-B330D8BE46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25559" y="725908"/>
            <a:ext cx="2852928" cy="2852928"/>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Oval 31">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picture containing room&#10;&#10;Description automatically generated">
            <a:extLst>
              <a:ext uri="{FF2B5EF4-FFF2-40B4-BE49-F238E27FC236}">
                <a16:creationId xmlns:a16="http://schemas.microsoft.com/office/drawing/2014/main" id="{CD5DC00F-F220-4CCA-AB66-204313BAA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600000">
            <a:off x="5829805" y="1713434"/>
            <a:ext cx="2171195" cy="1221297"/>
          </a:xfrm>
          <a:prstGeom prst="rect">
            <a:avLst/>
          </a:prstGeom>
        </p:spPr>
      </p:pic>
      <p:pic>
        <p:nvPicPr>
          <p:cNvPr id="13" name="Picture 12" descr="A picture containing room, scene, building, food&#10;&#10;Description automatically generated">
            <a:extLst>
              <a:ext uri="{FF2B5EF4-FFF2-40B4-BE49-F238E27FC236}">
                <a16:creationId xmlns:a16="http://schemas.microsoft.com/office/drawing/2014/main" id="{2F3C49CF-2B09-4646-84B6-5F8A1B7A78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132542"/>
            <a:ext cx="3230172" cy="1816972"/>
          </a:xfrm>
          <a:prstGeom prst="rect">
            <a:avLst/>
          </a:prstGeom>
        </p:spPr>
      </p:pic>
      <p:sp>
        <p:nvSpPr>
          <p:cNvPr id="34" name="Freeform: Shape 33">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8E4F04B5-4D4A-4F70-8549-384AF53513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8761" y="-4330"/>
            <a:ext cx="3273238" cy="3383891"/>
          </a:xfrm>
          <a:custGeom>
            <a:avLst/>
            <a:gdLst>
              <a:gd name="connsiteX0" fmla="*/ 122841 w 3273238"/>
              <a:gd name="connsiteY0" fmla="*/ 0 h 3383891"/>
              <a:gd name="connsiteX1" fmla="*/ 3273238 w 3273238"/>
              <a:gd name="connsiteY1" fmla="*/ 0 h 3383891"/>
              <a:gd name="connsiteX2" fmla="*/ 3273238 w 3273238"/>
              <a:gd name="connsiteY2" fmla="*/ 3291335 h 3383891"/>
              <a:gd name="connsiteX3" fmla="*/ 3118338 w 3273238"/>
              <a:gd name="connsiteY3" fmla="*/ 3331164 h 3383891"/>
              <a:gd name="connsiteX4" fmla="*/ 2595295 w 3273238"/>
              <a:gd name="connsiteY4" fmla="*/ 3383891 h 3383891"/>
              <a:gd name="connsiteX5" fmla="*/ 0 w 3273238"/>
              <a:gd name="connsiteY5" fmla="*/ 788596 h 3383891"/>
              <a:gd name="connsiteX6" fmla="*/ 116679 w 3273238"/>
              <a:gd name="connsiteY6" fmla="*/ 16835 h 33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Picture 14" descr="A picture containing room&#10;&#10;Description automatically generated">
            <a:extLst>
              <a:ext uri="{FF2B5EF4-FFF2-40B4-BE49-F238E27FC236}">
                <a16:creationId xmlns:a16="http://schemas.microsoft.com/office/drawing/2014/main" id="{425F869E-EF73-4913-8FF3-D2EB270B62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99331" y="98152"/>
            <a:ext cx="2976226" cy="1674127"/>
          </a:xfrm>
          <a:prstGeom prst="rect">
            <a:avLst/>
          </a:prstGeom>
        </p:spPr>
      </p:pic>
      <p:sp>
        <p:nvSpPr>
          <p:cNvPr id="38" name="Freeform: Shape 37">
            <a:extLst>
              <a:ext uri="{FF2B5EF4-FFF2-40B4-BE49-F238E27FC236}">
                <a16:creationId xmlns:a16="http://schemas.microsoft.com/office/drawing/2014/main" id="{0D14DB62-3EB3-452E-89EE-30B0CDB0C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63236" y="4071322"/>
            <a:ext cx="2828765" cy="2786678"/>
          </a:xfrm>
          <a:custGeom>
            <a:avLst/>
            <a:gdLst>
              <a:gd name="connsiteX0" fmla="*/ 1888236 w 2828765"/>
              <a:gd name="connsiteY0" fmla="*/ 0 h 2786678"/>
              <a:gd name="connsiteX1" fmla="*/ 2788281 w 2828765"/>
              <a:gd name="connsiteY1" fmla="*/ 227900 h 2786678"/>
              <a:gd name="connsiteX2" fmla="*/ 2828765 w 2828765"/>
              <a:gd name="connsiteY2" fmla="*/ 252495 h 2786678"/>
              <a:gd name="connsiteX3" fmla="*/ 2828765 w 2828765"/>
              <a:gd name="connsiteY3" fmla="*/ 2786678 h 2786678"/>
              <a:gd name="connsiteX4" fmla="*/ 227128 w 2828765"/>
              <a:gd name="connsiteY4" fmla="*/ 2786678 h 2786678"/>
              <a:gd name="connsiteX5" fmla="*/ 148387 w 2828765"/>
              <a:gd name="connsiteY5" fmla="*/ 2623223 h 2786678"/>
              <a:gd name="connsiteX6" fmla="*/ 0 w 2828765"/>
              <a:gd name="connsiteY6" fmla="*/ 1888236 h 2786678"/>
              <a:gd name="connsiteX7" fmla="*/ 1888236 w 2828765"/>
              <a:gd name="connsiteY7" fmla="*/ 0 h 27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Shape 39">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descr="Graphical user interface, website&#10;&#10;Description automatically generated">
            <a:extLst>
              <a:ext uri="{FF2B5EF4-FFF2-40B4-BE49-F238E27FC236}">
                <a16:creationId xmlns:a16="http://schemas.microsoft.com/office/drawing/2014/main" id="{32BDCF01-1611-41EA-B0FA-8579398722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600000">
            <a:off x="9651940" y="5118231"/>
            <a:ext cx="2303417" cy="1295671"/>
          </a:xfrm>
          <a:prstGeom prst="rect">
            <a:avLst/>
          </a:prstGeom>
        </p:spPr>
      </p:pic>
    </p:spTree>
    <p:custDataLst>
      <p:tags r:id="rId1"/>
    </p:custDataLst>
    <p:extLst>
      <p:ext uri="{BB962C8B-B14F-4D97-AF65-F5344CB8AC3E}">
        <p14:creationId xmlns:p14="http://schemas.microsoft.com/office/powerpoint/2010/main" val="1584540957"/>
      </p:ext>
    </p:extLst>
  </p:cSld>
  <p:clrMapOvr>
    <a:overrideClrMapping bg1="dk1" tx1="lt1" bg2="dk2" tx2="lt2" accent1="accent1" accent2="accent2" accent3="accent3" accent4="accent4" accent5="accent5" accent6="accent6" hlink="hlink" folHlink="folHlink"/>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D129198-E4E5-4645-BD00-C701D662EDC4}"/>
              </a:ext>
            </a:extLst>
          </p:cNvPr>
          <p:cNvSpPr>
            <a:spLocks noGrp="1"/>
          </p:cNvSpPr>
          <p:nvPr>
            <p:ph type="title"/>
          </p:nvPr>
        </p:nvSpPr>
        <p:spPr>
          <a:xfrm>
            <a:off x="248967" y="1124883"/>
            <a:ext cx="4379594" cy="1500187"/>
          </a:xfrm>
        </p:spPr>
        <p:txBody>
          <a:bodyPr/>
          <a:lstStyle/>
          <a:p>
            <a:r>
              <a:rPr lang="en-GB">
                <a:solidFill>
                  <a:schemeClr val="accent5"/>
                </a:solidFill>
              </a:rPr>
              <a:t>CHALLENGE</a:t>
            </a:r>
          </a:p>
        </p:txBody>
      </p:sp>
      <p:sp>
        <p:nvSpPr>
          <p:cNvPr id="6" name="Text Placeholder 5">
            <a:extLst>
              <a:ext uri="{FF2B5EF4-FFF2-40B4-BE49-F238E27FC236}">
                <a16:creationId xmlns:a16="http://schemas.microsoft.com/office/drawing/2014/main" id="{A629948C-ACD7-4AF5-AF26-54B04D16D611}"/>
              </a:ext>
            </a:extLst>
          </p:cNvPr>
          <p:cNvSpPr>
            <a:spLocks noGrp="1"/>
          </p:cNvSpPr>
          <p:nvPr>
            <p:ph type="body" idx="1"/>
          </p:nvPr>
        </p:nvSpPr>
        <p:spPr>
          <a:xfrm>
            <a:off x="311111" y="2678906"/>
            <a:ext cx="4020197" cy="1500187"/>
          </a:xfrm>
        </p:spPr>
        <p:txBody>
          <a:bodyPr>
            <a:noAutofit/>
          </a:bodyPr>
          <a:lstStyle/>
          <a:p>
            <a:r>
              <a:rPr lang="en-GB" b="1">
                <a:solidFill>
                  <a:schemeClr val="tx1"/>
                </a:solidFill>
              </a:rPr>
              <a:t>Explore gambling advertising and marketing. </a:t>
            </a:r>
          </a:p>
          <a:p>
            <a:r>
              <a:rPr lang="en-GB">
                <a:solidFill>
                  <a:schemeClr val="tx1"/>
                </a:solidFill>
              </a:rPr>
              <a:t>How much, is too much? Should there be a ban?</a:t>
            </a:r>
          </a:p>
        </p:txBody>
      </p:sp>
      <p:sp>
        <p:nvSpPr>
          <p:cNvPr id="9" name="Text Placeholder 8">
            <a:extLst>
              <a:ext uri="{FF2B5EF4-FFF2-40B4-BE49-F238E27FC236}">
                <a16:creationId xmlns:a16="http://schemas.microsoft.com/office/drawing/2014/main" id="{DFABA6DD-27D1-40C8-BBD3-41130A5307D3}"/>
              </a:ext>
            </a:extLst>
          </p:cNvPr>
          <p:cNvSpPr>
            <a:spLocks noGrp="1"/>
          </p:cNvSpPr>
          <p:nvPr>
            <p:ph type="body" sz="quarter" idx="13"/>
          </p:nvPr>
        </p:nvSpPr>
        <p:spPr>
          <a:xfrm>
            <a:off x="248967" y="-56486"/>
            <a:ext cx="5606143" cy="403225"/>
          </a:xfrm>
        </p:spPr>
        <p:txBody>
          <a:bodyPr/>
          <a:lstStyle/>
          <a:p>
            <a:pPr marL="0" indent="0">
              <a:buNone/>
            </a:pPr>
            <a:r>
              <a:rPr lang="en-GB" b="1"/>
              <a:t>YEAR 12 / LESSON 5</a:t>
            </a:r>
          </a:p>
        </p:txBody>
      </p:sp>
      <p:pic>
        <p:nvPicPr>
          <p:cNvPr id="4" name="Picture 3" descr="A screen shot of a computer&#10;&#10;Description automatically generated">
            <a:extLst>
              <a:ext uri="{FF2B5EF4-FFF2-40B4-BE49-F238E27FC236}">
                <a16:creationId xmlns:a16="http://schemas.microsoft.com/office/drawing/2014/main" id="{CC1475BF-20E2-4031-9C0D-6DDE978127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0988" y="1498862"/>
            <a:ext cx="8341011" cy="5359138"/>
          </a:xfrm>
          <a:prstGeom prst="rect">
            <a:avLst/>
          </a:prstGeom>
        </p:spPr>
      </p:pic>
      <p:pic>
        <p:nvPicPr>
          <p:cNvPr id="10" name="Picture 9">
            <a:extLst>
              <a:ext uri="{FF2B5EF4-FFF2-40B4-BE49-F238E27FC236}">
                <a16:creationId xmlns:a16="http://schemas.microsoft.com/office/drawing/2014/main" id="{89A71058-810C-4F4C-85C0-FC60F411150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605586" y="6298653"/>
            <a:ext cx="1312852" cy="452452"/>
          </a:xfrm>
          <a:prstGeom prst="rect">
            <a:avLst/>
          </a:prstGeom>
        </p:spPr>
      </p:pic>
      <p:pic>
        <p:nvPicPr>
          <p:cNvPr id="7" name="Picture 6" descr="A close up of a sign&#10;&#10;Description automatically generated">
            <a:extLst>
              <a:ext uri="{FF2B5EF4-FFF2-40B4-BE49-F238E27FC236}">
                <a16:creationId xmlns:a16="http://schemas.microsoft.com/office/drawing/2014/main" id="{57CB585C-FFFD-45C5-A624-E63D11FAE8CF}"/>
              </a:ext>
            </a:extLst>
          </p:cNvPr>
          <p:cNvPicPr>
            <a:picLocks noChangeAspect="1"/>
          </p:cNvPicPr>
          <p:nvPr/>
        </p:nvPicPr>
        <p:blipFill rotWithShape="1">
          <a:blip r:embed="rId5">
            <a:extLst>
              <a:ext uri="{28A0092B-C50C-407E-A947-70E740481C1C}">
                <a14:useLocalDpi xmlns:a14="http://schemas.microsoft.com/office/drawing/2010/main" val="0"/>
              </a:ext>
            </a:extLst>
          </a:blip>
          <a:srcRect b="64115"/>
          <a:stretch/>
        </p:blipFill>
        <p:spPr>
          <a:xfrm rot="335280">
            <a:off x="5723689" y="2065557"/>
            <a:ext cx="2806987" cy="1119026"/>
          </a:xfrm>
          <a:prstGeom prst="rect">
            <a:avLst/>
          </a:prstGeom>
        </p:spPr>
      </p:pic>
      <p:pic>
        <p:nvPicPr>
          <p:cNvPr id="11" name="Picture 10" descr="A close up of a sign&#10;&#10;Description automatically generated">
            <a:extLst>
              <a:ext uri="{FF2B5EF4-FFF2-40B4-BE49-F238E27FC236}">
                <a16:creationId xmlns:a16="http://schemas.microsoft.com/office/drawing/2014/main" id="{C9C67B60-4C0A-4FF5-8CCD-DAA0E6F8410C}"/>
              </a:ext>
            </a:extLst>
          </p:cNvPr>
          <p:cNvPicPr>
            <a:picLocks noChangeAspect="1"/>
          </p:cNvPicPr>
          <p:nvPr/>
        </p:nvPicPr>
        <p:blipFill rotWithShape="1">
          <a:blip r:embed="rId5">
            <a:extLst>
              <a:ext uri="{28A0092B-C50C-407E-A947-70E740481C1C}">
                <a14:useLocalDpi xmlns:a14="http://schemas.microsoft.com/office/drawing/2010/main" val="0"/>
              </a:ext>
            </a:extLst>
          </a:blip>
          <a:srcRect t="35056" b="33710"/>
          <a:stretch/>
        </p:blipFill>
        <p:spPr>
          <a:xfrm rot="952135">
            <a:off x="4281027" y="2948841"/>
            <a:ext cx="2767599" cy="960318"/>
          </a:xfrm>
          <a:prstGeom prst="rect">
            <a:avLst/>
          </a:prstGeom>
        </p:spPr>
      </p:pic>
      <p:pic>
        <p:nvPicPr>
          <p:cNvPr id="12" name="Picture 11" descr="A close up of a sign&#10;&#10;Description automatically generated">
            <a:extLst>
              <a:ext uri="{FF2B5EF4-FFF2-40B4-BE49-F238E27FC236}">
                <a16:creationId xmlns:a16="http://schemas.microsoft.com/office/drawing/2014/main" id="{C8CF6489-D2DB-4F8E-9E70-6CD4160ACBD8}"/>
              </a:ext>
            </a:extLst>
          </p:cNvPr>
          <p:cNvPicPr>
            <a:picLocks noChangeAspect="1"/>
          </p:cNvPicPr>
          <p:nvPr/>
        </p:nvPicPr>
        <p:blipFill rotWithShape="1">
          <a:blip r:embed="rId5">
            <a:extLst>
              <a:ext uri="{28A0092B-C50C-407E-A947-70E740481C1C}">
                <a14:useLocalDpi xmlns:a14="http://schemas.microsoft.com/office/drawing/2010/main" val="0"/>
              </a:ext>
            </a:extLst>
          </a:blip>
          <a:srcRect t="64900" b="3866"/>
          <a:stretch/>
        </p:blipFill>
        <p:spPr>
          <a:xfrm rot="20353439">
            <a:off x="6785017" y="2900559"/>
            <a:ext cx="2891129" cy="1003181"/>
          </a:xfrm>
          <a:prstGeom prst="rect">
            <a:avLst/>
          </a:prstGeom>
        </p:spPr>
      </p:pic>
    </p:spTree>
    <p:custDataLst>
      <p:tags r:id="rId1"/>
    </p:custDataLst>
    <p:extLst>
      <p:ext uri="{BB962C8B-B14F-4D97-AF65-F5344CB8AC3E}">
        <p14:creationId xmlns:p14="http://schemas.microsoft.com/office/powerpoint/2010/main" val="237200964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A43F61-0357-4AC2-A318-C9C016272F2C}"/>
              </a:ext>
            </a:extLst>
          </p:cNvPr>
          <p:cNvSpPr>
            <a:spLocks noGrp="1"/>
          </p:cNvSpPr>
          <p:nvPr>
            <p:ph type="title"/>
          </p:nvPr>
        </p:nvSpPr>
        <p:spPr/>
        <p:txBody>
          <a:bodyPr/>
          <a:lstStyle/>
          <a:p>
            <a:r>
              <a:rPr lang="en-GB">
                <a:solidFill>
                  <a:schemeClr val="bg1"/>
                </a:solidFill>
              </a:rPr>
              <a:t>LEARNING OBJECTIVES</a:t>
            </a:r>
          </a:p>
        </p:txBody>
      </p:sp>
      <p:graphicFrame>
        <p:nvGraphicFramePr>
          <p:cNvPr id="13" name="Content Placeholder 5">
            <a:extLst>
              <a:ext uri="{FF2B5EF4-FFF2-40B4-BE49-F238E27FC236}">
                <a16:creationId xmlns:a16="http://schemas.microsoft.com/office/drawing/2014/main" id="{30977373-C2BE-40EF-9821-510B84ADDC3C}"/>
              </a:ext>
            </a:extLst>
          </p:cNvPr>
          <p:cNvGraphicFramePr>
            <a:graphicFrameLocks noGrp="1"/>
          </p:cNvGraphicFramePr>
          <p:nvPr>
            <p:ph idx="1"/>
          </p:nvPr>
        </p:nvGraphicFramePr>
        <p:xfrm>
          <a:off x="797606" y="844465"/>
          <a:ext cx="8783273" cy="51690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034CC2AD-8D8C-4B1D-9586-059CD19B342C}"/>
              </a:ext>
            </a:extLst>
          </p:cNvPr>
          <p:cNvSpPr>
            <a:spLocks noGrp="1"/>
          </p:cNvSpPr>
          <p:nvPr>
            <p:ph type="body" sz="quarter" idx="13"/>
          </p:nvPr>
        </p:nvSpPr>
        <p:spPr/>
        <p:txBody>
          <a:bodyPr/>
          <a:lstStyle/>
          <a:p>
            <a:pPr marL="0" indent="0">
              <a:buNone/>
            </a:pPr>
            <a:r>
              <a:rPr lang="en-GB" b="1"/>
              <a:t>YEAR 12 / LESSON 5</a:t>
            </a:r>
          </a:p>
        </p:txBody>
      </p:sp>
      <p:pic>
        <p:nvPicPr>
          <p:cNvPr id="11" name="Graphic 10" descr="Signature with solid fill">
            <a:extLst>
              <a:ext uri="{FF2B5EF4-FFF2-40B4-BE49-F238E27FC236}">
                <a16:creationId xmlns:a16="http://schemas.microsoft.com/office/drawing/2014/main" id="{434971F7-3E75-457B-A172-B4AFF899C26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52870" y="2459114"/>
            <a:ext cx="4849473" cy="4849473"/>
          </a:xfrm>
          <a:prstGeom prst="rect">
            <a:avLst/>
          </a:prstGeom>
        </p:spPr>
      </p:pic>
    </p:spTree>
    <p:custDataLst>
      <p:tags r:id="rId1"/>
    </p:custDataLst>
    <p:extLst>
      <p:ext uri="{BB962C8B-B14F-4D97-AF65-F5344CB8AC3E}">
        <p14:creationId xmlns:p14="http://schemas.microsoft.com/office/powerpoint/2010/main" val="19372964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DESIGN_ID_OFFICE THEME" val="lx8gQyEB"/>
  <p:tag name="ARTICULATE_SLIDE_COUNT" val="1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25">
      <a:dk1>
        <a:sysClr val="windowText" lastClr="000000"/>
      </a:dk1>
      <a:lt1>
        <a:sysClr val="window" lastClr="FFFFFF"/>
      </a:lt1>
      <a:dk2>
        <a:srgbClr val="44546A"/>
      </a:dk2>
      <a:lt2>
        <a:srgbClr val="E7EEF6"/>
      </a:lt2>
      <a:accent1>
        <a:srgbClr val="115CB2"/>
      </a:accent1>
      <a:accent2>
        <a:srgbClr val="E88C1C"/>
      </a:accent2>
      <a:accent3>
        <a:srgbClr val="828282"/>
      </a:accent3>
      <a:accent4>
        <a:srgbClr val="FFE452"/>
      </a:accent4>
      <a:accent5>
        <a:srgbClr val="E33725"/>
      </a:accent5>
      <a:accent6>
        <a:srgbClr val="00A95E"/>
      </a:accent6>
      <a:hlink>
        <a:srgbClr val="E33725"/>
      </a:hlink>
      <a:folHlink>
        <a:srgbClr val="FFE45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7BA56A1B4C88240843CC58ED250C137" ma:contentTypeVersion="13" ma:contentTypeDescription="Create a new document." ma:contentTypeScope="" ma:versionID="658fabd466e6069a9b9d120f4ada05f2">
  <xsd:schema xmlns:xsd="http://www.w3.org/2001/XMLSchema" xmlns:xs="http://www.w3.org/2001/XMLSchema" xmlns:p="http://schemas.microsoft.com/office/2006/metadata/properties" xmlns:ns2="9ce0375d-48dc-40bd-97cf-84b003935848" xmlns:ns3="3d7c1fe1-4c36-412c-9522-d010c65bdad8" targetNamespace="http://schemas.microsoft.com/office/2006/metadata/properties" ma:root="true" ma:fieldsID="6339fb48dd9a08bc343dd309cae55162" ns2:_="" ns3:_="">
    <xsd:import namespace="9ce0375d-48dc-40bd-97cf-84b003935848"/>
    <xsd:import namespace="3d7c1fe1-4c36-412c-9522-d010c65bdad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EventHashCode" minOccurs="0"/>
                <xsd:element ref="ns3:MediaServiceGenerationTim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e0375d-48dc-40bd-97cf-84b00393584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d7c1fe1-4c36-412c-9522-d010c65bdad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13992D7-CABA-4499-A5D9-5A9ECA707EA5}">
  <ds:schemaRefs>
    <ds:schemaRef ds:uri="http://schemas.microsoft.com/sharepoint/v3/contenttype/forms"/>
  </ds:schemaRefs>
</ds:datastoreItem>
</file>

<file path=customXml/itemProps2.xml><?xml version="1.0" encoding="utf-8"?>
<ds:datastoreItem xmlns:ds="http://schemas.openxmlformats.org/officeDocument/2006/customXml" ds:itemID="{5836E278-D492-4440-9611-54939574C9AB}">
  <ds:schemaRefs>
    <ds:schemaRef ds:uri="3d7c1fe1-4c36-412c-9522-d010c65bdad8"/>
    <ds:schemaRef ds:uri="9ce0375d-48dc-40bd-97cf-84b00393584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9064682-7B60-4B7A-BAD6-EF92E8C258C3}">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117</Slides>
  <Notes>1</Notes>
  <HiddenSlides>0</HiddenSlides>
  <ScaleCrop>false</ScaleCrop>
  <HeadingPairs>
    <vt:vector size="4" baseType="variant">
      <vt:variant>
        <vt:lpstr>Theme</vt:lpstr>
      </vt:variant>
      <vt:variant>
        <vt:i4>1</vt:i4>
      </vt:variant>
      <vt:variant>
        <vt:lpstr>Slide Titles</vt:lpstr>
      </vt:variant>
      <vt:variant>
        <vt:i4>117</vt:i4>
      </vt:variant>
    </vt:vector>
  </HeadingPairs>
  <TitlesOfParts>
    <vt:vector size="118" baseType="lpstr">
      <vt:lpstr>Office Theme</vt:lpstr>
      <vt:lpstr>PowerPoint Presentation</vt:lpstr>
      <vt:lpstr>GAMBLING: ADVERTISING AND MARKETING</vt:lpstr>
      <vt:lpstr>CHALLENGE</vt:lpstr>
      <vt:lpstr>LEARNING OBJECTIVES</vt:lpstr>
      <vt:lpstr>LEARNING OUTCOMES</vt:lpstr>
      <vt:lpstr>ACTIVITY: GIVE ME FIVE</vt:lpstr>
      <vt:lpstr>ACTIVITY: LET’S INVESTIGATE</vt:lpstr>
      <vt:lpstr>ACTIVITY: DEBATE</vt:lpstr>
      <vt:lpstr>ACTIVITY: REFLECT</vt:lpstr>
      <vt:lpstr>ACTIVITY: SUGGESTION</vt:lpstr>
      <vt:lpstr>ACTIVITY: HOMEWORK: TALLY</vt:lpstr>
      <vt:lpstr>If you need help…</vt:lpstr>
      <vt:lpstr>SAFEGUARDING</vt:lpstr>
      <vt:lpstr>CHALLENGE</vt:lpstr>
      <vt:lpstr>LEARNING OBJECTIVES</vt:lpstr>
      <vt:lpstr>LEARNING OUTCOMES</vt:lpstr>
      <vt:lpstr>ACTIVITY: POST-IT – SAFEGUARDING, WHAT DOES IT MEAN?</vt:lpstr>
      <vt:lpstr>ACTIVITY: MIND-MAP</vt:lpstr>
      <vt:lpstr>ACTIVITY: WE PROUDLY PRESENT…</vt:lpstr>
      <vt:lpstr>ACTIVITY: VOTING STATIONS</vt:lpstr>
      <vt:lpstr>EXTENSION: WHAT HAPPENS IF THE SAFEGUARDS FAIL?</vt:lpstr>
      <vt:lpstr>If you need help…</vt:lpstr>
      <vt:lpstr>WHY DO  YOUNG PEOPLE GAMBLE?  PART 1</vt:lpstr>
      <vt:lpstr>CHALLENGE</vt:lpstr>
      <vt:lpstr>LEARNING OBJECTIVES</vt:lpstr>
      <vt:lpstr>LEARNING OUTCOMES</vt:lpstr>
      <vt:lpstr>ACTIVITY: MIND-MAP</vt:lpstr>
      <vt:lpstr>ACTIVITY: WHY NOT?</vt:lpstr>
      <vt:lpstr>ACTIVITY: THINK PAIR SHARE</vt:lpstr>
      <vt:lpstr>ACTIVITY: LET’S INVESTIGATE!</vt:lpstr>
      <vt:lpstr>ACTIVITY: EXIT TICKET</vt:lpstr>
      <vt:lpstr>If you need help…</vt:lpstr>
      <vt:lpstr>WHY DO  YOUNG PEOPLE GAMBLE?  PART 2</vt:lpstr>
      <vt:lpstr>CHALLENGE</vt:lpstr>
      <vt:lpstr>LEARNING OBJECTIVES</vt:lpstr>
      <vt:lpstr>LEARNING OUTCOMES</vt:lpstr>
      <vt:lpstr>ACTIVITY: THINK PAIR SHARE</vt:lpstr>
      <vt:lpstr>ACTIVITY: A DEFINITION</vt:lpstr>
      <vt:lpstr>ACTIVITY: LET’S SORT IT!</vt:lpstr>
      <vt:lpstr>ACTIVITY: ARE WE AWARE?</vt:lpstr>
      <vt:lpstr>If you need help…</vt:lpstr>
      <vt:lpstr>MONEY AND DEBT</vt:lpstr>
      <vt:lpstr>CHALLENGE</vt:lpstr>
      <vt:lpstr>LEARNING OBJECTIVES</vt:lpstr>
      <vt:lpstr>LEARNING OUTCOMES</vt:lpstr>
      <vt:lpstr>ACTIVITY: GIVE ME FIVE</vt:lpstr>
      <vt:lpstr>ACTIVITY: GAMBLING SPENDS</vt:lpstr>
      <vt:lpstr>ACTIVITY: MIND-MAP</vt:lpstr>
      <vt:lpstr>ACTIVITY: FINANCIAL PLANS</vt:lpstr>
      <vt:lpstr>ACTIVITY: EXIT TICKET</vt:lpstr>
      <vt:lpstr>If you need help…</vt:lpstr>
      <vt:lpstr>GAMBLING TRENDS</vt:lpstr>
      <vt:lpstr>CHALLENGE</vt:lpstr>
      <vt:lpstr>LEARNING OBJECTIVES</vt:lpstr>
      <vt:lpstr>LEARNING OUTCOMES</vt:lpstr>
      <vt:lpstr>ACTIVITY: POST-IT</vt:lpstr>
      <vt:lpstr>ACTIVITY: LET’S INVESTIGATE</vt:lpstr>
      <vt:lpstr>ACTIVITY: LET’S INVESTIGATE</vt:lpstr>
      <vt:lpstr>ACTIVITY: 60 SECOND SCRIBBLE</vt:lpstr>
      <vt:lpstr>If you need help…</vt:lpstr>
      <vt:lpstr>PROBABILITY AND LUCK: THE GAMBLER’S FALLACY</vt:lpstr>
      <vt:lpstr>CHALLENGE</vt:lpstr>
      <vt:lpstr>LEARNING OBJECTIVES</vt:lpstr>
      <vt:lpstr>LEARNING OUTCOMES</vt:lpstr>
      <vt:lpstr>ACTIVITY: 60 SECOND SCRIBBLE</vt:lpstr>
      <vt:lpstr>ACTIVITY: A DEFINITION</vt:lpstr>
      <vt:lpstr>PowerPoint Presentation</vt:lpstr>
      <vt:lpstr>ACTIVITY: LET’S INVESTIGATE</vt:lpstr>
      <vt:lpstr>ACTIVITY: WE PROUDLY PRESENT…</vt:lpstr>
      <vt:lpstr>If you need help…</vt:lpstr>
      <vt:lpstr>THE STOCK MARKET: MONEY AND DEBT</vt:lpstr>
      <vt:lpstr>CHALLENGE</vt:lpstr>
      <vt:lpstr>LEARNING OBJECTIVES</vt:lpstr>
      <vt:lpstr>LEARNING OUTCOMES</vt:lpstr>
      <vt:lpstr>ACTIVITY: LET’S SORT IT!</vt:lpstr>
      <vt:lpstr>ACTIVITY: LET’S DEBATE</vt:lpstr>
      <vt:lpstr>ACTIVITY: EXIT TICKET</vt:lpstr>
      <vt:lpstr>If you need help…</vt:lpstr>
      <vt:lpstr>WHY PEOPLE GAMBLE</vt:lpstr>
      <vt:lpstr>CHALLENGE</vt:lpstr>
      <vt:lpstr>LEARNING OBJECTIVES</vt:lpstr>
      <vt:lpstr>LEARNING OUTCOMES</vt:lpstr>
      <vt:lpstr>ACTIVITY: GIVE ME FIVE</vt:lpstr>
      <vt:lpstr>ACTIVITY: LET’S CREATE</vt:lpstr>
      <vt:lpstr>ACTIVITY: TWEET</vt:lpstr>
      <vt:lpstr>If you need help…</vt:lpstr>
      <vt:lpstr>ADDICTION AND MENTAL HEALTH</vt:lpstr>
      <vt:lpstr>CHALLENGE</vt:lpstr>
      <vt:lpstr>LEARNING OBJECTIVES</vt:lpstr>
      <vt:lpstr>LEARNING OUTCOMES</vt:lpstr>
      <vt:lpstr>ACTIVITY: WHAT IS MEANT BY ADDICTION?</vt:lpstr>
      <vt:lpstr>ACTIVITY: CAUSE AND EFFECT</vt:lpstr>
      <vt:lpstr>ACTIVITY: THINK, PAIR, SHARE</vt:lpstr>
      <vt:lpstr>ACTIVITY: GAMBLING: HEALTH AND WELLBEING</vt:lpstr>
      <vt:lpstr>ACTIVITY: I’M PROUD TO PRESENT</vt:lpstr>
      <vt:lpstr>If you need help…</vt:lpstr>
      <vt:lpstr>THE GAMBLING INDUSTRY - MARKETING</vt:lpstr>
      <vt:lpstr>CHALLENGE</vt:lpstr>
      <vt:lpstr>LEARNING OBJECTIVES</vt:lpstr>
      <vt:lpstr>LEARNING OUTCOMES</vt:lpstr>
      <vt:lpstr>ACTIVITY: 60 SECOND SCRIBBLE</vt:lpstr>
      <vt:lpstr>ACTIVITY: MARKETING- RESEARCH.</vt:lpstr>
      <vt:lpstr>ACTIVITY: MARKETING- RESEARCH.</vt:lpstr>
      <vt:lpstr>ACTIVITY: WE PROUDLY PRESENT…</vt:lpstr>
      <vt:lpstr>ACTIVITY: POST-IT </vt:lpstr>
      <vt:lpstr>ACTIVITY: EXIT TICKET</vt:lpstr>
      <vt:lpstr>ACTIVITY: HOMEWORK</vt:lpstr>
      <vt:lpstr>If you need help…</vt:lpstr>
      <vt:lpstr>GAMBLING:REMOVING THE STIGMA</vt:lpstr>
      <vt:lpstr>CHALLENGE</vt:lpstr>
      <vt:lpstr>LEARNING OBJECTIVES</vt:lpstr>
      <vt:lpstr>LEARNING OUTCOMES</vt:lpstr>
      <vt:lpstr>ACTIVITY: THINK, PAIR, SHARE</vt:lpstr>
      <vt:lpstr>PowerPoint Presentation</vt:lpstr>
      <vt:lpstr>ACTIVITY: Deliver your Campaign</vt:lpstr>
      <vt:lpstr>ACTIVITY: EXIT TICKET</vt:lpstr>
      <vt:lpstr>If you need help…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Bryan</dc:creator>
  <cp:revision>1</cp:revision>
  <dcterms:created xsi:type="dcterms:W3CDTF">2020-05-01T13:28:36Z</dcterms:created>
  <dcterms:modified xsi:type="dcterms:W3CDTF">2021-12-17T14:36:57Z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089F9910-8297-4DF4-836B-F21FA2422140</vt:lpwstr>
  </property>
  <property fmtid="{D5CDD505-2E9C-101B-9397-08002B2CF9AE}" pid="3" name="ArticulatePath">
    <vt:lpwstr>YGAM Year_7_Lesson_1_CJB01</vt:lpwstr>
  </property>
  <property fmtid="{D5CDD505-2E9C-101B-9397-08002B2CF9AE}" pid="4" name="ContentTypeId">
    <vt:lpwstr>0x01010077BA56A1B4C88240843CC58ED250C137</vt:lpwstr>
  </property>
</Properties>
</file>