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14.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comments/comment1.xml" ContentType="application/vnd.openxmlformats-officedocument.presentationml.comment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14" r:id="rId5"/>
    <p:sldId id="257" r:id="rId6"/>
    <p:sldId id="256" r:id="rId7"/>
    <p:sldId id="258" r:id="rId8"/>
    <p:sldId id="259" r:id="rId9"/>
    <p:sldId id="265" r:id="rId10"/>
    <p:sldId id="260" r:id="rId11"/>
    <p:sldId id="266" r:id="rId12"/>
    <p:sldId id="263" r:id="rId13"/>
    <p:sldId id="267" r:id="rId14"/>
    <p:sldId id="268" r:id="rId15"/>
    <p:sldId id="264"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261" r:id="rId112"/>
    <p:sldId id="366"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Lst>
  <p:sldSz cx="12192000" cy="6858000"/>
  <p:notesSz cx="6858000" cy="9144000"/>
  <p:custDataLst>
    <p:tags r:id="rId1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collins Smith" initials="LSS" lastIdx="2" clrIdx="0">
    <p:extLst>
      <p:ext uri="{19B8F6BF-5375-455C-9EA6-DF929625EA0E}">
        <p15:presenceInfo xmlns:p15="http://schemas.microsoft.com/office/powerpoint/2012/main" userId="S::linda@ygam.org::d6fc3bab-6402-4aaa-81aa-1a76aba14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ags" Target="tags/tag1.xml"/><Relationship Id="rId16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commentAuthors" Target="commentAuthor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Patel" userId="0b94f1bf-e38b-4ca9-aae9-9cce60fe2f15" providerId="ADAL" clId="{774958C4-E6FD-4E52-9375-73E0E685803C}"/>
    <pc:docChg chg="custSel modSld">
      <pc:chgData name="Claire Patel" userId="0b94f1bf-e38b-4ca9-aae9-9cce60fe2f15" providerId="ADAL" clId="{774958C4-E6FD-4E52-9375-73E0E685803C}" dt="2021-09-20T12:24:48.982" v="58" actId="1076"/>
      <pc:docMkLst>
        <pc:docMk/>
      </pc:docMkLst>
      <pc:sldChg chg="modSp mod">
        <pc:chgData name="Claire Patel" userId="0b94f1bf-e38b-4ca9-aae9-9cce60fe2f15" providerId="ADAL" clId="{774958C4-E6FD-4E52-9375-73E0E685803C}" dt="2021-09-20T12:23:20.014" v="46" actId="313"/>
        <pc:sldMkLst>
          <pc:docMk/>
          <pc:sldMk cId="3899661479" sldId="264"/>
        </pc:sldMkLst>
        <pc:spChg chg="mod">
          <ac:chgData name="Claire Patel" userId="0b94f1bf-e38b-4ca9-aae9-9cce60fe2f15" providerId="ADAL" clId="{774958C4-E6FD-4E52-9375-73E0E685803C}" dt="2021-09-20T12:23:20.014" v="46" actId="313"/>
          <ac:spMkLst>
            <pc:docMk/>
            <pc:sldMk cId="3899661479" sldId="264"/>
            <ac:spMk id="6" creationId="{12C7D641-36E4-416E-A55F-24F6FCF3A212}"/>
          </ac:spMkLst>
        </pc:spChg>
      </pc:sldChg>
      <pc:sldChg chg="modSp mod">
        <pc:chgData name="Claire Patel" userId="0b94f1bf-e38b-4ca9-aae9-9cce60fe2f15" providerId="ADAL" clId="{774958C4-E6FD-4E52-9375-73E0E685803C}" dt="2021-09-20T10:21:43.728" v="5" actId="27636"/>
        <pc:sldMkLst>
          <pc:docMk/>
          <pc:sldMk cId="2363084369" sldId="270"/>
        </pc:sldMkLst>
        <pc:spChg chg="mod">
          <ac:chgData name="Claire Patel" userId="0b94f1bf-e38b-4ca9-aae9-9cce60fe2f15" providerId="ADAL" clId="{774958C4-E6FD-4E52-9375-73E0E685803C}" dt="2021-09-20T10:21:43.728" v="5" actId="27636"/>
          <ac:spMkLst>
            <pc:docMk/>
            <pc:sldMk cId="2363084369" sldId="270"/>
            <ac:spMk id="6" creationId="{A629948C-ACD7-4AF5-AF26-54B04D16D611}"/>
          </ac:spMkLst>
        </pc:spChg>
      </pc:sldChg>
      <pc:sldChg chg="modSp mod">
        <pc:chgData name="Claire Patel" userId="0b94f1bf-e38b-4ca9-aae9-9cce60fe2f15" providerId="ADAL" clId="{774958C4-E6FD-4E52-9375-73E0E685803C}" dt="2021-09-20T10:21:53.080" v="6" actId="1076"/>
        <pc:sldMkLst>
          <pc:docMk/>
          <pc:sldMk cId="718268878" sldId="271"/>
        </pc:sldMkLst>
        <pc:spChg chg="mod">
          <ac:chgData name="Claire Patel" userId="0b94f1bf-e38b-4ca9-aae9-9cce60fe2f15" providerId="ADAL" clId="{774958C4-E6FD-4E52-9375-73E0E685803C}" dt="2021-09-20T10:21:53.080" v="6" actId="1076"/>
          <ac:spMkLst>
            <pc:docMk/>
            <pc:sldMk cId="718268878" sldId="271"/>
            <ac:spMk id="6" creationId="{12C7D641-36E4-416E-A55F-24F6FCF3A212}"/>
          </ac:spMkLst>
        </pc:spChg>
      </pc:sldChg>
      <pc:sldChg chg="modSp mod">
        <pc:chgData name="Claire Patel" userId="0b94f1bf-e38b-4ca9-aae9-9cce60fe2f15" providerId="ADAL" clId="{774958C4-E6FD-4E52-9375-73E0E685803C}" dt="2021-09-20T10:22:01.831" v="7" actId="1076"/>
        <pc:sldMkLst>
          <pc:docMk/>
          <pc:sldMk cId="3832942987" sldId="272"/>
        </pc:sldMkLst>
        <pc:spChg chg="mod">
          <ac:chgData name="Claire Patel" userId="0b94f1bf-e38b-4ca9-aae9-9cce60fe2f15" providerId="ADAL" clId="{774958C4-E6FD-4E52-9375-73E0E685803C}" dt="2021-09-20T10:22:01.831" v="7" actId="1076"/>
          <ac:spMkLst>
            <pc:docMk/>
            <pc:sldMk cId="3832942987" sldId="272"/>
            <ac:spMk id="6" creationId="{12C7D641-36E4-416E-A55F-24F6FCF3A212}"/>
          </ac:spMkLst>
        </pc:spChg>
      </pc:sldChg>
      <pc:sldChg chg="modSp mod">
        <pc:chgData name="Claire Patel" userId="0b94f1bf-e38b-4ca9-aae9-9cce60fe2f15" providerId="ADAL" clId="{774958C4-E6FD-4E52-9375-73E0E685803C}" dt="2021-09-20T12:23:20.936" v="47" actId="313"/>
        <pc:sldMkLst>
          <pc:docMk/>
          <pc:sldMk cId="646684867" sldId="276"/>
        </pc:sldMkLst>
        <pc:spChg chg="mod">
          <ac:chgData name="Claire Patel" userId="0b94f1bf-e38b-4ca9-aae9-9cce60fe2f15" providerId="ADAL" clId="{774958C4-E6FD-4E52-9375-73E0E685803C}" dt="2021-09-20T12:23:20.936" v="47" actId="313"/>
          <ac:spMkLst>
            <pc:docMk/>
            <pc:sldMk cId="646684867" sldId="276"/>
            <ac:spMk id="6" creationId="{12C7D641-36E4-416E-A55F-24F6FCF3A212}"/>
          </ac:spMkLst>
        </pc:spChg>
      </pc:sldChg>
      <pc:sldChg chg="modSp mod">
        <pc:chgData name="Claire Patel" userId="0b94f1bf-e38b-4ca9-aae9-9cce60fe2f15" providerId="ADAL" clId="{774958C4-E6FD-4E52-9375-73E0E685803C}" dt="2021-09-20T12:23:21.669" v="48" actId="313"/>
        <pc:sldMkLst>
          <pc:docMk/>
          <pc:sldMk cId="465454776" sldId="285"/>
        </pc:sldMkLst>
        <pc:spChg chg="mod">
          <ac:chgData name="Claire Patel" userId="0b94f1bf-e38b-4ca9-aae9-9cce60fe2f15" providerId="ADAL" clId="{774958C4-E6FD-4E52-9375-73E0E685803C}" dt="2021-09-20T12:23:21.669" v="48" actId="313"/>
          <ac:spMkLst>
            <pc:docMk/>
            <pc:sldMk cId="465454776" sldId="285"/>
            <ac:spMk id="6" creationId="{12C7D641-36E4-416E-A55F-24F6FCF3A212}"/>
          </ac:spMkLst>
        </pc:spChg>
      </pc:sldChg>
      <pc:sldChg chg="modSp mod">
        <pc:chgData name="Claire Patel" userId="0b94f1bf-e38b-4ca9-aae9-9cce60fe2f15" providerId="ADAL" clId="{774958C4-E6FD-4E52-9375-73E0E685803C}" dt="2021-09-20T12:23:23.042" v="49" actId="313"/>
        <pc:sldMkLst>
          <pc:docMk/>
          <pc:sldMk cId="3986652338" sldId="294"/>
        </pc:sldMkLst>
        <pc:spChg chg="mod">
          <ac:chgData name="Claire Patel" userId="0b94f1bf-e38b-4ca9-aae9-9cce60fe2f15" providerId="ADAL" clId="{774958C4-E6FD-4E52-9375-73E0E685803C}" dt="2021-09-20T12:23:23.042" v="49" actId="313"/>
          <ac:spMkLst>
            <pc:docMk/>
            <pc:sldMk cId="3986652338" sldId="294"/>
            <ac:spMk id="6" creationId="{12C7D641-36E4-416E-A55F-24F6FCF3A212}"/>
          </ac:spMkLst>
        </pc:spChg>
      </pc:sldChg>
      <pc:sldChg chg="modSp mod">
        <pc:chgData name="Claire Patel" userId="0b94f1bf-e38b-4ca9-aae9-9cce60fe2f15" providerId="ADAL" clId="{774958C4-E6FD-4E52-9375-73E0E685803C}" dt="2021-09-20T12:23:23.597" v="50" actId="313"/>
        <pc:sldMkLst>
          <pc:docMk/>
          <pc:sldMk cId="2112079677" sldId="304"/>
        </pc:sldMkLst>
        <pc:spChg chg="mod">
          <ac:chgData name="Claire Patel" userId="0b94f1bf-e38b-4ca9-aae9-9cce60fe2f15" providerId="ADAL" clId="{774958C4-E6FD-4E52-9375-73E0E685803C}" dt="2021-09-20T12:23:23.597" v="50" actId="313"/>
          <ac:spMkLst>
            <pc:docMk/>
            <pc:sldMk cId="2112079677" sldId="304"/>
            <ac:spMk id="6" creationId="{12C7D641-36E4-416E-A55F-24F6FCF3A212}"/>
          </ac:spMkLst>
        </pc:spChg>
      </pc:sldChg>
      <pc:sldChg chg="modSp mod">
        <pc:chgData name="Claire Patel" userId="0b94f1bf-e38b-4ca9-aae9-9cce60fe2f15" providerId="ADAL" clId="{774958C4-E6FD-4E52-9375-73E0E685803C}" dt="2021-09-20T12:23:24.152" v="51" actId="313"/>
        <pc:sldMkLst>
          <pc:docMk/>
          <pc:sldMk cId="2760686603" sldId="313"/>
        </pc:sldMkLst>
        <pc:spChg chg="mod">
          <ac:chgData name="Claire Patel" userId="0b94f1bf-e38b-4ca9-aae9-9cce60fe2f15" providerId="ADAL" clId="{774958C4-E6FD-4E52-9375-73E0E685803C}" dt="2021-09-20T12:23:24.152" v="51" actId="313"/>
          <ac:spMkLst>
            <pc:docMk/>
            <pc:sldMk cId="2760686603" sldId="313"/>
            <ac:spMk id="6" creationId="{12C7D641-36E4-416E-A55F-24F6FCF3A212}"/>
          </ac:spMkLst>
        </pc:spChg>
      </pc:sldChg>
      <pc:sldChg chg="modSp mod">
        <pc:chgData name="Claire Patel" userId="0b94f1bf-e38b-4ca9-aae9-9cce60fe2f15" providerId="ADAL" clId="{774958C4-E6FD-4E52-9375-73E0E685803C}" dt="2021-09-20T10:25:00.586" v="22" actId="122"/>
        <pc:sldMkLst>
          <pc:docMk/>
          <pc:sldMk cId="1335200980" sldId="324"/>
        </pc:sldMkLst>
        <pc:spChg chg="mod">
          <ac:chgData name="Claire Patel" userId="0b94f1bf-e38b-4ca9-aae9-9cce60fe2f15" providerId="ADAL" clId="{774958C4-E6FD-4E52-9375-73E0E685803C}" dt="2021-09-20T10:25:00.586" v="22" actId="122"/>
          <ac:spMkLst>
            <pc:docMk/>
            <pc:sldMk cId="1335200980" sldId="324"/>
            <ac:spMk id="6" creationId="{12C7D641-36E4-416E-A55F-24F6FCF3A212}"/>
          </ac:spMkLst>
        </pc:spChg>
      </pc:sldChg>
      <pc:sldChg chg="addSp delSp modSp mod">
        <pc:chgData name="Claire Patel" userId="0b94f1bf-e38b-4ca9-aae9-9cce60fe2f15" providerId="ADAL" clId="{774958C4-E6FD-4E52-9375-73E0E685803C}" dt="2021-09-20T12:24:48.982" v="58" actId="1076"/>
        <pc:sldMkLst>
          <pc:docMk/>
          <pc:sldMk cId="3827751005" sldId="332"/>
        </pc:sldMkLst>
        <pc:spChg chg="mod">
          <ac:chgData name="Claire Patel" userId="0b94f1bf-e38b-4ca9-aae9-9cce60fe2f15" providerId="ADAL" clId="{774958C4-E6FD-4E52-9375-73E0E685803C}" dt="2021-09-20T12:23:24.871" v="52" actId="313"/>
          <ac:spMkLst>
            <pc:docMk/>
            <pc:sldMk cId="3827751005" sldId="332"/>
            <ac:spMk id="6" creationId="{12C7D641-36E4-416E-A55F-24F6FCF3A212}"/>
          </ac:spMkLst>
        </pc:spChg>
        <pc:spChg chg="add mod">
          <ac:chgData name="Claire Patel" userId="0b94f1bf-e38b-4ca9-aae9-9cce60fe2f15" providerId="ADAL" clId="{774958C4-E6FD-4E52-9375-73E0E685803C}" dt="2021-09-20T12:24:45.470" v="57" actId="1076"/>
          <ac:spMkLst>
            <pc:docMk/>
            <pc:sldMk cId="3827751005" sldId="332"/>
            <ac:spMk id="9" creationId="{24DDF353-8A58-495C-A718-C70B198C966D}"/>
          </ac:spMkLst>
        </pc:spChg>
        <pc:picChg chg="add mod">
          <ac:chgData name="Claire Patel" userId="0b94f1bf-e38b-4ca9-aae9-9cce60fe2f15" providerId="ADAL" clId="{774958C4-E6FD-4E52-9375-73E0E685803C}" dt="2021-09-20T12:24:48.982" v="58" actId="1076"/>
          <ac:picMkLst>
            <pc:docMk/>
            <pc:sldMk cId="3827751005" sldId="332"/>
            <ac:picMk id="7" creationId="{7C62B52E-4869-4C9E-A8B8-AA5197EAE155}"/>
          </ac:picMkLst>
        </pc:picChg>
        <pc:picChg chg="del">
          <ac:chgData name="Claire Patel" userId="0b94f1bf-e38b-4ca9-aae9-9cce60fe2f15" providerId="ADAL" clId="{774958C4-E6FD-4E52-9375-73E0E685803C}" dt="2021-09-20T12:24:19.154" v="54" actId="478"/>
          <ac:picMkLst>
            <pc:docMk/>
            <pc:sldMk cId="3827751005" sldId="332"/>
            <ac:picMk id="12" creationId="{50F86C42-6FBD-40EB-A0EF-150DD87F8787}"/>
          </ac:picMkLst>
        </pc:picChg>
      </pc:sldChg>
      <pc:sldChg chg="modSp mod">
        <pc:chgData name="Claire Patel" userId="0b94f1bf-e38b-4ca9-aae9-9cce60fe2f15" providerId="ADAL" clId="{774958C4-E6FD-4E52-9375-73E0E685803C}" dt="2021-09-20T10:25:20.007" v="26" actId="122"/>
        <pc:sldMkLst>
          <pc:docMk/>
          <pc:sldMk cId="1409696259" sldId="340"/>
        </pc:sldMkLst>
        <pc:spChg chg="mod">
          <ac:chgData name="Claire Patel" userId="0b94f1bf-e38b-4ca9-aae9-9cce60fe2f15" providerId="ADAL" clId="{774958C4-E6FD-4E52-9375-73E0E685803C}" dt="2021-09-20T10:25:20.007" v="26" actId="122"/>
          <ac:spMkLst>
            <pc:docMk/>
            <pc:sldMk cId="1409696259" sldId="340"/>
            <ac:spMk id="6" creationId="{12C7D641-36E4-416E-A55F-24F6FCF3A212}"/>
          </ac:spMkLst>
        </pc:spChg>
      </pc:sldChg>
      <pc:sldChg chg="modSp mod">
        <pc:chgData name="Claire Patel" userId="0b94f1bf-e38b-4ca9-aae9-9cce60fe2f15" providerId="ADAL" clId="{774958C4-E6FD-4E52-9375-73E0E685803C}" dt="2021-09-20T12:23:25.434" v="53" actId="313"/>
        <pc:sldMkLst>
          <pc:docMk/>
          <pc:sldMk cId="4045531358" sldId="348"/>
        </pc:sldMkLst>
        <pc:spChg chg="mod">
          <ac:chgData name="Claire Patel" userId="0b94f1bf-e38b-4ca9-aae9-9cce60fe2f15" providerId="ADAL" clId="{774958C4-E6FD-4E52-9375-73E0E685803C}" dt="2021-09-20T12:23:25.434" v="53" actId="313"/>
          <ac:spMkLst>
            <pc:docMk/>
            <pc:sldMk cId="4045531358" sldId="348"/>
            <ac:spMk id="6" creationId="{12C7D641-36E4-416E-A55F-24F6FCF3A212}"/>
          </ac:spMkLst>
        </pc:spChg>
      </pc:sldChg>
      <pc:sldChg chg="modSp mod">
        <pc:chgData name="Claire Patel" userId="0b94f1bf-e38b-4ca9-aae9-9cce60fe2f15" providerId="ADAL" clId="{774958C4-E6FD-4E52-9375-73E0E685803C}" dt="2021-09-20T10:25:44.104" v="31" actId="122"/>
        <pc:sldMkLst>
          <pc:docMk/>
          <pc:sldMk cId="3418030473" sldId="358"/>
        </pc:sldMkLst>
        <pc:spChg chg="mod">
          <ac:chgData name="Claire Patel" userId="0b94f1bf-e38b-4ca9-aae9-9cce60fe2f15" providerId="ADAL" clId="{774958C4-E6FD-4E52-9375-73E0E685803C}" dt="2021-09-20T10:25:44.104" v="31" actId="122"/>
          <ac:spMkLst>
            <pc:docMk/>
            <pc:sldMk cId="3418030473" sldId="358"/>
            <ac:spMk id="6" creationId="{12C7D641-36E4-416E-A55F-24F6FCF3A212}"/>
          </ac:spMkLst>
        </pc:spChg>
      </pc:sldChg>
      <pc:sldChg chg="modSp mod">
        <pc:chgData name="Claire Patel" userId="0b94f1bf-e38b-4ca9-aae9-9cce60fe2f15" providerId="ADAL" clId="{774958C4-E6FD-4E52-9375-73E0E685803C}" dt="2021-09-20T10:25:52.016" v="33" actId="122"/>
        <pc:sldMkLst>
          <pc:docMk/>
          <pc:sldMk cId="491208201" sldId="366"/>
        </pc:sldMkLst>
        <pc:spChg chg="mod">
          <ac:chgData name="Claire Patel" userId="0b94f1bf-e38b-4ca9-aae9-9cce60fe2f15" providerId="ADAL" clId="{774958C4-E6FD-4E52-9375-73E0E685803C}" dt="2021-09-20T10:25:52.016" v="33" actId="122"/>
          <ac:spMkLst>
            <pc:docMk/>
            <pc:sldMk cId="491208201" sldId="366"/>
            <ac:spMk id="6" creationId="{12C7D641-36E4-416E-A55F-24F6FCF3A212}"/>
          </ac:spMkLst>
        </pc:spChg>
      </pc:sldChg>
      <pc:sldChg chg="modSp mod">
        <pc:chgData name="Claire Patel" userId="0b94f1bf-e38b-4ca9-aae9-9cce60fe2f15" providerId="ADAL" clId="{774958C4-E6FD-4E52-9375-73E0E685803C}" dt="2021-09-20T10:26:02.421" v="35" actId="122"/>
        <pc:sldMkLst>
          <pc:docMk/>
          <pc:sldMk cId="2766620136" sldId="375"/>
        </pc:sldMkLst>
        <pc:spChg chg="mod">
          <ac:chgData name="Claire Patel" userId="0b94f1bf-e38b-4ca9-aae9-9cce60fe2f15" providerId="ADAL" clId="{774958C4-E6FD-4E52-9375-73E0E685803C}" dt="2021-09-20T10:26:02.421" v="35" actId="122"/>
          <ac:spMkLst>
            <pc:docMk/>
            <pc:sldMk cId="2766620136" sldId="375"/>
            <ac:spMk id="6" creationId="{12C7D641-36E4-416E-A55F-24F6FCF3A212}"/>
          </ac:spMkLst>
        </pc:spChg>
      </pc:sldChg>
      <pc:sldChg chg="modSp mod">
        <pc:chgData name="Claire Patel" userId="0b94f1bf-e38b-4ca9-aae9-9cce60fe2f15" providerId="ADAL" clId="{774958C4-E6FD-4E52-9375-73E0E685803C}" dt="2021-09-20T10:26:11.316" v="37" actId="122"/>
        <pc:sldMkLst>
          <pc:docMk/>
          <pc:sldMk cId="2538004417" sldId="384"/>
        </pc:sldMkLst>
        <pc:spChg chg="mod">
          <ac:chgData name="Claire Patel" userId="0b94f1bf-e38b-4ca9-aae9-9cce60fe2f15" providerId="ADAL" clId="{774958C4-E6FD-4E52-9375-73E0E685803C}" dt="2021-09-20T10:26:11.316" v="37" actId="122"/>
          <ac:spMkLst>
            <pc:docMk/>
            <pc:sldMk cId="2538004417" sldId="384"/>
            <ac:spMk id="6" creationId="{12C7D641-36E4-416E-A55F-24F6FCF3A212}"/>
          </ac:spMkLst>
        </pc:spChg>
      </pc:sldChg>
      <pc:sldChg chg="modSp mod">
        <pc:chgData name="Claire Patel" userId="0b94f1bf-e38b-4ca9-aae9-9cce60fe2f15" providerId="ADAL" clId="{774958C4-E6FD-4E52-9375-73E0E685803C}" dt="2021-09-20T10:26:20.542" v="39" actId="122"/>
        <pc:sldMkLst>
          <pc:docMk/>
          <pc:sldMk cId="1493502902" sldId="392"/>
        </pc:sldMkLst>
        <pc:spChg chg="mod">
          <ac:chgData name="Claire Patel" userId="0b94f1bf-e38b-4ca9-aae9-9cce60fe2f15" providerId="ADAL" clId="{774958C4-E6FD-4E52-9375-73E0E685803C}" dt="2021-09-20T10:26:20.542" v="39" actId="122"/>
          <ac:spMkLst>
            <pc:docMk/>
            <pc:sldMk cId="1493502902" sldId="392"/>
            <ac:spMk id="6" creationId="{12C7D641-36E4-416E-A55F-24F6FCF3A212}"/>
          </ac:spMkLst>
        </pc:spChg>
      </pc:sldChg>
      <pc:sldChg chg="modSp mod">
        <pc:chgData name="Claire Patel" userId="0b94f1bf-e38b-4ca9-aae9-9cce60fe2f15" providerId="ADAL" clId="{774958C4-E6FD-4E52-9375-73E0E685803C}" dt="2021-09-20T10:26:29.197" v="41" actId="122"/>
        <pc:sldMkLst>
          <pc:docMk/>
          <pc:sldMk cId="698508530" sldId="400"/>
        </pc:sldMkLst>
        <pc:spChg chg="mod">
          <ac:chgData name="Claire Patel" userId="0b94f1bf-e38b-4ca9-aae9-9cce60fe2f15" providerId="ADAL" clId="{774958C4-E6FD-4E52-9375-73E0E685803C}" dt="2021-09-20T10:26:29.197" v="41" actId="122"/>
          <ac:spMkLst>
            <pc:docMk/>
            <pc:sldMk cId="698508530" sldId="400"/>
            <ac:spMk id="6" creationId="{12C7D641-36E4-416E-A55F-24F6FCF3A212}"/>
          </ac:spMkLst>
        </pc:spChg>
      </pc:sldChg>
      <pc:sldChg chg="modSp mod">
        <pc:chgData name="Claire Patel" userId="0b94f1bf-e38b-4ca9-aae9-9cce60fe2f15" providerId="ADAL" clId="{774958C4-E6FD-4E52-9375-73E0E685803C}" dt="2021-09-20T10:26:38.842" v="43" actId="122"/>
        <pc:sldMkLst>
          <pc:docMk/>
          <pc:sldMk cId="2502535760" sldId="408"/>
        </pc:sldMkLst>
        <pc:spChg chg="mod">
          <ac:chgData name="Claire Patel" userId="0b94f1bf-e38b-4ca9-aae9-9cce60fe2f15" providerId="ADAL" clId="{774958C4-E6FD-4E52-9375-73E0E685803C}" dt="2021-09-20T10:26:38.842" v="43" actId="122"/>
          <ac:spMkLst>
            <pc:docMk/>
            <pc:sldMk cId="2502535760" sldId="408"/>
            <ac:spMk id="6" creationId="{12C7D641-36E4-416E-A55F-24F6FCF3A212}"/>
          </ac:spMkLst>
        </pc:spChg>
      </pc:sldChg>
      <pc:sldChg chg="modSp mod">
        <pc:chgData name="Claire Patel" userId="0b94f1bf-e38b-4ca9-aae9-9cce60fe2f15" providerId="ADAL" clId="{774958C4-E6FD-4E52-9375-73E0E685803C}" dt="2021-09-20T10:26:47.673" v="45" actId="122"/>
        <pc:sldMkLst>
          <pc:docMk/>
          <pc:sldMk cId="706899251" sldId="417"/>
        </pc:sldMkLst>
        <pc:spChg chg="mod">
          <ac:chgData name="Claire Patel" userId="0b94f1bf-e38b-4ca9-aae9-9cce60fe2f15" providerId="ADAL" clId="{774958C4-E6FD-4E52-9375-73E0E685803C}" dt="2021-09-20T10:26:47.673" v="45" actId="122"/>
          <ac:spMkLst>
            <pc:docMk/>
            <pc:sldMk cId="706899251" sldId="417"/>
            <ac:spMk id="6" creationId="{12C7D641-36E4-416E-A55F-24F6FCF3A212}"/>
          </ac:spMkLst>
        </pc:spChg>
      </pc:sldChg>
    </pc:docChg>
  </pc:docChgLst>
  <pc:docChgLst>
    <pc:chgData name="Claire Patel" userId="0b94f1bf-e38b-4ca9-aae9-9cce60fe2f15" providerId="ADAL" clId="{FE22CA41-8EDC-4161-BAE8-F16C98F86B5B}"/>
    <pc:docChg chg="undo redo custSel addSld delSld modSld sldOrd">
      <pc:chgData name="Claire Patel" userId="0b94f1bf-e38b-4ca9-aae9-9cce60fe2f15" providerId="ADAL" clId="{FE22CA41-8EDC-4161-BAE8-F16C98F86B5B}" dt="2021-08-17T11:03:53.337" v="3521" actId="20577"/>
      <pc:docMkLst>
        <pc:docMk/>
      </pc:docMkLst>
      <pc:sldChg chg="modSp mod">
        <pc:chgData name="Claire Patel" userId="0b94f1bf-e38b-4ca9-aae9-9cce60fe2f15" providerId="ADAL" clId="{FE22CA41-8EDC-4161-BAE8-F16C98F86B5B}" dt="2021-08-12T16:08:13.956" v="2178" actId="20577"/>
        <pc:sldMkLst>
          <pc:docMk/>
          <pc:sldMk cId="901312042" sldId="257"/>
        </pc:sldMkLst>
        <pc:spChg chg="mod">
          <ac:chgData name="Claire Patel" userId="0b94f1bf-e38b-4ca9-aae9-9cce60fe2f15" providerId="ADAL" clId="{FE22CA41-8EDC-4161-BAE8-F16C98F86B5B}" dt="2021-08-12T16:08:13.956" v="2178" actId="20577"/>
          <ac:spMkLst>
            <pc:docMk/>
            <pc:sldMk cId="901312042" sldId="257"/>
            <ac:spMk id="4" creationId="{35F6CE81-175E-4411-BEF5-88816EEA75DD}"/>
          </ac:spMkLst>
        </pc:spChg>
      </pc:sldChg>
      <pc:sldChg chg="add">
        <pc:chgData name="Claire Patel" userId="0b94f1bf-e38b-4ca9-aae9-9cce60fe2f15" providerId="ADAL" clId="{FE22CA41-8EDC-4161-BAE8-F16C98F86B5B}" dt="2021-08-11T16:49:34.416" v="70"/>
        <pc:sldMkLst>
          <pc:docMk/>
          <pc:sldMk cId="1670998619" sldId="261"/>
        </pc:sldMkLst>
      </pc:sldChg>
      <pc:sldChg chg="modSp mod">
        <pc:chgData name="Claire Patel" userId="0b94f1bf-e38b-4ca9-aae9-9cce60fe2f15" providerId="ADAL" clId="{FE22CA41-8EDC-4161-BAE8-F16C98F86B5B}" dt="2021-08-12T15:31:33.017" v="1677" actId="20577"/>
        <pc:sldMkLst>
          <pc:docMk/>
          <pc:sldMk cId="4045554744" sldId="269"/>
        </pc:sldMkLst>
        <pc:spChg chg="mod">
          <ac:chgData name="Claire Patel" userId="0b94f1bf-e38b-4ca9-aae9-9cce60fe2f15" providerId="ADAL" clId="{FE22CA41-8EDC-4161-BAE8-F16C98F86B5B}" dt="2021-08-12T15:31:33.017" v="1677" actId="20577"/>
          <ac:spMkLst>
            <pc:docMk/>
            <pc:sldMk cId="4045554744" sldId="269"/>
            <ac:spMk id="4" creationId="{35F6CE81-175E-4411-BEF5-88816EEA75DD}"/>
          </ac:spMkLst>
        </pc:spChg>
      </pc:sldChg>
      <pc:sldChg chg="modSp mod">
        <pc:chgData name="Claire Patel" userId="0b94f1bf-e38b-4ca9-aae9-9cce60fe2f15" providerId="ADAL" clId="{FE22CA41-8EDC-4161-BAE8-F16C98F86B5B}" dt="2021-08-12T10:38:55.232" v="120" actId="20577"/>
        <pc:sldMkLst>
          <pc:docMk/>
          <pc:sldMk cId="790972866" sldId="287"/>
        </pc:sldMkLst>
        <pc:spChg chg="mod">
          <ac:chgData name="Claire Patel" userId="0b94f1bf-e38b-4ca9-aae9-9cce60fe2f15" providerId="ADAL" clId="{FE22CA41-8EDC-4161-BAE8-F16C98F86B5B}" dt="2021-08-12T10:38:55.232" v="120" actId="20577"/>
          <ac:spMkLst>
            <pc:docMk/>
            <pc:sldMk cId="790972866" sldId="287"/>
            <ac:spMk id="6" creationId="{A629948C-ACD7-4AF5-AF26-54B04D16D611}"/>
          </ac:spMkLst>
        </pc:spChg>
      </pc:sldChg>
      <pc:sldChg chg="modSp mod">
        <pc:chgData name="Claire Patel" userId="0b94f1bf-e38b-4ca9-aae9-9cce60fe2f15" providerId="ADAL" clId="{FE22CA41-8EDC-4161-BAE8-F16C98F86B5B}" dt="2021-08-12T12:11:26.812" v="280" actId="20577"/>
        <pc:sldMkLst>
          <pc:docMk/>
          <pc:sldMk cId="1673728135" sldId="298"/>
        </pc:sldMkLst>
        <pc:spChg chg="mod">
          <ac:chgData name="Claire Patel" userId="0b94f1bf-e38b-4ca9-aae9-9cce60fe2f15" providerId="ADAL" clId="{FE22CA41-8EDC-4161-BAE8-F16C98F86B5B}" dt="2021-08-12T12:11:26.812" v="280" actId="20577"/>
          <ac:spMkLst>
            <pc:docMk/>
            <pc:sldMk cId="1673728135" sldId="298"/>
            <ac:spMk id="6" creationId="{12C7D641-36E4-416E-A55F-24F6FCF3A212}"/>
          </ac:spMkLst>
        </pc:spChg>
      </pc:sldChg>
      <pc:sldChg chg="modSp mod">
        <pc:chgData name="Claire Patel" userId="0b94f1bf-e38b-4ca9-aae9-9cce60fe2f15" providerId="ADAL" clId="{FE22CA41-8EDC-4161-BAE8-F16C98F86B5B}" dt="2021-08-12T11:55:36.753" v="278" actId="20577"/>
        <pc:sldMkLst>
          <pc:docMk/>
          <pc:sldMk cId="1450971357" sldId="302"/>
        </pc:sldMkLst>
        <pc:spChg chg="mod">
          <ac:chgData name="Claire Patel" userId="0b94f1bf-e38b-4ca9-aae9-9cce60fe2f15" providerId="ADAL" clId="{FE22CA41-8EDC-4161-BAE8-F16C98F86B5B}" dt="2021-08-12T11:55:36.753" v="278" actId="20577"/>
          <ac:spMkLst>
            <pc:docMk/>
            <pc:sldMk cId="1450971357" sldId="302"/>
            <ac:spMk id="16" creationId="{4CD41F28-E684-456E-9884-0CCC06218D4D}"/>
          </ac:spMkLst>
        </pc:spChg>
        <pc:picChg chg="mod">
          <ac:chgData name="Claire Patel" userId="0b94f1bf-e38b-4ca9-aae9-9cce60fe2f15" providerId="ADAL" clId="{FE22CA41-8EDC-4161-BAE8-F16C98F86B5B}" dt="2021-08-12T11:52:30.226" v="225" actId="14100"/>
          <ac:picMkLst>
            <pc:docMk/>
            <pc:sldMk cId="1450971357" sldId="302"/>
            <ac:picMk id="6" creationId="{2832B687-02ED-4919-822E-16E6326308CE}"/>
          </ac:picMkLst>
        </pc:picChg>
        <pc:picChg chg="mod">
          <ac:chgData name="Claire Patel" userId="0b94f1bf-e38b-4ca9-aae9-9cce60fe2f15" providerId="ADAL" clId="{FE22CA41-8EDC-4161-BAE8-F16C98F86B5B}" dt="2021-08-12T11:50:58.799" v="204" actId="1076"/>
          <ac:picMkLst>
            <pc:docMk/>
            <pc:sldMk cId="1450971357" sldId="302"/>
            <ac:picMk id="8" creationId="{88F8473F-5FE0-43F2-BB38-9F9EB821C41C}"/>
          </ac:picMkLst>
        </pc:picChg>
      </pc:sldChg>
      <pc:sldChg chg="modSp">
        <pc:chgData name="Claire Patel" userId="0b94f1bf-e38b-4ca9-aae9-9cce60fe2f15" providerId="ADAL" clId="{FE22CA41-8EDC-4161-BAE8-F16C98F86B5B}" dt="2021-08-12T11:57:35.806" v="279" actId="20577"/>
        <pc:sldMkLst>
          <pc:docMk/>
          <pc:sldMk cId="2939567292" sldId="303"/>
        </pc:sldMkLst>
        <pc:graphicFrameChg chg="mod">
          <ac:chgData name="Claire Patel" userId="0b94f1bf-e38b-4ca9-aae9-9cce60fe2f15" providerId="ADAL" clId="{FE22CA41-8EDC-4161-BAE8-F16C98F86B5B}" dt="2021-08-12T11:57:35.806" v="279" actId="20577"/>
          <ac:graphicFrameMkLst>
            <pc:docMk/>
            <pc:sldMk cId="2939567292" sldId="303"/>
            <ac:graphicFrameMk id="18" creationId="{8154221D-C93A-4DEB-BA64-F26ACB345B1D}"/>
          </ac:graphicFrameMkLst>
        </pc:graphicFrameChg>
      </pc:sldChg>
      <pc:sldChg chg="modSp mod">
        <pc:chgData name="Claire Patel" userId="0b94f1bf-e38b-4ca9-aae9-9cce60fe2f15" providerId="ADAL" clId="{FE22CA41-8EDC-4161-BAE8-F16C98F86B5B}" dt="2021-08-12T16:00:54.901" v="2050" actId="20577"/>
        <pc:sldMkLst>
          <pc:docMk/>
          <pc:sldMk cId="3771582903" sldId="305"/>
        </pc:sldMkLst>
        <pc:spChg chg="mod">
          <ac:chgData name="Claire Patel" userId="0b94f1bf-e38b-4ca9-aae9-9cce60fe2f15" providerId="ADAL" clId="{FE22CA41-8EDC-4161-BAE8-F16C98F86B5B}" dt="2021-08-12T16:00:54.901" v="2050" actId="20577"/>
          <ac:spMkLst>
            <pc:docMk/>
            <pc:sldMk cId="3771582903" sldId="305"/>
            <ac:spMk id="4" creationId="{35F6CE81-175E-4411-BEF5-88816EEA75DD}"/>
          </ac:spMkLst>
        </pc:spChg>
      </pc:sldChg>
      <pc:sldChg chg="modSp mod">
        <pc:chgData name="Claire Patel" userId="0b94f1bf-e38b-4ca9-aae9-9cce60fe2f15" providerId="ADAL" clId="{FE22CA41-8EDC-4161-BAE8-F16C98F86B5B}" dt="2021-08-12T12:12:22.072" v="299" actId="20577"/>
        <pc:sldMkLst>
          <pc:docMk/>
          <pc:sldMk cId="933657509" sldId="306"/>
        </pc:sldMkLst>
        <pc:spChg chg="mod">
          <ac:chgData name="Claire Patel" userId="0b94f1bf-e38b-4ca9-aae9-9cce60fe2f15" providerId="ADAL" clId="{FE22CA41-8EDC-4161-BAE8-F16C98F86B5B}" dt="2021-08-12T12:12:22.072" v="299" actId="20577"/>
          <ac:spMkLst>
            <pc:docMk/>
            <pc:sldMk cId="933657509" sldId="306"/>
            <ac:spMk id="6" creationId="{A629948C-ACD7-4AF5-AF26-54B04D16D611}"/>
          </ac:spMkLst>
        </pc:spChg>
      </pc:sldChg>
      <pc:sldChg chg="modSp mod">
        <pc:chgData name="Claire Patel" userId="0b94f1bf-e38b-4ca9-aae9-9cce60fe2f15" providerId="ADAL" clId="{FE22CA41-8EDC-4161-BAE8-F16C98F86B5B}" dt="2021-08-12T12:37:07.183" v="471" actId="20577"/>
        <pc:sldMkLst>
          <pc:docMk/>
          <pc:sldMk cId="875720521" sldId="307"/>
        </pc:sldMkLst>
        <pc:spChg chg="mod">
          <ac:chgData name="Claire Patel" userId="0b94f1bf-e38b-4ca9-aae9-9cce60fe2f15" providerId="ADAL" clId="{FE22CA41-8EDC-4161-BAE8-F16C98F86B5B}" dt="2021-08-12T12:37:07.183" v="471" actId="20577"/>
          <ac:spMkLst>
            <pc:docMk/>
            <pc:sldMk cId="875720521" sldId="307"/>
            <ac:spMk id="6" creationId="{12C7D641-36E4-416E-A55F-24F6FCF3A212}"/>
          </ac:spMkLst>
        </pc:spChg>
      </pc:sldChg>
      <pc:sldChg chg="modSp mod">
        <pc:chgData name="Claire Patel" userId="0b94f1bf-e38b-4ca9-aae9-9cce60fe2f15" providerId="ADAL" clId="{FE22CA41-8EDC-4161-BAE8-F16C98F86B5B}" dt="2021-08-12T12:37:27.321" v="473" actId="14100"/>
        <pc:sldMkLst>
          <pc:docMk/>
          <pc:sldMk cId="3331073249" sldId="308"/>
        </pc:sldMkLst>
        <pc:spChg chg="mod">
          <ac:chgData name="Claire Patel" userId="0b94f1bf-e38b-4ca9-aae9-9cce60fe2f15" providerId="ADAL" clId="{FE22CA41-8EDC-4161-BAE8-F16C98F86B5B}" dt="2021-08-12T12:37:27.321" v="473" actId="14100"/>
          <ac:spMkLst>
            <pc:docMk/>
            <pc:sldMk cId="3331073249" sldId="308"/>
            <ac:spMk id="6" creationId="{12C7D641-36E4-416E-A55F-24F6FCF3A212}"/>
          </ac:spMkLst>
        </pc:spChg>
      </pc:sldChg>
      <pc:sldChg chg="addSp delSp modSp mod">
        <pc:chgData name="Claire Patel" userId="0b94f1bf-e38b-4ca9-aae9-9cce60fe2f15" providerId="ADAL" clId="{FE22CA41-8EDC-4161-BAE8-F16C98F86B5B}" dt="2021-08-12T12:35:32.818" v="440" actId="1076"/>
        <pc:sldMkLst>
          <pc:docMk/>
          <pc:sldMk cId="4282871869" sldId="311"/>
        </pc:sldMkLst>
        <pc:spChg chg="mod">
          <ac:chgData name="Claire Patel" userId="0b94f1bf-e38b-4ca9-aae9-9cce60fe2f15" providerId="ADAL" clId="{FE22CA41-8EDC-4161-BAE8-F16C98F86B5B}" dt="2021-08-12T12:17:39.201" v="321" actId="1076"/>
          <ac:spMkLst>
            <pc:docMk/>
            <pc:sldMk cId="4282871869" sldId="311"/>
            <ac:spMk id="16" creationId="{4CD41F28-E684-456E-9884-0CCC06218D4D}"/>
          </ac:spMkLst>
        </pc:spChg>
        <pc:spChg chg="mod">
          <ac:chgData name="Claire Patel" userId="0b94f1bf-e38b-4ca9-aae9-9cce60fe2f15" providerId="ADAL" clId="{FE22CA41-8EDC-4161-BAE8-F16C98F86B5B}" dt="2021-08-12T12:35:32.818" v="440" actId="1076"/>
          <ac:spMkLst>
            <pc:docMk/>
            <pc:sldMk cId="4282871869" sldId="311"/>
            <ac:spMk id="22" creationId="{49896BA2-1F77-4EAB-8920-C91E9B525BB5}"/>
          </ac:spMkLst>
        </pc:spChg>
        <pc:spChg chg="mod">
          <ac:chgData name="Claire Patel" userId="0b94f1bf-e38b-4ca9-aae9-9cce60fe2f15" providerId="ADAL" clId="{FE22CA41-8EDC-4161-BAE8-F16C98F86B5B}" dt="2021-08-12T12:15:42.145" v="306" actId="20577"/>
          <ac:spMkLst>
            <pc:docMk/>
            <pc:sldMk cId="4282871869" sldId="311"/>
            <ac:spMk id="23" creationId="{F8630E22-7959-4C25-8AF9-49DA4C5B7358}"/>
          </ac:spMkLst>
        </pc:spChg>
        <pc:spChg chg="mod">
          <ac:chgData name="Claire Patel" userId="0b94f1bf-e38b-4ca9-aae9-9cce60fe2f15" providerId="ADAL" clId="{FE22CA41-8EDC-4161-BAE8-F16C98F86B5B}" dt="2021-08-12T12:17:25.723" v="319" actId="20577"/>
          <ac:spMkLst>
            <pc:docMk/>
            <pc:sldMk cId="4282871869" sldId="311"/>
            <ac:spMk id="26" creationId="{6F36FA0C-9F85-470D-8047-F64BB5070378}"/>
          </ac:spMkLst>
        </pc:spChg>
        <pc:picChg chg="add mod">
          <ac:chgData name="Claire Patel" userId="0b94f1bf-e38b-4ca9-aae9-9cce60fe2f15" providerId="ADAL" clId="{FE22CA41-8EDC-4161-BAE8-F16C98F86B5B}" dt="2021-08-12T12:17:07.432" v="315" actId="14100"/>
          <ac:picMkLst>
            <pc:docMk/>
            <pc:sldMk cId="4282871869" sldId="311"/>
            <ac:picMk id="10" creationId="{CEC1CEBC-A5E6-4469-81D0-2D01BB08141E}"/>
          </ac:picMkLst>
        </pc:picChg>
        <pc:picChg chg="del">
          <ac:chgData name="Claire Patel" userId="0b94f1bf-e38b-4ca9-aae9-9cce60fe2f15" providerId="ADAL" clId="{FE22CA41-8EDC-4161-BAE8-F16C98F86B5B}" dt="2021-08-12T12:16:12.900" v="308" actId="478"/>
          <ac:picMkLst>
            <pc:docMk/>
            <pc:sldMk cId="4282871869" sldId="311"/>
            <ac:picMk id="21" creationId="{152B05A5-B5BF-4FEC-92E1-3BB84FCA4BDC}"/>
          </ac:picMkLst>
        </pc:picChg>
      </pc:sldChg>
      <pc:sldChg chg="modSp mod">
        <pc:chgData name="Claire Patel" userId="0b94f1bf-e38b-4ca9-aae9-9cce60fe2f15" providerId="ADAL" clId="{FE22CA41-8EDC-4161-BAE8-F16C98F86B5B}" dt="2021-08-12T14:48:28.605" v="1356" actId="20577"/>
        <pc:sldMkLst>
          <pc:docMk/>
          <pc:sldMk cId="3449299717" sldId="312"/>
        </pc:sldMkLst>
        <pc:spChg chg="mod">
          <ac:chgData name="Claire Patel" userId="0b94f1bf-e38b-4ca9-aae9-9cce60fe2f15" providerId="ADAL" clId="{FE22CA41-8EDC-4161-BAE8-F16C98F86B5B}" dt="2021-08-12T14:48:28.605" v="1356" actId="20577"/>
          <ac:spMkLst>
            <pc:docMk/>
            <pc:sldMk cId="3449299717" sldId="312"/>
            <ac:spMk id="16" creationId="{4CD41F28-E684-456E-9884-0CCC06218D4D}"/>
          </ac:spMkLst>
        </pc:spChg>
      </pc:sldChg>
      <pc:sldChg chg="addSp delSp modSp add del mod">
        <pc:chgData name="Claire Patel" userId="0b94f1bf-e38b-4ca9-aae9-9cce60fe2f15" providerId="ADAL" clId="{FE22CA41-8EDC-4161-BAE8-F16C98F86B5B}" dt="2021-08-12T16:09:03.098" v="2213" actId="20577"/>
        <pc:sldMkLst>
          <pc:docMk/>
          <pc:sldMk cId="1815328276" sldId="314"/>
        </pc:sldMkLst>
        <pc:spChg chg="mod">
          <ac:chgData name="Claire Patel" userId="0b94f1bf-e38b-4ca9-aae9-9cce60fe2f15" providerId="ADAL" clId="{FE22CA41-8EDC-4161-BAE8-F16C98F86B5B}" dt="2021-08-12T16:09:03.098" v="2213" actId="20577"/>
          <ac:spMkLst>
            <pc:docMk/>
            <pc:sldMk cId="1815328276" sldId="314"/>
            <ac:spMk id="2" creationId="{0881957A-ACED-4C7A-9FAD-57211284332F}"/>
          </ac:spMkLst>
        </pc:spChg>
        <pc:spChg chg="del mod">
          <ac:chgData name="Claire Patel" userId="0b94f1bf-e38b-4ca9-aae9-9cce60fe2f15" providerId="ADAL" clId="{FE22CA41-8EDC-4161-BAE8-F16C98F86B5B}" dt="2021-08-12T15:37:22.087" v="1756" actId="478"/>
          <ac:spMkLst>
            <pc:docMk/>
            <pc:sldMk cId="1815328276" sldId="314"/>
            <ac:spMk id="3" creationId="{515F2D83-BB08-4F30-94C7-B89B55EC93C7}"/>
          </ac:spMkLst>
        </pc:spChg>
        <pc:spChg chg="add del mod">
          <ac:chgData name="Claire Patel" userId="0b94f1bf-e38b-4ca9-aae9-9cce60fe2f15" providerId="ADAL" clId="{FE22CA41-8EDC-4161-BAE8-F16C98F86B5B}" dt="2021-08-12T15:43:30.868" v="1858" actId="478"/>
          <ac:spMkLst>
            <pc:docMk/>
            <pc:sldMk cId="1815328276" sldId="314"/>
            <ac:spMk id="5" creationId="{0B423CFA-44AB-47CA-AFB2-8A71F3273C45}"/>
          </ac:spMkLst>
        </pc:spChg>
        <pc:graphicFrameChg chg="add del mod modGraphic">
          <ac:chgData name="Claire Patel" userId="0b94f1bf-e38b-4ca9-aae9-9cce60fe2f15" providerId="ADAL" clId="{FE22CA41-8EDC-4161-BAE8-F16C98F86B5B}" dt="2021-08-12T15:46:37.990" v="1891" actId="478"/>
          <ac:graphicFrameMkLst>
            <pc:docMk/>
            <pc:sldMk cId="1815328276" sldId="314"/>
            <ac:graphicFrameMk id="4" creationId="{9A3B77B4-B427-428E-9A5F-3BFC0136D92B}"/>
          </ac:graphicFrameMkLst>
        </pc:graphicFrameChg>
        <pc:graphicFrameChg chg="add del">
          <ac:chgData name="Claire Patel" userId="0b94f1bf-e38b-4ca9-aae9-9cce60fe2f15" providerId="ADAL" clId="{FE22CA41-8EDC-4161-BAE8-F16C98F86B5B}" dt="2021-08-12T15:41:05.055" v="1805" actId="3680"/>
          <ac:graphicFrameMkLst>
            <pc:docMk/>
            <pc:sldMk cId="1815328276" sldId="314"/>
            <ac:graphicFrameMk id="6" creationId="{277C6A29-67C5-4507-9D1E-11B8C390ABFC}"/>
          </ac:graphicFrameMkLst>
        </pc:graphicFrameChg>
        <pc:graphicFrameChg chg="add mod modGraphic">
          <ac:chgData name="Claire Patel" userId="0b94f1bf-e38b-4ca9-aae9-9cce60fe2f15" providerId="ADAL" clId="{FE22CA41-8EDC-4161-BAE8-F16C98F86B5B}" dt="2021-08-12T16:08:46.970" v="2208" actId="207"/>
          <ac:graphicFrameMkLst>
            <pc:docMk/>
            <pc:sldMk cId="1815328276" sldId="314"/>
            <ac:graphicFrameMk id="8" creationId="{6B18F8AF-32C5-4C12-BF3C-CD071A0E7BD3}"/>
          </ac:graphicFrameMkLst>
        </pc:graphicFrameChg>
      </pc:sldChg>
      <pc:sldChg chg="modSp del mod">
        <pc:chgData name="Claire Patel" userId="0b94f1bf-e38b-4ca9-aae9-9cce60fe2f15" providerId="ADAL" clId="{FE22CA41-8EDC-4161-BAE8-F16C98F86B5B}" dt="2021-08-12T13:46:01.225" v="1150" actId="2696"/>
        <pc:sldMkLst>
          <pc:docMk/>
          <pc:sldMk cId="3859429933" sldId="315"/>
        </pc:sldMkLst>
        <pc:spChg chg="mod">
          <ac:chgData name="Claire Patel" userId="0b94f1bf-e38b-4ca9-aae9-9cce60fe2f15" providerId="ADAL" clId="{FE22CA41-8EDC-4161-BAE8-F16C98F86B5B}" dt="2021-08-11T16:49:49.235" v="86" actId="20577"/>
          <ac:spMkLst>
            <pc:docMk/>
            <pc:sldMk cId="3859429933" sldId="315"/>
            <ac:spMk id="2" creationId="{5DBA2BEA-7960-4BF6-BB61-A8E41C14E314}"/>
          </ac:spMkLst>
        </pc:spChg>
      </pc:sldChg>
      <pc:sldChg chg="add">
        <pc:chgData name="Claire Patel" userId="0b94f1bf-e38b-4ca9-aae9-9cce60fe2f15" providerId="ADAL" clId="{FE22CA41-8EDC-4161-BAE8-F16C98F86B5B}" dt="2021-08-11T16:49:34.416" v="70"/>
        <pc:sldMkLst>
          <pc:docMk/>
          <pc:sldMk cId="4242277523" sldId="316"/>
        </pc:sldMkLst>
      </pc:sldChg>
      <pc:sldChg chg="add">
        <pc:chgData name="Claire Patel" userId="0b94f1bf-e38b-4ca9-aae9-9cce60fe2f15" providerId="ADAL" clId="{FE22CA41-8EDC-4161-BAE8-F16C98F86B5B}" dt="2021-08-11T16:49:34.416" v="70"/>
        <pc:sldMkLst>
          <pc:docMk/>
          <pc:sldMk cId="3371141613" sldId="317"/>
        </pc:sldMkLst>
      </pc:sldChg>
      <pc:sldChg chg="add">
        <pc:chgData name="Claire Patel" userId="0b94f1bf-e38b-4ca9-aae9-9cce60fe2f15" providerId="ADAL" clId="{FE22CA41-8EDC-4161-BAE8-F16C98F86B5B}" dt="2021-08-11T16:49:34.416" v="70"/>
        <pc:sldMkLst>
          <pc:docMk/>
          <pc:sldMk cId="1797174508" sldId="318"/>
        </pc:sldMkLst>
      </pc:sldChg>
      <pc:sldChg chg="modSp add mod">
        <pc:chgData name="Claire Patel" userId="0b94f1bf-e38b-4ca9-aae9-9cce60fe2f15" providerId="ADAL" clId="{FE22CA41-8EDC-4161-BAE8-F16C98F86B5B}" dt="2021-08-13T12:21:27.109" v="2217" actId="20577"/>
        <pc:sldMkLst>
          <pc:docMk/>
          <pc:sldMk cId="8193395" sldId="319"/>
        </pc:sldMkLst>
        <pc:spChg chg="mod">
          <ac:chgData name="Claire Patel" userId="0b94f1bf-e38b-4ca9-aae9-9cce60fe2f15" providerId="ADAL" clId="{FE22CA41-8EDC-4161-BAE8-F16C98F86B5B}" dt="2021-08-13T12:21:27.109" v="2217" actId="20577"/>
          <ac:spMkLst>
            <pc:docMk/>
            <pc:sldMk cId="8193395" sldId="319"/>
            <ac:spMk id="6" creationId="{12C7D641-36E4-416E-A55F-24F6FCF3A212}"/>
          </ac:spMkLst>
        </pc:spChg>
      </pc:sldChg>
      <pc:sldChg chg="add">
        <pc:chgData name="Claire Patel" userId="0b94f1bf-e38b-4ca9-aae9-9cce60fe2f15" providerId="ADAL" clId="{FE22CA41-8EDC-4161-BAE8-F16C98F86B5B}" dt="2021-08-11T16:49:34.416" v="70"/>
        <pc:sldMkLst>
          <pc:docMk/>
          <pc:sldMk cId="1180666861" sldId="320"/>
        </pc:sldMkLst>
      </pc:sldChg>
      <pc:sldChg chg="add">
        <pc:chgData name="Claire Patel" userId="0b94f1bf-e38b-4ca9-aae9-9cce60fe2f15" providerId="ADAL" clId="{FE22CA41-8EDC-4161-BAE8-F16C98F86B5B}" dt="2021-08-11T16:49:34.416" v="70"/>
        <pc:sldMkLst>
          <pc:docMk/>
          <pc:sldMk cId="647763996" sldId="321"/>
        </pc:sldMkLst>
      </pc:sldChg>
      <pc:sldChg chg="add">
        <pc:chgData name="Claire Patel" userId="0b94f1bf-e38b-4ca9-aae9-9cce60fe2f15" providerId="ADAL" clId="{FE22CA41-8EDC-4161-BAE8-F16C98F86B5B}" dt="2021-08-11T16:49:34.416" v="70"/>
        <pc:sldMkLst>
          <pc:docMk/>
          <pc:sldMk cId="4201347688" sldId="322"/>
        </pc:sldMkLst>
      </pc:sldChg>
      <pc:sldChg chg="add">
        <pc:chgData name="Claire Patel" userId="0b94f1bf-e38b-4ca9-aae9-9cce60fe2f15" providerId="ADAL" clId="{FE22CA41-8EDC-4161-BAE8-F16C98F86B5B}" dt="2021-08-11T16:49:34.416" v="70"/>
        <pc:sldMkLst>
          <pc:docMk/>
          <pc:sldMk cId="552974051" sldId="323"/>
        </pc:sldMkLst>
      </pc:sldChg>
      <pc:sldChg chg="add">
        <pc:chgData name="Claire Patel" userId="0b94f1bf-e38b-4ca9-aae9-9cce60fe2f15" providerId="ADAL" clId="{FE22CA41-8EDC-4161-BAE8-F16C98F86B5B}" dt="2021-08-11T16:49:34.416" v="70"/>
        <pc:sldMkLst>
          <pc:docMk/>
          <pc:sldMk cId="1335200980" sldId="324"/>
        </pc:sldMkLst>
      </pc:sldChg>
      <pc:sldChg chg="add">
        <pc:chgData name="Claire Patel" userId="0b94f1bf-e38b-4ca9-aae9-9cce60fe2f15" providerId="ADAL" clId="{FE22CA41-8EDC-4161-BAE8-F16C98F86B5B}" dt="2021-08-11T16:49:34.416" v="70"/>
        <pc:sldMkLst>
          <pc:docMk/>
          <pc:sldMk cId="2341057863" sldId="325"/>
        </pc:sldMkLst>
      </pc:sldChg>
      <pc:sldChg chg="add">
        <pc:chgData name="Claire Patel" userId="0b94f1bf-e38b-4ca9-aae9-9cce60fe2f15" providerId="ADAL" clId="{FE22CA41-8EDC-4161-BAE8-F16C98F86B5B}" dt="2021-08-11T16:49:34.416" v="70"/>
        <pc:sldMkLst>
          <pc:docMk/>
          <pc:sldMk cId="269236250" sldId="326"/>
        </pc:sldMkLst>
      </pc:sldChg>
      <pc:sldChg chg="add">
        <pc:chgData name="Claire Patel" userId="0b94f1bf-e38b-4ca9-aae9-9cce60fe2f15" providerId="ADAL" clId="{FE22CA41-8EDC-4161-BAE8-F16C98F86B5B}" dt="2021-08-11T16:49:34.416" v="70"/>
        <pc:sldMkLst>
          <pc:docMk/>
          <pc:sldMk cId="4056817021" sldId="327"/>
        </pc:sldMkLst>
      </pc:sldChg>
      <pc:sldChg chg="add">
        <pc:chgData name="Claire Patel" userId="0b94f1bf-e38b-4ca9-aae9-9cce60fe2f15" providerId="ADAL" clId="{FE22CA41-8EDC-4161-BAE8-F16C98F86B5B}" dt="2021-08-11T16:49:34.416" v="70"/>
        <pc:sldMkLst>
          <pc:docMk/>
          <pc:sldMk cId="1764914899" sldId="328"/>
        </pc:sldMkLst>
      </pc:sldChg>
      <pc:sldChg chg="add">
        <pc:chgData name="Claire Patel" userId="0b94f1bf-e38b-4ca9-aae9-9cce60fe2f15" providerId="ADAL" clId="{FE22CA41-8EDC-4161-BAE8-F16C98F86B5B}" dt="2021-08-11T16:49:34.416" v="70"/>
        <pc:sldMkLst>
          <pc:docMk/>
          <pc:sldMk cId="24902255" sldId="329"/>
        </pc:sldMkLst>
      </pc:sldChg>
      <pc:sldChg chg="modSp add mod">
        <pc:chgData name="Claire Patel" userId="0b94f1bf-e38b-4ca9-aae9-9cce60fe2f15" providerId="ADAL" clId="{FE22CA41-8EDC-4161-BAE8-F16C98F86B5B}" dt="2021-08-13T13:05:24.170" v="2237" actId="20577"/>
        <pc:sldMkLst>
          <pc:docMk/>
          <pc:sldMk cId="3039762965" sldId="330"/>
        </pc:sldMkLst>
        <pc:spChg chg="mod">
          <ac:chgData name="Claire Patel" userId="0b94f1bf-e38b-4ca9-aae9-9cce60fe2f15" providerId="ADAL" clId="{FE22CA41-8EDC-4161-BAE8-F16C98F86B5B}" dt="2021-08-13T13:05:24.170" v="2237" actId="20577"/>
          <ac:spMkLst>
            <pc:docMk/>
            <pc:sldMk cId="3039762965" sldId="330"/>
            <ac:spMk id="16" creationId="{1A2C714B-743F-40B3-AD96-2DED1E377035}"/>
          </ac:spMkLst>
        </pc:spChg>
      </pc:sldChg>
      <pc:sldChg chg="add">
        <pc:chgData name="Claire Patel" userId="0b94f1bf-e38b-4ca9-aae9-9cce60fe2f15" providerId="ADAL" clId="{FE22CA41-8EDC-4161-BAE8-F16C98F86B5B}" dt="2021-08-11T16:49:34.416" v="70"/>
        <pc:sldMkLst>
          <pc:docMk/>
          <pc:sldMk cId="186104291" sldId="331"/>
        </pc:sldMkLst>
      </pc:sldChg>
      <pc:sldChg chg="add">
        <pc:chgData name="Claire Patel" userId="0b94f1bf-e38b-4ca9-aae9-9cce60fe2f15" providerId="ADAL" clId="{FE22CA41-8EDC-4161-BAE8-F16C98F86B5B}" dt="2021-08-11T16:49:34.416" v="70"/>
        <pc:sldMkLst>
          <pc:docMk/>
          <pc:sldMk cId="3827751005" sldId="332"/>
        </pc:sldMkLst>
      </pc:sldChg>
      <pc:sldChg chg="delSp add setBg delDesignElem">
        <pc:chgData name="Claire Patel" userId="0b94f1bf-e38b-4ca9-aae9-9cce60fe2f15" providerId="ADAL" clId="{FE22CA41-8EDC-4161-BAE8-F16C98F86B5B}" dt="2021-08-11T16:49:34.416" v="70"/>
        <pc:sldMkLst>
          <pc:docMk/>
          <pc:sldMk cId="999293999" sldId="333"/>
        </pc:sldMkLst>
        <pc:spChg chg="del">
          <ac:chgData name="Claire Patel" userId="0b94f1bf-e38b-4ca9-aae9-9cce60fe2f15" providerId="ADAL" clId="{FE22CA41-8EDC-4161-BAE8-F16C98F86B5B}" dt="2021-08-11T16:49:34.416" v="70"/>
          <ac:spMkLst>
            <pc:docMk/>
            <pc:sldMk cId="999293999" sldId="333"/>
            <ac:spMk id="11" creationId="{AB45A142-4255-493C-8284-5D566C121B10}"/>
          </ac:spMkLst>
        </pc:spChg>
        <pc:cxnChg chg="del">
          <ac:chgData name="Claire Patel" userId="0b94f1bf-e38b-4ca9-aae9-9cce60fe2f15" providerId="ADAL" clId="{FE22CA41-8EDC-4161-BAE8-F16C98F86B5B}" dt="2021-08-11T16:49:34.416" v="70"/>
          <ac:cxnSpMkLst>
            <pc:docMk/>
            <pc:sldMk cId="999293999" sldId="333"/>
            <ac:cxnSpMk id="13" creationId="{38FB9660-F42F-4313-BBC4-47C007FE484C}"/>
          </ac:cxnSpMkLst>
        </pc:cxnChg>
      </pc:sldChg>
      <pc:sldChg chg="add">
        <pc:chgData name="Claire Patel" userId="0b94f1bf-e38b-4ca9-aae9-9cce60fe2f15" providerId="ADAL" clId="{FE22CA41-8EDC-4161-BAE8-F16C98F86B5B}" dt="2021-08-11T16:49:34.416" v="70"/>
        <pc:sldMkLst>
          <pc:docMk/>
          <pc:sldMk cId="3964953607" sldId="334"/>
        </pc:sldMkLst>
      </pc:sldChg>
      <pc:sldChg chg="modSp add mod">
        <pc:chgData name="Claire Patel" userId="0b94f1bf-e38b-4ca9-aae9-9cce60fe2f15" providerId="ADAL" clId="{FE22CA41-8EDC-4161-BAE8-F16C98F86B5B}" dt="2021-08-13T13:46:41.531" v="2238" actId="20577"/>
        <pc:sldMkLst>
          <pc:docMk/>
          <pc:sldMk cId="1457365651" sldId="335"/>
        </pc:sldMkLst>
        <pc:spChg chg="mod">
          <ac:chgData name="Claire Patel" userId="0b94f1bf-e38b-4ca9-aae9-9cce60fe2f15" providerId="ADAL" clId="{FE22CA41-8EDC-4161-BAE8-F16C98F86B5B}" dt="2021-08-13T13:46:41.531" v="2238" actId="20577"/>
          <ac:spMkLst>
            <pc:docMk/>
            <pc:sldMk cId="1457365651" sldId="335"/>
            <ac:spMk id="6" creationId="{12C7D641-36E4-416E-A55F-24F6FCF3A212}"/>
          </ac:spMkLst>
        </pc:spChg>
      </pc:sldChg>
      <pc:sldChg chg="modSp add mod">
        <pc:chgData name="Claire Patel" userId="0b94f1bf-e38b-4ca9-aae9-9cce60fe2f15" providerId="ADAL" clId="{FE22CA41-8EDC-4161-BAE8-F16C98F86B5B}" dt="2021-08-13T13:52:03.743" v="2265" actId="20577"/>
        <pc:sldMkLst>
          <pc:docMk/>
          <pc:sldMk cId="3828975422" sldId="336"/>
        </pc:sldMkLst>
        <pc:spChg chg="mod">
          <ac:chgData name="Claire Patel" userId="0b94f1bf-e38b-4ca9-aae9-9cce60fe2f15" providerId="ADAL" clId="{FE22CA41-8EDC-4161-BAE8-F16C98F86B5B}" dt="2021-08-13T13:52:03.743" v="2265" actId="20577"/>
          <ac:spMkLst>
            <pc:docMk/>
            <pc:sldMk cId="3828975422" sldId="336"/>
            <ac:spMk id="6" creationId="{12C7D641-36E4-416E-A55F-24F6FCF3A212}"/>
          </ac:spMkLst>
        </pc:spChg>
      </pc:sldChg>
      <pc:sldChg chg="add">
        <pc:chgData name="Claire Patel" userId="0b94f1bf-e38b-4ca9-aae9-9cce60fe2f15" providerId="ADAL" clId="{FE22CA41-8EDC-4161-BAE8-F16C98F86B5B}" dt="2021-08-11T16:49:34.416" v="70"/>
        <pc:sldMkLst>
          <pc:docMk/>
          <pc:sldMk cId="3874217144" sldId="337"/>
        </pc:sldMkLst>
      </pc:sldChg>
      <pc:sldChg chg="add">
        <pc:chgData name="Claire Patel" userId="0b94f1bf-e38b-4ca9-aae9-9cce60fe2f15" providerId="ADAL" clId="{FE22CA41-8EDC-4161-BAE8-F16C98F86B5B}" dt="2021-08-11T16:49:34.416" v="70"/>
        <pc:sldMkLst>
          <pc:docMk/>
          <pc:sldMk cId="1010190131" sldId="338"/>
        </pc:sldMkLst>
      </pc:sldChg>
      <pc:sldChg chg="add">
        <pc:chgData name="Claire Patel" userId="0b94f1bf-e38b-4ca9-aae9-9cce60fe2f15" providerId="ADAL" clId="{FE22CA41-8EDC-4161-BAE8-F16C98F86B5B}" dt="2021-08-11T16:49:34.416" v="70"/>
        <pc:sldMkLst>
          <pc:docMk/>
          <pc:sldMk cId="707088970" sldId="339"/>
        </pc:sldMkLst>
      </pc:sldChg>
      <pc:sldChg chg="add">
        <pc:chgData name="Claire Patel" userId="0b94f1bf-e38b-4ca9-aae9-9cce60fe2f15" providerId="ADAL" clId="{FE22CA41-8EDC-4161-BAE8-F16C98F86B5B}" dt="2021-08-11T16:49:34.416" v="70"/>
        <pc:sldMkLst>
          <pc:docMk/>
          <pc:sldMk cId="1409696259" sldId="340"/>
        </pc:sldMkLst>
      </pc:sldChg>
      <pc:sldChg chg="delSp add setBg delDesignElem">
        <pc:chgData name="Claire Patel" userId="0b94f1bf-e38b-4ca9-aae9-9cce60fe2f15" providerId="ADAL" clId="{FE22CA41-8EDC-4161-BAE8-F16C98F86B5B}" dt="2021-08-11T16:49:34.416" v="70"/>
        <pc:sldMkLst>
          <pc:docMk/>
          <pc:sldMk cId="3616820279" sldId="341"/>
        </pc:sldMkLst>
        <pc:spChg chg="del">
          <ac:chgData name="Claire Patel" userId="0b94f1bf-e38b-4ca9-aae9-9cce60fe2f15" providerId="ADAL" clId="{FE22CA41-8EDC-4161-BAE8-F16C98F86B5B}" dt="2021-08-11T16:49:34.416" v="70"/>
          <ac:spMkLst>
            <pc:docMk/>
            <pc:sldMk cId="3616820279" sldId="341"/>
            <ac:spMk id="71" creationId="{E49CC64F-7275-4E33-961B-0C5CDC439875}"/>
          </ac:spMkLst>
        </pc:spChg>
      </pc:sldChg>
      <pc:sldChg chg="add">
        <pc:chgData name="Claire Patel" userId="0b94f1bf-e38b-4ca9-aae9-9cce60fe2f15" providerId="ADAL" clId="{FE22CA41-8EDC-4161-BAE8-F16C98F86B5B}" dt="2021-08-11T16:49:34.416" v="70"/>
        <pc:sldMkLst>
          <pc:docMk/>
          <pc:sldMk cId="441456883" sldId="342"/>
        </pc:sldMkLst>
      </pc:sldChg>
      <pc:sldChg chg="add">
        <pc:chgData name="Claire Patel" userId="0b94f1bf-e38b-4ca9-aae9-9cce60fe2f15" providerId="ADAL" clId="{FE22CA41-8EDC-4161-BAE8-F16C98F86B5B}" dt="2021-08-11T16:49:34.416" v="70"/>
        <pc:sldMkLst>
          <pc:docMk/>
          <pc:sldMk cId="3435368367" sldId="343"/>
        </pc:sldMkLst>
      </pc:sldChg>
      <pc:sldChg chg="add">
        <pc:chgData name="Claire Patel" userId="0b94f1bf-e38b-4ca9-aae9-9cce60fe2f15" providerId="ADAL" clId="{FE22CA41-8EDC-4161-BAE8-F16C98F86B5B}" dt="2021-08-11T16:49:34.416" v="70"/>
        <pc:sldMkLst>
          <pc:docMk/>
          <pc:sldMk cId="3671345183" sldId="344"/>
        </pc:sldMkLst>
      </pc:sldChg>
      <pc:sldChg chg="modSp add mod">
        <pc:chgData name="Claire Patel" userId="0b94f1bf-e38b-4ca9-aae9-9cce60fe2f15" providerId="ADAL" clId="{FE22CA41-8EDC-4161-BAE8-F16C98F86B5B}" dt="2021-08-12T08:17:47.465" v="101" actId="207"/>
        <pc:sldMkLst>
          <pc:docMk/>
          <pc:sldMk cId="1336195319" sldId="345"/>
        </pc:sldMkLst>
        <pc:spChg chg="mod">
          <ac:chgData name="Claire Patel" userId="0b94f1bf-e38b-4ca9-aae9-9cce60fe2f15" providerId="ADAL" clId="{FE22CA41-8EDC-4161-BAE8-F16C98F86B5B}" dt="2021-08-12T08:17:47.465" v="101" actId="207"/>
          <ac:spMkLst>
            <pc:docMk/>
            <pc:sldMk cId="1336195319" sldId="345"/>
            <ac:spMk id="9" creationId="{D7B2F09A-1725-4A86-AC2F-C53FD972AF6D}"/>
          </ac:spMkLst>
        </pc:spChg>
        <pc:spChg chg="mod">
          <ac:chgData name="Claire Patel" userId="0b94f1bf-e38b-4ca9-aae9-9cce60fe2f15" providerId="ADAL" clId="{FE22CA41-8EDC-4161-BAE8-F16C98F86B5B}" dt="2021-08-12T08:17:47.465" v="101" actId="207"/>
          <ac:spMkLst>
            <pc:docMk/>
            <pc:sldMk cId="1336195319" sldId="345"/>
            <ac:spMk id="19" creationId="{0611042F-F0A1-43F4-9EED-1EAA79D460EF}"/>
          </ac:spMkLst>
        </pc:spChg>
        <pc:spChg chg="mod">
          <ac:chgData name="Claire Patel" userId="0b94f1bf-e38b-4ca9-aae9-9cce60fe2f15" providerId="ADAL" clId="{FE22CA41-8EDC-4161-BAE8-F16C98F86B5B}" dt="2021-08-12T08:17:47.465" v="101" actId="207"/>
          <ac:spMkLst>
            <pc:docMk/>
            <pc:sldMk cId="1336195319" sldId="345"/>
            <ac:spMk id="20" creationId="{84245504-65F1-462C-9732-363DF0138C15}"/>
          </ac:spMkLst>
        </pc:spChg>
        <pc:spChg chg="mod">
          <ac:chgData name="Claire Patel" userId="0b94f1bf-e38b-4ca9-aae9-9cce60fe2f15" providerId="ADAL" clId="{FE22CA41-8EDC-4161-BAE8-F16C98F86B5B}" dt="2021-08-12T08:17:47.465" v="101" actId="207"/>
          <ac:spMkLst>
            <pc:docMk/>
            <pc:sldMk cId="1336195319" sldId="345"/>
            <ac:spMk id="21" creationId="{A7D5B443-CF03-4C35-832A-BA627770B5AE}"/>
          </ac:spMkLst>
        </pc:spChg>
        <pc:spChg chg="mod">
          <ac:chgData name="Claire Patel" userId="0b94f1bf-e38b-4ca9-aae9-9cce60fe2f15" providerId="ADAL" clId="{FE22CA41-8EDC-4161-BAE8-F16C98F86B5B}" dt="2021-08-12T08:17:47.465" v="101" actId="207"/>
          <ac:spMkLst>
            <pc:docMk/>
            <pc:sldMk cId="1336195319" sldId="345"/>
            <ac:spMk id="22" creationId="{0A1ED6B8-73A3-445E-8E75-88E70CAB3281}"/>
          </ac:spMkLst>
        </pc:spChg>
        <pc:spChg chg="mod">
          <ac:chgData name="Claire Patel" userId="0b94f1bf-e38b-4ca9-aae9-9cce60fe2f15" providerId="ADAL" clId="{FE22CA41-8EDC-4161-BAE8-F16C98F86B5B}" dt="2021-08-12T08:17:47.465" v="101" actId="207"/>
          <ac:spMkLst>
            <pc:docMk/>
            <pc:sldMk cId="1336195319" sldId="345"/>
            <ac:spMk id="23" creationId="{1E1148BD-F57E-438D-9B72-B1B26C05B7A2}"/>
          </ac:spMkLst>
        </pc:spChg>
        <pc:spChg chg="mod">
          <ac:chgData name="Claire Patel" userId="0b94f1bf-e38b-4ca9-aae9-9cce60fe2f15" providerId="ADAL" clId="{FE22CA41-8EDC-4161-BAE8-F16C98F86B5B}" dt="2021-08-12T08:17:47.465" v="101" actId="207"/>
          <ac:spMkLst>
            <pc:docMk/>
            <pc:sldMk cId="1336195319" sldId="345"/>
            <ac:spMk id="24" creationId="{6A1F6ED4-18F1-4DA1-9FD8-3DCB0B0B96DE}"/>
          </ac:spMkLst>
        </pc:spChg>
        <pc:spChg chg="mod">
          <ac:chgData name="Claire Patel" userId="0b94f1bf-e38b-4ca9-aae9-9cce60fe2f15" providerId="ADAL" clId="{FE22CA41-8EDC-4161-BAE8-F16C98F86B5B}" dt="2021-08-12T08:17:47.465" v="101" actId="207"/>
          <ac:spMkLst>
            <pc:docMk/>
            <pc:sldMk cId="1336195319" sldId="345"/>
            <ac:spMk id="25" creationId="{6E27481C-F12B-4770-A9DB-38CD81417851}"/>
          </ac:spMkLst>
        </pc:spChg>
        <pc:spChg chg="mod">
          <ac:chgData name="Claire Patel" userId="0b94f1bf-e38b-4ca9-aae9-9cce60fe2f15" providerId="ADAL" clId="{FE22CA41-8EDC-4161-BAE8-F16C98F86B5B}" dt="2021-08-12T08:17:47.465" v="101" actId="207"/>
          <ac:spMkLst>
            <pc:docMk/>
            <pc:sldMk cId="1336195319" sldId="345"/>
            <ac:spMk id="26" creationId="{AE9DFE3D-4798-4AAC-BE70-BDCB30197CB9}"/>
          </ac:spMkLst>
        </pc:spChg>
        <pc:spChg chg="mod">
          <ac:chgData name="Claire Patel" userId="0b94f1bf-e38b-4ca9-aae9-9cce60fe2f15" providerId="ADAL" clId="{FE22CA41-8EDC-4161-BAE8-F16C98F86B5B}" dt="2021-08-12T08:17:47.465" v="101" actId="207"/>
          <ac:spMkLst>
            <pc:docMk/>
            <pc:sldMk cId="1336195319" sldId="345"/>
            <ac:spMk id="27" creationId="{122046A3-4AC8-456D-AAB4-C38EE22043C2}"/>
          </ac:spMkLst>
        </pc:spChg>
        <pc:spChg chg="mod">
          <ac:chgData name="Claire Patel" userId="0b94f1bf-e38b-4ca9-aae9-9cce60fe2f15" providerId="ADAL" clId="{FE22CA41-8EDC-4161-BAE8-F16C98F86B5B}" dt="2021-08-12T08:17:47.465" v="101" actId="207"/>
          <ac:spMkLst>
            <pc:docMk/>
            <pc:sldMk cId="1336195319" sldId="345"/>
            <ac:spMk id="28" creationId="{61F133B0-1110-4E15-A917-F2B4AA2D4DD5}"/>
          </ac:spMkLst>
        </pc:spChg>
        <pc:spChg chg="mod">
          <ac:chgData name="Claire Patel" userId="0b94f1bf-e38b-4ca9-aae9-9cce60fe2f15" providerId="ADAL" clId="{FE22CA41-8EDC-4161-BAE8-F16C98F86B5B}" dt="2021-08-12T08:17:47.465" v="101" actId="207"/>
          <ac:spMkLst>
            <pc:docMk/>
            <pc:sldMk cId="1336195319" sldId="345"/>
            <ac:spMk id="29" creationId="{52E90A51-6D1D-464F-92EB-C67D48A927B5}"/>
          </ac:spMkLst>
        </pc:spChg>
        <pc:grpChg chg="mod">
          <ac:chgData name="Claire Patel" userId="0b94f1bf-e38b-4ca9-aae9-9cce60fe2f15" providerId="ADAL" clId="{FE22CA41-8EDC-4161-BAE8-F16C98F86B5B}" dt="2021-08-12T08:17:47.465" v="101" actId="207"/>
          <ac:grpSpMkLst>
            <pc:docMk/>
            <pc:sldMk cId="1336195319" sldId="345"/>
            <ac:grpSpMk id="30" creationId="{F5A07945-B89F-45F6-B87D-3B93FD94A589}"/>
          </ac:grpSpMkLst>
        </pc:grpChg>
      </pc:sldChg>
      <pc:sldChg chg="add">
        <pc:chgData name="Claire Patel" userId="0b94f1bf-e38b-4ca9-aae9-9cce60fe2f15" providerId="ADAL" clId="{FE22CA41-8EDC-4161-BAE8-F16C98F86B5B}" dt="2021-08-11T16:49:34.416" v="70"/>
        <pc:sldMkLst>
          <pc:docMk/>
          <pc:sldMk cId="4125237216" sldId="346"/>
        </pc:sldMkLst>
      </pc:sldChg>
      <pc:sldChg chg="modSp add">
        <pc:chgData name="Claire Patel" userId="0b94f1bf-e38b-4ca9-aae9-9cce60fe2f15" providerId="ADAL" clId="{FE22CA41-8EDC-4161-BAE8-F16C98F86B5B}" dt="2021-08-12T08:18:22.526" v="102" actId="33524"/>
        <pc:sldMkLst>
          <pc:docMk/>
          <pc:sldMk cId="1052182174" sldId="347"/>
        </pc:sldMkLst>
        <pc:graphicFrameChg chg="mod">
          <ac:chgData name="Claire Patel" userId="0b94f1bf-e38b-4ca9-aae9-9cce60fe2f15" providerId="ADAL" clId="{FE22CA41-8EDC-4161-BAE8-F16C98F86B5B}" dt="2021-08-12T08:18:22.526" v="102" actId="33524"/>
          <ac:graphicFrameMkLst>
            <pc:docMk/>
            <pc:sldMk cId="1052182174" sldId="347"/>
            <ac:graphicFrameMk id="21" creationId="{D2CD1B41-5F4A-4607-B524-1B2FD16BD5CA}"/>
          </ac:graphicFrameMkLst>
        </pc:graphicFrameChg>
      </pc:sldChg>
      <pc:sldChg chg="add">
        <pc:chgData name="Claire Patel" userId="0b94f1bf-e38b-4ca9-aae9-9cce60fe2f15" providerId="ADAL" clId="{FE22CA41-8EDC-4161-BAE8-F16C98F86B5B}" dt="2021-08-11T16:49:34.416" v="70"/>
        <pc:sldMkLst>
          <pc:docMk/>
          <pc:sldMk cId="4045531358" sldId="348"/>
        </pc:sldMkLst>
      </pc:sldChg>
      <pc:sldChg chg="delSp modSp add mod setBg delDesignElem">
        <pc:chgData name="Claire Patel" userId="0b94f1bf-e38b-4ca9-aae9-9cce60fe2f15" providerId="ADAL" clId="{FE22CA41-8EDC-4161-BAE8-F16C98F86B5B}" dt="2021-08-12T16:05:07.246" v="2117" actId="20577"/>
        <pc:sldMkLst>
          <pc:docMk/>
          <pc:sldMk cId="2427071956" sldId="349"/>
        </pc:sldMkLst>
        <pc:spChg chg="mod">
          <ac:chgData name="Claire Patel" userId="0b94f1bf-e38b-4ca9-aae9-9cce60fe2f15" providerId="ADAL" clId="{FE22CA41-8EDC-4161-BAE8-F16C98F86B5B}" dt="2021-08-12T16:05:07.246" v="2117" actId="20577"/>
          <ac:spMkLst>
            <pc:docMk/>
            <pc:sldMk cId="2427071956" sldId="349"/>
            <ac:spMk id="4" creationId="{35F6CE81-175E-4411-BEF5-88816EEA75DD}"/>
          </ac:spMkLst>
        </pc:spChg>
        <pc:spChg chg="mod">
          <ac:chgData name="Claire Patel" userId="0b94f1bf-e38b-4ca9-aae9-9cce60fe2f15" providerId="ADAL" clId="{FE22CA41-8EDC-4161-BAE8-F16C98F86B5B}" dt="2021-08-12T08:18:59.402" v="105" actId="14100"/>
          <ac:spMkLst>
            <pc:docMk/>
            <pc:sldMk cId="2427071956" sldId="349"/>
            <ac:spMk id="5" creationId="{14102432-1E0C-4587-9251-1BF2C7D4EE0A}"/>
          </ac:spMkLst>
        </pc:spChg>
        <pc:spChg chg="del">
          <ac:chgData name="Claire Patel" userId="0b94f1bf-e38b-4ca9-aae9-9cce60fe2f15" providerId="ADAL" clId="{FE22CA41-8EDC-4161-BAE8-F16C98F86B5B}" dt="2021-08-11T16:49:34.416" v="70"/>
          <ac:spMkLst>
            <pc:docMk/>
            <pc:sldMk cId="2427071956" sldId="349"/>
            <ac:spMk id="73" creationId="{E49CC64F-7275-4E33-961B-0C5CDC439875}"/>
          </ac:spMkLst>
        </pc:spChg>
        <pc:picChg chg="mod">
          <ac:chgData name="Claire Patel" userId="0b94f1bf-e38b-4ca9-aae9-9cce60fe2f15" providerId="ADAL" clId="{FE22CA41-8EDC-4161-BAE8-F16C98F86B5B}" dt="2021-08-12T08:18:50.207" v="103" actId="14100"/>
          <ac:picMkLst>
            <pc:docMk/>
            <pc:sldMk cId="2427071956" sldId="349"/>
            <ac:picMk id="1028" creationId="{7AF39190-36CB-4B7B-B2A3-DA0B7345C35F}"/>
          </ac:picMkLst>
        </pc:picChg>
      </pc:sldChg>
      <pc:sldChg chg="add">
        <pc:chgData name="Claire Patel" userId="0b94f1bf-e38b-4ca9-aae9-9cce60fe2f15" providerId="ADAL" clId="{FE22CA41-8EDC-4161-BAE8-F16C98F86B5B}" dt="2021-08-11T16:49:34.416" v="70"/>
        <pc:sldMkLst>
          <pc:docMk/>
          <pc:sldMk cId="2647768044" sldId="350"/>
        </pc:sldMkLst>
      </pc:sldChg>
      <pc:sldChg chg="add">
        <pc:chgData name="Claire Patel" userId="0b94f1bf-e38b-4ca9-aae9-9cce60fe2f15" providerId="ADAL" clId="{FE22CA41-8EDC-4161-BAE8-F16C98F86B5B}" dt="2021-08-11T16:49:34.416" v="70"/>
        <pc:sldMkLst>
          <pc:docMk/>
          <pc:sldMk cId="3104166790" sldId="351"/>
        </pc:sldMkLst>
      </pc:sldChg>
      <pc:sldChg chg="add">
        <pc:chgData name="Claire Patel" userId="0b94f1bf-e38b-4ca9-aae9-9cce60fe2f15" providerId="ADAL" clId="{FE22CA41-8EDC-4161-BAE8-F16C98F86B5B}" dt="2021-08-11T16:49:34.416" v="70"/>
        <pc:sldMkLst>
          <pc:docMk/>
          <pc:sldMk cId="2370394544" sldId="352"/>
        </pc:sldMkLst>
      </pc:sldChg>
      <pc:sldChg chg="modSp add">
        <pc:chgData name="Claire Patel" userId="0b94f1bf-e38b-4ca9-aae9-9cce60fe2f15" providerId="ADAL" clId="{FE22CA41-8EDC-4161-BAE8-F16C98F86B5B}" dt="2021-08-12T08:19:44.851" v="109"/>
        <pc:sldMkLst>
          <pc:docMk/>
          <pc:sldMk cId="1660084365" sldId="353"/>
        </pc:sldMkLst>
        <pc:graphicFrameChg chg="mod">
          <ac:chgData name="Claire Patel" userId="0b94f1bf-e38b-4ca9-aae9-9cce60fe2f15" providerId="ADAL" clId="{FE22CA41-8EDC-4161-BAE8-F16C98F86B5B}" dt="2021-08-12T08:19:44.851" v="109"/>
          <ac:graphicFrameMkLst>
            <pc:docMk/>
            <pc:sldMk cId="1660084365" sldId="353"/>
            <ac:graphicFrameMk id="18" creationId="{6C3250F0-CD48-403B-B5B8-12A95242BA60}"/>
          </ac:graphicFrameMkLst>
        </pc:graphicFrameChg>
      </pc:sldChg>
      <pc:sldChg chg="add">
        <pc:chgData name="Claire Patel" userId="0b94f1bf-e38b-4ca9-aae9-9cce60fe2f15" providerId="ADAL" clId="{FE22CA41-8EDC-4161-BAE8-F16C98F86B5B}" dt="2021-08-11T16:49:34.416" v="70"/>
        <pc:sldMkLst>
          <pc:docMk/>
          <pc:sldMk cId="3982572697" sldId="354"/>
        </pc:sldMkLst>
      </pc:sldChg>
      <pc:sldChg chg="modSp add mod">
        <pc:chgData name="Claire Patel" userId="0b94f1bf-e38b-4ca9-aae9-9cce60fe2f15" providerId="ADAL" clId="{FE22CA41-8EDC-4161-BAE8-F16C98F86B5B}" dt="2021-08-13T15:43:35.930" v="2267" actId="20577"/>
        <pc:sldMkLst>
          <pc:docMk/>
          <pc:sldMk cId="3323119422" sldId="355"/>
        </pc:sldMkLst>
        <pc:spChg chg="mod">
          <ac:chgData name="Claire Patel" userId="0b94f1bf-e38b-4ca9-aae9-9cce60fe2f15" providerId="ADAL" clId="{FE22CA41-8EDC-4161-BAE8-F16C98F86B5B}" dt="2021-08-13T15:43:35.930" v="2267" actId="20577"/>
          <ac:spMkLst>
            <pc:docMk/>
            <pc:sldMk cId="3323119422" sldId="355"/>
            <ac:spMk id="124" creationId="{5301D8E8-B660-4764-8C42-7EB257B86B69}"/>
          </ac:spMkLst>
        </pc:spChg>
      </pc:sldChg>
      <pc:sldChg chg="modSp add mod">
        <pc:chgData name="Claire Patel" userId="0b94f1bf-e38b-4ca9-aae9-9cce60fe2f15" providerId="ADAL" clId="{FE22CA41-8EDC-4161-BAE8-F16C98F86B5B}" dt="2021-08-13T15:43:46.965" v="2269" actId="20577"/>
        <pc:sldMkLst>
          <pc:docMk/>
          <pc:sldMk cId="3759072335" sldId="356"/>
        </pc:sldMkLst>
        <pc:spChg chg="mod">
          <ac:chgData name="Claire Patel" userId="0b94f1bf-e38b-4ca9-aae9-9cce60fe2f15" providerId="ADAL" clId="{FE22CA41-8EDC-4161-BAE8-F16C98F86B5B}" dt="2021-08-13T15:43:46.965" v="2269" actId="20577"/>
          <ac:spMkLst>
            <pc:docMk/>
            <pc:sldMk cId="3759072335" sldId="356"/>
            <ac:spMk id="124" creationId="{5301D8E8-B660-4764-8C42-7EB257B86B69}"/>
          </ac:spMkLst>
        </pc:spChg>
      </pc:sldChg>
      <pc:sldChg chg="modSp add mod">
        <pc:chgData name="Claire Patel" userId="0b94f1bf-e38b-4ca9-aae9-9cce60fe2f15" providerId="ADAL" clId="{FE22CA41-8EDC-4161-BAE8-F16C98F86B5B}" dt="2021-08-13T15:44:16.830" v="2270" actId="20577"/>
        <pc:sldMkLst>
          <pc:docMk/>
          <pc:sldMk cId="2214070139" sldId="357"/>
        </pc:sldMkLst>
        <pc:spChg chg="mod">
          <ac:chgData name="Claire Patel" userId="0b94f1bf-e38b-4ca9-aae9-9cce60fe2f15" providerId="ADAL" clId="{FE22CA41-8EDC-4161-BAE8-F16C98F86B5B}" dt="2021-08-13T15:44:16.830" v="2270" actId="20577"/>
          <ac:spMkLst>
            <pc:docMk/>
            <pc:sldMk cId="2214070139" sldId="357"/>
            <ac:spMk id="16" creationId="{4CD41F28-E684-456E-9884-0CCC06218D4D}"/>
          </ac:spMkLst>
        </pc:spChg>
      </pc:sldChg>
      <pc:sldChg chg="add">
        <pc:chgData name="Claire Patel" userId="0b94f1bf-e38b-4ca9-aae9-9cce60fe2f15" providerId="ADAL" clId="{FE22CA41-8EDC-4161-BAE8-F16C98F86B5B}" dt="2021-08-11T16:49:34.416" v="70"/>
        <pc:sldMkLst>
          <pc:docMk/>
          <pc:sldMk cId="3418030473" sldId="358"/>
        </pc:sldMkLst>
      </pc:sldChg>
      <pc:sldChg chg="delSp add setBg delDesignElem">
        <pc:chgData name="Claire Patel" userId="0b94f1bf-e38b-4ca9-aae9-9cce60fe2f15" providerId="ADAL" clId="{FE22CA41-8EDC-4161-BAE8-F16C98F86B5B}" dt="2021-08-11T16:49:34.416" v="70"/>
        <pc:sldMkLst>
          <pc:docMk/>
          <pc:sldMk cId="2341353446" sldId="359"/>
        </pc:sldMkLst>
        <pc:spChg chg="del">
          <ac:chgData name="Claire Patel" userId="0b94f1bf-e38b-4ca9-aae9-9cce60fe2f15" providerId="ADAL" clId="{FE22CA41-8EDC-4161-BAE8-F16C98F86B5B}" dt="2021-08-11T16:49:34.416" v="70"/>
          <ac:spMkLst>
            <pc:docMk/>
            <pc:sldMk cId="2341353446" sldId="359"/>
            <ac:spMk id="15" creationId="{AB45A142-4255-493C-8284-5D566C121B10}"/>
          </ac:spMkLst>
        </pc:spChg>
        <pc:cxnChg chg="del">
          <ac:chgData name="Claire Patel" userId="0b94f1bf-e38b-4ca9-aae9-9cce60fe2f15" providerId="ADAL" clId="{FE22CA41-8EDC-4161-BAE8-F16C98F86B5B}" dt="2021-08-11T16:49:34.416" v="70"/>
          <ac:cxnSpMkLst>
            <pc:docMk/>
            <pc:sldMk cId="2341353446" sldId="359"/>
            <ac:cxnSpMk id="17" creationId="{38FB9660-F42F-4313-BBC4-47C007FE484C}"/>
          </ac:cxnSpMkLst>
        </pc:cxnChg>
      </pc:sldChg>
      <pc:sldChg chg="add">
        <pc:chgData name="Claire Patel" userId="0b94f1bf-e38b-4ca9-aae9-9cce60fe2f15" providerId="ADAL" clId="{FE22CA41-8EDC-4161-BAE8-F16C98F86B5B}" dt="2021-08-11T16:49:34.416" v="70"/>
        <pc:sldMkLst>
          <pc:docMk/>
          <pc:sldMk cId="2894755924" sldId="360"/>
        </pc:sldMkLst>
      </pc:sldChg>
      <pc:sldChg chg="modSp add mod">
        <pc:chgData name="Claire Patel" userId="0b94f1bf-e38b-4ca9-aae9-9cce60fe2f15" providerId="ADAL" clId="{FE22CA41-8EDC-4161-BAE8-F16C98F86B5B}" dt="2021-08-13T16:32:28.939" v="2273" actId="20577"/>
        <pc:sldMkLst>
          <pc:docMk/>
          <pc:sldMk cId="3737020753" sldId="361"/>
        </pc:sldMkLst>
        <pc:spChg chg="mod">
          <ac:chgData name="Claire Patel" userId="0b94f1bf-e38b-4ca9-aae9-9cce60fe2f15" providerId="ADAL" clId="{FE22CA41-8EDC-4161-BAE8-F16C98F86B5B}" dt="2021-08-13T16:32:28.939" v="2273" actId="20577"/>
          <ac:spMkLst>
            <pc:docMk/>
            <pc:sldMk cId="3737020753" sldId="361"/>
            <ac:spMk id="6" creationId="{12C7D641-36E4-416E-A55F-24F6FCF3A212}"/>
          </ac:spMkLst>
        </pc:spChg>
      </pc:sldChg>
      <pc:sldChg chg="add">
        <pc:chgData name="Claire Patel" userId="0b94f1bf-e38b-4ca9-aae9-9cce60fe2f15" providerId="ADAL" clId="{FE22CA41-8EDC-4161-BAE8-F16C98F86B5B}" dt="2021-08-11T16:49:34.416" v="70"/>
        <pc:sldMkLst>
          <pc:docMk/>
          <pc:sldMk cId="1724266345" sldId="362"/>
        </pc:sldMkLst>
      </pc:sldChg>
      <pc:sldChg chg="add">
        <pc:chgData name="Claire Patel" userId="0b94f1bf-e38b-4ca9-aae9-9cce60fe2f15" providerId="ADAL" clId="{FE22CA41-8EDC-4161-BAE8-F16C98F86B5B}" dt="2021-08-11T16:49:34.416" v="70"/>
        <pc:sldMkLst>
          <pc:docMk/>
          <pc:sldMk cId="282971605" sldId="363"/>
        </pc:sldMkLst>
      </pc:sldChg>
      <pc:sldChg chg="add">
        <pc:chgData name="Claire Patel" userId="0b94f1bf-e38b-4ca9-aae9-9cce60fe2f15" providerId="ADAL" clId="{FE22CA41-8EDC-4161-BAE8-F16C98F86B5B}" dt="2021-08-11T16:49:34.416" v="70"/>
        <pc:sldMkLst>
          <pc:docMk/>
          <pc:sldMk cId="3591182398" sldId="364"/>
        </pc:sldMkLst>
      </pc:sldChg>
      <pc:sldChg chg="modSp add mod">
        <pc:chgData name="Claire Patel" userId="0b94f1bf-e38b-4ca9-aae9-9cce60fe2f15" providerId="ADAL" clId="{FE22CA41-8EDC-4161-BAE8-F16C98F86B5B}" dt="2021-08-13T16:29:51.856" v="2271" actId="20577"/>
        <pc:sldMkLst>
          <pc:docMk/>
          <pc:sldMk cId="185757113" sldId="365"/>
        </pc:sldMkLst>
        <pc:spChg chg="mod">
          <ac:chgData name="Claire Patel" userId="0b94f1bf-e38b-4ca9-aae9-9cce60fe2f15" providerId="ADAL" clId="{FE22CA41-8EDC-4161-BAE8-F16C98F86B5B}" dt="2021-08-13T16:29:51.856" v="2271" actId="20577"/>
          <ac:spMkLst>
            <pc:docMk/>
            <pc:sldMk cId="185757113" sldId="365"/>
            <ac:spMk id="16" creationId="{BE44542B-8173-4271-958E-31D7D3BDBE1F}"/>
          </ac:spMkLst>
        </pc:spChg>
      </pc:sldChg>
      <pc:sldChg chg="add">
        <pc:chgData name="Claire Patel" userId="0b94f1bf-e38b-4ca9-aae9-9cce60fe2f15" providerId="ADAL" clId="{FE22CA41-8EDC-4161-BAE8-F16C98F86B5B}" dt="2021-08-11T16:49:34.416" v="70"/>
        <pc:sldMkLst>
          <pc:docMk/>
          <pc:sldMk cId="491208201" sldId="366"/>
        </pc:sldMkLst>
      </pc:sldChg>
      <pc:sldChg chg="modSp new del mod">
        <pc:chgData name="Claire Patel" userId="0b94f1bf-e38b-4ca9-aae9-9cce60fe2f15" providerId="ADAL" clId="{FE22CA41-8EDC-4161-BAE8-F16C98F86B5B}" dt="2021-08-12T15:59:14.309" v="2029" actId="2696"/>
        <pc:sldMkLst>
          <pc:docMk/>
          <pc:sldMk cId="71803038" sldId="367"/>
        </pc:sldMkLst>
        <pc:spChg chg="mod">
          <ac:chgData name="Claire Patel" userId="0b94f1bf-e38b-4ca9-aae9-9cce60fe2f15" providerId="ADAL" clId="{FE22CA41-8EDC-4161-BAE8-F16C98F86B5B}" dt="2021-08-11T16:50:28.719" v="94" actId="20577"/>
          <ac:spMkLst>
            <pc:docMk/>
            <pc:sldMk cId="71803038" sldId="367"/>
            <ac:spMk id="2" creationId="{3C417F36-2A62-414A-A498-5715CFF0C054}"/>
          </ac:spMkLst>
        </pc:spChg>
      </pc:sldChg>
      <pc:sldChg chg="modSp mod delDesignElem">
        <pc:chgData name="Claire Patel" userId="0b94f1bf-e38b-4ca9-aae9-9cce60fe2f15" providerId="ADAL" clId="{FE22CA41-8EDC-4161-BAE8-F16C98F86B5B}" dt="2021-08-12T16:03:10.482" v="2107" actId="20577"/>
        <pc:sldMkLst>
          <pc:docMk/>
          <pc:sldMk cId="355222581" sldId="368"/>
        </pc:sldMkLst>
        <pc:spChg chg="mod">
          <ac:chgData name="Claire Patel" userId="0b94f1bf-e38b-4ca9-aae9-9cce60fe2f15" providerId="ADAL" clId="{FE22CA41-8EDC-4161-BAE8-F16C98F86B5B}" dt="2021-08-12T16:03:10.482" v="2107" actId="20577"/>
          <ac:spMkLst>
            <pc:docMk/>
            <pc:sldMk cId="355222581" sldId="368"/>
            <ac:spMk id="4" creationId="{35F6CE81-175E-4411-BEF5-88816EEA75DD}"/>
          </ac:spMkLst>
        </pc:spChg>
      </pc:sldChg>
      <pc:sldChg chg="new add del">
        <pc:chgData name="Claire Patel" userId="0b94f1bf-e38b-4ca9-aae9-9cce60fe2f15" providerId="ADAL" clId="{FE22CA41-8EDC-4161-BAE8-F16C98F86B5B}" dt="2021-08-12T08:23:05.222" v="114" actId="680"/>
        <pc:sldMkLst>
          <pc:docMk/>
          <pc:sldMk cId="2557196662" sldId="368"/>
        </pc:sldMkLst>
      </pc:sldChg>
      <pc:sldChg chg="modSp mod">
        <pc:chgData name="Claire Patel" userId="0b94f1bf-e38b-4ca9-aae9-9cce60fe2f15" providerId="ADAL" clId="{FE22CA41-8EDC-4161-BAE8-F16C98F86B5B}" dt="2021-08-16T11:45:00.943" v="2404" actId="2711"/>
        <pc:sldMkLst>
          <pc:docMk/>
          <pc:sldMk cId="3203340556" sldId="369"/>
        </pc:sldMkLst>
        <pc:spChg chg="mod">
          <ac:chgData name="Claire Patel" userId="0b94f1bf-e38b-4ca9-aae9-9cce60fe2f15" providerId="ADAL" clId="{FE22CA41-8EDC-4161-BAE8-F16C98F86B5B}" dt="2021-08-16T11:45:00.943" v="2404" actId="2711"/>
          <ac:spMkLst>
            <pc:docMk/>
            <pc:sldMk cId="3203340556" sldId="369"/>
            <ac:spMk id="6" creationId="{A629948C-ACD7-4AF5-AF26-54B04D16D611}"/>
          </ac:spMkLst>
        </pc:spChg>
      </pc:sldChg>
      <pc:sldChg chg="modSp mod">
        <pc:chgData name="Claire Patel" userId="0b94f1bf-e38b-4ca9-aae9-9cce60fe2f15" providerId="ADAL" clId="{FE22CA41-8EDC-4161-BAE8-F16C98F86B5B}" dt="2021-08-16T11:47:38.967" v="2667" actId="20577"/>
        <pc:sldMkLst>
          <pc:docMk/>
          <pc:sldMk cId="2554582195" sldId="370"/>
        </pc:sldMkLst>
        <pc:spChg chg="mod">
          <ac:chgData name="Claire Patel" userId="0b94f1bf-e38b-4ca9-aae9-9cce60fe2f15" providerId="ADAL" clId="{FE22CA41-8EDC-4161-BAE8-F16C98F86B5B}" dt="2021-08-16T11:47:38.967" v="2667" actId="20577"/>
          <ac:spMkLst>
            <pc:docMk/>
            <pc:sldMk cId="2554582195" sldId="370"/>
            <ac:spMk id="6" creationId="{12C7D641-36E4-416E-A55F-24F6FCF3A212}"/>
          </ac:spMkLst>
        </pc:spChg>
      </pc:sldChg>
      <pc:sldChg chg="modSp">
        <pc:chgData name="Claire Patel" userId="0b94f1bf-e38b-4ca9-aae9-9cce60fe2f15" providerId="ADAL" clId="{FE22CA41-8EDC-4161-BAE8-F16C98F86B5B}" dt="2021-08-16T11:48:00.081" v="2669" actId="20577"/>
        <pc:sldMkLst>
          <pc:docMk/>
          <pc:sldMk cId="1357966024" sldId="371"/>
        </pc:sldMkLst>
        <pc:graphicFrameChg chg="mod">
          <ac:chgData name="Claire Patel" userId="0b94f1bf-e38b-4ca9-aae9-9cce60fe2f15" providerId="ADAL" clId="{FE22CA41-8EDC-4161-BAE8-F16C98F86B5B}" dt="2021-08-16T11:48:00.081" v="2669" actId="20577"/>
          <ac:graphicFrameMkLst>
            <pc:docMk/>
            <pc:sldMk cId="1357966024" sldId="371"/>
            <ac:graphicFrameMk id="8" creationId="{4492D2CC-CD0D-4F74-B302-30551A535644}"/>
          </ac:graphicFrameMkLst>
        </pc:graphicFrameChg>
      </pc:sldChg>
      <pc:sldChg chg="modSp mod">
        <pc:chgData name="Claire Patel" userId="0b94f1bf-e38b-4ca9-aae9-9cce60fe2f15" providerId="ADAL" clId="{FE22CA41-8EDC-4161-BAE8-F16C98F86B5B}" dt="2021-08-16T11:31:59.005" v="2275" actId="20577"/>
        <pc:sldMkLst>
          <pc:docMk/>
          <pc:sldMk cId="3732765291" sldId="373"/>
        </pc:sldMkLst>
        <pc:spChg chg="mod">
          <ac:chgData name="Claire Patel" userId="0b94f1bf-e38b-4ca9-aae9-9cce60fe2f15" providerId="ADAL" clId="{FE22CA41-8EDC-4161-BAE8-F16C98F86B5B}" dt="2021-08-16T11:31:59.005" v="2275" actId="20577"/>
          <ac:spMkLst>
            <pc:docMk/>
            <pc:sldMk cId="3732765291" sldId="373"/>
            <ac:spMk id="16" creationId="{89145BF4-6DF3-419E-944E-F4FF9A65AB71}"/>
          </ac:spMkLst>
        </pc:spChg>
      </pc:sldChg>
      <pc:sldChg chg="modSp mod">
        <pc:chgData name="Claire Patel" userId="0b94f1bf-e38b-4ca9-aae9-9cce60fe2f15" providerId="ADAL" clId="{FE22CA41-8EDC-4161-BAE8-F16C98F86B5B}" dt="2021-08-16T20:55:21.592" v="2738" actId="13926"/>
        <pc:sldMkLst>
          <pc:docMk/>
          <pc:sldMk cId="1000894932" sldId="374"/>
        </pc:sldMkLst>
        <pc:spChg chg="mod">
          <ac:chgData name="Claire Patel" userId="0b94f1bf-e38b-4ca9-aae9-9cce60fe2f15" providerId="ADAL" clId="{FE22CA41-8EDC-4161-BAE8-F16C98F86B5B}" dt="2021-08-16T20:55:21.592" v="2738" actId="13926"/>
          <ac:spMkLst>
            <pc:docMk/>
            <pc:sldMk cId="1000894932" sldId="374"/>
            <ac:spMk id="16" creationId="{4CD41F28-E684-456E-9884-0CCC06218D4D}"/>
          </ac:spMkLst>
        </pc:spChg>
        <pc:spChg chg="mod">
          <ac:chgData name="Claire Patel" userId="0b94f1bf-e38b-4ca9-aae9-9cce60fe2f15" providerId="ADAL" clId="{FE22CA41-8EDC-4161-BAE8-F16C98F86B5B}" dt="2021-08-16T11:34:06.293" v="2364" actId="1076"/>
          <ac:spMkLst>
            <pc:docMk/>
            <pc:sldMk cId="1000894932" sldId="374"/>
            <ac:spMk id="19" creationId="{8CD32EB1-3EC0-48A0-8492-F25BE25FCE02}"/>
          </ac:spMkLst>
        </pc:spChg>
        <pc:spChg chg="mod">
          <ac:chgData name="Claire Patel" userId="0b94f1bf-e38b-4ca9-aae9-9cce60fe2f15" providerId="ADAL" clId="{FE22CA41-8EDC-4161-BAE8-F16C98F86B5B}" dt="2021-08-16T11:34:16.188" v="2365" actId="1076"/>
          <ac:spMkLst>
            <pc:docMk/>
            <pc:sldMk cId="1000894932" sldId="374"/>
            <ac:spMk id="22" creationId="{53FF8DE6-A995-4D60-AC89-D746AD864D7A}"/>
          </ac:spMkLst>
        </pc:spChg>
      </pc:sldChg>
      <pc:sldChg chg="modSp mod delDesignElem">
        <pc:chgData name="Claire Patel" userId="0b94f1bf-e38b-4ca9-aae9-9cce60fe2f15" providerId="ADAL" clId="{FE22CA41-8EDC-4161-BAE8-F16C98F86B5B}" dt="2021-08-12T16:04:05.464" v="2112" actId="1076"/>
        <pc:sldMkLst>
          <pc:docMk/>
          <pc:sldMk cId="367717639" sldId="376"/>
        </pc:sldMkLst>
        <pc:spChg chg="mod">
          <ac:chgData name="Claire Patel" userId="0b94f1bf-e38b-4ca9-aae9-9cce60fe2f15" providerId="ADAL" clId="{FE22CA41-8EDC-4161-BAE8-F16C98F86B5B}" dt="2021-08-12T16:03:54.505" v="2111" actId="1076"/>
          <ac:spMkLst>
            <pc:docMk/>
            <pc:sldMk cId="367717639" sldId="376"/>
            <ac:spMk id="4" creationId="{35F6CE81-175E-4411-BEF5-88816EEA75DD}"/>
          </ac:spMkLst>
        </pc:spChg>
        <pc:spChg chg="mod">
          <ac:chgData name="Claire Patel" userId="0b94f1bf-e38b-4ca9-aae9-9cce60fe2f15" providerId="ADAL" clId="{FE22CA41-8EDC-4161-BAE8-F16C98F86B5B}" dt="2021-08-12T16:04:05.464" v="2112" actId="1076"/>
          <ac:spMkLst>
            <pc:docMk/>
            <pc:sldMk cId="367717639" sldId="376"/>
            <ac:spMk id="5" creationId="{14102432-1E0C-4587-9251-1BF2C7D4EE0A}"/>
          </ac:spMkLst>
        </pc:spChg>
      </pc:sldChg>
      <pc:sldChg chg="addSp delSp mod">
        <pc:chgData name="Claire Patel" userId="0b94f1bf-e38b-4ca9-aae9-9cce60fe2f15" providerId="ADAL" clId="{FE22CA41-8EDC-4161-BAE8-F16C98F86B5B}" dt="2021-08-16T12:49:55.350" v="2735" actId="478"/>
        <pc:sldMkLst>
          <pc:docMk/>
          <pc:sldMk cId="3980867294" sldId="379"/>
        </pc:sldMkLst>
        <pc:picChg chg="add del">
          <ac:chgData name="Claire Patel" userId="0b94f1bf-e38b-4ca9-aae9-9cce60fe2f15" providerId="ADAL" clId="{FE22CA41-8EDC-4161-BAE8-F16C98F86B5B}" dt="2021-08-16T12:49:55.350" v="2735" actId="478"/>
          <ac:picMkLst>
            <pc:docMk/>
            <pc:sldMk cId="3980867294" sldId="379"/>
            <ac:picMk id="7" creationId="{14F4274F-1D8C-4FC6-9DD6-C28E4ED4288C}"/>
          </ac:picMkLst>
        </pc:picChg>
      </pc:sldChg>
      <pc:sldChg chg="modSp mod">
        <pc:chgData name="Claire Patel" userId="0b94f1bf-e38b-4ca9-aae9-9cce60fe2f15" providerId="ADAL" clId="{FE22CA41-8EDC-4161-BAE8-F16C98F86B5B}" dt="2021-08-16T12:13:13.204" v="2733" actId="20577"/>
        <pc:sldMkLst>
          <pc:docMk/>
          <pc:sldMk cId="247024400" sldId="380"/>
        </pc:sldMkLst>
        <pc:spChg chg="mod">
          <ac:chgData name="Claire Patel" userId="0b94f1bf-e38b-4ca9-aae9-9cce60fe2f15" providerId="ADAL" clId="{FE22CA41-8EDC-4161-BAE8-F16C98F86B5B}" dt="2021-08-16T12:13:13.204" v="2733" actId="20577"/>
          <ac:spMkLst>
            <pc:docMk/>
            <pc:sldMk cId="247024400" sldId="380"/>
            <ac:spMk id="11" creationId="{283C1D76-6D5D-45AB-AAD8-5D0A2AD70DB5}"/>
          </ac:spMkLst>
        </pc:spChg>
      </pc:sldChg>
      <pc:sldChg chg="modSp mod">
        <pc:chgData name="Claire Patel" userId="0b94f1bf-e38b-4ca9-aae9-9cce60fe2f15" providerId="ADAL" clId="{FE22CA41-8EDC-4161-BAE8-F16C98F86B5B}" dt="2021-08-16T21:02:58.605" v="2876" actId="20577"/>
        <pc:sldMkLst>
          <pc:docMk/>
          <pc:sldMk cId="3999748970" sldId="386"/>
        </pc:sldMkLst>
        <pc:spChg chg="mod">
          <ac:chgData name="Claire Patel" userId="0b94f1bf-e38b-4ca9-aae9-9cce60fe2f15" providerId="ADAL" clId="{FE22CA41-8EDC-4161-BAE8-F16C98F86B5B}" dt="2021-08-16T21:02:58.605" v="2876" actId="20577"/>
          <ac:spMkLst>
            <pc:docMk/>
            <pc:sldMk cId="3999748970" sldId="386"/>
            <ac:spMk id="6" creationId="{A629948C-ACD7-4AF5-AF26-54B04D16D611}"/>
          </ac:spMkLst>
        </pc:spChg>
      </pc:sldChg>
      <pc:sldChg chg="modSp mod">
        <pc:chgData name="Claire Patel" userId="0b94f1bf-e38b-4ca9-aae9-9cce60fe2f15" providerId="ADAL" clId="{FE22CA41-8EDC-4161-BAE8-F16C98F86B5B}" dt="2021-08-16T21:04:49.892" v="2877" actId="20577"/>
        <pc:sldMkLst>
          <pc:docMk/>
          <pc:sldMk cId="980460392" sldId="387"/>
        </pc:sldMkLst>
        <pc:spChg chg="mod">
          <ac:chgData name="Claire Patel" userId="0b94f1bf-e38b-4ca9-aae9-9cce60fe2f15" providerId="ADAL" clId="{FE22CA41-8EDC-4161-BAE8-F16C98F86B5B}" dt="2021-08-16T21:04:49.892" v="2877" actId="20577"/>
          <ac:spMkLst>
            <pc:docMk/>
            <pc:sldMk cId="980460392" sldId="387"/>
            <ac:spMk id="6" creationId="{12C7D641-36E4-416E-A55F-24F6FCF3A212}"/>
          </ac:spMkLst>
        </pc:spChg>
      </pc:sldChg>
      <pc:sldChg chg="modSp mod">
        <pc:chgData name="Claire Patel" userId="0b94f1bf-e38b-4ca9-aae9-9cce60fe2f15" providerId="ADAL" clId="{FE22CA41-8EDC-4161-BAE8-F16C98F86B5B}" dt="2021-08-16T21:49:39.771" v="3132" actId="20577"/>
        <pc:sldMkLst>
          <pc:docMk/>
          <pc:sldMk cId="534842852" sldId="388"/>
        </pc:sldMkLst>
        <pc:spChg chg="mod">
          <ac:chgData name="Claire Patel" userId="0b94f1bf-e38b-4ca9-aae9-9cce60fe2f15" providerId="ADAL" clId="{FE22CA41-8EDC-4161-BAE8-F16C98F86B5B}" dt="2021-08-16T21:49:39.771" v="3132" actId="20577"/>
          <ac:spMkLst>
            <pc:docMk/>
            <pc:sldMk cId="534842852" sldId="388"/>
            <ac:spMk id="6" creationId="{12C7D641-36E4-416E-A55F-24F6FCF3A212}"/>
          </ac:spMkLst>
        </pc:spChg>
      </pc:sldChg>
      <pc:sldChg chg="modSp">
        <pc:chgData name="Claire Patel" userId="0b94f1bf-e38b-4ca9-aae9-9cce60fe2f15" providerId="ADAL" clId="{FE22CA41-8EDC-4161-BAE8-F16C98F86B5B}" dt="2021-08-16T21:06:17.255" v="2904" actId="20577"/>
        <pc:sldMkLst>
          <pc:docMk/>
          <pc:sldMk cId="2721615427" sldId="389"/>
        </pc:sldMkLst>
        <pc:graphicFrameChg chg="mod">
          <ac:chgData name="Claire Patel" userId="0b94f1bf-e38b-4ca9-aae9-9cce60fe2f15" providerId="ADAL" clId="{FE22CA41-8EDC-4161-BAE8-F16C98F86B5B}" dt="2021-08-16T21:06:17.255" v="2904" actId="20577"/>
          <ac:graphicFrameMkLst>
            <pc:docMk/>
            <pc:sldMk cId="2721615427" sldId="389"/>
            <ac:graphicFrameMk id="19" creationId="{D9A6C5CE-C31C-4F3C-940A-FA7FCD887A95}"/>
          </ac:graphicFrameMkLst>
        </pc:graphicFrameChg>
      </pc:sldChg>
      <pc:sldChg chg="modSp mod">
        <pc:chgData name="Claire Patel" userId="0b94f1bf-e38b-4ca9-aae9-9cce60fe2f15" providerId="ADAL" clId="{FE22CA41-8EDC-4161-BAE8-F16C98F86B5B}" dt="2021-08-16T21:26:39.711" v="3131" actId="20577"/>
        <pc:sldMkLst>
          <pc:docMk/>
          <pc:sldMk cId="345003458" sldId="390"/>
        </pc:sldMkLst>
        <pc:spChg chg="mod">
          <ac:chgData name="Claire Patel" userId="0b94f1bf-e38b-4ca9-aae9-9cce60fe2f15" providerId="ADAL" clId="{FE22CA41-8EDC-4161-BAE8-F16C98F86B5B}" dt="2021-08-16T21:26:39.711" v="3131" actId="20577"/>
          <ac:spMkLst>
            <pc:docMk/>
            <pc:sldMk cId="345003458" sldId="390"/>
            <ac:spMk id="6" creationId="{12C7D641-36E4-416E-A55F-24F6FCF3A212}"/>
          </ac:spMkLst>
        </pc:spChg>
      </pc:sldChg>
      <pc:sldChg chg="modSp mod">
        <pc:chgData name="Claire Patel" userId="0b94f1bf-e38b-4ca9-aae9-9cce60fe2f15" providerId="ADAL" clId="{FE22CA41-8EDC-4161-BAE8-F16C98F86B5B}" dt="2021-08-16T21:21:33.913" v="3104" actId="20577"/>
        <pc:sldMkLst>
          <pc:docMk/>
          <pc:sldMk cId="942452010" sldId="391"/>
        </pc:sldMkLst>
        <pc:spChg chg="mod">
          <ac:chgData name="Claire Patel" userId="0b94f1bf-e38b-4ca9-aae9-9cce60fe2f15" providerId="ADAL" clId="{FE22CA41-8EDC-4161-BAE8-F16C98F86B5B}" dt="2021-08-16T21:21:33.913" v="3104" actId="20577"/>
          <ac:spMkLst>
            <pc:docMk/>
            <pc:sldMk cId="942452010" sldId="391"/>
            <ac:spMk id="16" creationId="{4CD41F28-E684-456E-9884-0CCC06218D4D}"/>
          </ac:spMkLst>
        </pc:spChg>
      </pc:sldChg>
      <pc:sldChg chg="modSp mod">
        <pc:chgData name="Claire Patel" userId="0b94f1bf-e38b-4ca9-aae9-9cce60fe2f15" providerId="ADAL" clId="{FE22CA41-8EDC-4161-BAE8-F16C98F86B5B}" dt="2021-08-12T16:04:28.063" v="2113" actId="20577"/>
        <pc:sldMkLst>
          <pc:docMk/>
          <pc:sldMk cId="2500785017" sldId="393"/>
        </pc:sldMkLst>
        <pc:spChg chg="mod">
          <ac:chgData name="Claire Patel" userId="0b94f1bf-e38b-4ca9-aae9-9cce60fe2f15" providerId="ADAL" clId="{FE22CA41-8EDC-4161-BAE8-F16C98F86B5B}" dt="2021-08-12T16:04:28.063" v="2113" actId="20577"/>
          <ac:spMkLst>
            <pc:docMk/>
            <pc:sldMk cId="2500785017" sldId="393"/>
            <ac:spMk id="4" creationId="{35F6CE81-175E-4411-BEF5-88816EEA75DD}"/>
          </ac:spMkLst>
        </pc:spChg>
      </pc:sldChg>
      <pc:sldChg chg="modSp mod">
        <pc:chgData name="Claire Patel" userId="0b94f1bf-e38b-4ca9-aae9-9cce60fe2f15" providerId="ADAL" clId="{FE22CA41-8EDC-4161-BAE8-F16C98F86B5B}" dt="2021-08-16T21:55:39.273" v="3133" actId="1076"/>
        <pc:sldMkLst>
          <pc:docMk/>
          <pc:sldMk cId="353885801" sldId="395"/>
        </pc:sldMkLst>
        <pc:graphicFrameChg chg="mod">
          <ac:chgData name="Claire Patel" userId="0b94f1bf-e38b-4ca9-aae9-9cce60fe2f15" providerId="ADAL" clId="{FE22CA41-8EDC-4161-BAE8-F16C98F86B5B}" dt="2021-08-16T21:55:39.273" v="3133" actId="1076"/>
          <ac:graphicFrameMkLst>
            <pc:docMk/>
            <pc:sldMk cId="353885801" sldId="395"/>
            <ac:graphicFrameMk id="12" creationId="{7689DE41-5164-456D-B7FD-5E62635244F2}"/>
          </ac:graphicFrameMkLst>
        </pc:graphicFrameChg>
      </pc:sldChg>
      <pc:sldChg chg="addSp delSp modSp mod ord">
        <pc:chgData name="Claire Patel" userId="0b94f1bf-e38b-4ca9-aae9-9cce60fe2f15" providerId="ADAL" clId="{FE22CA41-8EDC-4161-BAE8-F16C98F86B5B}" dt="2021-08-17T10:05:12.295" v="3146"/>
        <pc:sldMkLst>
          <pc:docMk/>
          <pc:sldMk cId="639296999" sldId="396"/>
        </pc:sldMkLst>
        <pc:spChg chg="mod">
          <ac:chgData name="Claire Patel" userId="0b94f1bf-e38b-4ca9-aae9-9cce60fe2f15" providerId="ADAL" clId="{FE22CA41-8EDC-4161-BAE8-F16C98F86B5B}" dt="2021-08-16T21:57:06.074" v="3137" actId="1076"/>
          <ac:spMkLst>
            <pc:docMk/>
            <pc:sldMk cId="639296999" sldId="396"/>
            <ac:spMk id="6" creationId="{12C7D641-36E4-416E-A55F-24F6FCF3A212}"/>
          </ac:spMkLst>
        </pc:spChg>
        <pc:picChg chg="add del mod">
          <ac:chgData name="Claire Patel" userId="0b94f1bf-e38b-4ca9-aae9-9cce60fe2f15" providerId="ADAL" clId="{FE22CA41-8EDC-4161-BAE8-F16C98F86B5B}" dt="2021-08-16T21:57:08.152" v="3138" actId="1076"/>
          <ac:picMkLst>
            <pc:docMk/>
            <pc:sldMk cId="639296999" sldId="396"/>
            <ac:picMk id="7" creationId="{4BBDFF34-229D-4CDB-90C9-D86D87A2BAFE}"/>
          </ac:picMkLst>
        </pc:picChg>
      </pc:sldChg>
      <pc:sldChg chg="modSp mod">
        <pc:chgData name="Claire Patel" userId="0b94f1bf-e38b-4ca9-aae9-9cce60fe2f15" providerId="ADAL" clId="{FE22CA41-8EDC-4161-BAE8-F16C98F86B5B}" dt="2021-08-16T21:57:51.805" v="3144" actId="1076"/>
        <pc:sldMkLst>
          <pc:docMk/>
          <pc:sldMk cId="880518454" sldId="397"/>
        </pc:sldMkLst>
        <pc:spChg chg="mod">
          <ac:chgData name="Claire Patel" userId="0b94f1bf-e38b-4ca9-aae9-9cce60fe2f15" providerId="ADAL" clId="{FE22CA41-8EDC-4161-BAE8-F16C98F86B5B}" dt="2021-08-16T21:57:46.230" v="3142" actId="14100"/>
          <ac:spMkLst>
            <pc:docMk/>
            <pc:sldMk cId="880518454" sldId="397"/>
            <ac:spMk id="16" creationId="{89145BF4-6DF3-419E-944E-F4FF9A65AB71}"/>
          </ac:spMkLst>
        </pc:spChg>
        <pc:picChg chg="mod">
          <ac:chgData name="Claire Patel" userId="0b94f1bf-e38b-4ca9-aae9-9cce60fe2f15" providerId="ADAL" clId="{FE22CA41-8EDC-4161-BAE8-F16C98F86B5B}" dt="2021-08-16T21:57:51.805" v="3144" actId="1076"/>
          <ac:picMkLst>
            <pc:docMk/>
            <pc:sldMk cId="880518454" sldId="397"/>
            <ac:picMk id="8" creationId="{49F4B90D-0B23-4F1E-B1A2-241C0FF55636}"/>
          </ac:picMkLst>
        </pc:picChg>
      </pc:sldChg>
      <pc:sldChg chg="modSp mod">
        <pc:chgData name="Claire Patel" userId="0b94f1bf-e38b-4ca9-aae9-9cce60fe2f15" providerId="ADAL" clId="{FE22CA41-8EDC-4161-BAE8-F16C98F86B5B}" dt="2021-08-17T10:21:55.313" v="3147" actId="20577"/>
        <pc:sldMkLst>
          <pc:docMk/>
          <pc:sldMk cId="1188931012" sldId="404"/>
        </pc:sldMkLst>
        <pc:spChg chg="mod">
          <ac:chgData name="Claire Patel" userId="0b94f1bf-e38b-4ca9-aae9-9cce60fe2f15" providerId="ADAL" clId="{FE22CA41-8EDC-4161-BAE8-F16C98F86B5B}" dt="2021-08-17T10:21:55.313" v="3147" actId="20577"/>
          <ac:spMkLst>
            <pc:docMk/>
            <pc:sldMk cId="1188931012" sldId="404"/>
            <ac:spMk id="6" creationId="{12C7D641-36E4-416E-A55F-24F6FCF3A212}"/>
          </ac:spMkLst>
        </pc:spChg>
      </pc:sldChg>
      <pc:sldChg chg="modSp mod">
        <pc:chgData name="Claire Patel" userId="0b94f1bf-e38b-4ca9-aae9-9cce60fe2f15" providerId="ADAL" clId="{FE22CA41-8EDC-4161-BAE8-F16C98F86B5B}" dt="2021-08-17T10:24:38.110" v="3243" actId="20577"/>
        <pc:sldMkLst>
          <pc:docMk/>
          <pc:sldMk cId="1808005704" sldId="405"/>
        </pc:sldMkLst>
        <pc:spChg chg="mod">
          <ac:chgData name="Claire Patel" userId="0b94f1bf-e38b-4ca9-aae9-9cce60fe2f15" providerId="ADAL" clId="{FE22CA41-8EDC-4161-BAE8-F16C98F86B5B}" dt="2021-08-17T10:24:38.110" v="3243" actId="20577"/>
          <ac:spMkLst>
            <pc:docMk/>
            <pc:sldMk cId="1808005704" sldId="405"/>
            <ac:spMk id="16" creationId="{89145BF4-6DF3-419E-944E-F4FF9A65AB71}"/>
          </ac:spMkLst>
        </pc:spChg>
      </pc:sldChg>
      <pc:sldChg chg="modSp mod">
        <pc:chgData name="Claire Patel" userId="0b94f1bf-e38b-4ca9-aae9-9cce60fe2f15" providerId="ADAL" clId="{FE22CA41-8EDC-4161-BAE8-F16C98F86B5B}" dt="2021-08-17T10:28:38.768" v="3310" actId="20577"/>
        <pc:sldMkLst>
          <pc:docMk/>
          <pc:sldMk cId="4190153859" sldId="406"/>
        </pc:sldMkLst>
        <pc:spChg chg="mod">
          <ac:chgData name="Claire Patel" userId="0b94f1bf-e38b-4ca9-aae9-9cce60fe2f15" providerId="ADAL" clId="{FE22CA41-8EDC-4161-BAE8-F16C98F86B5B}" dt="2021-08-17T10:28:38.768" v="3310" actId="20577"/>
          <ac:spMkLst>
            <pc:docMk/>
            <pc:sldMk cId="4190153859" sldId="406"/>
            <ac:spMk id="16" creationId="{4CD41F28-E684-456E-9884-0CCC06218D4D}"/>
          </ac:spMkLst>
        </pc:spChg>
      </pc:sldChg>
      <pc:sldChg chg="modSp mod">
        <pc:chgData name="Claire Patel" userId="0b94f1bf-e38b-4ca9-aae9-9cce60fe2f15" providerId="ADAL" clId="{FE22CA41-8EDC-4161-BAE8-F16C98F86B5B}" dt="2021-08-17T10:46:36.499" v="3315" actId="2711"/>
        <pc:sldMkLst>
          <pc:docMk/>
          <pc:sldMk cId="2619692988" sldId="410"/>
        </pc:sldMkLst>
        <pc:spChg chg="mod">
          <ac:chgData name="Claire Patel" userId="0b94f1bf-e38b-4ca9-aae9-9cce60fe2f15" providerId="ADAL" clId="{FE22CA41-8EDC-4161-BAE8-F16C98F86B5B}" dt="2021-08-17T10:46:36.499" v="3315" actId="2711"/>
          <ac:spMkLst>
            <pc:docMk/>
            <pc:sldMk cId="2619692988" sldId="410"/>
            <ac:spMk id="6" creationId="{A629948C-ACD7-4AF5-AF26-54B04D16D611}"/>
          </ac:spMkLst>
        </pc:spChg>
      </pc:sldChg>
      <pc:sldChg chg="modSp mod">
        <pc:chgData name="Claire Patel" userId="0b94f1bf-e38b-4ca9-aae9-9cce60fe2f15" providerId="ADAL" clId="{FE22CA41-8EDC-4161-BAE8-F16C98F86B5B}" dt="2021-08-17T11:01:46.575" v="3506" actId="14100"/>
        <pc:sldMkLst>
          <pc:docMk/>
          <pc:sldMk cId="3502306027" sldId="413"/>
        </pc:sldMkLst>
        <pc:spChg chg="mod">
          <ac:chgData name="Claire Patel" userId="0b94f1bf-e38b-4ca9-aae9-9cce60fe2f15" providerId="ADAL" clId="{FE22CA41-8EDC-4161-BAE8-F16C98F86B5B}" dt="2021-08-17T11:01:46.575" v="3506" actId="14100"/>
          <ac:spMkLst>
            <pc:docMk/>
            <pc:sldMk cId="3502306027" sldId="413"/>
            <ac:spMk id="19" creationId="{1D48E416-91A2-4958-9CED-ACC3ED42244C}"/>
          </ac:spMkLst>
        </pc:spChg>
      </pc:sldChg>
      <pc:sldChg chg="modSp mod">
        <pc:chgData name="Claire Patel" userId="0b94f1bf-e38b-4ca9-aae9-9cce60fe2f15" providerId="ADAL" clId="{FE22CA41-8EDC-4161-BAE8-F16C98F86B5B}" dt="2021-08-17T10:51:37.846" v="3323" actId="14100"/>
        <pc:sldMkLst>
          <pc:docMk/>
          <pc:sldMk cId="3921921287" sldId="414"/>
        </pc:sldMkLst>
        <pc:spChg chg="mod">
          <ac:chgData name="Claire Patel" userId="0b94f1bf-e38b-4ca9-aae9-9cce60fe2f15" providerId="ADAL" clId="{FE22CA41-8EDC-4161-BAE8-F16C98F86B5B}" dt="2021-08-17T10:51:37.846" v="3323" actId="14100"/>
          <ac:spMkLst>
            <pc:docMk/>
            <pc:sldMk cId="3921921287" sldId="414"/>
            <ac:spMk id="16" creationId="{89145BF4-6DF3-419E-944E-F4FF9A65AB71}"/>
          </ac:spMkLst>
        </pc:spChg>
      </pc:sldChg>
      <pc:sldChg chg="modSp mod">
        <pc:chgData name="Claire Patel" userId="0b94f1bf-e38b-4ca9-aae9-9cce60fe2f15" providerId="ADAL" clId="{FE22CA41-8EDC-4161-BAE8-F16C98F86B5B}" dt="2021-08-17T11:03:20.329" v="3508" actId="20577"/>
        <pc:sldMkLst>
          <pc:docMk/>
          <pc:sldMk cId="629183972" sldId="415"/>
        </pc:sldMkLst>
        <pc:spChg chg="mod">
          <ac:chgData name="Claire Patel" userId="0b94f1bf-e38b-4ca9-aae9-9cce60fe2f15" providerId="ADAL" clId="{FE22CA41-8EDC-4161-BAE8-F16C98F86B5B}" dt="2021-08-17T11:03:20.329" v="3508" actId="20577"/>
          <ac:spMkLst>
            <pc:docMk/>
            <pc:sldMk cId="629183972" sldId="415"/>
            <ac:spMk id="16" creationId="{89145BF4-6DF3-419E-944E-F4FF9A65AB71}"/>
          </ac:spMkLst>
        </pc:spChg>
        <pc:grpChg chg="mod">
          <ac:chgData name="Claire Patel" userId="0b94f1bf-e38b-4ca9-aae9-9cce60fe2f15" providerId="ADAL" clId="{FE22CA41-8EDC-4161-BAE8-F16C98F86B5B}" dt="2021-08-17T10:54:21.662" v="3358" actId="1076"/>
          <ac:grpSpMkLst>
            <pc:docMk/>
            <pc:sldMk cId="629183972" sldId="415"/>
            <ac:grpSpMk id="7" creationId="{20856609-33D2-4B91-BCE5-5537D001C542}"/>
          </ac:grpSpMkLst>
        </pc:grpChg>
      </pc:sldChg>
      <pc:sldChg chg="modSp mod">
        <pc:chgData name="Claire Patel" userId="0b94f1bf-e38b-4ca9-aae9-9cce60fe2f15" providerId="ADAL" clId="{FE22CA41-8EDC-4161-BAE8-F16C98F86B5B}" dt="2021-08-17T11:03:53.337" v="3521" actId="20577"/>
        <pc:sldMkLst>
          <pc:docMk/>
          <pc:sldMk cId="800833412" sldId="416"/>
        </pc:sldMkLst>
        <pc:spChg chg="mod">
          <ac:chgData name="Claire Patel" userId="0b94f1bf-e38b-4ca9-aae9-9cce60fe2f15" providerId="ADAL" clId="{FE22CA41-8EDC-4161-BAE8-F16C98F86B5B}" dt="2021-08-17T11:03:53.337" v="3521" actId="20577"/>
          <ac:spMkLst>
            <pc:docMk/>
            <pc:sldMk cId="800833412" sldId="416"/>
            <ac:spMk id="16" creationId="{4CD41F28-E684-456E-9884-0CCC06218D4D}"/>
          </ac:spMkLst>
        </pc:spChg>
      </pc:sldChg>
      <pc:sldChg chg="new del">
        <pc:chgData name="Claire Patel" userId="0b94f1bf-e38b-4ca9-aae9-9cce60fe2f15" providerId="ADAL" clId="{FE22CA41-8EDC-4161-BAE8-F16C98F86B5B}" dt="2021-08-13T09:54:08.584" v="2215" actId="2696"/>
        <pc:sldMkLst>
          <pc:docMk/>
          <pc:sldMk cId="2585210059" sldId="418"/>
        </pc:sldMkLst>
      </pc:sldChg>
    </pc:docChg>
  </pc:docChgLst>
  <pc:docChgLst>
    <pc:chgData name="Claire Patel" userId="0b94f1bf-e38b-4ca9-aae9-9cce60fe2f15" providerId="ADAL" clId="{C1D41281-399F-4555-AE7F-C9C7658A9407}"/>
    <pc:docChg chg="modSld">
      <pc:chgData name="Claire Patel" userId="0b94f1bf-e38b-4ca9-aae9-9cce60fe2f15" providerId="ADAL" clId="{C1D41281-399F-4555-AE7F-C9C7658A9407}" dt="2020-12-13T21:11:00.395" v="27" actId="255"/>
      <pc:docMkLst>
        <pc:docMk/>
      </pc:docMkLst>
      <pc:sldChg chg="addSp delSp modSp mod">
        <pc:chgData name="Claire Patel" userId="0b94f1bf-e38b-4ca9-aae9-9cce60fe2f15" providerId="ADAL" clId="{C1D41281-399F-4555-AE7F-C9C7658A9407}" dt="2020-12-13T21:11:00.395" v="27" actId="255"/>
        <pc:sldMkLst>
          <pc:docMk/>
          <pc:sldMk cId="901312042" sldId="257"/>
        </pc:sldMkLst>
        <pc:spChg chg="add mod">
          <ac:chgData name="Claire Patel" userId="0b94f1bf-e38b-4ca9-aae9-9cce60fe2f15" providerId="ADAL" clId="{C1D41281-399F-4555-AE7F-C9C7658A9407}" dt="2020-12-13T21:11:00.395" v="27" actId="255"/>
          <ac:spMkLst>
            <pc:docMk/>
            <pc:sldMk cId="901312042" sldId="257"/>
            <ac:spMk id="2" creationId="{BE082E43-CA32-4077-879D-F6139AD3EE33}"/>
          </ac:spMkLst>
        </pc:spChg>
        <pc:spChg chg="add del mod">
          <ac:chgData name="Claire Patel" userId="0b94f1bf-e38b-4ca9-aae9-9cce60fe2f15" providerId="ADAL" clId="{C1D41281-399F-4555-AE7F-C9C7658A9407}" dt="2020-12-13T21:08:16.985" v="2" actId="767"/>
          <ac:spMkLst>
            <pc:docMk/>
            <pc:sldMk cId="901312042" sldId="257"/>
            <ac:spMk id="6" creationId="{7FBD3AE5-BAB8-4B4F-958E-6AF961FD14A3}"/>
          </ac:spMkLst>
        </pc:spChg>
      </pc:sldChg>
    </pc:docChg>
  </pc:docChgLst>
  <pc:docChgLst>
    <pc:chgData name="Claire Patel" userId="S::clairepatel@ygam.org::0b94f1bf-e38b-4ca9-aae9-9cce60fe2f15" providerId="AD" clId="Web-{0C35AE6C-2C29-B2CC-6C15-EFF7F1BA9D40}"/>
    <pc:docChg chg="modSld">
      <pc:chgData name="Claire Patel" userId="S::clairepatel@ygam.org::0b94f1bf-e38b-4ca9-aae9-9cce60fe2f15" providerId="AD" clId="Web-{0C35AE6C-2C29-B2CC-6C15-EFF7F1BA9D40}" dt="2021-09-09T10:34:00.815" v="9"/>
      <pc:docMkLst>
        <pc:docMk/>
      </pc:docMkLst>
      <pc:sldChg chg="delSp modSp">
        <pc:chgData name="Claire Patel" userId="S::clairepatel@ygam.org::0b94f1bf-e38b-4ca9-aae9-9cce60fe2f15" providerId="AD" clId="Web-{0C35AE6C-2C29-B2CC-6C15-EFF7F1BA9D40}" dt="2021-09-09T10:34:00.815" v="9"/>
        <pc:sldMkLst>
          <pc:docMk/>
          <pc:sldMk cId="2215819112" sldId="259"/>
        </pc:sldMkLst>
        <pc:spChg chg="del mod">
          <ac:chgData name="Claire Patel" userId="S::clairepatel@ygam.org::0b94f1bf-e38b-4ca9-aae9-9cce60fe2f15" providerId="AD" clId="Web-{0C35AE6C-2C29-B2CC-6C15-EFF7F1BA9D40}" dt="2021-09-09T10:34:00.815" v="9"/>
          <ac:spMkLst>
            <pc:docMk/>
            <pc:sldMk cId="2215819112" sldId="259"/>
            <ac:spMk id="2" creationId="{671B31F8-856F-46DC-A917-C05A07E48846}"/>
          </ac:spMkLst>
        </pc:spChg>
        <pc:spChg chg="del mod">
          <ac:chgData name="Claire Patel" userId="S::clairepatel@ygam.org::0b94f1bf-e38b-4ca9-aae9-9cce60fe2f15" providerId="AD" clId="Web-{0C35AE6C-2C29-B2CC-6C15-EFF7F1BA9D40}" dt="2021-09-09T10:33:54.737" v="7"/>
          <ac:spMkLst>
            <pc:docMk/>
            <pc:sldMk cId="2215819112" sldId="259"/>
            <ac:spMk id="7" creationId="{61394919-5C56-4190-8B66-D7C496184776}"/>
          </ac:spMkLst>
        </pc:spChg>
      </pc:sldChg>
    </pc:docChg>
  </pc:docChgLst>
  <pc:docChgLst>
    <pc:chgData name="Linda Scollins Smith" userId="d6fc3bab-6402-4aaa-81aa-1a76aba14fb4" providerId="ADAL" clId="{FA47B7B5-4F47-4F45-A631-C0EE89BD8B1F}"/>
    <pc:docChg chg="undo custSel modSld">
      <pc:chgData name="Linda Scollins Smith" userId="d6fc3bab-6402-4aaa-81aa-1a76aba14fb4" providerId="ADAL" clId="{FA47B7B5-4F47-4F45-A631-C0EE89BD8B1F}" dt="2021-06-19T15:25:16.918" v="917" actId="207"/>
      <pc:docMkLst>
        <pc:docMk/>
      </pc:docMkLst>
      <pc:sldChg chg="modSp">
        <pc:chgData name="Linda Scollins Smith" userId="d6fc3bab-6402-4aaa-81aa-1a76aba14fb4" providerId="ADAL" clId="{FA47B7B5-4F47-4F45-A631-C0EE89BD8B1F}" dt="2021-06-19T11:46:21.434" v="0"/>
        <pc:sldMkLst>
          <pc:docMk/>
          <pc:sldMk cId="4116806425" sldId="256"/>
        </pc:sldMkLst>
        <pc:spChg chg="mod">
          <ac:chgData name="Linda Scollins Smith" userId="d6fc3bab-6402-4aaa-81aa-1a76aba14fb4" providerId="ADAL" clId="{FA47B7B5-4F47-4F45-A631-C0EE89BD8B1F}" dt="2021-06-19T11:46:21.434" v="0"/>
          <ac:spMkLst>
            <pc:docMk/>
            <pc:sldMk cId="4116806425" sldId="256"/>
            <ac:spMk id="9" creationId="{DFABA6DD-27D1-40C8-BBD3-41130A5307D3}"/>
          </ac:spMkLst>
        </pc:spChg>
      </pc:sldChg>
      <pc:sldChg chg="addSp delSp modSp mod setBg">
        <pc:chgData name="Linda Scollins Smith" userId="d6fc3bab-6402-4aaa-81aa-1a76aba14fb4" providerId="ADAL" clId="{FA47B7B5-4F47-4F45-A631-C0EE89BD8B1F}" dt="2021-06-19T12:12:51.238" v="692" actId="20577"/>
        <pc:sldMkLst>
          <pc:docMk/>
          <pc:sldMk cId="901312042" sldId="257"/>
        </pc:sldMkLst>
        <pc:spChg chg="mod">
          <ac:chgData name="Linda Scollins Smith" userId="d6fc3bab-6402-4aaa-81aa-1a76aba14fb4" providerId="ADAL" clId="{FA47B7B5-4F47-4F45-A631-C0EE89BD8B1F}" dt="2021-06-19T12:12:51.238" v="692" actId="20577"/>
          <ac:spMkLst>
            <pc:docMk/>
            <pc:sldMk cId="901312042" sldId="257"/>
            <ac:spMk id="2" creationId="{BE082E43-CA32-4077-879D-F6139AD3EE33}"/>
          </ac:spMkLst>
        </pc:spChg>
        <pc:spChg chg="mod ord">
          <ac:chgData name="Linda Scollins Smith" userId="d6fc3bab-6402-4aaa-81aa-1a76aba14fb4" providerId="ADAL" clId="{FA47B7B5-4F47-4F45-A631-C0EE89BD8B1F}" dt="2021-06-19T11:50:09.745" v="14" actId="26606"/>
          <ac:spMkLst>
            <pc:docMk/>
            <pc:sldMk cId="901312042" sldId="257"/>
            <ac:spMk id="4" creationId="{35F6CE81-175E-4411-BEF5-88816EEA75DD}"/>
          </ac:spMkLst>
        </pc:spChg>
        <pc:spChg chg="mod ord">
          <ac:chgData name="Linda Scollins Smith" userId="d6fc3bab-6402-4aaa-81aa-1a76aba14fb4" providerId="ADAL" clId="{FA47B7B5-4F47-4F45-A631-C0EE89BD8B1F}" dt="2021-06-19T11:50:09.745" v="14" actId="26606"/>
          <ac:spMkLst>
            <pc:docMk/>
            <pc:sldMk cId="901312042" sldId="257"/>
            <ac:spMk id="5" creationId="{14102432-1E0C-4587-9251-1BF2C7D4EE0A}"/>
          </ac:spMkLst>
        </pc:spChg>
        <pc:spChg chg="add del">
          <ac:chgData name="Linda Scollins Smith" userId="d6fc3bab-6402-4aaa-81aa-1a76aba14fb4" providerId="ADAL" clId="{FA47B7B5-4F47-4F45-A631-C0EE89BD8B1F}" dt="2021-06-19T11:50:09.745" v="14" actId="26606"/>
          <ac:spMkLst>
            <pc:docMk/>
            <pc:sldMk cId="901312042" sldId="257"/>
            <ac:spMk id="10" creationId="{17CDB40A-75BB-4498-A20B-59C3984A3A94}"/>
          </ac:spMkLst>
        </pc:spChg>
        <pc:picChg chg="mod">
          <ac:chgData name="Linda Scollins Smith" userId="d6fc3bab-6402-4aaa-81aa-1a76aba14fb4" providerId="ADAL" clId="{FA47B7B5-4F47-4F45-A631-C0EE89BD8B1F}" dt="2021-06-19T11:50:09.745" v="14" actId="26606"/>
          <ac:picMkLst>
            <pc:docMk/>
            <pc:sldMk cId="901312042" sldId="257"/>
            <ac:picMk id="3" creationId="{97F2F07D-35F8-46A2-ADFC-C054F4D07C42}"/>
          </ac:picMkLst>
        </pc:picChg>
      </pc:sldChg>
      <pc:sldChg chg="modSp mod">
        <pc:chgData name="Linda Scollins Smith" userId="d6fc3bab-6402-4aaa-81aa-1a76aba14fb4" providerId="ADAL" clId="{FA47B7B5-4F47-4F45-A631-C0EE89BD8B1F}" dt="2021-06-19T11:50:47.065" v="70" actId="20577"/>
        <pc:sldMkLst>
          <pc:docMk/>
          <pc:sldMk cId="1049473451" sldId="258"/>
        </pc:sldMkLst>
        <pc:spChg chg="mod">
          <ac:chgData name="Linda Scollins Smith" userId="d6fc3bab-6402-4aaa-81aa-1a76aba14fb4" providerId="ADAL" clId="{FA47B7B5-4F47-4F45-A631-C0EE89BD8B1F}" dt="2021-06-19T11:46:21.434" v="0"/>
          <ac:spMkLst>
            <pc:docMk/>
            <pc:sldMk cId="1049473451" sldId="258"/>
            <ac:spMk id="4" creationId="{034CC2AD-8D8C-4B1D-9586-059CD19B342C}"/>
          </ac:spMkLst>
        </pc:spChg>
        <pc:spChg chg="mod">
          <ac:chgData name="Linda Scollins Smith" userId="d6fc3bab-6402-4aaa-81aa-1a76aba14fb4" providerId="ADAL" clId="{FA47B7B5-4F47-4F45-A631-C0EE89BD8B1F}" dt="2021-06-19T11:50:47.065" v="70" actId="20577"/>
          <ac:spMkLst>
            <pc:docMk/>
            <pc:sldMk cId="1049473451" sldId="258"/>
            <ac:spMk id="6" creationId="{12C7D641-36E4-416E-A55F-24F6FCF3A212}"/>
          </ac:spMkLst>
        </pc:spChg>
      </pc:sldChg>
      <pc:sldChg chg="modSp mod">
        <pc:chgData name="Linda Scollins Smith" userId="d6fc3bab-6402-4aaa-81aa-1a76aba14fb4" providerId="ADAL" clId="{FA47B7B5-4F47-4F45-A631-C0EE89BD8B1F}" dt="2021-06-19T11:54:07.752" v="176" actId="20577"/>
        <pc:sldMkLst>
          <pc:docMk/>
          <pc:sldMk cId="2215819112" sldId="259"/>
        </pc:sldMkLst>
        <pc:spChg chg="mod">
          <ac:chgData name="Linda Scollins Smith" userId="d6fc3bab-6402-4aaa-81aa-1a76aba14fb4" providerId="ADAL" clId="{FA47B7B5-4F47-4F45-A631-C0EE89BD8B1F}" dt="2021-06-19T11:46:21.434" v="0"/>
          <ac:spMkLst>
            <pc:docMk/>
            <pc:sldMk cId="2215819112" sldId="259"/>
            <ac:spMk id="4" creationId="{034CC2AD-8D8C-4B1D-9586-059CD19B342C}"/>
          </ac:spMkLst>
        </pc:spChg>
        <pc:spChg chg="mod">
          <ac:chgData name="Linda Scollins Smith" userId="d6fc3bab-6402-4aaa-81aa-1a76aba14fb4" providerId="ADAL" clId="{FA47B7B5-4F47-4F45-A631-C0EE89BD8B1F}" dt="2021-06-19T11:54:07.752" v="176" actId="20577"/>
          <ac:spMkLst>
            <pc:docMk/>
            <pc:sldMk cId="2215819112" sldId="259"/>
            <ac:spMk id="6" creationId="{12C7D641-36E4-416E-A55F-24F6FCF3A212}"/>
          </ac:spMkLst>
        </pc:spChg>
      </pc:sldChg>
      <pc:sldChg chg="modSp">
        <pc:chgData name="Linda Scollins Smith" userId="d6fc3bab-6402-4aaa-81aa-1a76aba14fb4" providerId="ADAL" clId="{FA47B7B5-4F47-4F45-A631-C0EE89BD8B1F}" dt="2021-06-19T11:46:21.434" v="0"/>
        <pc:sldMkLst>
          <pc:docMk/>
          <pc:sldMk cId="832698097" sldId="260"/>
        </pc:sldMkLst>
        <pc:spChg chg="mod">
          <ac:chgData name="Linda Scollins Smith" userId="d6fc3bab-6402-4aaa-81aa-1a76aba14fb4" providerId="ADAL" clId="{FA47B7B5-4F47-4F45-A631-C0EE89BD8B1F}" dt="2021-06-19T11:46:21.434" v="0"/>
          <ac:spMkLst>
            <pc:docMk/>
            <pc:sldMk cId="832698097" sldId="260"/>
            <ac:spMk id="4" creationId="{034CC2AD-8D8C-4B1D-9586-059CD19B342C}"/>
          </ac:spMkLst>
        </pc:spChg>
      </pc:sldChg>
      <pc:sldChg chg="addSp delSp modSp mod">
        <pc:chgData name="Linda Scollins Smith" userId="d6fc3bab-6402-4aaa-81aa-1a76aba14fb4" providerId="ADAL" clId="{FA47B7B5-4F47-4F45-A631-C0EE89BD8B1F}" dt="2021-06-19T11:57:53.274" v="362" actId="26606"/>
        <pc:sldMkLst>
          <pc:docMk/>
          <pc:sldMk cId="2724635209" sldId="263"/>
        </pc:sldMkLst>
        <pc:spChg chg="mod">
          <ac:chgData name="Linda Scollins Smith" userId="d6fc3bab-6402-4aaa-81aa-1a76aba14fb4" providerId="ADAL" clId="{FA47B7B5-4F47-4F45-A631-C0EE89BD8B1F}" dt="2021-06-19T11:46:21.434" v="0"/>
          <ac:spMkLst>
            <pc:docMk/>
            <pc:sldMk cId="2724635209" sldId="263"/>
            <ac:spMk id="4" creationId="{034CC2AD-8D8C-4B1D-9586-059CD19B342C}"/>
          </ac:spMkLst>
        </pc:spChg>
        <pc:spChg chg="del mod">
          <ac:chgData name="Linda Scollins Smith" userId="d6fc3bab-6402-4aaa-81aa-1a76aba14fb4" providerId="ADAL" clId="{FA47B7B5-4F47-4F45-A631-C0EE89BD8B1F}" dt="2021-06-19T11:57:53.274" v="362" actId="26606"/>
          <ac:spMkLst>
            <pc:docMk/>
            <pc:sldMk cId="2724635209" sldId="263"/>
            <ac:spMk id="6" creationId="{12C7D641-36E4-416E-A55F-24F6FCF3A212}"/>
          </ac:spMkLst>
        </pc:spChg>
        <pc:graphicFrameChg chg="add">
          <ac:chgData name="Linda Scollins Smith" userId="d6fc3bab-6402-4aaa-81aa-1a76aba14fb4" providerId="ADAL" clId="{FA47B7B5-4F47-4F45-A631-C0EE89BD8B1F}" dt="2021-06-19T11:57:53.274" v="362" actId="26606"/>
          <ac:graphicFrameMkLst>
            <pc:docMk/>
            <pc:sldMk cId="2724635209" sldId="263"/>
            <ac:graphicFrameMk id="16" creationId="{63E62F47-D12A-4231-AD48-874F5D3A9294}"/>
          </ac:graphicFrameMkLst>
        </pc:graphicFrameChg>
      </pc:sldChg>
      <pc:sldChg chg="modSp">
        <pc:chgData name="Linda Scollins Smith" userId="d6fc3bab-6402-4aaa-81aa-1a76aba14fb4" providerId="ADAL" clId="{FA47B7B5-4F47-4F45-A631-C0EE89BD8B1F}" dt="2021-06-19T11:46:21.434" v="0"/>
        <pc:sldMkLst>
          <pc:docMk/>
          <pc:sldMk cId="3899661479" sldId="264"/>
        </pc:sldMkLst>
        <pc:spChg chg="mod">
          <ac:chgData name="Linda Scollins Smith" userId="d6fc3bab-6402-4aaa-81aa-1a76aba14fb4" providerId="ADAL" clId="{FA47B7B5-4F47-4F45-A631-C0EE89BD8B1F}" dt="2021-06-19T11:46:21.434" v="0"/>
          <ac:spMkLst>
            <pc:docMk/>
            <pc:sldMk cId="3899661479" sldId="264"/>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926247958" sldId="265"/>
        </pc:sldMkLst>
        <pc:spChg chg="mod">
          <ac:chgData name="Linda Scollins Smith" userId="d6fc3bab-6402-4aaa-81aa-1a76aba14fb4" providerId="ADAL" clId="{FA47B7B5-4F47-4F45-A631-C0EE89BD8B1F}" dt="2021-06-19T11:46:21.434" v="0"/>
          <ac:spMkLst>
            <pc:docMk/>
            <pc:sldMk cId="3926247958" sldId="265"/>
            <ac:spMk id="4" creationId="{034CC2AD-8D8C-4B1D-9586-059CD19B342C}"/>
          </ac:spMkLst>
        </pc:spChg>
      </pc:sldChg>
      <pc:sldChg chg="addSp delSp modSp mod">
        <pc:chgData name="Linda Scollins Smith" userId="d6fc3bab-6402-4aaa-81aa-1a76aba14fb4" providerId="ADAL" clId="{FA47B7B5-4F47-4F45-A631-C0EE89BD8B1F}" dt="2021-06-19T11:56:53.548" v="237" actId="208"/>
        <pc:sldMkLst>
          <pc:docMk/>
          <pc:sldMk cId="1623087750" sldId="266"/>
        </pc:sldMkLst>
        <pc:spChg chg="mod">
          <ac:chgData name="Linda Scollins Smith" userId="d6fc3bab-6402-4aaa-81aa-1a76aba14fb4" providerId="ADAL" clId="{FA47B7B5-4F47-4F45-A631-C0EE89BD8B1F}" dt="2021-06-19T11:46:21.434" v="0"/>
          <ac:spMkLst>
            <pc:docMk/>
            <pc:sldMk cId="1623087750" sldId="266"/>
            <ac:spMk id="4" creationId="{034CC2AD-8D8C-4B1D-9586-059CD19B342C}"/>
          </ac:spMkLst>
        </pc:spChg>
        <pc:spChg chg="mod">
          <ac:chgData name="Linda Scollins Smith" userId="d6fc3bab-6402-4aaa-81aa-1a76aba14fb4" providerId="ADAL" clId="{FA47B7B5-4F47-4F45-A631-C0EE89BD8B1F}" dt="2021-06-19T11:56:17.975" v="193" actId="1076"/>
          <ac:spMkLst>
            <pc:docMk/>
            <pc:sldMk cId="1623087750" sldId="266"/>
            <ac:spMk id="10" creationId="{1225ED61-A7C8-4BD6-8356-5A1B08FFC72B}"/>
          </ac:spMkLst>
        </pc:spChg>
        <pc:spChg chg="mod">
          <ac:chgData name="Linda Scollins Smith" userId="d6fc3bab-6402-4aaa-81aa-1a76aba14fb4" providerId="ADAL" clId="{FA47B7B5-4F47-4F45-A631-C0EE89BD8B1F}" dt="2021-06-19T11:56:12.693" v="191" actId="1076"/>
          <ac:spMkLst>
            <pc:docMk/>
            <pc:sldMk cId="1623087750" sldId="266"/>
            <ac:spMk id="11" creationId="{E3738ED8-FAA2-43E7-9D88-D3B6E773CAE3}"/>
          </ac:spMkLst>
        </pc:spChg>
        <pc:spChg chg="mod">
          <ac:chgData name="Linda Scollins Smith" userId="d6fc3bab-6402-4aaa-81aa-1a76aba14fb4" providerId="ADAL" clId="{FA47B7B5-4F47-4F45-A631-C0EE89BD8B1F}" dt="2021-06-19T11:55:56.304" v="186" actId="1076"/>
          <ac:spMkLst>
            <pc:docMk/>
            <pc:sldMk cId="1623087750" sldId="266"/>
            <ac:spMk id="12" creationId="{16E691D4-D64D-406C-92BC-F5B5B0698F3F}"/>
          </ac:spMkLst>
        </pc:spChg>
        <pc:spChg chg="mod">
          <ac:chgData name="Linda Scollins Smith" userId="d6fc3bab-6402-4aaa-81aa-1a76aba14fb4" providerId="ADAL" clId="{FA47B7B5-4F47-4F45-A631-C0EE89BD8B1F}" dt="2021-06-19T11:56:20.482" v="194" actId="1076"/>
          <ac:spMkLst>
            <pc:docMk/>
            <pc:sldMk cId="1623087750" sldId="266"/>
            <ac:spMk id="13" creationId="{260AEBFC-E226-437A-846B-60F8D030B215}"/>
          </ac:spMkLst>
        </pc:spChg>
        <pc:spChg chg="mod">
          <ac:chgData name="Linda Scollins Smith" userId="d6fc3bab-6402-4aaa-81aa-1a76aba14fb4" providerId="ADAL" clId="{FA47B7B5-4F47-4F45-A631-C0EE89BD8B1F}" dt="2021-06-19T11:56:15.699" v="192" actId="1076"/>
          <ac:spMkLst>
            <pc:docMk/>
            <pc:sldMk cId="1623087750" sldId="266"/>
            <ac:spMk id="14" creationId="{0FB2633C-CB0C-499A-895B-2243CF4855F5}"/>
          </ac:spMkLst>
        </pc:spChg>
        <pc:spChg chg="mod">
          <ac:chgData name="Linda Scollins Smith" userId="d6fc3bab-6402-4aaa-81aa-1a76aba14fb4" providerId="ADAL" clId="{FA47B7B5-4F47-4F45-A631-C0EE89BD8B1F}" dt="2021-06-19T11:55:59.816" v="187" actId="1076"/>
          <ac:spMkLst>
            <pc:docMk/>
            <pc:sldMk cId="1623087750" sldId="266"/>
            <ac:spMk id="15" creationId="{6B3E4AA7-0D82-4907-B179-925765377E20}"/>
          </ac:spMkLst>
        </pc:spChg>
        <pc:spChg chg="add del">
          <ac:chgData name="Linda Scollins Smith" userId="d6fc3bab-6402-4aaa-81aa-1a76aba14fb4" providerId="ADAL" clId="{FA47B7B5-4F47-4F45-A631-C0EE89BD8B1F}" dt="2021-06-19T11:55:37.732" v="181" actId="26606"/>
          <ac:spMkLst>
            <pc:docMk/>
            <pc:sldMk cId="1623087750" sldId="266"/>
            <ac:spMk id="16" creationId="{4CD41F28-E684-456E-9884-0CCC06218D4D}"/>
          </ac:spMkLst>
        </pc:spChg>
        <pc:spChg chg="add mod">
          <ac:chgData name="Linda Scollins Smith" userId="d6fc3bab-6402-4aaa-81aa-1a76aba14fb4" providerId="ADAL" clId="{FA47B7B5-4F47-4F45-A631-C0EE89BD8B1F}" dt="2021-06-19T11:56:53.548" v="237" actId="208"/>
          <ac:spMkLst>
            <pc:docMk/>
            <pc:sldMk cId="1623087750" sldId="266"/>
            <ac:spMk id="17" creationId="{5B8FEAE5-EC25-45AB-A3A4-F1C07B175388}"/>
          </ac:spMkLst>
        </pc:spChg>
        <pc:graphicFrameChg chg="add del">
          <ac:chgData name="Linda Scollins Smith" userId="d6fc3bab-6402-4aaa-81aa-1a76aba14fb4" providerId="ADAL" clId="{FA47B7B5-4F47-4F45-A631-C0EE89BD8B1F}" dt="2021-06-19T11:55:00.332" v="180" actId="26606"/>
          <ac:graphicFrameMkLst>
            <pc:docMk/>
            <pc:sldMk cId="1623087750" sldId="266"/>
            <ac:graphicFrameMk id="18" creationId="{D2858BE4-9D69-4712-8E42-7DF8FCB66970}"/>
          </ac:graphicFrameMkLst>
        </pc:graphicFrameChg>
        <pc:graphicFrameChg chg="add">
          <ac:chgData name="Linda Scollins Smith" userId="d6fc3bab-6402-4aaa-81aa-1a76aba14fb4" providerId="ADAL" clId="{FA47B7B5-4F47-4F45-A631-C0EE89BD8B1F}" dt="2021-06-19T11:55:37.732" v="181" actId="26606"/>
          <ac:graphicFrameMkLst>
            <pc:docMk/>
            <pc:sldMk cId="1623087750" sldId="266"/>
            <ac:graphicFrameMk id="19" creationId="{3F67AE9F-C751-45ED-ABE4-C9971B6AE206}"/>
          </ac:graphicFrameMkLst>
        </pc:graphicFrameChg>
      </pc:sldChg>
      <pc:sldChg chg="addSp delSp modSp mod">
        <pc:chgData name="Linda Scollins Smith" userId="d6fc3bab-6402-4aaa-81aa-1a76aba14fb4" providerId="ADAL" clId="{FA47B7B5-4F47-4F45-A631-C0EE89BD8B1F}" dt="2021-06-19T15:13:57.652" v="914" actId="26606"/>
        <pc:sldMkLst>
          <pc:docMk/>
          <pc:sldMk cId="3204458824" sldId="267"/>
        </pc:sldMkLst>
        <pc:spChg chg="mod">
          <ac:chgData name="Linda Scollins Smith" userId="d6fc3bab-6402-4aaa-81aa-1a76aba14fb4" providerId="ADAL" clId="{FA47B7B5-4F47-4F45-A631-C0EE89BD8B1F}" dt="2021-06-19T11:46:21.434" v="0"/>
          <ac:spMkLst>
            <pc:docMk/>
            <pc:sldMk cId="3204458824" sldId="267"/>
            <ac:spMk id="4" creationId="{034CC2AD-8D8C-4B1D-9586-059CD19B342C}"/>
          </ac:spMkLst>
        </pc:spChg>
        <pc:spChg chg="add del mod">
          <ac:chgData name="Linda Scollins Smith" userId="d6fc3bab-6402-4aaa-81aa-1a76aba14fb4" providerId="ADAL" clId="{FA47B7B5-4F47-4F45-A631-C0EE89BD8B1F}" dt="2021-06-19T15:13:57.652" v="914" actId="26606"/>
          <ac:spMkLst>
            <pc:docMk/>
            <pc:sldMk cId="3204458824" sldId="267"/>
            <ac:spMk id="16" creationId="{4CD41F28-E684-456E-9884-0CCC06218D4D}"/>
          </ac:spMkLst>
        </pc:spChg>
        <pc:graphicFrameChg chg="add del">
          <ac:chgData name="Linda Scollins Smith" userId="d6fc3bab-6402-4aaa-81aa-1a76aba14fb4" providerId="ADAL" clId="{FA47B7B5-4F47-4F45-A631-C0EE89BD8B1F}" dt="2021-06-19T15:13:56.259" v="911" actId="26606"/>
          <ac:graphicFrameMkLst>
            <pc:docMk/>
            <pc:sldMk cId="3204458824" sldId="267"/>
            <ac:graphicFrameMk id="19" creationId="{1580A1F1-17A1-47A2-A41F-A74E1EF29736}"/>
          </ac:graphicFrameMkLst>
        </pc:graphicFrameChg>
        <pc:graphicFrameChg chg="add del">
          <ac:chgData name="Linda Scollins Smith" userId="d6fc3bab-6402-4aaa-81aa-1a76aba14fb4" providerId="ADAL" clId="{FA47B7B5-4F47-4F45-A631-C0EE89BD8B1F}" dt="2021-06-19T15:13:57.637" v="913" actId="26606"/>
          <ac:graphicFrameMkLst>
            <pc:docMk/>
            <pc:sldMk cId="3204458824" sldId="267"/>
            <ac:graphicFrameMk id="21" creationId="{62F2239C-8004-448E-9E99-71729662DE80}"/>
          </ac:graphicFrameMkLst>
        </pc:graphicFrameChg>
        <pc:graphicFrameChg chg="add">
          <ac:chgData name="Linda Scollins Smith" userId="d6fc3bab-6402-4aaa-81aa-1a76aba14fb4" providerId="ADAL" clId="{FA47B7B5-4F47-4F45-A631-C0EE89BD8B1F}" dt="2021-06-19T15:13:57.652" v="914" actId="26606"/>
          <ac:graphicFrameMkLst>
            <pc:docMk/>
            <pc:sldMk cId="3204458824" sldId="267"/>
            <ac:graphicFrameMk id="23" creationId="{0A873541-F421-4579-BEDF-690E688E0891}"/>
          </ac:graphicFrameMkLst>
        </pc:graphicFrameChg>
      </pc:sldChg>
      <pc:sldChg chg="addSp delSp modSp mod">
        <pc:chgData name="Linda Scollins Smith" userId="d6fc3bab-6402-4aaa-81aa-1a76aba14fb4" providerId="ADAL" clId="{FA47B7B5-4F47-4F45-A631-C0EE89BD8B1F}" dt="2021-06-19T11:49:42.301" v="12" actId="1076"/>
        <pc:sldMkLst>
          <pc:docMk/>
          <pc:sldMk cId="3346937364" sldId="268"/>
        </pc:sldMkLst>
        <pc:spChg chg="mod">
          <ac:chgData name="Linda Scollins Smith" userId="d6fc3bab-6402-4aaa-81aa-1a76aba14fb4" providerId="ADAL" clId="{FA47B7B5-4F47-4F45-A631-C0EE89BD8B1F}" dt="2021-06-19T11:46:21.434" v="0"/>
          <ac:spMkLst>
            <pc:docMk/>
            <pc:sldMk cId="3346937364" sldId="268"/>
            <ac:spMk id="4" creationId="{034CC2AD-8D8C-4B1D-9586-059CD19B342C}"/>
          </ac:spMkLst>
        </pc:spChg>
        <pc:spChg chg="del">
          <ac:chgData name="Linda Scollins Smith" userId="d6fc3bab-6402-4aaa-81aa-1a76aba14fb4" providerId="ADAL" clId="{FA47B7B5-4F47-4F45-A631-C0EE89BD8B1F}" dt="2021-06-19T11:49:26.235" v="10" actId="26606"/>
          <ac:spMkLst>
            <pc:docMk/>
            <pc:sldMk cId="3346937364" sldId="268"/>
            <ac:spMk id="16" creationId="{4CD41F28-E684-456E-9884-0CCC06218D4D}"/>
          </ac:spMkLst>
        </pc:spChg>
        <pc:graphicFrameChg chg="add mod">
          <ac:chgData name="Linda Scollins Smith" userId="d6fc3bab-6402-4aaa-81aa-1a76aba14fb4" providerId="ADAL" clId="{FA47B7B5-4F47-4F45-A631-C0EE89BD8B1F}" dt="2021-06-19T11:49:38.467" v="11" actId="14100"/>
          <ac:graphicFrameMkLst>
            <pc:docMk/>
            <pc:sldMk cId="3346937364" sldId="268"/>
            <ac:graphicFrameMk id="18" creationId="{B61EAC00-9F75-43D7-8489-A2C14B656809}"/>
          </ac:graphicFrameMkLst>
        </pc:graphicFrameChg>
        <pc:picChg chg="del">
          <ac:chgData name="Linda Scollins Smith" userId="d6fc3bab-6402-4aaa-81aa-1a76aba14fb4" providerId="ADAL" clId="{FA47B7B5-4F47-4F45-A631-C0EE89BD8B1F}" dt="2021-06-19T11:48:39.609" v="2" actId="478"/>
          <ac:picMkLst>
            <pc:docMk/>
            <pc:sldMk cId="3346937364" sldId="268"/>
            <ac:picMk id="3" creationId="{AB8EAE58-DEE2-40E1-847F-C172ECF916E6}"/>
          </ac:picMkLst>
        </pc:picChg>
        <pc:picChg chg="add mod">
          <ac:chgData name="Linda Scollins Smith" userId="d6fc3bab-6402-4aaa-81aa-1a76aba14fb4" providerId="ADAL" clId="{FA47B7B5-4F47-4F45-A631-C0EE89BD8B1F}" dt="2021-06-19T11:49:42.301" v="12" actId="1076"/>
          <ac:picMkLst>
            <pc:docMk/>
            <pc:sldMk cId="3346937364" sldId="268"/>
            <ac:picMk id="6" creationId="{C196DBCD-850E-46A8-A35A-5B654EDE4986}"/>
          </ac:picMkLst>
        </pc:picChg>
      </pc:sldChg>
      <pc:sldChg chg="modSp">
        <pc:chgData name="Linda Scollins Smith" userId="d6fc3bab-6402-4aaa-81aa-1a76aba14fb4" providerId="ADAL" clId="{FA47B7B5-4F47-4F45-A631-C0EE89BD8B1F}" dt="2021-06-19T11:46:21.434" v="0"/>
        <pc:sldMkLst>
          <pc:docMk/>
          <pc:sldMk cId="4045554744" sldId="269"/>
        </pc:sldMkLst>
        <pc:spChg chg="mod">
          <ac:chgData name="Linda Scollins Smith" userId="d6fc3bab-6402-4aaa-81aa-1a76aba14fb4" providerId="ADAL" clId="{FA47B7B5-4F47-4F45-A631-C0EE89BD8B1F}" dt="2021-06-19T11:46:21.434" v="0"/>
          <ac:spMkLst>
            <pc:docMk/>
            <pc:sldMk cId="4045554744" sldId="269"/>
            <ac:spMk id="5" creationId="{14102432-1E0C-4587-9251-1BF2C7D4EE0A}"/>
          </ac:spMkLst>
        </pc:spChg>
      </pc:sldChg>
      <pc:sldChg chg="modSp">
        <pc:chgData name="Linda Scollins Smith" userId="d6fc3bab-6402-4aaa-81aa-1a76aba14fb4" providerId="ADAL" clId="{FA47B7B5-4F47-4F45-A631-C0EE89BD8B1F}" dt="2021-06-19T11:46:21.434" v="0"/>
        <pc:sldMkLst>
          <pc:docMk/>
          <pc:sldMk cId="2363084369" sldId="270"/>
        </pc:sldMkLst>
        <pc:spChg chg="mod">
          <ac:chgData name="Linda Scollins Smith" userId="d6fc3bab-6402-4aaa-81aa-1a76aba14fb4" providerId="ADAL" clId="{FA47B7B5-4F47-4F45-A631-C0EE89BD8B1F}" dt="2021-06-19T11:46:21.434" v="0"/>
          <ac:spMkLst>
            <pc:docMk/>
            <pc:sldMk cId="2363084369" sldId="270"/>
            <ac:spMk id="9" creationId="{DFABA6DD-27D1-40C8-BBD3-41130A5307D3}"/>
          </ac:spMkLst>
        </pc:spChg>
      </pc:sldChg>
      <pc:sldChg chg="modSp mod">
        <pc:chgData name="Linda Scollins Smith" userId="d6fc3bab-6402-4aaa-81aa-1a76aba14fb4" providerId="ADAL" clId="{FA47B7B5-4F47-4F45-A631-C0EE89BD8B1F}" dt="2021-06-19T11:59:17.785" v="507" actId="1076"/>
        <pc:sldMkLst>
          <pc:docMk/>
          <pc:sldMk cId="718268878" sldId="271"/>
        </pc:sldMkLst>
        <pc:spChg chg="mod">
          <ac:chgData name="Linda Scollins Smith" userId="d6fc3bab-6402-4aaa-81aa-1a76aba14fb4" providerId="ADAL" clId="{FA47B7B5-4F47-4F45-A631-C0EE89BD8B1F}" dt="2021-06-19T11:46:21.434" v="0"/>
          <ac:spMkLst>
            <pc:docMk/>
            <pc:sldMk cId="718268878" sldId="271"/>
            <ac:spMk id="4" creationId="{034CC2AD-8D8C-4B1D-9586-059CD19B342C}"/>
          </ac:spMkLst>
        </pc:spChg>
        <pc:spChg chg="mod">
          <ac:chgData name="Linda Scollins Smith" userId="d6fc3bab-6402-4aaa-81aa-1a76aba14fb4" providerId="ADAL" clId="{FA47B7B5-4F47-4F45-A631-C0EE89BD8B1F}" dt="2021-06-19T11:59:17.785" v="507" actId="1076"/>
          <ac:spMkLst>
            <pc:docMk/>
            <pc:sldMk cId="718268878" sldId="271"/>
            <ac:spMk id="6" creationId="{12C7D641-36E4-416E-A55F-24F6FCF3A212}"/>
          </ac:spMkLst>
        </pc:spChg>
      </pc:sldChg>
      <pc:sldChg chg="modSp mod">
        <pc:chgData name="Linda Scollins Smith" userId="d6fc3bab-6402-4aaa-81aa-1a76aba14fb4" providerId="ADAL" clId="{FA47B7B5-4F47-4F45-A631-C0EE89BD8B1F}" dt="2021-06-19T12:00:50.063" v="581" actId="20577"/>
        <pc:sldMkLst>
          <pc:docMk/>
          <pc:sldMk cId="3832942987" sldId="272"/>
        </pc:sldMkLst>
        <pc:spChg chg="mod">
          <ac:chgData name="Linda Scollins Smith" userId="d6fc3bab-6402-4aaa-81aa-1a76aba14fb4" providerId="ADAL" clId="{FA47B7B5-4F47-4F45-A631-C0EE89BD8B1F}" dt="2021-06-19T11:46:21.434" v="0"/>
          <ac:spMkLst>
            <pc:docMk/>
            <pc:sldMk cId="3832942987" sldId="272"/>
            <ac:spMk id="4" creationId="{034CC2AD-8D8C-4B1D-9586-059CD19B342C}"/>
          </ac:spMkLst>
        </pc:spChg>
        <pc:spChg chg="mod">
          <ac:chgData name="Linda Scollins Smith" userId="d6fc3bab-6402-4aaa-81aa-1a76aba14fb4" providerId="ADAL" clId="{FA47B7B5-4F47-4F45-A631-C0EE89BD8B1F}" dt="2021-06-19T12:00:50.063" v="581" actId="20577"/>
          <ac:spMkLst>
            <pc:docMk/>
            <pc:sldMk cId="3832942987" sldId="272"/>
            <ac:spMk id="6" creationId="{12C7D641-36E4-416E-A55F-24F6FCF3A212}"/>
          </ac:spMkLst>
        </pc:spChg>
      </pc:sldChg>
      <pc:sldChg chg="modSp">
        <pc:chgData name="Linda Scollins Smith" userId="d6fc3bab-6402-4aaa-81aa-1a76aba14fb4" providerId="ADAL" clId="{FA47B7B5-4F47-4F45-A631-C0EE89BD8B1F}" dt="2021-06-19T11:46:21.434" v="0"/>
        <pc:sldMkLst>
          <pc:docMk/>
          <pc:sldMk cId="2535837853" sldId="273"/>
        </pc:sldMkLst>
        <pc:spChg chg="mod">
          <ac:chgData name="Linda Scollins Smith" userId="d6fc3bab-6402-4aaa-81aa-1a76aba14fb4" providerId="ADAL" clId="{FA47B7B5-4F47-4F45-A631-C0EE89BD8B1F}" dt="2021-06-19T11:46:21.434" v="0"/>
          <ac:spMkLst>
            <pc:docMk/>
            <pc:sldMk cId="2535837853" sldId="273"/>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1985802558" sldId="274"/>
        </pc:sldMkLst>
        <pc:spChg chg="mod">
          <ac:chgData name="Linda Scollins Smith" userId="d6fc3bab-6402-4aaa-81aa-1a76aba14fb4" providerId="ADAL" clId="{FA47B7B5-4F47-4F45-A631-C0EE89BD8B1F}" dt="2021-06-19T11:46:21.434" v="0"/>
          <ac:spMkLst>
            <pc:docMk/>
            <pc:sldMk cId="1985802558" sldId="274"/>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290613286" sldId="275"/>
        </pc:sldMkLst>
        <pc:spChg chg="mod">
          <ac:chgData name="Linda Scollins Smith" userId="d6fc3bab-6402-4aaa-81aa-1a76aba14fb4" providerId="ADAL" clId="{FA47B7B5-4F47-4F45-A631-C0EE89BD8B1F}" dt="2021-06-19T11:46:21.434" v="0"/>
          <ac:spMkLst>
            <pc:docMk/>
            <pc:sldMk cId="3290613286" sldId="275"/>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646684867" sldId="276"/>
        </pc:sldMkLst>
        <pc:spChg chg="mod">
          <ac:chgData name="Linda Scollins Smith" userId="d6fc3bab-6402-4aaa-81aa-1a76aba14fb4" providerId="ADAL" clId="{FA47B7B5-4F47-4F45-A631-C0EE89BD8B1F}" dt="2021-06-19T11:46:21.434" v="0"/>
          <ac:spMkLst>
            <pc:docMk/>
            <pc:sldMk cId="646684867" sldId="276"/>
            <ac:spMk id="4" creationId="{034CC2AD-8D8C-4B1D-9586-059CD19B342C}"/>
          </ac:spMkLst>
        </pc:spChg>
      </pc:sldChg>
      <pc:sldChg chg="addSp delSp modSp mod setBg setClrOvrMap">
        <pc:chgData name="Linda Scollins Smith" userId="d6fc3bab-6402-4aaa-81aa-1a76aba14fb4" providerId="ADAL" clId="{FA47B7B5-4F47-4F45-A631-C0EE89BD8B1F}" dt="2021-06-19T12:01:38.815" v="583" actId="26606"/>
        <pc:sldMkLst>
          <pc:docMk/>
          <pc:sldMk cId="2941784998" sldId="277"/>
        </pc:sldMkLst>
        <pc:spChg chg="mod ord">
          <ac:chgData name="Linda Scollins Smith" userId="d6fc3bab-6402-4aaa-81aa-1a76aba14fb4" providerId="ADAL" clId="{FA47B7B5-4F47-4F45-A631-C0EE89BD8B1F}" dt="2021-06-19T12:01:38.815" v="583" actId="26606"/>
          <ac:spMkLst>
            <pc:docMk/>
            <pc:sldMk cId="2941784998" sldId="277"/>
            <ac:spMk id="4" creationId="{35F6CE81-175E-4411-BEF5-88816EEA75DD}"/>
          </ac:spMkLst>
        </pc:spChg>
        <pc:spChg chg="mod ord">
          <ac:chgData name="Linda Scollins Smith" userId="d6fc3bab-6402-4aaa-81aa-1a76aba14fb4" providerId="ADAL" clId="{FA47B7B5-4F47-4F45-A631-C0EE89BD8B1F}" dt="2021-06-19T12:01:38.815" v="583" actId="26606"/>
          <ac:spMkLst>
            <pc:docMk/>
            <pc:sldMk cId="2941784998" sldId="277"/>
            <ac:spMk id="5" creationId="{14102432-1E0C-4587-9251-1BF2C7D4EE0A}"/>
          </ac:spMkLst>
        </pc:spChg>
        <pc:spChg chg="add del">
          <ac:chgData name="Linda Scollins Smith" userId="d6fc3bab-6402-4aaa-81aa-1a76aba14fb4" providerId="ADAL" clId="{FA47B7B5-4F47-4F45-A631-C0EE89BD8B1F}" dt="2021-06-19T12:01:38.815" v="583" actId="26606"/>
          <ac:spMkLst>
            <pc:docMk/>
            <pc:sldMk cId="2941784998" sldId="277"/>
            <ac:spMk id="13" creationId="{E49CC64F-7275-4E33-961B-0C5CDC439875}"/>
          </ac:spMkLst>
        </pc:spChg>
        <pc:picChg chg="mod">
          <ac:chgData name="Linda Scollins Smith" userId="d6fc3bab-6402-4aaa-81aa-1a76aba14fb4" providerId="ADAL" clId="{FA47B7B5-4F47-4F45-A631-C0EE89BD8B1F}" dt="2021-06-19T12:01:38.815" v="583" actId="26606"/>
          <ac:picMkLst>
            <pc:docMk/>
            <pc:sldMk cId="2941784998" sldId="277"/>
            <ac:picMk id="6" creationId="{22B49B37-779B-4C28-9718-180C0957027A}"/>
          </ac:picMkLst>
        </pc:picChg>
      </pc:sldChg>
      <pc:sldChg chg="modSp">
        <pc:chgData name="Linda Scollins Smith" userId="d6fc3bab-6402-4aaa-81aa-1a76aba14fb4" providerId="ADAL" clId="{FA47B7B5-4F47-4F45-A631-C0EE89BD8B1F}" dt="2021-06-19T11:46:21.434" v="0"/>
        <pc:sldMkLst>
          <pc:docMk/>
          <pc:sldMk cId="1421691066" sldId="278"/>
        </pc:sldMkLst>
        <pc:spChg chg="mod">
          <ac:chgData name="Linda Scollins Smith" userId="d6fc3bab-6402-4aaa-81aa-1a76aba14fb4" providerId="ADAL" clId="{FA47B7B5-4F47-4F45-A631-C0EE89BD8B1F}" dt="2021-06-19T11:46:21.434" v="0"/>
          <ac:spMkLst>
            <pc:docMk/>
            <pc:sldMk cId="1421691066" sldId="278"/>
            <ac:spMk id="9" creationId="{DFABA6DD-27D1-40C8-BBD3-41130A5307D3}"/>
          </ac:spMkLst>
        </pc:spChg>
      </pc:sldChg>
      <pc:sldChg chg="modSp">
        <pc:chgData name="Linda Scollins Smith" userId="d6fc3bab-6402-4aaa-81aa-1a76aba14fb4" providerId="ADAL" clId="{FA47B7B5-4F47-4F45-A631-C0EE89BD8B1F}" dt="2021-06-19T11:46:21.434" v="0"/>
        <pc:sldMkLst>
          <pc:docMk/>
          <pc:sldMk cId="2162380149" sldId="279"/>
        </pc:sldMkLst>
        <pc:spChg chg="mod">
          <ac:chgData name="Linda Scollins Smith" userId="d6fc3bab-6402-4aaa-81aa-1a76aba14fb4" providerId="ADAL" clId="{FA47B7B5-4F47-4F45-A631-C0EE89BD8B1F}" dt="2021-06-19T11:46:21.434" v="0"/>
          <ac:spMkLst>
            <pc:docMk/>
            <pc:sldMk cId="2162380149" sldId="279"/>
            <ac:spMk id="4" creationId="{034CC2AD-8D8C-4B1D-9586-059CD19B342C}"/>
          </ac:spMkLst>
        </pc:spChg>
      </pc:sldChg>
      <pc:sldChg chg="modSp mod">
        <pc:chgData name="Linda Scollins Smith" userId="d6fc3bab-6402-4aaa-81aa-1a76aba14fb4" providerId="ADAL" clId="{FA47B7B5-4F47-4F45-A631-C0EE89BD8B1F}" dt="2021-06-19T12:03:56.625" v="654" actId="2711"/>
        <pc:sldMkLst>
          <pc:docMk/>
          <pc:sldMk cId="871396596" sldId="280"/>
        </pc:sldMkLst>
        <pc:spChg chg="mod">
          <ac:chgData name="Linda Scollins Smith" userId="d6fc3bab-6402-4aaa-81aa-1a76aba14fb4" providerId="ADAL" clId="{FA47B7B5-4F47-4F45-A631-C0EE89BD8B1F}" dt="2021-06-19T11:46:21.434" v="0"/>
          <ac:spMkLst>
            <pc:docMk/>
            <pc:sldMk cId="871396596" sldId="280"/>
            <ac:spMk id="4" creationId="{034CC2AD-8D8C-4B1D-9586-059CD19B342C}"/>
          </ac:spMkLst>
        </pc:spChg>
        <pc:spChg chg="mod">
          <ac:chgData name="Linda Scollins Smith" userId="d6fc3bab-6402-4aaa-81aa-1a76aba14fb4" providerId="ADAL" clId="{FA47B7B5-4F47-4F45-A631-C0EE89BD8B1F}" dt="2021-06-19T12:03:56.625" v="654" actId="2711"/>
          <ac:spMkLst>
            <pc:docMk/>
            <pc:sldMk cId="871396596" sldId="280"/>
            <ac:spMk id="6" creationId="{12C7D641-36E4-416E-A55F-24F6FCF3A212}"/>
          </ac:spMkLst>
        </pc:spChg>
      </pc:sldChg>
      <pc:sldChg chg="addSp delSp modSp mod">
        <pc:chgData name="Linda Scollins Smith" userId="d6fc3bab-6402-4aaa-81aa-1a76aba14fb4" providerId="ADAL" clId="{FA47B7B5-4F47-4F45-A631-C0EE89BD8B1F}" dt="2021-06-19T12:08:23.543" v="655" actId="26606"/>
        <pc:sldMkLst>
          <pc:docMk/>
          <pc:sldMk cId="43916640" sldId="281"/>
        </pc:sldMkLst>
        <pc:spChg chg="mod">
          <ac:chgData name="Linda Scollins Smith" userId="d6fc3bab-6402-4aaa-81aa-1a76aba14fb4" providerId="ADAL" clId="{FA47B7B5-4F47-4F45-A631-C0EE89BD8B1F}" dt="2021-06-19T11:46:21.434" v="0"/>
          <ac:spMkLst>
            <pc:docMk/>
            <pc:sldMk cId="43916640" sldId="281"/>
            <ac:spMk id="4" creationId="{034CC2AD-8D8C-4B1D-9586-059CD19B342C}"/>
          </ac:spMkLst>
        </pc:spChg>
        <pc:spChg chg="del">
          <ac:chgData name="Linda Scollins Smith" userId="d6fc3bab-6402-4aaa-81aa-1a76aba14fb4" providerId="ADAL" clId="{FA47B7B5-4F47-4F45-A631-C0EE89BD8B1F}" dt="2021-06-19T12:08:23.543" v="655" actId="26606"/>
          <ac:spMkLst>
            <pc:docMk/>
            <pc:sldMk cId="43916640" sldId="281"/>
            <ac:spMk id="16" creationId="{89145BF4-6DF3-419E-944E-F4FF9A65AB71}"/>
          </ac:spMkLst>
        </pc:spChg>
        <pc:graphicFrameChg chg="add">
          <ac:chgData name="Linda Scollins Smith" userId="d6fc3bab-6402-4aaa-81aa-1a76aba14fb4" providerId="ADAL" clId="{FA47B7B5-4F47-4F45-A631-C0EE89BD8B1F}" dt="2021-06-19T12:08:23.543" v="655" actId="26606"/>
          <ac:graphicFrameMkLst>
            <pc:docMk/>
            <pc:sldMk cId="43916640" sldId="281"/>
            <ac:graphicFrameMk id="18" creationId="{432D14AE-34D9-403E-9D40-E81A684E2E1F}"/>
          </ac:graphicFrameMkLst>
        </pc:graphicFrameChg>
      </pc:sldChg>
      <pc:sldChg chg="modSp">
        <pc:chgData name="Linda Scollins Smith" userId="d6fc3bab-6402-4aaa-81aa-1a76aba14fb4" providerId="ADAL" clId="{FA47B7B5-4F47-4F45-A631-C0EE89BD8B1F}" dt="2021-06-19T11:46:21.434" v="0"/>
        <pc:sldMkLst>
          <pc:docMk/>
          <pc:sldMk cId="3115222523" sldId="282"/>
        </pc:sldMkLst>
        <pc:spChg chg="mod">
          <ac:chgData name="Linda Scollins Smith" userId="d6fc3bab-6402-4aaa-81aa-1a76aba14fb4" providerId="ADAL" clId="{FA47B7B5-4F47-4F45-A631-C0EE89BD8B1F}" dt="2021-06-19T11:46:21.434" v="0"/>
          <ac:spMkLst>
            <pc:docMk/>
            <pc:sldMk cId="3115222523" sldId="282"/>
            <ac:spMk id="4" creationId="{034CC2AD-8D8C-4B1D-9586-059CD19B342C}"/>
          </ac:spMkLst>
        </pc:spChg>
        <pc:spChg chg="mod">
          <ac:chgData name="Linda Scollins Smith" userId="d6fc3bab-6402-4aaa-81aa-1a76aba14fb4" providerId="ADAL" clId="{FA47B7B5-4F47-4F45-A631-C0EE89BD8B1F}" dt="2021-06-19T11:46:21.434" v="0"/>
          <ac:spMkLst>
            <pc:docMk/>
            <pc:sldMk cId="3115222523" sldId="282"/>
            <ac:spMk id="17" creationId="{19C8DCE4-0790-491A-BE10-2855F165E033}"/>
          </ac:spMkLst>
        </pc:spChg>
        <pc:spChg chg="mod">
          <ac:chgData name="Linda Scollins Smith" userId="d6fc3bab-6402-4aaa-81aa-1a76aba14fb4" providerId="ADAL" clId="{FA47B7B5-4F47-4F45-A631-C0EE89BD8B1F}" dt="2021-06-19T11:46:21.434" v="0"/>
          <ac:spMkLst>
            <pc:docMk/>
            <pc:sldMk cId="3115222523" sldId="282"/>
            <ac:spMk id="21" creationId="{4ACD2D72-2B08-4200-8CE7-C490B65739A7}"/>
          </ac:spMkLst>
        </pc:spChg>
      </pc:sldChg>
      <pc:sldChg chg="modSp">
        <pc:chgData name="Linda Scollins Smith" userId="d6fc3bab-6402-4aaa-81aa-1a76aba14fb4" providerId="ADAL" clId="{FA47B7B5-4F47-4F45-A631-C0EE89BD8B1F}" dt="2021-06-19T11:46:21.434" v="0"/>
        <pc:sldMkLst>
          <pc:docMk/>
          <pc:sldMk cId="3109939503" sldId="283"/>
        </pc:sldMkLst>
        <pc:spChg chg="mod">
          <ac:chgData name="Linda Scollins Smith" userId="d6fc3bab-6402-4aaa-81aa-1a76aba14fb4" providerId="ADAL" clId="{FA47B7B5-4F47-4F45-A631-C0EE89BD8B1F}" dt="2021-06-19T11:46:21.434" v="0"/>
          <ac:spMkLst>
            <pc:docMk/>
            <pc:sldMk cId="3109939503" sldId="283"/>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481045398" sldId="284"/>
        </pc:sldMkLst>
        <pc:spChg chg="mod">
          <ac:chgData name="Linda Scollins Smith" userId="d6fc3bab-6402-4aaa-81aa-1a76aba14fb4" providerId="ADAL" clId="{FA47B7B5-4F47-4F45-A631-C0EE89BD8B1F}" dt="2021-06-19T11:46:21.434" v="0"/>
          <ac:spMkLst>
            <pc:docMk/>
            <pc:sldMk cId="3481045398" sldId="284"/>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465454776" sldId="285"/>
        </pc:sldMkLst>
        <pc:spChg chg="mod">
          <ac:chgData name="Linda Scollins Smith" userId="d6fc3bab-6402-4aaa-81aa-1a76aba14fb4" providerId="ADAL" clId="{FA47B7B5-4F47-4F45-A631-C0EE89BD8B1F}" dt="2021-06-19T11:46:21.434" v="0"/>
          <ac:spMkLst>
            <pc:docMk/>
            <pc:sldMk cId="465454776" sldId="285"/>
            <ac:spMk id="4" creationId="{034CC2AD-8D8C-4B1D-9586-059CD19B342C}"/>
          </ac:spMkLst>
        </pc:spChg>
      </pc:sldChg>
      <pc:sldChg chg="addSp modSp mod setBg">
        <pc:chgData name="Linda Scollins Smith" userId="d6fc3bab-6402-4aaa-81aa-1a76aba14fb4" providerId="ADAL" clId="{FA47B7B5-4F47-4F45-A631-C0EE89BD8B1F}" dt="2021-06-19T15:21:07.293" v="915" actId="14100"/>
        <pc:sldMkLst>
          <pc:docMk/>
          <pc:sldMk cId="4055755739" sldId="286"/>
        </pc:sldMkLst>
        <pc:spChg chg="mod">
          <ac:chgData name="Linda Scollins Smith" userId="d6fc3bab-6402-4aaa-81aa-1a76aba14fb4" providerId="ADAL" clId="{FA47B7B5-4F47-4F45-A631-C0EE89BD8B1F}" dt="2021-06-19T12:09:25.739" v="657" actId="207"/>
          <ac:spMkLst>
            <pc:docMk/>
            <pc:sldMk cId="4055755739" sldId="286"/>
            <ac:spMk id="4" creationId="{35F6CE81-175E-4411-BEF5-88816EEA75DD}"/>
          </ac:spMkLst>
        </pc:spChg>
        <pc:spChg chg="mod">
          <ac:chgData name="Linda Scollins Smith" userId="d6fc3bab-6402-4aaa-81aa-1a76aba14fb4" providerId="ADAL" clId="{FA47B7B5-4F47-4F45-A631-C0EE89BD8B1F}" dt="2021-06-19T12:09:30.421" v="658" actId="207"/>
          <ac:spMkLst>
            <pc:docMk/>
            <pc:sldMk cId="4055755739" sldId="286"/>
            <ac:spMk id="5" creationId="{14102432-1E0C-4587-9251-1BF2C7D4EE0A}"/>
          </ac:spMkLst>
        </pc:spChg>
        <pc:spChg chg="add">
          <ac:chgData name="Linda Scollins Smith" userId="d6fc3bab-6402-4aaa-81aa-1a76aba14fb4" providerId="ADAL" clId="{FA47B7B5-4F47-4F45-A631-C0EE89BD8B1F}" dt="2021-06-19T12:09:18.634" v="656" actId="26606"/>
          <ac:spMkLst>
            <pc:docMk/>
            <pc:sldMk cId="4055755739" sldId="286"/>
            <ac:spMk id="11" creationId="{AB45A142-4255-493C-8284-5D566C121B10}"/>
          </ac:spMkLst>
        </pc:spChg>
        <pc:picChg chg="mod ord">
          <ac:chgData name="Linda Scollins Smith" userId="d6fc3bab-6402-4aaa-81aa-1a76aba14fb4" providerId="ADAL" clId="{FA47B7B5-4F47-4F45-A631-C0EE89BD8B1F}" dt="2021-06-19T15:21:07.293" v="915" actId="14100"/>
          <ac:picMkLst>
            <pc:docMk/>
            <pc:sldMk cId="4055755739" sldId="286"/>
            <ac:picMk id="6" creationId="{2CF7C670-B684-4443-9B81-A0C15BE67398}"/>
          </ac:picMkLst>
        </pc:picChg>
        <pc:cxnChg chg="add">
          <ac:chgData name="Linda Scollins Smith" userId="d6fc3bab-6402-4aaa-81aa-1a76aba14fb4" providerId="ADAL" clId="{FA47B7B5-4F47-4F45-A631-C0EE89BD8B1F}" dt="2021-06-19T12:09:18.634" v="656" actId="26606"/>
          <ac:cxnSpMkLst>
            <pc:docMk/>
            <pc:sldMk cId="4055755739" sldId="286"/>
            <ac:cxnSpMk id="13" creationId="{38FB9660-F42F-4313-BBC4-47C007FE484C}"/>
          </ac:cxnSpMkLst>
        </pc:cxnChg>
      </pc:sldChg>
      <pc:sldChg chg="modSp">
        <pc:chgData name="Linda Scollins Smith" userId="d6fc3bab-6402-4aaa-81aa-1a76aba14fb4" providerId="ADAL" clId="{FA47B7B5-4F47-4F45-A631-C0EE89BD8B1F}" dt="2021-06-19T11:46:21.434" v="0"/>
        <pc:sldMkLst>
          <pc:docMk/>
          <pc:sldMk cId="790972866" sldId="287"/>
        </pc:sldMkLst>
        <pc:spChg chg="mod">
          <ac:chgData name="Linda Scollins Smith" userId="d6fc3bab-6402-4aaa-81aa-1a76aba14fb4" providerId="ADAL" clId="{FA47B7B5-4F47-4F45-A631-C0EE89BD8B1F}" dt="2021-06-19T11:46:21.434" v="0"/>
          <ac:spMkLst>
            <pc:docMk/>
            <pc:sldMk cId="790972866" sldId="287"/>
            <ac:spMk id="9" creationId="{DFABA6DD-27D1-40C8-BBD3-41130A5307D3}"/>
          </ac:spMkLst>
        </pc:spChg>
      </pc:sldChg>
      <pc:sldChg chg="modSp">
        <pc:chgData name="Linda Scollins Smith" userId="d6fc3bab-6402-4aaa-81aa-1a76aba14fb4" providerId="ADAL" clId="{FA47B7B5-4F47-4F45-A631-C0EE89BD8B1F}" dt="2021-06-19T11:46:21.434" v="0"/>
        <pc:sldMkLst>
          <pc:docMk/>
          <pc:sldMk cId="1942761126" sldId="288"/>
        </pc:sldMkLst>
        <pc:spChg chg="mod">
          <ac:chgData name="Linda Scollins Smith" userId="d6fc3bab-6402-4aaa-81aa-1a76aba14fb4" providerId="ADAL" clId="{FA47B7B5-4F47-4F45-A631-C0EE89BD8B1F}" dt="2021-06-19T11:46:21.434" v="0"/>
          <ac:spMkLst>
            <pc:docMk/>
            <pc:sldMk cId="1942761126" sldId="288"/>
            <ac:spMk id="4" creationId="{034CC2AD-8D8C-4B1D-9586-059CD19B342C}"/>
          </ac:spMkLst>
        </pc:spChg>
      </pc:sldChg>
      <pc:sldChg chg="modSp mod">
        <pc:chgData name="Linda Scollins Smith" userId="d6fc3bab-6402-4aaa-81aa-1a76aba14fb4" providerId="ADAL" clId="{FA47B7B5-4F47-4F45-A631-C0EE89BD8B1F}" dt="2021-06-19T12:10:46.620" v="671" actId="255"/>
        <pc:sldMkLst>
          <pc:docMk/>
          <pc:sldMk cId="106106103" sldId="289"/>
        </pc:sldMkLst>
        <pc:spChg chg="mod">
          <ac:chgData name="Linda Scollins Smith" userId="d6fc3bab-6402-4aaa-81aa-1a76aba14fb4" providerId="ADAL" clId="{FA47B7B5-4F47-4F45-A631-C0EE89BD8B1F}" dt="2021-06-19T11:46:21.434" v="0"/>
          <ac:spMkLst>
            <pc:docMk/>
            <pc:sldMk cId="106106103" sldId="289"/>
            <ac:spMk id="4" creationId="{034CC2AD-8D8C-4B1D-9586-059CD19B342C}"/>
          </ac:spMkLst>
        </pc:spChg>
        <pc:spChg chg="mod">
          <ac:chgData name="Linda Scollins Smith" userId="d6fc3bab-6402-4aaa-81aa-1a76aba14fb4" providerId="ADAL" clId="{FA47B7B5-4F47-4F45-A631-C0EE89BD8B1F}" dt="2021-06-19T12:10:46.620" v="671" actId="255"/>
          <ac:spMkLst>
            <pc:docMk/>
            <pc:sldMk cId="106106103" sldId="289"/>
            <ac:spMk id="6" creationId="{12C7D641-36E4-416E-A55F-24F6FCF3A212}"/>
          </ac:spMkLst>
        </pc:spChg>
      </pc:sldChg>
      <pc:sldChg chg="modSp">
        <pc:chgData name="Linda Scollins Smith" userId="d6fc3bab-6402-4aaa-81aa-1a76aba14fb4" providerId="ADAL" clId="{FA47B7B5-4F47-4F45-A631-C0EE89BD8B1F}" dt="2021-06-19T11:46:21.434" v="0"/>
        <pc:sldMkLst>
          <pc:docMk/>
          <pc:sldMk cId="4262701959" sldId="290"/>
        </pc:sldMkLst>
        <pc:spChg chg="mod">
          <ac:chgData name="Linda Scollins Smith" userId="d6fc3bab-6402-4aaa-81aa-1a76aba14fb4" providerId="ADAL" clId="{FA47B7B5-4F47-4F45-A631-C0EE89BD8B1F}" dt="2021-06-19T11:46:21.434" v="0"/>
          <ac:spMkLst>
            <pc:docMk/>
            <pc:sldMk cId="4262701959" sldId="290"/>
            <ac:spMk id="4" creationId="{034CC2AD-8D8C-4B1D-9586-059CD19B342C}"/>
          </ac:spMkLst>
        </pc:spChg>
      </pc:sldChg>
      <pc:sldChg chg="addSp delSp modSp mod">
        <pc:chgData name="Linda Scollins Smith" userId="d6fc3bab-6402-4aaa-81aa-1a76aba14fb4" providerId="ADAL" clId="{FA47B7B5-4F47-4F45-A631-C0EE89BD8B1F}" dt="2021-06-19T12:11:41.692" v="673" actId="1076"/>
        <pc:sldMkLst>
          <pc:docMk/>
          <pc:sldMk cId="4246728131" sldId="291"/>
        </pc:sldMkLst>
        <pc:spChg chg="mod">
          <ac:chgData name="Linda Scollins Smith" userId="d6fc3bab-6402-4aaa-81aa-1a76aba14fb4" providerId="ADAL" clId="{FA47B7B5-4F47-4F45-A631-C0EE89BD8B1F}" dt="2021-06-19T11:46:21.434" v="0"/>
          <ac:spMkLst>
            <pc:docMk/>
            <pc:sldMk cId="4246728131" sldId="291"/>
            <ac:spMk id="4" creationId="{034CC2AD-8D8C-4B1D-9586-059CD19B342C}"/>
          </ac:spMkLst>
        </pc:spChg>
        <pc:spChg chg="del">
          <ac:chgData name="Linda Scollins Smith" userId="d6fc3bab-6402-4aaa-81aa-1a76aba14fb4" providerId="ADAL" clId="{FA47B7B5-4F47-4F45-A631-C0EE89BD8B1F}" dt="2021-06-19T12:11:28.875" v="672" actId="26606"/>
          <ac:spMkLst>
            <pc:docMk/>
            <pc:sldMk cId="4246728131" sldId="291"/>
            <ac:spMk id="6" creationId="{12C7D641-36E4-416E-A55F-24F6FCF3A212}"/>
          </ac:spMkLst>
        </pc:spChg>
        <pc:graphicFrameChg chg="add mod">
          <ac:chgData name="Linda Scollins Smith" userId="d6fc3bab-6402-4aaa-81aa-1a76aba14fb4" providerId="ADAL" clId="{FA47B7B5-4F47-4F45-A631-C0EE89BD8B1F}" dt="2021-06-19T12:11:41.692" v="673" actId="1076"/>
          <ac:graphicFrameMkLst>
            <pc:docMk/>
            <pc:sldMk cId="4246728131" sldId="291"/>
            <ac:graphicFrameMk id="40" creationId="{3BDF61B7-99C5-4749-AC56-2EDC058EBC4C}"/>
          </ac:graphicFrameMkLst>
        </pc:graphicFrameChg>
      </pc:sldChg>
      <pc:sldChg chg="addSp delSp modSp mod">
        <pc:chgData name="Linda Scollins Smith" userId="d6fc3bab-6402-4aaa-81aa-1a76aba14fb4" providerId="ADAL" clId="{FA47B7B5-4F47-4F45-A631-C0EE89BD8B1F}" dt="2021-06-19T12:11:49.193" v="674" actId="26606"/>
        <pc:sldMkLst>
          <pc:docMk/>
          <pc:sldMk cId="728848420" sldId="292"/>
        </pc:sldMkLst>
        <pc:spChg chg="mod">
          <ac:chgData name="Linda Scollins Smith" userId="d6fc3bab-6402-4aaa-81aa-1a76aba14fb4" providerId="ADAL" clId="{FA47B7B5-4F47-4F45-A631-C0EE89BD8B1F}" dt="2021-06-19T11:46:21.434" v="0"/>
          <ac:spMkLst>
            <pc:docMk/>
            <pc:sldMk cId="728848420" sldId="292"/>
            <ac:spMk id="4" creationId="{034CC2AD-8D8C-4B1D-9586-059CD19B342C}"/>
          </ac:spMkLst>
        </pc:spChg>
        <pc:spChg chg="del">
          <ac:chgData name="Linda Scollins Smith" userId="d6fc3bab-6402-4aaa-81aa-1a76aba14fb4" providerId="ADAL" clId="{FA47B7B5-4F47-4F45-A631-C0EE89BD8B1F}" dt="2021-06-19T12:11:49.193" v="674" actId="26606"/>
          <ac:spMkLst>
            <pc:docMk/>
            <pc:sldMk cId="728848420" sldId="292"/>
            <ac:spMk id="6" creationId="{12C7D641-36E4-416E-A55F-24F6FCF3A212}"/>
          </ac:spMkLst>
        </pc:spChg>
        <pc:graphicFrameChg chg="add">
          <ac:chgData name="Linda Scollins Smith" userId="d6fc3bab-6402-4aaa-81aa-1a76aba14fb4" providerId="ADAL" clId="{FA47B7B5-4F47-4F45-A631-C0EE89BD8B1F}" dt="2021-06-19T12:11:49.193" v="674" actId="26606"/>
          <ac:graphicFrameMkLst>
            <pc:docMk/>
            <pc:sldMk cId="728848420" sldId="292"/>
            <ac:graphicFrameMk id="8" creationId="{424BF746-DCAF-41C0-ADEF-3E65D8C83103}"/>
          </ac:graphicFrameMkLst>
        </pc:graphicFrameChg>
      </pc:sldChg>
      <pc:sldChg chg="modSp">
        <pc:chgData name="Linda Scollins Smith" userId="d6fc3bab-6402-4aaa-81aa-1a76aba14fb4" providerId="ADAL" clId="{FA47B7B5-4F47-4F45-A631-C0EE89BD8B1F}" dt="2021-06-19T11:46:21.434" v="0"/>
        <pc:sldMkLst>
          <pc:docMk/>
          <pc:sldMk cId="2813595983" sldId="293"/>
        </pc:sldMkLst>
        <pc:spChg chg="mod">
          <ac:chgData name="Linda Scollins Smith" userId="d6fc3bab-6402-4aaa-81aa-1a76aba14fb4" providerId="ADAL" clId="{FA47B7B5-4F47-4F45-A631-C0EE89BD8B1F}" dt="2021-06-19T11:46:21.434" v="0"/>
          <ac:spMkLst>
            <pc:docMk/>
            <pc:sldMk cId="2813595983" sldId="293"/>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986652338" sldId="294"/>
        </pc:sldMkLst>
        <pc:spChg chg="mod">
          <ac:chgData name="Linda Scollins Smith" userId="d6fc3bab-6402-4aaa-81aa-1a76aba14fb4" providerId="ADAL" clId="{FA47B7B5-4F47-4F45-A631-C0EE89BD8B1F}" dt="2021-06-19T11:46:21.434" v="0"/>
          <ac:spMkLst>
            <pc:docMk/>
            <pc:sldMk cId="3986652338" sldId="294"/>
            <ac:spMk id="4" creationId="{034CC2AD-8D8C-4B1D-9586-059CD19B342C}"/>
          </ac:spMkLst>
        </pc:spChg>
      </pc:sldChg>
      <pc:sldChg chg="addSp modSp mod setBg setClrOvrMap">
        <pc:chgData name="Linda Scollins Smith" userId="d6fc3bab-6402-4aaa-81aa-1a76aba14fb4" providerId="ADAL" clId="{FA47B7B5-4F47-4F45-A631-C0EE89BD8B1F}" dt="2021-06-19T15:25:16.918" v="917" actId="207"/>
        <pc:sldMkLst>
          <pc:docMk/>
          <pc:sldMk cId="1440203601" sldId="295"/>
        </pc:sldMkLst>
        <pc:spChg chg="mod">
          <ac:chgData name="Linda Scollins Smith" userId="d6fc3bab-6402-4aaa-81aa-1a76aba14fb4" providerId="ADAL" clId="{FA47B7B5-4F47-4F45-A631-C0EE89BD8B1F}" dt="2021-06-19T15:25:13.513" v="916" actId="207"/>
          <ac:spMkLst>
            <pc:docMk/>
            <pc:sldMk cId="1440203601" sldId="295"/>
            <ac:spMk id="4" creationId="{35F6CE81-175E-4411-BEF5-88816EEA75DD}"/>
          </ac:spMkLst>
        </pc:spChg>
        <pc:spChg chg="mod">
          <ac:chgData name="Linda Scollins Smith" userId="d6fc3bab-6402-4aaa-81aa-1a76aba14fb4" providerId="ADAL" clId="{FA47B7B5-4F47-4F45-A631-C0EE89BD8B1F}" dt="2021-06-19T15:25:16.918" v="917" actId="207"/>
          <ac:spMkLst>
            <pc:docMk/>
            <pc:sldMk cId="1440203601" sldId="295"/>
            <ac:spMk id="5" creationId="{14102432-1E0C-4587-9251-1BF2C7D4EE0A}"/>
          </ac:spMkLst>
        </pc:spChg>
        <pc:spChg chg="add">
          <ac:chgData name="Linda Scollins Smith" userId="d6fc3bab-6402-4aaa-81aa-1a76aba14fb4" providerId="ADAL" clId="{FA47B7B5-4F47-4F45-A631-C0EE89BD8B1F}" dt="2021-06-19T12:12:13.611" v="675" actId="26606"/>
          <ac:spMkLst>
            <pc:docMk/>
            <pc:sldMk cId="1440203601" sldId="295"/>
            <ac:spMk id="13" creationId="{E49CC64F-7275-4E33-961B-0C5CDC439875}"/>
          </ac:spMkLst>
        </pc:spChg>
        <pc:picChg chg="add mod">
          <ac:chgData name="Linda Scollins Smith" userId="d6fc3bab-6402-4aaa-81aa-1a76aba14fb4" providerId="ADAL" clId="{FA47B7B5-4F47-4F45-A631-C0EE89BD8B1F}" dt="2021-06-19T12:13:41.715" v="694" actId="1076"/>
          <ac:picMkLst>
            <pc:docMk/>
            <pc:sldMk cId="1440203601" sldId="295"/>
            <ac:picMk id="3" creationId="{77C7E6DC-7B57-4BE4-AE38-B6432FA3885D}"/>
          </ac:picMkLst>
        </pc:picChg>
        <pc:picChg chg="mod ord">
          <ac:chgData name="Linda Scollins Smith" userId="d6fc3bab-6402-4aaa-81aa-1a76aba14fb4" providerId="ADAL" clId="{FA47B7B5-4F47-4F45-A631-C0EE89BD8B1F}" dt="2021-06-19T12:12:13.611" v="675" actId="26606"/>
          <ac:picMkLst>
            <pc:docMk/>
            <pc:sldMk cId="1440203601" sldId="295"/>
            <ac:picMk id="6" creationId="{901A25E8-2C57-4F99-B9E9-92F0BAE26DD3}"/>
          </ac:picMkLst>
        </pc:picChg>
      </pc:sldChg>
      <pc:sldChg chg="modSp">
        <pc:chgData name="Linda Scollins Smith" userId="d6fc3bab-6402-4aaa-81aa-1a76aba14fb4" providerId="ADAL" clId="{FA47B7B5-4F47-4F45-A631-C0EE89BD8B1F}" dt="2021-06-19T11:46:21.434" v="0"/>
        <pc:sldMkLst>
          <pc:docMk/>
          <pc:sldMk cId="2408016786" sldId="296"/>
        </pc:sldMkLst>
        <pc:spChg chg="mod">
          <ac:chgData name="Linda Scollins Smith" userId="d6fc3bab-6402-4aaa-81aa-1a76aba14fb4" providerId="ADAL" clId="{FA47B7B5-4F47-4F45-A631-C0EE89BD8B1F}" dt="2021-06-19T11:46:21.434" v="0"/>
          <ac:spMkLst>
            <pc:docMk/>
            <pc:sldMk cId="2408016786" sldId="296"/>
            <ac:spMk id="9" creationId="{DFABA6DD-27D1-40C8-BBD3-41130A5307D3}"/>
          </ac:spMkLst>
        </pc:spChg>
      </pc:sldChg>
      <pc:sldChg chg="modSp">
        <pc:chgData name="Linda Scollins Smith" userId="d6fc3bab-6402-4aaa-81aa-1a76aba14fb4" providerId="ADAL" clId="{FA47B7B5-4F47-4F45-A631-C0EE89BD8B1F}" dt="2021-06-19T11:46:21.434" v="0"/>
        <pc:sldMkLst>
          <pc:docMk/>
          <pc:sldMk cId="4031070838" sldId="297"/>
        </pc:sldMkLst>
        <pc:spChg chg="mod">
          <ac:chgData name="Linda Scollins Smith" userId="d6fc3bab-6402-4aaa-81aa-1a76aba14fb4" providerId="ADAL" clId="{FA47B7B5-4F47-4F45-A631-C0EE89BD8B1F}" dt="2021-06-19T11:46:21.434" v="0"/>
          <ac:spMkLst>
            <pc:docMk/>
            <pc:sldMk cId="4031070838" sldId="297"/>
            <ac:spMk id="4" creationId="{034CC2AD-8D8C-4B1D-9586-059CD19B342C}"/>
          </ac:spMkLst>
        </pc:spChg>
      </pc:sldChg>
      <pc:sldChg chg="modSp mod">
        <pc:chgData name="Linda Scollins Smith" userId="d6fc3bab-6402-4aaa-81aa-1a76aba14fb4" providerId="ADAL" clId="{FA47B7B5-4F47-4F45-A631-C0EE89BD8B1F}" dt="2021-06-19T12:14:49.874" v="715" actId="20577"/>
        <pc:sldMkLst>
          <pc:docMk/>
          <pc:sldMk cId="1673728135" sldId="298"/>
        </pc:sldMkLst>
        <pc:spChg chg="mod">
          <ac:chgData name="Linda Scollins Smith" userId="d6fc3bab-6402-4aaa-81aa-1a76aba14fb4" providerId="ADAL" clId="{FA47B7B5-4F47-4F45-A631-C0EE89BD8B1F}" dt="2021-06-19T11:46:21.434" v="0"/>
          <ac:spMkLst>
            <pc:docMk/>
            <pc:sldMk cId="1673728135" sldId="298"/>
            <ac:spMk id="4" creationId="{034CC2AD-8D8C-4B1D-9586-059CD19B342C}"/>
          </ac:spMkLst>
        </pc:spChg>
        <pc:spChg chg="mod">
          <ac:chgData name="Linda Scollins Smith" userId="d6fc3bab-6402-4aaa-81aa-1a76aba14fb4" providerId="ADAL" clId="{FA47B7B5-4F47-4F45-A631-C0EE89BD8B1F}" dt="2021-06-19T12:14:49.874" v="715" actId="20577"/>
          <ac:spMkLst>
            <pc:docMk/>
            <pc:sldMk cId="1673728135" sldId="298"/>
            <ac:spMk id="6" creationId="{12C7D641-36E4-416E-A55F-24F6FCF3A212}"/>
          </ac:spMkLst>
        </pc:spChg>
      </pc:sldChg>
      <pc:sldChg chg="modSp">
        <pc:chgData name="Linda Scollins Smith" userId="d6fc3bab-6402-4aaa-81aa-1a76aba14fb4" providerId="ADAL" clId="{FA47B7B5-4F47-4F45-A631-C0EE89BD8B1F}" dt="2021-06-19T11:46:21.434" v="0"/>
        <pc:sldMkLst>
          <pc:docMk/>
          <pc:sldMk cId="22120186" sldId="299"/>
        </pc:sldMkLst>
        <pc:spChg chg="mod">
          <ac:chgData name="Linda Scollins Smith" userId="d6fc3bab-6402-4aaa-81aa-1a76aba14fb4" providerId="ADAL" clId="{FA47B7B5-4F47-4F45-A631-C0EE89BD8B1F}" dt="2021-06-19T11:46:21.434" v="0"/>
          <ac:spMkLst>
            <pc:docMk/>
            <pc:sldMk cId="22120186" sldId="299"/>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2867721450" sldId="300"/>
        </pc:sldMkLst>
        <pc:spChg chg="mod">
          <ac:chgData name="Linda Scollins Smith" userId="d6fc3bab-6402-4aaa-81aa-1a76aba14fb4" providerId="ADAL" clId="{FA47B7B5-4F47-4F45-A631-C0EE89BD8B1F}" dt="2021-06-19T11:46:21.434" v="0"/>
          <ac:spMkLst>
            <pc:docMk/>
            <pc:sldMk cId="2867721450" sldId="300"/>
            <ac:spMk id="4" creationId="{E8752377-E1FE-4D0A-81CA-05FF762D772B}"/>
          </ac:spMkLst>
        </pc:spChg>
      </pc:sldChg>
      <pc:sldChg chg="modSp">
        <pc:chgData name="Linda Scollins Smith" userId="d6fc3bab-6402-4aaa-81aa-1a76aba14fb4" providerId="ADAL" clId="{FA47B7B5-4F47-4F45-A631-C0EE89BD8B1F}" dt="2021-06-19T11:46:21.434" v="0"/>
        <pc:sldMkLst>
          <pc:docMk/>
          <pc:sldMk cId="3435937325" sldId="301"/>
        </pc:sldMkLst>
        <pc:spChg chg="mod">
          <ac:chgData name="Linda Scollins Smith" userId="d6fc3bab-6402-4aaa-81aa-1a76aba14fb4" providerId="ADAL" clId="{FA47B7B5-4F47-4F45-A631-C0EE89BD8B1F}" dt="2021-06-19T11:46:21.434" v="0"/>
          <ac:spMkLst>
            <pc:docMk/>
            <pc:sldMk cId="3435937325" sldId="301"/>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1450971357" sldId="302"/>
        </pc:sldMkLst>
        <pc:spChg chg="mod">
          <ac:chgData name="Linda Scollins Smith" userId="d6fc3bab-6402-4aaa-81aa-1a76aba14fb4" providerId="ADAL" clId="{FA47B7B5-4F47-4F45-A631-C0EE89BD8B1F}" dt="2021-06-19T11:46:21.434" v="0"/>
          <ac:spMkLst>
            <pc:docMk/>
            <pc:sldMk cId="1450971357" sldId="302"/>
            <ac:spMk id="4" creationId="{034CC2AD-8D8C-4B1D-9586-059CD19B342C}"/>
          </ac:spMkLst>
        </pc:spChg>
      </pc:sldChg>
      <pc:sldChg chg="addSp delSp modSp mod">
        <pc:chgData name="Linda Scollins Smith" userId="d6fc3bab-6402-4aaa-81aa-1a76aba14fb4" providerId="ADAL" clId="{FA47B7B5-4F47-4F45-A631-C0EE89BD8B1F}" dt="2021-06-19T12:17:55.884" v="829" actId="20577"/>
        <pc:sldMkLst>
          <pc:docMk/>
          <pc:sldMk cId="2939567292" sldId="303"/>
        </pc:sldMkLst>
        <pc:spChg chg="mod">
          <ac:chgData name="Linda Scollins Smith" userId="d6fc3bab-6402-4aaa-81aa-1a76aba14fb4" providerId="ADAL" clId="{FA47B7B5-4F47-4F45-A631-C0EE89BD8B1F}" dt="2021-06-19T11:46:21.434" v="0"/>
          <ac:spMkLst>
            <pc:docMk/>
            <pc:sldMk cId="2939567292" sldId="303"/>
            <ac:spMk id="4" creationId="{034CC2AD-8D8C-4B1D-9586-059CD19B342C}"/>
          </ac:spMkLst>
        </pc:spChg>
        <pc:spChg chg="del mod">
          <ac:chgData name="Linda Scollins Smith" userId="d6fc3bab-6402-4aaa-81aa-1a76aba14fb4" providerId="ADAL" clId="{FA47B7B5-4F47-4F45-A631-C0EE89BD8B1F}" dt="2021-06-19T12:16:29.673" v="734" actId="26606"/>
          <ac:spMkLst>
            <pc:docMk/>
            <pc:sldMk cId="2939567292" sldId="303"/>
            <ac:spMk id="16" creationId="{4CD41F28-E684-456E-9884-0CCC06218D4D}"/>
          </ac:spMkLst>
        </pc:spChg>
        <pc:graphicFrameChg chg="add mod modGraphic">
          <ac:chgData name="Linda Scollins Smith" userId="d6fc3bab-6402-4aaa-81aa-1a76aba14fb4" providerId="ADAL" clId="{FA47B7B5-4F47-4F45-A631-C0EE89BD8B1F}" dt="2021-06-19T12:17:55.884" v="829" actId="20577"/>
          <ac:graphicFrameMkLst>
            <pc:docMk/>
            <pc:sldMk cId="2939567292" sldId="303"/>
            <ac:graphicFrameMk id="18" creationId="{8154221D-C93A-4DEB-BA64-F26ACB345B1D}"/>
          </ac:graphicFrameMkLst>
        </pc:graphicFrameChg>
        <pc:picChg chg="add mod">
          <ac:chgData name="Linda Scollins Smith" userId="d6fc3bab-6402-4aaa-81aa-1a76aba14fb4" providerId="ADAL" clId="{FA47B7B5-4F47-4F45-A631-C0EE89BD8B1F}" dt="2021-06-19T12:16:42.879" v="737" actId="1076"/>
          <ac:picMkLst>
            <pc:docMk/>
            <pc:sldMk cId="2939567292" sldId="303"/>
            <ac:picMk id="7" creationId="{883BC70C-7DF4-4C8B-BE38-C55149447DB8}"/>
          </ac:picMkLst>
        </pc:picChg>
        <pc:picChg chg="del">
          <ac:chgData name="Linda Scollins Smith" userId="d6fc3bab-6402-4aaa-81aa-1a76aba14fb4" providerId="ADAL" clId="{FA47B7B5-4F47-4F45-A631-C0EE89BD8B1F}" dt="2021-06-19T12:16:19.941" v="733" actId="21"/>
          <ac:picMkLst>
            <pc:docMk/>
            <pc:sldMk cId="2939567292" sldId="303"/>
            <ac:picMk id="14" creationId="{850D670F-4D1E-4F77-A40E-218A89E8187A}"/>
          </ac:picMkLst>
        </pc:picChg>
      </pc:sldChg>
      <pc:sldChg chg="modSp">
        <pc:chgData name="Linda Scollins Smith" userId="d6fc3bab-6402-4aaa-81aa-1a76aba14fb4" providerId="ADAL" clId="{FA47B7B5-4F47-4F45-A631-C0EE89BD8B1F}" dt="2021-06-19T11:46:21.434" v="0"/>
        <pc:sldMkLst>
          <pc:docMk/>
          <pc:sldMk cId="2112079677" sldId="304"/>
        </pc:sldMkLst>
        <pc:spChg chg="mod">
          <ac:chgData name="Linda Scollins Smith" userId="d6fc3bab-6402-4aaa-81aa-1a76aba14fb4" providerId="ADAL" clId="{FA47B7B5-4F47-4F45-A631-C0EE89BD8B1F}" dt="2021-06-19T11:46:21.434" v="0"/>
          <ac:spMkLst>
            <pc:docMk/>
            <pc:sldMk cId="2112079677" sldId="304"/>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771582903" sldId="305"/>
        </pc:sldMkLst>
        <pc:spChg chg="mod">
          <ac:chgData name="Linda Scollins Smith" userId="d6fc3bab-6402-4aaa-81aa-1a76aba14fb4" providerId="ADAL" clId="{FA47B7B5-4F47-4F45-A631-C0EE89BD8B1F}" dt="2021-06-19T11:46:21.434" v="0"/>
          <ac:spMkLst>
            <pc:docMk/>
            <pc:sldMk cId="3771582903" sldId="305"/>
            <ac:spMk id="5" creationId="{14102432-1E0C-4587-9251-1BF2C7D4EE0A}"/>
          </ac:spMkLst>
        </pc:spChg>
      </pc:sldChg>
      <pc:sldChg chg="modSp">
        <pc:chgData name="Linda Scollins Smith" userId="d6fc3bab-6402-4aaa-81aa-1a76aba14fb4" providerId="ADAL" clId="{FA47B7B5-4F47-4F45-A631-C0EE89BD8B1F}" dt="2021-06-19T11:46:21.434" v="0"/>
        <pc:sldMkLst>
          <pc:docMk/>
          <pc:sldMk cId="933657509" sldId="306"/>
        </pc:sldMkLst>
        <pc:spChg chg="mod">
          <ac:chgData name="Linda Scollins Smith" userId="d6fc3bab-6402-4aaa-81aa-1a76aba14fb4" providerId="ADAL" clId="{FA47B7B5-4F47-4F45-A631-C0EE89BD8B1F}" dt="2021-06-19T11:46:21.434" v="0"/>
          <ac:spMkLst>
            <pc:docMk/>
            <pc:sldMk cId="933657509" sldId="306"/>
            <ac:spMk id="9" creationId="{DFABA6DD-27D1-40C8-BBD3-41130A5307D3}"/>
          </ac:spMkLst>
        </pc:spChg>
      </pc:sldChg>
      <pc:sldChg chg="modSp">
        <pc:chgData name="Linda Scollins Smith" userId="d6fc3bab-6402-4aaa-81aa-1a76aba14fb4" providerId="ADAL" clId="{FA47B7B5-4F47-4F45-A631-C0EE89BD8B1F}" dt="2021-06-19T11:46:21.434" v="0"/>
        <pc:sldMkLst>
          <pc:docMk/>
          <pc:sldMk cId="875720521" sldId="307"/>
        </pc:sldMkLst>
        <pc:spChg chg="mod">
          <ac:chgData name="Linda Scollins Smith" userId="d6fc3bab-6402-4aaa-81aa-1a76aba14fb4" providerId="ADAL" clId="{FA47B7B5-4F47-4F45-A631-C0EE89BD8B1F}" dt="2021-06-19T11:46:21.434" v="0"/>
          <ac:spMkLst>
            <pc:docMk/>
            <pc:sldMk cId="875720521" sldId="307"/>
            <ac:spMk id="4" creationId="{034CC2AD-8D8C-4B1D-9586-059CD19B342C}"/>
          </ac:spMkLst>
        </pc:spChg>
      </pc:sldChg>
      <pc:sldChg chg="modSp mod">
        <pc:chgData name="Linda Scollins Smith" userId="d6fc3bab-6402-4aaa-81aa-1a76aba14fb4" providerId="ADAL" clId="{FA47B7B5-4F47-4F45-A631-C0EE89BD8B1F}" dt="2021-06-19T12:18:57.876" v="909" actId="20577"/>
        <pc:sldMkLst>
          <pc:docMk/>
          <pc:sldMk cId="3331073249" sldId="308"/>
        </pc:sldMkLst>
        <pc:spChg chg="mod">
          <ac:chgData name="Linda Scollins Smith" userId="d6fc3bab-6402-4aaa-81aa-1a76aba14fb4" providerId="ADAL" clId="{FA47B7B5-4F47-4F45-A631-C0EE89BD8B1F}" dt="2021-06-19T11:46:21.434" v="0"/>
          <ac:spMkLst>
            <pc:docMk/>
            <pc:sldMk cId="3331073249" sldId="308"/>
            <ac:spMk id="4" creationId="{034CC2AD-8D8C-4B1D-9586-059CD19B342C}"/>
          </ac:spMkLst>
        </pc:spChg>
        <pc:spChg chg="mod">
          <ac:chgData name="Linda Scollins Smith" userId="d6fc3bab-6402-4aaa-81aa-1a76aba14fb4" providerId="ADAL" clId="{FA47B7B5-4F47-4F45-A631-C0EE89BD8B1F}" dt="2021-06-19T12:18:57.876" v="909" actId="20577"/>
          <ac:spMkLst>
            <pc:docMk/>
            <pc:sldMk cId="3331073249" sldId="308"/>
            <ac:spMk id="6" creationId="{12C7D641-36E4-416E-A55F-24F6FCF3A212}"/>
          </ac:spMkLst>
        </pc:spChg>
      </pc:sldChg>
      <pc:sldChg chg="modSp">
        <pc:chgData name="Linda Scollins Smith" userId="d6fc3bab-6402-4aaa-81aa-1a76aba14fb4" providerId="ADAL" clId="{FA47B7B5-4F47-4F45-A631-C0EE89BD8B1F}" dt="2021-06-19T11:46:21.434" v="0"/>
        <pc:sldMkLst>
          <pc:docMk/>
          <pc:sldMk cId="2104990035" sldId="309"/>
        </pc:sldMkLst>
        <pc:spChg chg="mod">
          <ac:chgData name="Linda Scollins Smith" userId="d6fc3bab-6402-4aaa-81aa-1a76aba14fb4" providerId="ADAL" clId="{FA47B7B5-4F47-4F45-A631-C0EE89BD8B1F}" dt="2021-06-19T11:46:21.434" v="0"/>
          <ac:spMkLst>
            <pc:docMk/>
            <pc:sldMk cId="2104990035" sldId="309"/>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323413780" sldId="310"/>
        </pc:sldMkLst>
        <pc:spChg chg="mod">
          <ac:chgData name="Linda Scollins Smith" userId="d6fc3bab-6402-4aaa-81aa-1a76aba14fb4" providerId="ADAL" clId="{FA47B7B5-4F47-4F45-A631-C0EE89BD8B1F}" dt="2021-06-19T11:46:21.434" v="0"/>
          <ac:spMkLst>
            <pc:docMk/>
            <pc:sldMk cId="3323413780" sldId="310"/>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4282871869" sldId="311"/>
        </pc:sldMkLst>
        <pc:spChg chg="mod">
          <ac:chgData name="Linda Scollins Smith" userId="d6fc3bab-6402-4aaa-81aa-1a76aba14fb4" providerId="ADAL" clId="{FA47B7B5-4F47-4F45-A631-C0EE89BD8B1F}" dt="2021-06-19T11:46:21.434" v="0"/>
          <ac:spMkLst>
            <pc:docMk/>
            <pc:sldMk cId="4282871869" sldId="311"/>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3449299717" sldId="312"/>
        </pc:sldMkLst>
        <pc:spChg chg="mod">
          <ac:chgData name="Linda Scollins Smith" userId="d6fc3bab-6402-4aaa-81aa-1a76aba14fb4" providerId="ADAL" clId="{FA47B7B5-4F47-4F45-A631-C0EE89BD8B1F}" dt="2021-06-19T11:46:21.434" v="0"/>
          <ac:spMkLst>
            <pc:docMk/>
            <pc:sldMk cId="3449299717" sldId="312"/>
            <ac:spMk id="4" creationId="{034CC2AD-8D8C-4B1D-9586-059CD19B342C}"/>
          </ac:spMkLst>
        </pc:spChg>
      </pc:sldChg>
      <pc:sldChg chg="modSp">
        <pc:chgData name="Linda Scollins Smith" userId="d6fc3bab-6402-4aaa-81aa-1a76aba14fb4" providerId="ADAL" clId="{FA47B7B5-4F47-4F45-A631-C0EE89BD8B1F}" dt="2021-06-19T11:46:21.434" v="0"/>
        <pc:sldMkLst>
          <pc:docMk/>
          <pc:sldMk cId="2760686603" sldId="313"/>
        </pc:sldMkLst>
        <pc:spChg chg="mod">
          <ac:chgData name="Linda Scollins Smith" userId="d6fc3bab-6402-4aaa-81aa-1a76aba14fb4" providerId="ADAL" clId="{FA47B7B5-4F47-4F45-A631-C0EE89BD8B1F}" dt="2021-06-19T11:46:21.434" v="0"/>
          <ac:spMkLst>
            <pc:docMk/>
            <pc:sldMk cId="2760686603" sldId="313"/>
            <ac:spMk id="4" creationId="{034CC2AD-8D8C-4B1D-9586-059CD19B342C}"/>
          </ac:spMkLst>
        </pc:spChg>
      </pc:sldChg>
    </pc:docChg>
  </pc:docChgLst>
  <pc:docChgLst>
    <pc:chgData name="Claire Patel" userId="S::clairepatel@ygam.org::0b94f1bf-e38b-4ca9-aae9-9cce60fe2f15" providerId="AD" clId="Web-{AB405024-FF97-1D29-39ED-F6D3DFAFCEA7}"/>
    <pc:docChg chg="addSld delSld modSld sldOrd">
      <pc:chgData name="Claire Patel" userId="S::clairepatel@ygam.org::0b94f1bf-e38b-4ca9-aae9-9cce60fe2f15" providerId="AD" clId="Web-{AB405024-FF97-1D29-39ED-F6D3DFAFCEA7}" dt="2021-08-11T16:46:36.328" v="74"/>
      <pc:docMkLst>
        <pc:docMk/>
      </pc:docMkLst>
      <pc:sldChg chg="addSp delSp modSp">
        <pc:chgData name="Claire Patel" userId="S::clairepatel@ygam.org::0b94f1bf-e38b-4ca9-aae9-9cce60fe2f15" providerId="AD" clId="Web-{AB405024-FF97-1D29-39ED-F6D3DFAFCEA7}" dt="2021-08-11T13:55:57.484" v="60" actId="1076"/>
        <pc:sldMkLst>
          <pc:docMk/>
          <pc:sldMk cId="901312042" sldId="257"/>
        </pc:sldMkLst>
        <pc:spChg chg="del mod">
          <ac:chgData name="Claire Patel" userId="S::clairepatel@ygam.org::0b94f1bf-e38b-4ca9-aae9-9cce60fe2f15" providerId="AD" clId="Web-{AB405024-FF97-1D29-39ED-F6D3DFAFCEA7}" dt="2021-08-11T13:53:05.863" v="8"/>
          <ac:spMkLst>
            <pc:docMk/>
            <pc:sldMk cId="901312042" sldId="257"/>
            <ac:spMk id="2" creationId="{BE082E43-CA32-4077-879D-F6139AD3EE33}"/>
          </ac:spMkLst>
        </pc:spChg>
        <pc:spChg chg="add mod">
          <ac:chgData name="Claire Patel" userId="S::clairepatel@ygam.org::0b94f1bf-e38b-4ca9-aae9-9cce60fe2f15" providerId="AD" clId="Web-{AB405024-FF97-1D29-39ED-F6D3DFAFCEA7}" dt="2021-08-11T13:55:57.484" v="60" actId="1076"/>
          <ac:spMkLst>
            <pc:docMk/>
            <pc:sldMk cId="901312042" sldId="257"/>
            <ac:spMk id="6" creationId="{0C2DADDA-2F20-45AD-83A7-21A3313BB18E}"/>
          </ac:spMkLst>
        </pc:spChg>
      </pc:sldChg>
      <pc:sldChg chg="modSp">
        <pc:chgData name="Claire Patel" userId="S::clairepatel@ygam.org::0b94f1bf-e38b-4ca9-aae9-9cce60fe2f15" providerId="AD" clId="Web-{AB405024-FF97-1D29-39ED-F6D3DFAFCEA7}" dt="2021-08-11T16:16:46.115" v="70" actId="20577"/>
        <pc:sldMkLst>
          <pc:docMk/>
          <pc:sldMk cId="1985802558" sldId="274"/>
        </pc:sldMkLst>
        <pc:spChg chg="mod">
          <ac:chgData name="Claire Patel" userId="S::clairepatel@ygam.org::0b94f1bf-e38b-4ca9-aae9-9cce60fe2f15" providerId="AD" clId="Web-{AB405024-FF97-1D29-39ED-F6D3DFAFCEA7}" dt="2021-08-11T16:16:46.115" v="70" actId="20577"/>
          <ac:spMkLst>
            <pc:docMk/>
            <pc:sldMk cId="1985802558" sldId="274"/>
            <ac:spMk id="16" creationId="{89145BF4-6DF3-419E-944E-F4FF9A65AB71}"/>
          </ac:spMkLst>
        </pc:spChg>
      </pc:sldChg>
      <pc:sldChg chg="addSp delSp modSp new ord">
        <pc:chgData name="Claire Patel" userId="S::clairepatel@ygam.org::0b94f1bf-e38b-4ca9-aae9-9cce60fe2f15" providerId="AD" clId="Web-{AB405024-FF97-1D29-39ED-F6D3DFAFCEA7}" dt="2021-08-11T13:55:05.043" v="55"/>
        <pc:sldMkLst>
          <pc:docMk/>
          <pc:sldMk cId="1815328276" sldId="314"/>
        </pc:sldMkLst>
        <pc:spChg chg="mod">
          <ac:chgData name="Claire Patel" userId="S::clairepatel@ygam.org::0b94f1bf-e38b-4ca9-aae9-9cce60fe2f15" providerId="AD" clId="Web-{AB405024-FF97-1D29-39ED-F6D3DFAFCEA7}" dt="2021-08-11T13:55:00.839" v="54" actId="20577"/>
          <ac:spMkLst>
            <pc:docMk/>
            <pc:sldMk cId="1815328276" sldId="314"/>
            <ac:spMk id="3" creationId="{515F2D83-BB08-4F30-94C7-B89B55EC93C7}"/>
          </ac:spMkLst>
        </pc:spChg>
        <pc:spChg chg="del mod">
          <ac:chgData name="Claire Patel" userId="S::clairepatel@ygam.org::0b94f1bf-e38b-4ca9-aae9-9cce60fe2f15" providerId="AD" clId="Web-{AB405024-FF97-1D29-39ED-F6D3DFAFCEA7}" dt="2021-08-11T13:53:29.084" v="14"/>
          <ac:spMkLst>
            <pc:docMk/>
            <pc:sldMk cId="1815328276" sldId="314"/>
            <ac:spMk id="4" creationId="{8168675B-F1F0-483C-8823-741B385FE957}"/>
          </ac:spMkLst>
        </pc:spChg>
        <pc:spChg chg="add del">
          <ac:chgData name="Claire Patel" userId="S::clairepatel@ygam.org::0b94f1bf-e38b-4ca9-aae9-9cce60fe2f15" providerId="AD" clId="Web-{AB405024-FF97-1D29-39ED-F6D3DFAFCEA7}" dt="2021-08-11T13:52:50.566" v="5"/>
          <ac:spMkLst>
            <pc:docMk/>
            <pc:sldMk cId="1815328276" sldId="314"/>
            <ac:spMk id="5" creationId="{7B602803-82E8-4F48-9853-94056A5288EE}"/>
          </ac:spMkLst>
        </pc:spChg>
        <pc:spChg chg="add del">
          <ac:chgData name="Claire Patel" userId="S::clairepatel@ygam.org::0b94f1bf-e38b-4ca9-aae9-9cce60fe2f15" providerId="AD" clId="Web-{AB405024-FF97-1D29-39ED-F6D3DFAFCEA7}" dt="2021-08-11T13:53:36.555" v="15"/>
          <ac:spMkLst>
            <pc:docMk/>
            <pc:sldMk cId="1815328276" sldId="314"/>
            <ac:spMk id="6" creationId="{E33DB7F0-FAAE-4180-A082-AED5A3E72946}"/>
          </ac:spMkLst>
        </pc:spChg>
        <pc:spChg chg="add mod">
          <ac:chgData name="Claire Patel" userId="S::clairepatel@ygam.org::0b94f1bf-e38b-4ca9-aae9-9cce60fe2f15" providerId="AD" clId="Web-{AB405024-FF97-1D29-39ED-F6D3DFAFCEA7}" dt="2021-08-11T13:53:19.696" v="12" actId="20577"/>
          <ac:spMkLst>
            <pc:docMk/>
            <pc:sldMk cId="1815328276" sldId="314"/>
            <ac:spMk id="7" creationId="{74C8D6D2-A10A-4250-AB5E-D03370C2B684}"/>
          </ac:spMkLst>
        </pc:spChg>
        <pc:spChg chg="add del">
          <ac:chgData name="Claire Patel" userId="S::clairepatel@ygam.org::0b94f1bf-e38b-4ca9-aae9-9cce60fe2f15" providerId="AD" clId="Web-{AB405024-FF97-1D29-39ED-F6D3DFAFCEA7}" dt="2021-08-11T13:55:05.043" v="55"/>
          <ac:spMkLst>
            <pc:docMk/>
            <pc:sldMk cId="1815328276" sldId="314"/>
            <ac:spMk id="8" creationId="{70227970-C3EA-474C-B470-1524445E0302}"/>
          </ac:spMkLst>
        </pc:spChg>
      </pc:sldChg>
      <pc:sldChg chg="new del">
        <pc:chgData name="Claire Patel" userId="S::clairepatel@ygam.org::0b94f1bf-e38b-4ca9-aae9-9cce60fe2f15" providerId="AD" clId="Web-{AB405024-FF97-1D29-39ED-F6D3DFAFCEA7}" dt="2021-08-11T15:18:33.754" v="62"/>
        <pc:sldMkLst>
          <pc:docMk/>
          <pc:sldMk cId="744338666" sldId="315"/>
        </pc:sldMkLst>
      </pc:sldChg>
      <pc:sldChg chg="new del">
        <pc:chgData name="Claire Patel" userId="S::clairepatel@ygam.org::0b94f1bf-e38b-4ca9-aae9-9cce60fe2f15" providerId="AD" clId="Web-{AB405024-FF97-1D29-39ED-F6D3DFAFCEA7}" dt="2021-08-11T16:24:03.848" v="73"/>
        <pc:sldMkLst>
          <pc:docMk/>
          <pc:sldMk cId="1002985244" sldId="315"/>
        </pc:sldMkLst>
      </pc:sldChg>
      <pc:sldChg chg="new">
        <pc:chgData name="Claire Patel" userId="S::clairepatel@ygam.org::0b94f1bf-e38b-4ca9-aae9-9cce60fe2f15" providerId="AD" clId="Web-{AB405024-FF97-1D29-39ED-F6D3DFAFCEA7}" dt="2021-08-11T16:46:36.328" v="74"/>
        <pc:sldMkLst>
          <pc:docMk/>
          <pc:sldMk cId="3859429933" sldId="315"/>
        </pc:sldMkLst>
      </pc:sldChg>
      <pc:sldChg chg="new del">
        <pc:chgData name="Claire Patel" userId="S::clairepatel@ygam.org::0b94f1bf-e38b-4ca9-aae9-9cce60fe2f15" providerId="AD" clId="Web-{AB405024-FF97-1D29-39ED-F6D3DFAFCEA7}" dt="2021-08-11T16:17:30.538" v="71"/>
        <pc:sldMkLst>
          <pc:docMk/>
          <pc:sldMk cId="4014941687" sldId="315"/>
        </pc:sldMkLst>
      </pc:sldChg>
    </pc:docChg>
  </pc:docChgLst>
  <pc:docChgLst>
    <pc:chgData name="Linda Scollins Smith" userId="d6fc3bab-6402-4aaa-81aa-1a76aba14fb4" providerId="ADAL" clId="{B962E2A9-53D1-4C79-A671-E9CB7C224057}"/>
    <pc:docChg chg="undo custSel addSld modSld">
      <pc:chgData name="Linda Scollins Smith" userId="d6fc3bab-6402-4aaa-81aa-1a76aba14fb4" providerId="ADAL" clId="{B962E2A9-53D1-4C79-A671-E9CB7C224057}" dt="2021-04-10T08:53:43.392" v="600" actId="478"/>
      <pc:docMkLst>
        <pc:docMk/>
      </pc:docMkLst>
      <pc:sldChg chg="modSp mod">
        <pc:chgData name="Linda Scollins Smith" userId="d6fc3bab-6402-4aaa-81aa-1a76aba14fb4" providerId="ADAL" clId="{B962E2A9-53D1-4C79-A671-E9CB7C224057}" dt="2021-04-09T10:59:07.991" v="19" actId="20577"/>
        <pc:sldMkLst>
          <pc:docMk/>
          <pc:sldMk cId="901312042" sldId="257"/>
        </pc:sldMkLst>
        <pc:spChg chg="mod">
          <ac:chgData name="Linda Scollins Smith" userId="d6fc3bab-6402-4aaa-81aa-1a76aba14fb4" providerId="ADAL" clId="{B962E2A9-53D1-4C79-A671-E9CB7C224057}" dt="2021-04-09T10:59:07.991" v="19" actId="20577"/>
          <ac:spMkLst>
            <pc:docMk/>
            <pc:sldMk cId="901312042" sldId="257"/>
            <ac:spMk id="2" creationId="{BE082E43-CA32-4077-879D-F6139AD3EE33}"/>
          </ac:spMkLst>
        </pc:spChg>
      </pc:sldChg>
      <pc:sldChg chg="addSp delSp modSp mod">
        <pc:chgData name="Linda Scollins Smith" userId="d6fc3bab-6402-4aaa-81aa-1a76aba14fb4" providerId="ADAL" clId="{B962E2A9-53D1-4C79-A671-E9CB7C224057}" dt="2021-04-10T08:13:55.090" v="584"/>
        <pc:sldMkLst>
          <pc:docMk/>
          <pc:sldMk cId="3899661479" sldId="264"/>
        </pc:sldMkLst>
        <pc:spChg chg="add mod">
          <ac:chgData name="Linda Scollins Smith" userId="d6fc3bab-6402-4aaa-81aa-1a76aba14fb4" providerId="ADAL" clId="{B962E2A9-53D1-4C79-A671-E9CB7C224057}" dt="2021-04-10T08:13:55.090" v="584"/>
          <ac:spMkLst>
            <pc:docMk/>
            <pc:sldMk cId="3899661479" sldId="264"/>
            <ac:spMk id="8" creationId="{69DBD2FC-C688-4CB4-AAAB-047FF464BA2A}"/>
          </ac:spMkLst>
        </pc:spChg>
        <pc:picChg chg="add mod">
          <ac:chgData name="Linda Scollins Smith" userId="d6fc3bab-6402-4aaa-81aa-1a76aba14fb4" providerId="ADAL" clId="{B962E2A9-53D1-4C79-A671-E9CB7C224057}" dt="2021-04-10T08:13:55.090" v="584"/>
          <ac:picMkLst>
            <pc:docMk/>
            <pc:sldMk cId="3899661479" sldId="264"/>
            <ac:picMk id="7" creationId="{A286D8E9-06A8-4218-B6D5-F4C1E31E2C98}"/>
          </ac:picMkLst>
        </pc:picChg>
        <pc:picChg chg="del">
          <ac:chgData name="Linda Scollins Smith" userId="d6fc3bab-6402-4aaa-81aa-1a76aba14fb4" providerId="ADAL" clId="{B962E2A9-53D1-4C79-A671-E9CB7C224057}" dt="2021-04-10T08:13:54.574" v="583" actId="478"/>
          <ac:picMkLst>
            <pc:docMk/>
            <pc:sldMk cId="3899661479" sldId="264"/>
            <ac:picMk id="12" creationId="{50F86C42-6FBD-40EB-A0EF-150DD87F8787}"/>
          </ac:picMkLst>
        </pc:picChg>
      </pc:sldChg>
      <pc:sldChg chg="delSp modSp add mod">
        <pc:chgData name="Linda Scollins Smith" userId="d6fc3bab-6402-4aaa-81aa-1a76aba14fb4" providerId="ADAL" clId="{B962E2A9-53D1-4C79-A671-E9CB7C224057}" dt="2021-04-10T08:53:10.882" v="596" actId="478"/>
        <pc:sldMkLst>
          <pc:docMk/>
          <pc:sldMk cId="4045554744" sldId="269"/>
        </pc:sldMkLst>
        <pc:spChg chg="del mod">
          <ac:chgData name="Linda Scollins Smith" userId="d6fc3bab-6402-4aaa-81aa-1a76aba14fb4" providerId="ADAL" clId="{B962E2A9-53D1-4C79-A671-E9CB7C224057}" dt="2021-04-10T08:53:10.882" v="596" actId="478"/>
          <ac:spMkLst>
            <pc:docMk/>
            <pc:sldMk cId="4045554744" sldId="269"/>
            <ac:spMk id="6" creationId="{BE082E43-CA32-4077-879D-F6139AD3EE33}"/>
          </ac:spMkLst>
        </pc:spChg>
      </pc:sldChg>
      <pc:sldChg chg="add">
        <pc:chgData name="Linda Scollins Smith" userId="d6fc3bab-6402-4aaa-81aa-1a76aba14fb4" providerId="ADAL" clId="{B962E2A9-53D1-4C79-A671-E9CB7C224057}" dt="2021-04-09T10:56:28.153" v="0"/>
        <pc:sldMkLst>
          <pc:docMk/>
          <pc:sldMk cId="2363084369" sldId="270"/>
        </pc:sldMkLst>
      </pc:sldChg>
      <pc:sldChg chg="add">
        <pc:chgData name="Linda Scollins Smith" userId="d6fc3bab-6402-4aaa-81aa-1a76aba14fb4" providerId="ADAL" clId="{B962E2A9-53D1-4C79-A671-E9CB7C224057}" dt="2021-04-09T10:56:28.153" v="0"/>
        <pc:sldMkLst>
          <pc:docMk/>
          <pc:sldMk cId="718268878" sldId="271"/>
        </pc:sldMkLst>
      </pc:sldChg>
      <pc:sldChg chg="add">
        <pc:chgData name="Linda Scollins Smith" userId="d6fc3bab-6402-4aaa-81aa-1a76aba14fb4" providerId="ADAL" clId="{B962E2A9-53D1-4C79-A671-E9CB7C224057}" dt="2021-04-09T10:56:28.153" v="0"/>
        <pc:sldMkLst>
          <pc:docMk/>
          <pc:sldMk cId="3832942987" sldId="272"/>
        </pc:sldMkLst>
      </pc:sldChg>
      <pc:sldChg chg="add">
        <pc:chgData name="Linda Scollins Smith" userId="d6fc3bab-6402-4aaa-81aa-1a76aba14fb4" providerId="ADAL" clId="{B962E2A9-53D1-4C79-A671-E9CB7C224057}" dt="2021-04-09T10:56:28.153" v="0"/>
        <pc:sldMkLst>
          <pc:docMk/>
          <pc:sldMk cId="2535837853" sldId="273"/>
        </pc:sldMkLst>
      </pc:sldChg>
      <pc:sldChg chg="add">
        <pc:chgData name="Linda Scollins Smith" userId="d6fc3bab-6402-4aaa-81aa-1a76aba14fb4" providerId="ADAL" clId="{B962E2A9-53D1-4C79-A671-E9CB7C224057}" dt="2021-04-09T10:56:28.153" v="0"/>
        <pc:sldMkLst>
          <pc:docMk/>
          <pc:sldMk cId="1985802558" sldId="274"/>
        </pc:sldMkLst>
      </pc:sldChg>
      <pc:sldChg chg="add">
        <pc:chgData name="Linda Scollins Smith" userId="d6fc3bab-6402-4aaa-81aa-1a76aba14fb4" providerId="ADAL" clId="{B962E2A9-53D1-4C79-A671-E9CB7C224057}" dt="2021-04-09T10:56:28.153" v="0"/>
        <pc:sldMkLst>
          <pc:docMk/>
          <pc:sldMk cId="3290613286" sldId="275"/>
        </pc:sldMkLst>
      </pc:sldChg>
      <pc:sldChg chg="addSp delSp modSp add mod">
        <pc:chgData name="Linda Scollins Smith" userId="d6fc3bab-6402-4aaa-81aa-1a76aba14fb4" providerId="ADAL" clId="{B962E2A9-53D1-4C79-A671-E9CB7C224057}" dt="2021-04-10T08:14:01.572" v="586"/>
        <pc:sldMkLst>
          <pc:docMk/>
          <pc:sldMk cId="646684867" sldId="276"/>
        </pc:sldMkLst>
        <pc:spChg chg="add mod">
          <ac:chgData name="Linda Scollins Smith" userId="d6fc3bab-6402-4aaa-81aa-1a76aba14fb4" providerId="ADAL" clId="{B962E2A9-53D1-4C79-A671-E9CB7C224057}" dt="2021-04-10T08:14:01.572" v="586"/>
          <ac:spMkLst>
            <pc:docMk/>
            <pc:sldMk cId="646684867" sldId="276"/>
            <ac:spMk id="8" creationId="{9540A340-21EB-4A8B-A00A-006ABA0C68A6}"/>
          </ac:spMkLst>
        </pc:spChg>
        <pc:picChg chg="add mod">
          <ac:chgData name="Linda Scollins Smith" userId="d6fc3bab-6402-4aaa-81aa-1a76aba14fb4" providerId="ADAL" clId="{B962E2A9-53D1-4C79-A671-E9CB7C224057}" dt="2021-04-10T08:14:01.572" v="586"/>
          <ac:picMkLst>
            <pc:docMk/>
            <pc:sldMk cId="646684867" sldId="276"/>
            <ac:picMk id="7" creationId="{4D182E42-D181-4705-A551-015B0ABCE2D2}"/>
          </ac:picMkLst>
        </pc:picChg>
        <pc:picChg chg="del">
          <ac:chgData name="Linda Scollins Smith" userId="d6fc3bab-6402-4aaa-81aa-1a76aba14fb4" providerId="ADAL" clId="{B962E2A9-53D1-4C79-A671-E9CB7C224057}" dt="2021-04-10T08:14:01.200" v="585" actId="478"/>
          <ac:picMkLst>
            <pc:docMk/>
            <pc:sldMk cId="646684867" sldId="276"/>
            <ac:picMk id="12" creationId="{50F86C42-6FBD-40EB-A0EF-150DD87F8787}"/>
          </ac:picMkLst>
        </pc:picChg>
      </pc:sldChg>
      <pc:sldChg chg="delSp add mod">
        <pc:chgData name="Linda Scollins Smith" userId="d6fc3bab-6402-4aaa-81aa-1a76aba14fb4" providerId="ADAL" clId="{B962E2A9-53D1-4C79-A671-E9CB7C224057}" dt="2021-04-10T08:53:17.988" v="597" actId="478"/>
        <pc:sldMkLst>
          <pc:docMk/>
          <pc:sldMk cId="2941784998" sldId="277"/>
        </pc:sldMkLst>
        <pc:spChg chg="del">
          <ac:chgData name="Linda Scollins Smith" userId="d6fc3bab-6402-4aaa-81aa-1a76aba14fb4" providerId="ADAL" clId="{B962E2A9-53D1-4C79-A671-E9CB7C224057}" dt="2021-04-10T08:53:17.988" v="597" actId="478"/>
          <ac:spMkLst>
            <pc:docMk/>
            <pc:sldMk cId="2941784998" sldId="277"/>
            <ac:spMk id="9" creationId="{BE082E43-CA32-4077-879D-F6139AD3EE33}"/>
          </ac:spMkLst>
        </pc:spChg>
      </pc:sldChg>
      <pc:sldChg chg="modSp add mod">
        <pc:chgData name="Linda Scollins Smith" userId="d6fc3bab-6402-4aaa-81aa-1a76aba14fb4" providerId="ADAL" clId="{B962E2A9-53D1-4C79-A671-E9CB7C224057}" dt="2021-04-10T06:42:41.340" v="541" actId="20577"/>
        <pc:sldMkLst>
          <pc:docMk/>
          <pc:sldMk cId="1421691066" sldId="278"/>
        </pc:sldMkLst>
        <pc:spChg chg="mod">
          <ac:chgData name="Linda Scollins Smith" userId="d6fc3bab-6402-4aaa-81aa-1a76aba14fb4" providerId="ADAL" clId="{B962E2A9-53D1-4C79-A671-E9CB7C224057}" dt="2021-04-10T06:42:41.340" v="541" actId="20577"/>
          <ac:spMkLst>
            <pc:docMk/>
            <pc:sldMk cId="1421691066" sldId="278"/>
            <ac:spMk id="6" creationId="{A629948C-ACD7-4AF5-AF26-54B04D16D611}"/>
          </ac:spMkLst>
        </pc:spChg>
      </pc:sldChg>
      <pc:sldChg chg="add">
        <pc:chgData name="Linda Scollins Smith" userId="d6fc3bab-6402-4aaa-81aa-1a76aba14fb4" providerId="ADAL" clId="{B962E2A9-53D1-4C79-A671-E9CB7C224057}" dt="2021-04-09T10:57:00.050" v="1"/>
        <pc:sldMkLst>
          <pc:docMk/>
          <pc:sldMk cId="2162380149" sldId="279"/>
        </pc:sldMkLst>
      </pc:sldChg>
      <pc:sldChg chg="add">
        <pc:chgData name="Linda Scollins Smith" userId="d6fc3bab-6402-4aaa-81aa-1a76aba14fb4" providerId="ADAL" clId="{B962E2A9-53D1-4C79-A671-E9CB7C224057}" dt="2021-04-09T10:57:00.050" v="1"/>
        <pc:sldMkLst>
          <pc:docMk/>
          <pc:sldMk cId="871396596" sldId="280"/>
        </pc:sldMkLst>
      </pc:sldChg>
      <pc:sldChg chg="modSp add mod">
        <pc:chgData name="Linda Scollins Smith" userId="d6fc3bab-6402-4aaa-81aa-1a76aba14fb4" providerId="ADAL" clId="{B962E2A9-53D1-4C79-A671-E9CB7C224057}" dt="2021-04-10T06:43:07.983" v="549" actId="20577"/>
        <pc:sldMkLst>
          <pc:docMk/>
          <pc:sldMk cId="43916640" sldId="281"/>
        </pc:sldMkLst>
        <pc:spChg chg="mod">
          <ac:chgData name="Linda Scollins Smith" userId="d6fc3bab-6402-4aaa-81aa-1a76aba14fb4" providerId="ADAL" clId="{B962E2A9-53D1-4C79-A671-E9CB7C224057}" dt="2021-04-10T06:43:07.983" v="549" actId="20577"/>
          <ac:spMkLst>
            <pc:docMk/>
            <pc:sldMk cId="43916640" sldId="281"/>
            <ac:spMk id="16" creationId="{89145BF4-6DF3-419E-944E-F4FF9A65AB71}"/>
          </ac:spMkLst>
        </pc:spChg>
      </pc:sldChg>
      <pc:sldChg chg="addSp delSp modSp add mod modAnim">
        <pc:chgData name="Linda Scollins Smith" userId="d6fc3bab-6402-4aaa-81aa-1a76aba14fb4" providerId="ADAL" clId="{B962E2A9-53D1-4C79-A671-E9CB7C224057}" dt="2021-04-10T06:45:07.474" v="563"/>
        <pc:sldMkLst>
          <pc:docMk/>
          <pc:sldMk cId="3115222523" sldId="282"/>
        </pc:sldMkLst>
        <pc:spChg chg="add mod">
          <ac:chgData name="Linda Scollins Smith" userId="d6fc3bab-6402-4aaa-81aa-1a76aba14fb4" providerId="ADAL" clId="{B962E2A9-53D1-4C79-A671-E9CB7C224057}" dt="2021-04-10T06:45:07.474" v="563"/>
          <ac:spMkLst>
            <pc:docMk/>
            <pc:sldMk cId="3115222523" sldId="282"/>
            <ac:spMk id="6" creationId="{C6D5F03A-B2A7-41B1-BDD0-E416F8E232CA}"/>
          </ac:spMkLst>
        </pc:spChg>
        <pc:spChg chg="add mod">
          <ac:chgData name="Linda Scollins Smith" userId="d6fc3bab-6402-4aaa-81aa-1a76aba14fb4" providerId="ADAL" clId="{B962E2A9-53D1-4C79-A671-E9CB7C224057}" dt="2021-04-10T06:45:07.474" v="563"/>
          <ac:spMkLst>
            <pc:docMk/>
            <pc:sldMk cId="3115222523" sldId="282"/>
            <ac:spMk id="7" creationId="{9AFB7EDA-DAA5-4801-961C-28E064B2F1A7}"/>
          </ac:spMkLst>
        </pc:spChg>
        <pc:spChg chg="add mod">
          <ac:chgData name="Linda Scollins Smith" userId="d6fc3bab-6402-4aaa-81aa-1a76aba14fb4" providerId="ADAL" clId="{B962E2A9-53D1-4C79-A671-E9CB7C224057}" dt="2021-04-10T06:45:07.474" v="563"/>
          <ac:spMkLst>
            <pc:docMk/>
            <pc:sldMk cId="3115222523" sldId="282"/>
            <ac:spMk id="8" creationId="{3901C04C-42AD-41A4-A340-5EC82236C131}"/>
          </ac:spMkLst>
        </pc:spChg>
        <pc:spChg chg="add mod">
          <ac:chgData name="Linda Scollins Smith" userId="d6fc3bab-6402-4aaa-81aa-1a76aba14fb4" providerId="ADAL" clId="{B962E2A9-53D1-4C79-A671-E9CB7C224057}" dt="2021-04-10T06:45:07.474" v="563"/>
          <ac:spMkLst>
            <pc:docMk/>
            <pc:sldMk cId="3115222523" sldId="282"/>
            <ac:spMk id="10" creationId="{0F650F17-485A-4A0C-9386-F169449FDC52}"/>
          </ac:spMkLst>
        </pc:spChg>
        <pc:spChg chg="add mod">
          <ac:chgData name="Linda Scollins Smith" userId="d6fc3bab-6402-4aaa-81aa-1a76aba14fb4" providerId="ADAL" clId="{B962E2A9-53D1-4C79-A671-E9CB7C224057}" dt="2021-04-10T06:45:07.474" v="563"/>
          <ac:spMkLst>
            <pc:docMk/>
            <pc:sldMk cId="3115222523" sldId="282"/>
            <ac:spMk id="11" creationId="{38890F31-CC7D-434A-8B6D-CA2B777FE185}"/>
          </ac:spMkLst>
        </pc:spChg>
        <pc:spChg chg="add mod">
          <ac:chgData name="Linda Scollins Smith" userId="d6fc3bab-6402-4aaa-81aa-1a76aba14fb4" providerId="ADAL" clId="{B962E2A9-53D1-4C79-A671-E9CB7C224057}" dt="2021-04-10T06:45:07.474" v="563"/>
          <ac:spMkLst>
            <pc:docMk/>
            <pc:sldMk cId="3115222523" sldId="282"/>
            <ac:spMk id="12" creationId="{C25B2683-CF6C-4257-AB76-10476F2BECD9}"/>
          </ac:spMkLst>
        </pc:spChg>
        <pc:spChg chg="add mod">
          <ac:chgData name="Linda Scollins Smith" userId="d6fc3bab-6402-4aaa-81aa-1a76aba14fb4" providerId="ADAL" clId="{B962E2A9-53D1-4C79-A671-E9CB7C224057}" dt="2021-04-10T06:45:07.474" v="563"/>
          <ac:spMkLst>
            <pc:docMk/>
            <pc:sldMk cId="3115222523" sldId="282"/>
            <ac:spMk id="17" creationId="{19C8DCE4-0790-491A-BE10-2855F165E033}"/>
          </ac:spMkLst>
        </pc:spChg>
        <pc:spChg chg="add mod">
          <ac:chgData name="Linda Scollins Smith" userId="d6fc3bab-6402-4aaa-81aa-1a76aba14fb4" providerId="ADAL" clId="{B962E2A9-53D1-4C79-A671-E9CB7C224057}" dt="2021-04-10T06:45:07.474" v="563"/>
          <ac:spMkLst>
            <pc:docMk/>
            <pc:sldMk cId="3115222523" sldId="282"/>
            <ac:spMk id="19" creationId="{90ACE70A-2F5C-4143-98BD-60BC8FB48814}"/>
          </ac:spMkLst>
        </pc:spChg>
        <pc:spChg chg="add mod">
          <ac:chgData name="Linda Scollins Smith" userId="d6fc3bab-6402-4aaa-81aa-1a76aba14fb4" providerId="ADAL" clId="{B962E2A9-53D1-4C79-A671-E9CB7C224057}" dt="2021-04-10T06:45:07.474" v="563"/>
          <ac:spMkLst>
            <pc:docMk/>
            <pc:sldMk cId="3115222523" sldId="282"/>
            <ac:spMk id="21" creationId="{4ACD2D72-2B08-4200-8CE7-C490B65739A7}"/>
          </ac:spMkLst>
        </pc:spChg>
        <pc:spChg chg="add mod">
          <ac:chgData name="Linda Scollins Smith" userId="d6fc3bab-6402-4aaa-81aa-1a76aba14fb4" providerId="ADAL" clId="{B962E2A9-53D1-4C79-A671-E9CB7C224057}" dt="2021-04-10T06:45:07.474" v="563"/>
          <ac:spMkLst>
            <pc:docMk/>
            <pc:sldMk cId="3115222523" sldId="282"/>
            <ac:spMk id="22" creationId="{E9F9467E-246A-46B0-A56F-D077CC62EDDC}"/>
          </ac:spMkLst>
        </pc:spChg>
        <pc:spChg chg="add mod">
          <ac:chgData name="Linda Scollins Smith" userId="d6fc3bab-6402-4aaa-81aa-1a76aba14fb4" providerId="ADAL" clId="{B962E2A9-53D1-4C79-A671-E9CB7C224057}" dt="2021-04-10T06:45:07.474" v="563"/>
          <ac:spMkLst>
            <pc:docMk/>
            <pc:sldMk cId="3115222523" sldId="282"/>
            <ac:spMk id="23" creationId="{2001C6CE-2C69-44CA-BCE3-59180248F349}"/>
          </ac:spMkLst>
        </pc:spChg>
        <pc:spChg chg="add mod">
          <ac:chgData name="Linda Scollins Smith" userId="d6fc3bab-6402-4aaa-81aa-1a76aba14fb4" providerId="ADAL" clId="{B962E2A9-53D1-4C79-A671-E9CB7C224057}" dt="2021-04-10T06:45:07.474" v="563"/>
          <ac:spMkLst>
            <pc:docMk/>
            <pc:sldMk cId="3115222523" sldId="282"/>
            <ac:spMk id="24" creationId="{7D15D0A4-0257-4195-B1B9-4B7B7DE656A6}"/>
          </ac:spMkLst>
        </pc:spChg>
        <pc:picChg chg="del">
          <ac:chgData name="Linda Scollins Smith" userId="d6fc3bab-6402-4aaa-81aa-1a76aba14fb4" providerId="ADAL" clId="{B962E2A9-53D1-4C79-A671-E9CB7C224057}" dt="2021-04-10T06:45:06.227" v="562" actId="478"/>
          <ac:picMkLst>
            <pc:docMk/>
            <pc:sldMk cId="3115222523" sldId="282"/>
            <ac:picMk id="9" creationId="{676343DA-42E7-4991-BAE6-9BB78514C5CA}"/>
          </ac:picMkLst>
        </pc:picChg>
        <pc:picChg chg="add mod">
          <ac:chgData name="Linda Scollins Smith" userId="d6fc3bab-6402-4aaa-81aa-1a76aba14fb4" providerId="ADAL" clId="{B962E2A9-53D1-4C79-A671-E9CB7C224057}" dt="2021-04-10T06:45:07.474" v="563"/>
          <ac:picMkLst>
            <pc:docMk/>
            <pc:sldMk cId="3115222523" sldId="282"/>
            <ac:picMk id="13" creationId="{8EB912CE-4156-435A-B2A1-058EF4FA91DB}"/>
          </ac:picMkLst>
        </pc:picChg>
        <pc:picChg chg="add mod">
          <ac:chgData name="Linda Scollins Smith" userId="d6fc3bab-6402-4aaa-81aa-1a76aba14fb4" providerId="ADAL" clId="{B962E2A9-53D1-4C79-A671-E9CB7C224057}" dt="2021-04-10T06:45:07.474" v="563"/>
          <ac:picMkLst>
            <pc:docMk/>
            <pc:sldMk cId="3115222523" sldId="282"/>
            <ac:picMk id="14" creationId="{9D06AC10-5817-45F3-AB1D-6A42E476CCB5}"/>
          </ac:picMkLst>
        </pc:picChg>
        <pc:picChg chg="add mod">
          <ac:chgData name="Linda Scollins Smith" userId="d6fc3bab-6402-4aaa-81aa-1a76aba14fb4" providerId="ADAL" clId="{B962E2A9-53D1-4C79-A671-E9CB7C224057}" dt="2021-04-10T06:45:07.474" v="563"/>
          <ac:picMkLst>
            <pc:docMk/>
            <pc:sldMk cId="3115222523" sldId="282"/>
            <ac:picMk id="15" creationId="{B7B28EC0-C1C7-4226-8B0B-F53FB0C76B48}"/>
          </ac:picMkLst>
        </pc:picChg>
        <pc:picChg chg="add mod">
          <ac:chgData name="Linda Scollins Smith" userId="d6fc3bab-6402-4aaa-81aa-1a76aba14fb4" providerId="ADAL" clId="{B962E2A9-53D1-4C79-A671-E9CB7C224057}" dt="2021-04-10T06:45:07.474" v="563"/>
          <ac:picMkLst>
            <pc:docMk/>
            <pc:sldMk cId="3115222523" sldId="282"/>
            <ac:picMk id="16" creationId="{A79C5E4D-1594-41F8-843E-0C07C436DE43}"/>
          </ac:picMkLst>
        </pc:picChg>
        <pc:picChg chg="add mod">
          <ac:chgData name="Linda Scollins Smith" userId="d6fc3bab-6402-4aaa-81aa-1a76aba14fb4" providerId="ADAL" clId="{B962E2A9-53D1-4C79-A671-E9CB7C224057}" dt="2021-04-10T06:45:07.474" v="563"/>
          <ac:picMkLst>
            <pc:docMk/>
            <pc:sldMk cId="3115222523" sldId="282"/>
            <ac:picMk id="18" creationId="{B8AE0F90-0981-44A4-9F44-900339DE3C57}"/>
          </ac:picMkLst>
        </pc:picChg>
        <pc:picChg chg="add mod">
          <ac:chgData name="Linda Scollins Smith" userId="d6fc3bab-6402-4aaa-81aa-1a76aba14fb4" providerId="ADAL" clId="{B962E2A9-53D1-4C79-A671-E9CB7C224057}" dt="2021-04-10T06:45:07.474" v="563"/>
          <ac:picMkLst>
            <pc:docMk/>
            <pc:sldMk cId="3115222523" sldId="282"/>
            <ac:picMk id="20" creationId="{F4D4589B-012D-45EE-8D65-6B86A5148284}"/>
          </ac:picMkLst>
        </pc:picChg>
      </pc:sldChg>
      <pc:sldChg chg="modSp add mod">
        <pc:chgData name="Linda Scollins Smith" userId="d6fc3bab-6402-4aaa-81aa-1a76aba14fb4" providerId="ADAL" clId="{B962E2A9-53D1-4C79-A671-E9CB7C224057}" dt="2021-04-10T06:43:18.612" v="553" actId="20577"/>
        <pc:sldMkLst>
          <pc:docMk/>
          <pc:sldMk cId="3109939503" sldId="283"/>
        </pc:sldMkLst>
        <pc:spChg chg="mod">
          <ac:chgData name="Linda Scollins Smith" userId="d6fc3bab-6402-4aaa-81aa-1a76aba14fb4" providerId="ADAL" clId="{B962E2A9-53D1-4C79-A671-E9CB7C224057}" dt="2021-04-10T06:43:18.612" v="553" actId="20577"/>
          <ac:spMkLst>
            <pc:docMk/>
            <pc:sldMk cId="3109939503" sldId="283"/>
            <ac:spMk id="16" creationId="{9D0307E1-8D1C-4D3F-AAC5-DD3CB589D7E1}"/>
          </ac:spMkLst>
        </pc:spChg>
      </pc:sldChg>
      <pc:sldChg chg="modSp add mod">
        <pc:chgData name="Linda Scollins Smith" userId="d6fc3bab-6402-4aaa-81aa-1a76aba14fb4" providerId="ADAL" clId="{B962E2A9-53D1-4C79-A671-E9CB7C224057}" dt="2021-04-10T06:43:25.248" v="557" actId="20577"/>
        <pc:sldMkLst>
          <pc:docMk/>
          <pc:sldMk cId="3481045398" sldId="284"/>
        </pc:sldMkLst>
        <pc:spChg chg="mod">
          <ac:chgData name="Linda Scollins Smith" userId="d6fc3bab-6402-4aaa-81aa-1a76aba14fb4" providerId="ADAL" clId="{B962E2A9-53D1-4C79-A671-E9CB7C224057}" dt="2021-04-10T06:43:25.248" v="557" actId="20577"/>
          <ac:spMkLst>
            <pc:docMk/>
            <pc:sldMk cId="3481045398" sldId="284"/>
            <ac:spMk id="16" creationId="{4CD41F28-E684-456E-9884-0CCC06218D4D}"/>
          </ac:spMkLst>
        </pc:spChg>
      </pc:sldChg>
      <pc:sldChg chg="addSp delSp modSp add mod">
        <pc:chgData name="Linda Scollins Smith" userId="d6fc3bab-6402-4aaa-81aa-1a76aba14fb4" providerId="ADAL" clId="{B962E2A9-53D1-4C79-A671-E9CB7C224057}" dt="2021-04-10T08:14:08.192" v="588"/>
        <pc:sldMkLst>
          <pc:docMk/>
          <pc:sldMk cId="465454776" sldId="285"/>
        </pc:sldMkLst>
        <pc:spChg chg="add mod">
          <ac:chgData name="Linda Scollins Smith" userId="d6fc3bab-6402-4aaa-81aa-1a76aba14fb4" providerId="ADAL" clId="{B962E2A9-53D1-4C79-A671-E9CB7C224057}" dt="2021-04-10T08:14:08.192" v="588"/>
          <ac:spMkLst>
            <pc:docMk/>
            <pc:sldMk cId="465454776" sldId="285"/>
            <ac:spMk id="8" creationId="{F1CF0FC4-14A6-408A-AB4D-9C0C0A3335E5}"/>
          </ac:spMkLst>
        </pc:spChg>
        <pc:picChg chg="add mod">
          <ac:chgData name="Linda Scollins Smith" userId="d6fc3bab-6402-4aaa-81aa-1a76aba14fb4" providerId="ADAL" clId="{B962E2A9-53D1-4C79-A671-E9CB7C224057}" dt="2021-04-10T08:14:08.192" v="588"/>
          <ac:picMkLst>
            <pc:docMk/>
            <pc:sldMk cId="465454776" sldId="285"/>
            <ac:picMk id="7" creationId="{B012EF90-C5F4-4C8E-BD3B-D47989B34923}"/>
          </ac:picMkLst>
        </pc:picChg>
        <pc:picChg chg="del">
          <ac:chgData name="Linda Scollins Smith" userId="d6fc3bab-6402-4aaa-81aa-1a76aba14fb4" providerId="ADAL" clId="{B962E2A9-53D1-4C79-A671-E9CB7C224057}" dt="2021-04-10T08:14:07.612" v="587" actId="478"/>
          <ac:picMkLst>
            <pc:docMk/>
            <pc:sldMk cId="465454776" sldId="285"/>
            <ac:picMk id="12" creationId="{50F86C42-6FBD-40EB-A0EF-150DD87F8787}"/>
          </ac:picMkLst>
        </pc:picChg>
      </pc:sldChg>
      <pc:sldChg chg="delSp add mod">
        <pc:chgData name="Linda Scollins Smith" userId="d6fc3bab-6402-4aaa-81aa-1a76aba14fb4" providerId="ADAL" clId="{B962E2A9-53D1-4C79-A671-E9CB7C224057}" dt="2021-04-10T08:53:25.051" v="598" actId="478"/>
        <pc:sldMkLst>
          <pc:docMk/>
          <pc:sldMk cId="4055755739" sldId="286"/>
        </pc:sldMkLst>
        <pc:spChg chg="del">
          <ac:chgData name="Linda Scollins Smith" userId="d6fc3bab-6402-4aaa-81aa-1a76aba14fb4" providerId="ADAL" clId="{B962E2A9-53D1-4C79-A671-E9CB7C224057}" dt="2021-04-10T08:53:25.051" v="598" actId="478"/>
          <ac:spMkLst>
            <pc:docMk/>
            <pc:sldMk cId="4055755739" sldId="286"/>
            <ac:spMk id="7" creationId="{BE082E43-CA32-4077-879D-F6139AD3EE33}"/>
          </ac:spMkLst>
        </pc:spChg>
      </pc:sldChg>
      <pc:sldChg chg="modSp add mod">
        <pc:chgData name="Linda Scollins Smith" userId="d6fc3bab-6402-4aaa-81aa-1a76aba14fb4" providerId="ADAL" clId="{B962E2A9-53D1-4C79-A671-E9CB7C224057}" dt="2021-04-10T06:43:35.221" v="561" actId="20577"/>
        <pc:sldMkLst>
          <pc:docMk/>
          <pc:sldMk cId="790972866" sldId="287"/>
        </pc:sldMkLst>
        <pc:spChg chg="mod">
          <ac:chgData name="Linda Scollins Smith" userId="d6fc3bab-6402-4aaa-81aa-1a76aba14fb4" providerId="ADAL" clId="{B962E2A9-53D1-4C79-A671-E9CB7C224057}" dt="2021-04-10T06:43:35.221" v="561" actId="20577"/>
          <ac:spMkLst>
            <pc:docMk/>
            <pc:sldMk cId="790972866" sldId="287"/>
            <ac:spMk id="6" creationId="{A629948C-ACD7-4AF5-AF26-54B04D16D611}"/>
          </ac:spMkLst>
        </pc:spChg>
      </pc:sldChg>
      <pc:sldChg chg="add">
        <pc:chgData name="Linda Scollins Smith" userId="d6fc3bab-6402-4aaa-81aa-1a76aba14fb4" providerId="ADAL" clId="{B962E2A9-53D1-4C79-A671-E9CB7C224057}" dt="2021-04-09T10:57:29.890" v="2"/>
        <pc:sldMkLst>
          <pc:docMk/>
          <pc:sldMk cId="1942761126" sldId="288"/>
        </pc:sldMkLst>
      </pc:sldChg>
      <pc:sldChg chg="add">
        <pc:chgData name="Linda Scollins Smith" userId="d6fc3bab-6402-4aaa-81aa-1a76aba14fb4" providerId="ADAL" clId="{B962E2A9-53D1-4C79-A671-E9CB7C224057}" dt="2021-04-09T10:57:29.890" v="2"/>
        <pc:sldMkLst>
          <pc:docMk/>
          <pc:sldMk cId="106106103" sldId="289"/>
        </pc:sldMkLst>
      </pc:sldChg>
      <pc:sldChg chg="add">
        <pc:chgData name="Linda Scollins Smith" userId="d6fc3bab-6402-4aaa-81aa-1a76aba14fb4" providerId="ADAL" clId="{B962E2A9-53D1-4C79-A671-E9CB7C224057}" dt="2021-04-09T10:57:29.890" v="2"/>
        <pc:sldMkLst>
          <pc:docMk/>
          <pc:sldMk cId="4262701959" sldId="290"/>
        </pc:sldMkLst>
      </pc:sldChg>
      <pc:sldChg chg="add">
        <pc:chgData name="Linda Scollins Smith" userId="d6fc3bab-6402-4aaa-81aa-1a76aba14fb4" providerId="ADAL" clId="{B962E2A9-53D1-4C79-A671-E9CB7C224057}" dt="2021-04-09T10:57:29.890" v="2"/>
        <pc:sldMkLst>
          <pc:docMk/>
          <pc:sldMk cId="4246728131" sldId="291"/>
        </pc:sldMkLst>
      </pc:sldChg>
      <pc:sldChg chg="add">
        <pc:chgData name="Linda Scollins Smith" userId="d6fc3bab-6402-4aaa-81aa-1a76aba14fb4" providerId="ADAL" clId="{B962E2A9-53D1-4C79-A671-E9CB7C224057}" dt="2021-04-09T10:57:29.890" v="2"/>
        <pc:sldMkLst>
          <pc:docMk/>
          <pc:sldMk cId="728848420" sldId="292"/>
        </pc:sldMkLst>
      </pc:sldChg>
      <pc:sldChg chg="add">
        <pc:chgData name="Linda Scollins Smith" userId="d6fc3bab-6402-4aaa-81aa-1a76aba14fb4" providerId="ADAL" clId="{B962E2A9-53D1-4C79-A671-E9CB7C224057}" dt="2021-04-09T10:57:29.890" v="2"/>
        <pc:sldMkLst>
          <pc:docMk/>
          <pc:sldMk cId="2813595983" sldId="293"/>
        </pc:sldMkLst>
      </pc:sldChg>
      <pc:sldChg chg="addSp delSp modSp add mod">
        <pc:chgData name="Linda Scollins Smith" userId="d6fc3bab-6402-4aaa-81aa-1a76aba14fb4" providerId="ADAL" clId="{B962E2A9-53D1-4C79-A671-E9CB7C224057}" dt="2021-04-10T08:14:14.664" v="590"/>
        <pc:sldMkLst>
          <pc:docMk/>
          <pc:sldMk cId="3986652338" sldId="294"/>
        </pc:sldMkLst>
        <pc:spChg chg="add mod">
          <ac:chgData name="Linda Scollins Smith" userId="d6fc3bab-6402-4aaa-81aa-1a76aba14fb4" providerId="ADAL" clId="{B962E2A9-53D1-4C79-A671-E9CB7C224057}" dt="2021-04-10T08:14:14.664" v="590"/>
          <ac:spMkLst>
            <pc:docMk/>
            <pc:sldMk cId="3986652338" sldId="294"/>
            <ac:spMk id="8" creationId="{7F21C2F1-C088-47A3-BE2C-D8306F438553}"/>
          </ac:spMkLst>
        </pc:spChg>
        <pc:picChg chg="add mod">
          <ac:chgData name="Linda Scollins Smith" userId="d6fc3bab-6402-4aaa-81aa-1a76aba14fb4" providerId="ADAL" clId="{B962E2A9-53D1-4C79-A671-E9CB7C224057}" dt="2021-04-10T08:14:14.664" v="590"/>
          <ac:picMkLst>
            <pc:docMk/>
            <pc:sldMk cId="3986652338" sldId="294"/>
            <ac:picMk id="7" creationId="{2E039BD0-BA69-458F-957B-42D59317D7E2}"/>
          </ac:picMkLst>
        </pc:picChg>
        <pc:picChg chg="del">
          <ac:chgData name="Linda Scollins Smith" userId="d6fc3bab-6402-4aaa-81aa-1a76aba14fb4" providerId="ADAL" clId="{B962E2A9-53D1-4C79-A671-E9CB7C224057}" dt="2021-04-10T08:14:14.281" v="589" actId="478"/>
          <ac:picMkLst>
            <pc:docMk/>
            <pc:sldMk cId="3986652338" sldId="294"/>
            <ac:picMk id="12" creationId="{50F86C42-6FBD-40EB-A0EF-150DD87F8787}"/>
          </ac:picMkLst>
        </pc:picChg>
      </pc:sldChg>
      <pc:sldChg chg="delSp modSp add mod">
        <pc:chgData name="Linda Scollins Smith" userId="d6fc3bab-6402-4aaa-81aa-1a76aba14fb4" providerId="ADAL" clId="{B962E2A9-53D1-4C79-A671-E9CB7C224057}" dt="2021-04-10T08:53:32.375" v="599" actId="478"/>
        <pc:sldMkLst>
          <pc:docMk/>
          <pc:sldMk cId="1440203601" sldId="295"/>
        </pc:sldMkLst>
        <pc:spChg chg="mod">
          <ac:chgData name="Linda Scollins Smith" userId="d6fc3bab-6402-4aaa-81aa-1a76aba14fb4" providerId="ADAL" clId="{B962E2A9-53D1-4C79-A671-E9CB7C224057}" dt="2021-04-10T06:22:49.019" v="70" actId="20577"/>
          <ac:spMkLst>
            <pc:docMk/>
            <pc:sldMk cId="1440203601" sldId="295"/>
            <ac:spMk id="4" creationId="{35F6CE81-175E-4411-BEF5-88816EEA75DD}"/>
          </ac:spMkLst>
        </pc:spChg>
        <pc:spChg chg="del">
          <ac:chgData name="Linda Scollins Smith" userId="d6fc3bab-6402-4aaa-81aa-1a76aba14fb4" providerId="ADAL" clId="{B962E2A9-53D1-4C79-A671-E9CB7C224057}" dt="2021-04-10T08:53:32.375" v="599" actId="478"/>
          <ac:spMkLst>
            <pc:docMk/>
            <pc:sldMk cId="1440203601" sldId="295"/>
            <ac:spMk id="7" creationId="{BE082E43-CA32-4077-879D-F6139AD3EE33}"/>
          </ac:spMkLst>
        </pc:spChg>
      </pc:sldChg>
      <pc:sldChg chg="addSp delSp modSp add mod">
        <pc:chgData name="Linda Scollins Smith" userId="d6fc3bab-6402-4aaa-81aa-1a76aba14fb4" providerId="ADAL" clId="{B962E2A9-53D1-4C79-A671-E9CB7C224057}" dt="2021-04-10T06:30:16.389" v="166" actId="27636"/>
        <pc:sldMkLst>
          <pc:docMk/>
          <pc:sldMk cId="2408016786" sldId="296"/>
        </pc:sldMkLst>
        <pc:spChg chg="mod">
          <ac:chgData name="Linda Scollins Smith" userId="d6fc3bab-6402-4aaa-81aa-1a76aba14fb4" providerId="ADAL" clId="{B962E2A9-53D1-4C79-A671-E9CB7C224057}" dt="2021-04-10T06:30:16.389" v="166" actId="27636"/>
          <ac:spMkLst>
            <pc:docMk/>
            <pc:sldMk cId="2408016786" sldId="296"/>
            <ac:spMk id="6" creationId="{A629948C-ACD7-4AF5-AF26-54B04D16D611}"/>
          </ac:spMkLst>
        </pc:spChg>
        <pc:picChg chg="del">
          <ac:chgData name="Linda Scollins Smith" userId="d6fc3bab-6402-4aaa-81aa-1a76aba14fb4" providerId="ADAL" clId="{B962E2A9-53D1-4C79-A671-E9CB7C224057}" dt="2021-04-10T06:23:02.211" v="71" actId="478"/>
          <ac:picMkLst>
            <pc:docMk/>
            <pc:sldMk cId="2408016786" sldId="296"/>
            <ac:picMk id="3" creationId="{4DDA49B3-38D1-45BD-B24C-895994281124}"/>
          </ac:picMkLst>
        </pc:picChg>
        <pc:picChg chg="add del mod">
          <ac:chgData name="Linda Scollins Smith" userId="d6fc3bab-6402-4aaa-81aa-1a76aba14fb4" providerId="ADAL" clId="{B962E2A9-53D1-4C79-A671-E9CB7C224057}" dt="2021-04-10T06:28:49.719" v="80" actId="478"/>
          <ac:picMkLst>
            <pc:docMk/>
            <pc:sldMk cId="2408016786" sldId="296"/>
            <ac:picMk id="4" creationId="{C52555BF-8C79-4585-B547-7E39CA41C6F1}"/>
          </ac:picMkLst>
        </pc:picChg>
        <pc:picChg chg="add mod">
          <ac:chgData name="Linda Scollins Smith" userId="d6fc3bab-6402-4aaa-81aa-1a76aba14fb4" providerId="ADAL" clId="{B962E2A9-53D1-4C79-A671-E9CB7C224057}" dt="2021-04-10T06:29:12.055" v="82" actId="1076"/>
          <ac:picMkLst>
            <pc:docMk/>
            <pc:sldMk cId="2408016786" sldId="296"/>
            <ac:picMk id="7" creationId="{8BC837CC-2D9E-4197-9570-80871F65A5D9}"/>
          </ac:picMkLst>
        </pc:picChg>
        <pc:picChg chg="del mod">
          <ac:chgData name="Linda Scollins Smith" userId="d6fc3bab-6402-4aaa-81aa-1a76aba14fb4" providerId="ADAL" clId="{B962E2A9-53D1-4C79-A671-E9CB7C224057}" dt="2021-04-10T06:23:18.056" v="73" actId="21"/>
          <ac:picMkLst>
            <pc:docMk/>
            <pc:sldMk cId="2408016786" sldId="296"/>
            <ac:picMk id="11" creationId="{F4658A59-A3F7-4558-88FA-021A75B113DB}"/>
          </ac:picMkLst>
        </pc:picChg>
      </pc:sldChg>
      <pc:sldChg chg="add">
        <pc:chgData name="Linda Scollins Smith" userId="d6fc3bab-6402-4aaa-81aa-1a76aba14fb4" providerId="ADAL" clId="{B962E2A9-53D1-4C79-A671-E9CB7C224057}" dt="2021-04-09T10:58:15.925" v="3"/>
        <pc:sldMkLst>
          <pc:docMk/>
          <pc:sldMk cId="4031070838" sldId="297"/>
        </pc:sldMkLst>
      </pc:sldChg>
      <pc:sldChg chg="add">
        <pc:chgData name="Linda Scollins Smith" userId="d6fc3bab-6402-4aaa-81aa-1a76aba14fb4" providerId="ADAL" clId="{B962E2A9-53D1-4C79-A671-E9CB7C224057}" dt="2021-04-09T10:58:15.925" v="3"/>
        <pc:sldMkLst>
          <pc:docMk/>
          <pc:sldMk cId="1673728135" sldId="298"/>
        </pc:sldMkLst>
      </pc:sldChg>
      <pc:sldChg chg="modSp add mod">
        <pc:chgData name="Linda Scollins Smith" userId="d6fc3bab-6402-4aaa-81aa-1a76aba14fb4" providerId="ADAL" clId="{B962E2A9-53D1-4C79-A671-E9CB7C224057}" dt="2021-04-10T06:31:45.818" v="237" actId="20577"/>
        <pc:sldMkLst>
          <pc:docMk/>
          <pc:sldMk cId="22120186" sldId="299"/>
        </pc:sldMkLst>
        <pc:spChg chg="mod">
          <ac:chgData name="Linda Scollins Smith" userId="d6fc3bab-6402-4aaa-81aa-1a76aba14fb4" providerId="ADAL" clId="{B962E2A9-53D1-4C79-A671-E9CB7C224057}" dt="2021-04-10T06:31:45.818" v="237" actId="20577"/>
          <ac:spMkLst>
            <pc:docMk/>
            <pc:sldMk cId="22120186" sldId="299"/>
            <ac:spMk id="25" creationId="{CF746786-8B5F-45EB-BBD5-9C9104623DA1}"/>
          </ac:spMkLst>
        </pc:spChg>
        <pc:spChg chg="mod">
          <ac:chgData name="Linda Scollins Smith" userId="d6fc3bab-6402-4aaa-81aa-1a76aba14fb4" providerId="ADAL" clId="{B962E2A9-53D1-4C79-A671-E9CB7C224057}" dt="2021-04-10T06:31:20.576" v="187" actId="20577"/>
          <ac:spMkLst>
            <pc:docMk/>
            <pc:sldMk cId="22120186" sldId="299"/>
            <ac:spMk id="31" creationId="{0DCDFBFF-E86C-4074-AFB1-7474BF31476D}"/>
          </ac:spMkLst>
        </pc:spChg>
      </pc:sldChg>
      <pc:sldChg chg="add">
        <pc:chgData name="Linda Scollins Smith" userId="d6fc3bab-6402-4aaa-81aa-1a76aba14fb4" providerId="ADAL" clId="{B962E2A9-53D1-4C79-A671-E9CB7C224057}" dt="2021-04-09T10:58:15.925" v="3"/>
        <pc:sldMkLst>
          <pc:docMk/>
          <pc:sldMk cId="2867721450" sldId="300"/>
        </pc:sldMkLst>
      </pc:sldChg>
      <pc:sldChg chg="modSp add mod">
        <pc:chgData name="Linda Scollins Smith" userId="d6fc3bab-6402-4aaa-81aa-1a76aba14fb4" providerId="ADAL" clId="{B962E2A9-53D1-4C79-A671-E9CB7C224057}" dt="2021-04-10T06:33:27.197" v="360" actId="20577"/>
        <pc:sldMkLst>
          <pc:docMk/>
          <pc:sldMk cId="3435937325" sldId="301"/>
        </pc:sldMkLst>
        <pc:spChg chg="mod">
          <ac:chgData name="Linda Scollins Smith" userId="d6fc3bab-6402-4aaa-81aa-1a76aba14fb4" providerId="ADAL" clId="{B962E2A9-53D1-4C79-A671-E9CB7C224057}" dt="2021-04-10T06:33:27.197" v="360" actId="20577"/>
          <ac:spMkLst>
            <pc:docMk/>
            <pc:sldMk cId="3435937325" sldId="301"/>
            <ac:spMk id="16" creationId="{4CD41F28-E684-456E-9884-0CCC06218D4D}"/>
          </ac:spMkLst>
        </pc:spChg>
      </pc:sldChg>
      <pc:sldChg chg="addSp delSp modSp add mod">
        <pc:chgData name="Linda Scollins Smith" userId="d6fc3bab-6402-4aaa-81aa-1a76aba14fb4" providerId="ADAL" clId="{B962E2A9-53D1-4C79-A671-E9CB7C224057}" dt="2021-04-10T06:39:47.981" v="537" actId="14100"/>
        <pc:sldMkLst>
          <pc:docMk/>
          <pc:sldMk cId="1450971357" sldId="302"/>
        </pc:sldMkLst>
        <pc:spChg chg="mod">
          <ac:chgData name="Linda Scollins Smith" userId="d6fc3bab-6402-4aaa-81aa-1a76aba14fb4" providerId="ADAL" clId="{B962E2A9-53D1-4C79-A671-E9CB7C224057}" dt="2021-04-10T06:39:16.934" v="534" actId="20577"/>
          <ac:spMkLst>
            <pc:docMk/>
            <pc:sldMk cId="1450971357" sldId="302"/>
            <ac:spMk id="16" creationId="{4CD41F28-E684-456E-9884-0CCC06218D4D}"/>
          </ac:spMkLst>
        </pc:spChg>
        <pc:picChg chg="del">
          <ac:chgData name="Linda Scollins Smith" userId="d6fc3bab-6402-4aaa-81aa-1a76aba14fb4" providerId="ADAL" clId="{B962E2A9-53D1-4C79-A671-E9CB7C224057}" dt="2021-04-10T06:37:16.712" v="439" actId="21"/>
          <ac:picMkLst>
            <pc:docMk/>
            <pc:sldMk cId="1450971357" sldId="302"/>
            <ac:picMk id="3" creationId="{13493278-5DB4-4631-894B-A6FF5B15AC82}"/>
          </ac:picMkLst>
        </pc:picChg>
        <pc:picChg chg="add mod">
          <ac:chgData name="Linda Scollins Smith" userId="d6fc3bab-6402-4aaa-81aa-1a76aba14fb4" providerId="ADAL" clId="{B962E2A9-53D1-4C79-A671-E9CB7C224057}" dt="2021-04-10T06:38:40.768" v="443" actId="1076"/>
          <ac:picMkLst>
            <pc:docMk/>
            <pc:sldMk cId="1450971357" sldId="302"/>
            <ac:picMk id="6" creationId="{2832B687-02ED-4919-822E-16E6326308CE}"/>
          </ac:picMkLst>
        </pc:picChg>
        <pc:picChg chg="add mod">
          <ac:chgData name="Linda Scollins Smith" userId="d6fc3bab-6402-4aaa-81aa-1a76aba14fb4" providerId="ADAL" clId="{B962E2A9-53D1-4C79-A671-E9CB7C224057}" dt="2021-04-10T06:39:47.981" v="537" actId="14100"/>
          <ac:picMkLst>
            <pc:docMk/>
            <pc:sldMk cId="1450971357" sldId="302"/>
            <ac:picMk id="8" creationId="{88F8473F-5FE0-43F2-BB38-9F9EB821C41C}"/>
          </ac:picMkLst>
        </pc:picChg>
      </pc:sldChg>
      <pc:sldChg chg="addSp delSp modSp add mod">
        <pc:chgData name="Linda Scollins Smith" userId="d6fc3bab-6402-4aaa-81aa-1a76aba14fb4" providerId="ADAL" clId="{B962E2A9-53D1-4C79-A671-E9CB7C224057}" dt="2021-04-10T06:58:31.983" v="580" actId="1076"/>
        <pc:sldMkLst>
          <pc:docMk/>
          <pc:sldMk cId="2939567292" sldId="303"/>
        </pc:sldMkLst>
        <pc:spChg chg="del mod">
          <ac:chgData name="Linda Scollins Smith" userId="d6fc3bab-6402-4aaa-81aa-1a76aba14fb4" providerId="ADAL" clId="{B962E2A9-53D1-4C79-A671-E9CB7C224057}" dt="2021-04-10T06:49:30.033" v="577" actId="478"/>
          <ac:spMkLst>
            <pc:docMk/>
            <pc:sldMk cId="2939567292" sldId="303"/>
            <ac:spMk id="6" creationId="{C4811803-ADE0-4060-8033-DF9A3E316652}"/>
          </ac:spMkLst>
        </pc:spChg>
        <pc:spChg chg="del">
          <ac:chgData name="Linda Scollins Smith" userId="d6fc3bab-6402-4aaa-81aa-1a76aba14fb4" providerId="ADAL" clId="{B962E2A9-53D1-4C79-A671-E9CB7C224057}" dt="2021-04-10T06:48:27.490" v="568" actId="478"/>
          <ac:spMkLst>
            <pc:docMk/>
            <pc:sldMk cId="2939567292" sldId="303"/>
            <ac:spMk id="7" creationId="{7AE2DF97-2105-4EEF-B164-CC8D3568CCAF}"/>
          </ac:spMkLst>
        </pc:spChg>
        <pc:spChg chg="del mod">
          <ac:chgData name="Linda Scollins Smith" userId="d6fc3bab-6402-4aaa-81aa-1a76aba14fb4" providerId="ADAL" clId="{B962E2A9-53D1-4C79-A671-E9CB7C224057}" dt="2021-04-10T06:49:30.033" v="577" actId="478"/>
          <ac:spMkLst>
            <pc:docMk/>
            <pc:sldMk cId="2939567292" sldId="303"/>
            <ac:spMk id="11" creationId="{D204A8CD-EE72-4468-BB01-E21EAACDE76D}"/>
          </ac:spMkLst>
        </pc:spChg>
        <pc:spChg chg="del mod">
          <ac:chgData name="Linda Scollins Smith" userId="d6fc3bab-6402-4aaa-81aa-1a76aba14fb4" providerId="ADAL" clId="{B962E2A9-53D1-4C79-A671-E9CB7C224057}" dt="2021-04-10T06:49:30.033" v="577" actId="478"/>
          <ac:spMkLst>
            <pc:docMk/>
            <pc:sldMk cId="2939567292" sldId="303"/>
            <ac:spMk id="12" creationId="{860A7FFC-4DEC-41F4-926A-096A8F097CAF}"/>
          </ac:spMkLst>
        </pc:spChg>
        <pc:spChg chg="del">
          <ac:chgData name="Linda Scollins Smith" userId="d6fc3bab-6402-4aaa-81aa-1a76aba14fb4" providerId="ADAL" clId="{B962E2A9-53D1-4C79-A671-E9CB7C224057}" dt="2021-04-10T06:48:28.776" v="569" actId="478"/>
          <ac:spMkLst>
            <pc:docMk/>
            <pc:sldMk cId="2939567292" sldId="303"/>
            <ac:spMk id="13" creationId="{6E2F1B1D-7F17-4D4C-A22B-E5D0F24AB3A2}"/>
          </ac:spMkLst>
        </pc:spChg>
        <pc:picChg chg="del mod">
          <ac:chgData name="Linda Scollins Smith" userId="d6fc3bab-6402-4aaa-81aa-1a76aba14fb4" providerId="ADAL" clId="{B962E2A9-53D1-4C79-A671-E9CB7C224057}" dt="2021-04-10T06:49:05.687" v="576" actId="478"/>
          <ac:picMkLst>
            <pc:docMk/>
            <pc:sldMk cId="2939567292" sldId="303"/>
            <ac:picMk id="3" creationId="{E91405CE-3A9A-4881-BE62-49984C923847}"/>
          </ac:picMkLst>
        </pc:picChg>
        <pc:picChg chg="add del mod">
          <ac:chgData name="Linda Scollins Smith" userId="d6fc3bab-6402-4aaa-81aa-1a76aba14fb4" providerId="ADAL" clId="{B962E2A9-53D1-4C79-A671-E9CB7C224057}" dt="2021-04-10T06:58:28.396" v="578" actId="478"/>
          <ac:picMkLst>
            <pc:docMk/>
            <pc:sldMk cId="2939567292" sldId="303"/>
            <ac:picMk id="8" creationId="{23A90940-8C00-40B8-9ED4-FF59FC54A806}"/>
          </ac:picMkLst>
        </pc:picChg>
        <pc:picChg chg="add mod">
          <ac:chgData name="Linda Scollins Smith" userId="d6fc3bab-6402-4aaa-81aa-1a76aba14fb4" providerId="ADAL" clId="{B962E2A9-53D1-4C79-A671-E9CB7C224057}" dt="2021-04-10T06:58:31.983" v="580" actId="1076"/>
          <ac:picMkLst>
            <pc:docMk/>
            <pc:sldMk cId="2939567292" sldId="303"/>
            <ac:picMk id="14" creationId="{850D670F-4D1E-4F77-A40E-218A89E8187A}"/>
          </ac:picMkLst>
        </pc:picChg>
      </pc:sldChg>
      <pc:sldChg chg="addSp delSp modSp add mod">
        <pc:chgData name="Linda Scollins Smith" userId="d6fc3bab-6402-4aaa-81aa-1a76aba14fb4" providerId="ADAL" clId="{B962E2A9-53D1-4C79-A671-E9CB7C224057}" dt="2021-04-10T08:14:21.360" v="592"/>
        <pc:sldMkLst>
          <pc:docMk/>
          <pc:sldMk cId="2112079677" sldId="304"/>
        </pc:sldMkLst>
        <pc:spChg chg="add mod">
          <ac:chgData name="Linda Scollins Smith" userId="d6fc3bab-6402-4aaa-81aa-1a76aba14fb4" providerId="ADAL" clId="{B962E2A9-53D1-4C79-A671-E9CB7C224057}" dt="2021-04-10T08:14:21.360" v="592"/>
          <ac:spMkLst>
            <pc:docMk/>
            <pc:sldMk cId="2112079677" sldId="304"/>
            <ac:spMk id="8" creationId="{0FE0ACBC-1CEA-41F0-9BEC-2248CB43CA96}"/>
          </ac:spMkLst>
        </pc:spChg>
        <pc:picChg chg="add mod">
          <ac:chgData name="Linda Scollins Smith" userId="d6fc3bab-6402-4aaa-81aa-1a76aba14fb4" providerId="ADAL" clId="{B962E2A9-53D1-4C79-A671-E9CB7C224057}" dt="2021-04-10T08:14:21.360" v="592"/>
          <ac:picMkLst>
            <pc:docMk/>
            <pc:sldMk cId="2112079677" sldId="304"/>
            <ac:picMk id="7" creationId="{782E53DF-DA89-4B32-A88A-5EB7F64FE53D}"/>
          </ac:picMkLst>
        </pc:picChg>
        <pc:picChg chg="del">
          <ac:chgData name="Linda Scollins Smith" userId="d6fc3bab-6402-4aaa-81aa-1a76aba14fb4" providerId="ADAL" clId="{B962E2A9-53D1-4C79-A671-E9CB7C224057}" dt="2021-04-10T08:14:21.013" v="591" actId="478"/>
          <ac:picMkLst>
            <pc:docMk/>
            <pc:sldMk cId="2112079677" sldId="304"/>
            <ac:picMk id="12" creationId="{50F86C42-6FBD-40EB-A0EF-150DD87F8787}"/>
          </ac:picMkLst>
        </pc:picChg>
      </pc:sldChg>
      <pc:sldChg chg="delSp add mod">
        <pc:chgData name="Linda Scollins Smith" userId="d6fc3bab-6402-4aaa-81aa-1a76aba14fb4" providerId="ADAL" clId="{B962E2A9-53D1-4C79-A671-E9CB7C224057}" dt="2021-04-10T08:53:43.392" v="600" actId="478"/>
        <pc:sldMkLst>
          <pc:docMk/>
          <pc:sldMk cId="3771582903" sldId="305"/>
        </pc:sldMkLst>
        <pc:spChg chg="del">
          <ac:chgData name="Linda Scollins Smith" userId="d6fc3bab-6402-4aaa-81aa-1a76aba14fb4" providerId="ADAL" clId="{B962E2A9-53D1-4C79-A671-E9CB7C224057}" dt="2021-04-10T08:53:43.392" v="600" actId="478"/>
          <ac:spMkLst>
            <pc:docMk/>
            <pc:sldMk cId="3771582903" sldId="305"/>
            <ac:spMk id="7" creationId="{BE082E43-CA32-4077-879D-F6139AD3EE33}"/>
          </ac:spMkLst>
        </pc:spChg>
      </pc:sldChg>
      <pc:sldChg chg="modSp add mod">
        <pc:chgData name="Linda Scollins Smith" userId="d6fc3bab-6402-4aaa-81aa-1a76aba14fb4" providerId="ADAL" clId="{B962E2A9-53D1-4C79-A671-E9CB7C224057}" dt="2021-04-10T06:58:47.315" v="582" actId="1076"/>
        <pc:sldMkLst>
          <pc:docMk/>
          <pc:sldMk cId="933657509" sldId="306"/>
        </pc:sldMkLst>
        <pc:picChg chg="mod">
          <ac:chgData name="Linda Scollins Smith" userId="d6fc3bab-6402-4aaa-81aa-1a76aba14fb4" providerId="ADAL" clId="{B962E2A9-53D1-4C79-A671-E9CB7C224057}" dt="2021-04-10T06:58:47.315" v="582" actId="1076"/>
          <ac:picMkLst>
            <pc:docMk/>
            <pc:sldMk cId="933657509" sldId="306"/>
            <ac:picMk id="3" creationId="{2D80E36A-FF0B-4CA8-B003-4344D8D2CA09}"/>
          </ac:picMkLst>
        </pc:picChg>
      </pc:sldChg>
      <pc:sldChg chg="add">
        <pc:chgData name="Linda Scollins Smith" userId="d6fc3bab-6402-4aaa-81aa-1a76aba14fb4" providerId="ADAL" clId="{B962E2A9-53D1-4C79-A671-E9CB7C224057}" dt="2021-04-09T10:58:48.298" v="4"/>
        <pc:sldMkLst>
          <pc:docMk/>
          <pc:sldMk cId="875720521" sldId="307"/>
        </pc:sldMkLst>
      </pc:sldChg>
      <pc:sldChg chg="add">
        <pc:chgData name="Linda Scollins Smith" userId="d6fc3bab-6402-4aaa-81aa-1a76aba14fb4" providerId="ADAL" clId="{B962E2A9-53D1-4C79-A671-E9CB7C224057}" dt="2021-04-09T10:58:48.298" v="4"/>
        <pc:sldMkLst>
          <pc:docMk/>
          <pc:sldMk cId="3331073249" sldId="308"/>
        </pc:sldMkLst>
      </pc:sldChg>
      <pc:sldChg chg="add">
        <pc:chgData name="Linda Scollins Smith" userId="d6fc3bab-6402-4aaa-81aa-1a76aba14fb4" providerId="ADAL" clId="{B962E2A9-53D1-4C79-A671-E9CB7C224057}" dt="2021-04-09T10:58:48.298" v="4"/>
        <pc:sldMkLst>
          <pc:docMk/>
          <pc:sldMk cId="2104990035" sldId="309"/>
        </pc:sldMkLst>
      </pc:sldChg>
      <pc:sldChg chg="add">
        <pc:chgData name="Linda Scollins Smith" userId="d6fc3bab-6402-4aaa-81aa-1a76aba14fb4" providerId="ADAL" clId="{B962E2A9-53D1-4C79-A671-E9CB7C224057}" dt="2021-04-09T10:58:48.298" v="4"/>
        <pc:sldMkLst>
          <pc:docMk/>
          <pc:sldMk cId="3323413780" sldId="310"/>
        </pc:sldMkLst>
      </pc:sldChg>
      <pc:sldChg chg="add">
        <pc:chgData name="Linda Scollins Smith" userId="d6fc3bab-6402-4aaa-81aa-1a76aba14fb4" providerId="ADAL" clId="{B962E2A9-53D1-4C79-A671-E9CB7C224057}" dt="2021-04-09T10:58:48.298" v="4"/>
        <pc:sldMkLst>
          <pc:docMk/>
          <pc:sldMk cId="4282871869" sldId="311"/>
        </pc:sldMkLst>
      </pc:sldChg>
      <pc:sldChg chg="add">
        <pc:chgData name="Linda Scollins Smith" userId="d6fc3bab-6402-4aaa-81aa-1a76aba14fb4" providerId="ADAL" clId="{B962E2A9-53D1-4C79-A671-E9CB7C224057}" dt="2021-04-09T10:58:48.298" v="4"/>
        <pc:sldMkLst>
          <pc:docMk/>
          <pc:sldMk cId="3449299717" sldId="312"/>
        </pc:sldMkLst>
      </pc:sldChg>
      <pc:sldChg chg="addSp delSp modSp add mod">
        <pc:chgData name="Linda Scollins Smith" userId="d6fc3bab-6402-4aaa-81aa-1a76aba14fb4" providerId="ADAL" clId="{B962E2A9-53D1-4C79-A671-E9CB7C224057}" dt="2021-04-10T08:14:28.182" v="594"/>
        <pc:sldMkLst>
          <pc:docMk/>
          <pc:sldMk cId="2760686603" sldId="313"/>
        </pc:sldMkLst>
        <pc:spChg chg="add mod">
          <ac:chgData name="Linda Scollins Smith" userId="d6fc3bab-6402-4aaa-81aa-1a76aba14fb4" providerId="ADAL" clId="{B962E2A9-53D1-4C79-A671-E9CB7C224057}" dt="2021-04-10T08:14:28.182" v="594"/>
          <ac:spMkLst>
            <pc:docMk/>
            <pc:sldMk cId="2760686603" sldId="313"/>
            <ac:spMk id="8" creationId="{0D83E6DD-9786-4C0C-BC3F-DCD28EEF1D51}"/>
          </ac:spMkLst>
        </pc:spChg>
        <pc:picChg chg="add mod">
          <ac:chgData name="Linda Scollins Smith" userId="d6fc3bab-6402-4aaa-81aa-1a76aba14fb4" providerId="ADAL" clId="{B962E2A9-53D1-4C79-A671-E9CB7C224057}" dt="2021-04-10T08:14:28.182" v="594"/>
          <ac:picMkLst>
            <pc:docMk/>
            <pc:sldMk cId="2760686603" sldId="313"/>
            <ac:picMk id="7" creationId="{97A3901C-1B6D-424D-8535-C73328D89DDE}"/>
          </ac:picMkLst>
        </pc:picChg>
        <pc:picChg chg="del">
          <ac:chgData name="Linda Scollins Smith" userId="d6fc3bab-6402-4aaa-81aa-1a76aba14fb4" providerId="ADAL" clId="{B962E2A9-53D1-4C79-A671-E9CB7C224057}" dt="2021-04-10T08:14:27.850" v="593" actId="478"/>
          <ac:picMkLst>
            <pc:docMk/>
            <pc:sldMk cId="2760686603" sldId="313"/>
            <ac:picMk id="12" creationId="{50F86C42-6FBD-40EB-A0EF-150DD87F8787}"/>
          </ac:picMkLst>
        </pc:picChg>
      </pc:sldChg>
    </pc:docChg>
  </pc:docChgLst>
  <pc:docChgLst>
    <pc:chgData name="Claire Patel" userId="S::clairepatel@ygam.org::0b94f1bf-e38b-4ca9-aae9-9cce60fe2f15" providerId="AD" clId="Web-{B67B612A-E442-6B7A-14CD-05475CDE2EEC}"/>
    <pc:docChg chg="addSld delSld">
      <pc:chgData name="Claire Patel" userId="S::clairepatel@ygam.org::0b94f1bf-e38b-4ca9-aae9-9cce60fe2f15" providerId="AD" clId="Web-{B67B612A-E442-6B7A-14CD-05475CDE2EEC}" dt="2021-09-29T13:57:30.799" v="3"/>
      <pc:docMkLst>
        <pc:docMk/>
      </pc:docMkLst>
      <pc:sldChg chg="new del">
        <pc:chgData name="Claire Patel" userId="S::clairepatel@ygam.org::0b94f1bf-e38b-4ca9-aae9-9cce60fe2f15" providerId="AD" clId="Web-{B67B612A-E442-6B7A-14CD-05475CDE2EEC}" dt="2021-09-29T13:57:30.799" v="3"/>
        <pc:sldMkLst>
          <pc:docMk/>
          <pc:sldMk cId="1960096862" sldId="418"/>
        </pc:sldMkLst>
      </pc:sldChg>
      <pc:sldChg chg="add del replId">
        <pc:chgData name="Claire Patel" userId="S::clairepatel@ygam.org::0b94f1bf-e38b-4ca9-aae9-9cce60fe2f15" providerId="AD" clId="Web-{B67B612A-E442-6B7A-14CD-05475CDE2EEC}" dt="2021-09-29T12:47:31.359" v="1"/>
        <pc:sldMkLst>
          <pc:docMk/>
          <pc:sldMk cId="2490667906" sldId="418"/>
        </pc:sldMkLst>
      </pc:sldChg>
    </pc:docChg>
  </pc:docChgLst>
  <pc:docChgLst>
    <pc:chgData name="Claire Patel" userId="S::clairepatel@ygam.org::0b94f1bf-e38b-4ca9-aae9-9cce60fe2f15" providerId="AD" clId="Web-{188A0495-26C9-3ACF-6B73-D3EDCBCF724A}"/>
    <pc:docChg chg="modSld">
      <pc:chgData name="Claire Patel" userId="S::clairepatel@ygam.org::0b94f1bf-e38b-4ca9-aae9-9cce60fe2f15" providerId="AD" clId="Web-{188A0495-26C9-3ACF-6B73-D3EDCBCF724A}" dt="2021-08-18T17:42:03.361" v="4" actId="14100"/>
      <pc:docMkLst>
        <pc:docMk/>
      </pc:docMkLst>
      <pc:sldChg chg="modSp">
        <pc:chgData name="Claire Patel" userId="S::clairepatel@ygam.org::0b94f1bf-e38b-4ca9-aae9-9cce60fe2f15" providerId="AD" clId="Web-{188A0495-26C9-3ACF-6B73-D3EDCBCF724A}" dt="2021-08-18T17:41:53.548" v="3" actId="1076"/>
        <pc:sldMkLst>
          <pc:docMk/>
          <pc:sldMk cId="1357966024" sldId="371"/>
        </pc:sldMkLst>
        <pc:graphicFrameChg chg="mod">
          <ac:chgData name="Claire Patel" userId="S::clairepatel@ygam.org::0b94f1bf-e38b-4ca9-aae9-9cce60fe2f15" providerId="AD" clId="Web-{188A0495-26C9-3ACF-6B73-D3EDCBCF724A}" dt="2021-08-18T17:41:53.548" v="3" actId="1076"/>
          <ac:graphicFrameMkLst>
            <pc:docMk/>
            <pc:sldMk cId="1357966024" sldId="371"/>
            <ac:graphicFrameMk id="8" creationId="{4492D2CC-CD0D-4F74-B302-30551A535644}"/>
          </ac:graphicFrameMkLst>
        </pc:graphicFrameChg>
      </pc:sldChg>
      <pc:sldChg chg="modSp">
        <pc:chgData name="Claire Patel" userId="S::clairepatel@ygam.org::0b94f1bf-e38b-4ca9-aae9-9cce60fe2f15" providerId="AD" clId="Web-{188A0495-26C9-3ACF-6B73-D3EDCBCF724A}" dt="2021-08-18T17:42:03.361" v="4" actId="14100"/>
        <pc:sldMkLst>
          <pc:docMk/>
          <pc:sldMk cId="655137663" sldId="372"/>
        </pc:sldMkLst>
        <pc:graphicFrameChg chg="mod">
          <ac:chgData name="Claire Patel" userId="S::clairepatel@ygam.org::0b94f1bf-e38b-4ca9-aae9-9cce60fe2f15" providerId="AD" clId="Web-{188A0495-26C9-3ACF-6B73-D3EDCBCF724A}" dt="2021-08-18T17:42:03.361" v="4" actId="14100"/>
          <ac:graphicFrameMkLst>
            <pc:docMk/>
            <pc:sldMk cId="655137663" sldId="372"/>
            <ac:graphicFrameMk id="18" creationId="{94407F19-F9BA-4482-A23C-5D0DDB9E67F9}"/>
          </ac:graphicFrameMkLst>
        </pc:graphicFrameChg>
      </pc:sldChg>
    </pc:docChg>
  </pc:docChgLst>
  <pc:docChgLst>
    <pc:chgData name="Claire Patel" userId="S::clairepatel@ygam.org::0b94f1bf-e38b-4ca9-aae9-9cce60fe2f15" providerId="AD" clId="Web-{561917F5-3AB2-CF2E-34A8-853AA640C2CE}"/>
    <pc:docChg chg="modSld">
      <pc:chgData name="Claire Patel" userId="S::clairepatel@ygam.org::0b94f1bf-e38b-4ca9-aae9-9cce60fe2f15" providerId="AD" clId="Web-{561917F5-3AB2-CF2E-34A8-853AA640C2CE}" dt="2021-08-12T08:12:34.868" v="45"/>
      <pc:docMkLst>
        <pc:docMk/>
      </pc:docMkLst>
      <pc:sldChg chg="modSp">
        <pc:chgData name="Claire Patel" userId="S::clairepatel@ygam.org::0b94f1bf-e38b-4ca9-aae9-9cce60fe2f15" providerId="AD" clId="Web-{561917F5-3AB2-CF2E-34A8-853AA640C2CE}" dt="2021-08-12T08:11:41.163" v="25" actId="20577"/>
        <pc:sldMkLst>
          <pc:docMk/>
          <pc:sldMk cId="3331073249" sldId="308"/>
        </pc:sldMkLst>
        <pc:spChg chg="mod">
          <ac:chgData name="Claire Patel" userId="S::clairepatel@ygam.org::0b94f1bf-e38b-4ca9-aae9-9cce60fe2f15" providerId="AD" clId="Web-{561917F5-3AB2-CF2E-34A8-853AA640C2CE}" dt="2021-08-12T08:11:41.163" v="25" actId="20577"/>
          <ac:spMkLst>
            <pc:docMk/>
            <pc:sldMk cId="3331073249" sldId="308"/>
            <ac:spMk id="6" creationId="{12C7D641-36E4-416E-A55F-24F6FCF3A212}"/>
          </ac:spMkLst>
        </pc:spChg>
        <pc:picChg chg="mod">
          <ac:chgData name="Claire Patel" userId="S::clairepatel@ygam.org::0b94f1bf-e38b-4ca9-aae9-9cce60fe2f15" providerId="AD" clId="Web-{561917F5-3AB2-CF2E-34A8-853AA640C2CE}" dt="2021-08-12T08:11:32.397" v="21" actId="1076"/>
          <ac:picMkLst>
            <pc:docMk/>
            <pc:sldMk cId="3331073249" sldId="308"/>
            <ac:picMk id="3" creationId="{1E49017A-AE11-4158-BEA7-A2A67E495577}"/>
          </ac:picMkLst>
        </pc:picChg>
      </pc:sldChg>
      <pc:sldChg chg="modSp">
        <pc:chgData name="Claire Patel" userId="S::clairepatel@ygam.org::0b94f1bf-e38b-4ca9-aae9-9cce60fe2f15" providerId="AD" clId="Web-{561917F5-3AB2-CF2E-34A8-853AA640C2CE}" dt="2021-08-12T08:12:25.102" v="43" actId="20577"/>
        <pc:sldMkLst>
          <pc:docMk/>
          <pc:sldMk cId="3859429933" sldId="315"/>
        </pc:sldMkLst>
        <pc:spChg chg="mod">
          <ac:chgData name="Claire Patel" userId="S::clairepatel@ygam.org::0b94f1bf-e38b-4ca9-aae9-9cce60fe2f15" providerId="AD" clId="Web-{561917F5-3AB2-CF2E-34A8-853AA640C2CE}" dt="2021-08-12T08:12:25.102" v="43" actId="20577"/>
          <ac:spMkLst>
            <pc:docMk/>
            <pc:sldMk cId="3859429933" sldId="315"/>
            <ac:spMk id="3" creationId="{DB8B2F30-D5BA-41A2-B6FF-623FA90E07EC}"/>
          </ac:spMkLst>
        </pc:spChg>
      </pc:sldChg>
      <pc:sldChg chg="delSp modSp">
        <pc:chgData name="Claire Patel" userId="S::clairepatel@ygam.org::0b94f1bf-e38b-4ca9-aae9-9cce60fe2f15" providerId="AD" clId="Web-{561917F5-3AB2-CF2E-34A8-853AA640C2CE}" dt="2021-08-12T08:12:34.868" v="45"/>
        <pc:sldMkLst>
          <pc:docMk/>
          <pc:sldMk cId="4242277523" sldId="316"/>
        </pc:sldMkLst>
        <pc:spChg chg="del mod">
          <ac:chgData name="Claire Patel" userId="S::clairepatel@ygam.org::0b94f1bf-e38b-4ca9-aae9-9cce60fe2f15" providerId="AD" clId="Web-{561917F5-3AB2-CF2E-34A8-853AA640C2CE}" dt="2021-08-12T08:12:34.868" v="45"/>
          <ac:spMkLst>
            <pc:docMk/>
            <pc:sldMk cId="4242277523" sldId="316"/>
            <ac:spMk id="10" creationId="{BE082E43-CA32-4077-879D-F6139AD3EE33}"/>
          </ac:spMkLst>
        </pc:spChg>
      </pc:sldChg>
    </pc:docChg>
  </pc:docChgLst>
  <pc:docChgLst>
    <pc:chgData name="Linda Scollins Smith" userId="d6fc3bab-6402-4aaa-81aa-1a76aba14fb4" providerId="ADAL" clId="{B49C5019-4BB7-421E-8352-97CA6263597F}"/>
    <pc:docChg chg="custSel modSld">
      <pc:chgData name="Linda Scollins Smith" userId="d6fc3bab-6402-4aaa-81aa-1a76aba14fb4" providerId="ADAL" clId="{B49C5019-4BB7-421E-8352-97CA6263597F}" dt="2021-09-20T05:15:00.768" v="155" actId="1076"/>
      <pc:docMkLst>
        <pc:docMk/>
      </pc:docMkLst>
      <pc:sldChg chg="modSp mod">
        <pc:chgData name="Linda Scollins Smith" userId="d6fc3bab-6402-4aaa-81aa-1a76aba14fb4" providerId="ADAL" clId="{B49C5019-4BB7-421E-8352-97CA6263597F}" dt="2021-09-20T05:11:47.775" v="144" actId="27636"/>
        <pc:sldMkLst>
          <pc:docMk/>
          <pc:sldMk cId="1421691066" sldId="278"/>
        </pc:sldMkLst>
        <pc:spChg chg="mod">
          <ac:chgData name="Linda Scollins Smith" userId="d6fc3bab-6402-4aaa-81aa-1a76aba14fb4" providerId="ADAL" clId="{B49C5019-4BB7-421E-8352-97CA6263597F}" dt="2021-09-20T05:11:47.775" v="144" actId="27636"/>
          <ac:spMkLst>
            <pc:docMk/>
            <pc:sldMk cId="1421691066" sldId="278"/>
            <ac:spMk id="6" creationId="{A629948C-ACD7-4AF5-AF26-54B04D16D611}"/>
          </ac:spMkLst>
        </pc:spChg>
      </pc:sldChg>
      <pc:sldChg chg="addSp delSp modSp mod">
        <pc:chgData name="Linda Scollins Smith" userId="d6fc3bab-6402-4aaa-81aa-1a76aba14fb4" providerId="ADAL" clId="{B49C5019-4BB7-421E-8352-97CA6263597F}" dt="2021-09-20T05:10:58.331" v="96" actId="1076"/>
        <pc:sldMkLst>
          <pc:docMk/>
          <pc:sldMk cId="43916640" sldId="281"/>
        </pc:sldMkLst>
        <pc:graphicFrameChg chg="mod">
          <ac:chgData name="Linda Scollins Smith" userId="d6fc3bab-6402-4aaa-81aa-1a76aba14fb4" providerId="ADAL" clId="{B49C5019-4BB7-421E-8352-97CA6263597F}" dt="2021-09-20T05:10:40.196" v="93" actId="113"/>
          <ac:graphicFrameMkLst>
            <pc:docMk/>
            <pc:sldMk cId="43916640" sldId="281"/>
            <ac:graphicFrameMk id="18" creationId="{432D14AE-34D9-403E-9D40-E81A684E2E1F}"/>
          </ac:graphicFrameMkLst>
        </pc:graphicFrameChg>
        <pc:picChg chg="add mod">
          <ac:chgData name="Linda Scollins Smith" userId="d6fc3bab-6402-4aaa-81aa-1a76aba14fb4" providerId="ADAL" clId="{B49C5019-4BB7-421E-8352-97CA6263597F}" dt="2021-09-20T05:10:58.331" v="96" actId="1076"/>
          <ac:picMkLst>
            <pc:docMk/>
            <pc:sldMk cId="43916640" sldId="281"/>
            <ac:picMk id="6" creationId="{DB9AC806-1E42-41E4-87E5-DEB478F586EA}"/>
          </ac:picMkLst>
        </pc:picChg>
        <pc:picChg chg="del">
          <ac:chgData name="Linda Scollins Smith" userId="d6fc3bab-6402-4aaa-81aa-1a76aba14fb4" providerId="ADAL" clId="{B49C5019-4BB7-421E-8352-97CA6263597F}" dt="2021-09-20T05:10:46.359" v="94" actId="21"/>
          <ac:picMkLst>
            <pc:docMk/>
            <pc:sldMk cId="43916640" sldId="281"/>
            <ac:picMk id="8" creationId="{6458D052-29E4-4FE5-BCCB-0562B65CC74D}"/>
          </ac:picMkLst>
        </pc:picChg>
      </pc:sldChg>
      <pc:sldChg chg="modSp mod">
        <pc:chgData name="Linda Scollins Smith" userId="d6fc3bab-6402-4aaa-81aa-1a76aba14fb4" providerId="ADAL" clId="{B49C5019-4BB7-421E-8352-97CA6263597F}" dt="2021-09-20T05:12:24.727" v="148" actId="20577"/>
        <pc:sldMkLst>
          <pc:docMk/>
          <pc:sldMk cId="790972866" sldId="287"/>
        </pc:sldMkLst>
        <pc:spChg chg="mod">
          <ac:chgData name="Linda Scollins Smith" userId="d6fc3bab-6402-4aaa-81aa-1a76aba14fb4" providerId="ADAL" clId="{B49C5019-4BB7-421E-8352-97CA6263597F}" dt="2021-09-20T05:12:24.727" v="148" actId="20577"/>
          <ac:spMkLst>
            <pc:docMk/>
            <pc:sldMk cId="790972866" sldId="287"/>
            <ac:spMk id="6" creationId="{A629948C-ACD7-4AF5-AF26-54B04D16D611}"/>
          </ac:spMkLst>
        </pc:spChg>
      </pc:sldChg>
      <pc:sldChg chg="modSp">
        <pc:chgData name="Linda Scollins Smith" userId="d6fc3bab-6402-4aaa-81aa-1a76aba14fb4" providerId="ADAL" clId="{B49C5019-4BB7-421E-8352-97CA6263597F}" dt="2021-09-20T05:15:00.768" v="155" actId="1076"/>
        <pc:sldMkLst>
          <pc:docMk/>
          <pc:sldMk cId="3616820279" sldId="341"/>
        </pc:sldMkLst>
        <pc:picChg chg="mod">
          <ac:chgData name="Linda Scollins Smith" userId="d6fc3bab-6402-4aaa-81aa-1a76aba14fb4" providerId="ADAL" clId="{B49C5019-4BB7-421E-8352-97CA6263597F}" dt="2021-09-20T05:15:00.768" v="155" actId="1076"/>
          <ac:picMkLst>
            <pc:docMk/>
            <pc:sldMk cId="3616820279" sldId="341"/>
            <ac:picMk id="1026" creationId="{7BAE869F-7E6C-4983-A151-4AEACF00DCA2}"/>
          </ac:picMkLst>
        </pc:picChg>
      </pc:sldChg>
      <pc:sldChg chg="modSp mod">
        <pc:chgData name="Linda Scollins Smith" userId="d6fc3bab-6402-4aaa-81aa-1a76aba14fb4" providerId="ADAL" clId="{B49C5019-4BB7-421E-8352-97CA6263597F}" dt="2021-08-12T11:43:41.057" v="79" actId="1076"/>
        <pc:sldMkLst>
          <pc:docMk/>
          <pc:sldMk cId="716594073" sldId="377"/>
        </pc:sldMkLst>
        <pc:spChg chg="mod">
          <ac:chgData name="Linda Scollins Smith" userId="d6fc3bab-6402-4aaa-81aa-1a76aba14fb4" providerId="ADAL" clId="{B49C5019-4BB7-421E-8352-97CA6263597F}" dt="2021-08-12T11:43:41.057" v="79" actId="1076"/>
          <ac:spMkLst>
            <pc:docMk/>
            <pc:sldMk cId="716594073" sldId="377"/>
            <ac:spMk id="6" creationId="{A629948C-ACD7-4AF5-AF26-54B04D16D611}"/>
          </ac:spMkLst>
        </pc:spChg>
        <pc:spChg chg="mod">
          <ac:chgData name="Linda Scollins Smith" userId="d6fc3bab-6402-4aaa-81aa-1a76aba14fb4" providerId="ADAL" clId="{B49C5019-4BB7-421E-8352-97CA6263597F}" dt="2021-08-12T11:43:35.926" v="78" actId="1076"/>
          <ac:spMkLst>
            <pc:docMk/>
            <pc:sldMk cId="716594073" sldId="377"/>
            <ac:spMk id="8" creationId="{5D129198-E4E5-4645-BD00-C701D662EDC4}"/>
          </ac:spMkLst>
        </pc:spChg>
      </pc:sldChg>
      <pc:sldChg chg="addCm modCm">
        <pc:chgData name="Linda Scollins Smith" userId="d6fc3bab-6402-4aaa-81aa-1a76aba14fb4" providerId="ADAL" clId="{B49C5019-4BB7-421E-8352-97CA6263597F}" dt="2021-08-12T11:49:47.801" v="82" actId="1589"/>
        <pc:sldMkLst>
          <pc:docMk/>
          <pc:sldMk cId="3999748970" sldId="386"/>
        </pc:sldMkLst>
      </pc:sldChg>
      <pc:sldChg chg="modSp mod">
        <pc:chgData name="Linda Scollins Smith" userId="d6fc3bab-6402-4aaa-81aa-1a76aba14fb4" providerId="ADAL" clId="{B49C5019-4BB7-421E-8352-97CA6263597F}" dt="2021-08-12T11:54:39.902" v="90" actId="20577"/>
        <pc:sldMkLst>
          <pc:docMk/>
          <pc:sldMk cId="3856510226" sldId="394"/>
        </pc:sldMkLst>
        <pc:spChg chg="mod">
          <ac:chgData name="Linda Scollins Smith" userId="d6fc3bab-6402-4aaa-81aa-1a76aba14fb4" providerId="ADAL" clId="{B49C5019-4BB7-421E-8352-97CA6263597F}" dt="2021-08-12T11:54:39.902" v="90" actId="20577"/>
          <ac:spMkLst>
            <pc:docMk/>
            <pc:sldMk cId="3856510226" sldId="394"/>
            <ac:spMk id="6" creationId="{A629948C-ACD7-4AF5-AF26-54B04D16D611}"/>
          </ac:spMkLst>
        </pc:spChg>
      </pc:sldChg>
    </pc:docChg>
  </pc:docChgLst>
  <pc:docChgLst>
    <pc:chgData name="Claire Patel" userId="S::clairepatel@ygam.org::0b94f1bf-e38b-4ca9-aae9-9cce60fe2f15" providerId="AD" clId="Web-{2178FB91-6DE5-89D9-F335-92C0941C42C2}"/>
    <pc:docChg chg="modSld">
      <pc:chgData name="Claire Patel" userId="S::clairepatel@ygam.org::0b94f1bf-e38b-4ca9-aae9-9cce60fe2f15" providerId="AD" clId="Web-{2178FB91-6DE5-89D9-F335-92C0941C42C2}" dt="2021-08-03T12:16:57.211" v="17" actId="1076"/>
      <pc:docMkLst>
        <pc:docMk/>
      </pc:docMkLst>
      <pc:sldChg chg="modSp">
        <pc:chgData name="Claire Patel" userId="S::clairepatel@ygam.org::0b94f1bf-e38b-4ca9-aae9-9cce60fe2f15" providerId="AD" clId="Web-{2178FB91-6DE5-89D9-F335-92C0941C42C2}" dt="2021-08-03T12:14:48.999" v="7" actId="20577"/>
        <pc:sldMkLst>
          <pc:docMk/>
          <pc:sldMk cId="2215819112" sldId="259"/>
        </pc:sldMkLst>
        <pc:spChg chg="mod">
          <ac:chgData name="Claire Patel" userId="S::clairepatel@ygam.org::0b94f1bf-e38b-4ca9-aae9-9cce60fe2f15" providerId="AD" clId="Web-{2178FB91-6DE5-89D9-F335-92C0941C42C2}" dt="2021-08-03T12:14:48.999" v="7" actId="20577"/>
          <ac:spMkLst>
            <pc:docMk/>
            <pc:sldMk cId="2215819112" sldId="259"/>
            <ac:spMk id="6" creationId="{12C7D641-36E4-416E-A55F-24F6FCF3A212}"/>
          </ac:spMkLst>
        </pc:spChg>
        <pc:picChg chg="ord">
          <ac:chgData name="Claire Patel" userId="S::clairepatel@ygam.org::0b94f1bf-e38b-4ca9-aae9-9cce60fe2f15" providerId="AD" clId="Web-{2178FB91-6DE5-89D9-F335-92C0941C42C2}" dt="2021-08-03T12:14:35.655" v="3"/>
          <ac:picMkLst>
            <pc:docMk/>
            <pc:sldMk cId="2215819112" sldId="259"/>
            <ac:picMk id="3" creationId="{1E49017A-AE11-4158-BEA7-A2A67E495577}"/>
          </ac:picMkLst>
        </pc:picChg>
      </pc:sldChg>
      <pc:sldChg chg="modSp">
        <pc:chgData name="Claire Patel" userId="S::clairepatel@ygam.org::0b94f1bf-e38b-4ca9-aae9-9cce60fe2f15" providerId="AD" clId="Web-{2178FB91-6DE5-89D9-F335-92C0941C42C2}" dt="2021-08-03T12:16:14.349" v="14" actId="14100"/>
        <pc:sldMkLst>
          <pc:docMk/>
          <pc:sldMk cId="832698097" sldId="260"/>
        </pc:sldMkLst>
        <pc:spChg chg="mod">
          <ac:chgData name="Claire Patel" userId="S::clairepatel@ygam.org::0b94f1bf-e38b-4ca9-aae9-9cce60fe2f15" providerId="AD" clId="Web-{2178FB91-6DE5-89D9-F335-92C0941C42C2}" dt="2021-08-03T12:16:14.099" v="11" actId="1076"/>
          <ac:spMkLst>
            <pc:docMk/>
            <pc:sldMk cId="832698097" sldId="260"/>
            <ac:spMk id="11" creationId="{E3738ED8-FAA2-43E7-9D88-D3B6E773CAE3}"/>
          </ac:spMkLst>
        </pc:spChg>
        <pc:spChg chg="mod">
          <ac:chgData name="Claire Patel" userId="S::clairepatel@ygam.org::0b94f1bf-e38b-4ca9-aae9-9cce60fe2f15" providerId="AD" clId="Web-{2178FB91-6DE5-89D9-F335-92C0941C42C2}" dt="2021-08-03T12:16:14.114" v="12" actId="1076"/>
          <ac:spMkLst>
            <pc:docMk/>
            <pc:sldMk cId="832698097" sldId="260"/>
            <ac:spMk id="14" creationId="{0FB2633C-CB0C-499A-895B-2243CF4855F5}"/>
          </ac:spMkLst>
        </pc:spChg>
        <pc:spChg chg="mod">
          <ac:chgData name="Claire Patel" userId="S::clairepatel@ygam.org::0b94f1bf-e38b-4ca9-aae9-9cce60fe2f15" providerId="AD" clId="Web-{2178FB91-6DE5-89D9-F335-92C0941C42C2}" dt="2021-08-03T12:16:14.349" v="14" actId="14100"/>
          <ac:spMkLst>
            <pc:docMk/>
            <pc:sldMk cId="832698097" sldId="260"/>
            <ac:spMk id="16" creationId="{4CD41F28-E684-456E-9884-0CCC06218D4D}"/>
          </ac:spMkLst>
        </pc:spChg>
      </pc:sldChg>
      <pc:sldChg chg="modSp">
        <pc:chgData name="Claire Patel" userId="S::clairepatel@ygam.org::0b94f1bf-e38b-4ca9-aae9-9cce60fe2f15" providerId="AD" clId="Web-{2178FB91-6DE5-89D9-F335-92C0941C42C2}" dt="2021-08-03T12:16:57.211" v="17" actId="1076"/>
        <pc:sldMkLst>
          <pc:docMk/>
          <pc:sldMk cId="1623087750" sldId="266"/>
        </pc:sldMkLst>
        <pc:spChg chg="mod">
          <ac:chgData name="Claire Patel" userId="S::clairepatel@ygam.org::0b94f1bf-e38b-4ca9-aae9-9cce60fe2f15" providerId="AD" clId="Web-{2178FB91-6DE5-89D9-F335-92C0941C42C2}" dt="2021-08-03T12:16:48.710" v="15" actId="1076"/>
          <ac:spMkLst>
            <pc:docMk/>
            <pc:sldMk cId="1623087750" sldId="266"/>
            <ac:spMk id="10" creationId="{1225ED61-A7C8-4BD6-8356-5A1B08FFC72B}"/>
          </ac:spMkLst>
        </pc:spChg>
        <pc:spChg chg="mod">
          <ac:chgData name="Claire Patel" userId="S::clairepatel@ygam.org::0b94f1bf-e38b-4ca9-aae9-9cce60fe2f15" providerId="AD" clId="Web-{2178FB91-6DE5-89D9-F335-92C0941C42C2}" dt="2021-08-03T12:16:53.695" v="16" actId="1076"/>
          <ac:spMkLst>
            <pc:docMk/>
            <pc:sldMk cId="1623087750" sldId="266"/>
            <ac:spMk id="13" creationId="{260AEBFC-E226-437A-846B-60F8D030B215}"/>
          </ac:spMkLst>
        </pc:spChg>
        <pc:spChg chg="mod">
          <ac:chgData name="Claire Patel" userId="S::clairepatel@ygam.org::0b94f1bf-e38b-4ca9-aae9-9cce60fe2f15" providerId="AD" clId="Web-{2178FB91-6DE5-89D9-F335-92C0941C42C2}" dt="2021-08-03T12:16:57.211" v="17" actId="1076"/>
          <ac:spMkLst>
            <pc:docMk/>
            <pc:sldMk cId="1623087750" sldId="266"/>
            <ac:spMk id="17" creationId="{5B8FEAE5-EC25-45AB-A3A4-F1C07B175388}"/>
          </ac:spMkLst>
        </pc:spChg>
      </pc:sldChg>
    </pc:docChg>
  </pc:docChgLst>
  <pc:docChgLst>
    <pc:chgData name="Claire Patel" userId="S::clairepatel@ygam.org::0b94f1bf-e38b-4ca9-aae9-9cce60fe2f15" providerId="AD" clId="Web-{52B849F5-B8F4-912C-634B-C286333AE742}"/>
    <pc:docChg chg="modSld">
      <pc:chgData name="Claire Patel" userId="S::clairepatel@ygam.org::0b94f1bf-e38b-4ca9-aae9-9cce60fe2f15" providerId="AD" clId="Web-{52B849F5-B8F4-912C-634B-C286333AE742}" dt="2021-08-17T13:38:51.909" v="1"/>
      <pc:docMkLst>
        <pc:docMk/>
      </pc:docMkLst>
      <pc:sldChg chg="addSp">
        <pc:chgData name="Claire Patel" userId="S::clairepatel@ygam.org::0b94f1bf-e38b-4ca9-aae9-9cce60fe2f15" providerId="AD" clId="Web-{52B849F5-B8F4-912C-634B-C286333AE742}" dt="2021-08-17T13:38:51.909" v="1"/>
        <pc:sldMkLst>
          <pc:docMk/>
          <pc:sldMk cId="2215819112" sldId="259"/>
        </pc:sldMkLst>
        <pc:spChg chg="add">
          <ac:chgData name="Claire Patel" userId="S::clairepatel@ygam.org::0b94f1bf-e38b-4ca9-aae9-9cce60fe2f15" providerId="AD" clId="Web-{52B849F5-B8F4-912C-634B-C286333AE742}" dt="2021-08-17T13:38:40.346" v="0"/>
          <ac:spMkLst>
            <pc:docMk/>
            <pc:sldMk cId="2215819112" sldId="259"/>
            <ac:spMk id="2" creationId="{671B31F8-856F-46DC-A917-C05A07E48846}"/>
          </ac:spMkLst>
        </pc:spChg>
        <pc:spChg chg="add">
          <ac:chgData name="Claire Patel" userId="S::clairepatel@ygam.org::0b94f1bf-e38b-4ca9-aae9-9cce60fe2f15" providerId="AD" clId="Web-{52B849F5-B8F4-912C-634B-C286333AE742}" dt="2021-08-17T13:38:51.909" v="1"/>
          <ac:spMkLst>
            <pc:docMk/>
            <pc:sldMk cId="2215819112" sldId="259"/>
            <ac:spMk id="7" creationId="{61394919-5C56-4190-8B66-D7C496184776}"/>
          </ac:spMkLst>
        </pc:spChg>
      </pc:sldChg>
    </pc:docChg>
  </pc:docChgLst>
  <pc:docChgLst>
    <pc:chgData name="Claire Patel" userId="S::clairepatel@ygam.org::0b94f1bf-e38b-4ca9-aae9-9cce60fe2f15" providerId="AD" clId="Web-{3C0476A5-D02E-F4DC-4B44-799719F7A7D6}"/>
    <pc:docChg chg="modSld">
      <pc:chgData name="Claire Patel" userId="S::clairepatel@ygam.org::0b94f1bf-e38b-4ca9-aae9-9cce60fe2f15" providerId="AD" clId="Web-{3C0476A5-D02E-F4DC-4B44-799719F7A7D6}" dt="2021-08-08T21:29:22.920" v="21" actId="20577"/>
      <pc:docMkLst>
        <pc:docMk/>
      </pc:docMkLst>
      <pc:sldChg chg="modSp">
        <pc:chgData name="Claire Patel" userId="S::clairepatel@ygam.org::0b94f1bf-e38b-4ca9-aae9-9cce60fe2f15" providerId="AD" clId="Web-{3C0476A5-D02E-F4DC-4B44-799719F7A7D6}" dt="2021-08-06T12:39:43.159" v="8" actId="20577"/>
        <pc:sldMkLst>
          <pc:docMk/>
          <pc:sldMk cId="871396596" sldId="280"/>
        </pc:sldMkLst>
        <pc:spChg chg="mod">
          <ac:chgData name="Claire Patel" userId="S::clairepatel@ygam.org::0b94f1bf-e38b-4ca9-aae9-9cce60fe2f15" providerId="AD" clId="Web-{3C0476A5-D02E-F4DC-4B44-799719F7A7D6}" dt="2021-08-06T12:39:43.159" v="8" actId="20577"/>
          <ac:spMkLst>
            <pc:docMk/>
            <pc:sldMk cId="871396596" sldId="280"/>
            <ac:spMk id="6" creationId="{12C7D641-36E4-416E-A55F-24F6FCF3A212}"/>
          </ac:spMkLst>
        </pc:spChg>
      </pc:sldChg>
      <pc:sldChg chg="modSp">
        <pc:chgData name="Claire Patel" userId="S::clairepatel@ygam.org::0b94f1bf-e38b-4ca9-aae9-9cce60fe2f15" providerId="AD" clId="Web-{3C0476A5-D02E-F4DC-4B44-799719F7A7D6}" dt="2021-08-06T14:06:24.949" v="12" actId="20577"/>
        <pc:sldMkLst>
          <pc:docMk/>
          <pc:sldMk cId="106106103" sldId="289"/>
        </pc:sldMkLst>
        <pc:spChg chg="mod">
          <ac:chgData name="Claire Patel" userId="S::clairepatel@ygam.org::0b94f1bf-e38b-4ca9-aae9-9cce60fe2f15" providerId="AD" clId="Web-{3C0476A5-D02E-F4DC-4B44-799719F7A7D6}" dt="2021-08-06T14:06:24.949" v="12" actId="20577"/>
          <ac:spMkLst>
            <pc:docMk/>
            <pc:sldMk cId="106106103" sldId="289"/>
            <ac:spMk id="6" creationId="{12C7D641-36E4-416E-A55F-24F6FCF3A212}"/>
          </ac:spMkLst>
        </pc:spChg>
      </pc:sldChg>
      <pc:sldChg chg="modSp">
        <pc:chgData name="Claire Patel" userId="S::clairepatel@ygam.org::0b94f1bf-e38b-4ca9-aae9-9cce60fe2f15" providerId="AD" clId="Web-{3C0476A5-D02E-F4DC-4B44-799719F7A7D6}" dt="2021-08-06T14:07:42.624" v="13" actId="20577"/>
        <pc:sldMkLst>
          <pc:docMk/>
          <pc:sldMk cId="2813595983" sldId="293"/>
        </pc:sldMkLst>
        <pc:spChg chg="mod">
          <ac:chgData name="Claire Patel" userId="S::clairepatel@ygam.org::0b94f1bf-e38b-4ca9-aae9-9cce60fe2f15" providerId="AD" clId="Web-{3C0476A5-D02E-F4DC-4B44-799719F7A7D6}" dt="2021-08-06T14:07:42.624" v="13" actId="20577"/>
          <ac:spMkLst>
            <pc:docMk/>
            <pc:sldMk cId="2813595983" sldId="293"/>
            <ac:spMk id="13" creationId="{2EDE5508-F2CF-43ED-A127-DF2D20757374}"/>
          </ac:spMkLst>
        </pc:spChg>
      </pc:sldChg>
      <pc:sldChg chg="modSp">
        <pc:chgData name="Claire Patel" userId="S::clairepatel@ygam.org::0b94f1bf-e38b-4ca9-aae9-9cce60fe2f15" providerId="AD" clId="Web-{3C0476A5-D02E-F4DC-4B44-799719F7A7D6}" dt="2021-08-06T15:36:13.571" v="15" actId="20577"/>
        <pc:sldMkLst>
          <pc:docMk/>
          <pc:sldMk cId="22120186" sldId="299"/>
        </pc:sldMkLst>
        <pc:spChg chg="mod">
          <ac:chgData name="Claire Patel" userId="S::clairepatel@ygam.org::0b94f1bf-e38b-4ca9-aae9-9cce60fe2f15" providerId="AD" clId="Web-{3C0476A5-D02E-F4DC-4B44-799719F7A7D6}" dt="2021-08-06T15:36:13.571" v="15" actId="20577"/>
          <ac:spMkLst>
            <pc:docMk/>
            <pc:sldMk cId="22120186" sldId="299"/>
            <ac:spMk id="15" creationId="{2F7F66A4-6E6F-47EF-BAA4-651FA92EA772}"/>
          </ac:spMkLst>
        </pc:spChg>
      </pc:sldChg>
      <pc:sldChg chg="modSp">
        <pc:chgData name="Claire Patel" userId="S::clairepatel@ygam.org::0b94f1bf-e38b-4ca9-aae9-9cce60fe2f15" providerId="AD" clId="Web-{3C0476A5-D02E-F4DC-4B44-799719F7A7D6}" dt="2021-08-08T21:29:22.920" v="21" actId="20577"/>
        <pc:sldMkLst>
          <pc:docMk/>
          <pc:sldMk cId="3331073249" sldId="308"/>
        </pc:sldMkLst>
        <pc:spChg chg="mod">
          <ac:chgData name="Claire Patel" userId="S::clairepatel@ygam.org::0b94f1bf-e38b-4ca9-aae9-9cce60fe2f15" providerId="AD" clId="Web-{3C0476A5-D02E-F4DC-4B44-799719F7A7D6}" dt="2021-08-08T21:29:22.920" v="21" actId="20577"/>
          <ac:spMkLst>
            <pc:docMk/>
            <pc:sldMk cId="3331073249" sldId="308"/>
            <ac:spMk id="6" creationId="{12C7D641-36E4-416E-A55F-24F6FCF3A212}"/>
          </ac:spMkLst>
        </pc:spChg>
      </pc:sldChg>
    </pc:docChg>
  </pc:docChgLst>
  <pc:docChgLst>
    <pc:chgData name="Claire Patel" userId="0b94f1bf-e38b-4ca9-aae9-9cce60fe2f15" providerId="ADAL" clId="{EE69FD5C-1CD0-4B1C-80AB-B9A7C4EEE9A7}"/>
    <pc:docChg chg="undo custSel modSld">
      <pc:chgData name="Claire Patel" userId="0b94f1bf-e38b-4ca9-aae9-9cce60fe2f15" providerId="ADAL" clId="{EE69FD5C-1CD0-4B1C-80AB-B9A7C4EEE9A7}" dt="2021-12-14T09:50:15.482" v="77" actId="20577"/>
      <pc:docMkLst>
        <pc:docMk/>
      </pc:docMkLst>
      <pc:sldChg chg="modSp mod">
        <pc:chgData name="Claire Patel" userId="0b94f1bf-e38b-4ca9-aae9-9cce60fe2f15" providerId="ADAL" clId="{EE69FD5C-1CD0-4B1C-80AB-B9A7C4EEE9A7}" dt="2021-12-14T09:49:30.181" v="41" actId="20577"/>
        <pc:sldMkLst>
          <pc:docMk/>
          <pc:sldMk cId="3323119422" sldId="355"/>
        </pc:sldMkLst>
        <pc:spChg chg="mod">
          <ac:chgData name="Claire Patel" userId="0b94f1bf-e38b-4ca9-aae9-9cce60fe2f15" providerId="ADAL" clId="{EE69FD5C-1CD0-4B1C-80AB-B9A7C4EEE9A7}" dt="2021-12-14T09:49:21.507" v="38" actId="20577"/>
          <ac:spMkLst>
            <pc:docMk/>
            <pc:sldMk cId="3323119422" sldId="355"/>
            <ac:spMk id="125" creationId="{21F0ED15-95D5-4D08-9C01-7A18A49892C7}"/>
          </ac:spMkLst>
        </pc:spChg>
        <pc:spChg chg="mod">
          <ac:chgData name="Claire Patel" userId="0b94f1bf-e38b-4ca9-aae9-9cce60fe2f15" providerId="ADAL" clId="{EE69FD5C-1CD0-4B1C-80AB-B9A7C4EEE9A7}" dt="2021-12-14T09:49:30.181" v="41" actId="20577"/>
          <ac:spMkLst>
            <pc:docMk/>
            <pc:sldMk cId="3323119422" sldId="355"/>
            <ac:spMk id="138" creationId="{3CFB2B44-E9C8-4073-83A3-0BD5CE434E0C}"/>
          </ac:spMkLst>
        </pc:spChg>
      </pc:sldChg>
      <pc:sldChg chg="addSp delSp modSp mod">
        <pc:chgData name="Claire Patel" userId="0b94f1bf-e38b-4ca9-aae9-9cce60fe2f15" providerId="ADAL" clId="{EE69FD5C-1CD0-4B1C-80AB-B9A7C4EEE9A7}" dt="2021-12-14T09:50:15.482" v="77" actId="20577"/>
        <pc:sldMkLst>
          <pc:docMk/>
          <pc:sldMk cId="3759072335" sldId="356"/>
        </pc:sldMkLst>
        <pc:spChg chg="mod">
          <ac:chgData name="Claire Patel" userId="0b94f1bf-e38b-4ca9-aae9-9cce60fe2f15" providerId="ADAL" clId="{EE69FD5C-1CD0-4B1C-80AB-B9A7C4EEE9A7}" dt="2021-12-14T09:50:09.822" v="73" actId="20577"/>
          <ac:spMkLst>
            <pc:docMk/>
            <pc:sldMk cId="3759072335" sldId="356"/>
            <ac:spMk id="38" creationId="{276C0951-809B-486E-9B58-3136E9C093E8}"/>
          </ac:spMkLst>
        </pc:spChg>
        <pc:spChg chg="mod">
          <ac:chgData name="Claire Patel" userId="0b94f1bf-e38b-4ca9-aae9-9cce60fe2f15" providerId="ADAL" clId="{EE69FD5C-1CD0-4B1C-80AB-B9A7C4EEE9A7}" dt="2021-12-14T09:50:00.186" v="70" actId="20577"/>
          <ac:spMkLst>
            <pc:docMk/>
            <pc:sldMk cId="3759072335" sldId="356"/>
            <ac:spMk id="125" creationId="{21F0ED15-95D5-4D08-9C01-7A18A49892C7}"/>
          </ac:spMkLst>
        </pc:spChg>
        <pc:spChg chg="add del mod">
          <ac:chgData name="Claire Patel" userId="0b94f1bf-e38b-4ca9-aae9-9cce60fe2f15" providerId="ADAL" clId="{EE69FD5C-1CD0-4B1C-80AB-B9A7C4EEE9A7}" dt="2021-12-14T09:50:15.482" v="77" actId="20577"/>
          <ac:spMkLst>
            <pc:docMk/>
            <pc:sldMk cId="3759072335" sldId="356"/>
            <ac:spMk id="138" creationId="{3CFB2B44-E9C8-4073-83A3-0BD5CE434E0C}"/>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8-12T12:49:25.610" idx="1">
    <p:pos x="10" y="10"/>
    <p:text>find a way to include it to present to match curriculum area</p:text>
    <p:extLst>
      <p:ext uri="{C676402C-5697-4E1C-873F-D02D1690AC5C}">
        <p15:threadingInfo xmlns:p15="http://schemas.microsoft.com/office/powerpoint/2012/main" timeZoneBias="-60"/>
      </p:ext>
    </p:extLst>
  </p:cm>
  <p:cm authorId="1" dt="2021-08-12T12:49:47.654" idx="2">
    <p:pos x="146" y="146"/>
    <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5.svg"/><Relationship Id="rId7" Type="http://schemas.openxmlformats.org/officeDocument/2006/relationships/image" Target="../media/image127.svg"/><Relationship Id="rId2" Type="http://schemas.openxmlformats.org/officeDocument/2006/relationships/image" Target="../media/image124.png"/><Relationship Id="rId1" Type="http://schemas.openxmlformats.org/officeDocument/2006/relationships/hyperlink" Target="https://www.gamespot.com/articles/microtransactions-explained-heres-what-you-need-to/1100-6456995/" TargetMode="External"/><Relationship Id="rId6" Type="http://schemas.openxmlformats.org/officeDocument/2006/relationships/image" Target="../media/image126.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0.svg"/></Relationships>
</file>

<file path=ppt/diagrams/_rels/data15.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ata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96.png"/><Relationship Id="rId7" Type="http://schemas.openxmlformats.org/officeDocument/2006/relationships/image" Target="../media/image5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hyperlink" Target="https://www.gamespot.com/articles/microtransactions-explained-heres-what-you-need-to/1100-6456995/" TargetMode="External"/><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20.svg"/><Relationship Id="rId9" Type="http://schemas.openxmlformats.org/officeDocument/2006/relationships/image" Target="../media/image10.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96.png"/><Relationship Id="rId7" Type="http://schemas.openxmlformats.org/officeDocument/2006/relationships/image" Target="../media/image53.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731BF7-7A6F-47F9-BF61-EDEC23F9777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7862CEA-2F11-4F88-9488-0CF83D8198CE}">
      <dgm:prSet/>
      <dgm:spPr/>
      <dgm:t>
        <a:bodyPr/>
        <a:lstStyle/>
        <a:p>
          <a:pPr>
            <a:lnSpc>
              <a:spcPct val="100000"/>
            </a:lnSpc>
          </a:pPr>
          <a:r>
            <a:rPr lang="en-GB"/>
            <a:t>In groups, think of </a:t>
          </a:r>
          <a:r>
            <a:rPr lang="en-GB" b="1"/>
            <a:t>ten questions </a:t>
          </a:r>
          <a:r>
            <a:rPr lang="en-GB"/>
            <a:t>you could ask your peers in order to find out about the gaming habits of the class. You could consider questions that focus on the length of time played, the amount of money spent, online/offline, emotions whilst playing, have they ever experienced negative behaviour etc.</a:t>
          </a:r>
          <a:endParaRPr lang="en-US"/>
        </a:p>
      </dgm:t>
    </dgm:pt>
    <dgm:pt modelId="{C49AF62D-07E5-4F95-A264-CE10B4EB3793}" type="parTrans" cxnId="{5DD2FF63-EF22-4E03-B48E-9A62C2773581}">
      <dgm:prSet/>
      <dgm:spPr/>
      <dgm:t>
        <a:bodyPr/>
        <a:lstStyle/>
        <a:p>
          <a:endParaRPr lang="en-US"/>
        </a:p>
      </dgm:t>
    </dgm:pt>
    <dgm:pt modelId="{5F09F92B-1CDA-4561-9D7B-880E900871EB}" type="sibTrans" cxnId="{5DD2FF63-EF22-4E03-B48E-9A62C2773581}">
      <dgm:prSet/>
      <dgm:spPr/>
      <dgm:t>
        <a:bodyPr/>
        <a:lstStyle/>
        <a:p>
          <a:endParaRPr lang="en-US"/>
        </a:p>
      </dgm:t>
    </dgm:pt>
    <dgm:pt modelId="{A19EB64E-DCE7-45AE-BEF8-5EF490449F70}">
      <dgm:prSet/>
      <dgm:spPr/>
      <dgm:t>
        <a:bodyPr/>
        <a:lstStyle/>
        <a:p>
          <a:pPr>
            <a:lnSpc>
              <a:spcPct val="100000"/>
            </a:lnSpc>
          </a:pPr>
          <a:r>
            <a:rPr lang="en-GB"/>
            <a:t>Feedback your ideas to the class and then agree upon a class survey.</a:t>
          </a:r>
          <a:endParaRPr lang="en-US"/>
        </a:p>
      </dgm:t>
    </dgm:pt>
    <dgm:pt modelId="{B608B419-49E2-4672-8011-310CABF4B527}" type="parTrans" cxnId="{567D3C2B-7365-4834-82BF-38D0EA2FC42D}">
      <dgm:prSet/>
      <dgm:spPr/>
      <dgm:t>
        <a:bodyPr/>
        <a:lstStyle/>
        <a:p>
          <a:endParaRPr lang="en-US"/>
        </a:p>
      </dgm:t>
    </dgm:pt>
    <dgm:pt modelId="{56D72397-1115-4625-AEE9-EFE6B8D3D3A7}" type="sibTrans" cxnId="{567D3C2B-7365-4834-82BF-38D0EA2FC42D}">
      <dgm:prSet/>
      <dgm:spPr/>
      <dgm:t>
        <a:bodyPr/>
        <a:lstStyle/>
        <a:p>
          <a:endParaRPr lang="en-US"/>
        </a:p>
      </dgm:t>
    </dgm:pt>
    <dgm:pt modelId="{F201EA74-5338-4F95-920A-F93E453131FD}">
      <dgm:prSet/>
      <dgm:spPr/>
      <dgm:t>
        <a:bodyPr/>
        <a:lstStyle/>
        <a:p>
          <a:pPr>
            <a:lnSpc>
              <a:spcPct val="100000"/>
            </a:lnSpc>
          </a:pPr>
          <a:r>
            <a:rPr lang="en-GB"/>
            <a:t>Note down your own answers to the survey and then hand them in so everyone's responses can be recorded.</a:t>
          </a:r>
          <a:endParaRPr lang="en-US"/>
        </a:p>
      </dgm:t>
    </dgm:pt>
    <dgm:pt modelId="{4ADAE149-B44F-4016-8DD7-E5B81B7B45B2}" type="parTrans" cxnId="{987CAA11-7B3F-40BA-AF39-F5590F68EEF0}">
      <dgm:prSet/>
      <dgm:spPr/>
      <dgm:t>
        <a:bodyPr/>
        <a:lstStyle/>
        <a:p>
          <a:endParaRPr lang="en-US"/>
        </a:p>
      </dgm:t>
    </dgm:pt>
    <dgm:pt modelId="{70F2C062-B7A2-46B0-BBFB-D255195869ED}" type="sibTrans" cxnId="{987CAA11-7B3F-40BA-AF39-F5590F68EEF0}">
      <dgm:prSet/>
      <dgm:spPr/>
      <dgm:t>
        <a:bodyPr/>
        <a:lstStyle/>
        <a:p>
          <a:endParaRPr lang="en-US"/>
        </a:p>
      </dgm:t>
    </dgm:pt>
    <dgm:pt modelId="{C720419F-EAC6-4E45-9FD7-80540C0FD148}" type="pres">
      <dgm:prSet presAssocID="{8D731BF7-7A6F-47F9-BF61-EDEC23F97773}" presName="root" presStyleCnt="0">
        <dgm:presLayoutVars>
          <dgm:dir/>
          <dgm:resizeHandles val="exact"/>
        </dgm:presLayoutVars>
      </dgm:prSet>
      <dgm:spPr/>
    </dgm:pt>
    <dgm:pt modelId="{3568B354-1F9D-4BE7-951C-3F1984FDF00A}" type="pres">
      <dgm:prSet presAssocID="{A7862CEA-2F11-4F88-9488-0CF83D8198CE}" presName="compNode" presStyleCnt="0"/>
      <dgm:spPr/>
    </dgm:pt>
    <dgm:pt modelId="{BFC59350-DD3E-4AD2-A74D-BD826F1D0112}" type="pres">
      <dgm:prSet presAssocID="{A7862CEA-2F11-4F88-9488-0CF83D8198CE}" presName="bgRect" presStyleLbl="bgShp" presStyleIdx="0" presStyleCnt="3"/>
      <dgm:spPr/>
    </dgm:pt>
    <dgm:pt modelId="{D13E573A-351C-4554-BFAF-D8CAE4DF8969}" type="pres">
      <dgm:prSet presAssocID="{A7862CEA-2F11-4F88-9488-0CF83D8198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me controller"/>
        </a:ext>
      </dgm:extLst>
    </dgm:pt>
    <dgm:pt modelId="{17B6A2FD-8854-47B1-A43E-151F3237E6E6}" type="pres">
      <dgm:prSet presAssocID="{A7862CEA-2F11-4F88-9488-0CF83D8198CE}" presName="spaceRect" presStyleCnt="0"/>
      <dgm:spPr/>
    </dgm:pt>
    <dgm:pt modelId="{98A7D83F-60FC-4185-A2FF-FB57665C758E}" type="pres">
      <dgm:prSet presAssocID="{A7862CEA-2F11-4F88-9488-0CF83D8198CE}" presName="parTx" presStyleLbl="revTx" presStyleIdx="0" presStyleCnt="3">
        <dgm:presLayoutVars>
          <dgm:chMax val="0"/>
          <dgm:chPref val="0"/>
        </dgm:presLayoutVars>
      </dgm:prSet>
      <dgm:spPr/>
    </dgm:pt>
    <dgm:pt modelId="{7B0DE628-D143-48E0-A3C7-D059575DA768}" type="pres">
      <dgm:prSet presAssocID="{5F09F92B-1CDA-4561-9D7B-880E900871EB}" presName="sibTrans" presStyleCnt="0"/>
      <dgm:spPr/>
    </dgm:pt>
    <dgm:pt modelId="{CE93C70D-1C2A-4B43-8581-02AB804DB03F}" type="pres">
      <dgm:prSet presAssocID="{A19EB64E-DCE7-45AE-BEF8-5EF490449F70}" presName="compNode" presStyleCnt="0"/>
      <dgm:spPr/>
    </dgm:pt>
    <dgm:pt modelId="{91D43E1A-B5AE-4DE7-9A13-801D81236D94}" type="pres">
      <dgm:prSet presAssocID="{A19EB64E-DCE7-45AE-BEF8-5EF490449F70}" presName="bgRect" presStyleLbl="bgShp" presStyleIdx="1" presStyleCnt="3"/>
      <dgm:spPr/>
    </dgm:pt>
    <dgm:pt modelId="{3D49C991-053B-47A5-8294-3B800AB256A8}" type="pres">
      <dgm:prSet presAssocID="{A19EB64E-DCE7-45AE-BEF8-5EF490449F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B2F2A8B8-9394-4EFB-9F1B-D9608B535955}" type="pres">
      <dgm:prSet presAssocID="{A19EB64E-DCE7-45AE-BEF8-5EF490449F70}" presName="spaceRect" presStyleCnt="0"/>
      <dgm:spPr/>
    </dgm:pt>
    <dgm:pt modelId="{467BE68B-3941-4638-9C44-BFAE0658B2B3}" type="pres">
      <dgm:prSet presAssocID="{A19EB64E-DCE7-45AE-BEF8-5EF490449F70}" presName="parTx" presStyleLbl="revTx" presStyleIdx="1" presStyleCnt="3">
        <dgm:presLayoutVars>
          <dgm:chMax val="0"/>
          <dgm:chPref val="0"/>
        </dgm:presLayoutVars>
      </dgm:prSet>
      <dgm:spPr/>
    </dgm:pt>
    <dgm:pt modelId="{2AB39BCB-8114-4205-8484-826FEC9B45D2}" type="pres">
      <dgm:prSet presAssocID="{56D72397-1115-4625-AEE9-EFE6B8D3D3A7}" presName="sibTrans" presStyleCnt="0"/>
      <dgm:spPr/>
    </dgm:pt>
    <dgm:pt modelId="{40A42CE7-23D4-4866-9A89-89C1EFB898F7}" type="pres">
      <dgm:prSet presAssocID="{F201EA74-5338-4F95-920A-F93E453131FD}" presName="compNode" presStyleCnt="0"/>
      <dgm:spPr/>
    </dgm:pt>
    <dgm:pt modelId="{CF4F04FE-1294-4066-87A9-06BEE65FD92C}" type="pres">
      <dgm:prSet presAssocID="{F201EA74-5338-4F95-920A-F93E453131FD}" presName="bgRect" presStyleLbl="bgShp" presStyleIdx="2" presStyleCnt="3"/>
      <dgm:spPr/>
    </dgm:pt>
    <dgm:pt modelId="{EC9264D3-EB4D-4CB1-9E52-CEB4ACF71B3D}" type="pres">
      <dgm:prSet presAssocID="{F201EA74-5338-4F95-920A-F93E453131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ign Language"/>
        </a:ext>
      </dgm:extLst>
    </dgm:pt>
    <dgm:pt modelId="{7B6399B9-C06D-4F36-BCDC-B8B694CCEE1C}" type="pres">
      <dgm:prSet presAssocID="{F201EA74-5338-4F95-920A-F93E453131FD}" presName="spaceRect" presStyleCnt="0"/>
      <dgm:spPr/>
    </dgm:pt>
    <dgm:pt modelId="{4E19BD3E-8C61-4656-B36B-3359C2D2D5D1}" type="pres">
      <dgm:prSet presAssocID="{F201EA74-5338-4F95-920A-F93E453131FD}" presName="parTx" presStyleLbl="revTx" presStyleIdx="2" presStyleCnt="3">
        <dgm:presLayoutVars>
          <dgm:chMax val="0"/>
          <dgm:chPref val="0"/>
        </dgm:presLayoutVars>
      </dgm:prSet>
      <dgm:spPr/>
    </dgm:pt>
  </dgm:ptLst>
  <dgm:cxnLst>
    <dgm:cxn modelId="{987CAA11-7B3F-40BA-AF39-F5590F68EEF0}" srcId="{8D731BF7-7A6F-47F9-BF61-EDEC23F97773}" destId="{F201EA74-5338-4F95-920A-F93E453131FD}" srcOrd="2" destOrd="0" parTransId="{4ADAE149-B44F-4016-8DD7-E5B81B7B45B2}" sibTransId="{70F2C062-B7A2-46B0-BBFB-D255195869ED}"/>
    <dgm:cxn modelId="{567D3C2B-7365-4834-82BF-38D0EA2FC42D}" srcId="{8D731BF7-7A6F-47F9-BF61-EDEC23F97773}" destId="{A19EB64E-DCE7-45AE-BEF8-5EF490449F70}" srcOrd="1" destOrd="0" parTransId="{B608B419-49E2-4672-8011-310CABF4B527}" sibTransId="{56D72397-1115-4625-AEE9-EFE6B8D3D3A7}"/>
    <dgm:cxn modelId="{9F0D1730-1AB6-4144-8EB1-5A799887EC3B}" type="presOf" srcId="{8D731BF7-7A6F-47F9-BF61-EDEC23F97773}" destId="{C720419F-EAC6-4E45-9FD7-80540C0FD148}" srcOrd="0" destOrd="0" presId="urn:microsoft.com/office/officeart/2018/2/layout/IconVerticalSolidList"/>
    <dgm:cxn modelId="{885FBC36-1E2C-4B60-BAEB-A63BA7DFA110}" type="presOf" srcId="{F201EA74-5338-4F95-920A-F93E453131FD}" destId="{4E19BD3E-8C61-4656-B36B-3359C2D2D5D1}" srcOrd="0" destOrd="0" presId="urn:microsoft.com/office/officeart/2018/2/layout/IconVerticalSolidList"/>
    <dgm:cxn modelId="{5DD2FF63-EF22-4E03-B48E-9A62C2773581}" srcId="{8D731BF7-7A6F-47F9-BF61-EDEC23F97773}" destId="{A7862CEA-2F11-4F88-9488-0CF83D8198CE}" srcOrd="0" destOrd="0" parTransId="{C49AF62D-07E5-4F95-A264-CE10B4EB3793}" sibTransId="{5F09F92B-1CDA-4561-9D7B-880E900871EB}"/>
    <dgm:cxn modelId="{255CF691-0D71-4B33-8F14-55378C671862}" type="presOf" srcId="{A7862CEA-2F11-4F88-9488-0CF83D8198CE}" destId="{98A7D83F-60FC-4185-A2FF-FB57665C758E}" srcOrd="0" destOrd="0" presId="urn:microsoft.com/office/officeart/2018/2/layout/IconVerticalSolidList"/>
    <dgm:cxn modelId="{F64109A2-7824-4C45-A501-033487D8FF5A}" type="presOf" srcId="{A19EB64E-DCE7-45AE-BEF8-5EF490449F70}" destId="{467BE68B-3941-4638-9C44-BFAE0658B2B3}" srcOrd="0" destOrd="0" presId="urn:microsoft.com/office/officeart/2018/2/layout/IconVerticalSolidList"/>
    <dgm:cxn modelId="{59BD600D-F22D-4881-B3FD-198F43C63DB4}" type="presParOf" srcId="{C720419F-EAC6-4E45-9FD7-80540C0FD148}" destId="{3568B354-1F9D-4BE7-951C-3F1984FDF00A}" srcOrd="0" destOrd="0" presId="urn:microsoft.com/office/officeart/2018/2/layout/IconVerticalSolidList"/>
    <dgm:cxn modelId="{616F70A8-86A3-46D6-830D-2ED55146F241}" type="presParOf" srcId="{3568B354-1F9D-4BE7-951C-3F1984FDF00A}" destId="{BFC59350-DD3E-4AD2-A74D-BD826F1D0112}" srcOrd="0" destOrd="0" presId="urn:microsoft.com/office/officeart/2018/2/layout/IconVerticalSolidList"/>
    <dgm:cxn modelId="{4EAF1005-4CF8-4B6A-99D4-42148F20DB27}" type="presParOf" srcId="{3568B354-1F9D-4BE7-951C-3F1984FDF00A}" destId="{D13E573A-351C-4554-BFAF-D8CAE4DF8969}" srcOrd="1" destOrd="0" presId="urn:microsoft.com/office/officeart/2018/2/layout/IconVerticalSolidList"/>
    <dgm:cxn modelId="{7060EF10-09CA-4F50-B923-D22D91629D28}" type="presParOf" srcId="{3568B354-1F9D-4BE7-951C-3F1984FDF00A}" destId="{17B6A2FD-8854-47B1-A43E-151F3237E6E6}" srcOrd="2" destOrd="0" presId="urn:microsoft.com/office/officeart/2018/2/layout/IconVerticalSolidList"/>
    <dgm:cxn modelId="{A6224689-4B0E-4C8B-8CFD-16387BFA2958}" type="presParOf" srcId="{3568B354-1F9D-4BE7-951C-3F1984FDF00A}" destId="{98A7D83F-60FC-4185-A2FF-FB57665C758E}" srcOrd="3" destOrd="0" presId="urn:microsoft.com/office/officeart/2018/2/layout/IconVerticalSolidList"/>
    <dgm:cxn modelId="{3C9455B4-02FE-480F-8D46-AB7F6B1F0877}" type="presParOf" srcId="{C720419F-EAC6-4E45-9FD7-80540C0FD148}" destId="{7B0DE628-D143-48E0-A3C7-D059575DA768}" srcOrd="1" destOrd="0" presId="urn:microsoft.com/office/officeart/2018/2/layout/IconVerticalSolidList"/>
    <dgm:cxn modelId="{B9A56F7A-197B-45AF-93BF-C0D3F587629B}" type="presParOf" srcId="{C720419F-EAC6-4E45-9FD7-80540C0FD148}" destId="{CE93C70D-1C2A-4B43-8581-02AB804DB03F}" srcOrd="2" destOrd="0" presId="urn:microsoft.com/office/officeart/2018/2/layout/IconVerticalSolidList"/>
    <dgm:cxn modelId="{28D4C171-0908-400A-BD56-1C86231F5124}" type="presParOf" srcId="{CE93C70D-1C2A-4B43-8581-02AB804DB03F}" destId="{91D43E1A-B5AE-4DE7-9A13-801D81236D94}" srcOrd="0" destOrd="0" presId="urn:microsoft.com/office/officeart/2018/2/layout/IconVerticalSolidList"/>
    <dgm:cxn modelId="{66F9B0AD-A556-438F-88CB-39D6A3708B39}" type="presParOf" srcId="{CE93C70D-1C2A-4B43-8581-02AB804DB03F}" destId="{3D49C991-053B-47A5-8294-3B800AB256A8}" srcOrd="1" destOrd="0" presId="urn:microsoft.com/office/officeart/2018/2/layout/IconVerticalSolidList"/>
    <dgm:cxn modelId="{97B46017-0BB3-44AC-92D3-DEF1314AA13C}" type="presParOf" srcId="{CE93C70D-1C2A-4B43-8581-02AB804DB03F}" destId="{B2F2A8B8-9394-4EFB-9F1B-D9608B535955}" srcOrd="2" destOrd="0" presId="urn:microsoft.com/office/officeart/2018/2/layout/IconVerticalSolidList"/>
    <dgm:cxn modelId="{487DD030-AAB4-46CD-B331-DC1A25B3C2EA}" type="presParOf" srcId="{CE93C70D-1C2A-4B43-8581-02AB804DB03F}" destId="{467BE68B-3941-4638-9C44-BFAE0658B2B3}" srcOrd="3" destOrd="0" presId="urn:microsoft.com/office/officeart/2018/2/layout/IconVerticalSolidList"/>
    <dgm:cxn modelId="{5B1C5F3B-E321-4766-B0F5-F958F7526663}" type="presParOf" srcId="{C720419F-EAC6-4E45-9FD7-80540C0FD148}" destId="{2AB39BCB-8114-4205-8484-826FEC9B45D2}" srcOrd="3" destOrd="0" presId="urn:microsoft.com/office/officeart/2018/2/layout/IconVerticalSolidList"/>
    <dgm:cxn modelId="{3AF0BF4A-522D-4205-8292-56A3F7B98E2A}" type="presParOf" srcId="{C720419F-EAC6-4E45-9FD7-80540C0FD148}" destId="{40A42CE7-23D4-4866-9A89-89C1EFB898F7}" srcOrd="4" destOrd="0" presId="urn:microsoft.com/office/officeart/2018/2/layout/IconVerticalSolidList"/>
    <dgm:cxn modelId="{447BBF53-28F5-4358-86B5-E0DAEAD2C752}" type="presParOf" srcId="{40A42CE7-23D4-4866-9A89-89C1EFB898F7}" destId="{CF4F04FE-1294-4066-87A9-06BEE65FD92C}" srcOrd="0" destOrd="0" presId="urn:microsoft.com/office/officeart/2018/2/layout/IconVerticalSolidList"/>
    <dgm:cxn modelId="{364E8AF7-FE40-4DE2-9D7B-E28F2748C538}" type="presParOf" srcId="{40A42CE7-23D4-4866-9A89-89C1EFB898F7}" destId="{EC9264D3-EB4D-4CB1-9E52-CEB4ACF71B3D}" srcOrd="1" destOrd="0" presId="urn:microsoft.com/office/officeart/2018/2/layout/IconVerticalSolidList"/>
    <dgm:cxn modelId="{029AA868-80C5-4E4B-B68E-6B9CF2AD67AA}" type="presParOf" srcId="{40A42CE7-23D4-4866-9A89-89C1EFB898F7}" destId="{7B6399B9-C06D-4F36-BCDC-B8B694CCEE1C}" srcOrd="2" destOrd="0" presId="urn:microsoft.com/office/officeart/2018/2/layout/IconVerticalSolidList"/>
    <dgm:cxn modelId="{49742E3B-9970-40E6-88AF-113416FE4C8B}" type="presParOf" srcId="{40A42CE7-23D4-4866-9A89-89C1EFB898F7}" destId="{4E19BD3E-8C61-4656-B36B-3359C2D2D5D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0FC273-400D-4A0F-BB4D-519F4497D261}"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2BD1C09F-E31C-45FC-9474-08331C7558A5}">
      <dgm:prSet/>
      <dgm:spPr/>
      <dgm:t>
        <a:bodyPr/>
        <a:lstStyle/>
        <a:p>
          <a:r>
            <a:rPr lang="en-GB"/>
            <a:t>Using sticky notes, write down ideas for what individuals can do to safeguard themselves against gambling harms</a:t>
          </a:r>
          <a:endParaRPr lang="en-US"/>
        </a:p>
      </dgm:t>
    </dgm:pt>
    <dgm:pt modelId="{3F8245A7-3511-4AAA-9C09-55CACBB6628B}" type="parTrans" cxnId="{2081E26A-56E0-4F21-A95D-60DCBF38217E}">
      <dgm:prSet/>
      <dgm:spPr/>
      <dgm:t>
        <a:bodyPr/>
        <a:lstStyle/>
        <a:p>
          <a:endParaRPr lang="en-US"/>
        </a:p>
      </dgm:t>
    </dgm:pt>
    <dgm:pt modelId="{085574D2-EEB4-495B-A768-4BCFCF5F173B}" type="sibTrans" cxnId="{2081E26A-56E0-4F21-A95D-60DCBF38217E}">
      <dgm:prSet/>
      <dgm:spPr/>
      <dgm:t>
        <a:bodyPr/>
        <a:lstStyle/>
        <a:p>
          <a:endParaRPr lang="en-US"/>
        </a:p>
      </dgm:t>
    </dgm:pt>
    <dgm:pt modelId="{DC21FFEE-383A-4751-AE81-260DC7F0F259}">
      <dgm:prSet/>
      <dgm:spPr/>
      <dgm:t>
        <a:bodyPr/>
        <a:lstStyle/>
        <a:p>
          <a:r>
            <a:rPr lang="en-GB"/>
            <a:t>Using different colour sticky notes, write down ideas for what the industry/operators could do to safeguard consumers against gambling harms</a:t>
          </a:r>
          <a:endParaRPr lang="en-US"/>
        </a:p>
      </dgm:t>
    </dgm:pt>
    <dgm:pt modelId="{527B67BD-E8A5-4DBA-8390-2D97BC90F5CF}" type="parTrans" cxnId="{78096CB2-D081-4391-82FD-7F81355917BB}">
      <dgm:prSet/>
      <dgm:spPr/>
      <dgm:t>
        <a:bodyPr/>
        <a:lstStyle/>
        <a:p>
          <a:endParaRPr lang="en-US"/>
        </a:p>
      </dgm:t>
    </dgm:pt>
    <dgm:pt modelId="{B0D23B47-D413-43F1-9E01-464282841CE9}" type="sibTrans" cxnId="{78096CB2-D081-4391-82FD-7F81355917BB}">
      <dgm:prSet/>
      <dgm:spPr/>
      <dgm:t>
        <a:bodyPr/>
        <a:lstStyle/>
        <a:p>
          <a:endParaRPr lang="en-US"/>
        </a:p>
      </dgm:t>
    </dgm:pt>
    <dgm:pt modelId="{43B92F6A-C583-4CDF-9407-F8B9C10894F4}">
      <dgm:prSet/>
      <dgm:spPr/>
      <dgm:t>
        <a:bodyPr/>
        <a:lstStyle/>
        <a:p>
          <a:r>
            <a:rPr lang="en-GB"/>
            <a:t>List your top three ideas for both categories and explain why. </a:t>
          </a:r>
          <a:endParaRPr lang="en-US"/>
        </a:p>
      </dgm:t>
    </dgm:pt>
    <dgm:pt modelId="{7F5660F0-452C-43D5-B0C2-6120953DE227}" type="parTrans" cxnId="{7886F36B-3ED7-4B22-870A-4BBA8CD83766}">
      <dgm:prSet/>
      <dgm:spPr/>
      <dgm:t>
        <a:bodyPr/>
        <a:lstStyle/>
        <a:p>
          <a:endParaRPr lang="en-US"/>
        </a:p>
      </dgm:t>
    </dgm:pt>
    <dgm:pt modelId="{6FC889F3-7C78-426D-8246-1C9DC34A200E}" type="sibTrans" cxnId="{7886F36B-3ED7-4B22-870A-4BBA8CD83766}">
      <dgm:prSet/>
      <dgm:spPr/>
      <dgm:t>
        <a:bodyPr/>
        <a:lstStyle/>
        <a:p>
          <a:endParaRPr lang="en-US"/>
        </a:p>
      </dgm:t>
    </dgm:pt>
    <dgm:pt modelId="{245DB50B-DD14-420A-A4D3-7B9A3C02B9C5}" type="pres">
      <dgm:prSet presAssocID="{980FC273-400D-4A0F-BB4D-519F4497D261}" presName="diagram" presStyleCnt="0">
        <dgm:presLayoutVars>
          <dgm:dir/>
          <dgm:resizeHandles val="exact"/>
        </dgm:presLayoutVars>
      </dgm:prSet>
      <dgm:spPr/>
    </dgm:pt>
    <dgm:pt modelId="{954CADAA-2CC9-4245-811D-56FB5267BAD6}" type="pres">
      <dgm:prSet presAssocID="{2BD1C09F-E31C-45FC-9474-08331C7558A5}" presName="arrow" presStyleLbl="node1" presStyleIdx="0" presStyleCnt="3" custRadScaleRad="93399" custRadScaleInc="-520">
        <dgm:presLayoutVars>
          <dgm:bulletEnabled val="1"/>
        </dgm:presLayoutVars>
      </dgm:prSet>
      <dgm:spPr/>
    </dgm:pt>
    <dgm:pt modelId="{B73FBEFE-CFFC-455A-8E54-704F99EE717E}" type="pres">
      <dgm:prSet presAssocID="{DC21FFEE-383A-4751-AE81-260DC7F0F259}" presName="arrow" presStyleLbl="node1" presStyleIdx="1" presStyleCnt="3" custRadScaleRad="85351" custRadScaleInc="-1140">
        <dgm:presLayoutVars>
          <dgm:bulletEnabled val="1"/>
        </dgm:presLayoutVars>
      </dgm:prSet>
      <dgm:spPr/>
    </dgm:pt>
    <dgm:pt modelId="{19CC60B4-D150-4A66-B708-8C9776EF3097}" type="pres">
      <dgm:prSet presAssocID="{43B92F6A-C583-4CDF-9407-F8B9C10894F4}" presName="arrow" presStyleLbl="node1" presStyleIdx="2" presStyleCnt="3" custRadScaleRad="87399" custRadScaleInc="830">
        <dgm:presLayoutVars>
          <dgm:bulletEnabled val="1"/>
        </dgm:presLayoutVars>
      </dgm:prSet>
      <dgm:spPr/>
    </dgm:pt>
  </dgm:ptLst>
  <dgm:cxnLst>
    <dgm:cxn modelId="{FB106617-D4C2-46A4-BC96-3C4DCA5FB0A8}" type="presOf" srcId="{DC21FFEE-383A-4751-AE81-260DC7F0F259}" destId="{B73FBEFE-CFFC-455A-8E54-704F99EE717E}" srcOrd="0" destOrd="0" presId="urn:microsoft.com/office/officeart/2005/8/layout/arrow5"/>
    <dgm:cxn modelId="{75EAEE45-AE68-4C92-81D8-1970AEE71C18}" type="presOf" srcId="{43B92F6A-C583-4CDF-9407-F8B9C10894F4}" destId="{19CC60B4-D150-4A66-B708-8C9776EF3097}" srcOrd="0" destOrd="0" presId="urn:microsoft.com/office/officeart/2005/8/layout/arrow5"/>
    <dgm:cxn modelId="{2081E26A-56E0-4F21-A95D-60DCBF38217E}" srcId="{980FC273-400D-4A0F-BB4D-519F4497D261}" destId="{2BD1C09F-E31C-45FC-9474-08331C7558A5}" srcOrd="0" destOrd="0" parTransId="{3F8245A7-3511-4AAA-9C09-55CACBB6628B}" sibTransId="{085574D2-EEB4-495B-A768-4BCFCF5F173B}"/>
    <dgm:cxn modelId="{7886F36B-3ED7-4B22-870A-4BBA8CD83766}" srcId="{980FC273-400D-4A0F-BB4D-519F4497D261}" destId="{43B92F6A-C583-4CDF-9407-F8B9C10894F4}" srcOrd="2" destOrd="0" parTransId="{7F5660F0-452C-43D5-B0C2-6120953DE227}" sibTransId="{6FC889F3-7C78-426D-8246-1C9DC34A200E}"/>
    <dgm:cxn modelId="{533105AF-B939-4069-899C-10C9EF14A086}" type="presOf" srcId="{2BD1C09F-E31C-45FC-9474-08331C7558A5}" destId="{954CADAA-2CC9-4245-811D-56FB5267BAD6}" srcOrd="0" destOrd="0" presId="urn:microsoft.com/office/officeart/2005/8/layout/arrow5"/>
    <dgm:cxn modelId="{78096CB2-D081-4391-82FD-7F81355917BB}" srcId="{980FC273-400D-4A0F-BB4D-519F4497D261}" destId="{DC21FFEE-383A-4751-AE81-260DC7F0F259}" srcOrd="1" destOrd="0" parTransId="{527B67BD-E8A5-4DBA-8390-2D97BC90F5CF}" sibTransId="{B0D23B47-D413-43F1-9E01-464282841CE9}"/>
    <dgm:cxn modelId="{654FF1DE-3666-4490-96BD-B85381D22A5C}" type="presOf" srcId="{980FC273-400D-4A0F-BB4D-519F4497D261}" destId="{245DB50B-DD14-420A-A4D3-7B9A3C02B9C5}" srcOrd="0" destOrd="0" presId="urn:microsoft.com/office/officeart/2005/8/layout/arrow5"/>
    <dgm:cxn modelId="{4E24EABD-882C-4BA1-A777-8BA93A24E9B9}" type="presParOf" srcId="{245DB50B-DD14-420A-A4D3-7B9A3C02B9C5}" destId="{954CADAA-2CC9-4245-811D-56FB5267BAD6}" srcOrd="0" destOrd="0" presId="urn:microsoft.com/office/officeart/2005/8/layout/arrow5"/>
    <dgm:cxn modelId="{9BE3189A-0A80-4ABF-A133-D3541DFB4134}" type="presParOf" srcId="{245DB50B-DD14-420A-A4D3-7B9A3C02B9C5}" destId="{B73FBEFE-CFFC-455A-8E54-704F99EE717E}" srcOrd="1" destOrd="0" presId="urn:microsoft.com/office/officeart/2005/8/layout/arrow5"/>
    <dgm:cxn modelId="{573E215B-75F2-4CB0-A864-7AB7ED5CD736}" type="presParOf" srcId="{245DB50B-DD14-420A-A4D3-7B9A3C02B9C5}" destId="{19CC60B4-D150-4A66-B708-8C9776EF3097}"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0748D5-D51B-49E7-A863-16B79C6A2D2A}"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0A682186-C082-42A3-8FC0-702769DEA07B}">
      <dgm:prSet/>
      <dgm:spPr/>
      <dgm:t>
        <a:bodyPr/>
        <a:lstStyle/>
        <a:p>
          <a:r>
            <a:rPr lang="en-GB" b="1"/>
            <a:t>What is meant by consumer?</a:t>
          </a:r>
          <a:endParaRPr lang="en-US"/>
        </a:p>
      </dgm:t>
    </dgm:pt>
    <dgm:pt modelId="{0A3180CA-C8DD-4053-BD27-149D0A62A05C}" type="parTrans" cxnId="{EED7A941-D592-4C53-B0C2-58018F547D3C}">
      <dgm:prSet/>
      <dgm:spPr/>
      <dgm:t>
        <a:bodyPr/>
        <a:lstStyle/>
        <a:p>
          <a:endParaRPr lang="en-US"/>
        </a:p>
      </dgm:t>
    </dgm:pt>
    <dgm:pt modelId="{7905F9B6-8A15-488E-824C-A66DDBE7F684}" type="sibTrans" cxnId="{EED7A941-D592-4C53-B0C2-58018F547D3C}">
      <dgm:prSet/>
      <dgm:spPr/>
      <dgm:t>
        <a:bodyPr/>
        <a:lstStyle/>
        <a:p>
          <a:endParaRPr lang="en-US"/>
        </a:p>
      </dgm:t>
    </dgm:pt>
    <dgm:pt modelId="{FA94B2D5-70CA-4995-9E5F-C57E92ADDACD}">
      <dgm:prSet/>
      <dgm:spPr/>
      <dgm:t>
        <a:bodyPr/>
        <a:lstStyle/>
        <a:p>
          <a:pPr rtl="0"/>
          <a:r>
            <a:rPr lang="en-GB"/>
            <a:t>Use the post it notes to create a map of all the people/organisations involved in safeguarding the consumer against harmful gambling.</a:t>
          </a:r>
          <a:r>
            <a:rPr lang="en-GB">
              <a:latin typeface="Calibri" panose="020F0502020204030204"/>
            </a:rPr>
            <a:t> </a:t>
          </a:r>
          <a:endParaRPr lang="en-US"/>
        </a:p>
      </dgm:t>
    </dgm:pt>
    <dgm:pt modelId="{8F45F790-0307-48D9-A0FE-2892B86CB758}" type="parTrans" cxnId="{B70A4867-EA0B-44D6-A29B-8EF7B791E709}">
      <dgm:prSet/>
      <dgm:spPr/>
      <dgm:t>
        <a:bodyPr/>
        <a:lstStyle/>
        <a:p>
          <a:endParaRPr lang="en-US"/>
        </a:p>
      </dgm:t>
    </dgm:pt>
    <dgm:pt modelId="{600FC657-2AF6-4407-8A32-68BD02973DD4}" type="sibTrans" cxnId="{B70A4867-EA0B-44D6-A29B-8EF7B791E709}">
      <dgm:prSet/>
      <dgm:spPr/>
      <dgm:t>
        <a:bodyPr/>
        <a:lstStyle/>
        <a:p>
          <a:endParaRPr lang="en-US"/>
        </a:p>
      </dgm:t>
    </dgm:pt>
    <dgm:pt modelId="{53AC0AE5-0237-4373-BA31-C77B150631A9}">
      <dgm:prSet/>
      <dgm:spPr/>
      <dgm:t>
        <a:bodyPr/>
        <a:lstStyle/>
        <a:p>
          <a:r>
            <a:rPr lang="en-GB"/>
            <a:t>1) What measures can they take?</a:t>
          </a:r>
          <a:endParaRPr lang="en-US"/>
        </a:p>
      </dgm:t>
    </dgm:pt>
    <dgm:pt modelId="{2FA41C03-E736-453E-A7FD-A056D7CCCDAC}" type="parTrans" cxnId="{EC3AD892-9108-4E39-8137-A6B2CAE4E275}">
      <dgm:prSet/>
      <dgm:spPr/>
      <dgm:t>
        <a:bodyPr/>
        <a:lstStyle/>
        <a:p>
          <a:endParaRPr lang="en-US"/>
        </a:p>
      </dgm:t>
    </dgm:pt>
    <dgm:pt modelId="{64F9FC17-9379-4616-9BE9-D70838CBAD6B}" type="sibTrans" cxnId="{EC3AD892-9108-4E39-8137-A6B2CAE4E275}">
      <dgm:prSet/>
      <dgm:spPr/>
      <dgm:t>
        <a:bodyPr/>
        <a:lstStyle/>
        <a:p>
          <a:endParaRPr lang="en-US"/>
        </a:p>
      </dgm:t>
    </dgm:pt>
    <dgm:pt modelId="{697C7992-9464-4AE0-A34E-C151DA646B33}">
      <dgm:prSet/>
      <dgm:spPr/>
      <dgm:t>
        <a:bodyPr/>
        <a:lstStyle/>
        <a:p>
          <a:pPr rtl="0"/>
          <a:r>
            <a:rPr lang="en-GB"/>
            <a:t>2) Does education </a:t>
          </a:r>
          <a:r>
            <a:rPr lang="en-GB">
              <a:latin typeface="Calibri" panose="020F0502020204030204"/>
            </a:rPr>
            <a:t>play </a:t>
          </a:r>
          <a:r>
            <a:rPr lang="en-GB"/>
            <a:t>a part in safeguarding? Explain your answer</a:t>
          </a:r>
          <a:endParaRPr lang="en-US"/>
        </a:p>
      </dgm:t>
    </dgm:pt>
    <dgm:pt modelId="{EBF7C5A8-A1F7-4D95-9AA3-E9D37B819AB1}" type="parTrans" cxnId="{F44D2534-19E0-40F5-9647-A51F312C6426}">
      <dgm:prSet/>
      <dgm:spPr/>
      <dgm:t>
        <a:bodyPr/>
        <a:lstStyle/>
        <a:p>
          <a:endParaRPr lang="en-US"/>
        </a:p>
      </dgm:t>
    </dgm:pt>
    <dgm:pt modelId="{4350CDF2-1657-45C8-84DF-050B1E6115DE}" type="sibTrans" cxnId="{F44D2534-19E0-40F5-9647-A51F312C6426}">
      <dgm:prSet/>
      <dgm:spPr/>
      <dgm:t>
        <a:bodyPr/>
        <a:lstStyle/>
        <a:p>
          <a:endParaRPr lang="en-US"/>
        </a:p>
      </dgm:t>
    </dgm:pt>
    <dgm:pt modelId="{D726E487-01B7-4226-816D-7F7118930AC4}" type="pres">
      <dgm:prSet presAssocID="{5F0748D5-D51B-49E7-A863-16B79C6A2D2A}" presName="diagram" presStyleCnt="0">
        <dgm:presLayoutVars>
          <dgm:dir/>
          <dgm:resizeHandles val="exact"/>
        </dgm:presLayoutVars>
      </dgm:prSet>
      <dgm:spPr/>
    </dgm:pt>
    <dgm:pt modelId="{AB7922FC-B0C7-4788-8E03-0564BB11896A}" type="pres">
      <dgm:prSet presAssocID="{0A682186-C082-42A3-8FC0-702769DEA07B}" presName="node" presStyleLbl="node1" presStyleIdx="0" presStyleCnt="4">
        <dgm:presLayoutVars>
          <dgm:bulletEnabled val="1"/>
        </dgm:presLayoutVars>
      </dgm:prSet>
      <dgm:spPr/>
    </dgm:pt>
    <dgm:pt modelId="{3DB3A5A4-977D-4FD7-9483-CC6A76295F62}" type="pres">
      <dgm:prSet presAssocID="{7905F9B6-8A15-488E-824C-A66DDBE7F684}" presName="sibTrans" presStyleLbl="sibTrans2D1" presStyleIdx="0" presStyleCnt="3"/>
      <dgm:spPr/>
    </dgm:pt>
    <dgm:pt modelId="{4AEB841C-46C1-4AB8-B9FB-857BEC89D74F}" type="pres">
      <dgm:prSet presAssocID="{7905F9B6-8A15-488E-824C-A66DDBE7F684}" presName="connectorText" presStyleLbl="sibTrans2D1" presStyleIdx="0" presStyleCnt="3"/>
      <dgm:spPr/>
    </dgm:pt>
    <dgm:pt modelId="{A6B48A31-3049-41F0-8224-68D14CA476C0}" type="pres">
      <dgm:prSet presAssocID="{FA94B2D5-70CA-4995-9E5F-C57E92ADDACD}" presName="node" presStyleLbl="node1" presStyleIdx="1" presStyleCnt="4">
        <dgm:presLayoutVars>
          <dgm:bulletEnabled val="1"/>
        </dgm:presLayoutVars>
      </dgm:prSet>
      <dgm:spPr/>
    </dgm:pt>
    <dgm:pt modelId="{80BF5854-96DD-41F4-91A0-7E846FE661CF}" type="pres">
      <dgm:prSet presAssocID="{600FC657-2AF6-4407-8A32-68BD02973DD4}" presName="sibTrans" presStyleLbl="sibTrans2D1" presStyleIdx="1" presStyleCnt="3"/>
      <dgm:spPr/>
    </dgm:pt>
    <dgm:pt modelId="{9AAEC633-8086-479C-9301-32F5A2C8935F}" type="pres">
      <dgm:prSet presAssocID="{600FC657-2AF6-4407-8A32-68BD02973DD4}" presName="connectorText" presStyleLbl="sibTrans2D1" presStyleIdx="1" presStyleCnt="3"/>
      <dgm:spPr/>
    </dgm:pt>
    <dgm:pt modelId="{64414DC5-6912-4343-89BB-E569965829BE}" type="pres">
      <dgm:prSet presAssocID="{53AC0AE5-0237-4373-BA31-C77B150631A9}" presName="node" presStyleLbl="node1" presStyleIdx="2" presStyleCnt="4">
        <dgm:presLayoutVars>
          <dgm:bulletEnabled val="1"/>
        </dgm:presLayoutVars>
      </dgm:prSet>
      <dgm:spPr/>
    </dgm:pt>
    <dgm:pt modelId="{FC21FE4F-6856-42F1-B920-31A3251E0FCA}" type="pres">
      <dgm:prSet presAssocID="{64F9FC17-9379-4616-9BE9-D70838CBAD6B}" presName="sibTrans" presStyleLbl="sibTrans2D1" presStyleIdx="2" presStyleCnt="3"/>
      <dgm:spPr/>
    </dgm:pt>
    <dgm:pt modelId="{E0F5CE25-A5D0-4423-97E4-D03991D1A7D8}" type="pres">
      <dgm:prSet presAssocID="{64F9FC17-9379-4616-9BE9-D70838CBAD6B}" presName="connectorText" presStyleLbl="sibTrans2D1" presStyleIdx="2" presStyleCnt="3"/>
      <dgm:spPr/>
    </dgm:pt>
    <dgm:pt modelId="{71BB1C75-36C7-4FB4-83D3-38A082C7461C}" type="pres">
      <dgm:prSet presAssocID="{697C7992-9464-4AE0-A34E-C151DA646B33}" presName="node" presStyleLbl="node1" presStyleIdx="3" presStyleCnt="4">
        <dgm:presLayoutVars>
          <dgm:bulletEnabled val="1"/>
        </dgm:presLayoutVars>
      </dgm:prSet>
      <dgm:spPr/>
    </dgm:pt>
  </dgm:ptLst>
  <dgm:cxnLst>
    <dgm:cxn modelId="{F44D2534-19E0-40F5-9647-A51F312C6426}" srcId="{5F0748D5-D51B-49E7-A863-16B79C6A2D2A}" destId="{697C7992-9464-4AE0-A34E-C151DA646B33}" srcOrd="3" destOrd="0" parTransId="{EBF7C5A8-A1F7-4D95-9AA3-E9D37B819AB1}" sibTransId="{4350CDF2-1657-45C8-84DF-050B1E6115DE}"/>
    <dgm:cxn modelId="{EED7A941-D592-4C53-B0C2-58018F547D3C}" srcId="{5F0748D5-D51B-49E7-A863-16B79C6A2D2A}" destId="{0A682186-C082-42A3-8FC0-702769DEA07B}" srcOrd="0" destOrd="0" parTransId="{0A3180CA-C8DD-4053-BD27-149D0A62A05C}" sibTransId="{7905F9B6-8A15-488E-824C-A66DDBE7F684}"/>
    <dgm:cxn modelId="{61A64F45-E85B-419D-9A47-D91AEF0EBAD9}" type="presOf" srcId="{600FC657-2AF6-4407-8A32-68BD02973DD4}" destId="{9AAEC633-8086-479C-9301-32F5A2C8935F}" srcOrd="1" destOrd="0" presId="urn:microsoft.com/office/officeart/2005/8/layout/process5"/>
    <dgm:cxn modelId="{B70A4867-EA0B-44D6-A29B-8EF7B791E709}" srcId="{5F0748D5-D51B-49E7-A863-16B79C6A2D2A}" destId="{FA94B2D5-70CA-4995-9E5F-C57E92ADDACD}" srcOrd="1" destOrd="0" parTransId="{8F45F790-0307-48D9-A0FE-2892B86CB758}" sibTransId="{600FC657-2AF6-4407-8A32-68BD02973DD4}"/>
    <dgm:cxn modelId="{A1DDAA4C-E574-4781-9578-7C318CCCB60B}" type="presOf" srcId="{FA94B2D5-70CA-4995-9E5F-C57E92ADDACD}" destId="{A6B48A31-3049-41F0-8224-68D14CA476C0}" srcOrd="0" destOrd="0" presId="urn:microsoft.com/office/officeart/2005/8/layout/process5"/>
    <dgm:cxn modelId="{EBEF894E-525C-4F91-80BD-7FD34CCE6263}" type="presOf" srcId="{53AC0AE5-0237-4373-BA31-C77B150631A9}" destId="{64414DC5-6912-4343-89BB-E569965829BE}" srcOrd="0" destOrd="0" presId="urn:microsoft.com/office/officeart/2005/8/layout/process5"/>
    <dgm:cxn modelId="{A8078E85-4DFF-4F0C-8EF5-4C44B7B2DA95}" type="presOf" srcId="{64F9FC17-9379-4616-9BE9-D70838CBAD6B}" destId="{E0F5CE25-A5D0-4423-97E4-D03991D1A7D8}" srcOrd="1" destOrd="0" presId="urn:microsoft.com/office/officeart/2005/8/layout/process5"/>
    <dgm:cxn modelId="{EC3AD892-9108-4E39-8137-A6B2CAE4E275}" srcId="{5F0748D5-D51B-49E7-A863-16B79C6A2D2A}" destId="{53AC0AE5-0237-4373-BA31-C77B150631A9}" srcOrd="2" destOrd="0" parTransId="{2FA41C03-E736-453E-A7FD-A056D7CCCDAC}" sibTransId="{64F9FC17-9379-4616-9BE9-D70838CBAD6B}"/>
    <dgm:cxn modelId="{0473A394-8875-40AE-8DFE-C036EB9E504C}" type="presOf" srcId="{5F0748D5-D51B-49E7-A863-16B79C6A2D2A}" destId="{D726E487-01B7-4226-816D-7F7118930AC4}" srcOrd="0" destOrd="0" presId="urn:microsoft.com/office/officeart/2005/8/layout/process5"/>
    <dgm:cxn modelId="{728AF395-900D-4ADB-B257-544C93FCAC18}" type="presOf" srcId="{7905F9B6-8A15-488E-824C-A66DDBE7F684}" destId="{3DB3A5A4-977D-4FD7-9483-CC6A76295F62}" srcOrd="0" destOrd="0" presId="urn:microsoft.com/office/officeart/2005/8/layout/process5"/>
    <dgm:cxn modelId="{EDBAD29D-136B-4D31-AE45-1C2CBB763910}" type="presOf" srcId="{600FC657-2AF6-4407-8A32-68BD02973DD4}" destId="{80BF5854-96DD-41F4-91A0-7E846FE661CF}" srcOrd="0" destOrd="0" presId="urn:microsoft.com/office/officeart/2005/8/layout/process5"/>
    <dgm:cxn modelId="{256EB89E-5502-42CB-813D-A75E24B6908B}" type="presOf" srcId="{697C7992-9464-4AE0-A34E-C151DA646B33}" destId="{71BB1C75-36C7-4FB4-83D3-38A082C7461C}" srcOrd="0" destOrd="0" presId="urn:microsoft.com/office/officeart/2005/8/layout/process5"/>
    <dgm:cxn modelId="{6C0D30AC-B7F8-4B4E-9332-4CEEC4655B53}" type="presOf" srcId="{0A682186-C082-42A3-8FC0-702769DEA07B}" destId="{AB7922FC-B0C7-4788-8E03-0564BB11896A}" srcOrd="0" destOrd="0" presId="urn:microsoft.com/office/officeart/2005/8/layout/process5"/>
    <dgm:cxn modelId="{1F1A89DF-D4A3-4B42-BE3A-5A4ED7F8BFC9}" type="presOf" srcId="{64F9FC17-9379-4616-9BE9-D70838CBAD6B}" destId="{FC21FE4F-6856-42F1-B920-31A3251E0FCA}" srcOrd="0" destOrd="0" presId="urn:microsoft.com/office/officeart/2005/8/layout/process5"/>
    <dgm:cxn modelId="{4F6EF1F8-A674-4030-80E3-739E4672528D}" type="presOf" srcId="{7905F9B6-8A15-488E-824C-A66DDBE7F684}" destId="{4AEB841C-46C1-4AB8-B9FB-857BEC89D74F}" srcOrd="1" destOrd="0" presId="urn:microsoft.com/office/officeart/2005/8/layout/process5"/>
    <dgm:cxn modelId="{8876A28C-6C60-405F-8544-D29C612864B2}" type="presParOf" srcId="{D726E487-01B7-4226-816D-7F7118930AC4}" destId="{AB7922FC-B0C7-4788-8E03-0564BB11896A}" srcOrd="0" destOrd="0" presId="urn:microsoft.com/office/officeart/2005/8/layout/process5"/>
    <dgm:cxn modelId="{B1F95094-A4A2-4035-9E29-7E7F2B598E4A}" type="presParOf" srcId="{D726E487-01B7-4226-816D-7F7118930AC4}" destId="{3DB3A5A4-977D-4FD7-9483-CC6A76295F62}" srcOrd="1" destOrd="0" presId="urn:microsoft.com/office/officeart/2005/8/layout/process5"/>
    <dgm:cxn modelId="{9C4969F0-B9BF-4ED7-9EF3-487DB886570D}" type="presParOf" srcId="{3DB3A5A4-977D-4FD7-9483-CC6A76295F62}" destId="{4AEB841C-46C1-4AB8-B9FB-857BEC89D74F}" srcOrd="0" destOrd="0" presId="urn:microsoft.com/office/officeart/2005/8/layout/process5"/>
    <dgm:cxn modelId="{C63F35BB-9F45-4B1B-A176-70A42D55D14B}" type="presParOf" srcId="{D726E487-01B7-4226-816D-7F7118930AC4}" destId="{A6B48A31-3049-41F0-8224-68D14CA476C0}" srcOrd="2" destOrd="0" presId="urn:microsoft.com/office/officeart/2005/8/layout/process5"/>
    <dgm:cxn modelId="{CD985F1C-2107-4ADE-B951-FEAEAB2EB3F7}" type="presParOf" srcId="{D726E487-01B7-4226-816D-7F7118930AC4}" destId="{80BF5854-96DD-41F4-91A0-7E846FE661CF}" srcOrd="3" destOrd="0" presId="urn:microsoft.com/office/officeart/2005/8/layout/process5"/>
    <dgm:cxn modelId="{30F11D0D-3959-429A-B948-EBADFA5FCFC0}" type="presParOf" srcId="{80BF5854-96DD-41F4-91A0-7E846FE661CF}" destId="{9AAEC633-8086-479C-9301-32F5A2C8935F}" srcOrd="0" destOrd="0" presId="urn:microsoft.com/office/officeart/2005/8/layout/process5"/>
    <dgm:cxn modelId="{591563DE-7C82-4925-B237-A884D1FA8576}" type="presParOf" srcId="{D726E487-01B7-4226-816D-7F7118930AC4}" destId="{64414DC5-6912-4343-89BB-E569965829BE}" srcOrd="4" destOrd="0" presId="urn:microsoft.com/office/officeart/2005/8/layout/process5"/>
    <dgm:cxn modelId="{0B660844-69B0-42C5-A023-F2C52820F0FE}" type="presParOf" srcId="{D726E487-01B7-4226-816D-7F7118930AC4}" destId="{FC21FE4F-6856-42F1-B920-31A3251E0FCA}" srcOrd="5" destOrd="0" presId="urn:microsoft.com/office/officeart/2005/8/layout/process5"/>
    <dgm:cxn modelId="{ACED9118-5AD6-4C49-BB7C-FD65C7676ECF}" type="presParOf" srcId="{FC21FE4F-6856-42F1-B920-31A3251E0FCA}" destId="{E0F5CE25-A5D0-4423-97E4-D03991D1A7D8}" srcOrd="0" destOrd="0" presId="urn:microsoft.com/office/officeart/2005/8/layout/process5"/>
    <dgm:cxn modelId="{E2839D12-B53F-4DBF-B5A4-FCBE0E4DBF75}" type="presParOf" srcId="{D726E487-01B7-4226-816D-7F7118930AC4}" destId="{71BB1C75-36C7-4FB4-83D3-38A082C7461C}"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D45745-DC4B-4C79-BE8D-ED55CEB2575B}"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D169D19E-B6E9-44C2-A103-03DB5BC04273}">
      <dgm:prSet/>
      <dgm:spPr/>
      <dgm:t>
        <a:bodyPr/>
        <a:lstStyle/>
        <a:p>
          <a:r>
            <a:rPr lang="en-US"/>
            <a:t>List</a:t>
          </a:r>
        </a:p>
      </dgm:t>
    </dgm:pt>
    <dgm:pt modelId="{0393FA03-A0C2-4DFF-ABB1-F9AE8132BDFB}" type="parTrans" cxnId="{417774C1-60CE-49C0-A5D1-15EFCB6E12B7}">
      <dgm:prSet/>
      <dgm:spPr/>
      <dgm:t>
        <a:bodyPr/>
        <a:lstStyle/>
        <a:p>
          <a:endParaRPr lang="en-US"/>
        </a:p>
      </dgm:t>
    </dgm:pt>
    <dgm:pt modelId="{482D14DE-831D-4422-BD58-2A448DC75453}" type="sibTrans" cxnId="{417774C1-60CE-49C0-A5D1-15EFCB6E12B7}">
      <dgm:prSet/>
      <dgm:spPr/>
      <dgm:t>
        <a:bodyPr/>
        <a:lstStyle/>
        <a:p>
          <a:endParaRPr lang="en-US"/>
        </a:p>
      </dgm:t>
    </dgm:pt>
    <dgm:pt modelId="{06571EA8-9BD2-402E-B707-3BA1CA33DFFF}">
      <dgm:prSet/>
      <dgm:spPr/>
      <dgm:t>
        <a:bodyPr/>
        <a:lstStyle/>
        <a:p>
          <a:r>
            <a:rPr lang="en-US"/>
            <a:t>I can list the reasons why people game</a:t>
          </a:r>
        </a:p>
      </dgm:t>
    </dgm:pt>
    <dgm:pt modelId="{71DECFAC-CF38-43A3-B372-149EAD2E3166}" type="parTrans" cxnId="{9B0FDF2A-B27D-4170-B1A0-C2979E547B0E}">
      <dgm:prSet/>
      <dgm:spPr/>
      <dgm:t>
        <a:bodyPr/>
        <a:lstStyle/>
        <a:p>
          <a:endParaRPr lang="en-US"/>
        </a:p>
      </dgm:t>
    </dgm:pt>
    <dgm:pt modelId="{71032AFB-16B1-46B8-8B74-CC1A67E7BBD8}" type="sibTrans" cxnId="{9B0FDF2A-B27D-4170-B1A0-C2979E547B0E}">
      <dgm:prSet/>
      <dgm:spPr/>
      <dgm:t>
        <a:bodyPr/>
        <a:lstStyle/>
        <a:p>
          <a:endParaRPr lang="en-US"/>
        </a:p>
      </dgm:t>
    </dgm:pt>
    <dgm:pt modelId="{938FDBB8-736B-433B-BB1F-91BCAB3803CF}">
      <dgm:prSet/>
      <dgm:spPr/>
      <dgm:t>
        <a:bodyPr/>
        <a:lstStyle/>
        <a:p>
          <a:r>
            <a:rPr lang="en-US"/>
            <a:t>Identify</a:t>
          </a:r>
        </a:p>
      </dgm:t>
    </dgm:pt>
    <dgm:pt modelId="{6F43B686-8880-4973-BC43-846D98A86A37}" type="parTrans" cxnId="{E91E34FA-6A3A-4184-A192-200328BBE84E}">
      <dgm:prSet/>
      <dgm:spPr/>
      <dgm:t>
        <a:bodyPr/>
        <a:lstStyle/>
        <a:p>
          <a:endParaRPr lang="en-US"/>
        </a:p>
      </dgm:t>
    </dgm:pt>
    <dgm:pt modelId="{7DA73017-57D4-4633-9965-6E9315B6500B}" type="sibTrans" cxnId="{E91E34FA-6A3A-4184-A192-200328BBE84E}">
      <dgm:prSet/>
      <dgm:spPr/>
      <dgm:t>
        <a:bodyPr/>
        <a:lstStyle/>
        <a:p>
          <a:endParaRPr lang="en-US"/>
        </a:p>
      </dgm:t>
    </dgm:pt>
    <dgm:pt modelId="{192CE0D9-10CC-4147-82C7-852F72F1BCF3}">
      <dgm:prSet/>
      <dgm:spPr/>
      <dgm:t>
        <a:bodyPr/>
        <a:lstStyle/>
        <a:p>
          <a:r>
            <a:rPr lang="en-US"/>
            <a:t>I can identify positive and negative aspects of the gaming profession, exploring case studies</a:t>
          </a:r>
        </a:p>
      </dgm:t>
    </dgm:pt>
    <dgm:pt modelId="{8C3FC374-CCB5-4B8D-B14E-C4ED08D3E29D}" type="parTrans" cxnId="{D18D9086-E0CC-4006-A652-862418D3E684}">
      <dgm:prSet/>
      <dgm:spPr/>
      <dgm:t>
        <a:bodyPr/>
        <a:lstStyle/>
        <a:p>
          <a:endParaRPr lang="en-US"/>
        </a:p>
      </dgm:t>
    </dgm:pt>
    <dgm:pt modelId="{AB0A4C09-389A-4DE0-A333-F8944007EDAD}" type="sibTrans" cxnId="{D18D9086-E0CC-4006-A652-862418D3E684}">
      <dgm:prSet/>
      <dgm:spPr/>
      <dgm:t>
        <a:bodyPr/>
        <a:lstStyle/>
        <a:p>
          <a:endParaRPr lang="en-US"/>
        </a:p>
      </dgm:t>
    </dgm:pt>
    <dgm:pt modelId="{5AAD249C-2A25-40E2-95CF-CB535F4380AE}">
      <dgm:prSet/>
      <dgm:spPr/>
      <dgm:t>
        <a:bodyPr/>
        <a:lstStyle/>
        <a:p>
          <a:r>
            <a:rPr lang="en-US"/>
            <a:t>Use</a:t>
          </a:r>
        </a:p>
      </dgm:t>
    </dgm:pt>
    <dgm:pt modelId="{CBDD95C9-F388-4238-9135-B2BD59065134}" type="parTrans" cxnId="{C39A99D3-DC91-4CB9-B5FF-9E91F1CAF3DE}">
      <dgm:prSet/>
      <dgm:spPr/>
      <dgm:t>
        <a:bodyPr/>
        <a:lstStyle/>
        <a:p>
          <a:endParaRPr lang="en-US"/>
        </a:p>
      </dgm:t>
    </dgm:pt>
    <dgm:pt modelId="{5C4E5D87-094C-4103-B38A-DE901FCEA460}" type="sibTrans" cxnId="{C39A99D3-DC91-4CB9-B5FF-9E91F1CAF3DE}">
      <dgm:prSet/>
      <dgm:spPr/>
      <dgm:t>
        <a:bodyPr/>
        <a:lstStyle/>
        <a:p>
          <a:endParaRPr lang="en-US"/>
        </a:p>
      </dgm:t>
    </dgm:pt>
    <dgm:pt modelId="{70A132D2-3952-4655-BB4B-4DFEEB3F53F9}">
      <dgm:prSet/>
      <dgm:spPr/>
      <dgm:t>
        <a:bodyPr/>
        <a:lstStyle/>
        <a:p>
          <a:r>
            <a:rPr lang="en-US"/>
            <a:t>I can use the internet or other relevant sources of information to research the gaming profession.</a:t>
          </a:r>
        </a:p>
      </dgm:t>
    </dgm:pt>
    <dgm:pt modelId="{7FF352F0-59AC-4A92-AA82-892D45A3B499}" type="parTrans" cxnId="{CB034150-3088-4D28-A723-8A2B8B8AF260}">
      <dgm:prSet/>
      <dgm:spPr/>
      <dgm:t>
        <a:bodyPr/>
        <a:lstStyle/>
        <a:p>
          <a:endParaRPr lang="en-US"/>
        </a:p>
      </dgm:t>
    </dgm:pt>
    <dgm:pt modelId="{587ED52B-6FA6-45DA-AD02-2B507679D140}" type="sibTrans" cxnId="{CB034150-3088-4D28-A723-8A2B8B8AF260}">
      <dgm:prSet/>
      <dgm:spPr/>
      <dgm:t>
        <a:bodyPr/>
        <a:lstStyle/>
        <a:p>
          <a:endParaRPr lang="en-US"/>
        </a:p>
      </dgm:t>
    </dgm:pt>
    <dgm:pt modelId="{692C43B5-5722-4143-ADA2-0FB3225B8252}" type="pres">
      <dgm:prSet presAssocID="{23D45745-DC4B-4C79-BE8D-ED55CEB2575B}" presName="Name0" presStyleCnt="0">
        <dgm:presLayoutVars>
          <dgm:dir/>
          <dgm:animLvl val="lvl"/>
          <dgm:resizeHandles val="exact"/>
        </dgm:presLayoutVars>
      </dgm:prSet>
      <dgm:spPr/>
    </dgm:pt>
    <dgm:pt modelId="{E6F1672B-C97B-429C-8D75-59A49A11CC47}" type="pres">
      <dgm:prSet presAssocID="{D169D19E-B6E9-44C2-A103-03DB5BC04273}" presName="linNode" presStyleCnt="0"/>
      <dgm:spPr/>
    </dgm:pt>
    <dgm:pt modelId="{02DD9971-90CF-46F4-A09F-87E062751A93}" type="pres">
      <dgm:prSet presAssocID="{D169D19E-B6E9-44C2-A103-03DB5BC04273}" presName="parentText" presStyleLbl="solidFgAcc1" presStyleIdx="0" presStyleCnt="3">
        <dgm:presLayoutVars>
          <dgm:chMax val="1"/>
          <dgm:bulletEnabled/>
        </dgm:presLayoutVars>
      </dgm:prSet>
      <dgm:spPr/>
    </dgm:pt>
    <dgm:pt modelId="{9E9FFBD5-B8FD-4F65-A944-A1613CB37A7B}" type="pres">
      <dgm:prSet presAssocID="{D169D19E-B6E9-44C2-A103-03DB5BC04273}" presName="descendantText" presStyleLbl="alignNode1" presStyleIdx="0" presStyleCnt="3">
        <dgm:presLayoutVars>
          <dgm:bulletEnabled/>
        </dgm:presLayoutVars>
      </dgm:prSet>
      <dgm:spPr/>
    </dgm:pt>
    <dgm:pt modelId="{0FB34497-077C-4596-864C-8568C2C4F1BE}" type="pres">
      <dgm:prSet presAssocID="{482D14DE-831D-4422-BD58-2A448DC75453}" presName="sp" presStyleCnt="0"/>
      <dgm:spPr/>
    </dgm:pt>
    <dgm:pt modelId="{BCA50CDF-3B94-437B-8CDD-8B98A340ECC3}" type="pres">
      <dgm:prSet presAssocID="{938FDBB8-736B-433B-BB1F-91BCAB3803CF}" presName="linNode" presStyleCnt="0"/>
      <dgm:spPr/>
    </dgm:pt>
    <dgm:pt modelId="{20B2C472-72AC-40CA-8EA0-4170EB628595}" type="pres">
      <dgm:prSet presAssocID="{938FDBB8-736B-433B-BB1F-91BCAB3803CF}" presName="parentText" presStyleLbl="solidFgAcc1" presStyleIdx="1" presStyleCnt="3">
        <dgm:presLayoutVars>
          <dgm:chMax val="1"/>
          <dgm:bulletEnabled/>
        </dgm:presLayoutVars>
      </dgm:prSet>
      <dgm:spPr/>
    </dgm:pt>
    <dgm:pt modelId="{88DBB996-532B-4E72-AADA-8598FFC0695D}" type="pres">
      <dgm:prSet presAssocID="{938FDBB8-736B-433B-BB1F-91BCAB3803CF}" presName="descendantText" presStyleLbl="alignNode1" presStyleIdx="1" presStyleCnt="3">
        <dgm:presLayoutVars>
          <dgm:bulletEnabled/>
        </dgm:presLayoutVars>
      </dgm:prSet>
      <dgm:spPr/>
    </dgm:pt>
    <dgm:pt modelId="{7A93A8C7-5739-4347-A139-774B3184253F}" type="pres">
      <dgm:prSet presAssocID="{7DA73017-57D4-4633-9965-6E9315B6500B}" presName="sp" presStyleCnt="0"/>
      <dgm:spPr/>
    </dgm:pt>
    <dgm:pt modelId="{D5FAF244-3968-4B38-9904-F77EBA1CA9CD}" type="pres">
      <dgm:prSet presAssocID="{5AAD249C-2A25-40E2-95CF-CB535F4380AE}" presName="linNode" presStyleCnt="0"/>
      <dgm:spPr/>
    </dgm:pt>
    <dgm:pt modelId="{131A986A-E123-43FC-85EE-5B6A42519F78}" type="pres">
      <dgm:prSet presAssocID="{5AAD249C-2A25-40E2-95CF-CB535F4380AE}" presName="parentText" presStyleLbl="solidFgAcc1" presStyleIdx="2" presStyleCnt="3">
        <dgm:presLayoutVars>
          <dgm:chMax val="1"/>
          <dgm:bulletEnabled/>
        </dgm:presLayoutVars>
      </dgm:prSet>
      <dgm:spPr/>
    </dgm:pt>
    <dgm:pt modelId="{641B1A5C-66F5-4976-8388-90A984A14EA0}" type="pres">
      <dgm:prSet presAssocID="{5AAD249C-2A25-40E2-95CF-CB535F4380AE}" presName="descendantText" presStyleLbl="alignNode1" presStyleIdx="2" presStyleCnt="3">
        <dgm:presLayoutVars>
          <dgm:bulletEnabled/>
        </dgm:presLayoutVars>
      </dgm:prSet>
      <dgm:spPr/>
    </dgm:pt>
  </dgm:ptLst>
  <dgm:cxnLst>
    <dgm:cxn modelId="{21803A0C-F808-491C-8796-1E0ED17686D1}" type="presOf" srcId="{23D45745-DC4B-4C79-BE8D-ED55CEB2575B}" destId="{692C43B5-5722-4143-ADA2-0FB3225B8252}" srcOrd="0" destOrd="0" presId="urn:microsoft.com/office/officeart/2016/7/layout/VerticalHollowActionList"/>
    <dgm:cxn modelId="{B9677A0E-4B7C-4FE1-AF7C-3CF6D4F04AA0}" type="presOf" srcId="{938FDBB8-736B-433B-BB1F-91BCAB3803CF}" destId="{20B2C472-72AC-40CA-8EA0-4170EB628595}" srcOrd="0" destOrd="0" presId="urn:microsoft.com/office/officeart/2016/7/layout/VerticalHollowActionList"/>
    <dgm:cxn modelId="{4CE3D425-D1EC-41AC-A610-1A5514591BE1}" type="presOf" srcId="{06571EA8-9BD2-402E-B707-3BA1CA33DFFF}" destId="{9E9FFBD5-B8FD-4F65-A944-A1613CB37A7B}" srcOrd="0" destOrd="0" presId="urn:microsoft.com/office/officeart/2016/7/layout/VerticalHollowActionList"/>
    <dgm:cxn modelId="{9B0FDF2A-B27D-4170-B1A0-C2979E547B0E}" srcId="{D169D19E-B6E9-44C2-A103-03DB5BC04273}" destId="{06571EA8-9BD2-402E-B707-3BA1CA33DFFF}" srcOrd="0" destOrd="0" parTransId="{71DECFAC-CF38-43A3-B372-149EAD2E3166}" sibTransId="{71032AFB-16B1-46B8-8B74-CC1A67E7BBD8}"/>
    <dgm:cxn modelId="{7761CB3D-84D6-4336-AF56-CF09E8FAB6A2}" type="presOf" srcId="{192CE0D9-10CC-4147-82C7-852F72F1BCF3}" destId="{88DBB996-532B-4E72-AADA-8598FFC0695D}" srcOrd="0" destOrd="0" presId="urn:microsoft.com/office/officeart/2016/7/layout/VerticalHollowActionList"/>
    <dgm:cxn modelId="{85ED4140-485D-4BE7-B7C0-DE429257C3B2}" type="presOf" srcId="{D169D19E-B6E9-44C2-A103-03DB5BC04273}" destId="{02DD9971-90CF-46F4-A09F-87E062751A93}" srcOrd="0" destOrd="0" presId="urn:microsoft.com/office/officeart/2016/7/layout/VerticalHollowActionList"/>
    <dgm:cxn modelId="{657CC446-E9D9-4A35-A24F-3E1F7DFEAAF8}" type="presOf" srcId="{70A132D2-3952-4655-BB4B-4DFEEB3F53F9}" destId="{641B1A5C-66F5-4976-8388-90A984A14EA0}" srcOrd="0" destOrd="0" presId="urn:microsoft.com/office/officeart/2016/7/layout/VerticalHollowActionList"/>
    <dgm:cxn modelId="{CB034150-3088-4D28-A723-8A2B8B8AF260}" srcId="{5AAD249C-2A25-40E2-95CF-CB535F4380AE}" destId="{70A132D2-3952-4655-BB4B-4DFEEB3F53F9}" srcOrd="0" destOrd="0" parTransId="{7FF352F0-59AC-4A92-AA82-892D45A3B499}" sibTransId="{587ED52B-6FA6-45DA-AD02-2B507679D140}"/>
    <dgm:cxn modelId="{8BF8355A-8881-43F2-9C6C-5FF8AAF52F1F}" type="presOf" srcId="{5AAD249C-2A25-40E2-95CF-CB535F4380AE}" destId="{131A986A-E123-43FC-85EE-5B6A42519F78}" srcOrd="0" destOrd="0" presId="urn:microsoft.com/office/officeart/2016/7/layout/VerticalHollowActionList"/>
    <dgm:cxn modelId="{D18D9086-E0CC-4006-A652-862418D3E684}" srcId="{938FDBB8-736B-433B-BB1F-91BCAB3803CF}" destId="{192CE0D9-10CC-4147-82C7-852F72F1BCF3}" srcOrd="0" destOrd="0" parTransId="{8C3FC374-CCB5-4B8D-B14E-C4ED08D3E29D}" sibTransId="{AB0A4C09-389A-4DE0-A333-F8944007EDAD}"/>
    <dgm:cxn modelId="{417774C1-60CE-49C0-A5D1-15EFCB6E12B7}" srcId="{23D45745-DC4B-4C79-BE8D-ED55CEB2575B}" destId="{D169D19E-B6E9-44C2-A103-03DB5BC04273}" srcOrd="0" destOrd="0" parTransId="{0393FA03-A0C2-4DFF-ABB1-F9AE8132BDFB}" sibTransId="{482D14DE-831D-4422-BD58-2A448DC75453}"/>
    <dgm:cxn modelId="{C39A99D3-DC91-4CB9-B5FF-9E91F1CAF3DE}" srcId="{23D45745-DC4B-4C79-BE8D-ED55CEB2575B}" destId="{5AAD249C-2A25-40E2-95CF-CB535F4380AE}" srcOrd="2" destOrd="0" parTransId="{CBDD95C9-F388-4238-9135-B2BD59065134}" sibTransId="{5C4E5D87-094C-4103-B38A-DE901FCEA460}"/>
    <dgm:cxn modelId="{E91E34FA-6A3A-4184-A192-200328BBE84E}" srcId="{23D45745-DC4B-4C79-BE8D-ED55CEB2575B}" destId="{938FDBB8-736B-433B-BB1F-91BCAB3803CF}" srcOrd="1" destOrd="0" parTransId="{6F43B686-8880-4973-BC43-846D98A86A37}" sibTransId="{7DA73017-57D4-4633-9965-6E9315B6500B}"/>
    <dgm:cxn modelId="{56A0A309-EB46-4666-B9BC-6FD52231C865}" type="presParOf" srcId="{692C43B5-5722-4143-ADA2-0FB3225B8252}" destId="{E6F1672B-C97B-429C-8D75-59A49A11CC47}" srcOrd="0" destOrd="0" presId="urn:microsoft.com/office/officeart/2016/7/layout/VerticalHollowActionList"/>
    <dgm:cxn modelId="{2A2EC933-0CC4-436D-A6D4-4A1177BD0442}" type="presParOf" srcId="{E6F1672B-C97B-429C-8D75-59A49A11CC47}" destId="{02DD9971-90CF-46F4-A09F-87E062751A93}" srcOrd="0" destOrd="0" presId="urn:microsoft.com/office/officeart/2016/7/layout/VerticalHollowActionList"/>
    <dgm:cxn modelId="{A251DFDD-127E-41DF-8F18-E1267997A3B8}" type="presParOf" srcId="{E6F1672B-C97B-429C-8D75-59A49A11CC47}" destId="{9E9FFBD5-B8FD-4F65-A944-A1613CB37A7B}" srcOrd="1" destOrd="0" presId="urn:microsoft.com/office/officeart/2016/7/layout/VerticalHollowActionList"/>
    <dgm:cxn modelId="{AFB05AEB-EE0D-45C7-9FA0-0050731277E4}" type="presParOf" srcId="{692C43B5-5722-4143-ADA2-0FB3225B8252}" destId="{0FB34497-077C-4596-864C-8568C2C4F1BE}" srcOrd="1" destOrd="0" presId="urn:microsoft.com/office/officeart/2016/7/layout/VerticalHollowActionList"/>
    <dgm:cxn modelId="{63333D0B-201B-4B1A-9611-DE3FD2480CB5}" type="presParOf" srcId="{692C43B5-5722-4143-ADA2-0FB3225B8252}" destId="{BCA50CDF-3B94-437B-8CDD-8B98A340ECC3}" srcOrd="2" destOrd="0" presId="urn:microsoft.com/office/officeart/2016/7/layout/VerticalHollowActionList"/>
    <dgm:cxn modelId="{11252168-718E-411E-81D3-F76E19B5DD87}" type="presParOf" srcId="{BCA50CDF-3B94-437B-8CDD-8B98A340ECC3}" destId="{20B2C472-72AC-40CA-8EA0-4170EB628595}" srcOrd="0" destOrd="0" presId="urn:microsoft.com/office/officeart/2016/7/layout/VerticalHollowActionList"/>
    <dgm:cxn modelId="{E34077C0-7C07-4C54-B5B3-975ECBB89A9A}" type="presParOf" srcId="{BCA50CDF-3B94-437B-8CDD-8B98A340ECC3}" destId="{88DBB996-532B-4E72-AADA-8598FFC0695D}" srcOrd="1" destOrd="0" presId="urn:microsoft.com/office/officeart/2016/7/layout/VerticalHollowActionList"/>
    <dgm:cxn modelId="{5C89174C-7F11-49E6-8943-B5C337AA8CE1}" type="presParOf" srcId="{692C43B5-5722-4143-ADA2-0FB3225B8252}" destId="{7A93A8C7-5739-4347-A139-774B3184253F}" srcOrd="3" destOrd="0" presId="urn:microsoft.com/office/officeart/2016/7/layout/VerticalHollowActionList"/>
    <dgm:cxn modelId="{F4084187-F1FA-4F1D-B14D-69AD6323C22D}" type="presParOf" srcId="{692C43B5-5722-4143-ADA2-0FB3225B8252}" destId="{D5FAF244-3968-4B38-9904-F77EBA1CA9CD}" srcOrd="4" destOrd="0" presId="urn:microsoft.com/office/officeart/2016/7/layout/VerticalHollowActionList"/>
    <dgm:cxn modelId="{D64E4691-E45C-4E5B-96B4-BCD8F688D02E}" type="presParOf" srcId="{D5FAF244-3968-4B38-9904-F77EBA1CA9CD}" destId="{131A986A-E123-43FC-85EE-5B6A42519F78}" srcOrd="0" destOrd="0" presId="urn:microsoft.com/office/officeart/2016/7/layout/VerticalHollowActionList"/>
    <dgm:cxn modelId="{765D5E95-2006-4169-A7A4-1BAC0F159B24}" type="presParOf" srcId="{D5FAF244-3968-4B38-9904-F77EBA1CA9CD}" destId="{641B1A5C-66F5-4976-8388-90A984A14EA0}"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3A9D67-506E-4203-B617-B4BA6A2CD274}"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BF47E94F-195B-4848-9C2E-430771D52205}">
      <dgm:prSet/>
      <dgm:spPr/>
      <dgm:t>
        <a:bodyPr/>
        <a:lstStyle/>
        <a:p>
          <a:r>
            <a:rPr lang="en-GB"/>
            <a:t>What games do you play?</a:t>
          </a:r>
          <a:endParaRPr lang="en-US"/>
        </a:p>
      </dgm:t>
    </dgm:pt>
    <dgm:pt modelId="{BD0AA2CD-C640-4412-BDD7-94C5333C6E99}" type="parTrans" cxnId="{7759D7CD-13C2-48A5-80F4-F151BC5ED9DE}">
      <dgm:prSet/>
      <dgm:spPr/>
      <dgm:t>
        <a:bodyPr/>
        <a:lstStyle/>
        <a:p>
          <a:endParaRPr lang="en-US"/>
        </a:p>
      </dgm:t>
    </dgm:pt>
    <dgm:pt modelId="{E5D4131B-EE94-4BE0-A11E-0ECEE675D968}" type="sibTrans" cxnId="{7759D7CD-13C2-48A5-80F4-F151BC5ED9DE}">
      <dgm:prSet/>
      <dgm:spPr/>
      <dgm:t>
        <a:bodyPr/>
        <a:lstStyle/>
        <a:p>
          <a:endParaRPr lang="en-US"/>
        </a:p>
      </dgm:t>
    </dgm:pt>
    <dgm:pt modelId="{192EC2D5-CBB6-4996-B2E5-08BD6FED201E}">
      <dgm:prSet/>
      <dgm:spPr/>
      <dgm:t>
        <a:bodyPr/>
        <a:lstStyle/>
        <a:p>
          <a:r>
            <a:rPr lang="en-GB"/>
            <a:t>How do you play them?</a:t>
          </a:r>
          <a:endParaRPr lang="en-US"/>
        </a:p>
      </dgm:t>
    </dgm:pt>
    <dgm:pt modelId="{CE5A21B8-538A-4397-B56B-5F83A2778E53}" type="parTrans" cxnId="{DC01D547-8867-47D0-BC49-E65B4E1A6587}">
      <dgm:prSet/>
      <dgm:spPr/>
      <dgm:t>
        <a:bodyPr/>
        <a:lstStyle/>
        <a:p>
          <a:endParaRPr lang="en-US"/>
        </a:p>
      </dgm:t>
    </dgm:pt>
    <dgm:pt modelId="{444C220F-E335-4BAF-8E8D-3CCBCFDD7BF9}" type="sibTrans" cxnId="{DC01D547-8867-47D0-BC49-E65B4E1A6587}">
      <dgm:prSet/>
      <dgm:spPr/>
      <dgm:t>
        <a:bodyPr/>
        <a:lstStyle/>
        <a:p>
          <a:endParaRPr lang="en-US"/>
        </a:p>
      </dgm:t>
    </dgm:pt>
    <dgm:pt modelId="{5241BF06-C479-416E-9381-2C73F47978CC}">
      <dgm:prSet/>
      <dgm:spPr/>
      <dgm:t>
        <a:bodyPr/>
        <a:lstStyle/>
        <a:p>
          <a:r>
            <a:rPr lang="en-GB"/>
            <a:t>How often / how long to you play them for?</a:t>
          </a:r>
          <a:endParaRPr lang="en-US"/>
        </a:p>
      </dgm:t>
    </dgm:pt>
    <dgm:pt modelId="{C816E7D5-DB86-439E-9527-1E7FA5FD17D9}" type="parTrans" cxnId="{9BAB54A7-F492-43CD-A1C1-294FBB7F71F1}">
      <dgm:prSet/>
      <dgm:spPr/>
      <dgm:t>
        <a:bodyPr/>
        <a:lstStyle/>
        <a:p>
          <a:endParaRPr lang="en-US"/>
        </a:p>
      </dgm:t>
    </dgm:pt>
    <dgm:pt modelId="{7546B13A-D712-4274-BE9D-7D668028F0E3}" type="sibTrans" cxnId="{9BAB54A7-F492-43CD-A1C1-294FBB7F71F1}">
      <dgm:prSet/>
      <dgm:spPr/>
      <dgm:t>
        <a:bodyPr/>
        <a:lstStyle/>
        <a:p>
          <a:endParaRPr lang="en-US"/>
        </a:p>
      </dgm:t>
    </dgm:pt>
    <dgm:pt modelId="{800D9D0E-E1CF-46C3-A257-1329551F5B91}">
      <dgm:prSet/>
      <dgm:spPr/>
      <dgm:t>
        <a:bodyPr/>
        <a:lstStyle/>
        <a:p>
          <a:r>
            <a:rPr lang="en-GB"/>
            <a:t>What’s the most popular method of play?</a:t>
          </a:r>
          <a:endParaRPr lang="en-US"/>
        </a:p>
      </dgm:t>
    </dgm:pt>
    <dgm:pt modelId="{F17C4126-EC20-4ADD-A144-50FC47438B30}" type="parTrans" cxnId="{55E3F949-965E-4819-8031-C6ED91AB80DA}">
      <dgm:prSet/>
      <dgm:spPr/>
      <dgm:t>
        <a:bodyPr/>
        <a:lstStyle/>
        <a:p>
          <a:endParaRPr lang="en-US"/>
        </a:p>
      </dgm:t>
    </dgm:pt>
    <dgm:pt modelId="{C17A700C-7B51-4AAE-B71C-570D923EEBDC}" type="sibTrans" cxnId="{55E3F949-965E-4819-8031-C6ED91AB80DA}">
      <dgm:prSet/>
      <dgm:spPr/>
      <dgm:t>
        <a:bodyPr/>
        <a:lstStyle/>
        <a:p>
          <a:endParaRPr lang="en-US"/>
        </a:p>
      </dgm:t>
    </dgm:pt>
    <dgm:pt modelId="{A6BA15BC-66A4-4337-B865-3649006617D5}">
      <dgm:prSet/>
      <dgm:spPr/>
      <dgm:t>
        <a:bodyPr/>
        <a:lstStyle/>
        <a:p>
          <a:r>
            <a:rPr lang="en-GB"/>
            <a:t>Why do you play games?</a:t>
          </a:r>
          <a:endParaRPr lang="en-US"/>
        </a:p>
      </dgm:t>
    </dgm:pt>
    <dgm:pt modelId="{40A41CB5-4835-4C19-9442-7B4C3AC8A1ED}" type="parTrans" cxnId="{7D8EEA88-55F1-45B6-9ED9-B6F994F65ED2}">
      <dgm:prSet/>
      <dgm:spPr/>
      <dgm:t>
        <a:bodyPr/>
        <a:lstStyle/>
        <a:p>
          <a:endParaRPr lang="en-US"/>
        </a:p>
      </dgm:t>
    </dgm:pt>
    <dgm:pt modelId="{6153AD46-4C44-4541-BC7F-556609C14EAD}" type="sibTrans" cxnId="{7D8EEA88-55F1-45B6-9ED9-B6F994F65ED2}">
      <dgm:prSet/>
      <dgm:spPr/>
      <dgm:t>
        <a:bodyPr/>
        <a:lstStyle/>
        <a:p>
          <a:endParaRPr lang="en-US"/>
        </a:p>
      </dgm:t>
    </dgm:pt>
    <dgm:pt modelId="{6F438FA9-0B8B-4F0C-A127-6971F2A295E9}" type="pres">
      <dgm:prSet presAssocID="{CD3A9D67-506E-4203-B617-B4BA6A2CD274}" presName="diagram" presStyleCnt="0">
        <dgm:presLayoutVars>
          <dgm:dir/>
          <dgm:resizeHandles val="exact"/>
        </dgm:presLayoutVars>
      </dgm:prSet>
      <dgm:spPr/>
    </dgm:pt>
    <dgm:pt modelId="{C9905F18-D629-4F9B-9411-92B8F492DFFB}" type="pres">
      <dgm:prSet presAssocID="{BF47E94F-195B-4848-9C2E-430771D52205}" presName="arrow" presStyleLbl="node1" presStyleIdx="0" presStyleCnt="5">
        <dgm:presLayoutVars>
          <dgm:bulletEnabled val="1"/>
        </dgm:presLayoutVars>
      </dgm:prSet>
      <dgm:spPr/>
    </dgm:pt>
    <dgm:pt modelId="{DC7F70F4-EE00-4A0C-A1BC-4C749426A4DB}" type="pres">
      <dgm:prSet presAssocID="{192EC2D5-CBB6-4996-B2E5-08BD6FED201E}" presName="arrow" presStyleLbl="node1" presStyleIdx="1" presStyleCnt="5">
        <dgm:presLayoutVars>
          <dgm:bulletEnabled val="1"/>
        </dgm:presLayoutVars>
      </dgm:prSet>
      <dgm:spPr/>
    </dgm:pt>
    <dgm:pt modelId="{A949D261-5FF0-4AA4-807A-5A3C3133799D}" type="pres">
      <dgm:prSet presAssocID="{5241BF06-C479-416E-9381-2C73F47978CC}" presName="arrow" presStyleLbl="node1" presStyleIdx="2" presStyleCnt="5">
        <dgm:presLayoutVars>
          <dgm:bulletEnabled val="1"/>
        </dgm:presLayoutVars>
      </dgm:prSet>
      <dgm:spPr/>
    </dgm:pt>
    <dgm:pt modelId="{5ACBADAD-4404-4936-A0FF-DD6897DA831B}" type="pres">
      <dgm:prSet presAssocID="{800D9D0E-E1CF-46C3-A257-1329551F5B91}" presName="arrow" presStyleLbl="node1" presStyleIdx="3" presStyleCnt="5">
        <dgm:presLayoutVars>
          <dgm:bulletEnabled val="1"/>
        </dgm:presLayoutVars>
      </dgm:prSet>
      <dgm:spPr/>
    </dgm:pt>
    <dgm:pt modelId="{2137739C-BEBC-4114-BBCF-3A93E32C8042}" type="pres">
      <dgm:prSet presAssocID="{A6BA15BC-66A4-4337-B865-3649006617D5}" presName="arrow" presStyleLbl="node1" presStyleIdx="4" presStyleCnt="5">
        <dgm:presLayoutVars>
          <dgm:bulletEnabled val="1"/>
        </dgm:presLayoutVars>
      </dgm:prSet>
      <dgm:spPr/>
    </dgm:pt>
  </dgm:ptLst>
  <dgm:cxnLst>
    <dgm:cxn modelId="{6AB59126-E295-4E5A-863A-7C6674FDF2E8}" type="presOf" srcId="{A6BA15BC-66A4-4337-B865-3649006617D5}" destId="{2137739C-BEBC-4114-BBCF-3A93E32C8042}" srcOrd="0" destOrd="0" presId="urn:microsoft.com/office/officeart/2005/8/layout/arrow5"/>
    <dgm:cxn modelId="{77BAF73B-14A7-4F00-A086-E03DDD0AD439}" type="presOf" srcId="{800D9D0E-E1CF-46C3-A257-1329551F5B91}" destId="{5ACBADAD-4404-4936-A0FF-DD6897DA831B}" srcOrd="0" destOrd="0" presId="urn:microsoft.com/office/officeart/2005/8/layout/arrow5"/>
    <dgm:cxn modelId="{D3E13C5B-7EA6-4D7C-9140-F1D3DA59BD5C}" type="presOf" srcId="{CD3A9D67-506E-4203-B617-B4BA6A2CD274}" destId="{6F438FA9-0B8B-4F0C-A127-6971F2A295E9}" srcOrd="0" destOrd="0" presId="urn:microsoft.com/office/officeart/2005/8/layout/arrow5"/>
    <dgm:cxn modelId="{DC01D547-8867-47D0-BC49-E65B4E1A6587}" srcId="{CD3A9D67-506E-4203-B617-B4BA6A2CD274}" destId="{192EC2D5-CBB6-4996-B2E5-08BD6FED201E}" srcOrd="1" destOrd="0" parTransId="{CE5A21B8-538A-4397-B56B-5F83A2778E53}" sibTransId="{444C220F-E335-4BAF-8E8D-3CCBCFDD7BF9}"/>
    <dgm:cxn modelId="{55E3F949-965E-4819-8031-C6ED91AB80DA}" srcId="{CD3A9D67-506E-4203-B617-B4BA6A2CD274}" destId="{800D9D0E-E1CF-46C3-A257-1329551F5B91}" srcOrd="3" destOrd="0" parTransId="{F17C4126-EC20-4ADD-A144-50FC47438B30}" sibTransId="{C17A700C-7B51-4AAE-B71C-570D923EEBDC}"/>
    <dgm:cxn modelId="{BF14966A-B4E1-4FF1-9A10-DE17136F0932}" type="presOf" srcId="{192EC2D5-CBB6-4996-B2E5-08BD6FED201E}" destId="{DC7F70F4-EE00-4A0C-A1BC-4C749426A4DB}" srcOrd="0" destOrd="0" presId="urn:microsoft.com/office/officeart/2005/8/layout/arrow5"/>
    <dgm:cxn modelId="{7D8EEA88-55F1-45B6-9ED9-B6F994F65ED2}" srcId="{CD3A9D67-506E-4203-B617-B4BA6A2CD274}" destId="{A6BA15BC-66A4-4337-B865-3649006617D5}" srcOrd="4" destOrd="0" parTransId="{40A41CB5-4835-4C19-9442-7B4C3AC8A1ED}" sibTransId="{6153AD46-4C44-4541-BC7F-556609C14EAD}"/>
    <dgm:cxn modelId="{9BAB54A7-F492-43CD-A1C1-294FBB7F71F1}" srcId="{CD3A9D67-506E-4203-B617-B4BA6A2CD274}" destId="{5241BF06-C479-416E-9381-2C73F47978CC}" srcOrd="2" destOrd="0" parTransId="{C816E7D5-DB86-439E-9527-1E7FA5FD17D9}" sibTransId="{7546B13A-D712-4274-BE9D-7D668028F0E3}"/>
    <dgm:cxn modelId="{7759D7CD-13C2-48A5-80F4-F151BC5ED9DE}" srcId="{CD3A9D67-506E-4203-B617-B4BA6A2CD274}" destId="{BF47E94F-195B-4848-9C2E-430771D52205}" srcOrd="0" destOrd="0" parTransId="{BD0AA2CD-C640-4412-BDD7-94C5333C6E99}" sibTransId="{E5D4131B-EE94-4BE0-A11E-0ECEE675D968}"/>
    <dgm:cxn modelId="{C3A11CE1-64CC-4AAA-B794-94581B1375A2}" type="presOf" srcId="{5241BF06-C479-416E-9381-2C73F47978CC}" destId="{A949D261-5FF0-4AA4-807A-5A3C3133799D}" srcOrd="0" destOrd="0" presId="urn:microsoft.com/office/officeart/2005/8/layout/arrow5"/>
    <dgm:cxn modelId="{4736D7EF-2EE2-4594-8F37-1644356353CF}" type="presOf" srcId="{BF47E94F-195B-4848-9C2E-430771D52205}" destId="{C9905F18-D629-4F9B-9411-92B8F492DFFB}" srcOrd="0" destOrd="0" presId="urn:microsoft.com/office/officeart/2005/8/layout/arrow5"/>
    <dgm:cxn modelId="{9A620573-BCE1-45DA-A0C1-EC38BAACDC86}" type="presParOf" srcId="{6F438FA9-0B8B-4F0C-A127-6971F2A295E9}" destId="{C9905F18-D629-4F9B-9411-92B8F492DFFB}" srcOrd="0" destOrd="0" presId="urn:microsoft.com/office/officeart/2005/8/layout/arrow5"/>
    <dgm:cxn modelId="{3527FDC6-BD14-4E2E-A489-408414631937}" type="presParOf" srcId="{6F438FA9-0B8B-4F0C-A127-6971F2A295E9}" destId="{DC7F70F4-EE00-4A0C-A1BC-4C749426A4DB}" srcOrd="1" destOrd="0" presId="urn:microsoft.com/office/officeart/2005/8/layout/arrow5"/>
    <dgm:cxn modelId="{2003DC3B-D827-4F6F-94D9-ECB542E13C7C}" type="presParOf" srcId="{6F438FA9-0B8B-4F0C-A127-6971F2A295E9}" destId="{A949D261-5FF0-4AA4-807A-5A3C3133799D}" srcOrd="2" destOrd="0" presId="urn:microsoft.com/office/officeart/2005/8/layout/arrow5"/>
    <dgm:cxn modelId="{8EB6ECA5-C619-4073-8B11-30DC1DEA03C7}" type="presParOf" srcId="{6F438FA9-0B8B-4F0C-A127-6971F2A295E9}" destId="{5ACBADAD-4404-4936-A0FF-DD6897DA831B}" srcOrd="3" destOrd="0" presId="urn:microsoft.com/office/officeart/2005/8/layout/arrow5"/>
    <dgm:cxn modelId="{FF9981A5-D8D0-4EC3-9968-66112B2B759E}" type="presParOf" srcId="{6F438FA9-0B8B-4F0C-A127-6971F2A295E9}" destId="{2137739C-BEBC-4114-BBCF-3A93E32C8042}"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32CDDA6-7D21-4A6E-A3B6-B779BF22CC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EA4DB1-A93A-4064-B8CC-F9338781FD42}">
      <dgm:prSet/>
      <dgm:spPr/>
      <dgm:t>
        <a:bodyPr/>
        <a:lstStyle/>
        <a:p>
          <a:pPr>
            <a:lnSpc>
              <a:spcPct val="100000"/>
            </a:lnSpc>
          </a:pPr>
          <a:r>
            <a:rPr lang="en-GB" b="1"/>
            <a:t>Take 5 minutes to list/create a thought shower identifying the types of microtransactions you are aware of.</a:t>
          </a:r>
          <a:endParaRPr lang="en-US"/>
        </a:p>
      </dgm:t>
    </dgm:pt>
    <dgm:pt modelId="{047365BE-3110-42D1-90A5-5E2904FF93C6}" type="parTrans" cxnId="{B9D76987-B67F-4A6B-A761-75ADCEC2AF7F}">
      <dgm:prSet/>
      <dgm:spPr/>
      <dgm:t>
        <a:bodyPr/>
        <a:lstStyle/>
        <a:p>
          <a:endParaRPr lang="en-US"/>
        </a:p>
      </dgm:t>
    </dgm:pt>
    <dgm:pt modelId="{2FC32F92-9FCF-4DB2-8CE5-665F128CB26B}" type="sibTrans" cxnId="{B9D76987-B67F-4A6B-A761-75ADCEC2AF7F}">
      <dgm:prSet/>
      <dgm:spPr/>
      <dgm:t>
        <a:bodyPr/>
        <a:lstStyle/>
        <a:p>
          <a:endParaRPr lang="en-US"/>
        </a:p>
      </dgm:t>
    </dgm:pt>
    <dgm:pt modelId="{61EE6EFB-6395-4042-B9B1-BFC921D4CACB}">
      <dgm:prSet/>
      <dgm:spPr/>
      <dgm:t>
        <a:bodyPr/>
        <a:lstStyle/>
        <a:p>
          <a:pPr>
            <a:lnSpc>
              <a:spcPct val="100000"/>
            </a:lnSpc>
          </a:pPr>
          <a:r>
            <a:rPr lang="en-GB" b="1"/>
            <a:t>A definition:</a:t>
          </a:r>
          <a:r>
            <a:rPr lang="en-GB"/>
            <a:t> A microtransaction is anything you pay extra for in a video game outside of the initial purchase.</a:t>
          </a:r>
          <a:endParaRPr lang="en-US"/>
        </a:p>
      </dgm:t>
    </dgm:pt>
    <dgm:pt modelId="{1AD79FAF-167C-4175-842B-E7C0DEB443E1}" type="parTrans" cxnId="{95D5CC4A-5D71-4F1C-B089-117BD2FF30D7}">
      <dgm:prSet/>
      <dgm:spPr/>
      <dgm:t>
        <a:bodyPr/>
        <a:lstStyle/>
        <a:p>
          <a:endParaRPr lang="en-US"/>
        </a:p>
      </dgm:t>
    </dgm:pt>
    <dgm:pt modelId="{248D1AE1-088E-48A3-A75E-B2C0335EC047}" type="sibTrans" cxnId="{95D5CC4A-5D71-4F1C-B089-117BD2FF30D7}">
      <dgm:prSet/>
      <dgm:spPr/>
      <dgm:t>
        <a:bodyPr/>
        <a:lstStyle/>
        <a:p>
          <a:endParaRPr lang="en-US"/>
        </a:p>
      </dgm:t>
    </dgm:pt>
    <dgm:pt modelId="{8A474B73-84F4-4D47-905F-CFF48B7C745D}">
      <dgm:prSet/>
      <dgm:spPr/>
      <dgm:t>
        <a:bodyPr/>
        <a:lstStyle/>
        <a:p>
          <a:pPr>
            <a:lnSpc>
              <a:spcPct val="100000"/>
            </a:lnSpc>
          </a:pPr>
          <a:r>
            <a:rPr lang="en-GB"/>
            <a:t>Check this out:</a:t>
          </a:r>
          <a:r>
            <a:rPr lang="en-GB" u="sng"/>
            <a:t> </a:t>
          </a:r>
          <a:r>
            <a:rPr lang="en-GB" u="sng">
              <a:hlinkClick xmlns:r="http://schemas.openxmlformats.org/officeDocument/2006/relationships" r:id="rId1"/>
            </a:rPr>
            <a:t>https://www.gamespot.com/articles/microtransactions-explained-heres-what-you-need-to/1100-6456995/</a:t>
          </a:r>
          <a:endParaRPr lang="en-US"/>
        </a:p>
      </dgm:t>
    </dgm:pt>
    <dgm:pt modelId="{B04E2169-EDB8-4EFA-933D-0A6B773C3E60}" type="parTrans" cxnId="{A1FB0AD5-39DE-4919-8027-E59D0E112AAA}">
      <dgm:prSet/>
      <dgm:spPr/>
      <dgm:t>
        <a:bodyPr/>
        <a:lstStyle/>
        <a:p>
          <a:endParaRPr lang="en-US"/>
        </a:p>
      </dgm:t>
    </dgm:pt>
    <dgm:pt modelId="{F17B38EB-712A-42BE-B8BC-8A265C1D98FF}" type="sibTrans" cxnId="{A1FB0AD5-39DE-4919-8027-E59D0E112AAA}">
      <dgm:prSet/>
      <dgm:spPr/>
      <dgm:t>
        <a:bodyPr/>
        <a:lstStyle/>
        <a:p>
          <a:endParaRPr lang="en-US"/>
        </a:p>
      </dgm:t>
    </dgm:pt>
    <dgm:pt modelId="{EE3999D6-B029-43AF-B6EB-A4B6EFD0136C}">
      <dgm:prSet/>
      <dgm:spPr/>
      <dgm:t>
        <a:bodyPr/>
        <a:lstStyle/>
        <a:p>
          <a:pPr>
            <a:lnSpc>
              <a:spcPct val="100000"/>
            </a:lnSpc>
          </a:pPr>
          <a:r>
            <a:rPr lang="en-GB"/>
            <a:t>Add any additional information to your thought shower, have you seen them in the games you play? How do they make you feel?</a:t>
          </a:r>
          <a:endParaRPr lang="en-US"/>
        </a:p>
      </dgm:t>
    </dgm:pt>
    <dgm:pt modelId="{E1B3CFDC-5F7B-4AE9-9419-242017686B40}" type="parTrans" cxnId="{BBCBE937-D3E2-4DCF-8911-C2D7388F1083}">
      <dgm:prSet/>
      <dgm:spPr/>
      <dgm:t>
        <a:bodyPr/>
        <a:lstStyle/>
        <a:p>
          <a:endParaRPr lang="en-US"/>
        </a:p>
      </dgm:t>
    </dgm:pt>
    <dgm:pt modelId="{4E022C47-A723-41BE-849C-1CBBB65DAAA0}" type="sibTrans" cxnId="{BBCBE937-D3E2-4DCF-8911-C2D7388F1083}">
      <dgm:prSet/>
      <dgm:spPr/>
      <dgm:t>
        <a:bodyPr/>
        <a:lstStyle/>
        <a:p>
          <a:endParaRPr lang="en-US"/>
        </a:p>
      </dgm:t>
    </dgm:pt>
    <dgm:pt modelId="{62C7AF4A-7AAE-406F-B9FF-61B32D82ED3B}" type="pres">
      <dgm:prSet presAssocID="{332CDDA6-7D21-4A6E-A3B6-B779BF22CCCC}" presName="root" presStyleCnt="0">
        <dgm:presLayoutVars>
          <dgm:dir/>
          <dgm:resizeHandles val="exact"/>
        </dgm:presLayoutVars>
      </dgm:prSet>
      <dgm:spPr/>
    </dgm:pt>
    <dgm:pt modelId="{73EBE19C-EB04-4210-8EE0-7B2C843C21B1}" type="pres">
      <dgm:prSet presAssocID="{53EA4DB1-A93A-4064-B8CC-F9338781FD42}" presName="compNode" presStyleCnt="0"/>
      <dgm:spPr/>
    </dgm:pt>
    <dgm:pt modelId="{2563D259-6E59-4BDA-BBAB-18C58B8C23F6}" type="pres">
      <dgm:prSet presAssocID="{53EA4DB1-A93A-4064-B8CC-F9338781FD42}" presName="bgRect" presStyleLbl="bgShp" presStyleIdx="0" presStyleCnt="4"/>
      <dgm:spPr/>
    </dgm:pt>
    <dgm:pt modelId="{84B04DBF-BD6C-4F2F-9FD1-F17B9F86EE4A}" type="pres">
      <dgm:prSet presAssocID="{53EA4DB1-A93A-4064-B8CC-F9338781FD42}"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hower"/>
        </a:ext>
      </dgm:extLst>
    </dgm:pt>
    <dgm:pt modelId="{C03937EA-E366-4934-B086-5F5F9B2A1144}" type="pres">
      <dgm:prSet presAssocID="{53EA4DB1-A93A-4064-B8CC-F9338781FD42}" presName="spaceRect" presStyleCnt="0"/>
      <dgm:spPr/>
    </dgm:pt>
    <dgm:pt modelId="{12A1C2FB-6C39-4573-BA53-C7FF2CD88020}" type="pres">
      <dgm:prSet presAssocID="{53EA4DB1-A93A-4064-B8CC-F9338781FD42}" presName="parTx" presStyleLbl="revTx" presStyleIdx="0" presStyleCnt="4">
        <dgm:presLayoutVars>
          <dgm:chMax val="0"/>
          <dgm:chPref val="0"/>
        </dgm:presLayoutVars>
      </dgm:prSet>
      <dgm:spPr/>
    </dgm:pt>
    <dgm:pt modelId="{D5A85F45-F506-47DA-8502-D2F60ED571C6}" type="pres">
      <dgm:prSet presAssocID="{2FC32F92-9FCF-4DB2-8CE5-665F128CB26B}" presName="sibTrans" presStyleCnt="0"/>
      <dgm:spPr/>
    </dgm:pt>
    <dgm:pt modelId="{E40B34E7-4D36-4C5D-9B38-ED3C81E9F262}" type="pres">
      <dgm:prSet presAssocID="{61EE6EFB-6395-4042-B9B1-BFC921D4CACB}" presName="compNode" presStyleCnt="0"/>
      <dgm:spPr/>
    </dgm:pt>
    <dgm:pt modelId="{9BD9BA5F-87AD-480A-B7E0-5DE0B0483CA1}" type="pres">
      <dgm:prSet presAssocID="{61EE6EFB-6395-4042-B9B1-BFC921D4CACB}" presName="bgRect" presStyleLbl="bgShp" presStyleIdx="1" presStyleCnt="4"/>
      <dgm:spPr/>
    </dgm:pt>
    <dgm:pt modelId="{BFE11814-DBCC-4587-A681-12F0AE54D858}" type="pres">
      <dgm:prSet presAssocID="{61EE6EFB-6395-4042-B9B1-BFC921D4CACB}"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laying Cards"/>
        </a:ext>
      </dgm:extLst>
    </dgm:pt>
    <dgm:pt modelId="{A5EA1252-E266-4DC7-84D5-34129432BEE3}" type="pres">
      <dgm:prSet presAssocID="{61EE6EFB-6395-4042-B9B1-BFC921D4CACB}" presName="spaceRect" presStyleCnt="0"/>
      <dgm:spPr/>
    </dgm:pt>
    <dgm:pt modelId="{E48972E6-AC6E-4023-93C9-985E8265F2E6}" type="pres">
      <dgm:prSet presAssocID="{61EE6EFB-6395-4042-B9B1-BFC921D4CACB}" presName="parTx" presStyleLbl="revTx" presStyleIdx="1" presStyleCnt="4">
        <dgm:presLayoutVars>
          <dgm:chMax val="0"/>
          <dgm:chPref val="0"/>
        </dgm:presLayoutVars>
      </dgm:prSet>
      <dgm:spPr/>
    </dgm:pt>
    <dgm:pt modelId="{99D93DE9-6482-42FC-AFCC-810C77EACD02}" type="pres">
      <dgm:prSet presAssocID="{248D1AE1-088E-48A3-A75E-B2C0335EC047}" presName="sibTrans" presStyleCnt="0"/>
      <dgm:spPr/>
    </dgm:pt>
    <dgm:pt modelId="{83D86B62-134C-454F-B664-E4C464C2CC93}" type="pres">
      <dgm:prSet presAssocID="{8A474B73-84F4-4D47-905F-CFF48B7C745D}" presName="compNode" presStyleCnt="0"/>
      <dgm:spPr/>
    </dgm:pt>
    <dgm:pt modelId="{4588CF40-7154-4C90-AD69-DB83C10340C7}" type="pres">
      <dgm:prSet presAssocID="{8A474B73-84F4-4D47-905F-CFF48B7C745D}" presName="bgRect" presStyleLbl="bgShp" presStyleIdx="2" presStyleCnt="4"/>
      <dgm:spPr/>
    </dgm:pt>
    <dgm:pt modelId="{79FF70E3-EA85-4600-B082-AC0717724AFC}" type="pres">
      <dgm:prSet presAssocID="{8A474B73-84F4-4D47-905F-CFF48B7C745D}"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Register"/>
        </a:ext>
      </dgm:extLst>
    </dgm:pt>
    <dgm:pt modelId="{04DD67C6-9A4E-4FD2-B587-C495F1A5C262}" type="pres">
      <dgm:prSet presAssocID="{8A474B73-84F4-4D47-905F-CFF48B7C745D}" presName="spaceRect" presStyleCnt="0"/>
      <dgm:spPr/>
    </dgm:pt>
    <dgm:pt modelId="{C718166A-C8CC-47F8-9894-4B0EDFFC8680}" type="pres">
      <dgm:prSet presAssocID="{8A474B73-84F4-4D47-905F-CFF48B7C745D}" presName="parTx" presStyleLbl="revTx" presStyleIdx="2" presStyleCnt="4">
        <dgm:presLayoutVars>
          <dgm:chMax val="0"/>
          <dgm:chPref val="0"/>
        </dgm:presLayoutVars>
      </dgm:prSet>
      <dgm:spPr/>
    </dgm:pt>
    <dgm:pt modelId="{9F9390B4-A6AA-4DDC-AE4E-7162D3A05002}" type="pres">
      <dgm:prSet presAssocID="{F17B38EB-712A-42BE-B8BC-8A265C1D98FF}" presName="sibTrans" presStyleCnt="0"/>
      <dgm:spPr/>
    </dgm:pt>
    <dgm:pt modelId="{C4C71149-F1D4-4C26-8413-07AD191A7B08}" type="pres">
      <dgm:prSet presAssocID="{EE3999D6-B029-43AF-B6EB-A4B6EFD0136C}" presName="compNode" presStyleCnt="0"/>
      <dgm:spPr/>
    </dgm:pt>
    <dgm:pt modelId="{E3F8A3D4-D6B2-453E-9AC7-B8D0D178089A}" type="pres">
      <dgm:prSet presAssocID="{EE3999D6-B029-43AF-B6EB-A4B6EFD0136C}" presName="bgRect" presStyleLbl="bgShp" presStyleIdx="3" presStyleCnt="4"/>
      <dgm:spPr/>
    </dgm:pt>
    <dgm:pt modelId="{50C20168-971C-475E-B390-BC34E21B12CD}" type="pres">
      <dgm:prSet presAssocID="{EE3999D6-B029-43AF-B6EB-A4B6EFD0136C}"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Game controller"/>
        </a:ext>
      </dgm:extLst>
    </dgm:pt>
    <dgm:pt modelId="{7D1AB5B9-D4CA-4B71-903B-D6294AECFFE3}" type="pres">
      <dgm:prSet presAssocID="{EE3999D6-B029-43AF-B6EB-A4B6EFD0136C}" presName="spaceRect" presStyleCnt="0"/>
      <dgm:spPr/>
    </dgm:pt>
    <dgm:pt modelId="{6762B177-7EBF-4F2C-A735-DD31231D53DF}" type="pres">
      <dgm:prSet presAssocID="{EE3999D6-B029-43AF-B6EB-A4B6EFD0136C}" presName="parTx" presStyleLbl="revTx" presStyleIdx="3" presStyleCnt="4">
        <dgm:presLayoutVars>
          <dgm:chMax val="0"/>
          <dgm:chPref val="0"/>
        </dgm:presLayoutVars>
      </dgm:prSet>
      <dgm:spPr/>
    </dgm:pt>
  </dgm:ptLst>
  <dgm:cxnLst>
    <dgm:cxn modelId="{BBCBE937-D3E2-4DCF-8911-C2D7388F1083}" srcId="{332CDDA6-7D21-4A6E-A3B6-B779BF22CCCC}" destId="{EE3999D6-B029-43AF-B6EB-A4B6EFD0136C}" srcOrd="3" destOrd="0" parTransId="{E1B3CFDC-5F7B-4AE9-9419-242017686B40}" sibTransId="{4E022C47-A723-41BE-849C-1CBBB65DAAA0}"/>
    <dgm:cxn modelId="{95D5CC4A-5D71-4F1C-B089-117BD2FF30D7}" srcId="{332CDDA6-7D21-4A6E-A3B6-B779BF22CCCC}" destId="{61EE6EFB-6395-4042-B9B1-BFC921D4CACB}" srcOrd="1" destOrd="0" parTransId="{1AD79FAF-167C-4175-842B-E7C0DEB443E1}" sibTransId="{248D1AE1-088E-48A3-A75E-B2C0335EC047}"/>
    <dgm:cxn modelId="{1D4CB86C-295E-48F9-AFB7-ECB44D7BD199}" type="presOf" srcId="{53EA4DB1-A93A-4064-B8CC-F9338781FD42}" destId="{12A1C2FB-6C39-4573-BA53-C7FF2CD88020}" srcOrd="0" destOrd="0" presId="urn:microsoft.com/office/officeart/2018/2/layout/IconVerticalSolidList"/>
    <dgm:cxn modelId="{A96D5C73-99C6-44DC-BAEE-85DCDE8F2153}" type="presOf" srcId="{61EE6EFB-6395-4042-B9B1-BFC921D4CACB}" destId="{E48972E6-AC6E-4023-93C9-985E8265F2E6}" srcOrd="0" destOrd="0" presId="urn:microsoft.com/office/officeart/2018/2/layout/IconVerticalSolidList"/>
    <dgm:cxn modelId="{B9D76987-B67F-4A6B-A761-75ADCEC2AF7F}" srcId="{332CDDA6-7D21-4A6E-A3B6-B779BF22CCCC}" destId="{53EA4DB1-A93A-4064-B8CC-F9338781FD42}" srcOrd="0" destOrd="0" parTransId="{047365BE-3110-42D1-90A5-5E2904FF93C6}" sibTransId="{2FC32F92-9FCF-4DB2-8CE5-665F128CB26B}"/>
    <dgm:cxn modelId="{F70417A6-72A6-46F7-8F06-743331044F0A}" type="presOf" srcId="{EE3999D6-B029-43AF-B6EB-A4B6EFD0136C}" destId="{6762B177-7EBF-4F2C-A735-DD31231D53DF}" srcOrd="0" destOrd="0" presId="urn:microsoft.com/office/officeart/2018/2/layout/IconVerticalSolidList"/>
    <dgm:cxn modelId="{013712B5-1081-4CED-9A34-35980A497F60}" type="presOf" srcId="{332CDDA6-7D21-4A6E-A3B6-B779BF22CCCC}" destId="{62C7AF4A-7AAE-406F-B9FF-61B32D82ED3B}" srcOrd="0" destOrd="0" presId="urn:microsoft.com/office/officeart/2018/2/layout/IconVerticalSolidList"/>
    <dgm:cxn modelId="{F6B8CCC3-B7D0-41F4-91AE-68767465394A}" type="presOf" srcId="{8A474B73-84F4-4D47-905F-CFF48B7C745D}" destId="{C718166A-C8CC-47F8-9894-4B0EDFFC8680}" srcOrd="0" destOrd="0" presId="urn:microsoft.com/office/officeart/2018/2/layout/IconVerticalSolidList"/>
    <dgm:cxn modelId="{A1FB0AD5-39DE-4919-8027-E59D0E112AAA}" srcId="{332CDDA6-7D21-4A6E-A3B6-B779BF22CCCC}" destId="{8A474B73-84F4-4D47-905F-CFF48B7C745D}" srcOrd="2" destOrd="0" parTransId="{B04E2169-EDB8-4EFA-933D-0A6B773C3E60}" sibTransId="{F17B38EB-712A-42BE-B8BC-8A265C1D98FF}"/>
    <dgm:cxn modelId="{7B928436-45A3-4789-8DB0-4076EE9A0F79}" type="presParOf" srcId="{62C7AF4A-7AAE-406F-B9FF-61B32D82ED3B}" destId="{73EBE19C-EB04-4210-8EE0-7B2C843C21B1}" srcOrd="0" destOrd="0" presId="urn:microsoft.com/office/officeart/2018/2/layout/IconVerticalSolidList"/>
    <dgm:cxn modelId="{C52F811F-25E7-46EC-AD11-DF4C5FD89900}" type="presParOf" srcId="{73EBE19C-EB04-4210-8EE0-7B2C843C21B1}" destId="{2563D259-6E59-4BDA-BBAB-18C58B8C23F6}" srcOrd="0" destOrd="0" presId="urn:microsoft.com/office/officeart/2018/2/layout/IconVerticalSolidList"/>
    <dgm:cxn modelId="{530694D3-92D5-4C74-B80D-DA7BF80010A6}" type="presParOf" srcId="{73EBE19C-EB04-4210-8EE0-7B2C843C21B1}" destId="{84B04DBF-BD6C-4F2F-9FD1-F17B9F86EE4A}" srcOrd="1" destOrd="0" presId="urn:microsoft.com/office/officeart/2018/2/layout/IconVerticalSolidList"/>
    <dgm:cxn modelId="{E4799572-6F51-4BE0-A201-0C5EC95D52A9}" type="presParOf" srcId="{73EBE19C-EB04-4210-8EE0-7B2C843C21B1}" destId="{C03937EA-E366-4934-B086-5F5F9B2A1144}" srcOrd="2" destOrd="0" presId="urn:microsoft.com/office/officeart/2018/2/layout/IconVerticalSolidList"/>
    <dgm:cxn modelId="{18ABE5D8-BEC9-45B0-92E2-F1EF465F539B}" type="presParOf" srcId="{73EBE19C-EB04-4210-8EE0-7B2C843C21B1}" destId="{12A1C2FB-6C39-4573-BA53-C7FF2CD88020}" srcOrd="3" destOrd="0" presId="urn:microsoft.com/office/officeart/2018/2/layout/IconVerticalSolidList"/>
    <dgm:cxn modelId="{F8B9293C-E5A8-413E-9047-1E5A42A17C20}" type="presParOf" srcId="{62C7AF4A-7AAE-406F-B9FF-61B32D82ED3B}" destId="{D5A85F45-F506-47DA-8502-D2F60ED571C6}" srcOrd="1" destOrd="0" presId="urn:microsoft.com/office/officeart/2018/2/layout/IconVerticalSolidList"/>
    <dgm:cxn modelId="{6260355D-2C40-445A-A018-10BB2F31E8AA}" type="presParOf" srcId="{62C7AF4A-7AAE-406F-B9FF-61B32D82ED3B}" destId="{E40B34E7-4D36-4C5D-9B38-ED3C81E9F262}" srcOrd="2" destOrd="0" presId="urn:microsoft.com/office/officeart/2018/2/layout/IconVerticalSolidList"/>
    <dgm:cxn modelId="{7C1B3307-37F8-44BA-A421-E9426E7DDA69}" type="presParOf" srcId="{E40B34E7-4D36-4C5D-9B38-ED3C81E9F262}" destId="{9BD9BA5F-87AD-480A-B7E0-5DE0B0483CA1}" srcOrd="0" destOrd="0" presId="urn:microsoft.com/office/officeart/2018/2/layout/IconVerticalSolidList"/>
    <dgm:cxn modelId="{A1A0A28C-C894-452A-844B-BD9AEF0E2576}" type="presParOf" srcId="{E40B34E7-4D36-4C5D-9B38-ED3C81E9F262}" destId="{BFE11814-DBCC-4587-A681-12F0AE54D858}" srcOrd="1" destOrd="0" presId="urn:microsoft.com/office/officeart/2018/2/layout/IconVerticalSolidList"/>
    <dgm:cxn modelId="{2580F416-E2EF-40F1-BAFE-8BA7CDD23EC4}" type="presParOf" srcId="{E40B34E7-4D36-4C5D-9B38-ED3C81E9F262}" destId="{A5EA1252-E266-4DC7-84D5-34129432BEE3}" srcOrd="2" destOrd="0" presId="urn:microsoft.com/office/officeart/2018/2/layout/IconVerticalSolidList"/>
    <dgm:cxn modelId="{7DE753B6-7996-4AA9-AE9D-F7AA659C1152}" type="presParOf" srcId="{E40B34E7-4D36-4C5D-9B38-ED3C81E9F262}" destId="{E48972E6-AC6E-4023-93C9-985E8265F2E6}" srcOrd="3" destOrd="0" presId="urn:microsoft.com/office/officeart/2018/2/layout/IconVerticalSolidList"/>
    <dgm:cxn modelId="{16B29B6C-10BA-47D7-9A0B-0D385F0A2AF2}" type="presParOf" srcId="{62C7AF4A-7AAE-406F-B9FF-61B32D82ED3B}" destId="{99D93DE9-6482-42FC-AFCC-810C77EACD02}" srcOrd="3" destOrd="0" presId="urn:microsoft.com/office/officeart/2018/2/layout/IconVerticalSolidList"/>
    <dgm:cxn modelId="{006C9600-2B8C-4447-B382-C415DE92A05C}" type="presParOf" srcId="{62C7AF4A-7AAE-406F-B9FF-61B32D82ED3B}" destId="{83D86B62-134C-454F-B664-E4C464C2CC93}" srcOrd="4" destOrd="0" presId="urn:microsoft.com/office/officeart/2018/2/layout/IconVerticalSolidList"/>
    <dgm:cxn modelId="{5B376BE3-9923-4F9A-8930-C86581779504}" type="presParOf" srcId="{83D86B62-134C-454F-B664-E4C464C2CC93}" destId="{4588CF40-7154-4C90-AD69-DB83C10340C7}" srcOrd="0" destOrd="0" presId="urn:microsoft.com/office/officeart/2018/2/layout/IconVerticalSolidList"/>
    <dgm:cxn modelId="{BD074247-0F59-4B8F-B668-3E87E643061F}" type="presParOf" srcId="{83D86B62-134C-454F-B664-E4C464C2CC93}" destId="{79FF70E3-EA85-4600-B082-AC0717724AFC}" srcOrd="1" destOrd="0" presId="urn:microsoft.com/office/officeart/2018/2/layout/IconVerticalSolidList"/>
    <dgm:cxn modelId="{82B4C70F-2EF6-4DC5-9096-6668AAC71E6B}" type="presParOf" srcId="{83D86B62-134C-454F-B664-E4C464C2CC93}" destId="{04DD67C6-9A4E-4FD2-B587-C495F1A5C262}" srcOrd="2" destOrd="0" presId="urn:microsoft.com/office/officeart/2018/2/layout/IconVerticalSolidList"/>
    <dgm:cxn modelId="{81368595-63E0-4D15-8005-5EE0F563F853}" type="presParOf" srcId="{83D86B62-134C-454F-B664-E4C464C2CC93}" destId="{C718166A-C8CC-47F8-9894-4B0EDFFC8680}" srcOrd="3" destOrd="0" presId="urn:microsoft.com/office/officeart/2018/2/layout/IconVerticalSolidList"/>
    <dgm:cxn modelId="{A85911F1-F6DD-4017-86F7-D6742AC12427}" type="presParOf" srcId="{62C7AF4A-7AAE-406F-B9FF-61B32D82ED3B}" destId="{9F9390B4-A6AA-4DDC-AE4E-7162D3A05002}" srcOrd="5" destOrd="0" presId="urn:microsoft.com/office/officeart/2018/2/layout/IconVerticalSolidList"/>
    <dgm:cxn modelId="{223EFD03-1253-4F45-8601-49A557104AF0}" type="presParOf" srcId="{62C7AF4A-7AAE-406F-B9FF-61B32D82ED3B}" destId="{C4C71149-F1D4-4C26-8413-07AD191A7B08}" srcOrd="6" destOrd="0" presId="urn:microsoft.com/office/officeart/2018/2/layout/IconVerticalSolidList"/>
    <dgm:cxn modelId="{16581600-CF46-4F8D-8EAB-6DF1B7FD0C1E}" type="presParOf" srcId="{C4C71149-F1D4-4C26-8413-07AD191A7B08}" destId="{E3F8A3D4-D6B2-453E-9AC7-B8D0D178089A}" srcOrd="0" destOrd="0" presId="urn:microsoft.com/office/officeart/2018/2/layout/IconVerticalSolidList"/>
    <dgm:cxn modelId="{8B79B414-43E7-4F9F-A0B3-D08BB8CD92C8}" type="presParOf" srcId="{C4C71149-F1D4-4C26-8413-07AD191A7B08}" destId="{50C20168-971C-475E-B390-BC34E21B12CD}" srcOrd="1" destOrd="0" presId="urn:microsoft.com/office/officeart/2018/2/layout/IconVerticalSolidList"/>
    <dgm:cxn modelId="{DAFD3C4A-4A43-4946-935E-168F25238B1B}" type="presParOf" srcId="{C4C71149-F1D4-4C26-8413-07AD191A7B08}" destId="{7D1AB5B9-D4CA-4B71-903B-D6294AECFFE3}" srcOrd="2" destOrd="0" presId="urn:microsoft.com/office/officeart/2018/2/layout/IconVerticalSolidList"/>
    <dgm:cxn modelId="{03590FFA-32D3-4908-ACF8-7C2C9DB0E1CF}" type="presParOf" srcId="{C4C71149-F1D4-4C26-8413-07AD191A7B08}" destId="{6762B177-7EBF-4F2C-A735-DD31231D53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EEF0C3D-3E60-4209-88F1-D5327EB9F7A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1B214F-6946-4491-99A5-54DD2415566C}">
      <dgm:prSet/>
      <dgm:spPr/>
      <dgm:t>
        <a:bodyPr/>
        <a:lstStyle/>
        <a:p>
          <a:pPr>
            <a:lnSpc>
              <a:spcPct val="100000"/>
            </a:lnSpc>
          </a:pPr>
          <a:r>
            <a:rPr lang="en-GB"/>
            <a:t>To understand what is meant by gambling and gaming related harm</a:t>
          </a:r>
          <a:endParaRPr lang="en-US"/>
        </a:p>
      </dgm:t>
    </dgm:pt>
    <dgm:pt modelId="{EF0CF434-5E31-4436-9073-7FBE338874AD}" type="parTrans" cxnId="{70A2241B-A531-4161-9AC3-AFF214C15394}">
      <dgm:prSet/>
      <dgm:spPr/>
      <dgm:t>
        <a:bodyPr/>
        <a:lstStyle/>
        <a:p>
          <a:endParaRPr lang="en-US"/>
        </a:p>
      </dgm:t>
    </dgm:pt>
    <dgm:pt modelId="{9446347A-D119-497B-A7E7-1D864B2A56D7}" type="sibTrans" cxnId="{70A2241B-A531-4161-9AC3-AFF214C15394}">
      <dgm:prSet/>
      <dgm:spPr/>
      <dgm:t>
        <a:bodyPr/>
        <a:lstStyle/>
        <a:p>
          <a:endParaRPr lang="en-US"/>
        </a:p>
      </dgm:t>
    </dgm:pt>
    <dgm:pt modelId="{012D8204-67D2-4F4B-8707-761AAA297CEE}">
      <dgm:prSet/>
      <dgm:spPr/>
      <dgm:t>
        <a:bodyPr/>
        <a:lstStyle/>
        <a:p>
          <a:pPr>
            <a:lnSpc>
              <a:spcPct val="100000"/>
            </a:lnSpc>
          </a:pPr>
          <a:r>
            <a:rPr lang="en-GB"/>
            <a:t>To understand the wider impact of gambling and gaming related harm</a:t>
          </a:r>
          <a:endParaRPr lang="en-US"/>
        </a:p>
      </dgm:t>
    </dgm:pt>
    <dgm:pt modelId="{E2473CD2-FE90-4642-B867-101B5247F959}" type="parTrans" cxnId="{E0DADE2C-7D41-4445-9C4B-023966E3CB67}">
      <dgm:prSet/>
      <dgm:spPr/>
      <dgm:t>
        <a:bodyPr/>
        <a:lstStyle/>
        <a:p>
          <a:endParaRPr lang="en-US"/>
        </a:p>
      </dgm:t>
    </dgm:pt>
    <dgm:pt modelId="{F707FF62-E2FE-44CC-AA6E-DB9DD0E12F8B}" type="sibTrans" cxnId="{E0DADE2C-7D41-4445-9C4B-023966E3CB67}">
      <dgm:prSet/>
      <dgm:spPr/>
      <dgm:t>
        <a:bodyPr/>
        <a:lstStyle/>
        <a:p>
          <a:endParaRPr lang="en-US"/>
        </a:p>
      </dgm:t>
    </dgm:pt>
    <dgm:pt modelId="{964077F1-B2EF-4EBA-BBEA-D3B96E3C7198}">
      <dgm:prSet/>
      <dgm:spPr/>
      <dgm:t>
        <a:bodyPr/>
        <a:lstStyle/>
        <a:p>
          <a:pPr>
            <a:lnSpc>
              <a:spcPct val="100000"/>
            </a:lnSpc>
          </a:pPr>
          <a:r>
            <a:rPr lang="en-GB"/>
            <a:t>To recognise the signs of gaming and gambling related harm</a:t>
          </a:r>
          <a:endParaRPr lang="en-US"/>
        </a:p>
      </dgm:t>
    </dgm:pt>
    <dgm:pt modelId="{59DA734F-9A17-4468-AF63-31A6F2D6A4B6}" type="parTrans" cxnId="{42CF8194-AF78-4077-8AF3-66BED0CA5DD1}">
      <dgm:prSet/>
      <dgm:spPr/>
      <dgm:t>
        <a:bodyPr/>
        <a:lstStyle/>
        <a:p>
          <a:endParaRPr lang="en-US"/>
        </a:p>
      </dgm:t>
    </dgm:pt>
    <dgm:pt modelId="{45779328-A1E7-4079-B5CD-DBA1154A481B}" type="sibTrans" cxnId="{42CF8194-AF78-4077-8AF3-66BED0CA5DD1}">
      <dgm:prSet/>
      <dgm:spPr/>
      <dgm:t>
        <a:bodyPr/>
        <a:lstStyle/>
        <a:p>
          <a:endParaRPr lang="en-US"/>
        </a:p>
      </dgm:t>
    </dgm:pt>
    <dgm:pt modelId="{3E1C9F72-1D2B-4045-91D2-B702637DC9FB}">
      <dgm:prSet/>
      <dgm:spPr/>
      <dgm:t>
        <a:bodyPr/>
        <a:lstStyle/>
        <a:p>
          <a:pPr>
            <a:lnSpc>
              <a:spcPct val="100000"/>
            </a:lnSpc>
          </a:pPr>
          <a:r>
            <a:rPr lang="en-GB"/>
            <a:t>To be able to identify how and where to get help</a:t>
          </a:r>
          <a:endParaRPr lang="en-US"/>
        </a:p>
      </dgm:t>
    </dgm:pt>
    <dgm:pt modelId="{E6E61D8D-F07F-4365-B458-96D4ACC5CFA3}" type="parTrans" cxnId="{0A0490D1-9B0A-4DED-943B-BB11303E7061}">
      <dgm:prSet/>
      <dgm:spPr/>
      <dgm:t>
        <a:bodyPr/>
        <a:lstStyle/>
        <a:p>
          <a:endParaRPr lang="en-US"/>
        </a:p>
      </dgm:t>
    </dgm:pt>
    <dgm:pt modelId="{12C7BDC8-9479-4C00-8DFA-38B7CE2A00C1}" type="sibTrans" cxnId="{0A0490D1-9B0A-4DED-943B-BB11303E7061}">
      <dgm:prSet/>
      <dgm:spPr/>
      <dgm:t>
        <a:bodyPr/>
        <a:lstStyle/>
        <a:p>
          <a:endParaRPr lang="en-US"/>
        </a:p>
      </dgm:t>
    </dgm:pt>
    <dgm:pt modelId="{D5BC44DD-6785-476E-A186-C3AE809B69CF}" type="pres">
      <dgm:prSet presAssocID="{2EEF0C3D-3E60-4209-88F1-D5327EB9F7AB}" presName="root" presStyleCnt="0">
        <dgm:presLayoutVars>
          <dgm:dir/>
          <dgm:resizeHandles val="exact"/>
        </dgm:presLayoutVars>
      </dgm:prSet>
      <dgm:spPr/>
    </dgm:pt>
    <dgm:pt modelId="{54998D5F-8349-49AC-9B01-4510234A1B55}" type="pres">
      <dgm:prSet presAssocID="{D11B214F-6946-4491-99A5-54DD2415566C}" presName="compNode" presStyleCnt="0"/>
      <dgm:spPr/>
    </dgm:pt>
    <dgm:pt modelId="{88C75F4F-17CE-487E-9B69-DAACEED1399F}" type="pres">
      <dgm:prSet presAssocID="{D11B214F-6946-4491-99A5-54DD2415566C}" presName="bgRect" presStyleLbl="bgShp" presStyleIdx="0" presStyleCnt="4"/>
      <dgm:spPr/>
    </dgm:pt>
    <dgm:pt modelId="{71AC7372-FB54-4615-AB8F-574C3C57D934}" type="pres">
      <dgm:prSet presAssocID="{D11B214F-6946-4491-99A5-54DD241556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me controller"/>
        </a:ext>
      </dgm:extLst>
    </dgm:pt>
    <dgm:pt modelId="{4B8CC71A-3D26-4E85-96DD-1EF4DD3C1B42}" type="pres">
      <dgm:prSet presAssocID="{D11B214F-6946-4491-99A5-54DD2415566C}" presName="spaceRect" presStyleCnt="0"/>
      <dgm:spPr/>
    </dgm:pt>
    <dgm:pt modelId="{19C4F764-1855-4AB6-83E1-1F6C2C6C7017}" type="pres">
      <dgm:prSet presAssocID="{D11B214F-6946-4491-99A5-54DD2415566C}" presName="parTx" presStyleLbl="revTx" presStyleIdx="0" presStyleCnt="4">
        <dgm:presLayoutVars>
          <dgm:chMax val="0"/>
          <dgm:chPref val="0"/>
        </dgm:presLayoutVars>
      </dgm:prSet>
      <dgm:spPr/>
    </dgm:pt>
    <dgm:pt modelId="{480533F3-AD64-40C3-B63C-49E00191F0B7}" type="pres">
      <dgm:prSet presAssocID="{9446347A-D119-497B-A7E7-1D864B2A56D7}" presName="sibTrans" presStyleCnt="0"/>
      <dgm:spPr/>
    </dgm:pt>
    <dgm:pt modelId="{1ECF1C08-C41F-4FE8-BF31-21A14109CE7E}" type="pres">
      <dgm:prSet presAssocID="{012D8204-67D2-4F4B-8707-761AAA297CEE}" presName="compNode" presStyleCnt="0"/>
      <dgm:spPr/>
    </dgm:pt>
    <dgm:pt modelId="{81E09AEB-A46C-423F-91A4-8B71474EB2A6}" type="pres">
      <dgm:prSet presAssocID="{012D8204-67D2-4F4B-8707-761AAA297CEE}" presName="bgRect" presStyleLbl="bgShp" presStyleIdx="1" presStyleCnt="4"/>
      <dgm:spPr/>
    </dgm:pt>
    <dgm:pt modelId="{1324660A-3E09-4AC6-962C-8348D3C9E750}" type="pres">
      <dgm:prSet presAssocID="{012D8204-67D2-4F4B-8707-761AAA297CE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F2151C61-BD43-46E4-B4D1-C60FB1E3BF2C}" type="pres">
      <dgm:prSet presAssocID="{012D8204-67D2-4F4B-8707-761AAA297CEE}" presName="spaceRect" presStyleCnt="0"/>
      <dgm:spPr/>
    </dgm:pt>
    <dgm:pt modelId="{2D335473-954D-4BA8-8E62-D4E99906BE71}" type="pres">
      <dgm:prSet presAssocID="{012D8204-67D2-4F4B-8707-761AAA297CEE}" presName="parTx" presStyleLbl="revTx" presStyleIdx="1" presStyleCnt="4">
        <dgm:presLayoutVars>
          <dgm:chMax val="0"/>
          <dgm:chPref val="0"/>
        </dgm:presLayoutVars>
      </dgm:prSet>
      <dgm:spPr/>
    </dgm:pt>
    <dgm:pt modelId="{BB22819A-E309-485D-A309-E41D32338DA8}" type="pres">
      <dgm:prSet presAssocID="{F707FF62-E2FE-44CC-AA6E-DB9DD0E12F8B}" presName="sibTrans" presStyleCnt="0"/>
      <dgm:spPr/>
    </dgm:pt>
    <dgm:pt modelId="{81804B7B-336E-4FB7-A30A-AEE47BD5911D}" type="pres">
      <dgm:prSet presAssocID="{964077F1-B2EF-4EBA-BBEA-D3B96E3C7198}" presName="compNode" presStyleCnt="0"/>
      <dgm:spPr/>
    </dgm:pt>
    <dgm:pt modelId="{AB09F181-EB0F-4EFA-BF32-88B03083E1CC}" type="pres">
      <dgm:prSet presAssocID="{964077F1-B2EF-4EBA-BBEA-D3B96E3C7198}" presName="bgRect" presStyleLbl="bgShp" presStyleIdx="2" presStyleCnt="4"/>
      <dgm:spPr/>
    </dgm:pt>
    <dgm:pt modelId="{42706DC6-A5AC-474F-B753-5550D1944F7D}" type="pres">
      <dgm:prSet presAssocID="{964077F1-B2EF-4EBA-BBEA-D3B96E3C719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rning"/>
        </a:ext>
      </dgm:extLst>
    </dgm:pt>
    <dgm:pt modelId="{97A753EF-1D8D-424B-BBE9-A55A6D5ED901}" type="pres">
      <dgm:prSet presAssocID="{964077F1-B2EF-4EBA-BBEA-D3B96E3C7198}" presName="spaceRect" presStyleCnt="0"/>
      <dgm:spPr/>
    </dgm:pt>
    <dgm:pt modelId="{7899E43B-044A-47AB-8FC6-926B8671824E}" type="pres">
      <dgm:prSet presAssocID="{964077F1-B2EF-4EBA-BBEA-D3B96E3C7198}" presName="parTx" presStyleLbl="revTx" presStyleIdx="2" presStyleCnt="4">
        <dgm:presLayoutVars>
          <dgm:chMax val="0"/>
          <dgm:chPref val="0"/>
        </dgm:presLayoutVars>
      </dgm:prSet>
      <dgm:spPr/>
    </dgm:pt>
    <dgm:pt modelId="{F81FED07-084A-4BFC-9180-56146DC01DD3}" type="pres">
      <dgm:prSet presAssocID="{45779328-A1E7-4079-B5CD-DBA1154A481B}" presName="sibTrans" presStyleCnt="0"/>
      <dgm:spPr/>
    </dgm:pt>
    <dgm:pt modelId="{587900D8-2B5A-40A2-8681-9897234A19C3}" type="pres">
      <dgm:prSet presAssocID="{3E1C9F72-1D2B-4045-91D2-B702637DC9FB}" presName="compNode" presStyleCnt="0"/>
      <dgm:spPr/>
    </dgm:pt>
    <dgm:pt modelId="{68490534-2AA7-453D-8A5E-18557AB68D77}" type="pres">
      <dgm:prSet presAssocID="{3E1C9F72-1D2B-4045-91D2-B702637DC9FB}" presName="bgRect" presStyleLbl="bgShp" presStyleIdx="3" presStyleCnt="4"/>
      <dgm:spPr/>
    </dgm:pt>
    <dgm:pt modelId="{23FAE37F-A941-4E58-B1F6-5DA048D6C4FE}" type="pres">
      <dgm:prSet presAssocID="{3E1C9F72-1D2B-4045-91D2-B702637DC9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9C230FA2-8408-434A-9116-CDCB990B7F04}" type="pres">
      <dgm:prSet presAssocID="{3E1C9F72-1D2B-4045-91D2-B702637DC9FB}" presName="spaceRect" presStyleCnt="0"/>
      <dgm:spPr/>
    </dgm:pt>
    <dgm:pt modelId="{145E5A61-5CB8-4C5E-9D1A-4C8E6EDDE25F}" type="pres">
      <dgm:prSet presAssocID="{3E1C9F72-1D2B-4045-91D2-B702637DC9FB}" presName="parTx" presStyleLbl="revTx" presStyleIdx="3" presStyleCnt="4">
        <dgm:presLayoutVars>
          <dgm:chMax val="0"/>
          <dgm:chPref val="0"/>
        </dgm:presLayoutVars>
      </dgm:prSet>
      <dgm:spPr/>
    </dgm:pt>
  </dgm:ptLst>
  <dgm:cxnLst>
    <dgm:cxn modelId="{70A2241B-A531-4161-9AC3-AFF214C15394}" srcId="{2EEF0C3D-3E60-4209-88F1-D5327EB9F7AB}" destId="{D11B214F-6946-4491-99A5-54DD2415566C}" srcOrd="0" destOrd="0" parTransId="{EF0CF434-5E31-4436-9073-7FBE338874AD}" sibTransId="{9446347A-D119-497B-A7E7-1D864B2A56D7}"/>
    <dgm:cxn modelId="{E0DADE2C-7D41-4445-9C4B-023966E3CB67}" srcId="{2EEF0C3D-3E60-4209-88F1-D5327EB9F7AB}" destId="{012D8204-67D2-4F4B-8707-761AAA297CEE}" srcOrd="1" destOrd="0" parTransId="{E2473CD2-FE90-4642-B867-101B5247F959}" sibTransId="{F707FF62-E2FE-44CC-AA6E-DB9DD0E12F8B}"/>
    <dgm:cxn modelId="{0662673E-F527-4905-844D-3B5DD1666BA3}" type="presOf" srcId="{3E1C9F72-1D2B-4045-91D2-B702637DC9FB}" destId="{145E5A61-5CB8-4C5E-9D1A-4C8E6EDDE25F}" srcOrd="0" destOrd="0" presId="urn:microsoft.com/office/officeart/2018/2/layout/IconVerticalSolidList"/>
    <dgm:cxn modelId="{3D408452-8912-4AF6-8AD6-0372B0809617}" type="presOf" srcId="{964077F1-B2EF-4EBA-BBEA-D3B96E3C7198}" destId="{7899E43B-044A-47AB-8FC6-926B8671824E}" srcOrd="0" destOrd="0" presId="urn:microsoft.com/office/officeart/2018/2/layout/IconVerticalSolidList"/>
    <dgm:cxn modelId="{42CF8194-AF78-4077-8AF3-66BED0CA5DD1}" srcId="{2EEF0C3D-3E60-4209-88F1-D5327EB9F7AB}" destId="{964077F1-B2EF-4EBA-BBEA-D3B96E3C7198}" srcOrd="2" destOrd="0" parTransId="{59DA734F-9A17-4468-AF63-31A6F2D6A4B6}" sibTransId="{45779328-A1E7-4079-B5CD-DBA1154A481B}"/>
    <dgm:cxn modelId="{6A2184A2-C121-42AC-9E99-96BECC471973}" type="presOf" srcId="{012D8204-67D2-4F4B-8707-761AAA297CEE}" destId="{2D335473-954D-4BA8-8E62-D4E99906BE71}" srcOrd="0" destOrd="0" presId="urn:microsoft.com/office/officeart/2018/2/layout/IconVerticalSolidList"/>
    <dgm:cxn modelId="{947F25AA-B7DE-43E6-8237-CA3A123D9D25}" type="presOf" srcId="{D11B214F-6946-4491-99A5-54DD2415566C}" destId="{19C4F764-1855-4AB6-83E1-1F6C2C6C7017}" srcOrd="0" destOrd="0" presId="urn:microsoft.com/office/officeart/2018/2/layout/IconVerticalSolidList"/>
    <dgm:cxn modelId="{0D933CAF-DC40-4F99-B296-5684A44547FD}" type="presOf" srcId="{2EEF0C3D-3E60-4209-88F1-D5327EB9F7AB}" destId="{D5BC44DD-6785-476E-A186-C3AE809B69CF}" srcOrd="0" destOrd="0" presId="urn:microsoft.com/office/officeart/2018/2/layout/IconVerticalSolidList"/>
    <dgm:cxn modelId="{0A0490D1-9B0A-4DED-943B-BB11303E7061}" srcId="{2EEF0C3D-3E60-4209-88F1-D5327EB9F7AB}" destId="{3E1C9F72-1D2B-4045-91D2-B702637DC9FB}" srcOrd="3" destOrd="0" parTransId="{E6E61D8D-F07F-4365-B458-96D4ACC5CFA3}" sibTransId="{12C7BDC8-9479-4C00-8DFA-38B7CE2A00C1}"/>
    <dgm:cxn modelId="{0B99E328-A613-4400-BC2F-1643F2AC4633}" type="presParOf" srcId="{D5BC44DD-6785-476E-A186-C3AE809B69CF}" destId="{54998D5F-8349-49AC-9B01-4510234A1B55}" srcOrd="0" destOrd="0" presId="urn:microsoft.com/office/officeart/2018/2/layout/IconVerticalSolidList"/>
    <dgm:cxn modelId="{602A4B8B-99CB-40A4-9C57-87ED4BA15C4D}" type="presParOf" srcId="{54998D5F-8349-49AC-9B01-4510234A1B55}" destId="{88C75F4F-17CE-487E-9B69-DAACEED1399F}" srcOrd="0" destOrd="0" presId="urn:microsoft.com/office/officeart/2018/2/layout/IconVerticalSolidList"/>
    <dgm:cxn modelId="{C1F9648E-7CAA-4480-957A-8756A0A30E65}" type="presParOf" srcId="{54998D5F-8349-49AC-9B01-4510234A1B55}" destId="{71AC7372-FB54-4615-AB8F-574C3C57D934}" srcOrd="1" destOrd="0" presId="urn:microsoft.com/office/officeart/2018/2/layout/IconVerticalSolidList"/>
    <dgm:cxn modelId="{543F73D8-516D-4D4C-8AA0-48A65228298E}" type="presParOf" srcId="{54998D5F-8349-49AC-9B01-4510234A1B55}" destId="{4B8CC71A-3D26-4E85-96DD-1EF4DD3C1B42}" srcOrd="2" destOrd="0" presId="urn:microsoft.com/office/officeart/2018/2/layout/IconVerticalSolidList"/>
    <dgm:cxn modelId="{02D48017-7036-460B-967B-3222BC554DC6}" type="presParOf" srcId="{54998D5F-8349-49AC-9B01-4510234A1B55}" destId="{19C4F764-1855-4AB6-83E1-1F6C2C6C7017}" srcOrd="3" destOrd="0" presId="urn:microsoft.com/office/officeart/2018/2/layout/IconVerticalSolidList"/>
    <dgm:cxn modelId="{AC51A923-DF91-4CB8-97CA-945408565DE5}" type="presParOf" srcId="{D5BC44DD-6785-476E-A186-C3AE809B69CF}" destId="{480533F3-AD64-40C3-B63C-49E00191F0B7}" srcOrd="1" destOrd="0" presId="urn:microsoft.com/office/officeart/2018/2/layout/IconVerticalSolidList"/>
    <dgm:cxn modelId="{DE5B4ACE-C495-4301-9FD7-54AC76376DD4}" type="presParOf" srcId="{D5BC44DD-6785-476E-A186-C3AE809B69CF}" destId="{1ECF1C08-C41F-4FE8-BF31-21A14109CE7E}" srcOrd="2" destOrd="0" presId="urn:microsoft.com/office/officeart/2018/2/layout/IconVerticalSolidList"/>
    <dgm:cxn modelId="{55F11946-73D6-405F-996E-033E2999D866}" type="presParOf" srcId="{1ECF1C08-C41F-4FE8-BF31-21A14109CE7E}" destId="{81E09AEB-A46C-423F-91A4-8B71474EB2A6}" srcOrd="0" destOrd="0" presId="urn:microsoft.com/office/officeart/2018/2/layout/IconVerticalSolidList"/>
    <dgm:cxn modelId="{5F0DAD3B-7FD8-45E1-BA7E-4362F4C5FF97}" type="presParOf" srcId="{1ECF1C08-C41F-4FE8-BF31-21A14109CE7E}" destId="{1324660A-3E09-4AC6-962C-8348D3C9E750}" srcOrd="1" destOrd="0" presId="urn:microsoft.com/office/officeart/2018/2/layout/IconVerticalSolidList"/>
    <dgm:cxn modelId="{D996CCB3-8A89-4158-B4D5-A751BB22807B}" type="presParOf" srcId="{1ECF1C08-C41F-4FE8-BF31-21A14109CE7E}" destId="{F2151C61-BD43-46E4-B4D1-C60FB1E3BF2C}" srcOrd="2" destOrd="0" presId="urn:microsoft.com/office/officeart/2018/2/layout/IconVerticalSolidList"/>
    <dgm:cxn modelId="{DA9CA1F3-C2E7-4E90-8682-B0BA70185CDD}" type="presParOf" srcId="{1ECF1C08-C41F-4FE8-BF31-21A14109CE7E}" destId="{2D335473-954D-4BA8-8E62-D4E99906BE71}" srcOrd="3" destOrd="0" presId="urn:microsoft.com/office/officeart/2018/2/layout/IconVerticalSolidList"/>
    <dgm:cxn modelId="{F5D4A261-4A8E-4EB2-B9C4-096E633001DD}" type="presParOf" srcId="{D5BC44DD-6785-476E-A186-C3AE809B69CF}" destId="{BB22819A-E309-485D-A309-E41D32338DA8}" srcOrd="3" destOrd="0" presId="urn:microsoft.com/office/officeart/2018/2/layout/IconVerticalSolidList"/>
    <dgm:cxn modelId="{91E2892F-3B42-41B1-BDAD-B7F0AEA96F4A}" type="presParOf" srcId="{D5BC44DD-6785-476E-A186-C3AE809B69CF}" destId="{81804B7B-336E-4FB7-A30A-AEE47BD5911D}" srcOrd="4" destOrd="0" presId="urn:microsoft.com/office/officeart/2018/2/layout/IconVerticalSolidList"/>
    <dgm:cxn modelId="{F08B97C1-E980-451C-B699-8722482A7F8F}" type="presParOf" srcId="{81804B7B-336E-4FB7-A30A-AEE47BD5911D}" destId="{AB09F181-EB0F-4EFA-BF32-88B03083E1CC}" srcOrd="0" destOrd="0" presId="urn:microsoft.com/office/officeart/2018/2/layout/IconVerticalSolidList"/>
    <dgm:cxn modelId="{B89D485E-1B84-4835-B8F7-285F16BCE257}" type="presParOf" srcId="{81804B7B-336E-4FB7-A30A-AEE47BD5911D}" destId="{42706DC6-A5AC-474F-B753-5550D1944F7D}" srcOrd="1" destOrd="0" presId="urn:microsoft.com/office/officeart/2018/2/layout/IconVerticalSolidList"/>
    <dgm:cxn modelId="{B53425CA-A504-4A9B-8B06-001CB715A88E}" type="presParOf" srcId="{81804B7B-336E-4FB7-A30A-AEE47BD5911D}" destId="{97A753EF-1D8D-424B-BBE9-A55A6D5ED901}" srcOrd="2" destOrd="0" presId="urn:microsoft.com/office/officeart/2018/2/layout/IconVerticalSolidList"/>
    <dgm:cxn modelId="{31385A3A-8171-4407-9132-78F58E6980A6}" type="presParOf" srcId="{81804B7B-336E-4FB7-A30A-AEE47BD5911D}" destId="{7899E43B-044A-47AB-8FC6-926B8671824E}" srcOrd="3" destOrd="0" presId="urn:microsoft.com/office/officeart/2018/2/layout/IconVerticalSolidList"/>
    <dgm:cxn modelId="{94755651-737E-4875-A310-EDCEF57AAEFD}" type="presParOf" srcId="{D5BC44DD-6785-476E-A186-C3AE809B69CF}" destId="{F81FED07-084A-4BFC-9180-56146DC01DD3}" srcOrd="5" destOrd="0" presId="urn:microsoft.com/office/officeart/2018/2/layout/IconVerticalSolidList"/>
    <dgm:cxn modelId="{32AA6E0D-675A-4992-8B6A-9CE90FE32075}" type="presParOf" srcId="{D5BC44DD-6785-476E-A186-C3AE809B69CF}" destId="{587900D8-2B5A-40A2-8681-9897234A19C3}" srcOrd="6" destOrd="0" presId="urn:microsoft.com/office/officeart/2018/2/layout/IconVerticalSolidList"/>
    <dgm:cxn modelId="{3F6064FE-66B1-4C61-81D9-A6147AE6F182}" type="presParOf" srcId="{587900D8-2B5A-40A2-8681-9897234A19C3}" destId="{68490534-2AA7-453D-8A5E-18557AB68D77}" srcOrd="0" destOrd="0" presId="urn:microsoft.com/office/officeart/2018/2/layout/IconVerticalSolidList"/>
    <dgm:cxn modelId="{774DFE04-1616-4B04-840C-69D7CB4DE98F}" type="presParOf" srcId="{587900D8-2B5A-40A2-8681-9897234A19C3}" destId="{23FAE37F-A941-4E58-B1F6-5DA048D6C4FE}" srcOrd="1" destOrd="0" presId="urn:microsoft.com/office/officeart/2018/2/layout/IconVerticalSolidList"/>
    <dgm:cxn modelId="{88DB995E-5956-40F2-B4CC-596C85325C17}" type="presParOf" srcId="{587900D8-2B5A-40A2-8681-9897234A19C3}" destId="{9C230FA2-8408-434A-9116-CDCB990B7F04}" srcOrd="2" destOrd="0" presId="urn:microsoft.com/office/officeart/2018/2/layout/IconVerticalSolidList"/>
    <dgm:cxn modelId="{F9573CA2-047A-4270-B798-AA94DFEC714B}" type="presParOf" srcId="{587900D8-2B5A-40A2-8681-9897234A19C3}" destId="{145E5A61-5CB8-4C5E-9D1A-4C8E6EDDE2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399A0-D91D-4E03-855C-A282593D3CD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7454EF8-068F-4F6E-A8C1-A6994F6DD173}">
      <dgm:prSet/>
      <dgm:spPr/>
      <dgm:t>
        <a:bodyPr/>
        <a:lstStyle/>
        <a:p>
          <a:pPr>
            <a:lnSpc>
              <a:spcPct val="100000"/>
            </a:lnSpc>
          </a:pPr>
          <a:r>
            <a:rPr lang="en-GB"/>
            <a:t>Explore the results from the survey. On average how much time do students game? Do we think this is balanced with other activities; how could we determine this?</a:t>
          </a:r>
          <a:endParaRPr lang="en-US"/>
        </a:p>
      </dgm:t>
    </dgm:pt>
    <dgm:pt modelId="{982FFCAD-B256-43A9-A563-B12B10F97E14}" type="parTrans" cxnId="{18866483-A84F-4652-B7C1-2306B9510737}">
      <dgm:prSet/>
      <dgm:spPr/>
      <dgm:t>
        <a:bodyPr/>
        <a:lstStyle/>
        <a:p>
          <a:endParaRPr lang="en-US"/>
        </a:p>
      </dgm:t>
    </dgm:pt>
    <dgm:pt modelId="{75973E96-5828-4DA9-83B3-5F058C706F10}" type="sibTrans" cxnId="{18866483-A84F-4652-B7C1-2306B9510737}">
      <dgm:prSet/>
      <dgm:spPr/>
      <dgm:t>
        <a:bodyPr/>
        <a:lstStyle/>
        <a:p>
          <a:endParaRPr lang="en-US"/>
        </a:p>
      </dgm:t>
    </dgm:pt>
    <dgm:pt modelId="{34511AE6-285C-46AC-A4BA-CB88D17A4793}">
      <dgm:prSet/>
      <dgm:spPr/>
      <dgm:t>
        <a:bodyPr/>
        <a:lstStyle/>
        <a:p>
          <a:pPr>
            <a:lnSpc>
              <a:spcPct val="100000"/>
            </a:lnSpc>
          </a:pPr>
          <a:r>
            <a:rPr lang="en-GB"/>
            <a:t>Are students paying to play? How might students be affording this? How could we measure the amount of money spent? </a:t>
          </a:r>
          <a:endParaRPr lang="en-US"/>
        </a:p>
      </dgm:t>
    </dgm:pt>
    <dgm:pt modelId="{469FC4DE-2DEB-46A1-B752-25DAFC105014}" type="parTrans" cxnId="{2242E836-0EB0-4C2B-9999-23A64B920EE3}">
      <dgm:prSet/>
      <dgm:spPr/>
      <dgm:t>
        <a:bodyPr/>
        <a:lstStyle/>
        <a:p>
          <a:endParaRPr lang="en-US"/>
        </a:p>
      </dgm:t>
    </dgm:pt>
    <dgm:pt modelId="{8E7F73E3-9210-492D-83FE-895D8495DAF9}" type="sibTrans" cxnId="{2242E836-0EB0-4C2B-9999-23A64B920EE3}">
      <dgm:prSet/>
      <dgm:spPr/>
      <dgm:t>
        <a:bodyPr/>
        <a:lstStyle/>
        <a:p>
          <a:endParaRPr lang="en-US"/>
        </a:p>
      </dgm:t>
    </dgm:pt>
    <dgm:pt modelId="{A3DD6274-3A33-416F-8A93-A993BB2B2584}">
      <dgm:prSet/>
      <dgm:spPr/>
      <dgm:t>
        <a:bodyPr/>
        <a:lstStyle/>
        <a:p>
          <a:pPr>
            <a:lnSpc>
              <a:spcPct val="100000"/>
            </a:lnSpc>
          </a:pPr>
          <a:r>
            <a:rPr lang="en-GB"/>
            <a:t>Do some games blur the lines with gambling? Do they feature gambling style mechanisms or encourage you to buy items?</a:t>
          </a:r>
          <a:endParaRPr lang="en-US"/>
        </a:p>
      </dgm:t>
    </dgm:pt>
    <dgm:pt modelId="{CD6E1F1A-EDBB-4FED-986B-EEB41ED37BC1}" type="parTrans" cxnId="{F257E570-C5CB-4364-ADDF-63AC191BF31D}">
      <dgm:prSet/>
      <dgm:spPr/>
      <dgm:t>
        <a:bodyPr/>
        <a:lstStyle/>
        <a:p>
          <a:endParaRPr lang="en-US"/>
        </a:p>
      </dgm:t>
    </dgm:pt>
    <dgm:pt modelId="{0D47AB07-26A1-4176-9A2D-CFACD2E56FF5}" type="sibTrans" cxnId="{F257E570-C5CB-4364-ADDF-63AC191BF31D}">
      <dgm:prSet/>
      <dgm:spPr/>
      <dgm:t>
        <a:bodyPr/>
        <a:lstStyle/>
        <a:p>
          <a:endParaRPr lang="en-US"/>
        </a:p>
      </dgm:t>
    </dgm:pt>
    <dgm:pt modelId="{0D2F009A-8541-4F8D-89BF-18630BD945CB}" type="pres">
      <dgm:prSet presAssocID="{9CC399A0-D91D-4E03-855C-A282593D3CD4}" presName="root" presStyleCnt="0">
        <dgm:presLayoutVars>
          <dgm:dir/>
          <dgm:resizeHandles val="exact"/>
        </dgm:presLayoutVars>
      </dgm:prSet>
      <dgm:spPr/>
    </dgm:pt>
    <dgm:pt modelId="{BCD9B70D-5C30-4E8A-BE55-1A9C0C674615}" type="pres">
      <dgm:prSet presAssocID="{47454EF8-068F-4F6E-A8C1-A6994F6DD173}" presName="compNode" presStyleCnt="0"/>
      <dgm:spPr/>
    </dgm:pt>
    <dgm:pt modelId="{5AD4D8E1-5001-43D3-949D-BB8505C01ACF}" type="pres">
      <dgm:prSet presAssocID="{47454EF8-068F-4F6E-A8C1-A6994F6DD173}" presName="bgRect" presStyleLbl="bgShp" presStyleIdx="0" presStyleCnt="3"/>
      <dgm:spPr/>
    </dgm:pt>
    <dgm:pt modelId="{4D8774E2-5FC2-445C-8EA9-750DE9D928CF}" type="pres">
      <dgm:prSet presAssocID="{47454EF8-068F-4F6E-A8C1-A6994F6DD1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ze"/>
        </a:ext>
      </dgm:extLst>
    </dgm:pt>
    <dgm:pt modelId="{C4F11668-FD55-4B7E-8749-123BCAC11D6E}" type="pres">
      <dgm:prSet presAssocID="{47454EF8-068F-4F6E-A8C1-A6994F6DD173}" presName="spaceRect" presStyleCnt="0"/>
      <dgm:spPr/>
    </dgm:pt>
    <dgm:pt modelId="{BE819CF3-B2B3-4AD0-8500-0623A45EF917}" type="pres">
      <dgm:prSet presAssocID="{47454EF8-068F-4F6E-A8C1-A6994F6DD173}" presName="parTx" presStyleLbl="revTx" presStyleIdx="0" presStyleCnt="3">
        <dgm:presLayoutVars>
          <dgm:chMax val="0"/>
          <dgm:chPref val="0"/>
        </dgm:presLayoutVars>
      </dgm:prSet>
      <dgm:spPr/>
    </dgm:pt>
    <dgm:pt modelId="{228C855E-F6AF-4E54-8E56-22C7371BAA49}" type="pres">
      <dgm:prSet presAssocID="{75973E96-5828-4DA9-83B3-5F058C706F10}" presName="sibTrans" presStyleCnt="0"/>
      <dgm:spPr/>
    </dgm:pt>
    <dgm:pt modelId="{69CE0FD0-5CF1-4EC2-B65B-CA1F159F44C3}" type="pres">
      <dgm:prSet presAssocID="{34511AE6-285C-46AC-A4BA-CB88D17A4793}" presName="compNode" presStyleCnt="0"/>
      <dgm:spPr/>
    </dgm:pt>
    <dgm:pt modelId="{4FF86833-1763-48E6-A33F-DDAB270B5337}" type="pres">
      <dgm:prSet presAssocID="{34511AE6-285C-46AC-A4BA-CB88D17A4793}" presName="bgRect" presStyleLbl="bgShp" presStyleIdx="1" presStyleCnt="3"/>
      <dgm:spPr/>
    </dgm:pt>
    <dgm:pt modelId="{E04342B9-8B23-466F-90DF-11686685DBDC}" type="pres">
      <dgm:prSet presAssocID="{34511AE6-285C-46AC-A4BA-CB88D17A479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859EB655-5A8D-439D-9143-51E92EC7FB49}" type="pres">
      <dgm:prSet presAssocID="{34511AE6-285C-46AC-A4BA-CB88D17A4793}" presName="spaceRect" presStyleCnt="0"/>
      <dgm:spPr/>
    </dgm:pt>
    <dgm:pt modelId="{DEEA4641-CDB4-42BC-9E25-003C7D478E4D}" type="pres">
      <dgm:prSet presAssocID="{34511AE6-285C-46AC-A4BA-CB88D17A4793}" presName="parTx" presStyleLbl="revTx" presStyleIdx="1" presStyleCnt="3">
        <dgm:presLayoutVars>
          <dgm:chMax val="0"/>
          <dgm:chPref val="0"/>
        </dgm:presLayoutVars>
      </dgm:prSet>
      <dgm:spPr/>
    </dgm:pt>
    <dgm:pt modelId="{963A4135-94C5-482F-AB1F-582D0827340C}" type="pres">
      <dgm:prSet presAssocID="{8E7F73E3-9210-492D-83FE-895D8495DAF9}" presName="sibTrans" presStyleCnt="0"/>
      <dgm:spPr/>
    </dgm:pt>
    <dgm:pt modelId="{9295219E-BBC7-44B4-8FFD-15F1ED8134C0}" type="pres">
      <dgm:prSet presAssocID="{A3DD6274-3A33-416F-8A93-A993BB2B2584}" presName="compNode" presStyleCnt="0"/>
      <dgm:spPr/>
    </dgm:pt>
    <dgm:pt modelId="{546815FA-D17E-4FB7-9263-F52CD4437597}" type="pres">
      <dgm:prSet presAssocID="{A3DD6274-3A33-416F-8A93-A993BB2B2584}" presName="bgRect" presStyleLbl="bgShp" presStyleIdx="2" presStyleCnt="3"/>
      <dgm:spPr/>
    </dgm:pt>
    <dgm:pt modelId="{70B9FECD-FB54-4158-BC4F-0058148C1C82}" type="pres">
      <dgm:prSet presAssocID="{A3DD6274-3A33-416F-8A93-A993BB2B258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ying Cards"/>
        </a:ext>
      </dgm:extLst>
    </dgm:pt>
    <dgm:pt modelId="{AA76DAB6-B337-4F42-B8D1-7390C0681402}" type="pres">
      <dgm:prSet presAssocID="{A3DD6274-3A33-416F-8A93-A993BB2B2584}" presName="spaceRect" presStyleCnt="0"/>
      <dgm:spPr/>
    </dgm:pt>
    <dgm:pt modelId="{37D29483-034C-4DF7-BE4E-2BCC276D0728}" type="pres">
      <dgm:prSet presAssocID="{A3DD6274-3A33-416F-8A93-A993BB2B2584}" presName="parTx" presStyleLbl="revTx" presStyleIdx="2" presStyleCnt="3">
        <dgm:presLayoutVars>
          <dgm:chMax val="0"/>
          <dgm:chPref val="0"/>
        </dgm:presLayoutVars>
      </dgm:prSet>
      <dgm:spPr/>
    </dgm:pt>
  </dgm:ptLst>
  <dgm:cxnLst>
    <dgm:cxn modelId="{2242E836-0EB0-4C2B-9999-23A64B920EE3}" srcId="{9CC399A0-D91D-4E03-855C-A282593D3CD4}" destId="{34511AE6-285C-46AC-A4BA-CB88D17A4793}" srcOrd="1" destOrd="0" parTransId="{469FC4DE-2DEB-46A1-B752-25DAFC105014}" sibTransId="{8E7F73E3-9210-492D-83FE-895D8495DAF9}"/>
    <dgm:cxn modelId="{F257E570-C5CB-4364-ADDF-63AC191BF31D}" srcId="{9CC399A0-D91D-4E03-855C-A282593D3CD4}" destId="{A3DD6274-3A33-416F-8A93-A993BB2B2584}" srcOrd="2" destOrd="0" parTransId="{CD6E1F1A-EDBB-4FED-986B-EEB41ED37BC1}" sibTransId="{0D47AB07-26A1-4176-9A2D-CFACD2E56FF5}"/>
    <dgm:cxn modelId="{18866483-A84F-4652-B7C1-2306B9510737}" srcId="{9CC399A0-D91D-4E03-855C-A282593D3CD4}" destId="{47454EF8-068F-4F6E-A8C1-A6994F6DD173}" srcOrd="0" destOrd="0" parTransId="{982FFCAD-B256-43A9-A563-B12B10F97E14}" sibTransId="{75973E96-5828-4DA9-83B3-5F058C706F10}"/>
    <dgm:cxn modelId="{A16C2DD9-8DB6-4364-BC02-11E81B79B7DF}" type="presOf" srcId="{34511AE6-285C-46AC-A4BA-CB88D17A4793}" destId="{DEEA4641-CDB4-42BC-9E25-003C7D478E4D}" srcOrd="0" destOrd="0" presId="urn:microsoft.com/office/officeart/2018/2/layout/IconVerticalSolidList"/>
    <dgm:cxn modelId="{D1782DF4-DDAD-434E-9FF7-3FC266A202BA}" type="presOf" srcId="{47454EF8-068F-4F6E-A8C1-A6994F6DD173}" destId="{BE819CF3-B2B3-4AD0-8500-0623A45EF917}" srcOrd="0" destOrd="0" presId="urn:microsoft.com/office/officeart/2018/2/layout/IconVerticalSolidList"/>
    <dgm:cxn modelId="{57CE9DFB-9E9C-4F3F-BCA6-8A6193FE0305}" type="presOf" srcId="{A3DD6274-3A33-416F-8A93-A993BB2B2584}" destId="{37D29483-034C-4DF7-BE4E-2BCC276D0728}" srcOrd="0" destOrd="0" presId="urn:microsoft.com/office/officeart/2018/2/layout/IconVerticalSolidList"/>
    <dgm:cxn modelId="{8CFC92FD-5CC3-4053-B6DD-21057A997D73}" type="presOf" srcId="{9CC399A0-D91D-4E03-855C-A282593D3CD4}" destId="{0D2F009A-8541-4F8D-89BF-18630BD945CB}" srcOrd="0" destOrd="0" presId="urn:microsoft.com/office/officeart/2018/2/layout/IconVerticalSolidList"/>
    <dgm:cxn modelId="{95E6734A-459F-42CF-A29F-61239B127278}" type="presParOf" srcId="{0D2F009A-8541-4F8D-89BF-18630BD945CB}" destId="{BCD9B70D-5C30-4E8A-BE55-1A9C0C674615}" srcOrd="0" destOrd="0" presId="urn:microsoft.com/office/officeart/2018/2/layout/IconVerticalSolidList"/>
    <dgm:cxn modelId="{E001139D-A6A9-4E54-B6DF-65220B27F552}" type="presParOf" srcId="{BCD9B70D-5C30-4E8A-BE55-1A9C0C674615}" destId="{5AD4D8E1-5001-43D3-949D-BB8505C01ACF}" srcOrd="0" destOrd="0" presId="urn:microsoft.com/office/officeart/2018/2/layout/IconVerticalSolidList"/>
    <dgm:cxn modelId="{556ED3CD-ADAE-45A6-A00F-5837CF9B9E9E}" type="presParOf" srcId="{BCD9B70D-5C30-4E8A-BE55-1A9C0C674615}" destId="{4D8774E2-5FC2-445C-8EA9-750DE9D928CF}" srcOrd="1" destOrd="0" presId="urn:microsoft.com/office/officeart/2018/2/layout/IconVerticalSolidList"/>
    <dgm:cxn modelId="{AB8F80CB-178B-4AC7-A6B5-F27FBB684EAB}" type="presParOf" srcId="{BCD9B70D-5C30-4E8A-BE55-1A9C0C674615}" destId="{C4F11668-FD55-4B7E-8749-123BCAC11D6E}" srcOrd="2" destOrd="0" presId="urn:microsoft.com/office/officeart/2018/2/layout/IconVerticalSolidList"/>
    <dgm:cxn modelId="{11767AD5-44BA-44B9-B77D-C32ED83C0B02}" type="presParOf" srcId="{BCD9B70D-5C30-4E8A-BE55-1A9C0C674615}" destId="{BE819CF3-B2B3-4AD0-8500-0623A45EF917}" srcOrd="3" destOrd="0" presId="urn:microsoft.com/office/officeart/2018/2/layout/IconVerticalSolidList"/>
    <dgm:cxn modelId="{8E037D5F-2B6A-43F0-A269-B620DA8B749C}" type="presParOf" srcId="{0D2F009A-8541-4F8D-89BF-18630BD945CB}" destId="{228C855E-F6AF-4E54-8E56-22C7371BAA49}" srcOrd="1" destOrd="0" presId="urn:microsoft.com/office/officeart/2018/2/layout/IconVerticalSolidList"/>
    <dgm:cxn modelId="{EA99628F-3F0A-488F-8DA3-FA65E1845A9F}" type="presParOf" srcId="{0D2F009A-8541-4F8D-89BF-18630BD945CB}" destId="{69CE0FD0-5CF1-4EC2-B65B-CA1F159F44C3}" srcOrd="2" destOrd="0" presId="urn:microsoft.com/office/officeart/2018/2/layout/IconVerticalSolidList"/>
    <dgm:cxn modelId="{9235A183-5812-42CE-AA3D-C88253987E56}" type="presParOf" srcId="{69CE0FD0-5CF1-4EC2-B65B-CA1F159F44C3}" destId="{4FF86833-1763-48E6-A33F-DDAB270B5337}" srcOrd="0" destOrd="0" presId="urn:microsoft.com/office/officeart/2018/2/layout/IconVerticalSolidList"/>
    <dgm:cxn modelId="{647F800F-74FE-4BEC-8A61-2899DC6AFEA9}" type="presParOf" srcId="{69CE0FD0-5CF1-4EC2-B65B-CA1F159F44C3}" destId="{E04342B9-8B23-466F-90DF-11686685DBDC}" srcOrd="1" destOrd="0" presId="urn:microsoft.com/office/officeart/2018/2/layout/IconVerticalSolidList"/>
    <dgm:cxn modelId="{8F192BDC-2500-4A62-B8F5-52A991D96482}" type="presParOf" srcId="{69CE0FD0-5CF1-4EC2-B65B-CA1F159F44C3}" destId="{859EB655-5A8D-439D-9143-51E92EC7FB49}" srcOrd="2" destOrd="0" presId="urn:microsoft.com/office/officeart/2018/2/layout/IconVerticalSolidList"/>
    <dgm:cxn modelId="{AC463192-56BE-4A85-9A7B-5AE87EA04B9F}" type="presParOf" srcId="{69CE0FD0-5CF1-4EC2-B65B-CA1F159F44C3}" destId="{DEEA4641-CDB4-42BC-9E25-003C7D478E4D}" srcOrd="3" destOrd="0" presId="urn:microsoft.com/office/officeart/2018/2/layout/IconVerticalSolidList"/>
    <dgm:cxn modelId="{9AE31902-E92F-4D04-8ED3-04EA07BA7866}" type="presParOf" srcId="{0D2F009A-8541-4F8D-89BF-18630BD945CB}" destId="{963A4135-94C5-482F-AB1F-582D0827340C}" srcOrd="3" destOrd="0" presId="urn:microsoft.com/office/officeart/2018/2/layout/IconVerticalSolidList"/>
    <dgm:cxn modelId="{38DF7810-A66B-4625-8627-21E870A1F809}" type="presParOf" srcId="{0D2F009A-8541-4F8D-89BF-18630BD945CB}" destId="{9295219E-BBC7-44B4-8FFD-15F1ED8134C0}" srcOrd="4" destOrd="0" presId="urn:microsoft.com/office/officeart/2018/2/layout/IconVerticalSolidList"/>
    <dgm:cxn modelId="{D57E5AF7-138F-4B24-819F-B66E07C734F6}" type="presParOf" srcId="{9295219E-BBC7-44B4-8FFD-15F1ED8134C0}" destId="{546815FA-D17E-4FB7-9263-F52CD4437597}" srcOrd="0" destOrd="0" presId="urn:microsoft.com/office/officeart/2018/2/layout/IconVerticalSolidList"/>
    <dgm:cxn modelId="{84FCB050-4688-4550-8294-6BD23643BBE6}" type="presParOf" srcId="{9295219E-BBC7-44B4-8FFD-15F1ED8134C0}" destId="{70B9FECD-FB54-4158-BC4F-0058148C1C82}" srcOrd="1" destOrd="0" presId="urn:microsoft.com/office/officeart/2018/2/layout/IconVerticalSolidList"/>
    <dgm:cxn modelId="{9279343E-D9A1-4C88-8A5D-06A1AF93CB6A}" type="presParOf" srcId="{9295219E-BBC7-44B4-8FFD-15F1ED8134C0}" destId="{AA76DAB6-B337-4F42-B8D1-7390C0681402}" srcOrd="2" destOrd="0" presId="urn:microsoft.com/office/officeart/2018/2/layout/IconVerticalSolidList"/>
    <dgm:cxn modelId="{7E9FC8BC-76E5-4E9F-91F0-297E0B0E66B8}" type="presParOf" srcId="{9295219E-BBC7-44B4-8FFD-15F1ED8134C0}" destId="{37D29483-034C-4DF7-BE4E-2BCC276D07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05D369-7A2A-4806-83F3-15DE39EE1BA5}"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6CF320BB-3DBC-4CA7-9EBA-58ED3D44F8C3}">
      <dgm:prSet/>
      <dgm:spPr/>
      <dgm:t>
        <a:bodyPr/>
        <a:lstStyle/>
        <a:p>
          <a:r>
            <a:rPr lang="en-GB"/>
            <a:t>Create a diary to record your activities at home over the next two weeks. You will want to measure the activities so you will need to consider the type of activity and the amount of time. </a:t>
          </a:r>
          <a:endParaRPr lang="en-US"/>
        </a:p>
      </dgm:t>
    </dgm:pt>
    <dgm:pt modelId="{A3D3D5A2-4629-403D-B5D9-A4817FAB53AE}" type="parTrans" cxnId="{CF4F2EE3-6271-4CCE-B4C2-364E64E8D1EA}">
      <dgm:prSet/>
      <dgm:spPr/>
      <dgm:t>
        <a:bodyPr/>
        <a:lstStyle/>
        <a:p>
          <a:endParaRPr lang="en-US"/>
        </a:p>
      </dgm:t>
    </dgm:pt>
    <dgm:pt modelId="{06F43E86-EA70-4773-9A6D-DACB92E10E6E}" type="sibTrans" cxnId="{CF4F2EE3-6271-4CCE-B4C2-364E64E8D1EA}">
      <dgm:prSet/>
      <dgm:spPr/>
      <dgm:t>
        <a:bodyPr/>
        <a:lstStyle/>
        <a:p>
          <a:endParaRPr lang="en-US"/>
        </a:p>
      </dgm:t>
    </dgm:pt>
    <dgm:pt modelId="{9F0F24D4-4B42-47C5-A1B1-0D0BF8EA6B18}">
      <dgm:prSet/>
      <dgm:spPr/>
      <dgm:t>
        <a:bodyPr/>
        <a:lstStyle/>
        <a:p>
          <a:r>
            <a:rPr lang="en-GB"/>
            <a:t>Why not also consider how you feel before/during and after each activity?</a:t>
          </a:r>
          <a:endParaRPr lang="en-US"/>
        </a:p>
      </dgm:t>
    </dgm:pt>
    <dgm:pt modelId="{EF187DCB-1611-4E6C-A5DE-71920C8E4398}" type="parTrans" cxnId="{2F1CECAA-9785-44CA-828B-12F34E4BE40C}">
      <dgm:prSet/>
      <dgm:spPr/>
      <dgm:t>
        <a:bodyPr/>
        <a:lstStyle/>
        <a:p>
          <a:endParaRPr lang="en-US"/>
        </a:p>
      </dgm:t>
    </dgm:pt>
    <dgm:pt modelId="{310D052E-5736-421C-A5E4-BECA46433C59}" type="sibTrans" cxnId="{2F1CECAA-9785-44CA-828B-12F34E4BE40C}">
      <dgm:prSet/>
      <dgm:spPr/>
      <dgm:t>
        <a:bodyPr/>
        <a:lstStyle/>
        <a:p>
          <a:endParaRPr lang="en-US"/>
        </a:p>
      </dgm:t>
    </dgm:pt>
    <dgm:pt modelId="{870F74D8-251A-4A10-9AEC-2088F8DD2DCE}" type="pres">
      <dgm:prSet presAssocID="{4905D369-7A2A-4806-83F3-15DE39EE1BA5}" presName="Name0" presStyleCnt="0">
        <dgm:presLayoutVars>
          <dgm:dir/>
          <dgm:animLvl val="lvl"/>
          <dgm:resizeHandles val="exact"/>
        </dgm:presLayoutVars>
      </dgm:prSet>
      <dgm:spPr/>
    </dgm:pt>
    <dgm:pt modelId="{E4C2A840-BFF3-4036-8098-A9975824CDCB}" type="pres">
      <dgm:prSet presAssocID="{9F0F24D4-4B42-47C5-A1B1-0D0BF8EA6B18}" presName="boxAndChildren" presStyleCnt="0"/>
      <dgm:spPr/>
    </dgm:pt>
    <dgm:pt modelId="{D8B7FEAB-1E82-4B88-87B2-946E7C7F9263}" type="pres">
      <dgm:prSet presAssocID="{9F0F24D4-4B42-47C5-A1B1-0D0BF8EA6B18}" presName="parentTextBox" presStyleLbl="node1" presStyleIdx="0" presStyleCnt="2"/>
      <dgm:spPr/>
    </dgm:pt>
    <dgm:pt modelId="{7DA5326A-C772-4BEA-8B9E-6FDCCDEF2994}" type="pres">
      <dgm:prSet presAssocID="{06F43E86-EA70-4773-9A6D-DACB92E10E6E}" presName="sp" presStyleCnt="0"/>
      <dgm:spPr/>
    </dgm:pt>
    <dgm:pt modelId="{2C684E3F-E6AA-4676-9595-98C1F944C09E}" type="pres">
      <dgm:prSet presAssocID="{6CF320BB-3DBC-4CA7-9EBA-58ED3D44F8C3}" presName="arrowAndChildren" presStyleCnt="0"/>
      <dgm:spPr/>
    </dgm:pt>
    <dgm:pt modelId="{022314CC-ECEA-4359-8ECC-D176737FEF2A}" type="pres">
      <dgm:prSet presAssocID="{6CF320BB-3DBC-4CA7-9EBA-58ED3D44F8C3}" presName="parentTextArrow" presStyleLbl="node1" presStyleIdx="1" presStyleCnt="2"/>
      <dgm:spPr/>
    </dgm:pt>
  </dgm:ptLst>
  <dgm:cxnLst>
    <dgm:cxn modelId="{8BD4BD0A-5916-4B09-95DB-87354B74DF26}" type="presOf" srcId="{9F0F24D4-4B42-47C5-A1B1-0D0BF8EA6B18}" destId="{D8B7FEAB-1E82-4B88-87B2-946E7C7F9263}" srcOrd="0" destOrd="0" presId="urn:microsoft.com/office/officeart/2005/8/layout/process4"/>
    <dgm:cxn modelId="{B7B7168E-141D-42ED-99D5-2D0E04705800}" type="presOf" srcId="{6CF320BB-3DBC-4CA7-9EBA-58ED3D44F8C3}" destId="{022314CC-ECEA-4359-8ECC-D176737FEF2A}" srcOrd="0" destOrd="0" presId="urn:microsoft.com/office/officeart/2005/8/layout/process4"/>
    <dgm:cxn modelId="{2F1CECAA-9785-44CA-828B-12F34E4BE40C}" srcId="{4905D369-7A2A-4806-83F3-15DE39EE1BA5}" destId="{9F0F24D4-4B42-47C5-A1B1-0D0BF8EA6B18}" srcOrd="1" destOrd="0" parTransId="{EF187DCB-1611-4E6C-A5DE-71920C8E4398}" sibTransId="{310D052E-5736-421C-A5E4-BECA46433C59}"/>
    <dgm:cxn modelId="{CF4F2EE3-6271-4CCE-B4C2-364E64E8D1EA}" srcId="{4905D369-7A2A-4806-83F3-15DE39EE1BA5}" destId="{6CF320BB-3DBC-4CA7-9EBA-58ED3D44F8C3}" srcOrd="0" destOrd="0" parTransId="{A3D3D5A2-4629-403D-B5D9-A4817FAB53AE}" sibTransId="{06F43E86-EA70-4773-9A6D-DACB92E10E6E}"/>
    <dgm:cxn modelId="{690E92F1-C7D6-4ADC-B4FC-0D55DD161314}" type="presOf" srcId="{4905D369-7A2A-4806-83F3-15DE39EE1BA5}" destId="{870F74D8-251A-4A10-9AEC-2088F8DD2DCE}" srcOrd="0" destOrd="0" presId="urn:microsoft.com/office/officeart/2005/8/layout/process4"/>
    <dgm:cxn modelId="{7CB75346-D255-47F7-80A5-E2F3813E2524}" type="presParOf" srcId="{870F74D8-251A-4A10-9AEC-2088F8DD2DCE}" destId="{E4C2A840-BFF3-4036-8098-A9975824CDCB}" srcOrd="0" destOrd="0" presId="urn:microsoft.com/office/officeart/2005/8/layout/process4"/>
    <dgm:cxn modelId="{083F3DB3-3CB1-4D26-BA98-85FD76D70052}" type="presParOf" srcId="{E4C2A840-BFF3-4036-8098-A9975824CDCB}" destId="{D8B7FEAB-1E82-4B88-87B2-946E7C7F9263}" srcOrd="0" destOrd="0" presId="urn:microsoft.com/office/officeart/2005/8/layout/process4"/>
    <dgm:cxn modelId="{70F7D2FB-AEA2-4AAD-8EC4-5C2953888A86}" type="presParOf" srcId="{870F74D8-251A-4A10-9AEC-2088F8DD2DCE}" destId="{7DA5326A-C772-4BEA-8B9E-6FDCCDEF2994}" srcOrd="1" destOrd="0" presId="urn:microsoft.com/office/officeart/2005/8/layout/process4"/>
    <dgm:cxn modelId="{6A69F1A8-D840-4D62-AB81-1E13694C351D}" type="presParOf" srcId="{870F74D8-251A-4A10-9AEC-2088F8DD2DCE}" destId="{2C684E3F-E6AA-4676-9595-98C1F944C09E}" srcOrd="2" destOrd="0" presId="urn:microsoft.com/office/officeart/2005/8/layout/process4"/>
    <dgm:cxn modelId="{7F73018D-4F2A-4131-93CB-9CE496760C77}" type="presParOf" srcId="{2C684E3F-E6AA-4676-9595-98C1F944C09E}" destId="{022314CC-ECEA-4359-8ECC-D176737FEF2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B06A4-50A3-4AA5-9AF4-01750BEA26B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493B6CA-545C-4F48-9477-C07E7A922F79}">
      <dgm:prSet/>
      <dgm:spPr/>
      <dgm:t>
        <a:bodyPr/>
        <a:lstStyle/>
        <a:p>
          <a:r>
            <a:rPr lang="en-GB"/>
            <a:t>You’re playing a game in an online forum and the group begin bullying one of the players for not having the ‘right skin’. How </a:t>
          </a:r>
          <a:br>
            <a:rPr lang="en-GB"/>
          </a:br>
          <a:r>
            <a:rPr lang="en-GB"/>
            <a:t>do you think you would respond? </a:t>
          </a:r>
          <a:endParaRPr lang="en-US"/>
        </a:p>
      </dgm:t>
    </dgm:pt>
    <dgm:pt modelId="{6386EA5B-A93C-464B-ACF2-CD96CB94E1E7}" type="parTrans" cxnId="{336E9A33-85AF-4092-BBAE-FD88720599A3}">
      <dgm:prSet/>
      <dgm:spPr/>
      <dgm:t>
        <a:bodyPr/>
        <a:lstStyle/>
        <a:p>
          <a:endParaRPr lang="en-US"/>
        </a:p>
      </dgm:t>
    </dgm:pt>
    <dgm:pt modelId="{9DD289A6-EEE2-4940-949F-04E55345885D}" type="sibTrans" cxnId="{336E9A33-85AF-4092-BBAE-FD88720599A3}">
      <dgm:prSet/>
      <dgm:spPr/>
      <dgm:t>
        <a:bodyPr/>
        <a:lstStyle/>
        <a:p>
          <a:endParaRPr lang="en-US"/>
        </a:p>
      </dgm:t>
    </dgm:pt>
    <dgm:pt modelId="{4EB533FD-F471-4971-845B-15C289D477C3}">
      <dgm:prSet/>
      <dgm:spPr/>
      <dgm:t>
        <a:bodyPr/>
        <a:lstStyle/>
        <a:p>
          <a:r>
            <a:rPr lang="en-GB"/>
            <a:t>Can you think of five things you </a:t>
          </a:r>
          <a:br>
            <a:rPr lang="en-GB"/>
          </a:br>
          <a:r>
            <a:rPr lang="en-GB"/>
            <a:t>could try to stop this/assist the </a:t>
          </a:r>
          <a:br>
            <a:rPr lang="en-GB"/>
          </a:br>
          <a:r>
            <a:rPr lang="en-GB"/>
            <a:t>person being bullied?</a:t>
          </a:r>
          <a:endParaRPr lang="en-US"/>
        </a:p>
      </dgm:t>
    </dgm:pt>
    <dgm:pt modelId="{8855B926-1911-4C63-8694-3E4B6D6EE289}" type="parTrans" cxnId="{70F446B0-CF6C-41E6-B97F-96FA45D23021}">
      <dgm:prSet/>
      <dgm:spPr/>
      <dgm:t>
        <a:bodyPr/>
        <a:lstStyle/>
        <a:p>
          <a:endParaRPr lang="en-US"/>
        </a:p>
      </dgm:t>
    </dgm:pt>
    <dgm:pt modelId="{F6F8B54D-7417-4CD0-BB84-B3B339574776}" type="sibTrans" cxnId="{70F446B0-CF6C-41E6-B97F-96FA45D23021}">
      <dgm:prSet/>
      <dgm:spPr/>
      <dgm:t>
        <a:bodyPr/>
        <a:lstStyle/>
        <a:p>
          <a:endParaRPr lang="en-US"/>
        </a:p>
      </dgm:t>
    </dgm:pt>
    <dgm:pt modelId="{2B19AFDA-BF63-40F1-9E70-C6DB68B3CC4E}" type="pres">
      <dgm:prSet presAssocID="{D65B06A4-50A3-4AA5-9AF4-01750BEA26BF}" presName="hierChild1" presStyleCnt="0">
        <dgm:presLayoutVars>
          <dgm:chPref val="1"/>
          <dgm:dir/>
          <dgm:animOne val="branch"/>
          <dgm:animLvl val="lvl"/>
          <dgm:resizeHandles/>
        </dgm:presLayoutVars>
      </dgm:prSet>
      <dgm:spPr/>
    </dgm:pt>
    <dgm:pt modelId="{9B36B73A-A203-47F1-B1A3-6F6DF692FE15}" type="pres">
      <dgm:prSet presAssocID="{A493B6CA-545C-4F48-9477-C07E7A922F79}" presName="hierRoot1" presStyleCnt="0"/>
      <dgm:spPr/>
    </dgm:pt>
    <dgm:pt modelId="{DFE85126-5D32-4E23-A28D-E42923E458A2}" type="pres">
      <dgm:prSet presAssocID="{A493B6CA-545C-4F48-9477-C07E7A922F79}" presName="composite" presStyleCnt="0"/>
      <dgm:spPr/>
    </dgm:pt>
    <dgm:pt modelId="{FEFEFCAA-1EBA-430A-BC4B-F34428B45FD2}" type="pres">
      <dgm:prSet presAssocID="{A493B6CA-545C-4F48-9477-C07E7A922F79}" presName="background" presStyleLbl="node0" presStyleIdx="0" presStyleCnt="2"/>
      <dgm:spPr/>
    </dgm:pt>
    <dgm:pt modelId="{3C881D83-074C-4945-8A92-61DA947C6BB9}" type="pres">
      <dgm:prSet presAssocID="{A493B6CA-545C-4F48-9477-C07E7A922F79}" presName="text" presStyleLbl="fgAcc0" presStyleIdx="0" presStyleCnt="2">
        <dgm:presLayoutVars>
          <dgm:chPref val="3"/>
        </dgm:presLayoutVars>
      </dgm:prSet>
      <dgm:spPr/>
    </dgm:pt>
    <dgm:pt modelId="{9BA8223A-66AF-4A8D-AB0A-B274F813F46E}" type="pres">
      <dgm:prSet presAssocID="{A493B6CA-545C-4F48-9477-C07E7A922F79}" presName="hierChild2" presStyleCnt="0"/>
      <dgm:spPr/>
    </dgm:pt>
    <dgm:pt modelId="{C088F223-B32F-4B72-AF71-F98B07F2FE6E}" type="pres">
      <dgm:prSet presAssocID="{4EB533FD-F471-4971-845B-15C289D477C3}" presName="hierRoot1" presStyleCnt="0"/>
      <dgm:spPr/>
    </dgm:pt>
    <dgm:pt modelId="{928B9B6C-5076-4C3F-887F-7D59E84C0D0F}" type="pres">
      <dgm:prSet presAssocID="{4EB533FD-F471-4971-845B-15C289D477C3}" presName="composite" presStyleCnt="0"/>
      <dgm:spPr/>
    </dgm:pt>
    <dgm:pt modelId="{1B7CBD94-60E8-4EF3-AA62-040DEE676DDD}" type="pres">
      <dgm:prSet presAssocID="{4EB533FD-F471-4971-845B-15C289D477C3}" presName="background" presStyleLbl="node0" presStyleIdx="1" presStyleCnt="2"/>
      <dgm:spPr/>
    </dgm:pt>
    <dgm:pt modelId="{92BFD9FC-A71D-4BD4-93F2-4765219BA6B7}" type="pres">
      <dgm:prSet presAssocID="{4EB533FD-F471-4971-845B-15C289D477C3}" presName="text" presStyleLbl="fgAcc0" presStyleIdx="1" presStyleCnt="2">
        <dgm:presLayoutVars>
          <dgm:chPref val="3"/>
        </dgm:presLayoutVars>
      </dgm:prSet>
      <dgm:spPr/>
    </dgm:pt>
    <dgm:pt modelId="{3BE06CD4-D786-4BCE-8B65-0F011FB81285}" type="pres">
      <dgm:prSet presAssocID="{4EB533FD-F471-4971-845B-15C289D477C3}" presName="hierChild2" presStyleCnt="0"/>
      <dgm:spPr/>
    </dgm:pt>
  </dgm:ptLst>
  <dgm:cxnLst>
    <dgm:cxn modelId="{76CD171F-F9F6-4502-8CE8-315F5A646782}" type="presOf" srcId="{A493B6CA-545C-4F48-9477-C07E7A922F79}" destId="{3C881D83-074C-4945-8A92-61DA947C6BB9}" srcOrd="0" destOrd="0" presId="urn:microsoft.com/office/officeart/2005/8/layout/hierarchy1"/>
    <dgm:cxn modelId="{336E9A33-85AF-4092-BBAE-FD88720599A3}" srcId="{D65B06A4-50A3-4AA5-9AF4-01750BEA26BF}" destId="{A493B6CA-545C-4F48-9477-C07E7A922F79}" srcOrd="0" destOrd="0" parTransId="{6386EA5B-A93C-464B-ACF2-CD96CB94E1E7}" sibTransId="{9DD289A6-EEE2-4940-949F-04E55345885D}"/>
    <dgm:cxn modelId="{FB044737-F73F-4633-B31F-96DFDC19D433}" type="presOf" srcId="{D65B06A4-50A3-4AA5-9AF4-01750BEA26BF}" destId="{2B19AFDA-BF63-40F1-9E70-C6DB68B3CC4E}" srcOrd="0" destOrd="0" presId="urn:microsoft.com/office/officeart/2005/8/layout/hierarchy1"/>
    <dgm:cxn modelId="{70F446B0-CF6C-41E6-B97F-96FA45D23021}" srcId="{D65B06A4-50A3-4AA5-9AF4-01750BEA26BF}" destId="{4EB533FD-F471-4971-845B-15C289D477C3}" srcOrd="1" destOrd="0" parTransId="{8855B926-1911-4C63-8694-3E4B6D6EE289}" sibTransId="{F6F8B54D-7417-4CD0-BB84-B3B339574776}"/>
    <dgm:cxn modelId="{FA3CF9CD-3879-4FEA-BC56-7120D8D460DA}" type="presOf" srcId="{4EB533FD-F471-4971-845B-15C289D477C3}" destId="{92BFD9FC-A71D-4BD4-93F2-4765219BA6B7}" srcOrd="0" destOrd="0" presId="urn:microsoft.com/office/officeart/2005/8/layout/hierarchy1"/>
    <dgm:cxn modelId="{49F3FC0D-D306-40BE-B6F2-0897FD9583D0}" type="presParOf" srcId="{2B19AFDA-BF63-40F1-9E70-C6DB68B3CC4E}" destId="{9B36B73A-A203-47F1-B1A3-6F6DF692FE15}" srcOrd="0" destOrd="0" presId="urn:microsoft.com/office/officeart/2005/8/layout/hierarchy1"/>
    <dgm:cxn modelId="{9DDEDBB5-E654-4128-820D-384F29CD5E42}" type="presParOf" srcId="{9B36B73A-A203-47F1-B1A3-6F6DF692FE15}" destId="{DFE85126-5D32-4E23-A28D-E42923E458A2}" srcOrd="0" destOrd="0" presId="urn:microsoft.com/office/officeart/2005/8/layout/hierarchy1"/>
    <dgm:cxn modelId="{2AB7BD1D-7D34-4D83-B12A-C6124FD6AF8E}" type="presParOf" srcId="{DFE85126-5D32-4E23-A28D-E42923E458A2}" destId="{FEFEFCAA-1EBA-430A-BC4B-F34428B45FD2}" srcOrd="0" destOrd="0" presId="urn:microsoft.com/office/officeart/2005/8/layout/hierarchy1"/>
    <dgm:cxn modelId="{1A98E732-F519-4E3A-8E2C-3F95773E297E}" type="presParOf" srcId="{DFE85126-5D32-4E23-A28D-E42923E458A2}" destId="{3C881D83-074C-4945-8A92-61DA947C6BB9}" srcOrd="1" destOrd="0" presId="urn:microsoft.com/office/officeart/2005/8/layout/hierarchy1"/>
    <dgm:cxn modelId="{BE8721C3-13B9-471B-9BF1-99A4326A7EFE}" type="presParOf" srcId="{9B36B73A-A203-47F1-B1A3-6F6DF692FE15}" destId="{9BA8223A-66AF-4A8D-AB0A-B274F813F46E}" srcOrd="1" destOrd="0" presId="urn:microsoft.com/office/officeart/2005/8/layout/hierarchy1"/>
    <dgm:cxn modelId="{9C178251-8867-4E7C-8FC9-6952AE82081D}" type="presParOf" srcId="{2B19AFDA-BF63-40F1-9E70-C6DB68B3CC4E}" destId="{C088F223-B32F-4B72-AF71-F98B07F2FE6E}" srcOrd="1" destOrd="0" presId="urn:microsoft.com/office/officeart/2005/8/layout/hierarchy1"/>
    <dgm:cxn modelId="{9B9473FF-B831-40BB-B629-622C5092A10E}" type="presParOf" srcId="{C088F223-B32F-4B72-AF71-F98B07F2FE6E}" destId="{928B9B6C-5076-4C3F-887F-7D59E84C0D0F}" srcOrd="0" destOrd="0" presId="urn:microsoft.com/office/officeart/2005/8/layout/hierarchy1"/>
    <dgm:cxn modelId="{80E4217C-7C4B-4BCC-B078-479F35475CCE}" type="presParOf" srcId="{928B9B6C-5076-4C3F-887F-7D59E84C0D0F}" destId="{1B7CBD94-60E8-4EF3-AA62-040DEE676DDD}" srcOrd="0" destOrd="0" presId="urn:microsoft.com/office/officeart/2005/8/layout/hierarchy1"/>
    <dgm:cxn modelId="{2252710B-2FD7-476A-A423-A53AD317E47E}" type="presParOf" srcId="{928B9B6C-5076-4C3F-887F-7D59E84C0D0F}" destId="{92BFD9FC-A71D-4BD4-93F2-4765219BA6B7}" srcOrd="1" destOrd="0" presId="urn:microsoft.com/office/officeart/2005/8/layout/hierarchy1"/>
    <dgm:cxn modelId="{F5B1A15D-A381-4EA5-B1D9-5DFD59847FD3}" type="presParOf" srcId="{C088F223-B32F-4B72-AF71-F98B07F2FE6E}" destId="{3BE06CD4-D786-4BCE-8B65-0F011FB8128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88BFC9-5D95-4EEC-B70F-3ACBC217BE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C556F6A-04D0-48FF-A210-707FF84E728B}">
      <dgm:prSet/>
      <dgm:spPr/>
      <dgm:t>
        <a:bodyPr/>
        <a:lstStyle/>
        <a:p>
          <a:r>
            <a:rPr lang="en-GB" b="1"/>
            <a:t>Discuss and answer the following questions:</a:t>
          </a:r>
          <a:endParaRPr lang="en-US" b="1"/>
        </a:p>
      </dgm:t>
    </dgm:pt>
    <dgm:pt modelId="{84186158-F550-4C5A-977E-F98076053123}" type="parTrans" cxnId="{4D90B323-7EA9-4DBF-B4A5-5BDC1A565F90}">
      <dgm:prSet/>
      <dgm:spPr/>
      <dgm:t>
        <a:bodyPr/>
        <a:lstStyle/>
        <a:p>
          <a:endParaRPr lang="en-US"/>
        </a:p>
      </dgm:t>
    </dgm:pt>
    <dgm:pt modelId="{606E3B5A-F09C-4F28-A4A0-0A8C196E810E}" type="sibTrans" cxnId="{4D90B323-7EA9-4DBF-B4A5-5BDC1A565F90}">
      <dgm:prSet/>
      <dgm:spPr/>
      <dgm:t>
        <a:bodyPr/>
        <a:lstStyle/>
        <a:p>
          <a:endParaRPr lang="en-US"/>
        </a:p>
      </dgm:t>
    </dgm:pt>
    <dgm:pt modelId="{37A13446-0F77-4EF6-9041-4B6FE118E881}">
      <dgm:prSet/>
      <dgm:spPr/>
      <dgm:t>
        <a:bodyPr/>
        <a:lstStyle/>
        <a:p>
          <a:r>
            <a:rPr lang="en-GB"/>
            <a:t>What is Esports?</a:t>
          </a:r>
          <a:endParaRPr lang="en-US"/>
        </a:p>
      </dgm:t>
    </dgm:pt>
    <dgm:pt modelId="{30683C5E-D219-4B42-A71A-FE5B17C8A13E}" type="parTrans" cxnId="{1B29CA0C-ACEF-43A5-BDA5-F04027B13D7C}">
      <dgm:prSet/>
      <dgm:spPr/>
      <dgm:t>
        <a:bodyPr/>
        <a:lstStyle/>
        <a:p>
          <a:endParaRPr lang="en-US"/>
        </a:p>
      </dgm:t>
    </dgm:pt>
    <dgm:pt modelId="{4CC70EE8-6844-47F0-8380-568D35863EB9}" type="sibTrans" cxnId="{1B29CA0C-ACEF-43A5-BDA5-F04027B13D7C}">
      <dgm:prSet/>
      <dgm:spPr/>
      <dgm:t>
        <a:bodyPr/>
        <a:lstStyle/>
        <a:p>
          <a:endParaRPr lang="en-US"/>
        </a:p>
      </dgm:t>
    </dgm:pt>
    <dgm:pt modelId="{CF8B3ED7-FD18-43D3-9568-32933C39ADA4}">
      <dgm:prSet/>
      <dgm:spPr/>
      <dgm:t>
        <a:bodyPr/>
        <a:lstStyle/>
        <a:p>
          <a:r>
            <a:rPr lang="en-GB"/>
            <a:t>How much do you think </a:t>
          </a:r>
          <a:r>
            <a:rPr lang="en-GB" err="1"/>
            <a:t>ESports</a:t>
          </a:r>
          <a:r>
            <a:rPr lang="en-GB"/>
            <a:t> is worth?</a:t>
          </a:r>
          <a:endParaRPr lang="en-US"/>
        </a:p>
      </dgm:t>
    </dgm:pt>
    <dgm:pt modelId="{5704659D-2BD6-4F37-B0C0-15BB9A1A228B}" type="parTrans" cxnId="{D7949205-4EFA-4244-9E63-FA50FC5E3F85}">
      <dgm:prSet/>
      <dgm:spPr/>
      <dgm:t>
        <a:bodyPr/>
        <a:lstStyle/>
        <a:p>
          <a:endParaRPr lang="en-US"/>
        </a:p>
      </dgm:t>
    </dgm:pt>
    <dgm:pt modelId="{9E62C60E-D3DD-4E65-930B-7EA1B42F634B}" type="sibTrans" cxnId="{D7949205-4EFA-4244-9E63-FA50FC5E3F85}">
      <dgm:prSet/>
      <dgm:spPr/>
      <dgm:t>
        <a:bodyPr/>
        <a:lstStyle/>
        <a:p>
          <a:endParaRPr lang="en-US"/>
        </a:p>
      </dgm:t>
    </dgm:pt>
    <dgm:pt modelId="{0B318C44-8356-4296-BF06-14B449907794}">
      <dgm:prSet/>
      <dgm:spPr/>
      <dgm:t>
        <a:bodyPr/>
        <a:lstStyle/>
        <a:p>
          <a:r>
            <a:rPr lang="en-GB"/>
            <a:t>Do you know of any professional players?</a:t>
          </a:r>
          <a:endParaRPr lang="en-US"/>
        </a:p>
      </dgm:t>
    </dgm:pt>
    <dgm:pt modelId="{9DB8F495-AA7A-4AF7-A983-A3F9CDA263A6}" type="parTrans" cxnId="{325F6E6E-1059-45B6-AFC8-448C3A023985}">
      <dgm:prSet/>
      <dgm:spPr/>
      <dgm:t>
        <a:bodyPr/>
        <a:lstStyle/>
        <a:p>
          <a:endParaRPr lang="en-US"/>
        </a:p>
      </dgm:t>
    </dgm:pt>
    <dgm:pt modelId="{0AE29B26-6F00-4C2E-A716-FA91B5AB61DA}" type="sibTrans" cxnId="{325F6E6E-1059-45B6-AFC8-448C3A023985}">
      <dgm:prSet/>
      <dgm:spPr/>
      <dgm:t>
        <a:bodyPr/>
        <a:lstStyle/>
        <a:p>
          <a:endParaRPr lang="en-US"/>
        </a:p>
      </dgm:t>
    </dgm:pt>
    <dgm:pt modelId="{C43D66AE-9626-443B-8FA7-CBD2AFDB5E95}">
      <dgm:prSet/>
      <dgm:spPr/>
      <dgm:t>
        <a:bodyPr/>
        <a:lstStyle/>
        <a:p>
          <a:r>
            <a:rPr lang="en-GB"/>
            <a:t>How old do you think the best player is?</a:t>
          </a:r>
          <a:endParaRPr lang="en-US"/>
        </a:p>
      </dgm:t>
    </dgm:pt>
    <dgm:pt modelId="{3B64ADC4-4EEC-436A-9E7B-B383C2C97413}" type="parTrans" cxnId="{966B2B7F-1BC2-407D-8E71-DD17D442C0C6}">
      <dgm:prSet/>
      <dgm:spPr/>
      <dgm:t>
        <a:bodyPr/>
        <a:lstStyle/>
        <a:p>
          <a:endParaRPr lang="en-US"/>
        </a:p>
      </dgm:t>
    </dgm:pt>
    <dgm:pt modelId="{03A0734F-D13A-4A76-BAD1-9637A0FF7A3B}" type="sibTrans" cxnId="{966B2B7F-1BC2-407D-8E71-DD17D442C0C6}">
      <dgm:prSet/>
      <dgm:spPr/>
      <dgm:t>
        <a:bodyPr/>
        <a:lstStyle/>
        <a:p>
          <a:endParaRPr lang="en-US"/>
        </a:p>
      </dgm:t>
    </dgm:pt>
    <dgm:pt modelId="{338A7742-1AA0-4B3C-9B6A-4E4AABFCA75B}">
      <dgm:prSet/>
      <dgm:spPr/>
      <dgm:t>
        <a:bodyPr/>
        <a:lstStyle/>
        <a:p>
          <a:r>
            <a:rPr lang="en-GB"/>
            <a:t>What do you think are the pros of being </a:t>
          </a:r>
          <a:br>
            <a:rPr lang="en-GB"/>
          </a:br>
          <a:r>
            <a:rPr lang="en-GB"/>
            <a:t>an Esports professional?</a:t>
          </a:r>
          <a:endParaRPr lang="en-US"/>
        </a:p>
      </dgm:t>
    </dgm:pt>
    <dgm:pt modelId="{6DAFF210-479D-44A0-B8A0-A84FAFF6411E}" type="parTrans" cxnId="{1D66C42F-BE46-401D-ABAA-0299B51CFCFA}">
      <dgm:prSet/>
      <dgm:spPr/>
      <dgm:t>
        <a:bodyPr/>
        <a:lstStyle/>
        <a:p>
          <a:endParaRPr lang="en-US"/>
        </a:p>
      </dgm:t>
    </dgm:pt>
    <dgm:pt modelId="{1BFC5995-DD44-45B2-AF5F-D1513FFF8196}" type="sibTrans" cxnId="{1D66C42F-BE46-401D-ABAA-0299B51CFCFA}">
      <dgm:prSet/>
      <dgm:spPr/>
      <dgm:t>
        <a:bodyPr/>
        <a:lstStyle/>
        <a:p>
          <a:endParaRPr lang="en-US"/>
        </a:p>
      </dgm:t>
    </dgm:pt>
    <dgm:pt modelId="{E98F7EC8-4B47-4448-BA5E-8F89E23FFE8D}">
      <dgm:prSet/>
      <dgm:spPr/>
      <dgm:t>
        <a:bodyPr/>
        <a:lstStyle/>
        <a:p>
          <a:r>
            <a:rPr lang="en-GB"/>
            <a:t>What are the negatives?</a:t>
          </a:r>
          <a:endParaRPr lang="en-US"/>
        </a:p>
      </dgm:t>
    </dgm:pt>
    <dgm:pt modelId="{4C4DB517-628B-4434-82CD-2081EF50E7B9}" type="parTrans" cxnId="{835370EE-B432-4E05-B47E-AF1886D0A081}">
      <dgm:prSet/>
      <dgm:spPr/>
      <dgm:t>
        <a:bodyPr/>
        <a:lstStyle/>
        <a:p>
          <a:endParaRPr lang="en-US"/>
        </a:p>
      </dgm:t>
    </dgm:pt>
    <dgm:pt modelId="{C60A2014-0B4C-4E45-80A4-D8D633E7BA0B}" type="sibTrans" cxnId="{835370EE-B432-4E05-B47E-AF1886D0A081}">
      <dgm:prSet/>
      <dgm:spPr/>
      <dgm:t>
        <a:bodyPr/>
        <a:lstStyle/>
        <a:p>
          <a:endParaRPr lang="en-US"/>
        </a:p>
      </dgm:t>
    </dgm:pt>
    <dgm:pt modelId="{DE2EA16E-5E80-441D-B4C3-A0E4F7C20CC8}">
      <dgm:prSet/>
      <dgm:spPr/>
      <dgm:t>
        <a:bodyPr/>
        <a:lstStyle/>
        <a:p>
          <a:r>
            <a:rPr lang="en-GB"/>
            <a:t>What do you think it takes to become </a:t>
          </a:r>
          <a:br>
            <a:rPr lang="en-GB"/>
          </a:br>
          <a:r>
            <a:rPr lang="en-GB"/>
            <a:t>a professional?</a:t>
          </a:r>
          <a:endParaRPr lang="en-US"/>
        </a:p>
      </dgm:t>
    </dgm:pt>
    <dgm:pt modelId="{7DE475BD-02AD-4ABC-8C8D-16CB17735DEB}" type="parTrans" cxnId="{4E419D29-8BFD-4C7C-9174-70093183514C}">
      <dgm:prSet/>
      <dgm:spPr/>
      <dgm:t>
        <a:bodyPr/>
        <a:lstStyle/>
        <a:p>
          <a:endParaRPr lang="en-US"/>
        </a:p>
      </dgm:t>
    </dgm:pt>
    <dgm:pt modelId="{C27E276A-88E7-41B9-A9B8-828101E50015}" type="sibTrans" cxnId="{4E419D29-8BFD-4C7C-9174-70093183514C}">
      <dgm:prSet/>
      <dgm:spPr/>
      <dgm:t>
        <a:bodyPr/>
        <a:lstStyle/>
        <a:p>
          <a:endParaRPr lang="en-US"/>
        </a:p>
      </dgm:t>
    </dgm:pt>
    <dgm:pt modelId="{15404D32-75A3-43B9-990D-5DC2C9EDBE1B}" type="pres">
      <dgm:prSet presAssocID="{8388BFC9-5D95-4EEC-B70F-3ACBC217BE20}" presName="vert0" presStyleCnt="0">
        <dgm:presLayoutVars>
          <dgm:dir/>
          <dgm:animOne val="branch"/>
          <dgm:animLvl val="lvl"/>
        </dgm:presLayoutVars>
      </dgm:prSet>
      <dgm:spPr/>
    </dgm:pt>
    <dgm:pt modelId="{21C73493-AF88-4092-9477-8BD1A89CB7AE}" type="pres">
      <dgm:prSet presAssocID="{EC556F6A-04D0-48FF-A210-707FF84E728B}" presName="thickLine" presStyleLbl="alignNode1" presStyleIdx="0" presStyleCnt="1"/>
      <dgm:spPr/>
    </dgm:pt>
    <dgm:pt modelId="{56ECDB46-4DC9-4980-AE21-F43CB3862DBC}" type="pres">
      <dgm:prSet presAssocID="{EC556F6A-04D0-48FF-A210-707FF84E728B}" presName="horz1" presStyleCnt="0"/>
      <dgm:spPr/>
    </dgm:pt>
    <dgm:pt modelId="{0D82D47C-FECD-4068-AEE8-81B6D9FF00E6}" type="pres">
      <dgm:prSet presAssocID="{EC556F6A-04D0-48FF-A210-707FF84E728B}" presName="tx1" presStyleLbl="revTx" presStyleIdx="0" presStyleCnt="8"/>
      <dgm:spPr/>
    </dgm:pt>
    <dgm:pt modelId="{37918A38-0D06-4C6A-992F-35CA74B024F3}" type="pres">
      <dgm:prSet presAssocID="{EC556F6A-04D0-48FF-A210-707FF84E728B}" presName="vert1" presStyleCnt="0"/>
      <dgm:spPr/>
    </dgm:pt>
    <dgm:pt modelId="{4DC7293C-CE3F-4046-A352-C1306CA21C9D}" type="pres">
      <dgm:prSet presAssocID="{37A13446-0F77-4EF6-9041-4B6FE118E881}" presName="vertSpace2a" presStyleCnt="0"/>
      <dgm:spPr/>
    </dgm:pt>
    <dgm:pt modelId="{E83080D2-35AB-45B7-99BC-844E1B4A6ED4}" type="pres">
      <dgm:prSet presAssocID="{37A13446-0F77-4EF6-9041-4B6FE118E881}" presName="horz2" presStyleCnt="0"/>
      <dgm:spPr/>
    </dgm:pt>
    <dgm:pt modelId="{8756B4D9-CF64-43E9-86DB-6A21E9BCB8AA}" type="pres">
      <dgm:prSet presAssocID="{37A13446-0F77-4EF6-9041-4B6FE118E881}" presName="horzSpace2" presStyleCnt="0"/>
      <dgm:spPr/>
    </dgm:pt>
    <dgm:pt modelId="{A93A19AB-6195-4B4D-89AC-8EC078E35CB5}" type="pres">
      <dgm:prSet presAssocID="{37A13446-0F77-4EF6-9041-4B6FE118E881}" presName="tx2" presStyleLbl="revTx" presStyleIdx="1" presStyleCnt="8"/>
      <dgm:spPr/>
    </dgm:pt>
    <dgm:pt modelId="{7A56E5B8-896A-417F-8EBF-E455D86535C3}" type="pres">
      <dgm:prSet presAssocID="{37A13446-0F77-4EF6-9041-4B6FE118E881}" presName="vert2" presStyleCnt="0"/>
      <dgm:spPr/>
    </dgm:pt>
    <dgm:pt modelId="{741250F5-B6CF-4467-A04E-D7F3CD781EEF}" type="pres">
      <dgm:prSet presAssocID="{37A13446-0F77-4EF6-9041-4B6FE118E881}" presName="thinLine2b" presStyleLbl="callout" presStyleIdx="0" presStyleCnt="7"/>
      <dgm:spPr/>
    </dgm:pt>
    <dgm:pt modelId="{4CDD1B98-CB1C-4C04-BE06-DFF85A856792}" type="pres">
      <dgm:prSet presAssocID="{37A13446-0F77-4EF6-9041-4B6FE118E881}" presName="vertSpace2b" presStyleCnt="0"/>
      <dgm:spPr/>
    </dgm:pt>
    <dgm:pt modelId="{16FEB48D-134C-4F74-A46D-ED79C539867E}" type="pres">
      <dgm:prSet presAssocID="{CF8B3ED7-FD18-43D3-9568-32933C39ADA4}" presName="horz2" presStyleCnt="0"/>
      <dgm:spPr/>
    </dgm:pt>
    <dgm:pt modelId="{CB10C341-19CF-4239-9970-8781A927E64B}" type="pres">
      <dgm:prSet presAssocID="{CF8B3ED7-FD18-43D3-9568-32933C39ADA4}" presName="horzSpace2" presStyleCnt="0"/>
      <dgm:spPr/>
    </dgm:pt>
    <dgm:pt modelId="{4A62D5D7-68B8-4287-82E1-69F9818F9868}" type="pres">
      <dgm:prSet presAssocID="{CF8B3ED7-FD18-43D3-9568-32933C39ADA4}" presName="tx2" presStyleLbl="revTx" presStyleIdx="2" presStyleCnt="8"/>
      <dgm:spPr/>
    </dgm:pt>
    <dgm:pt modelId="{FC31CCC8-A301-4E36-829F-CC44734FAC3C}" type="pres">
      <dgm:prSet presAssocID="{CF8B3ED7-FD18-43D3-9568-32933C39ADA4}" presName="vert2" presStyleCnt="0"/>
      <dgm:spPr/>
    </dgm:pt>
    <dgm:pt modelId="{AF4747D0-447A-4349-9ED8-F02AB165749B}" type="pres">
      <dgm:prSet presAssocID="{CF8B3ED7-FD18-43D3-9568-32933C39ADA4}" presName="thinLine2b" presStyleLbl="callout" presStyleIdx="1" presStyleCnt="7"/>
      <dgm:spPr/>
    </dgm:pt>
    <dgm:pt modelId="{C95D97B3-E82A-4D0B-A6AA-DE82F4D1AE3F}" type="pres">
      <dgm:prSet presAssocID="{CF8B3ED7-FD18-43D3-9568-32933C39ADA4}" presName="vertSpace2b" presStyleCnt="0"/>
      <dgm:spPr/>
    </dgm:pt>
    <dgm:pt modelId="{2E742431-8C0E-45CD-9934-C3C566D19457}" type="pres">
      <dgm:prSet presAssocID="{0B318C44-8356-4296-BF06-14B449907794}" presName="horz2" presStyleCnt="0"/>
      <dgm:spPr/>
    </dgm:pt>
    <dgm:pt modelId="{B7D3257E-095C-41AD-A03F-EA788C48A041}" type="pres">
      <dgm:prSet presAssocID="{0B318C44-8356-4296-BF06-14B449907794}" presName="horzSpace2" presStyleCnt="0"/>
      <dgm:spPr/>
    </dgm:pt>
    <dgm:pt modelId="{9B066E26-6539-4AC0-955A-1D0857E804C8}" type="pres">
      <dgm:prSet presAssocID="{0B318C44-8356-4296-BF06-14B449907794}" presName="tx2" presStyleLbl="revTx" presStyleIdx="3" presStyleCnt="8"/>
      <dgm:spPr/>
    </dgm:pt>
    <dgm:pt modelId="{A66A98F0-2010-4898-9CE3-49130085411E}" type="pres">
      <dgm:prSet presAssocID="{0B318C44-8356-4296-BF06-14B449907794}" presName="vert2" presStyleCnt="0"/>
      <dgm:spPr/>
    </dgm:pt>
    <dgm:pt modelId="{47AB5211-74BF-4014-AB57-473A9ECE80BC}" type="pres">
      <dgm:prSet presAssocID="{0B318C44-8356-4296-BF06-14B449907794}" presName="thinLine2b" presStyleLbl="callout" presStyleIdx="2" presStyleCnt="7"/>
      <dgm:spPr/>
    </dgm:pt>
    <dgm:pt modelId="{F8ECAB5E-1DE4-4D93-9966-5FB914607F10}" type="pres">
      <dgm:prSet presAssocID="{0B318C44-8356-4296-BF06-14B449907794}" presName="vertSpace2b" presStyleCnt="0"/>
      <dgm:spPr/>
    </dgm:pt>
    <dgm:pt modelId="{01EB94F3-B1FE-4062-A116-8F6D59CD1AA5}" type="pres">
      <dgm:prSet presAssocID="{C43D66AE-9626-443B-8FA7-CBD2AFDB5E95}" presName="horz2" presStyleCnt="0"/>
      <dgm:spPr/>
    </dgm:pt>
    <dgm:pt modelId="{9B7A6CBC-0D40-4BB6-90CA-3A534288AE36}" type="pres">
      <dgm:prSet presAssocID="{C43D66AE-9626-443B-8FA7-CBD2AFDB5E95}" presName="horzSpace2" presStyleCnt="0"/>
      <dgm:spPr/>
    </dgm:pt>
    <dgm:pt modelId="{37A10BF3-F890-4467-9459-9748CF96AAAD}" type="pres">
      <dgm:prSet presAssocID="{C43D66AE-9626-443B-8FA7-CBD2AFDB5E95}" presName="tx2" presStyleLbl="revTx" presStyleIdx="4" presStyleCnt="8"/>
      <dgm:spPr/>
    </dgm:pt>
    <dgm:pt modelId="{7E2445BF-C64A-4879-9D2B-BCF9BEE0E067}" type="pres">
      <dgm:prSet presAssocID="{C43D66AE-9626-443B-8FA7-CBD2AFDB5E95}" presName="vert2" presStyleCnt="0"/>
      <dgm:spPr/>
    </dgm:pt>
    <dgm:pt modelId="{C711AA12-9635-43E8-852A-4DE388CA9DAB}" type="pres">
      <dgm:prSet presAssocID="{C43D66AE-9626-443B-8FA7-CBD2AFDB5E95}" presName="thinLine2b" presStyleLbl="callout" presStyleIdx="3" presStyleCnt="7"/>
      <dgm:spPr/>
    </dgm:pt>
    <dgm:pt modelId="{80D20FAE-8B1E-4134-83F7-33EE23D5C555}" type="pres">
      <dgm:prSet presAssocID="{C43D66AE-9626-443B-8FA7-CBD2AFDB5E95}" presName="vertSpace2b" presStyleCnt="0"/>
      <dgm:spPr/>
    </dgm:pt>
    <dgm:pt modelId="{9C1026C0-0499-4D67-9D27-8B99F1BE56EF}" type="pres">
      <dgm:prSet presAssocID="{338A7742-1AA0-4B3C-9B6A-4E4AABFCA75B}" presName="horz2" presStyleCnt="0"/>
      <dgm:spPr/>
    </dgm:pt>
    <dgm:pt modelId="{ECC95670-6B38-422F-8249-8F18D1210C78}" type="pres">
      <dgm:prSet presAssocID="{338A7742-1AA0-4B3C-9B6A-4E4AABFCA75B}" presName="horzSpace2" presStyleCnt="0"/>
      <dgm:spPr/>
    </dgm:pt>
    <dgm:pt modelId="{B1B916CE-E023-4BF1-9C34-D31DF0F0D703}" type="pres">
      <dgm:prSet presAssocID="{338A7742-1AA0-4B3C-9B6A-4E4AABFCA75B}" presName="tx2" presStyleLbl="revTx" presStyleIdx="5" presStyleCnt="8"/>
      <dgm:spPr/>
    </dgm:pt>
    <dgm:pt modelId="{FB60ED69-44F5-4B71-9ADF-970D3339673C}" type="pres">
      <dgm:prSet presAssocID="{338A7742-1AA0-4B3C-9B6A-4E4AABFCA75B}" presName="vert2" presStyleCnt="0"/>
      <dgm:spPr/>
    </dgm:pt>
    <dgm:pt modelId="{9960C468-9C2A-4112-A189-2F067BEBEC18}" type="pres">
      <dgm:prSet presAssocID="{338A7742-1AA0-4B3C-9B6A-4E4AABFCA75B}" presName="thinLine2b" presStyleLbl="callout" presStyleIdx="4" presStyleCnt="7"/>
      <dgm:spPr/>
    </dgm:pt>
    <dgm:pt modelId="{B69EEE68-7B1D-47FF-9F15-650A31C04F34}" type="pres">
      <dgm:prSet presAssocID="{338A7742-1AA0-4B3C-9B6A-4E4AABFCA75B}" presName="vertSpace2b" presStyleCnt="0"/>
      <dgm:spPr/>
    </dgm:pt>
    <dgm:pt modelId="{4F4D8DD1-CEEE-4EBF-9A0A-F8AE7DC939CE}" type="pres">
      <dgm:prSet presAssocID="{E98F7EC8-4B47-4448-BA5E-8F89E23FFE8D}" presName="horz2" presStyleCnt="0"/>
      <dgm:spPr/>
    </dgm:pt>
    <dgm:pt modelId="{2512A790-5B02-435A-AE05-6DEA2E7EB412}" type="pres">
      <dgm:prSet presAssocID="{E98F7EC8-4B47-4448-BA5E-8F89E23FFE8D}" presName="horzSpace2" presStyleCnt="0"/>
      <dgm:spPr/>
    </dgm:pt>
    <dgm:pt modelId="{EFC0951C-E713-424A-8A3B-0CD6439D5934}" type="pres">
      <dgm:prSet presAssocID="{E98F7EC8-4B47-4448-BA5E-8F89E23FFE8D}" presName="tx2" presStyleLbl="revTx" presStyleIdx="6" presStyleCnt="8"/>
      <dgm:spPr/>
    </dgm:pt>
    <dgm:pt modelId="{D40DD1E6-06E7-4F33-A2DA-4EC43A89AB5E}" type="pres">
      <dgm:prSet presAssocID="{E98F7EC8-4B47-4448-BA5E-8F89E23FFE8D}" presName="vert2" presStyleCnt="0"/>
      <dgm:spPr/>
    </dgm:pt>
    <dgm:pt modelId="{BBA0DF90-28DB-4596-B416-00922D109057}" type="pres">
      <dgm:prSet presAssocID="{E98F7EC8-4B47-4448-BA5E-8F89E23FFE8D}" presName="thinLine2b" presStyleLbl="callout" presStyleIdx="5" presStyleCnt="7"/>
      <dgm:spPr/>
    </dgm:pt>
    <dgm:pt modelId="{908435C5-C9DB-4509-A08A-DB005FF99E75}" type="pres">
      <dgm:prSet presAssocID="{E98F7EC8-4B47-4448-BA5E-8F89E23FFE8D}" presName="vertSpace2b" presStyleCnt="0"/>
      <dgm:spPr/>
    </dgm:pt>
    <dgm:pt modelId="{24B05B33-BDAE-4E4C-86D2-39B1BEA061D9}" type="pres">
      <dgm:prSet presAssocID="{DE2EA16E-5E80-441D-B4C3-A0E4F7C20CC8}" presName="horz2" presStyleCnt="0"/>
      <dgm:spPr/>
    </dgm:pt>
    <dgm:pt modelId="{3338D03C-C3D7-41E9-8118-D3690D3485D2}" type="pres">
      <dgm:prSet presAssocID="{DE2EA16E-5E80-441D-B4C3-A0E4F7C20CC8}" presName="horzSpace2" presStyleCnt="0"/>
      <dgm:spPr/>
    </dgm:pt>
    <dgm:pt modelId="{4FAE3FF9-37C9-41A3-A508-BB2BF0167396}" type="pres">
      <dgm:prSet presAssocID="{DE2EA16E-5E80-441D-B4C3-A0E4F7C20CC8}" presName="tx2" presStyleLbl="revTx" presStyleIdx="7" presStyleCnt="8"/>
      <dgm:spPr/>
    </dgm:pt>
    <dgm:pt modelId="{ED94B372-9E93-49EB-A50F-F4CD1ED4B37E}" type="pres">
      <dgm:prSet presAssocID="{DE2EA16E-5E80-441D-B4C3-A0E4F7C20CC8}" presName="vert2" presStyleCnt="0"/>
      <dgm:spPr/>
    </dgm:pt>
    <dgm:pt modelId="{F3B967F7-9D9F-4561-BE7B-F180DFBA40A4}" type="pres">
      <dgm:prSet presAssocID="{DE2EA16E-5E80-441D-B4C3-A0E4F7C20CC8}" presName="thinLine2b" presStyleLbl="callout" presStyleIdx="6" presStyleCnt="7"/>
      <dgm:spPr/>
    </dgm:pt>
    <dgm:pt modelId="{F2C58396-6314-462C-9B60-1D85CF779F38}" type="pres">
      <dgm:prSet presAssocID="{DE2EA16E-5E80-441D-B4C3-A0E4F7C20CC8}" presName="vertSpace2b" presStyleCnt="0"/>
      <dgm:spPr/>
    </dgm:pt>
  </dgm:ptLst>
  <dgm:cxnLst>
    <dgm:cxn modelId="{D7949205-4EFA-4244-9E63-FA50FC5E3F85}" srcId="{EC556F6A-04D0-48FF-A210-707FF84E728B}" destId="{CF8B3ED7-FD18-43D3-9568-32933C39ADA4}" srcOrd="1" destOrd="0" parTransId="{5704659D-2BD6-4F37-B0C0-15BB9A1A228B}" sibTransId="{9E62C60E-D3DD-4E65-930B-7EA1B42F634B}"/>
    <dgm:cxn modelId="{1B29CA0C-ACEF-43A5-BDA5-F04027B13D7C}" srcId="{EC556F6A-04D0-48FF-A210-707FF84E728B}" destId="{37A13446-0F77-4EF6-9041-4B6FE118E881}" srcOrd="0" destOrd="0" parTransId="{30683C5E-D219-4B42-A71A-FE5B17C8A13E}" sibTransId="{4CC70EE8-6844-47F0-8380-568D35863EB9}"/>
    <dgm:cxn modelId="{8979ED18-D2DA-4C72-8FB1-24BE7BF8C5ED}" type="presOf" srcId="{C43D66AE-9626-443B-8FA7-CBD2AFDB5E95}" destId="{37A10BF3-F890-4467-9459-9748CF96AAAD}" srcOrd="0" destOrd="0" presId="urn:microsoft.com/office/officeart/2008/layout/LinedList"/>
    <dgm:cxn modelId="{4D90B323-7EA9-4DBF-B4A5-5BDC1A565F90}" srcId="{8388BFC9-5D95-4EEC-B70F-3ACBC217BE20}" destId="{EC556F6A-04D0-48FF-A210-707FF84E728B}" srcOrd="0" destOrd="0" parTransId="{84186158-F550-4C5A-977E-F98076053123}" sibTransId="{606E3B5A-F09C-4F28-A4A0-0A8C196E810E}"/>
    <dgm:cxn modelId="{41FC5A24-43F5-4C47-A724-C9D98AB5123D}" type="presOf" srcId="{37A13446-0F77-4EF6-9041-4B6FE118E881}" destId="{A93A19AB-6195-4B4D-89AC-8EC078E35CB5}" srcOrd="0" destOrd="0" presId="urn:microsoft.com/office/officeart/2008/layout/LinedList"/>
    <dgm:cxn modelId="{4E419D29-8BFD-4C7C-9174-70093183514C}" srcId="{EC556F6A-04D0-48FF-A210-707FF84E728B}" destId="{DE2EA16E-5E80-441D-B4C3-A0E4F7C20CC8}" srcOrd="6" destOrd="0" parTransId="{7DE475BD-02AD-4ABC-8C8D-16CB17735DEB}" sibTransId="{C27E276A-88E7-41B9-A9B8-828101E50015}"/>
    <dgm:cxn modelId="{1D66C42F-BE46-401D-ABAA-0299B51CFCFA}" srcId="{EC556F6A-04D0-48FF-A210-707FF84E728B}" destId="{338A7742-1AA0-4B3C-9B6A-4E4AABFCA75B}" srcOrd="4" destOrd="0" parTransId="{6DAFF210-479D-44A0-B8A0-A84FAFF6411E}" sibTransId="{1BFC5995-DD44-45B2-AF5F-D1513FFF8196}"/>
    <dgm:cxn modelId="{325F6E6E-1059-45B6-AFC8-448C3A023985}" srcId="{EC556F6A-04D0-48FF-A210-707FF84E728B}" destId="{0B318C44-8356-4296-BF06-14B449907794}" srcOrd="2" destOrd="0" parTransId="{9DB8F495-AA7A-4AF7-A983-A3F9CDA263A6}" sibTransId="{0AE29B26-6F00-4C2E-A716-FA91B5AB61DA}"/>
    <dgm:cxn modelId="{1A3EA74F-C5CC-40A4-AF6C-7EB692D9D1C9}" type="presOf" srcId="{8388BFC9-5D95-4EEC-B70F-3ACBC217BE20}" destId="{15404D32-75A3-43B9-990D-5DC2C9EDBE1B}" srcOrd="0" destOrd="0" presId="urn:microsoft.com/office/officeart/2008/layout/LinedList"/>
    <dgm:cxn modelId="{966B2B7F-1BC2-407D-8E71-DD17D442C0C6}" srcId="{EC556F6A-04D0-48FF-A210-707FF84E728B}" destId="{C43D66AE-9626-443B-8FA7-CBD2AFDB5E95}" srcOrd="3" destOrd="0" parTransId="{3B64ADC4-4EEC-436A-9E7B-B383C2C97413}" sibTransId="{03A0734F-D13A-4A76-BAD1-9637A0FF7A3B}"/>
    <dgm:cxn modelId="{0BA9068A-D98F-46A9-A0AD-1D3185A8FB84}" type="presOf" srcId="{CF8B3ED7-FD18-43D3-9568-32933C39ADA4}" destId="{4A62D5D7-68B8-4287-82E1-69F9818F9868}" srcOrd="0" destOrd="0" presId="urn:microsoft.com/office/officeart/2008/layout/LinedList"/>
    <dgm:cxn modelId="{193DD38A-9440-4CEC-AC51-535B700A9B84}" type="presOf" srcId="{EC556F6A-04D0-48FF-A210-707FF84E728B}" destId="{0D82D47C-FECD-4068-AEE8-81B6D9FF00E6}" srcOrd="0" destOrd="0" presId="urn:microsoft.com/office/officeart/2008/layout/LinedList"/>
    <dgm:cxn modelId="{7A5B4DB1-106A-4323-9A0F-BC25FF0E54B3}" type="presOf" srcId="{E98F7EC8-4B47-4448-BA5E-8F89E23FFE8D}" destId="{EFC0951C-E713-424A-8A3B-0CD6439D5934}" srcOrd="0" destOrd="0" presId="urn:microsoft.com/office/officeart/2008/layout/LinedList"/>
    <dgm:cxn modelId="{51FD4DC7-C1E6-42E2-BF13-BD3716F492C4}" type="presOf" srcId="{0B318C44-8356-4296-BF06-14B449907794}" destId="{9B066E26-6539-4AC0-955A-1D0857E804C8}" srcOrd="0" destOrd="0" presId="urn:microsoft.com/office/officeart/2008/layout/LinedList"/>
    <dgm:cxn modelId="{430208CA-A51F-4935-AECF-92DD0A32EFA6}" type="presOf" srcId="{338A7742-1AA0-4B3C-9B6A-4E4AABFCA75B}" destId="{B1B916CE-E023-4BF1-9C34-D31DF0F0D703}" srcOrd="0" destOrd="0" presId="urn:microsoft.com/office/officeart/2008/layout/LinedList"/>
    <dgm:cxn modelId="{74C063D1-9171-4D48-8590-238B0BBDA709}" type="presOf" srcId="{DE2EA16E-5E80-441D-B4C3-A0E4F7C20CC8}" destId="{4FAE3FF9-37C9-41A3-A508-BB2BF0167396}" srcOrd="0" destOrd="0" presId="urn:microsoft.com/office/officeart/2008/layout/LinedList"/>
    <dgm:cxn modelId="{835370EE-B432-4E05-B47E-AF1886D0A081}" srcId="{EC556F6A-04D0-48FF-A210-707FF84E728B}" destId="{E98F7EC8-4B47-4448-BA5E-8F89E23FFE8D}" srcOrd="5" destOrd="0" parTransId="{4C4DB517-628B-4434-82CD-2081EF50E7B9}" sibTransId="{C60A2014-0B4C-4E45-80A4-D8D633E7BA0B}"/>
    <dgm:cxn modelId="{A9C950F9-576A-461B-9DFA-E03869C1E9C8}" type="presParOf" srcId="{15404D32-75A3-43B9-990D-5DC2C9EDBE1B}" destId="{21C73493-AF88-4092-9477-8BD1A89CB7AE}" srcOrd="0" destOrd="0" presId="urn:microsoft.com/office/officeart/2008/layout/LinedList"/>
    <dgm:cxn modelId="{AF16C3D8-B7F0-4E96-B439-77DE36CAD78E}" type="presParOf" srcId="{15404D32-75A3-43B9-990D-5DC2C9EDBE1B}" destId="{56ECDB46-4DC9-4980-AE21-F43CB3862DBC}" srcOrd="1" destOrd="0" presId="urn:microsoft.com/office/officeart/2008/layout/LinedList"/>
    <dgm:cxn modelId="{C149BB70-DA24-4633-ADFA-2D5E7A032921}" type="presParOf" srcId="{56ECDB46-4DC9-4980-AE21-F43CB3862DBC}" destId="{0D82D47C-FECD-4068-AEE8-81B6D9FF00E6}" srcOrd="0" destOrd="0" presId="urn:microsoft.com/office/officeart/2008/layout/LinedList"/>
    <dgm:cxn modelId="{A30112AB-0EE6-4025-B01F-E1649010EA50}" type="presParOf" srcId="{56ECDB46-4DC9-4980-AE21-F43CB3862DBC}" destId="{37918A38-0D06-4C6A-992F-35CA74B024F3}" srcOrd="1" destOrd="0" presId="urn:microsoft.com/office/officeart/2008/layout/LinedList"/>
    <dgm:cxn modelId="{15CF6172-EAE2-4DD8-8C42-C8BF042F216F}" type="presParOf" srcId="{37918A38-0D06-4C6A-992F-35CA74B024F3}" destId="{4DC7293C-CE3F-4046-A352-C1306CA21C9D}" srcOrd="0" destOrd="0" presId="urn:microsoft.com/office/officeart/2008/layout/LinedList"/>
    <dgm:cxn modelId="{DEE414AB-6B33-4090-B90E-4EEB3B56AE3C}" type="presParOf" srcId="{37918A38-0D06-4C6A-992F-35CA74B024F3}" destId="{E83080D2-35AB-45B7-99BC-844E1B4A6ED4}" srcOrd="1" destOrd="0" presId="urn:microsoft.com/office/officeart/2008/layout/LinedList"/>
    <dgm:cxn modelId="{59D0A8CB-2D49-4F19-A03C-650EEA583F1E}" type="presParOf" srcId="{E83080D2-35AB-45B7-99BC-844E1B4A6ED4}" destId="{8756B4D9-CF64-43E9-86DB-6A21E9BCB8AA}" srcOrd="0" destOrd="0" presId="urn:microsoft.com/office/officeart/2008/layout/LinedList"/>
    <dgm:cxn modelId="{B5F1845A-C01A-45C9-A550-D5D4F4C9E2F4}" type="presParOf" srcId="{E83080D2-35AB-45B7-99BC-844E1B4A6ED4}" destId="{A93A19AB-6195-4B4D-89AC-8EC078E35CB5}" srcOrd="1" destOrd="0" presId="urn:microsoft.com/office/officeart/2008/layout/LinedList"/>
    <dgm:cxn modelId="{5AE63054-9099-4A6B-946F-81C2CC95D802}" type="presParOf" srcId="{E83080D2-35AB-45B7-99BC-844E1B4A6ED4}" destId="{7A56E5B8-896A-417F-8EBF-E455D86535C3}" srcOrd="2" destOrd="0" presId="urn:microsoft.com/office/officeart/2008/layout/LinedList"/>
    <dgm:cxn modelId="{A11BF187-576E-456C-B02C-856CD5610129}" type="presParOf" srcId="{37918A38-0D06-4C6A-992F-35CA74B024F3}" destId="{741250F5-B6CF-4467-A04E-D7F3CD781EEF}" srcOrd="2" destOrd="0" presId="urn:microsoft.com/office/officeart/2008/layout/LinedList"/>
    <dgm:cxn modelId="{D82C87B9-C2E9-435F-833E-57371B38A212}" type="presParOf" srcId="{37918A38-0D06-4C6A-992F-35CA74B024F3}" destId="{4CDD1B98-CB1C-4C04-BE06-DFF85A856792}" srcOrd="3" destOrd="0" presId="urn:microsoft.com/office/officeart/2008/layout/LinedList"/>
    <dgm:cxn modelId="{0E179424-77D2-4149-8515-4D32A945F297}" type="presParOf" srcId="{37918A38-0D06-4C6A-992F-35CA74B024F3}" destId="{16FEB48D-134C-4F74-A46D-ED79C539867E}" srcOrd="4" destOrd="0" presId="urn:microsoft.com/office/officeart/2008/layout/LinedList"/>
    <dgm:cxn modelId="{F65EB486-65CA-412F-B26F-DE8D3291DB66}" type="presParOf" srcId="{16FEB48D-134C-4F74-A46D-ED79C539867E}" destId="{CB10C341-19CF-4239-9970-8781A927E64B}" srcOrd="0" destOrd="0" presId="urn:microsoft.com/office/officeart/2008/layout/LinedList"/>
    <dgm:cxn modelId="{1AC2A0CE-B76C-4559-BC86-31C36535BFC5}" type="presParOf" srcId="{16FEB48D-134C-4F74-A46D-ED79C539867E}" destId="{4A62D5D7-68B8-4287-82E1-69F9818F9868}" srcOrd="1" destOrd="0" presId="urn:microsoft.com/office/officeart/2008/layout/LinedList"/>
    <dgm:cxn modelId="{37002561-5AFC-4128-A97A-EB5B56B80A87}" type="presParOf" srcId="{16FEB48D-134C-4F74-A46D-ED79C539867E}" destId="{FC31CCC8-A301-4E36-829F-CC44734FAC3C}" srcOrd="2" destOrd="0" presId="urn:microsoft.com/office/officeart/2008/layout/LinedList"/>
    <dgm:cxn modelId="{63D77C1B-5A3E-4D49-8C50-BBD5DD80BAC2}" type="presParOf" srcId="{37918A38-0D06-4C6A-992F-35CA74B024F3}" destId="{AF4747D0-447A-4349-9ED8-F02AB165749B}" srcOrd="5" destOrd="0" presId="urn:microsoft.com/office/officeart/2008/layout/LinedList"/>
    <dgm:cxn modelId="{F2F34739-DABA-474D-A111-B2E13E4F1A8F}" type="presParOf" srcId="{37918A38-0D06-4C6A-992F-35CA74B024F3}" destId="{C95D97B3-E82A-4D0B-A6AA-DE82F4D1AE3F}" srcOrd="6" destOrd="0" presId="urn:microsoft.com/office/officeart/2008/layout/LinedList"/>
    <dgm:cxn modelId="{076A8852-0571-46CF-8060-B7FB2C0871A3}" type="presParOf" srcId="{37918A38-0D06-4C6A-992F-35CA74B024F3}" destId="{2E742431-8C0E-45CD-9934-C3C566D19457}" srcOrd="7" destOrd="0" presId="urn:microsoft.com/office/officeart/2008/layout/LinedList"/>
    <dgm:cxn modelId="{3350CB6D-8828-4963-84B6-BD3D4F1E2420}" type="presParOf" srcId="{2E742431-8C0E-45CD-9934-C3C566D19457}" destId="{B7D3257E-095C-41AD-A03F-EA788C48A041}" srcOrd="0" destOrd="0" presId="urn:microsoft.com/office/officeart/2008/layout/LinedList"/>
    <dgm:cxn modelId="{DF87E890-4937-4F60-9D18-0679D00CD521}" type="presParOf" srcId="{2E742431-8C0E-45CD-9934-C3C566D19457}" destId="{9B066E26-6539-4AC0-955A-1D0857E804C8}" srcOrd="1" destOrd="0" presId="urn:microsoft.com/office/officeart/2008/layout/LinedList"/>
    <dgm:cxn modelId="{6524114B-3C81-49E6-8EE5-D66E41790E19}" type="presParOf" srcId="{2E742431-8C0E-45CD-9934-C3C566D19457}" destId="{A66A98F0-2010-4898-9CE3-49130085411E}" srcOrd="2" destOrd="0" presId="urn:microsoft.com/office/officeart/2008/layout/LinedList"/>
    <dgm:cxn modelId="{4D3D70D9-4A89-4155-A4AB-DC69561EE72C}" type="presParOf" srcId="{37918A38-0D06-4C6A-992F-35CA74B024F3}" destId="{47AB5211-74BF-4014-AB57-473A9ECE80BC}" srcOrd="8" destOrd="0" presId="urn:microsoft.com/office/officeart/2008/layout/LinedList"/>
    <dgm:cxn modelId="{13E40444-3653-4E5B-95B0-B8177E883FE4}" type="presParOf" srcId="{37918A38-0D06-4C6A-992F-35CA74B024F3}" destId="{F8ECAB5E-1DE4-4D93-9966-5FB914607F10}" srcOrd="9" destOrd="0" presId="urn:microsoft.com/office/officeart/2008/layout/LinedList"/>
    <dgm:cxn modelId="{498AB43B-0B35-470F-8304-D701E78BBFF3}" type="presParOf" srcId="{37918A38-0D06-4C6A-992F-35CA74B024F3}" destId="{01EB94F3-B1FE-4062-A116-8F6D59CD1AA5}" srcOrd="10" destOrd="0" presId="urn:microsoft.com/office/officeart/2008/layout/LinedList"/>
    <dgm:cxn modelId="{3B6C4215-5499-4F6B-B9AF-34E22034B2CE}" type="presParOf" srcId="{01EB94F3-B1FE-4062-A116-8F6D59CD1AA5}" destId="{9B7A6CBC-0D40-4BB6-90CA-3A534288AE36}" srcOrd="0" destOrd="0" presId="urn:microsoft.com/office/officeart/2008/layout/LinedList"/>
    <dgm:cxn modelId="{F1FF506E-74D5-4CF6-869B-9FF700483378}" type="presParOf" srcId="{01EB94F3-B1FE-4062-A116-8F6D59CD1AA5}" destId="{37A10BF3-F890-4467-9459-9748CF96AAAD}" srcOrd="1" destOrd="0" presId="urn:microsoft.com/office/officeart/2008/layout/LinedList"/>
    <dgm:cxn modelId="{5AD060CF-5FDD-4ACC-AB64-382E917011C3}" type="presParOf" srcId="{01EB94F3-B1FE-4062-A116-8F6D59CD1AA5}" destId="{7E2445BF-C64A-4879-9D2B-BCF9BEE0E067}" srcOrd="2" destOrd="0" presId="urn:microsoft.com/office/officeart/2008/layout/LinedList"/>
    <dgm:cxn modelId="{404B4E02-B69F-4B34-B672-6B0D959A04A1}" type="presParOf" srcId="{37918A38-0D06-4C6A-992F-35CA74B024F3}" destId="{C711AA12-9635-43E8-852A-4DE388CA9DAB}" srcOrd="11" destOrd="0" presId="urn:microsoft.com/office/officeart/2008/layout/LinedList"/>
    <dgm:cxn modelId="{C1B041F4-9349-4A07-B0B4-1763FA911101}" type="presParOf" srcId="{37918A38-0D06-4C6A-992F-35CA74B024F3}" destId="{80D20FAE-8B1E-4134-83F7-33EE23D5C555}" srcOrd="12" destOrd="0" presId="urn:microsoft.com/office/officeart/2008/layout/LinedList"/>
    <dgm:cxn modelId="{93DE1A7F-31EE-461A-A46E-FF97D46DCB77}" type="presParOf" srcId="{37918A38-0D06-4C6A-992F-35CA74B024F3}" destId="{9C1026C0-0499-4D67-9D27-8B99F1BE56EF}" srcOrd="13" destOrd="0" presId="urn:microsoft.com/office/officeart/2008/layout/LinedList"/>
    <dgm:cxn modelId="{E683D9CE-2B61-4032-B7F5-DBBB7142EA55}" type="presParOf" srcId="{9C1026C0-0499-4D67-9D27-8B99F1BE56EF}" destId="{ECC95670-6B38-422F-8249-8F18D1210C78}" srcOrd="0" destOrd="0" presId="urn:microsoft.com/office/officeart/2008/layout/LinedList"/>
    <dgm:cxn modelId="{1F49CFF8-F526-4FCD-A9EC-9838D68A90F8}" type="presParOf" srcId="{9C1026C0-0499-4D67-9D27-8B99F1BE56EF}" destId="{B1B916CE-E023-4BF1-9C34-D31DF0F0D703}" srcOrd="1" destOrd="0" presId="urn:microsoft.com/office/officeart/2008/layout/LinedList"/>
    <dgm:cxn modelId="{EE48B20E-62DC-416E-AE17-5B450AD4ECF7}" type="presParOf" srcId="{9C1026C0-0499-4D67-9D27-8B99F1BE56EF}" destId="{FB60ED69-44F5-4B71-9ADF-970D3339673C}" srcOrd="2" destOrd="0" presId="urn:microsoft.com/office/officeart/2008/layout/LinedList"/>
    <dgm:cxn modelId="{D52ED7ED-D6E1-4E1E-98E9-96AA85D33D25}" type="presParOf" srcId="{37918A38-0D06-4C6A-992F-35CA74B024F3}" destId="{9960C468-9C2A-4112-A189-2F067BEBEC18}" srcOrd="14" destOrd="0" presId="urn:microsoft.com/office/officeart/2008/layout/LinedList"/>
    <dgm:cxn modelId="{C3922509-1879-4278-9C36-AA8E1F4510A0}" type="presParOf" srcId="{37918A38-0D06-4C6A-992F-35CA74B024F3}" destId="{B69EEE68-7B1D-47FF-9F15-650A31C04F34}" srcOrd="15" destOrd="0" presId="urn:microsoft.com/office/officeart/2008/layout/LinedList"/>
    <dgm:cxn modelId="{F40D845A-93DA-4DA3-9C85-75E3AFD8E7A4}" type="presParOf" srcId="{37918A38-0D06-4C6A-992F-35CA74B024F3}" destId="{4F4D8DD1-CEEE-4EBF-9A0A-F8AE7DC939CE}" srcOrd="16" destOrd="0" presId="urn:microsoft.com/office/officeart/2008/layout/LinedList"/>
    <dgm:cxn modelId="{B59B841A-8D74-4C50-91AD-2769A155B4A3}" type="presParOf" srcId="{4F4D8DD1-CEEE-4EBF-9A0A-F8AE7DC939CE}" destId="{2512A790-5B02-435A-AE05-6DEA2E7EB412}" srcOrd="0" destOrd="0" presId="urn:microsoft.com/office/officeart/2008/layout/LinedList"/>
    <dgm:cxn modelId="{E1A4FE82-7F4C-4FEF-A040-BCE3740E99B0}" type="presParOf" srcId="{4F4D8DD1-CEEE-4EBF-9A0A-F8AE7DC939CE}" destId="{EFC0951C-E713-424A-8A3B-0CD6439D5934}" srcOrd="1" destOrd="0" presId="urn:microsoft.com/office/officeart/2008/layout/LinedList"/>
    <dgm:cxn modelId="{8E85AA14-A559-4E90-89FF-A39FAA5DED1A}" type="presParOf" srcId="{4F4D8DD1-CEEE-4EBF-9A0A-F8AE7DC939CE}" destId="{D40DD1E6-06E7-4F33-A2DA-4EC43A89AB5E}" srcOrd="2" destOrd="0" presId="urn:microsoft.com/office/officeart/2008/layout/LinedList"/>
    <dgm:cxn modelId="{9F6E2146-CAE7-41EA-81AC-404DD6A5305F}" type="presParOf" srcId="{37918A38-0D06-4C6A-992F-35CA74B024F3}" destId="{BBA0DF90-28DB-4596-B416-00922D109057}" srcOrd="17" destOrd="0" presId="urn:microsoft.com/office/officeart/2008/layout/LinedList"/>
    <dgm:cxn modelId="{0B7CB28B-F4B7-44A3-9C86-0074DDC07B39}" type="presParOf" srcId="{37918A38-0D06-4C6A-992F-35CA74B024F3}" destId="{908435C5-C9DB-4509-A08A-DB005FF99E75}" srcOrd="18" destOrd="0" presId="urn:microsoft.com/office/officeart/2008/layout/LinedList"/>
    <dgm:cxn modelId="{0FBC51D2-5BBC-44D6-BD10-C878C08E5EC2}" type="presParOf" srcId="{37918A38-0D06-4C6A-992F-35CA74B024F3}" destId="{24B05B33-BDAE-4E4C-86D2-39B1BEA061D9}" srcOrd="19" destOrd="0" presId="urn:microsoft.com/office/officeart/2008/layout/LinedList"/>
    <dgm:cxn modelId="{B81D26A3-CB5A-4405-9530-5B37D9D132BC}" type="presParOf" srcId="{24B05B33-BDAE-4E4C-86D2-39B1BEA061D9}" destId="{3338D03C-C3D7-41E9-8118-D3690D3485D2}" srcOrd="0" destOrd="0" presId="urn:microsoft.com/office/officeart/2008/layout/LinedList"/>
    <dgm:cxn modelId="{D7EEA19A-139C-4349-A365-D48C811EF4D2}" type="presParOf" srcId="{24B05B33-BDAE-4E4C-86D2-39B1BEA061D9}" destId="{4FAE3FF9-37C9-41A3-A508-BB2BF0167396}" srcOrd="1" destOrd="0" presId="urn:microsoft.com/office/officeart/2008/layout/LinedList"/>
    <dgm:cxn modelId="{BBB76331-6884-4B8C-9C63-20D9872E1D64}" type="presParOf" srcId="{24B05B33-BDAE-4E4C-86D2-39B1BEA061D9}" destId="{ED94B372-9E93-49EB-A50F-F4CD1ED4B37E}" srcOrd="2" destOrd="0" presId="urn:microsoft.com/office/officeart/2008/layout/LinedList"/>
    <dgm:cxn modelId="{102899F2-5751-4197-9C1C-7B6992B5FA0F}" type="presParOf" srcId="{37918A38-0D06-4C6A-992F-35CA74B024F3}" destId="{F3B967F7-9D9F-4561-BE7B-F180DFBA40A4}" srcOrd="20" destOrd="0" presId="urn:microsoft.com/office/officeart/2008/layout/LinedList"/>
    <dgm:cxn modelId="{AF98DD62-8951-4683-B620-755290FCF2AE}" type="presParOf" srcId="{37918A38-0D06-4C6A-992F-35CA74B024F3}" destId="{F2C58396-6314-462C-9B60-1D85CF779F38}"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BC438F-6931-4A50-9022-2B8F4B85E9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2A87381-6C8F-4CE7-8F7E-198117B8C360}">
      <dgm:prSet/>
      <dgm:spPr/>
      <dgm:t>
        <a:bodyPr/>
        <a:lstStyle/>
        <a:p>
          <a:pPr>
            <a:lnSpc>
              <a:spcPct val="100000"/>
            </a:lnSpc>
          </a:pPr>
          <a:r>
            <a:rPr lang="en-GB"/>
            <a:t>In groups, create a thought shower using the title LOOT BOXES. Provide a definition for someone who might not know what these are.</a:t>
          </a:r>
          <a:endParaRPr lang="en-US"/>
        </a:p>
      </dgm:t>
    </dgm:pt>
    <dgm:pt modelId="{BFCFDC99-CC38-42D0-AB50-DF0445A6DA7B}" type="parTrans" cxnId="{A4EC8885-3267-43F5-BA9E-829210AA126B}">
      <dgm:prSet/>
      <dgm:spPr/>
      <dgm:t>
        <a:bodyPr/>
        <a:lstStyle/>
        <a:p>
          <a:endParaRPr lang="en-US"/>
        </a:p>
      </dgm:t>
    </dgm:pt>
    <dgm:pt modelId="{CED37D89-4AA6-4629-8E09-98EE54F17C94}" type="sibTrans" cxnId="{A4EC8885-3267-43F5-BA9E-829210AA126B}">
      <dgm:prSet/>
      <dgm:spPr/>
      <dgm:t>
        <a:bodyPr/>
        <a:lstStyle/>
        <a:p>
          <a:endParaRPr lang="en-US"/>
        </a:p>
      </dgm:t>
    </dgm:pt>
    <dgm:pt modelId="{3A4E3474-6DE2-4EFA-BDFB-20DEF1AF04BB}">
      <dgm:prSet/>
      <dgm:spPr/>
      <dgm:t>
        <a:bodyPr/>
        <a:lstStyle/>
        <a:p>
          <a:pPr>
            <a:lnSpc>
              <a:spcPct val="100000"/>
            </a:lnSpc>
          </a:pPr>
          <a:r>
            <a:rPr lang="en-GB"/>
            <a:t>How do you get them? Discuss your experiences with the class.</a:t>
          </a:r>
          <a:endParaRPr lang="en-US"/>
        </a:p>
      </dgm:t>
    </dgm:pt>
    <dgm:pt modelId="{75DBC86A-2E5E-48EE-BEBE-FB8AD8F662A2}" type="parTrans" cxnId="{9F60E62F-BC1F-47AB-AA36-F6EBDE22B565}">
      <dgm:prSet/>
      <dgm:spPr/>
      <dgm:t>
        <a:bodyPr/>
        <a:lstStyle/>
        <a:p>
          <a:endParaRPr lang="en-US"/>
        </a:p>
      </dgm:t>
    </dgm:pt>
    <dgm:pt modelId="{726D90CD-C178-454A-980E-E560BA2D8FB3}" type="sibTrans" cxnId="{9F60E62F-BC1F-47AB-AA36-F6EBDE22B565}">
      <dgm:prSet/>
      <dgm:spPr/>
      <dgm:t>
        <a:bodyPr/>
        <a:lstStyle/>
        <a:p>
          <a:endParaRPr lang="en-US"/>
        </a:p>
      </dgm:t>
    </dgm:pt>
    <dgm:pt modelId="{9E25F32C-F4F1-4F41-8AB6-452BA3FE389A}" type="pres">
      <dgm:prSet presAssocID="{3DBC438F-6931-4A50-9022-2B8F4B85E9E5}" presName="root" presStyleCnt="0">
        <dgm:presLayoutVars>
          <dgm:dir/>
          <dgm:resizeHandles val="exact"/>
        </dgm:presLayoutVars>
      </dgm:prSet>
      <dgm:spPr/>
    </dgm:pt>
    <dgm:pt modelId="{C89997F0-FEBE-4D42-BB76-83238E88046B}" type="pres">
      <dgm:prSet presAssocID="{82A87381-6C8F-4CE7-8F7E-198117B8C360}" presName="compNode" presStyleCnt="0"/>
      <dgm:spPr/>
    </dgm:pt>
    <dgm:pt modelId="{00EC8299-EC58-4E14-91DC-717B795B3F66}" type="pres">
      <dgm:prSet presAssocID="{82A87381-6C8F-4CE7-8F7E-198117B8C360}" presName="bgRect" presStyleLbl="bgShp" presStyleIdx="0" presStyleCnt="2"/>
      <dgm:spPr/>
    </dgm:pt>
    <dgm:pt modelId="{3EB24359-F17B-4DFB-9EAB-97F436D1F87C}" type="pres">
      <dgm:prSet presAssocID="{82A87381-6C8F-4CE7-8F7E-198117B8C36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ought bubble"/>
        </a:ext>
      </dgm:extLst>
    </dgm:pt>
    <dgm:pt modelId="{15E89474-631B-4662-A046-F0122066655E}" type="pres">
      <dgm:prSet presAssocID="{82A87381-6C8F-4CE7-8F7E-198117B8C360}" presName="spaceRect" presStyleCnt="0"/>
      <dgm:spPr/>
    </dgm:pt>
    <dgm:pt modelId="{31B2266F-873F-4160-A100-89B48DE12D9F}" type="pres">
      <dgm:prSet presAssocID="{82A87381-6C8F-4CE7-8F7E-198117B8C360}" presName="parTx" presStyleLbl="revTx" presStyleIdx="0" presStyleCnt="2">
        <dgm:presLayoutVars>
          <dgm:chMax val="0"/>
          <dgm:chPref val="0"/>
        </dgm:presLayoutVars>
      </dgm:prSet>
      <dgm:spPr/>
    </dgm:pt>
    <dgm:pt modelId="{1DFFD5EA-D7AE-4F7A-A567-AA3672DA7746}" type="pres">
      <dgm:prSet presAssocID="{CED37D89-4AA6-4629-8E09-98EE54F17C94}" presName="sibTrans" presStyleCnt="0"/>
      <dgm:spPr/>
    </dgm:pt>
    <dgm:pt modelId="{299ABB48-4439-435D-98A0-B60F7FCAB04E}" type="pres">
      <dgm:prSet presAssocID="{3A4E3474-6DE2-4EFA-BDFB-20DEF1AF04BB}" presName="compNode" presStyleCnt="0"/>
      <dgm:spPr/>
    </dgm:pt>
    <dgm:pt modelId="{2C316408-6ACC-4E71-A6AD-6D30623DDA0C}" type="pres">
      <dgm:prSet presAssocID="{3A4E3474-6DE2-4EFA-BDFB-20DEF1AF04BB}" presName="bgRect" presStyleLbl="bgShp" presStyleIdx="1" presStyleCnt="2"/>
      <dgm:spPr/>
    </dgm:pt>
    <dgm:pt modelId="{0F09AD93-04C6-42DA-B0C3-4CC572303DEF}" type="pres">
      <dgm:prSet presAssocID="{3A4E3474-6DE2-4EFA-BDFB-20DEF1AF04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A70BC24F-0F6E-41E5-9218-330DB19F2D41}" type="pres">
      <dgm:prSet presAssocID="{3A4E3474-6DE2-4EFA-BDFB-20DEF1AF04BB}" presName="spaceRect" presStyleCnt="0"/>
      <dgm:spPr/>
    </dgm:pt>
    <dgm:pt modelId="{C89485B2-52CE-42C7-8C4B-7C2BEF2CBAF6}" type="pres">
      <dgm:prSet presAssocID="{3A4E3474-6DE2-4EFA-BDFB-20DEF1AF04BB}" presName="parTx" presStyleLbl="revTx" presStyleIdx="1" presStyleCnt="2">
        <dgm:presLayoutVars>
          <dgm:chMax val="0"/>
          <dgm:chPref val="0"/>
        </dgm:presLayoutVars>
      </dgm:prSet>
      <dgm:spPr/>
    </dgm:pt>
  </dgm:ptLst>
  <dgm:cxnLst>
    <dgm:cxn modelId="{9F60E62F-BC1F-47AB-AA36-F6EBDE22B565}" srcId="{3DBC438F-6931-4A50-9022-2B8F4B85E9E5}" destId="{3A4E3474-6DE2-4EFA-BDFB-20DEF1AF04BB}" srcOrd="1" destOrd="0" parTransId="{75DBC86A-2E5E-48EE-BEBE-FB8AD8F662A2}" sibTransId="{726D90CD-C178-454A-980E-E560BA2D8FB3}"/>
    <dgm:cxn modelId="{244FF14A-0FA4-4CAB-91E3-D7DB79C458FF}" type="presOf" srcId="{82A87381-6C8F-4CE7-8F7E-198117B8C360}" destId="{31B2266F-873F-4160-A100-89B48DE12D9F}" srcOrd="0" destOrd="0" presId="urn:microsoft.com/office/officeart/2018/2/layout/IconVerticalSolidList"/>
    <dgm:cxn modelId="{A4EC8885-3267-43F5-BA9E-829210AA126B}" srcId="{3DBC438F-6931-4A50-9022-2B8F4B85E9E5}" destId="{82A87381-6C8F-4CE7-8F7E-198117B8C360}" srcOrd="0" destOrd="0" parTransId="{BFCFDC99-CC38-42D0-AB50-DF0445A6DA7B}" sibTransId="{CED37D89-4AA6-4629-8E09-98EE54F17C94}"/>
    <dgm:cxn modelId="{3F4D8C9A-0690-47CD-B520-FDCAD42D49D7}" type="presOf" srcId="{3A4E3474-6DE2-4EFA-BDFB-20DEF1AF04BB}" destId="{C89485B2-52CE-42C7-8C4B-7C2BEF2CBAF6}" srcOrd="0" destOrd="0" presId="urn:microsoft.com/office/officeart/2018/2/layout/IconVerticalSolidList"/>
    <dgm:cxn modelId="{61013FD9-A7B0-46CB-948B-42C3230CEC38}" type="presOf" srcId="{3DBC438F-6931-4A50-9022-2B8F4B85E9E5}" destId="{9E25F32C-F4F1-4F41-8AB6-452BA3FE389A}" srcOrd="0" destOrd="0" presId="urn:microsoft.com/office/officeart/2018/2/layout/IconVerticalSolidList"/>
    <dgm:cxn modelId="{191CEA81-6EF7-4541-932E-3DBDA51A9D37}" type="presParOf" srcId="{9E25F32C-F4F1-4F41-8AB6-452BA3FE389A}" destId="{C89997F0-FEBE-4D42-BB76-83238E88046B}" srcOrd="0" destOrd="0" presId="urn:microsoft.com/office/officeart/2018/2/layout/IconVerticalSolidList"/>
    <dgm:cxn modelId="{BF487FCE-26B7-4063-A6EE-481D04D7F215}" type="presParOf" srcId="{C89997F0-FEBE-4D42-BB76-83238E88046B}" destId="{00EC8299-EC58-4E14-91DC-717B795B3F66}" srcOrd="0" destOrd="0" presId="urn:microsoft.com/office/officeart/2018/2/layout/IconVerticalSolidList"/>
    <dgm:cxn modelId="{D11D1829-B1DC-4CCC-BAEF-CC3072096571}" type="presParOf" srcId="{C89997F0-FEBE-4D42-BB76-83238E88046B}" destId="{3EB24359-F17B-4DFB-9EAB-97F436D1F87C}" srcOrd="1" destOrd="0" presId="urn:microsoft.com/office/officeart/2018/2/layout/IconVerticalSolidList"/>
    <dgm:cxn modelId="{D1FBFD13-ADAE-4DEC-89C2-1E3186AA4D80}" type="presParOf" srcId="{C89997F0-FEBE-4D42-BB76-83238E88046B}" destId="{15E89474-631B-4662-A046-F0122066655E}" srcOrd="2" destOrd="0" presId="urn:microsoft.com/office/officeart/2018/2/layout/IconVerticalSolidList"/>
    <dgm:cxn modelId="{D09F430E-9408-48BB-96D3-0711DA0EC2BD}" type="presParOf" srcId="{C89997F0-FEBE-4D42-BB76-83238E88046B}" destId="{31B2266F-873F-4160-A100-89B48DE12D9F}" srcOrd="3" destOrd="0" presId="urn:microsoft.com/office/officeart/2018/2/layout/IconVerticalSolidList"/>
    <dgm:cxn modelId="{F212DAA3-5AC6-428F-87C7-88653B058536}" type="presParOf" srcId="{9E25F32C-F4F1-4F41-8AB6-452BA3FE389A}" destId="{1DFFD5EA-D7AE-4F7A-A567-AA3672DA7746}" srcOrd="1" destOrd="0" presId="urn:microsoft.com/office/officeart/2018/2/layout/IconVerticalSolidList"/>
    <dgm:cxn modelId="{3187EB99-59BF-4EED-910A-0D528F610B84}" type="presParOf" srcId="{9E25F32C-F4F1-4F41-8AB6-452BA3FE389A}" destId="{299ABB48-4439-435D-98A0-B60F7FCAB04E}" srcOrd="2" destOrd="0" presId="urn:microsoft.com/office/officeart/2018/2/layout/IconVerticalSolidList"/>
    <dgm:cxn modelId="{B1C0A892-11E2-4E3D-8028-F01EE445473F}" type="presParOf" srcId="{299ABB48-4439-435D-98A0-B60F7FCAB04E}" destId="{2C316408-6ACC-4E71-A6AD-6D30623DDA0C}" srcOrd="0" destOrd="0" presId="urn:microsoft.com/office/officeart/2018/2/layout/IconVerticalSolidList"/>
    <dgm:cxn modelId="{658D294E-5C0D-49C0-B2BA-7AE4D41C3444}" type="presParOf" srcId="{299ABB48-4439-435D-98A0-B60F7FCAB04E}" destId="{0F09AD93-04C6-42DA-B0C3-4CC572303DEF}" srcOrd="1" destOrd="0" presId="urn:microsoft.com/office/officeart/2018/2/layout/IconVerticalSolidList"/>
    <dgm:cxn modelId="{6E45FC64-5F8F-4A27-8860-798F94B3C772}" type="presParOf" srcId="{299ABB48-4439-435D-98A0-B60F7FCAB04E}" destId="{A70BC24F-0F6E-41E5-9218-330DB19F2D41}" srcOrd="2" destOrd="0" presId="urn:microsoft.com/office/officeart/2018/2/layout/IconVerticalSolidList"/>
    <dgm:cxn modelId="{99998DBD-3847-455F-A90F-909A3F7C1421}" type="presParOf" srcId="{299ABB48-4439-435D-98A0-B60F7FCAB04E}" destId="{C89485B2-52CE-42C7-8C4B-7C2BEF2CBAF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6564EB-CC67-4B0F-A092-A87605B0E37F}"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980A567A-6560-4C2A-9635-F53A516DB551}">
      <dgm:prSet/>
      <dgm:spPr/>
      <dgm:t>
        <a:bodyPr/>
        <a:lstStyle/>
        <a:p>
          <a:r>
            <a:rPr lang="en-GB"/>
            <a:t>Explore the resources provided detailing the probability of buying coveted items. Do you think children would be more/less likely to spend their money on these items if they knew the odds?</a:t>
          </a:r>
          <a:endParaRPr lang="en-US"/>
        </a:p>
      </dgm:t>
    </dgm:pt>
    <dgm:pt modelId="{53C58AEC-1B72-4758-9024-BD98C1A63C00}" type="parTrans" cxnId="{327275BE-45AE-42C2-9F11-BEEAD87DE3A8}">
      <dgm:prSet/>
      <dgm:spPr/>
      <dgm:t>
        <a:bodyPr/>
        <a:lstStyle/>
        <a:p>
          <a:endParaRPr lang="en-US"/>
        </a:p>
      </dgm:t>
    </dgm:pt>
    <dgm:pt modelId="{C7C0D20D-4864-4198-9186-02C60A6637AC}" type="sibTrans" cxnId="{327275BE-45AE-42C2-9F11-BEEAD87DE3A8}">
      <dgm:prSet/>
      <dgm:spPr/>
      <dgm:t>
        <a:bodyPr/>
        <a:lstStyle/>
        <a:p>
          <a:endParaRPr lang="en-US"/>
        </a:p>
      </dgm:t>
    </dgm:pt>
    <dgm:pt modelId="{EEAB5C4F-F554-4E69-AC86-0B6FA8C5D708}">
      <dgm:prSet/>
      <dgm:spPr/>
      <dgm:t>
        <a:bodyPr/>
        <a:lstStyle/>
        <a:p>
          <a:r>
            <a:rPr lang="en-GB"/>
            <a:t>Prepare a five-minute presentation to share your responses.</a:t>
          </a:r>
          <a:endParaRPr lang="en-US"/>
        </a:p>
      </dgm:t>
    </dgm:pt>
    <dgm:pt modelId="{3788BBBC-96BA-4756-8471-19D9F09D8A79}" type="parTrans" cxnId="{2FA7BB01-E79C-439A-9666-28B999321CF6}">
      <dgm:prSet/>
      <dgm:spPr/>
      <dgm:t>
        <a:bodyPr/>
        <a:lstStyle/>
        <a:p>
          <a:endParaRPr lang="en-US"/>
        </a:p>
      </dgm:t>
    </dgm:pt>
    <dgm:pt modelId="{1826A7C3-85CD-4612-8F4B-A141968F6F7A}" type="sibTrans" cxnId="{2FA7BB01-E79C-439A-9666-28B999321CF6}">
      <dgm:prSet/>
      <dgm:spPr/>
      <dgm:t>
        <a:bodyPr/>
        <a:lstStyle/>
        <a:p>
          <a:endParaRPr lang="en-US"/>
        </a:p>
      </dgm:t>
    </dgm:pt>
    <dgm:pt modelId="{DE2BB05C-7C5B-4945-9458-183839721137}" type="pres">
      <dgm:prSet presAssocID="{FE6564EB-CC67-4B0F-A092-A87605B0E37F}" presName="Name0" presStyleCnt="0">
        <dgm:presLayoutVars>
          <dgm:dir/>
          <dgm:animLvl val="lvl"/>
          <dgm:resizeHandles val="exact"/>
        </dgm:presLayoutVars>
      </dgm:prSet>
      <dgm:spPr/>
    </dgm:pt>
    <dgm:pt modelId="{C8800645-D28B-4749-9289-41E3873EDC50}" type="pres">
      <dgm:prSet presAssocID="{EEAB5C4F-F554-4E69-AC86-0B6FA8C5D708}" presName="boxAndChildren" presStyleCnt="0"/>
      <dgm:spPr/>
    </dgm:pt>
    <dgm:pt modelId="{99B40304-E1D6-45CC-9AB1-5F1004369D65}" type="pres">
      <dgm:prSet presAssocID="{EEAB5C4F-F554-4E69-AC86-0B6FA8C5D708}" presName="parentTextBox" presStyleLbl="node1" presStyleIdx="0" presStyleCnt="2"/>
      <dgm:spPr/>
    </dgm:pt>
    <dgm:pt modelId="{4AAC9428-77FC-44DC-BF1D-E97BF6C2C923}" type="pres">
      <dgm:prSet presAssocID="{C7C0D20D-4864-4198-9186-02C60A6637AC}" presName="sp" presStyleCnt="0"/>
      <dgm:spPr/>
    </dgm:pt>
    <dgm:pt modelId="{3CCA17ED-AC49-4D50-99C9-0C3A159ABED9}" type="pres">
      <dgm:prSet presAssocID="{980A567A-6560-4C2A-9635-F53A516DB551}" presName="arrowAndChildren" presStyleCnt="0"/>
      <dgm:spPr/>
    </dgm:pt>
    <dgm:pt modelId="{F07F2C6F-DFB3-4BE9-AED1-2CD6B429129C}" type="pres">
      <dgm:prSet presAssocID="{980A567A-6560-4C2A-9635-F53A516DB551}" presName="parentTextArrow" presStyleLbl="node1" presStyleIdx="1" presStyleCnt="2"/>
      <dgm:spPr/>
    </dgm:pt>
  </dgm:ptLst>
  <dgm:cxnLst>
    <dgm:cxn modelId="{2FA7BB01-E79C-439A-9666-28B999321CF6}" srcId="{FE6564EB-CC67-4B0F-A092-A87605B0E37F}" destId="{EEAB5C4F-F554-4E69-AC86-0B6FA8C5D708}" srcOrd="1" destOrd="0" parTransId="{3788BBBC-96BA-4756-8471-19D9F09D8A79}" sibTransId="{1826A7C3-85CD-4612-8F4B-A141968F6F7A}"/>
    <dgm:cxn modelId="{B4689F57-FB3F-4C30-AA28-53F4EF97084D}" type="presOf" srcId="{EEAB5C4F-F554-4E69-AC86-0B6FA8C5D708}" destId="{99B40304-E1D6-45CC-9AB1-5F1004369D65}" srcOrd="0" destOrd="0" presId="urn:microsoft.com/office/officeart/2005/8/layout/process4"/>
    <dgm:cxn modelId="{1D29B78C-55D6-4203-A419-C443E2DE35F3}" type="presOf" srcId="{FE6564EB-CC67-4B0F-A092-A87605B0E37F}" destId="{DE2BB05C-7C5B-4945-9458-183839721137}" srcOrd="0" destOrd="0" presId="urn:microsoft.com/office/officeart/2005/8/layout/process4"/>
    <dgm:cxn modelId="{68457298-8D80-405D-991B-BD0140CB4759}" type="presOf" srcId="{980A567A-6560-4C2A-9635-F53A516DB551}" destId="{F07F2C6F-DFB3-4BE9-AED1-2CD6B429129C}" srcOrd="0" destOrd="0" presId="urn:microsoft.com/office/officeart/2005/8/layout/process4"/>
    <dgm:cxn modelId="{327275BE-45AE-42C2-9F11-BEEAD87DE3A8}" srcId="{FE6564EB-CC67-4B0F-A092-A87605B0E37F}" destId="{980A567A-6560-4C2A-9635-F53A516DB551}" srcOrd="0" destOrd="0" parTransId="{53C58AEC-1B72-4758-9024-BD98C1A63C00}" sibTransId="{C7C0D20D-4864-4198-9186-02C60A6637AC}"/>
    <dgm:cxn modelId="{028EF655-205E-4338-AF32-1C0014100C71}" type="presParOf" srcId="{DE2BB05C-7C5B-4945-9458-183839721137}" destId="{C8800645-D28B-4749-9289-41E3873EDC50}" srcOrd="0" destOrd="0" presId="urn:microsoft.com/office/officeart/2005/8/layout/process4"/>
    <dgm:cxn modelId="{79707F72-5C66-4D75-BBAF-1A389CDF8343}" type="presParOf" srcId="{C8800645-D28B-4749-9289-41E3873EDC50}" destId="{99B40304-E1D6-45CC-9AB1-5F1004369D65}" srcOrd="0" destOrd="0" presId="urn:microsoft.com/office/officeart/2005/8/layout/process4"/>
    <dgm:cxn modelId="{7690271B-F694-4526-BFC5-083259685CFD}" type="presParOf" srcId="{DE2BB05C-7C5B-4945-9458-183839721137}" destId="{4AAC9428-77FC-44DC-BF1D-E97BF6C2C923}" srcOrd="1" destOrd="0" presId="urn:microsoft.com/office/officeart/2005/8/layout/process4"/>
    <dgm:cxn modelId="{9C2C2C07-7F33-4714-9BE6-D1638CC81839}" type="presParOf" srcId="{DE2BB05C-7C5B-4945-9458-183839721137}" destId="{3CCA17ED-AC49-4D50-99C9-0C3A159ABED9}" srcOrd="2" destOrd="0" presId="urn:microsoft.com/office/officeart/2005/8/layout/process4"/>
    <dgm:cxn modelId="{9C5E2A29-55EB-4BFA-9EAA-407539AA2B78}" type="presParOf" srcId="{3CCA17ED-AC49-4D50-99C9-0C3A159ABED9}" destId="{F07F2C6F-DFB3-4BE9-AED1-2CD6B429129C}"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440773-9D5D-4D15-A0C8-34FFF65697CA}"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US"/>
        </a:p>
      </dgm:t>
    </dgm:pt>
    <dgm:pt modelId="{202C7D3B-1E90-43B3-8058-5D2CCA385E20}">
      <dgm:prSet/>
      <dgm:spPr/>
      <dgm:t>
        <a:bodyPr/>
        <a:lstStyle/>
        <a:p>
          <a:r>
            <a:rPr lang="en-GB"/>
            <a:t>Deliver your presentation to the class.</a:t>
          </a:r>
          <a:endParaRPr lang="en-US"/>
        </a:p>
      </dgm:t>
    </dgm:pt>
    <dgm:pt modelId="{BE9C340E-D239-401C-88F9-B9B5055A139A}" type="parTrans" cxnId="{8BAA9C36-5F07-4F17-8194-8BF73BA420BB}">
      <dgm:prSet/>
      <dgm:spPr/>
      <dgm:t>
        <a:bodyPr/>
        <a:lstStyle/>
        <a:p>
          <a:endParaRPr lang="en-US"/>
        </a:p>
      </dgm:t>
    </dgm:pt>
    <dgm:pt modelId="{E76B04E6-360F-453D-967C-32DAFAB2ADC1}" type="sibTrans" cxnId="{8BAA9C36-5F07-4F17-8194-8BF73BA420BB}">
      <dgm:prSet/>
      <dgm:spPr/>
      <dgm:t>
        <a:bodyPr/>
        <a:lstStyle/>
        <a:p>
          <a:endParaRPr lang="en-US"/>
        </a:p>
      </dgm:t>
    </dgm:pt>
    <dgm:pt modelId="{32F42BBD-3A96-41CF-9096-3A77DBE7E8A3}">
      <dgm:prSet/>
      <dgm:spPr/>
      <dgm:t>
        <a:bodyPr/>
        <a:lstStyle/>
        <a:p>
          <a:endParaRPr lang="en-US"/>
        </a:p>
        <a:p>
          <a:r>
            <a:rPr lang="en-US"/>
            <a:t>Take questions and consider how we safeguard people.</a:t>
          </a:r>
        </a:p>
      </dgm:t>
    </dgm:pt>
    <dgm:pt modelId="{83A4D92B-DB18-4C8B-A46A-5EC7E4AC96B4}" type="parTrans" cxnId="{C356F5BB-2433-425F-8C18-E8E24F16B65B}">
      <dgm:prSet/>
      <dgm:spPr/>
      <dgm:t>
        <a:bodyPr/>
        <a:lstStyle/>
        <a:p>
          <a:endParaRPr lang="en-US"/>
        </a:p>
      </dgm:t>
    </dgm:pt>
    <dgm:pt modelId="{FB7CE256-8009-4C5E-902E-157BF21769E5}" type="sibTrans" cxnId="{C356F5BB-2433-425F-8C18-E8E24F16B65B}">
      <dgm:prSet/>
      <dgm:spPr/>
      <dgm:t>
        <a:bodyPr/>
        <a:lstStyle/>
        <a:p>
          <a:endParaRPr lang="en-US"/>
        </a:p>
      </dgm:t>
    </dgm:pt>
    <dgm:pt modelId="{5BEC4DCC-6C47-49EF-B38A-A7E039A69223}" type="pres">
      <dgm:prSet presAssocID="{20440773-9D5D-4D15-A0C8-34FFF65697CA}" presName="diagram" presStyleCnt="0">
        <dgm:presLayoutVars>
          <dgm:dir/>
          <dgm:resizeHandles/>
        </dgm:presLayoutVars>
      </dgm:prSet>
      <dgm:spPr/>
    </dgm:pt>
    <dgm:pt modelId="{721983BB-5F57-4946-8610-1495EB0B9F60}" type="pres">
      <dgm:prSet presAssocID="{202C7D3B-1E90-43B3-8058-5D2CCA385E20}" presName="firstNode" presStyleLbl="node1" presStyleIdx="0" presStyleCnt="2">
        <dgm:presLayoutVars>
          <dgm:bulletEnabled val="1"/>
        </dgm:presLayoutVars>
      </dgm:prSet>
      <dgm:spPr/>
    </dgm:pt>
    <dgm:pt modelId="{B9CBE130-CAF3-4766-A022-690F0C70596E}" type="pres">
      <dgm:prSet presAssocID="{E76B04E6-360F-453D-967C-32DAFAB2ADC1}" presName="sibTrans" presStyleLbl="sibTrans2D1" presStyleIdx="0" presStyleCnt="1"/>
      <dgm:spPr/>
    </dgm:pt>
    <dgm:pt modelId="{AB315FBD-CF06-47D6-80A7-D3346A94C940}" type="pres">
      <dgm:prSet presAssocID="{32F42BBD-3A96-41CF-9096-3A77DBE7E8A3}" presName="lastNode" presStyleLbl="node1" presStyleIdx="1" presStyleCnt="2">
        <dgm:presLayoutVars>
          <dgm:bulletEnabled val="1"/>
        </dgm:presLayoutVars>
      </dgm:prSet>
      <dgm:spPr/>
    </dgm:pt>
  </dgm:ptLst>
  <dgm:cxnLst>
    <dgm:cxn modelId="{AC9FE223-8A8E-47E8-990D-0D3A7DB2BF1B}" type="presOf" srcId="{202C7D3B-1E90-43B3-8058-5D2CCA385E20}" destId="{721983BB-5F57-4946-8610-1495EB0B9F60}" srcOrd="0" destOrd="0" presId="urn:microsoft.com/office/officeart/2005/8/layout/bProcess2"/>
    <dgm:cxn modelId="{8BAA9C36-5F07-4F17-8194-8BF73BA420BB}" srcId="{20440773-9D5D-4D15-A0C8-34FFF65697CA}" destId="{202C7D3B-1E90-43B3-8058-5D2CCA385E20}" srcOrd="0" destOrd="0" parTransId="{BE9C340E-D239-401C-88F9-B9B5055A139A}" sibTransId="{E76B04E6-360F-453D-967C-32DAFAB2ADC1}"/>
    <dgm:cxn modelId="{64AA1472-F20A-4822-B9AF-6BF152B8A1C3}" type="presOf" srcId="{32F42BBD-3A96-41CF-9096-3A77DBE7E8A3}" destId="{AB315FBD-CF06-47D6-80A7-D3346A94C940}" srcOrd="0" destOrd="0" presId="urn:microsoft.com/office/officeart/2005/8/layout/bProcess2"/>
    <dgm:cxn modelId="{25305472-FB90-4E69-B5BA-B758D4F95D70}" type="presOf" srcId="{20440773-9D5D-4D15-A0C8-34FFF65697CA}" destId="{5BEC4DCC-6C47-49EF-B38A-A7E039A69223}" srcOrd="0" destOrd="0" presId="urn:microsoft.com/office/officeart/2005/8/layout/bProcess2"/>
    <dgm:cxn modelId="{7ACEB57B-61D3-4F54-8611-BDE6FB05E63C}" type="presOf" srcId="{E76B04E6-360F-453D-967C-32DAFAB2ADC1}" destId="{B9CBE130-CAF3-4766-A022-690F0C70596E}" srcOrd="0" destOrd="0" presId="urn:microsoft.com/office/officeart/2005/8/layout/bProcess2"/>
    <dgm:cxn modelId="{C356F5BB-2433-425F-8C18-E8E24F16B65B}" srcId="{20440773-9D5D-4D15-A0C8-34FFF65697CA}" destId="{32F42BBD-3A96-41CF-9096-3A77DBE7E8A3}" srcOrd="1" destOrd="0" parTransId="{83A4D92B-DB18-4C8B-A46A-5EC7E4AC96B4}" sibTransId="{FB7CE256-8009-4C5E-902E-157BF21769E5}"/>
    <dgm:cxn modelId="{2705E9F0-B18F-45C5-8F9F-79B525390826}" type="presParOf" srcId="{5BEC4DCC-6C47-49EF-B38A-A7E039A69223}" destId="{721983BB-5F57-4946-8610-1495EB0B9F60}" srcOrd="0" destOrd="0" presId="urn:microsoft.com/office/officeart/2005/8/layout/bProcess2"/>
    <dgm:cxn modelId="{CA6EECA1-DADD-49BA-B256-46D8D33F99A7}" type="presParOf" srcId="{5BEC4DCC-6C47-49EF-B38A-A7E039A69223}" destId="{B9CBE130-CAF3-4766-A022-690F0C70596E}" srcOrd="1" destOrd="0" presId="urn:microsoft.com/office/officeart/2005/8/layout/bProcess2"/>
    <dgm:cxn modelId="{B1DBE8BD-9A17-413C-9D9E-B0B47E44A002}" type="presParOf" srcId="{5BEC4DCC-6C47-49EF-B38A-A7E039A69223}" destId="{AB315FBD-CF06-47D6-80A7-D3346A94C940}" srcOrd="2"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CDE5AF-49AB-471F-BD53-8CEAAAD9AE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8240927-26C8-4F24-B688-653AA9D0734F}">
      <dgm:prSet/>
      <dgm:spPr/>
      <dgm:t>
        <a:bodyPr/>
        <a:lstStyle/>
        <a:p>
          <a:pPr>
            <a:lnSpc>
              <a:spcPct val="100000"/>
            </a:lnSpc>
          </a:pPr>
          <a:r>
            <a:rPr lang="en-GB"/>
            <a:t>How do gambling companies make their money?</a:t>
          </a:r>
          <a:endParaRPr lang="en-US"/>
        </a:p>
      </dgm:t>
    </dgm:pt>
    <dgm:pt modelId="{5C0B9D7A-86DB-442A-ACE2-87087E71E52F}" type="parTrans" cxnId="{AAE43C3B-29AD-4458-8247-325C7FAC2413}">
      <dgm:prSet/>
      <dgm:spPr/>
      <dgm:t>
        <a:bodyPr/>
        <a:lstStyle/>
        <a:p>
          <a:endParaRPr lang="en-US"/>
        </a:p>
      </dgm:t>
    </dgm:pt>
    <dgm:pt modelId="{6BBAE57E-748B-47B5-AB26-29B46693790A}" type="sibTrans" cxnId="{AAE43C3B-29AD-4458-8247-325C7FAC2413}">
      <dgm:prSet/>
      <dgm:spPr/>
      <dgm:t>
        <a:bodyPr/>
        <a:lstStyle/>
        <a:p>
          <a:endParaRPr lang="en-US"/>
        </a:p>
      </dgm:t>
    </dgm:pt>
    <dgm:pt modelId="{2C07F490-6C45-4F55-8004-23717B20E41A}">
      <dgm:prSet/>
      <dgm:spPr/>
      <dgm:t>
        <a:bodyPr/>
        <a:lstStyle/>
        <a:p>
          <a:pPr>
            <a:lnSpc>
              <a:spcPct val="100000"/>
            </a:lnSpc>
          </a:pPr>
          <a:r>
            <a:rPr lang="en-GB"/>
            <a:t>Are young people aware of the probability of them winning?</a:t>
          </a:r>
          <a:endParaRPr lang="en-US"/>
        </a:p>
      </dgm:t>
    </dgm:pt>
    <dgm:pt modelId="{E5B85B20-AD48-43DA-8BF7-5397FAF0CE2A}" type="parTrans" cxnId="{B0A8CB1A-702A-4238-A86D-37D3DAC7A763}">
      <dgm:prSet/>
      <dgm:spPr/>
      <dgm:t>
        <a:bodyPr/>
        <a:lstStyle/>
        <a:p>
          <a:endParaRPr lang="en-US"/>
        </a:p>
      </dgm:t>
    </dgm:pt>
    <dgm:pt modelId="{7221EC4B-761B-461A-B118-EA74321CFB87}" type="sibTrans" cxnId="{B0A8CB1A-702A-4238-A86D-37D3DAC7A763}">
      <dgm:prSet/>
      <dgm:spPr/>
      <dgm:t>
        <a:bodyPr/>
        <a:lstStyle/>
        <a:p>
          <a:endParaRPr lang="en-US"/>
        </a:p>
      </dgm:t>
    </dgm:pt>
    <dgm:pt modelId="{840DD4E8-040C-40AA-A80C-41A209EB9488}">
      <dgm:prSet/>
      <dgm:spPr/>
      <dgm:t>
        <a:bodyPr/>
        <a:lstStyle/>
        <a:p>
          <a:pPr>
            <a:lnSpc>
              <a:spcPct val="100000"/>
            </a:lnSpc>
          </a:pPr>
          <a:r>
            <a:rPr lang="en-GB"/>
            <a:t>Do you think this would impact the likelihood of them participating?</a:t>
          </a:r>
          <a:endParaRPr lang="en-US"/>
        </a:p>
      </dgm:t>
    </dgm:pt>
    <dgm:pt modelId="{9ADEB769-E66A-48E7-8BB3-9D949C0DC33A}" type="parTrans" cxnId="{1E98586D-18D2-40B8-9992-DCAE869A3095}">
      <dgm:prSet/>
      <dgm:spPr/>
      <dgm:t>
        <a:bodyPr/>
        <a:lstStyle/>
        <a:p>
          <a:endParaRPr lang="en-US"/>
        </a:p>
      </dgm:t>
    </dgm:pt>
    <dgm:pt modelId="{37233E73-7D65-47F0-B395-1502BE01EFF8}" type="sibTrans" cxnId="{1E98586D-18D2-40B8-9992-DCAE869A3095}">
      <dgm:prSet/>
      <dgm:spPr/>
      <dgm:t>
        <a:bodyPr/>
        <a:lstStyle/>
        <a:p>
          <a:endParaRPr lang="en-US"/>
        </a:p>
      </dgm:t>
    </dgm:pt>
    <dgm:pt modelId="{D9B91851-A29D-4FB6-ABE2-C7BC7ED13F21}">
      <dgm:prSet/>
      <dgm:spPr/>
      <dgm:t>
        <a:bodyPr/>
        <a:lstStyle/>
        <a:p>
          <a:pPr>
            <a:lnSpc>
              <a:spcPct val="100000"/>
            </a:lnSpc>
          </a:pPr>
          <a:r>
            <a:rPr lang="en-GB" b="1" i="1"/>
            <a:t>Discuss and share your thoughts.</a:t>
          </a:r>
          <a:endParaRPr lang="en-US"/>
        </a:p>
      </dgm:t>
    </dgm:pt>
    <dgm:pt modelId="{D383DF36-1D98-49E7-B542-EC7B5852843F}" type="parTrans" cxnId="{B11394D2-E13C-47DA-AFD0-804A12D24306}">
      <dgm:prSet/>
      <dgm:spPr/>
      <dgm:t>
        <a:bodyPr/>
        <a:lstStyle/>
        <a:p>
          <a:endParaRPr lang="en-US"/>
        </a:p>
      </dgm:t>
    </dgm:pt>
    <dgm:pt modelId="{36E3AA2E-D81A-4206-8D71-E021540FD6A2}" type="sibTrans" cxnId="{B11394D2-E13C-47DA-AFD0-804A12D24306}">
      <dgm:prSet/>
      <dgm:spPr/>
      <dgm:t>
        <a:bodyPr/>
        <a:lstStyle/>
        <a:p>
          <a:endParaRPr lang="en-US"/>
        </a:p>
      </dgm:t>
    </dgm:pt>
    <dgm:pt modelId="{5BC8F555-D135-444B-80A0-0131D842DCD9}" type="pres">
      <dgm:prSet presAssocID="{CBCDE5AF-49AB-471F-BD53-8CEAAAD9AE45}" presName="root" presStyleCnt="0">
        <dgm:presLayoutVars>
          <dgm:dir/>
          <dgm:resizeHandles val="exact"/>
        </dgm:presLayoutVars>
      </dgm:prSet>
      <dgm:spPr/>
    </dgm:pt>
    <dgm:pt modelId="{689B6F43-9618-434B-8957-D191A9BAEA87}" type="pres">
      <dgm:prSet presAssocID="{98240927-26C8-4F24-B688-653AA9D0734F}" presName="compNode" presStyleCnt="0"/>
      <dgm:spPr/>
    </dgm:pt>
    <dgm:pt modelId="{AB32436C-4956-4D3A-A659-940A19ED53FD}" type="pres">
      <dgm:prSet presAssocID="{98240927-26C8-4F24-B688-653AA9D0734F}" presName="bgRect" presStyleLbl="bgShp" presStyleIdx="0" presStyleCnt="4"/>
      <dgm:spPr/>
    </dgm:pt>
    <dgm:pt modelId="{B8096F57-7531-492B-9BFB-29970579872A}" type="pres">
      <dgm:prSet presAssocID="{98240927-26C8-4F24-B688-653AA9D073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8C4B3B2D-7360-46D8-86C3-80C585E63CA8}" type="pres">
      <dgm:prSet presAssocID="{98240927-26C8-4F24-B688-653AA9D0734F}" presName="spaceRect" presStyleCnt="0"/>
      <dgm:spPr/>
    </dgm:pt>
    <dgm:pt modelId="{A88C030B-CC53-43D0-A6CE-029D906C3E21}" type="pres">
      <dgm:prSet presAssocID="{98240927-26C8-4F24-B688-653AA9D0734F}" presName="parTx" presStyleLbl="revTx" presStyleIdx="0" presStyleCnt="4">
        <dgm:presLayoutVars>
          <dgm:chMax val="0"/>
          <dgm:chPref val="0"/>
        </dgm:presLayoutVars>
      </dgm:prSet>
      <dgm:spPr/>
    </dgm:pt>
    <dgm:pt modelId="{7B91F36B-10C3-4E80-9392-ACB05A8DEA1A}" type="pres">
      <dgm:prSet presAssocID="{6BBAE57E-748B-47B5-AB26-29B46693790A}" presName="sibTrans" presStyleCnt="0"/>
      <dgm:spPr/>
    </dgm:pt>
    <dgm:pt modelId="{5FF3BD52-7536-493A-91ED-3A0783EB28CB}" type="pres">
      <dgm:prSet presAssocID="{2C07F490-6C45-4F55-8004-23717B20E41A}" presName="compNode" presStyleCnt="0"/>
      <dgm:spPr/>
    </dgm:pt>
    <dgm:pt modelId="{2BA484C5-983A-4138-A51D-BFFA9196DE95}" type="pres">
      <dgm:prSet presAssocID="{2C07F490-6C45-4F55-8004-23717B20E41A}" presName="bgRect" presStyleLbl="bgShp" presStyleIdx="1" presStyleCnt="4"/>
      <dgm:spPr/>
    </dgm:pt>
    <dgm:pt modelId="{5494576A-2B10-40F8-A74C-9FA202D126C6}" type="pres">
      <dgm:prSet presAssocID="{2C07F490-6C45-4F55-8004-23717B20E4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ce"/>
        </a:ext>
      </dgm:extLst>
    </dgm:pt>
    <dgm:pt modelId="{E5A5AF23-B5A0-41C3-AAA8-FE2E4268C904}" type="pres">
      <dgm:prSet presAssocID="{2C07F490-6C45-4F55-8004-23717B20E41A}" presName="spaceRect" presStyleCnt="0"/>
      <dgm:spPr/>
    </dgm:pt>
    <dgm:pt modelId="{00BFA03A-8F57-4FCE-BAE7-2F93444E3A88}" type="pres">
      <dgm:prSet presAssocID="{2C07F490-6C45-4F55-8004-23717B20E41A}" presName="parTx" presStyleLbl="revTx" presStyleIdx="1" presStyleCnt="4">
        <dgm:presLayoutVars>
          <dgm:chMax val="0"/>
          <dgm:chPref val="0"/>
        </dgm:presLayoutVars>
      </dgm:prSet>
      <dgm:spPr/>
    </dgm:pt>
    <dgm:pt modelId="{293BE22E-43C0-43F5-AB95-0CE5F5AA9EC2}" type="pres">
      <dgm:prSet presAssocID="{7221EC4B-761B-461A-B118-EA74321CFB87}" presName="sibTrans" presStyleCnt="0"/>
      <dgm:spPr/>
    </dgm:pt>
    <dgm:pt modelId="{B9A15D3B-0205-4CE4-A0FA-381529A632B8}" type="pres">
      <dgm:prSet presAssocID="{840DD4E8-040C-40AA-A80C-41A209EB9488}" presName="compNode" presStyleCnt="0"/>
      <dgm:spPr/>
    </dgm:pt>
    <dgm:pt modelId="{4E5E3A74-ACEE-4453-8BD8-C328751D8448}" type="pres">
      <dgm:prSet presAssocID="{840DD4E8-040C-40AA-A80C-41A209EB9488}" presName="bgRect" presStyleLbl="bgShp" presStyleIdx="2" presStyleCnt="4"/>
      <dgm:spPr/>
    </dgm:pt>
    <dgm:pt modelId="{CFA90AF6-C610-4E5E-8737-B7159BCD817C}" type="pres">
      <dgm:prSet presAssocID="{840DD4E8-040C-40AA-A80C-41A209EB94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101744FB-ADBA-46D0-B45F-DFA9418768D2}" type="pres">
      <dgm:prSet presAssocID="{840DD4E8-040C-40AA-A80C-41A209EB9488}" presName="spaceRect" presStyleCnt="0"/>
      <dgm:spPr/>
    </dgm:pt>
    <dgm:pt modelId="{62038FA4-A1C2-419C-9EEE-EBDF6453FFF0}" type="pres">
      <dgm:prSet presAssocID="{840DD4E8-040C-40AA-A80C-41A209EB9488}" presName="parTx" presStyleLbl="revTx" presStyleIdx="2" presStyleCnt="4">
        <dgm:presLayoutVars>
          <dgm:chMax val="0"/>
          <dgm:chPref val="0"/>
        </dgm:presLayoutVars>
      </dgm:prSet>
      <dgm:spPr/>
    </dgm:pt>
    <dgm:pt modelId="{4345B903-B084-49B2-9807-ADFA2A886ABC}" type="pres">
      <dgm:prSet presAssocID="{37233E73-7D65-47F0-B395-1502BE01EFF8}" presName="sibTrans" presStyleCnt="0"/>
      <dgm:spPr/>
    </dgm:pt>
    <dgm:pt modelId="{F4757270-8E0C-4609-8134-5B82A30D559D}" type="pres">
      <dgm:prSet presAssocID="{D9B91851-A29D-4FB6-ABE2-C7BC7ED13F21}" presName="compNode" presStyleCnt="0"/>
      <dgm:spPr/>
    </dgm:pt>
    <dgm:pt modelId="{302451F1-CBE9-45CF-9596-606DBB00D8BA}" type="pres">
      <dgm:prSet presAssocID="{D9B91851-A29D-4FB6-ABE2-C7BC7ED13F21}" presName="bgRect" presStyleLbl="bgShp" presStyleIdx="3" presStyleCnt="4"/>
      <dgm:spPr/>
    </dgm:pt>
    <dgm:pt modelId="{2BA8CC65-5D4E-4840-A6B5-8B9A39BE04AD}" type="pres">
      <dgm:prSet presAssocID="{D9B91851-A29D-4FB6-ABE2-C7BC7ED13F2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5B889CD8-E41A-4845-B6FC-3424DC2E5759}" type="pres">
      <dgm:prSet presAssocID="{D9B91851-A29D-4FB6-ABE2-C7BC7ED13F21}" presName="spaceRect" presStyleCnt="0"/>
      <dgm:spPr/>
    </dgm:pt>
    <dgm:pt modelId="{677CF07F-158A-493C-B27A-775A7E253CF2}" type="pres">
      <dgm:prSet presAssocID="{D9B91851-A29D-4FB6-ABE2-C7BC7ED13F21}" presName="parTx" presStyleLbl="revTx" presStyleIdx="3" presStyleCnt="4">
        <dgm:presLayoutVars>
          <dgm:chMax val="0"/>
          <dgm:chPref val="0"/>
        </dgm:presLayoutVars>
      </dgm:prSet>
      <dgm:spPr/>
    </dgm:pt>
  </dgm:ptLst>
  <dgm:cxnLst>
    <dgm:cxn modelId="{2FE6EE13-1A59-4A4D-A2D1-AB787A4688A3}" type="presOf" srcId="{98240927-26C8-4F24-B688-653AA9D0734F}" destId="{A88C030B-CC53-43D0-A6CE-029D906C3E21}" srcOrd="0" destOrd="0" presId="urn:microsoft.com/office/officeart/2018/2/layout/IconVerticalSolidList"/>
    <dgm:cxn modelId="{B0A8CB1A-702A-4238-A86D-37D3DAC7A763}" srcId="{CBCDE5AF-49AB-471F-BD53-8CEAAAD9AE45}" destId="{2C07F490-6C45-4F55-8004-23717B20E41A}" srcOrd="1" destOrd="0" parTransId="{E5B85B20-AD48-43DA-8BF7-5397FAF0CE2A}" sibTransId="{7221EC4B-761B-461A-B118-EA74321CFB87}"/>
    <dgm:cxn modelId="{7983E139-5233-41C7-9311-F3075D0C7A59}" type="presOf" srcId="{CBCDE5AF-49AB-471F-BD53-8CEAAAD9AE45}" destId="{5BC8F555-D135-444B-80A0-0131D842DCD9}" srcOrd="0" destOrd="0" presId="urn:microsoft.com/office/officeart/2018/2/layout/IconVerticalSolidList"/>
    <dgm:cxn modelId="{AAE43C3B-29AD-4458-8247-325C7FAC2413}" srcId="{CBCDE5AF-49AB-471F-BD53-8CEAAAD9AE45}" destId="{98240927-26C8-4F24-B688-653AA9D0734F}" srcOrd="0" destOrd="0" parTransId="{5C0B9D7A-86DB-442A-ACE2-87087E71E52F}" sibTransId="{6BBAE57E-748B-47B5-AB26-29B46693790A}"/>
    <dgm:cxn modelId="{DDD0D362-185F-458E-86F4-971AE5F61E48}" type="presOf" srcId="{840DD4E8-040C-40AA-A80C-41A209EB9488}" destId="{62038FA4-A1C2-419C-9EEE-EBDF6453FFF0}" srcOrd="0" destOrd="0" presId="urn:microsoft.com/office/officeart/2018/2/layout/IconVerticalSolidList"/>
    <dgm:cxn modelId="{1E98586D-18D2-40B8-9992-DCAE869A3095}" srcId="{CBCDE5AF-49AB-471F-BD53-8CEAAAD9AE45}" destId="{840DD4E8-040C-40AA-A80C-41A209EB9488}" srcOrd="2" destOrd="0" parTransId="{9ADEB769-E66A-48E7-8BB3-9D949C0DC33A}" sibTransId="{37233E73-7D65-47F0-B395-1502BE01EFF8}"/>
    <dgm:cxn modelId="{B11394D2-E13C-47DA-AFD0-804A12D24306}" srcId="{CBCDE5AF-49AB-471F-BD53-8CEAAAD9AE45}" destId="{D9B91851-A29D-4FB6-ABE2-C7BC7ED13F21}" srcOrd="3" destOrd="0" parTransId="{D383DF36-1D98-49E7-B542-EC7B5852843F}" sibTransId="{36E3AA2E-D81A-4206-8D71-E021540FD6A2}"/>
    <dgm:cxn modelId="{BEFA82DA-CCB4-46DE-8F84-9DB08EE3E540}" type="presOf" srcId="{2C07F490-6C45-4F55-8004-23717B20E41A}" destId="{00BFA03A-8F57-4FCE-BAE7-2F93444E3A88}" srcOrd="0" destOrd="0" presId="urn:microsoft.com/office/officeart/2018/2/layout/IconVerticalSolidList"/>
    <dgm:cxn modelId="{4EC29BEE-517F-4666-B059-825FAA6A41A3}" type="presOf" srcId="{D9B91851-A29D-4FB6-ABE2-C7BC7ED13F21}" destId="{677CF07F-158A-493C-B27A-775A7E253CF2}" srcOrd="0" destOrd="0" presId="urn:microsoft.com/office/officeart/2018/2/layout/IconVerticalSolidList"/>
    <dgm:cxn modelId="{CF95C0D0-BFFD-448C-AC7B-4CC9990E4F0C}" type="presParOf" srcId="{5BC8F555-D135-444B-80A0-0131D842DCD9}" destId="{689B6F43-9618-434B-8957-D191A9BAEA87}" srcOrd="0" destOrd="0" presId="urn:microsoft.com/office/officeart/2018/2/layout/IconVerticalSolidList"/>
    <dgm:cxn modelId="{EFFE2D40-12B1-46AF-A7F5-759BF52D211F}" type="presParOf" srcId="{689B6F43-9618-434B-8957-D191A9BAEA87}" destId="{AB32436C-4956-4D3A-A659-940A19ED53FD}" srcOrd="0" destOrd="0" presId="urn:microsoft.com/office/officeart/2018/2/layout/IconVerticalSolidList"/>
    <dgm:cxn modelId="{1638F7C3-02D9-48FF-9105-B07FB84DA9CD}" type="presParOf" srcId="{689B6F43-9618-434B-8957-D191A9BAEA87}" destId="{B8096F57-7531-492B-9BFB-29970579872A}" srcOrd="1" destOrd="0" presId="urn:microsoft.com/office/officeart/2018/2/layout/IconVerticalSolidList"/>
    <dgm:cxn modelId="{9D16288E-5696-4592-B518-8E8CEF808E8D}" type="presParOf" srcId="{689B6F43-9618-434B-8957-D191A9BAEA87}" destId="{8C4B3B2D-7360-46D8-86C3-80C585E63CA8}" srcOrd="2" destOrd="0" presId="urn:microsoft.com/office/officeart/2018/2/layout/IconVerticalSolidList"/>
    <dgm:cxn modelId="{08F33A66-6D97-40E1-AAFE-5EB9F3EFC162}" type="presParOf" srcId="{689B6F43-9618-434B-8957-D191A9BAEA87}" destId="{A88C030B-CC53-43D0-A6CE-029D906C3E21}" srcOrd="3" destOrd="0" presId="urn:microsoft.com/office/officeart/2018/2/layout/IconVerticalSolidList"/>
    <dgm:cxn modelId="{F23EDF3B-48DC-487E-A549-0116508EE837}" type="presParOf" srcId="{5BC8F555-D135-444B-80A0-0131D842DCD9}" destId="{7B91F36B-10C3-4E80-9392-ACB05A8DEA1A}" srcOrd="1" destOrd="0" presId="urn:microsoft.com/office/officeart/2018/2/layout/IconVerticalSolidList"/>
    <dgm:cxn modelId="{A0672623-44CC-48E7-8AB3-6DD0A16ED07F}" type="presParOf" srcId="{5BC8F555-D135-444B-80A0-0131D842DCD9}" destId="{5FF3BD52-7536-493A-91ED-3A0783EB28CB}" srcOrd="2" destOrd="0" presId="urn:microsoft.com/office/officeart/2018/2/layout/IconVerticalSolidList"/>
    <dgm:cxn modelId="{DE4E01C7-8276-4DF7-B46E-6A2D0269B4AF}" type="presParOf" srcId="{5FF3BD52-7536-493A-91ED-3A0783EB28CB}" destId="{2BA484C5-983A-4138-A51D-BFFA9196DE95}" srcOrd="0" destOrd="0" presId="urn:microsoft.com/office/officeart/2018/2/layout/IconVerticalSolidList"/>
    <dgm:cxn modelId="{793D421D-C6B5-473E-ACEC-0D5B2606831C}" type="presParOf" srcId="{5FF3BD52-7536-493A-91ED-3A0783EB28CB}" destId="{5494576A-2B10-40F8-A74C-9FA202D126C6}" srcOrd="1" destOrd="0" presId="urn:microsoft.com/office/officeart/2018/2/layout/IconVerticalSolidList"/>
    <dgm:cxn modelId="{95B03A9E-D334-4EEE-9816-5E0D778E2E45}" type="presParOf" srcId="{5FF3BD52-7536-493A-91ED-3A0783EB28CB}" destId="{E5A5AF23-B5A0-41C3-AAA8-FE2E4268C904}" srcOrd="2" destOrd="0" presId="urn:microsoft.com/office/officeart/2018/2/layout/IconVerticalSolidList"/>
    <dgm:cxn modelId="{10CA39AD-B59A-4179-A444-14541779963C}" type="presParOf" srcId="{5FF3BD52-7536-493A-91ED-3A0783EB28CB}" destId="{00BFA03A-8F57-4FCE-BAE7-2F93444E3A88}" srcOrd="3" destOrd="0" presId="urn:microsoft.com/office/officeart/2018/2/layout/IconVerticalSolidList"/>
    <dgm:cxn modelId="{4311CA4E-16F4-4DFF-AE16-AF7AD58FCBAB}" type="presParOf" srcId="{5BC8F555-D135-444B-80A0-0131D842DCD9}" destId="{293BE22E-43C0-43F5-AB95-0CE5F5AA9EC2}" srcOrd="3" destOrd="0" presId="urn:microsoft.com/office/officeart/2018/2/layout/IconVerticalSolidList"/>
    <dgm:cxn modelId="{14CE9FA5-4310-44EE-9A86-D1733A534721}" type="presParOf" srcId="{5BC8F555-D135-444B-80A0-0131D842DCD9}" destId="{B9A15D3B-0205-4CE4-A0FA-381529A632B8}" srcOrd="4" destOrd="0" presId="urn:microsoft.com/office/officeart/2018/2/layout/IconVerticalSolidList"/>
    <dgm:cxn modelId="{C5973D92-C52B-4D95-B2D9-490312D221B2}" type="presParOf" srcId="{B9A15D3B-0205-4CE4-A0FA-381529A632B8}" destId="{4E5E3A74-ACEE-4453-8BD8-C328751D8448}" srcOrd="0" destOrd="0" presId="urn:microsoft.com/office/officeart/2018/2/layout/IconVerticalSolidList"/>
    <dgm:cxn modelId="{336AA1C8-E802-4EAE-9008-EE2DBE0C5C9D}" type="presParOf" srcId="{B9A15D3B-0205-4CE4-A0FA-381529A632B8}" destId="{CFA90AF6-C610-4E5E-8737-B7159BCD817C}" srcOrd="1" destOrd="0" presId="urn:microsoft.com/office/officeart/2018/2/layout/IconVerticalSolidList"/>
    <dgm:cxn modelId="{B105D151-A38F-4422-83D8-78A02B665C68}" type="presParOf" srcId="{B9A15D3B-0205-4CE4-A0FA-381529A632B8}" destId="{101744FB-ADBA-46D0-B45F-DFA9418768D2}" srcOrd="2" destOrd="0" presId="urn:microsoft.com/office/officeart/2018/2/layout/IconVerticalSolidList"/>
    <dgm:cxn modelId="{D2552763-D3D1-46DC-A085-976D5175ED2F}" type="presParOf" srcId="{B9A15D3B-0205-4CE4-A0FA-381529A632B8}" destId="{62038FA4-A1C2-419C-9EEE-EBDF6453FFF0}" srcOrd="3" destOrd="0" presId="urn:microsoft.com/office/officeart/2018/2/layout/IconVerticalSolidList"/>
    <dgm:cxn modelId="{20A2F1A6-ABE4-4FC6-B4CD-BB30FCDFAD31}" type="presParOf" srcId="{5BC8F555-D135-444B-80A0-0131D842DCD9}" destId="{4345B903-B084-49B2-9807-ADFA2A886ABC}" srcOrd="5" destOrd="0" presId="urn:microsoft.com/office/officeart/2018/2/layout/IconVerticalSolidList"/>
    <dgm:cxn modelId="{462DE8D9-BF52-43DB-8129-0C9D15A7C51C}" type="presParOf" srcId="{5BC8F555-D135-444B-80A0-0131D842DCD9}" destId="{F4757270-8E0C-4609-8134-5B82A30D559D}" srcOrd="6" destOrd="0" presId="urn:microsoft.com/office/officeart/2018/2/layout/IconVerticalSolidList"/>
    <dgm:cxn modelId="{1414CE29-CB73-41D5-BF01-3B28EE3D96B9}" type="presParOf" srcId="{F4757270-8E0C-4609-8134-5B82A30D559D}" destId="{302451F1-CBE9-45CF-9596-606DBB00D8BA}" srcOrd="0" destOrd="0" presId="urn:microsoft.com/office/officeart/2018/2/layout/IconVerticalSolidList"/>
    <dgm:cxn modelId="{3736E05C-B0CD-4823-91CD-70B4A9DDF356}" type="presParOf" srcId="{F4757270-8E0C-4609-8134-5B82A30D559D}" destId="{2BA8CC65-5D4E-4840-A6B5-8B9A39BE04AD}" srcOrd="1" destOrd="0" presId="urn:microsoft.com/office/officeart/2018/2/layout/IconVerticalSolidList"/>
    <dgm:cxn modelId="{9C7FB81C-0C12-4A2C-BD2E-8AEA44044719}" type="presParOf" srcId="{F4757270-8E0C-4609-8134-5B82A30D559D}" destId="{5B889CD8-E41A-4845-B6FC-3424DC2E5759}" srcOrd="2" destOrd="0" presId="urn:microsoft.com/office/officeart/2018/2/layout/IconVerticalSolidList"/>
    <dgm:cxn modelId="{46794653-ADB9-4083-9ABB-C46968D3DFF6}" type="presParOf" srcId="{F4757270-8E0C-4609-8134-5B82A30D559D}" destId="{677CF07F-158A-493C-B27A-775A7E253C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59350-DD3E-4AD2-A74D-BD826F1D0112}">
      <dsp:nvSpPr>
        <dsp:cNvPr id="0" name=""/>
        <dsp:cNvSpPr/>
      </dsp:nvSpPr>
      <dsp:spPr>
        <a:xfrm>
          <a:off x="0" y="2292"/>
          <a:ext cx="7342581" cy="1039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3E573A-351C-4554-BFAF-D8CAE4DF8969}">
      <dsp:nvSpPr>
        <dsp:cNvPr id="0" name=""/>
        <dsp:cNvSpPr/>
      </dsp:nvSpPr>
      <dsp:spPr>
        <a:xfrm>
          <a:off x="314502" y="236219"/>
          <a:ext cx="572380" cy="5718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A7D83F-60FC-4185-A2FF-FB57665C758E}">
      <dsp:nvSpPr>
        <dsp:cNvPr id="0" name=""/>
        <dsp:cNvSpPr/>
      </dsp:nvSpPr>
      <dsp:spPr>
        <a:xfrm>
          <a:off x="1201385" y="2292"/>
          <a:ext cx="6122694" cy="1072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71" tIns="113471" rIns="113471" bIns="113471" numCol="1" spcCol="1270" anchor="ctr" anchorCtr="0">
          <a:noAutofit/>
        </a:bodyPr>
        <a:lstStyle/>
        <a:p>
          <a:pPr marL="0" lvl="0" indent="0" algn="l" defTabSz="622300">
            <a:lnSpc>
              <a:spcPct val="100000"/>
            </a:lnSpc>
            <a:spcBef>
              <a:spcPct val="0"/>
            </a:spcBef>
            <a:spcAft>
              <a:spcPct val="35000"/>
            </a:spcAft>
            <a:buNone/>
          </a:pPr>
          <a:r>
            <a:rPr lang="en-GB" sz="1400" kern="1200"/>
            <a:t>In groups, think of </a:t>
          </a:r>
          <a:r>
            <a:rPr lang="en-GB" sz="1400" b="1" kern="1200"/>
            <a:t>ten questions </a:t>
          </a:r>
          <a:r>
            <a:rPr lang="en-GB" sz="1400" kern="1200"/>
            <a:t>you could ask your peers in order to find out about the gaming habits of the class. You could consider questions that focus on the length of time played, the amount of money spent, online/offline, emotions whilst playing, have they ever experienced negative behaviour etc.</a:t>
          </a:r>
          <a:endParaRPr lang="en-US" sz="1400" kern="1200"/>
        </a:p>
      </dsp:txBody>
      <dsp:txXfrm>
        <a:off x="1201385" y="2292"/>
        <a:ext cx="6122694" cy="1072166"/>
      </dsp:txXfrm>
    </dsp:sp>
    <dsp:sp modelId="{91D43E1A-B5AE-4DE7-9A13-801D81236D94}">
      <dsp:nvSpPr>
        <dsp:cNvPr id="0" name=""/>
        <dsp:cNvSpPr/>
      </dsp:nvSpPr>
      <dsp:spPr>
        <a:xfrm>
          <a:off x="0" y="1342500"/>
          <a:ext cx="7342581" cy="1039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9C991-053B-47A5-8294-3B800AB256A8}">
      <dsp:nvSpPr>
        <dsp:cNvPr id="0" name=""/>
        <dsp:cNvSpPr/>
      </dsp:nvSpPr>
      <dsp:spPr>
        <a:xfrm>
          <a:off x="314502" y="1576427"/>
          <a:ext cx="572380" cy="5718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7BE68B-3941-4638-9C44-BFAE0658B2B3}">
      <dsp:nvSpPr>
        <dsp:cNvPr id="0" name=""/>
        <dsp:cNvSpPr/>
      </dsp:nvSpPr>
      <dsp:spPr>
        <a:xfrm>
          <a:off x="1201385" y="1342500"/>
          <a:ext cx="6122694" cy="1072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71" tIns="113471" rIns="113471" bIns="113471" numCol="1" spcCol="1270" anchor="ctr" anchorCtr="0">
          <a:noAutofit/>
        </a:bodyPr>
        <a:lstStyle/>
        <a:p>
          <a:pPr marL="0" lvl="0" indent="0" algn="l" defTabSz="622300">
            <a:lnSpc>
              <a:spcPct val="100000"/>
            </a:lnSpc>
            <a:spcBef>
              <a:spcPct val="0"/>
            </a:spcBef>
            <a:spcAft>
              <a:spcPct val="35000"/>
            </a:spcAft>
            <a:buNone/>
          </a:pPr>
          <a:r>
            <a:rPr lang="en-GB" sz="1400" kern="1200"/>
            <a:t>Feedback your ideas to the class and then agree upon a class survey.</a:t>
          </a:r>
          <a:endParaRPr lang="en-US" sz="1400" kern="1200"/>
        </a:p>
      </dsp:txBody>
      <dsp:txXfrm>
        <a:off x="1201385" y="1342500"/>
        <a:ext cx="6122694" cy="1072166"/>
      </dsp:txXfrm>
    </dsp:sp>
    <dsp:sp modelId="{CF4F04FE-1294-4066-87A9-06BEE65FD92C}">
      <dsp:nvSpPr>
        <dsp:cNvPr id="0" name=""/>
        <dsp:cNvSpPr/>
      </dsp:nvSpPr>
      <dsp:spPr>
        <a:xfrm>
          <a:off x="0" y="2682708"/>
          <a:ext cx="7342581" cy="10396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264D3-EB4D-4CB1-9E52-CEB4ACF71B3D}">
      <dsp:nvSpPr>
        <dsp:cNvPr id="0" name=""/>
        <dsp:cNvSpPr/>
      </dsp:nvSpPr>
      <dsp:spPr>
        <a:xfrm>
          <a:off x="314502" y="2916635"/>
          <a:ext cx="572380" cy="5718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19BD3E-8C61-4656-B36B-3359C2D2D5D1}">
      <dsp:nvSpPr>
        <dsp:cNvPr id="0" name=""/>
        <dsp:cNvSpPr/>
      </dsp:nvSpPr>
      <dsp:spPr>
        <a:xfrm>
          <a:off x="1201385" y="2682708"/>
          <a:ext cx="6122694" cy="1072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71" tIns="113471" rIns="113471" bIns="113471" numCol="1" spcCol="1270" anchor="ctr" anchorCtr="0">
          <a:noAutofit/>
        </a:bodyPr>
        <a:lstStyle/>
        <a:p>
          <a:pPr marL="0" lvl="0" indent="0" algn="l" defTabSz="622300">
            <a:lnSpc>
              <a:spcPct val="100000"/>
            </a:lnSpc>
            <a:spcBef>
              <a:spcPct val="0"/>
            </a:spcBef>
            <a:spcAft>
              <a:spcPct val="35000"/>
            </a:spcAft>
            <a:buNone/>
          </a:pPr>
          <a:r>
            <a:rPr lang="en-GB" sz="1400" kern="1200"/>
            <a:t>Note down your own answers to the survey and then hand them in so everyone's responses can be recorded.</a:t>
          </a:r>
          <a:endParaRPr lang="en-US" sz="1400" kern="1200"/>
        </a:p>
      </dsp:txBody>
      <dsp:txXfrm>
        <a:off x="1201385" y="2682708"/>
        <a:ext cx="6122694" cy="10721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CADAA-2CC9-4245-811D-56FB5267BAD6}">
      <dsp:nvSpPr>
        <dsp:cNvPr id="0" name=""/>
        <dsp:cNvSpPr/>
      </dsp:nvSpPr>
      <dsp:spPr>
        <a:xfrm>
          <a:off x="2058253" y="122646"/>
          <a:ext cx="2774005" cy="277400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Using sticky notes, write down ideas for what individuals can do to safeguard themselves against gambling harms</a:t>
          </a:r>
          <a:endParaRPr lang="en-US" sz="1400" kern="1200"/>
        </a:p>
      </dsp:txBody>
      <dsp:txXfrm>
        <a:off x="2751754" y="122646"/>
        <a:ext cx="1387003" cy="2288554"/>
      </dsp:txXfrm>
    </dsp:sp>
    <dsp:sp modelId="{B73FBEFE-CFFC-455A-8E54-704F99EE717E}">
      <dsp:nvSpPr>
        <dsp:cNvPr id="0" name=""/>
        <dsp:cNvSpPr/>
      </dsp:nvSpPr>
      <dsp:spPr>
        <a:xfrm rot="7200000">
          <a:off x="3466721" y="2613672"/>
          <a:ext cx="2774005" cy="277400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Using different colour sticky notes, write down ideas for what the industry/operators could do to safeguard consumers against gambling harms</a:t>
          </a:r>
          <a:endParaRPr lang="en-US" sz="1400" kern="1200"/>
        </a:p>
      </dsp:txBody>
      <dsp:txXfrm rot="-5400000">
        <a:off x="3919653" y="3428535"/>
        <a:ext cx="2288554" cy="1387003"/>
      </dsp:txXfrm>
    </dsp:sp>
    <dsp:sp modelId="{19CC60B4-D150-4A66-B708-8C9776EF3097}">
      <dsp:nvSpPr>
        <dsp:cNvPr id="0" name=""/>
        <dsp:cNvSpPr/>
      </dsp:nvSpPr>
      <dsp:spPr>
        <a:xfrm rot="14400000">
          <a:off x="659250" y="2641098"/>
          <a:ext cx="2774005" cy="2774005"/>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List your top three ideas for both categories and explain why. </a:t>
          </a:r>
          <a:endParaRPr lang="en-US" sz="1400" kern="1200"/>
        </a:p>
      </dsp:txBody>
      <dsp:txXfrm rot="5400000">
        <a:off x="691770" y="3455961"/>
        <a:ext cx="2288554" cy="13870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922FC-B0C7-4788-8E03-0564BB11896A}">
      <dsp:nvSpPr>
        <dsp:cNvPr id="0" name=""/>
        <dsp:cNvSpPr/>
      </dsp:nvSpPr>
      <dsp:spPr>
        <a:xfrm>
          <a:off x="1046" y="359230"/>
          <a:ext cx="2231285" cy="1338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a:t>What is meant by consumer?</a:t>
          </a:r>
          <a:endParaRPr lang="en-US" sz="1300" kern="1200"/>
        </a:p>
      </dsp:txBody>
      <dsp:txXfrm>
        <a:off x="40257" y="398441"/>
        <a:ext cx="2152863" cy="1260349"/>
      </dsp:txXfrm>
    </dsp:sp>
    <dsp:sp modelId="{3DB3A5A4-977D-4FD7-9483-CC6A76295F62}">
      <dsp:nvSpPr>
        <dsp:cNvPr id="0" name=""/>
        <dsp:cNvSpPr/>
      </dsp:nvSpPr>
      <dsp:spPr>
        <a:xfrm>
          <a:off x="2428684" y="751937"/>
          <a:ext cx="473032" cy="5533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28684" y="862609"/>
        <a:ext cx="331122" cy="332014"/>
      </dsp:txXfrm>
    </dsp:sp>
    <dsp:sp modelId="{A6B48A31-3049-41F0-8224-68D14CA476C0}">
      <dsp:nvSpPr>
        <dsp:cNvPr id="0" name=""/>
        <dsp:cNvSpPr/>
      </dsp:nvSpPr>
      <dsp:spPr>
        <a:xfrm>
          <a:off x="3124845" y="359230"/>
          <a:ext cx="2231285" cy="1338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t>Use the post it notes to create a map of all the people/organisations involved in safeguarding the consumer against harmful gambling.</a:t>
          </a:r>
          <a:r>
            <a:rPr lang="en-GB" sz="1300" kern="1200">
              <a:latin typeface="Calibri" panose="020F0502020204030204"/>
            </a:rPr>
            <a:t> </a:t>
          </a:r>
          <a:endParaRPr lang="en-US" sz="1300" kern="1200"/>
        </a:p>
      </dsp:txBody>
      <dsp:txXfrm>
        <a:off x="3164056" y="398441"/>
        <a:ext cx="2152863" cy="1260349"/>
      </dsp:txXfrm>
    </dsp:sp>
    <dsp:sp modelId="{80BF5854-96DD-41F4-91A0-7E846FE661CF}">
      <dsp:nvSpPr>
        <dsp:cNvPr id="0" name=""/>
        <dsp:cNvSpPr/>
      </dsp:nvSpPr>
      <dsp:spPr>
        <a:xfrm rot="5400000">
          <a:off x="4003971" y="1854191"/>
          <a:ext cx="473032" cy="5533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4074480" y="1894354"/>
        <a:ext cx="332014" cy="331122"/>
      </dsp:txXfrm>
    </dsp:sp>
    <dsp:sp modelId="{64414DC5-6912-4343-89BB-E569965829BE}">
      <dsp:nvSpPr>
        <dsp:cNvPr id="0" name=""/>
        <dsp:cNvSpPr/>
      </dsp:nvSpPr>
      <dsp:spPr>
        <a:xfrm>
          <a:off x="3124845" y="2590516"/>
          <a:ext cx="2231285" cy="1338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1) What measures can they take?</a:t>
          </a:r>
          <a:endParaRPr lang="en-US" sz="1300" kern="1200"/>
        </a:p>
      </dsp:txBody>
      <dsp:txXfrm>
        <a:off x="3164056" y="2629727"/>
        <a:ext cx="2152863" cy="1260349"/>
      </dsp:txXfrm>
    </dsp:sp>
    <dsp:sp modelId="{FC21FE4F-6856-42F1-B920-31A3251E0FCA}">
      <dsp:nvSpPr>
        <dsp:cNvPr id="0" name=""/>
        <dsp:cNvSpPr/>
      </dsp:nvSpPr>
      <dsp:spPr>
        <a:xfrm rot="10800000">
          <a:off x="2455459" y="2983222"/>
          <a:ext cx="473032" cy="5533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597369" y="3093894"/>
        <a:ext cx="331122" cy="332014"/>
      </dsp:txXfrm>
    </dsp:sp>
    <dsp:sp modelId="{71BB1C75-36C7-4FB4-83D3-38A082C7461C}">
      <dsp:nvSpPr>
        <dsp:cNvPr id="0" name=""/>
        <dsp:cNvSpPr/>
      </dsp:nvSpPr>
      <dsp:spPr>
        <a:xfrm>
          <a:off x="1046" y="2590516"/>
          <a:ext cx="2231285" cy="1338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t>2) Does education </a:t>
          </a:r>
          <a:r>
            <a:rPr lang="en-GB" sz="1300" kern="1200">
              <a:latin typeface="Calibri" panose="020F0502020204030204"/>
            </a:rPr>
            <a:t>play </a:t>
          </a:r>
          <a:r>
            <a:rPr lang="en-GB" sz="1300" kern="1200"/>
            <a:t>a part in safeguarding? Explain your answer</a:t>
          </a:r>
          <a:endParaRPr lang="en-US" sz="1300" kern="1200"/>
        </a:p>
      </dsp:txBody>
      <dsp:txXfrm>
        <a:off x="40257" y="2629727"/>
        <a:ext cx="2152863" cy="12603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FFBD5-B8FD-4F65-A944-A1613CB37A7B}">
      <dsp:nvSpPr>
        <dsp:cNvPr id="0" name=""/>
        <dsp:cNvSpPr/>
      </dsp:nvSpPr>
      <dsp:spPr>
        <a:xfrm>
          <a:off x="2017901" y="1246"/>
          <a:ext cx="8071607" cy="1277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612" tIns="324609" rIns="156612" bIns="324609" numCol="1" spcCol="1270" anchor="ctr" anchorCtr="0">
          <a:noAutofit/>
        </a:bodyPr>
        <a:lstStyle/>
        <a:p>
          <a:pPr marL="0" lvl="0" indent="0" algn="l" defTabSz="977900">
            <a:lnSpc>
              <a:spcPct val="90000"/>
            </a:lnSpc>
            <a:spcBef>
              <a:spcPct val="0"/>
            </a:spcBef>
            <a:spcAft>
              <a:spcPct val="35000"/>
            </a:spcAft>
            <a:buNone/>
          </a:pPr>
          <a:r>
            <a:rPr lang="en-US" sz="2200" kern="1200"/>
            <a:t>I can list the reasons why people game</a:t>
          </a:r>
        </a:p>
      </dsp:txBody>
      <dsp:txXfrm>
        <a:off x="2017901" y="1246"/>
        <a:ext cx="8071607" cy="1277988"/>
      </dsp:txXfrm>
    </dsp:sp>
    <dsp:sp modelId="{02DD9971-90CF-46F4-A09F-87E062751A93}">
      <dsp:nvSpPr>
        <dsp:cNvPr id="0" name=""/>
        <dsp:cNvSpPr/>
      </dsp:nvSpPr>
      <dsp:spPr>
        <a:xfrm>
          <a:off x="0" y="1246"/>
          <a:ext cx="2017901" cy="12779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781" tIns="126237" rIns="106781" bIns="126237" numCol="1" spcCol="1270" anchor="ctr" anchorCtr="0">
          <a:noAutofit/>
        </a:bodyPr>
        <a:lstStyle/>
        <a:p>
          <a:pPr marL="0" lvl="0" indent="0" algn="ctr" defTabSz="1244600">
            <a:lnSpc>
              <a:spcPct val="90000"/>
            </a:lnSpc>
            <a:spcBef>
              <a:spcPct val="0"/>
            </a:spcBef>
            <a:spcAft>
              <a:spcPct val="35000"/>
            </a:spcAft>
            <a:buNone/>
          </a:pPr>
          <a:r>
            <a:rPr lang="en-US" sz="2800" kern="1200"/>
            <a:t>List</a:t>
          </a:r>
        </a:p>
      </dsp:txBody>
      <dsp:txXfrm>
        <a:off x="0" y="1246"/>
        <a:ext cx="2017901" cy="1277988"/>
      </dsp:txXfrm>
    </dsp:sp>
    <dsp:sp modelId="{88DBB996-532B-4E72-AADA-8598FFC0695D}">
      <dsp:nvSpPr>
        <dsp:cNvPr id="0" name=""/>
        <dsp:cNvSpPr/>
      </dsp:nvSpPr>
      <dsp:spPr>
        <a:xfrm>
          <a:off x="2017901" y="1355914"/>
          <a:ext cx="8071607" cy="1277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612" tIns="324609" rIns="156612" bIns="324609" numCol="1" spcCol="1270" anchor="ctr" anchorCtr="0">
          <a:noAutofit/>
        </a:bodyPr>
        <a:lstStyle/>
        <a:p>
          <a:pPr marL="0" lvl="0" indent="0" algn="l" defTabSz="977900">
            <a:lnSpc>
              <a:spcPct val="90000"/>
            </a:lnSpc>
            <a:spcBef>
              <a:spcPct val="0"/>
            </a:spcBef>
            <a:spcAft>
              <a:spcPct val="35000"/>
            </a:spcAft>
            <a:buNone/>
          </a:pPr>
          <a:r>
            <a:rPr lang="en-US" sz="2200" kern="1200"/>
            <a:t>I can identify positive and negative aspects of the gaming profession, exploring case studies</a:t>
          </a:r>
        </a:p>
      </dsp:txBody>
      <dsp:txXfrm>
        <a:off x="2017901" y="1355914"/>
        <a:ext cx="8071607" cy="1277988"/>
      </dsp:txXfrm>
    </dsp:sp>
    <dsp:sp modelId="{20B2C472-72AC-40CA-8EA0-4170EB628595}">
      <dsp:nvSpPr>
        <dsp:cNvPr id="0" name=""/>
        <dsp:cNvSpPr/>
      </dsp:nvSpPr>
      <dsp:spPr>
        <a:xfrm>
          <a:off x="0" y="1355914"/>
          <a:ext cx="2017901" cy="12779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781" tIns="126237" rIns="106781" bIns="126237"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a:off x="0" y="1355914"/>
        <a:ext cx="2017901" cy="1277988"/>
      </dsp:txXfrm>
    </dsp:sp>
    <dsp:sp modelId="{641B1A5C-66F5-4976-8388-90A984A14EA0}">
      <dsp:nvSpPr>
        <dsp:cNvPr id="0" name=""/>
        <dsp:cNvSpPr/>
      </dsp:nvSpPr>
      <dsp:spPr>
        <a:xfrm>
          <a:off x="2017901" y="2710581"/>
          <a:ext cx="8071607" cy="1277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612" tIns="324609" rIns="156612" bIns="324609" numCol="1" spcCol="1270" anchor="ctr" anchorCtr="0">
          <a:noAutofit/>
        </a:bodyPr>
        <a:lstStyle/>
        <a:p>
          <a:pPr marL="0" lvl="0" indent="0" algn="l" defTabSz="977900">
            <a:lnSpc>
              <a:spcPct val="90000"/>
            </a:lnSpc>
            <a:spcBef>
              <a:spcPct val="0"/>
            </a:spcBef>
            <a:spcAft>
              <a:spcPct val="35000"/>
            </a:spcAft>
            <a:buNone/>
          </a:pPr>
          <a:r>
            <a:rPr lang="en-US" sz="2200" kern="1200"/>
            <a:t>I can use the internet or other relevant sources of information to research the gaming profession.</a:t>
          </a:r>
        </a:p>
      </dsp:txBody>
      <dsp:txXfrm>
        <a:off x="2017901" y="2710581"/>
        <a:ext cx="8071607" cy="1277988"/>
      </dsp:txXfrm>
    </dsp:sp>
    <dsp:sp modelId="{131A986A-E123-43FC-85EE-5B6A42519F78}">
      <dsp:nvSpPr>
        <dsp:cNvPr id="0" name=""/>
        <dsp:cNvSpPr/>
      </dsp:nvSpPr>
      <dsp:spPr>
        <a:xfrm>
          <a:off x="0" y="2710581"/>
          <a:ext cx="2017901" cy="12779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781" tIns="126237" rIns="106781" bIns="126237" numCol="1" spcCol="1270" anchor="ctr" anchorCtr="0">
          <a:noAutofit/>
        </a:bodyPr>
        <a:lstStyle/>
        <a:p>
          <a:pPr marL="0" lvl="0" indent="0" algn="ctr" defTabSz="1244600">
            <a:lnSpc>
              <a:spcPct val="90000"/>
            </a:lnSpc>
            <a:spcBef>
              <a:spcPct val="0"/>
            </a:spcBef>
            <a:spcAft>
              <a:spcPct val="35000"/>
            </a:spcAft>
            <a:buNone/>
          </a:pPr>
          <a:r>
            <a:rPr lang="en-US" sz="2800" kern="1200"/>
            <a:t>Use</a:t>
          </a:r>
        </a:p>
      </dsp:txBody>
      <dsp:txXfrm>
        <a:off x="0" y="2710581"/>
        <a:ext cx="2017901" cy="12779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05F18-D629-4F9B-9411-92B8F492DFFB}">
      <dsp:nvSpPr>
        <dsp:cNvPr id="0" name=""/>
        <dsp:cNvSpPr/>
      </dsp:nvSpPr>
      <dsp:spPr>
        <a:xfrm>
          <a:off x="2899051" y="1255"/>
          <a:ext cx="1877730" cy="187773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What games do you play?</a:t>
          </a:r>
          <a:endParaRPr lang="en-US" sz="1400" kern="1200"/>
        </a:p>
      </dsp:txBody>
      <dsp:txXfrm>
        <a:off x="3368484" y="1255"/>
        <a:ext cx="938865" cy="1549127"/>
      </dsp:txXfrm>
    </dsp:sp>
    <dsp:sp modelId="{DC7F70F4-EE00-4A0C-A1BC-4C749426A4DB}">
      <dsp:nvSpPr>
        <dsp:cNvPr id="0" name=""/>
        <dsp:cNvSpPr/>
      </dsp:nvSpPr>
      <dsp:spPr>
        <a:xfrm rot="4320000">
          <a:off x="4474377" y="1145796"/>
          <a:ext cx="1877730" cy="187773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How do you play them?</a:t>
          </a:r>
          <a:endParaRPr lang="en-US" sz="1400" kern="1200"/>
        </a:p>
      </dsp:txBody>
      <dsp:txXfrm rot="-5400000">
        <a:off x="4794939" y="1564457"/>
        <a:ext cx="1549127" cy="938865"/>
      </dsp:txXfrm>
    </dsp:sp>
    <dsp:sp modelId="{A949D261-5FF0-4AA4-807A-5A3C3133799D}">
      <dsp:nvSpPr>
        <dsp:cNvPr id="0" name=""/>
        <dsp:cNvSpPr/>
      </dsp:nvSpPr>
      <dsp:spPr>
        <a:xfrm rot="8640000">
          <a:off x="3872656" y="2997704"/>
          <a:ext cx="1877730" cy="187773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How often / how long to you play them for?</a:t>
          </a:r>
          <a:endParaRPr lang="en-US" sz="1400" kern="1200"/>
        </a:p>
      </dsp:txBody>
      <dsp:txXfrm rot="10800000">
        <a:off x="4438662" y="3294928"/>
        <a:ext cx="938865" cy="1549127"/>
      </dsp:txXfrm>
    </dsp:sp>
    <dsp:sp modelId="{5ACBADAD-4404-4936-A0FF-DD6897DA831B}">
      <dsp:nvSpPr>
        <dsp:cNvPr id="0" name=""/>
        <dsp:cNvSpPr/>
      </dsp:nvSpPr>
      <dsp:spPr>
        <a:xfrm rot="12960000">
          <a:off x="1925445" y="2997704"/>
          <a:ext cx="1877730" cy="187773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What’s the most popular method of play?</a:t>
          </a:r>
          <a:endParaRPr lang="en-US" sz="1400" kern="1200"/>
        </a:p>
      </dsp:txBody>
      <dsp:txXfrm rot="10800000">
        <a:off x="2298303" y="3294928"/>
        <a:ext cx="938865" cy="1549127"/>
      </dsp:txXfrm>
    </dsp:sp>
    <dsp:sp modelId="{2137739C-BEBC-4114-BBCF-3A93E32C8042}">
      <dsp:nvSpPr>
        <dsp:cNvPr id="0" name=""/>
        <dsp:cNvSpPr/>
      </dsp:nvSpPr>
      <dsp:spPr>
        <a:xfrm rot="17280000">
          <a:off x="1323724" y="1145796"/>
          <a:ext cx="1877730" cy="187773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Why do you play games?</a:t>
          </a:r>
          <a:endParaRPr lang="en-US" sz="1400" kern="1200"/>
        </a:p>
      </dsp:txBody>
      <dsp:txXfrm rot="5400000">
        <a:off x="1331766" y="1564456"/>
        <a:ext cx="1549127" cy="9388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3D259-6E59-4BDA-BBAB-18C58B8C23F6}">
      <dsp:nvSpPr>
        <dsp:cNvPr id="0" name=""/>
        <dsp:cNvSpPr/>
      </dsp:nvSpPr>
      <dsp:spPr>
        <a:xfrm>
          <a:off x="0" y="1687"/>
          <a:ext cx="7375152" cy="8550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B04DBF-BD6C-4F2F-9FD1-F17B9F86EE4A}">
      <dsp:nvSpPr>
        <dsp:cNvPr id="0" name=""/>
        <dsp:cNvSpPr/>
      </dsp:nvSpPr>
      <dsp:spPr>
        <a:xfrm>
          <a:off x="258647" y="194069"/>
          <a:ext cx="470268" cy="4702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1C2FB-6C39-4573-BA53-C7FF2CD88020}">
      <dsp:nvSpPr>
        <dsp:cNvPr id="0" name=""/>
        <dsp:cNvSpPr/>
      </dsp:nvSpPr>
      <dsp:spPr>
        <a:xfrm>
          <a:off x="987563" y="1687"/>
          <a:ext cx="6387588" cy="855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91" tIns="90491" rIns="90491" bIns="90491" numCol="1" spcCol="1270" anchor="ctr" anchorCtr="0">
          <a:noAutofit/>
        </a:bodyPr>
        <a:lstStyle/>
        <a:p>
          <a:pPr marL="0" lvl="0" indent="0" algn="l" defTabSz="711200">
            <a:lnSpc>
              <a:spcPct val="100000"/>
            </a:lnSpc>
            <a:spcBef>
              <a:spcPct val="0"/>
            </a:spcBef>
            <a:spcAft>
              <a:spcPct val="35000"/>
            </a:spcAft>
            <a:buNone/>
          </a:pPr>
          <a:r>
            <a:rPr lang="en-GB" sz="1600" b="1" kern="1200"/>
            <a:t>Take 5 minutes to list/create a thought shower identifying the types of microtransactions you are aware of.</a:t>
          </a:r>
          <a:endParaRPr lang="en-US" sz="1600" kern="1200"/>
        </a:p>
      </dsp:txBody>
      <dsp:txXfrm>
        <a:off x="987563" y="1687"/>
        <a:ext cx="6387588" cy="855033"/>
      </dsp:txXfrm>
    </dsp:sp>
    <dsp:sp modelId="{9BD9BA5F-87AD-480A-B7E0-5DE0B0483CA1}">
      <dsp:nvSpPr>
        <dsp:cNvPr id="0" name=""/>
        <dsp:cNvSpPr/>
      </dsp:nvSpPr>
      <dsp:spPr>
        <a:xfrm>
          <a:off x="0" y="1070478"/>
          <a:ext cx="7375152" cy="8550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11814-DBCC-4587-A681-12F0AE54D858}">
      <dsp:nvSpPr>
        <dsp:cNvPr id="0" name=""/>
        <dsp:cNvSpPr/>
      </dsp:nvSpPr>
      <dsp:spPr>
        <a:xfrm>
          <a:off x="258647" y="1262861"/>
          <a:ext cx="470268" cy="4702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972E6-AC6E-4023-93C9-985E8265F2E6}">
      <dsp:nvSpPr>
        <dsp:cNvPr id="0" name=""/>
        <dsp:cNvSpPr/>
      </dsp:nvSpPr>
      <dsp:spPr>
        <a:xfrm>
          <a:off x="987563" y="1070478"/>
          <a:ext cx="6387588" cy="855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91" tIns="90491" rIns="90491" bIns="90491" numCol="1" spcCol="1270" anchor="ctr" anchorCtr="0">
          <a:noAutofit/>
        </a:bodyPr>
        <a:lstStyle/>
        <a:p>
          <a:pPr marL="0" lvl="0" indent="0" algn="l" defTabSz="711200">
            <a:lnSpc>
              <a:spcPct val="100000"/>
            </a:lnSpc>
            <a:spcBef>
              <a:spcPct val="0"/>
            </a:spcBef>
            <a:spcAft>
              <a:spcPct val="35000"/>
            </a:spcAft>
            <a:buNone/>
          </a:pPr>
          <a:r>
            <a:rPr lang="en-GB" sz="1600" b="1" kern="1200"/>
            <a:t>A definition:</a:t>
          </a:r>
          <a:r>
            <a:rPr lang="en-GB" sz="1600" kern="1200"/>
            <a:t> A microtransaction is anything you pay extra for in a video game outside of the initial purchase.</a:t>
          </a:r>
          <a:endParaRPr lang="en-US" sz="1600" kern="1200"/>
        </a:p>
      </dsp:txBody>
      <dsp:txXfrm>
        <a:off x="987563" y="1070478"/>
        <a:ext cx="6387588" cy="855033"/>
      </dsp:txXfrm>
    </dsp:sp>
    <dsp:sp modelId="{4588CF40-7154-4C90-AD69-DB83C10340C7}">
      <dsp:nvSpPr>
        <dsp:cNvPr id="0" name=""/>
        <dsp:cNvSpPr/>
      </dsp:nvSpPr>
      <dsp:spPr>
        <a:xfrm>
          <a:off x="0" y="2139270"/>
          <a:ext cx="7375152" cy="8550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F70E3-EA85-4600-B082-AC0717724AFC}">
      <dsp:nvSpPr>
        <dsp:cNvPr id="0" name=""/>
        <dsp:cNvSpPr/>
      </dsp:nvSpPr>
      <dsp:spPr>
        <a:xfrm>
          <a:off x="258647" y="2331652"/>
          <a:ext cx="470268" cy="4702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18166A-C8CC-47F8-9894-4B0EDFFC8680}">
      <dsp:nvSpPr>
        <dsp:cNvPr id="0" name=""/>
        <dsp:cNvSpPr/>
      </dsp:nvSpPr>
      <dsp:spPr>
        <a:xfrm>
          <a:off x="987563" y="2139270"/>
          <a:ext cx="6387588" cy="855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91" tIns="90491" rIns="90491" bIns="90491" numCol="1" spcCol="1270" anchor="ctr" anchorCtr="0">
          <a:noAutofit/>
        </a:bodyPr>
        <a:lstStyle/>
        <a:p>
          <a:pPr marL="0" lvl="0" indent="0" algn="l" defTabSz="711200">
            <a:lnSpc>
              <a:spcPct val="100000"/>
            </a:lnSpc>
            <a:spcBef>
              <a:spcPct val="0"/>
            </a:spcBef>
            <a:spcAft>
              <a:spcPct val="35000"/>
            </a:spcAft>
            <a:buNone/>
          </a:pPr>
          <a:r>
            <a:rPr lang="en-GB" sz="1600" kern="1200"/>
            <a:t>Check this out:</a:t>
          </a:r>
          <a:r>
            <a:rPr lang="en-GB" sz="1600" u="sng" kern="1200"/>
            <a:t> </a:t>
          </a:r>
          <a:r>
            <a:rPr lang="en-GB" sz="1600" u="sng" kern="1200">
              <a:hlinkClick xmlns:r="http://schemas.openxmlformats.org/officeDocument/2006/relationships" r:id="rId7"/>
            </a:rPr>
            <a:t>https://www.gamespot.com/articles/microtransactions-explained-heres-what-you-need-to/1100-6456995/</a:t>
          </a:r>
          <a:endParaRPr lang="en-US" sz="1600" kern="1200"/>
        </a:p>
      </dsp:txBody>
      <dsp:txXfrm>
        <a:off x="987563" y="2139270"/>
        <a:ext cx="6387588" cy="855033"/>
      </dsp:txXfrm>
    </dsp:sp>
    <dsp:sp modelId="{E3F8A3D4-D6B2-453E-9AC7-B8D0D178089A}">
      <dsp:nvSpPr>
        <dsp:cNvPr id="0" name=""/>
        <dsp:cNvSpPr/>
      </dsp:nvSpPr>
      <dsp:spPr>
        <a:xfrm>
          <a:off x="0" y="3208061"/>
          <a:ext cx="7375152" cy="8550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20168-971C-475E-B390-BC34E21B12CD}">
      <dsp:nvSpPr>
        <dsp:cNvPr id="0" name=""/>
        <dsp:cNvSpPr/>
      </dsp:nvSpPr>
      <dsp:spPr>
        <a:xfrm>
          <a:off x="258647" y="3400444"/>
          <a:ext cx="470268" cy="470268"/>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2B177-7EBF-4F2C-A735-DD31231D53DF}">
      <dsp:nvSpPr>
        <dsp:cNvPr id="0" name=""/>
        <dsp:cNvSpPr/>
      </dsp:nvSpPr>
      <dsp:spPr>
        <a:xfrm>
          <a:off x="987563" y="3208061"/>
          <a:ext cx="6387588" cy="855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91" tIns="90491" rIns="90491" bIns="90491" numCol="1" spcCol="1270" anchor="ctr" anchorCtr="0">
          <a:noAutofit/>
        </a:bodyPr>
        <a:lstStyle/>
        <a:p>
          <a:pPr marL="0" lvl="0" indent="0" algn="l" defTabSz="711200">
            <a:lnSpc>
              <a:spcPct val="100000"/>
            </a:lnSpc>
            <a:spcBef>
              <a:spcPct val="0"/>
            </a:spcBef>
            <a:spcAft>
              <a:spcPct val="35000"/>
            </a:spcAft>
            <a:buNone/>
          </a:pPr>
          <a:r>
            <a:rPr lang="en-GB" sz="1600" kern="1200"/>
            <a:t>Add any additional information to your thought shower, have you seen them in the games you play? How do they make you feel?</a:t>
          </a:r>
          <a:endParaRPr lang="en-US" sz="1600" kern="1200"/>
        </a:p>
      </dsp:txBody>
      <dsp:txXfrm>
        <a:off x="987563" y="3208061"/>
        <a:ext cx="6387588" cy="8550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75F4F-17CE-487E-9B69-DAACEED1399F}">
      <dsp:nvSpPr>
        <dsp:cNvPr id="0" name=""/>
        <dsp:cNvSpPr/>
      </dsp:nvSpPr>
      <dsp:spPr>
        <a:xfrm>
          <a:off x="0" y="1655"/>
          <a:ext cx="643878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C7372-FB54-4615-AB8F-574C3C57D934}">
      <dsp:nvSpPr>
        <dsp:cNvPr id="0" name=""/>
        <dsp:cNvSpPr/>
      </dsp:nvSpPr>
      <dsp:spPr>
        <a:xfrm>
          <a:off x="253877" y="190490"/>
          <a:ext cx="461595" cy="4615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4F764-1855-4AB6-83E1-1F6C2C6C7017}">
      <dsp:nvSpPr>
        <dsp:cNvPr id="0" name=""/>
        <dsp:cNvSpPr/>
      </dsp:nvSpPr>
      <dsp:spPr>
        <a:xfrm>
          <a:off x="969350" y="1655"/>
          <a:ext cx="546942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understand what is meant by gambling and gaming related harm</a:t>
          </a:r>
          <a:endParaRPr lang="en-US" sz="2100" kern="1200"/>
        </a:p>
      </dsp:txBody>
      <dsp:txXfrm>
        <a:off x="969350" y="1655"/>
        <a:ext cx="5469429" cy="839264"/>
      </dsp:txXfrm>
    </dsp:sp>
    <dsp:sp modelId="{81E09AEB-A46C-423F-91A4-8B71474EB2A6}">
      <dsp:nvSpPr>
        <dsp:cNvPr id="0" name=""/>
        <dsp:cNvSpPr/>
      </dsp:nvSpPr>
      <dsp:spPr>
        <a:xfrm>
          <a:off x="0" y="1050736"/>
          <a:ext cx="643878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4660A-3E09-4AC6-962C-8348D3C9E750}">
      <dsp:nvSpPr>
        <dsp:cNvPr id="0" name=""/>
        <dsp:cNvSpPr/>
      </dsp:nvSpPr>
      <dsp:spPr>
        <a:xfrm>
          <a:off x="253877" y="1239570"/>
          <a:ext cx="461595" cy="461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35473-954D-4BA8-8E62-D4E99906BE71}">
      <dsp:nvSpPr>
        <dsp:cNvPr id="0" name=""/>
        <dsp:cNvSpPr/>
      </dsp:nvSpPr>
      <dsp:spPr>
        <a:xfrm>
          <a:off x="969350" y="1050736"/>
          <a:ext cx="546942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understand the wider impact of gambling and gaming related harm</a:t>
          </a:r>
          <a:endParaRPr lang="en-US" sz="2100" kern="1200"/>
        </a:p>
      </dsp:txBody>
      <dsp:txXfrm>
        <a:off x="969350" y="1050736"/>
        <a:ext cx="5469429" cy="839264"/>
      </dsp:txXfrm>
    </dsp:sp>
    <dsp:sp modelId="{AB09F181-EB0F-4EFA-BF32-88B03083E1CC}">
      <dsp:nvSpPr>
        <dsp:cNvPr id="0" name=""/>
        <dsp:cNvSpPr/>
      </dsp:nvSpPr>
      <dsp:spPr>
        <a:xfrm>
          <a:off x="0" y="2099816"/>
          <a:ext cx="643878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06DC6-A5AC-474F-B753-5550D1944F7D}">
      <dsp:nvSpPr>
        <dsp:cNvPr id="0" name=""/>
        <dsp:cNvSpPr/>
      </dsp:nvSpPr>
      <dsp:spPr>
        <a:xfrm>
          <a:off x="253877" y="2288650"/>
          <a:ext cx="461595" cy="4615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99E43B-044A-47AB-8FC6-926B8671824E}">
      <dsp:nvSpPr>
        <dsp:cNvPr id="0" name=""/>
        <dsp:cNvSpPr/>
      </dsp:nvSpPr>
      <dsp:spPr>
        <a:xfrm>
          <a:off x="969350" y="2099816"/>
          <a:ext cx="546942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recognise the signs of gaming and gambling related harm</a:t>
          </a:r>
          <a:endParaRPr lang="en-US" sz="2100" kern="1200"/>
        </a:p>
      </dsp:txBody>
      <dsp:txXfrm>
        <a:off x="969350" y="2099816"/>
        <a:ext cx="5469429" cy="839264"/>
      </dsp:txXfrm>
    </dsp:sp>
    <dsp:sp modelId="{68490534-2AA7-453D-8A5E-18557AB68D77}">
      <dsp:nvSpPr>
        <dsp:cNvPr id="0" name=""/>
        <dsp:cNvSpPr/>
      </dsp:nvSpPr>
      <dsp:spPr>
        <a:xfrm>
          <a:off x="0" y="3148896"/>
          <a:ext cx="643878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FAE37F-A941-4E58-B1F6-5DA048D6C4FE}">
      <dsp:nvSpPr>
        <dsp:cNvPr id="0" name=""/>
        <dsp:cNvSpPr/>
      </dsp:nvSpPr>
      <dsp:spPr>
        <a:xfrm>
          <a:off x="253877" y="3337731"/>
          <a:ext cx="461595" cy="4615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E5A61-5CB8-4C5E-9D1A-4C8E6EDDE25F}">
      <dsp:nvSpPr>
        <dsp:cNvPr id="0" name=""/>
        <dsp:cNvSpPr/>
      </dsp:nvSpPr>
      <dsp:spPr>
        <a:xfrm>
          <a:off x="969350" y="3148896"/>
          <a:ext cx="546942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be able to identify how and where to get help</a:t>
          </a:r>
          <a:endParaRPr lang="en-US" sz="2100" kern="1200"/>
        </a:p>
      </dsp:txBody>
      <dsp:txXfrm>
        <a:off x="969350" y="3148896"/>
        <a:ext cx="5469429" cy="839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4D8E1-5001-43D3-949D-BB8505C01ACF}">
      <dsp:nvSpPr>
        <dsp:cNvPr id="0" name=""/>
        <dsp:cNvSpPr/>
      </dsp:nvSpPr>
      <dsp:spPr>
        <a:xfrm>
          <a:off x="0" y="426"/>
          <a:ext cx="6312588" cy="9975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774E2-5FC2-445C-8EA9-750DE9D928CF}">
      <dsp:nvSpPr>
        <dsp:cNvPr id="0" name=""/>
        <dsp:cNvSpPr/>
      </dsp:nvSpPr>
      <dsp:spPr>
        <a:xfrm>
          <a:off x="301754" y="224871"/>
          <a:ext cx="548644" cy="548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19CF3-B2B3-4AD0-8500-0623A45EF917}">
      <dsp:nvSpPr>
        <dsp:cNvPr id="0" name=""/>
        <dsp:cNvSpPr/>
      </dsp:nvSpPr>
      <dsp:spPr>
        <a:xfrm>
          <a:off x="1152154" y="426"/>
          <a:ext cx="5160433" cy="99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3" tIns="105573" rIns="105573" bIns="105573" numCol="1" spcCol="1270" anchor="ctr" anchorCtr="0">
          <a:noAutofit/>
        </a:bodyPr>
        <a:lstStyle/>
        <a:p>
          <a:pPr marL="0" lvl="0" indent="0" algn="l" defTabSz="711200">
            <a:lnSpc>
              <a:spcPct val="100000"/>
            </a:lnSpc>
            <a:spcBef>
              <a:spcPct val="0"/>
            </a:spcBef>
            <a:spcAft>
              <a:spcPct val="35000"/>
            </a:spcAft>
            <a:buNone/>
          </a:pPr>
          <a:r>
            <a:rPr lang="en-GB" sz="1600" kern="1200"/>
            <a:t>Explore the results from the survey. On average how much time do students game? Do we think this is balanced with other activities; how could we determine this?</a:t>
          </a:r>
          <a:endParaRPr lang="en-US" sz="1600" kern="1200"/>
        </a:p>
      </dsp:txBody>
      <dsp:txXfrm>
        <a:off x="1152154" y="426"/>
        <a:ext cx="5160433" cy="997536"/>
      </dsp:txXfrm>
    </dsp:sp>
    <dsp:sp modelId="{4FF86833-1763-48E6-A33F-DDAB270B5337}">
      <dsp:nvSpPr>
        <dsp:cNvPr id="0" name=""/>
        <dsp:cNvSpPr/>
      </dsp:nvSpPr>
      <dsp:spPr>
        <a:xfrm>
          <a:off x="0" y="1247346"/>
          <a:ext cx="6312588" cy="9975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4342B9-8B23-466F-90DF-11686685DBDC}">
      <dsp:nvSpPr>
        <dsp:cNvPr id="0" name=""/>
        <dsp:cNvSpPr/>
      </dsp:nvSpPr>
      <dsp:spPr>
        <a:xfrm>
          <a:off x="301754" y="1471792"/>
          <a:ext cx="548644" cy="548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A4641-CDB4-42BC-9E25-003C7D478E4D}">
      <dsp:nvSpPr>
        <dsp:cNvPr id="0" name=""/>
        <dsp:cNvSpPr/>
      </dsp:nvSpPr>
      <dsp:spPr>
        <a:xfrm>
          <a:off x="1152154" y="1247346"/>
          <a:ext cx="5160433" cy="99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3" tIns="105573" rIns="105573" bIns="105573" numCol="1" spcCol="1270" anchor="ctr" anchorCtr="0">
          <a:noAutofit/>
        </a:bodyPr>
        <a:lstStyle/>
        <a:p>
          <a:pPr marL="0" lvl="0" indent="0" algn="l" defTabSz="711200">
            <a:lnSpc>
              <a:spcPct val="100000"/>
            </a:lnSpc>
            <a:spcBef>
              <a:spcPct val="0"/>
            </a:spcBef>
            <a:spcAft>
              <a:spcPct val="35000"/>
            </a:spcAft>
            <a:buNone/>
          </a:pPr>
          <a:r>
            <a:rPr lang="en-GB" sz="1600" kern="1200"/>
            <a:t>Are students paying to play? How might students be affording this? How could we measure the amount of money spent? </a:t>
          </a:r>
          <a:endParaRPr lang="en-US" sz="1600" kern="1200"/>
        </a:p>
      </dsp:txBody>
      <dsp:txXfrm>
        <a:off x="1152154" y="1247346"/>
        <a:ext cx="5160433" cy="997536"/>
      </dsp:txXfrm>
    </dsp:sp>
    <dsp:sp modelId="{546815FA-D17E-4FB7-9263-F52CD4437597}">
      <dsp:nvSpPr>
        <dsp:cNvPr id="0" name=""/>
        <dsp:cNvSpPr/>
      </dsp:nvSpPr>
      <dsp:spPr>
        <a:xfrm>
          <a:off x="0" y="2494266"/>
          <a:ext cx="6312588" cy="9975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9FECD-FB54-4158-BC4F-0058148C1C82}">
      <dsp:nvSpPr>
        <dsp:cNvPr id="0" name=""/>
        <dsp:cNvSpPr/>
      </dsp:nvSpPr>
      <dsp:spPr>
        <a:xfrm>
          <a:off x="301754" y="2718712"/>
          <a:ext cx="548644" cy="548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D29483-034C-4DF7-BE4E-2BCC276D0728}">
      <dsp:nvSpPr>
        <dsp:cNvPr id="0" name=""/>
        <dsp:cNvSpPr/>
      </dsp:nvSpPr>
      <dsp:spPr>
        <a:xfrm>
          <a:off x="1152154" y="2494266"/>
          <a:ext cx="5160433" cy="99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3" tIns="105573" rIns="105573" bIns="105573" numCol="1" spcCol="1270" anchor="ctr" anchorCtr="0">
          <a:noAutofit/>
        </a:bodyPr>
        <a:lstStyle/>
        <a:p>
          <a:pPr marL="0" lvl="0" indent="0" algn="l" defTabSz="711200">
            <a:lnSpc>
              <a:spcPct val="100000"/>
            </a:lnSpc>
            <a:spcBef>
              <a:spcPct val="0"/>
            </a:spcBef>
            <a:spcAft>
              <a:spcPct val="35000"/>
            </a:spcAft>
            <a:buNone/>
          </a:pPr>
          <a:r>
            <a:rPr lang="en-GB" sz="1600" kern="1200"/>
            <a:t>Do some games blur the lines with gambling? Do they feature gambling style mechanisms or encourage you to buy items?</a:t>
          </a:r>
          <a:endParaRPr lang="en-US" sz="1600" kern="1200"/>
        </a:p>
      </dsp:txBody>
      <dsp:txXfrm>
        <a:off x="1152154" y="2494266"/>
        <a:ext cx="5160433" cy="997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7FEAB-1E82-4B88-87B2-946E7C7F9263}">
      <dsp:nvSpPr>
        <dsp:cNvPr id="0" name=""/>
        <dsp:cNvSpPr/>
      </dsp:nvSpPr>
      <dsp:spPr>
        <a:xfrm>
          <a:off x="0" y="2267649"/>
          <a:ext cx="5509807" cy="14878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Why not also consider how you feel before/during and after each activity?</a:t>
          </a:r>
          <a:endParaRPr lang="en-US" sz="2000" kern="1200"/>
        </a:p>
      </dsp:txBody>
      <dsp:txXfrm>
        <a:off x="0" y="2267649"/>
        <a:ext cx="5509807" cy="1487823"/>
      </dsp:txXfrm>
    </dsp:sp>
    <dsp:sp modelId="{022314CC-ECEA-4359-8ECC-D176737FEF2A}">
      <dsp:nvSpPr>
        <dsp:cNvPr id="0" name=""/>
        <dsp:cNvSpPr/>
      </dsp:nvSpPr>
      <dsp:spPr>
        <a:xfrm rot="10800000">
          <a:off x="0" y="1694"/>
          <a:ext cx="5509807" cy="228827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Create a diary to record your activities at home over the next two weeks. You will want to measure the activities so you will need to consider the type of activity and the amount of time. </a:t>
          </a:r>
          <a:endParaRPr lang="en-US" sz="2000" kern="1200"/>
        </a:p>
      </dsp:txBody>
      <dsp:txXfrm rot="10800000">
        <a:off x="0" y="1694"/>
        <a:ext cx="5509807" cy="14868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EFCAA-1EBA-430A-BC4B-F34428B45FD2}">
      <dsp:nvSpPr>
        <dsp:cNvPr id="0" name=""/>
        <dsp:cNvSpPr/>
      </dsp:nvSpPr>
      <dsp:spPr>
        <a:xfrm>
          <a:off x="872" y="1120864"/>
          <a:ext cx="3062472" cy="19446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81D83-074C-4945-8A92-61DA947C6BB9}">
      <dsp:nvSpPr>
        <dsp:cNvPr id="0" name=""/>
        <dsp:cNvSpPr/>
      </dsp:nvSpPr>
      <dsp:spPr>
        <a:xfrm>
          <a:off x="341147" y="1444125"/>
          <a:ext cx="3062472" cy="19446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You’re playing a game in an online forum and the group begin bullying one of the players for not having the ‘right skin’. How </a:t>
          </a:r>
          <a:br>
            <a:rPr lang="en-GB" sz="1700" kern="1200"/>
          </a:br>
          <a:r>
            <a:rPr lang="en-GB" sz="1700" kern="1200"/>
            <a:t>do you think you would respond? </a:t>
          </a:r>
          <a:endParaRPr lang="en-US" sz="1700" kern="1200"/>
        </a:p>
      </dsp:txBody>
      <dsp:txXfrm>
        <a:off x="398104" y="1501082"/>
        <a:ext cx="2948558" cy="1830755"/>
      </dsp:txXfrm>
    </dsp:sp>
    <dsp:sp modelId="{1B7CBD94-60E8-4EF3-AA62-040DEE676DDD}">
      <dsp:nvSpPr>
        <dsp:cNvPr id="0" name=""/>
        <dsp:cNvSpPr/>
      </dsp:nvSpPr>
      <dsp:spPr>
        <a:xfrm>
          <a:off x="3743893" y="1120864"/>
          <a:ext cx="3062472" cy="19446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FD9FC-A71D-4BD4-93F2-4765219BA6B7}">
      <dsp:nvSpPr>
        <dsp:cNvPr id="0" name=""/>
        <dsp:cNvSpPr/>
      </dsp:nvSpPr>
      <dsp:spPr>
        <a:xfrm>
          <a:off x="4084168" y="1444125"/>
          <a:ext cx="3062472" cy="19446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Can you think of five things you </a:t>
          </a:r>
          <a:br>
            <a:rPr lang="en-GB" sz="1700" kern="1200"/>
          </a:br>
          <a:r>
            <a:rPr lang="en-GB" sz="1700" kern="1200"/>
            <a:t>could try to stop this/assist the </a:t>
          </a:r>
          <a:br>
            <a:rPr lang="en-GB" sz="1700" kern="1200"/>
          </a:br>
          <a:r>
            <a:rPr lang="en-GB" sz="1700" kern="1200"/>
            <a:t>person being bullied?</a:t>
          </a:r>
          <a:endParaRPr lang="en-US" sz="1700" kern="1200"/>
        </a:p>
      </dsp:txBody>
      <dsp:txXfrm>
        <a:off x="4141125" y="1501082"/>
        <a:ext cx="2948558" cy="18307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73493-AF88-4092-9477-8BD1A89CB7AE}">
      <dsp:nvSpPr>
        <dsp:cNvPr id="0" name=""/>
        <dsp:cNvSpPr/>
      </dsp:nvSpPr>
      <dsp:spPr>
        <a:xfrm>
          <a:off x="0" y="0"/>
          <a:ext cx="572305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82D47C-FECD-4068-AEE8-81B6D9FF00E6}">
      <dsp:nvSpPr>
        <dsp:cNvPr id="0" name=""/>
        <dsp:cNvSpPr/>
      </dsp:nvSpPr>
      <dsp:spPr>
        <a:xfrm>
          <a:off x="0" y="0"/>
          <a:ext cx="1144610" cy="4512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t>Discuss and answer the following questions:</a:t>
          </a:r>
          <a:endParaRPr lang="en-US" sz="1800" b="1" kern="1200"/>
        </a:p>
      </dsp:txBody>
      <dsp:txXfrm>
        <a:off x="0" y="0"/>
        <a:ext cx="1144610" cy="4512254"/>
      </dsp:txXfrm>
    </dsp:sp>
    <dsp:sp modelId="{A93A19AB-6195-4B4D-89AC-8EC078E35CB5}">
      <dsp:nvSpPr>
        <dsp:cNvPr id="0" name=""/>
        <dsp:cNvSpPr/>
      </dsp:nvSpPr>
      <dsp:spPr>
        <a:xfrm>
          <a:off x="1230456" y="30459"/>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What is Esports?</a:t>
          </a:r>
          <a:endParaRPr lang="en-US" sz="1700" kern="1200"/>
        </a:p>
      </dsp:txBody>
      <dsp:txXfrm>
        <a:off x="1230456" y="30459"/>
        <a:ext cx="4492597" cy="609198"/>
      </dsp:txXfrm>
    </dsp:sp>
    <dsp:sp modelId="{741250F5-B6CF-4467-A04E-D7F3CD781EEF}">
      <dsp:nvSpPr>
        <dsp:cNvPr id="0" name=""/>
        <dsp:cNvSpPr/>
      </dsp:nvSpPr>
      <dsp:spPr>
        <a:xfrm>
          <a:off x="1144610" y="639658"/>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62D5D7-68B8-4287-82E1-69F9818F9868}">
      <dsp:nvSpPr>
        <dsp:cNvPr id="0" name=""/>
        <dsp:cNvSpPr/>
      </dsp:nvSpPr>
      <dsp:spPr>
        <a:xfrm>
          <a:off x="1230456" y="670118"/>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How much do you think </a:t>
          </a:r>
          <a:r>
            <a:rPr lang="en-GB" sz="1700" kern="1200" err="1"/>
            <a:t>ESports</a:t>
          </a:r>
          <a:r>
            <a:rPr lang="en-GB" sz="1700" kern="1200"/>
            <a:t> is worth?</a:t>
          </a:r>
          <a:endParaRPr lang="en-US" sz="1700" kern="1200"/>
        </a:p>
      </dsp:txBody>
      <dsp:txXfrm>
        <a:off x="1230456" y="670118"/>
        <a:ext cx="4492597" cy="609198"/>
      </dsp:txXfrm>
    </dsp:sp>
    <dsp:sp modelId="{AF4747D0-447A-4349-9ED8-F02AB165749B}">
      <dsp:nvSpPr>
        <dsp:cNvPr id="0" name=""/>
        <dsp:cNvSpPr/>
      </dsp:nvSpPr>
      <dsp:spPr>
        <a:xfrm>
          <a:off x="1144610" y="1279316"/>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66E26-6539-4AC0-955A-1D0857E804C8}">
      <dsp:nvSpPr>
        <dsp:cNvPr id="0" name=""/>
        <dsp:cNvSpPr/>
      </dsp:nvSpPr>
      <dsp:spPr>
        <a:xfrm>
          <a:off x="1230456" y="1309776"/>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Do you know of any professional players?</a:t>
          </a:r>
          <a:endParaRPr lang="en-US" sz="1700" kern="1200"/>
        </a:p>
      </dsp:txBody>
      <dsp:txXfrm>
        <a:off x="1230456" y="1309776"/>
        <a:ext cx="4492597" cy="609198"/>
      </dsp:txXfrm>
    </dsp:sp>
    <dsp:sp modelId="{47AB5211-74BF-4014-AB57-473A9ECE80BC}">
      <dsp:nvSpPr>
        <dsp:cNvPr id="0" name=""/>
        <dsp:cNvSpPr/>
      </dsp:nvSpPr>
      <dsp:spPr>
        <a:xfrm>
          <a:off x="1144610" y="1918974"/>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A10BF3-F890-4467-9459-9748CF96AAAD}">
      <dsp:nvSpPr>
        <dsp:cNvPr id="0" name=""/>
        <dsp:cNvSpPr/>
      </dsp:nvSpPr>
      <dsp:spPr>
        <a:xfrm>
          <a:off x="1230456" y="1949434"/>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How old do you think the best player is?</a:t>
          </a:r>
          <a:endParaRPr lang="en-US" sz="1700" kern="1200"/>
        </a:p>
      </dsp:txBody>
      <dsp:txXfrm>
        <a:off x="1230456" y="1949434"/>
        <a:ext cx="4492597" cy="609198"/>
      </dsp:txXfrm>
    </dsp:sp>
    <dsp:sp modelId="{C711AA12-9635-43E8-852A-4DE388CA9DAB}">
      <dsp:nvSpPr>
        <dsp:cNvPr id="0" name=""/>
        <dsp:cNvSpPr/>
      </dsp:nvSpPr>
      <dsp:spPr>
        <a:xfrm>
          <a:off x="1144610" y="2558633"/>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B916CE-E023-4BF1-9C34-D31DF0F0D703}">
      <dsp:nvSpPr>
        <dsp:cNvPr id="0" name=""/>
        <dsp:cNvSpPr/>
      </dsp:nvSpPr>
      <dsp:spPr>
        <a:xfrm>
          <a:off x="1230456" y="2589093"/>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What do you think are the pros of being </a:t>
          </a:r>
          <a:br>
            <a:rPr lang="en-GB" sz="1700" kern="1200"/>
          </a:br>
          <a:r>
            <a:rPr lang="en-GB" sz="1700" kern="1200"/>
            <a:t>an Esports professional?</a:t>
          </a:r>
          <a:endParaRPr lang="en-US" sz="1700" kern="1200"/>
        </a:p>
      </dsp:txBody>
      <dsp:txXfrm>
        <a:off x="1230456" y="2589093"/>
        <a:ext cx="4492597" cy="609198"/>
      </dsp:txXfrm>
    </dsp:sp>
    <dsp:sp modelId="{9960C468-9C2A-4112-A189-2F067BEBEC18}">
      <dsp:nvSpPr>
        <dsp:cNvPr id="0" name=""/>
        <dsp:cNvSpPr/>
      </dsp:nvSpPr>
      <dsp:spPr>
        <a:xfrm>
          <a:off x="1144610" y="3198291"/>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0951C-E713-424A-8A3B-0CD6439D5934}">
      <dsp:nvSpPr>
        <dsp:cNvPr id="0" name=""/>
        <dsp:cNvSpPr/>
      </dsp:nvSpPr>
      <dsp:spPr>
        <a:xfrm>
          <a:off x="1230456" y="3228751"/>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What are the negatives?</a:t>
          </a:r>
          <a:endParaRPr lang="en-US" sz="1700" kern="1200"/>
        </a:p>
      </dsp:txBody>
      <dsp:txXfrm>
        <a:off x="1230456" y="3228751"/>
        <a:ext cx="4492597" cy="609198"/>
      </dsp:txXfrm>
    </dsp:sp>
    <dsp:sp modelId="{BBA0DF90-28DB-4596-B416-00922D109057}">
      <dsp:nvSpPr>
        <dsp:cNvPr id="0" name=""/>
        <dsp:cNvSpPr/>
      </dsp:nvSpPr>
      <dsp:spPr>
        <a:xfrm>
          <a:off x="1144610" y="3837949"/>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E3FF9-37C9-41A3-A508-BB2BF0167396}">
      <dsp:nvSpPr>
        <dsp:cNvPr id="0" name=""/>
        <dsp:cNvSpPr/>
      </dsp:nvSpPr>
      <dsp:spPr>
        <a:xfrm>
          <a:off x="1230456" y="3868409"/>
          <a:ext cx="4492597" cy="609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What do you think it takes to become </a:t>
          </a:r>
          <a:br>
            <a:rPr lang="en-GB" sz="1700" kern="1200"/>
          </a:br>
          <a:r>
            <a:rPr lang="en-GB" sz="1700" kern="1200"/>
            <a:t>a professional?</a:t>
          </a:r>
          <a:endParaRPr lang="en-US" sz="1700" kern="1200"/>
        </a:p>
      </dsp:txBody>
      <dsp:txXfrm>
        <a:off x="1230456" y="3868409"/>
        <a:ext cx="4492597" cy="609198"/>
      </dsp:txXfrm>
    </dsp:sp>
    <dsp:sp modelId="{F3B967F7-9D9F-4561-BE7B-F180DFBA40A4}">
      <dsp:nvSpPr>
        <dsp:cNvPr id="0" name=""/>
        <dsp:cNvSpPr/>
      </dsp:nvSpPr>
      <dsp:spPr>
        <a:xfrm>
          <a:off x="1144610" y="4477607"/>
          <a:ext cx="457844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C8299-EC58-4E14-91DC-717B795B3F66}">
      <dsp:nvSpPr>
        <dsp:cNvPr id="0" name=""/>
        <dsp:cNvSpPr/>
      </dsp:nvSpPr>
      <dsp:spPr>
        <a:xfrm>
          <a:off x="0" y="393253"/>
          <a:ext cx="7453095" cy="7260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B24359-F17B-4DFB-9EAB-97F436D1F87C}">
      <dsp:nvSpPr>
        <dsp:cNvPr id="0" name=""/>
        <dsp:cNvSpPr/>
      </dsp:nvSpPr>
      <dsp:spPr>
        <a:xfrm>
          <a:off x="219617" y="556605"/>
          <a:ext cx="399303" cy="399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2266F-873F-4160-A100-89B48DE12D9F}">
      <dsp:nvSpPr>
        <dsp:cNvPr id="0" name=""/>
        <dsp:cNvSpPr/>
      </dsp:nvSpPr>
      <dsp:spPr>
        <a:xfrm>
          <a:off x="838538" y="393253"/>
          <a:ext cx="6614556" cy="72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36" tIns="76836" rIns="76836" bIns="76836" numCol="1" spcCol="1270" anchor="ctr" anchorCtr="0">
          <a:noAutofit/>
        </a:bodyPr>
        <a:lstStyle/>
        <a:p>
          <a:pPr marL="0" lvl="0" indent="0" algn="l" defTabSz="755650">
            <a:lnSpc>
              <a:spcPct val="100000"/>
            </a:lnSpc>
            <a:spcBef>
              <a:spcPct val="0"/>
            </a:spcBef>
            <a:spcAft>
              <a:spcPct val="35000"/>
            </a:spcAft>
            <a:buNone/>
          </a:pPr>
          <a:r>
            <a:rPr lang="en-GB" sz="1700" kern="1200"/>
            <a:t>In groups, create a thought shower using the title LOOT BOXES. Provide a definition for someone who might not know what these are.</a:t>
          </a:r>
          <a:endParaRPr lang="en-US" sz="1700" kern="1200"/>
        </a:p>
      </dsp:txBody>
      <dsp:txXfrm>
        <a:off x="838538" y="393253"/>
        <a:ext cx="6614556" cy="726007"/>
      </dsp:txXfrm>
    </dsp:sp>
    <dsp:sp modelId="{2C316408-6ACC-4E71-A6AD-6D30623DDA0C}">
      <dsp:nvSpPr>
        <dsp:cNvPr id="0" name=""/>
        <dsp:cNvSpPr/>
      </dsp:nvSpPr>
      <dsp:spPr>
        <a:xfrm>
          <a:off x="0" y="1300762"/>
          <a:ext cx="7453095" cy="7260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9AD93-04C6-42DA-B0C3-4CC572303DEF}">
      <dsp:nvSpPr>
        <dsp:cNvPr id="0" name=""/>
        <dsp:cNvSpPr/>
      </dsp:nvSpPr>
      <dsp:spPr>
        <a:xfrm>
          <a:off x="219617" y="1464114"/>
          <a:ext cx="399303" cy="399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485B2-52CE-42C7-8C4B-7C2BEF2CBAF6}">
      <dsp:nvSpPr>
        <dsp:cNvPr id="0" name=""/>
        <dsp:cNvSpPr/>
      </dsp:nvSpPr>
      <dsp:spPr>
        <a:xfrm>
          <a:off x="838538" y="1300762"/>
          <a:ext cx="6614556" cy="72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836" tIns="76836" rIns="76836" bIns="76836" numCol="1" spcCol="1270" anchor="ctr" anchorCtr="0">
          <a:noAutofit/>
        </a:bodyPr>
        <a:lstStyle/>
        <a:p>
          <a:pPr marL="0" lvl="0" indent="0" algn="l" defTabSz="755650">
            <a:lnSpc>
              <a:spcPct val="100000"/>
            </a:lnSpc>
            <a:spcBef>
              <a:spcPct val="0"/>
            </a:spcBef>
            <a:spcAft>
              <a:spcPct val="35000"/>
            </a:spcAft>
            <a:buNone/>
          </a:pPr>
          <a:r>
            <a:rPr lang="en-GB" sz="1700" kern="1200"/>
            <a:t>How do you get them? Discuss your experiences with the class.</a:t>
          </a:r>
          <a:endParaRPr lang="en-US" sz="1700" kern="1200"/>
        </a:p>
      </dsp:txBody>
      <dsp:txXfrm>
        <a:off x="838538" y="1300762"/>
        <a:ext cx="6614556" cy="7260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40304-E1D6-45CC-9AB1-5F1004369D65}">
      <dsp:nvSpPr>
        <dsp:cNvPr id="0" name=""/>
        <dsp:cNvSpPr/>
      </dsp:nvSpPr>
      <dsp:spPr>
        <a:xfrm>
          <a:off x="0" y="2357019"/>
          <a:ext cx="6187002" cy="15464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Prepare a five-minute presentation to share your responses.</a:t>
          </a:r>
          <a:endParaRPr lang="en-US" sz="2200" kern="1200"/>
        </a:p>
      </dsp:txBody>
      <dsp:txXfrm>
        <a:off x="0" y="2357019"/>
        <a:ext cx="6187002" cy="1546459"/>
      </dsp:txXfrm>
    </dsp:sp>
    <dsp:sp modelId="{F07F2C6F-DFB3-4BE9-AED1-2CD6B429129C}">
      <dsp:nvSpPr>
        <dsp:cNvPr id="0" name=""/>
        <dsp:cNvSpPr/>
      </dsp:nvSpPr>
      <dsp:spPr>
        <a:xfrm rot="10800000">
          <a:off x="0" y="1760"/>
          <a:ext cx="6187002" cy="23784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a:t>Explore the resources provided detailing the probability of buying coveted items. Do you think children would be more/less likely to spend their money on these items if they knew the odds?</a:t>
          </a:r>
          <a:endParaRPr lang="en-US" sz="2200" kern="1200"/>
        </a:p>
      </dsp:txBody>
      <dsp:txXfrm rot="10800000">
        <a:off x="0" y="1760"/>
        <a:ext cx="6187002" cy="15454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983BB-5F57-4946-8610-1495EB0B9F60}">
      <dsp:nvSpPr>
        <dsp:cNvPr id="0" name=""/>
        <dsp:cNvSpPr/>
      </dsp:nvSpPr>
      <dsp:spPr>
        <a:xfrm>
          <a:off x="858" y="751502"/>
          <a:ext cx="2813614" cy="281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a:t>Deliver your presentation to the class.</a:t>
          </a:r>
          <a:endParaRPr lang="en-US" sz="2100" kern="1200"/>
        </a:p>
      </dsp:txBody>
      <dsp:txXfrm>
        <a:off x="412902" y="1163546"/>
        <a:ext cx="1989526" cy="1989526"/>
      </dsp:txXfrm>
    </dsp:sp>
    <dsp:sp modelId="{B9CBE130-CAF3-4766-A022-690F0C70596E}">
      <dsp:nvSpPr>
        <dsp:cNvPr id="0" name=""/>
        <dsp:cNvSpPr/>
      </dsp:nvSpPr>
      <dsp:spPr>
        <a:xfrm rot="5400000">
          <a:off x="3046596" y="1785506"/>
          <a:ext cx="984764" cy="745607"/>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315FBD-CF06-47D6-80A7-D3346A94C940}">
      <dsp:nvSpPr>
        <dsp:cNvPr id="0" name=""/>
        <dsp:cNvSpPr/>
      </dsp:nvSpPr>
      <dsp:spPr>
        <a:xfrm>
          <a:off x="4221280" y="751502"/>
          <a:ext cx="2813614" cy="28136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a:p>
          <a:pPr marL="0" lvl="0" indent="0" algn="ctr" defTabSz="933450">
            <a:lnSpc>
              <a:spcPct val="90000"/>
            </a:lnSpc>
            <a:spcBef>
              <a:spcPct val="0"/>
            </a:spcBef>
            <a:spcAft>
              <a:spcPct val="35000"/>
            </a:spcAft>
            <a:buNone/>
          </a:pPr>
          <a:r>
            <a:rPr lang="en-US" sz="2100" kern="1200"/>
            <a:t>Take questions and consider how we safeguard people.</a:t>
          </a:r>
        </a:p>
      </dsp:txBody>
      <dsp:txXfrm>
        <a:off x="4633324" y="1163546"/>
        <a:ext cx="1989526" cy="19895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2436C-4956-4D3A-A659-940A19ED53FD}">
      <dsp:nvSpPr>
        <dsp:cNvPr id="0" name=""/>
        <dsp:cNvSpPr/>
      </dsp:nvSpPr>
      <dsp:spPr>
        <a:xfrm>
          <a:off x="0" y="1559"/>
          <a:ext cx="9296476" cy="790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96F57-7531-492B-9BFB-29970579872A}">
      <dsp:nvSpPr>
        <dsp:cNvPr id="0" name=""/>
        <dsp:cNvSpPr/>
      </dsp:nvSpPr>
      <dsp:spPr>
        <a:xfrm>
          <a:off x="239073" y="179382"/>
          <a:ext cx="434679" cy="4346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C030B-CC53-43D0-A6CE-029D906C3E21}">
      <dsp:nvSpPr>
        <dsp:cNvPr id="0" name=""/>
        <dsp:cNvSpPr/>
      </dsp:nvSpPr>
      <dsp:spPr>
        <a:xfrm>
          <a:off x="912826" y="1559"/>
          <a:ext cx="8383650" cy="79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43" tIns="83643" rIns="83643" bIns="83643" numCol="1" spcCol="1270" anchor="ctr" anchorCtr="0">
          <a:noAutofit/>
        </a:bodyPr>
        <a:lstStyle/>
        <a:p>
          <a:pPr marL="0" lvl="0" indent="0" algn="l" defTabSz="977900">
            <a:lnSpc>
              <a:spcPct val="100000"/>
            </a:lnSpc>
            <a:spcBef>
              <a:spcPct val="0"/>
            </a:spcBef>
            <a:spcAft>
              <a:spcPct val="35000"/>
            </a:spcAft>
            <a:buNone/>
          </a:pPr>
          <a:r>
            <a:rPr lang="en-GB" sz="2200" kern="1200"/>
            <a:t>How do gambling companies make their money?</a:t>
          </a:r>
          <a:endParaRPr lang="en-US" sz="2200" kern="1200"/>
        </a:p>
      </dsp:txBody>
      <dsp:txXfrm>
        <a:off x="912826" y="1559"/>
        <a:ext cx="8383650" cy="790325"/>
      </dsp:txXfrm>
    </dsp:sp>
    <dsp:sp modelId="{2BA484C5-983A-4138-A51D-BFFA9196DE95}">
      <dsp:nvSpPr>
        <dsp:cNvPr id="0" name=""/>
        <dsp:cNvSpPr/>
      </dsp:nvSpPr>
      <dsp:spPr>
        <a:xfrm>
          <a:off x="0" y="989466"/>
          <a:ext cx="9296476" cy="790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4576A-2B10-40F8-A74C-9FA202D126C6}">
      <dsp:nvSpPr>
        <dsp:cNvPr id="0" name=""/>
        <dsp:cNvSpPr/>
      </dsp:nvSpPr>
      <dsp:spPr>
        <a:xfrm>
          <a:off x="239073" y="1167290"/>
          <a:ext cx="434679" cy="4346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BFA03A-8F57-4FCE-BAE7-2F93444E3A88}">
      <dsp:nvSpPr>
        <dsp:cNvPr id="0" name=""/>
        <dsp:cNvSpPr/>
      </dsp:nvSpPr>
      <dsp:spPr>
        <a:xfrm>
          <a:off x="912826" y="989466"/>
          <a:ext cx="8383650" cy="79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43" tIns="83643" rIns="83643" bIns="83643" numCol="1" spcCol="1270" anchor="ctr" anchorCtr="0">
          <a:noAutofit/>
        </a:bodyPr>
        <a:lstStyle/>
        <a:p>
          <a:pPr marL="0" lvl="0" indent="0" algn="l" defTabSz="977900">
            <a:lnSpc>
              <a:spcPct val="100000"/>
            </a:lnSpc>
            <a:spcBef>
              <a:spcPct val="0"/>
            </a:spcBef>
            <a:spcAft>
              <a:spcPct val="35000"/>
            </a:spcAft>
            <a:buNone/>
          </a:pPr>
          <a:r>
            <a:rPr lang="en-GB" sz="2200" kern="1200"/>
            <a:t>Are young people aware of the probability of them winning?</a:t>
          </a:r>
          <a:endParaRPr lang="en-US" sz="2200" kern="1200"/>
        </a:p>
      </dsp:txBody>
      <dsp:txXfrm>
        <a:off x="912826" y="989466"/>
        <a:ext cx="8383650" cy="790325"/>
      </dsp:txXfrm>
    </dsp:sp>
    <dsp:sp modelId="{4E5E3A74-ACEE-4453-8BD8-C328751D8448}">
      <dsp:nvSpPr>
        <dsp:cNvPr id="0" name=""/>
        <dsp:cNvSpPr/>
      </dsp:nvSpPr>
      <dsp:spPr>
        <a:xfrm>
          <a:off x="0" y="1977374"/>
          <a:ext cx="9296476" cy="790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90AF6-C610-4E5E-8737-B7159BCD817C}">
      <dsp:nvSpPr>
        <dsp:cNvPr id="0" name=""/>
        <dsp:cNvSpPr/>
      </dsp:nvSpPr>
      <dsp:spPr>
        <a:xfrm>
          <a:off x="239073" y="2155197"/>
          <a:ext cx="434679" cy="4346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38FA4-A1C2-419C-9EEE-EBDF6453FFF0}">
      <dsp:nvSpPr>
        <dsp:cNvPr id="0" name=""/>
        <dsp:cNvSpPr/>
      </dsp:nvSpPr>
      <dsp:spPr>
        <a:xfrm>
          <a:off x="912826" y="1977374"/>
          <a:ext cx="8383650" cy="79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43" tIns="83643" rIns="83643" bIns="83643" numCol="1" spcCol="1270" anchor="ctr" anchorCtr="0">
          <a:noAutofit/>
        </a:bodyPr>
        <a:lstStyle/>
        <a:p>
          <a:pPr marL="0" lvl="0" indent="0" algn="l" defTabSz="977900">
            <a:lnSpc>
              <a:spcPct val="100000"/>
            </a:lnSpc>
            <a:spcBef>
              <a:spcPct val="0"/>
            </a:spcBef>
            <a:spcAft>
              <a:spcPct val="35000"/>
            </a:spcAft>
            <a:buNone/>
          </a:pPr>
          <a:r>
            <a:rPr lang="en-GB" sz="2200" kern="1200"/>
            <a:t>Do you think this would impact the likelihood of them participating?</a:t>
          </a:r>
          <a:endParaRPr lang="en-US" sz="2200" kern="1200"/>
        </a:p>
      </dsp:txBody>
      <dsp:txXfrm>
        <a:off x="912826" y="1977374"/>
        <a:ext cx="8383650" cy="790325"/>
      </dsp:txXfrm>
    </dsp:sp>
    <dsp:sp modelId="{302451F1-CBE9-45CF-9596-606DBB00D8BA}">
      <dsp:nvSpPr>
        <dsp:cNvPr id="0" name=""/>
        <dsp:cNvSpPr/>
      </dsp:nvSpPr>
      <dsp:spPr>
        <a:xfrm>
          <a:off x="0" y="2965281"/>
          <a:ext cx="9296476" cy="7903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A8CC65-5D4E-4840-A6B5-8B9A39BE04AD}">
      <dsp:nvSpPr>
        <dsp:cNvPr id="0" name=""/>
        <dsp:cNvSpPr/>
      </dsp:nvSpPr>
      <dsp:spPr>
        <a:xfrm>
          <a:off x="239073" y="3143105"/>
          <a:ext cx="434679" cy="4346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CF07F-158A-493C-B27A-775A7E253CF2}">
      <dsp:nvSpPr>
        <dsp:cNvPr id="0" name=""/>
        <dsp:cNvSpPr/>
      </dsp:nvSpPr>
      <dsp:spPr>
        <a:xfrm>
          <a:off x="912826" y="2965281"/>
          <a:ext cx="8383650" cy="79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43" tIns="83643" rIns="83643" bIns="83643" numCol="1" spcCol="1270" anchor="ctr" anchorCtr="0">
          <a:noAutofit/>
        </a:bodyPr>
        <a:lstStyle/>
        <a:p>
          <a:pPr marL="0" lvl="0" indent="0" algn="l" defTabSz="977900">
            <a:lnSpc>
              <a:spcPct val="100000"/>
            </a:lnSpc>
            <a:spcBef>
              <a:spcPct val="0"/>
            </a:spcBef>
            <a:spcAft>
              <a:spcPct val="35000"/>
            </a:spcAft>
            <a:buNone/>
          </a:pPr>
          <a:r>
            <a:rPr lang="en-GB" sz="2200" b="1" i="1" kern="1200"/>
            <a:t>Discuss and share your thoughts.</a:t>
          </a:r>
          <a:endParaRPr lang="en-US" sz="2200" kern="1200"/>
        </a:p>
      </dsp:txBody>
      <dsp:txXfrm>
        <a:off x="912826" y="2965281"/>
        <a:ext cx="8383650" cy="79032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680-EFCE-4FE3-87E6-C32347B8D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1008F-318D-4E2E-9348-02F96F544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50104-5D5B-49C2-8E95-612D0C1ACDDC}"/>
              </a:ext>
            </a:extLst>
          </p:cNvPr>
          <p:cNvSpPr>
            <a:spLocks noGrp="1"/>
          </p:cNvSpPr>
          <p:nvPr>
            <p:ph type="dt" sz="half" idx="10"/>
          </p:nvPr>
        </p:nvSpPr>
        <p:spPr/>
        <p:txBody>
          <a:bodyPr/>
          <a:lstStyle/>
          <a:p>
            <a:fld id="{C330952E-A617-41A8-BA84-448DB0546A70}" type="datetimeFigureOut">
              <a:rPr lang="en-GB" smtClean="0"/>
              <a:t>14/12/2021</a:t>
            </a:fld>
            <a:endParaRPr lang="en-GB"/>
          </a:p>
        </p:txBody>
      </p:sp>
      <p:sp>
        <p:nvSpPr>
          <p:cNvPr id="5" name="Footer Placeholder 4">
            <a:extLst>
              <a:ext uri="{FF2B5EF4-FFF2-40B4-BE49-F238E27FC236}">
                <a16:creationId xmlns:a16="http://schemas.microsoft.com/office/drawing/2014/main" id="{A28A2093-0F71-4929-9403-DAAE80ADE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665A6-E178-485B-8C3A-8C0BFBD6CBBF}"/>
              </a:ext>
            </a:extLst>
          </p:cNvPr>
          <p:cNvSpPr>
            <a:spLocks noGrp="1"/>
          </p:cNvSpPr>
          <p:nvPr>
            <p:ph type="sldNum" sz="quarter" idx="12"/>
          </p:nvPr>
        </p:nvSpPr>
        <p:spPr/>
        <p:txBody>
          <a:bodyPr/>
          <a:lstStyle/>
          <a:p>
            <a:fld id="{EA5EE9F7-23CF-4F0A-9CB8-24F6F4CD1B50}" type="slidenum">
              <a:rPr lang="en-GB" smtClean="0"/>
              <a:t>‹#›</a:t>
            </a:fld>
            <a:endParaRPr lang="en-GB"/>
          </a:p>
        </p:txBody>
      </p:sp>
    </p:spTree>
    <p:extLst>
      <p:ext uri="{BB962C8B-B14F-4D97-AF65-F5344CB8AC3E}">
        <p14:creationId xmlns:p14="http://schemas.microsoft.com/office/powerpoint/2010/main" val="334431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041-AD43-4296-BC5C-E0D4C2E927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448BC2-68A3-48AD-A822-76A323B06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514B1-026A-4049-9377-B53FA932E304}"/>
              </a:ext>
            </a:extLst>
          </p:cNvPr>
          <p:cNvSpPr>
            <a:spLocks noGrp="1"/>
          </p:cNvSpPr>
          <p:nvPr>
            <p:ph type="dt" sz="half" idx="10"/>
          </p:nvPr>
        </p:nvSpPr>
        <p:spPr/>
        <p:txBody>
          <a:bodyPr/>
          <a:lstStyle/>
          <a:p>
            <a:fld id="{C330952E-A617-41A8-BA84-448DB0546A70}" type="datetimeFigureOut">
              <a:rPr lang="en-GB" smtClean="0"/>
              <a:t>14/12/2021</a:t>
            </a:fld>
            <a:endParaRPr lang="en-GB"/>
          </a:p>
        </p:txBody>
      </p:sp>
      <p:sp>
        <p:nvSpPr>
          <p:cNvPr id="5" name="Footer Placeholder 4">
            <a:extLst>
              <a:ext uri="{FF2B5EF4-FFF2-40B4-BE49-F238E27FC236}">
                <a16:creationId xmlns:a16="http://schemas.microsoft.com/office/drawing/2014/main" id="{E4276FF3-364D-4E4E-8C09-B4244055F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41F35-8E55-43E9-8AD1-1FE3A45E483D}"/>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86D0D8A3-B70F-4C60-8041-33BE75FC5FA7}"/>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53808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EC75-B09A-496B-9FD2-6C3284C5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6193B-02A9-4972-8CA9-5DCF7C9B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F639C-FB9F-4693-901C-CFD123269265}"/>
              </a:ext>
            </a:extLst>
          </p:cNvPr>
          <p:cNvSpPr>
            <a:spLocks noGrp="1"/>
          </p:cNvSpPr>
          <p:nvPr>
            <p:ph type="dt" sz="half" idx="10"/>
          </p:nvPr>
        </p:nvSpPr>
        <p:spPr/>
        <p:txBody>
          <a:bodyPr/>
          <a:lstStyle/>
          <a:p>
            <a:fld id="{C330952E-A617-41A8-BA84-448DB0546A70}" type="datetimeFigureOut">
              <a:rPr lang="en-GB" smtClean="0"/>
              <a:t>14/12/2021</a:t>
            </a:fld>
            <a:endParaRPr lang="en-GB"/>
          </a:p>
        </p:txBody>
      </p:sp>
      <p:sp>
        <p:nvSpPr>
          <p:cNvPr id="5" name="Footer Placeholder 4">
            <a:extLst>
              <a:ext uri="{FF2B5EF4-FFF2-40B4-BE49-F238E27FC236}">
                <a16:creationId xmlns:a16="http://schemas.microsoft.com/office/drawing/2014/main" id="{701178B4-0EEC-45DE-B3D2-4D36222F1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8E311-BCB6-4BD1-8A1E-E3D7CD3F9FB5}"/>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93E635EA-52A6-4C8C-BFFE-8A4C4D1C09A9}"/>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367965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211A-D986-4E3D-ACD5-4B63BCFF9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24F9A-CC36-4E85-9527-0CAC74138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11BE3A-413A-4C98-950A-947FFEB01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B1E9-A213-44CA-97DF-5F0E11469499}"/>
              </a:ext>
            </a:extLst>
          </p:cNvPr>
          <p:cNvSpPr>
            <a:spLocks noGrp="1"/>
          </p:cNvSpPr>
          <p:nvPr>
            <p:ph type="dt" sz="half" idx="10"/>
          </p:nvPr>
        </p:nvSpPr>
        <p:spPr/>
        <p:txBody>
          <a:bodyPr/>
          <a:lstStyle/>
          <a:p>
            <a:fld id="{C330952E-A617-41A8-BA84-448DB0546A70}" type="datetimeFigureOut">
              <a:rPr lang="en-GB" smtClean="0"/>
              <a:t>14/12/2021</a:t>
            </a:fld>
            <a:endParaRPr lang="en-GB"/>
          </a:p>
        </p:txBody>
      </p:sp>
      <p:sp>
        <p:nvSpPr>
          <p:cNvPr id="6" name="Footer Placeholder 5">
            <a:extLst>
              <a:ext uri="{FF2B5EF4-FFF2-40B4-BE49-F238E27FC236}">
                <a16:creationId xmlns:a16="http://schemas.microsoft.com/office/drawing/2014/main" id="{399F524A-25CD-41B5-9C9E-78AD6CA1B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84F03-0030-4D48-AFA2-5FD66304A3A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9" name="Text Placeholder 7">
            <a:extLst>
              <a:ext uri="{FF2B5EF4-FFF2-40B4-BE49-F238E27FC236}">
                <a16:creationId xmlns:a16="http://schemas.microsoft.com/office/drawing/2014/main" id="{F8835D27-3F7E-4195-B1FB-1C97AE46BCFF}"/>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22243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F92-3BB3-402E-9A29-9ABF613CF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1AC1F5-DEBA-4E87-9A69-CD7F81B67A90}"/>
              </a:ext>
            </a:extLst>
          </p:cNvPr>
          <p:cNvSpPr>
            <a:spLocks noGrp="1"/>
          </p:cNvSpPr>
          <p:nvPr>
            <p:ph type="dt" sz="half" idx="10"/>
          </p:nvPr>
        </p:nvSpPr>
        <p:spPr/>
        <p:txBody>
          <a:bodyPr/>
          <a:lstStyle/>
          <a:p>
            <a:fld id="{C330952E-A617-41A8-BA84-448DB0546A70}" type="datetimeFigureOut">
              <a:rPr lang="en-GB" smtClean="0"/>
              <a:t>14/12/2021</a:t>
            </a:fld>
            <a:endParaRPr lang="en-GB"/>
          </a:p>
        </p:txBody>
      </p:sp>
      <p:sp>
        <p:nvSpPr>
          <p:cNvPr id="4" name="Footer Placeholder 3">
            <a:extLst>
              <a:ext uri="{FF2B5EF4-FFF2-40B4-BE49-F238E27FC236}">
                <a16:creationId xmlns:a16="http://schemas.microsoft.com/office/drawing/2014/main" id="{B6256018-9D15-4A56-A301-70B228CEA1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AECC9B-DFA3-4CAB-A81E-727C5A1A3764}"/>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7" name="Text Placeholder 7">
            <a:extLst>
              <a:ext uri="{FF2B5EF4-FFF2-40B4-BE49-F238E27FC236}">
                <a16:creationId xmlns:a16="http://schemas.microsoft.com/office/drawing/2014/main" id="{43F5139D-B387-42CB-954A-EA42C721A1BB}"/>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42934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14/12/2021</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8541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8DC75-5CC3-4A93-949E-5F10C8946213}"/>
              </a:ext>
            </a:extLst>
          </p:cNvPr>
          <p:cNvSpPr/>
          <p:nvPr userDrawn="1"/>
        </p:nvSpPr>
        <p:spPr>
          <a:xfrm>
            <a:off x="0" y="234685"/>
            <a:ext cx="12192000" cy="1088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A009265-6890-4316-BBD0-631CF1E5394D}"/>
              </a:ext>
            </a:extLst>
          </p:cNvPr>
          <p:cNvSpPr>
            <a:spLocks noGrp="1"/>
          </p:cNvSpPr>
          <p:nvPr>
            <p:ph type="title"/>
          </p:nvPr>
        </p:nvSpPr>
        <p:spPr>
          <a:xfrm>
            <a:off x="248966" y="244759"/>
            <a:ext cx="11669764" cy="108815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F8F42E-D8ED-452A-9B83-A21E5AAD2229}"/>
              </a:ext>
            </a:extLst>
          </p:cNvPr>
          <p:cNvSpPr>
            <a:spLocks noGrp="1"/>
          </p:cNvSpPr>
          <p:nvPr>
            <p:ph type="body" idx="1"/>
          </p:nvPr>
        </p:nvSpPr>
        <p:spPr>
          <a:xfrm>
            <a:off x="248967" y="1502229"/>
            <a:ext cx="11669764" cy="4674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9A29B8-7D0B-4905-B7D5-942A681E7240}"/>
              </a:ext>
            </a:extLst>
          </p:cNvPr>
          <p:cNvSpPr>
            <a:spLocks noGrp="1"/>
          </p:cNvSpPr>
          <p:nvPr>
            <p:ph type="dt" sz="half" idx="2"/>
          </p:nvPr>
        </p:nvSpPr>
        <p:spPr>
          <a:xfrm>
            <a:off x="72158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52E-A617-41A8-BA84-448DB0546A70}" type="datetimeFigureOut">
              <a:rPr lang="en-GB" smtClean="0"/>
              <a:pPr/>
              <a:t>14/12/2021</a:t>
            </a:fld>
            <a:endParaRPr lang="en-GB"/>
          </a:p>
        </p:txBody>
      </p:sp>
      <p:sp>
        <p:nvSpPr>
          <p:cNvPr id="5" name="Footer Placeholder 4">
            <a:extLst>
              <a:ext uri="{FF2B5EF4-FFF2-40B4-BE49-F238E27FC236}">
                <a16:creationId xmlns:a16="http://schemas.microsoft.com/office/drawing/2014/main" id="{2C5129DD-1681-4B97-AB10-39A0811E97F1}"/>
              </a:ext>
            </a:extLst>
          </p:cNvPr>
          <p:cNvSpPr>
            <a:spLocks noGrp="1"/>
          </p:cNvSpPr>
          <p:nvPr>
            <p:ph type="ftr" sz="quarter" idx="3"/>
          </p:nvPr>
        </p:nvSpPr>
        <p:spPr>
          <a:xfrm>
            <a:off x="254081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CB8D0A-2480-4706-A2BE-93663B835FEF}"/>
              </a:ext>
            </a:extLst>
          </p:cNvPr>
          <p:cNvSpPr>
            <a:spLocks noGrp="1"/>
          </p:cNvSpPr>
          <p:nvPr>
            <p:ph type="sldNum" sz="quarter" idx="4"/>
          </p:nvPr>
        </p:nvSpPr>
        <p:spPr>
          <a:xfrm>
            <a:off x="248966" y="6356350"/>
            <a:ext cx="1731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EE9F7-23CF-4F0A-9CB8-24F6F4CD1B50}" type="slidenum">
              <a:rPr lang="en-GB" smtClean="0"/>
              <a:pPr/>
              <a:t>‹#›</a:t>
            </a:fld>
            <a:endParaRPr lang="en-GB"/>
          </a:p>
        </p:txBody>
      </p:sp>
      <p:pic>
        <p:nvPicPr>
          <p:cNvPr id="19" name="Picture 18" descr="A picture containing clock, meter&#10;&#10;Description automatically generated">
            <a:extLst>
              <a:ext uri="{FF2B5EF4-FFF2-40B4-BE49-F238E27FC236}">
                <a16:creationId xmlns:a16="http://schemas.microsoft.com/office/drawing/2014/main" id="{5025C74E-9E3F-4D01-AE97-B932B37E8E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149510F7-2CCA-4E27-A25A-BAB89007009A}"/>
              </a:ext>
            </a:extLst>
          </p:cNvPr>
          <p:cNvSpPr txBox="1"/>
          <p:nvPr userDrawn="1"/>
        </p:nvSpPr>
        <p:spPr>
          <a:xfrm>
            <a:off x="248967" y="6522206"/>
            <a:ext cx="5154805" cy="246221"/>
          </a:xfrm>
          <a:prstGeom prst="rect">
            <a:avLst/>
          </a:prstGeom>
          <a:noFill/>
        </p:spPr>
        <p:txBody>
          <a:bodyPr wrap="square" rtlCol="0">
            <a:spAutoFit/>
          </a:bodyPr>
          <a:lstStyle/>
          <a:p>
            <a:r>
              <a:rPr lang="en-GB" sz="1000"/>
              <a:t>©YGAM 2020: All rights reserved</a:t>
            </a:r>
          </a:p>
        </p:txBody>
      </p:sp>
    </p:spTree>
    <p:extLst>
      <p:ext uri="{BB962C8B-B14F-4D97-AF65-F5344CB8AC3E}">
        <p14:creationId xmlns:p14="http://schemas.microsoft.com/office/powerpoint/2010/main" val="219241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135.xml"/><Relationship Id="rId18" Type="http://schemas.openxmlformats.org/officeDocument/2006/relationships/slide" Target="slide101.xml"/><Relationship Id="rId3" Type="http://schemas.openxmlformats.org/officeDocument/2006/relationships/slide" Target="slide58.xml"/><Relationship Id="rId7" Type="http://schemas.openxmlformats.org/officeDocument/2006/relationships/slide" Target="slide118.xml"/><Relationship Id="rId12" Type="http://schemas.openxmlformats.org/officeDocument/2006/relationships/slide" Target="slide83.xml"/><Relationship Id="rId17" Type="http://schemas.openxmlformats.org/officeDocument/2006/relationships/slide" Target="slide49.xml"/><Relationship Id="rId2" Type="http://schemas.openxmlformats.org/officeDocument/2006/relationships/slide" Target="slide2.xml"/><Relationship Id="rId16" Type="http://schemas.openxmlformats.org/officeDocument/2006/relationships/slide" Target="slide143.xml"/><Relationship Id="rId1" Type="http://schemas.openxmlformats.org/officeDocument/2006/relationships/slideLayout" Target="../slideLayouts/slideLayout2.xml"/><Relationship Id="rId6" Type="http://schemas.openxmlformats.org/officeDocument/2006/relationships/slide" Target="slide67.xml"/><Relationship Id="rId11" Type="http://schemas.openxmlformats.org/officeDocument/2006/relationships/slide" Target="slide30.xml"/><Relationship Id="rId5" Type="http://schemas.openxmlformats.org/officeDocument/2006/relationships/slide" Target="slide13.xml"/><Relationship Id="rId15" Type="http://schemas.openxmlformats.org/officeDocument/2006/relationships/slide" Target="slide91.xml"/><Relationship Id="rId10" Type="http://schemas.openxmlformats.org/officeDocument/2006/relationships/slide" Target="slide127.xml"/><Relationship Id="rId19" Type="http://schemas.openxmlformats.org/officeDocument/2006/relationships/slide" Target="slide151.xml"/><Relationship Id="rId4" Type="http://schemas.openxmlformats.org/officeDocument/2006/relationships/slide" Target="slide110.xml"/><Relationship Id="rId9" Type="http://schemas.openxmlformats.org/officeDocument/2006/relationships/slide" Target="slide75.xml"/><Relationship Id="rId14" Type="http://schemas.openxmlformats.org/officeDocument/2006/relationships/slide" Target="slide39.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25.png"/></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109.png"/><Relationship Id="rId5" Type="http://schemas.microsoft.com/office/2007/relationships/hdphoto" Target="../media/hdphoto5.wdp"/><Relationship Id="rId4" Type="http://schemas.openxmlformats.org/officeDocument/2006/relationships/image" Target="../media/image108.png"/></Relationships>
</file>

<file path=ppt/slides/_rels/slide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3.svg"/></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xml"/><Relationship Id="rId1" Type="http://schemas.openxmlformats.org/officeDocument/2006/relationships/tags" Target="../tags/tag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114.png"/><Relationship Id="rId4" Type="http://schemas.openxmlformats.org/officeDocument/2006/relationships/image" Target="../media/image113.png"/></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25.png"/></Relationships>
</file>

<file path=ppt/slides/_rels/slide1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xml"/><Relationship Id="rId1" Type="http://schemas.openxmlformats.org/officeDocument/2006/relationships/tags" Target="../tags/tag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18.svg"/></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25.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12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5.png"/><Relationship Id="rId7" Type="http://schemas.openxmlformats.org/officeDocument/2006/relationships/image" Target="../media/image123.jpeg"/><Relationship Id="rId2" Type="http://schemas.openxmlformats.org/officeDocument/2006/relationships/slideLayout" Target="../slideLayouts/slideLayout3.xml"/><Relationship Id="rId1" Type="http://schemas.openxmlformats.org/officeDocument/2006/relationships/tags" Target="../tags/tag128.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30.xml"/><Relationship Id="rId4" Type="http://schemas.openxmlformats.org/officeDocument/2006/relationships/image" Target="../media/image118.svg"/></Relationships>
</file>

<file path=ppt/slides/_rels/slide13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slideLayout" Target="../slideLayouts/slideLayout2.xml"/><Relationship Id="rId1" Type="http://schemas.openxmlformats.org/officeDocument/2006/relationships/tags" Target="../tags/tag13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130.svg"/></Relationships>
</file>

<file path=ppt/slides/_rels/slide1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25.png"/></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3.xml"/><Relationship Id="rId1" Type="http://schemas.openxmlformats.org/officeDocument/2006/relationships/tags" Target="../tags/tag136.xml"/></Relationships>
</file>

<file path=ppt/slides/_rels/slide1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118.svg"/></Relationships>
</file>

<file path=ppt/slides/_rels/slide1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tags" Target="../tags/tag140.xml"/><Relationship Id="rId4" Type="http://schemas.openxmlformats.org/officeDocument/2006/relationships/image" Target="../media/image142.png"/></Relationships>
</file>

<file path=ppt/slides/_rels/slide1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42.xml"/><Relationship Id="rId4" Type="http://schemas.openxmlformats.org/officeDocument/2006/relationships/image" Target="../media/image25.png"/></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xml"/><Relationship Id="rId1" Type="http://schemas.openxmlformats.org/officeDocument/2006/relationships/tags" Target="../tags/tag143.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46.xml"/><Relationship Id="rId4" Type="http://schemas.openxmlformats.org/officeDocument/2006/relationships/image" Target="../media/image118.svg"/></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50.xml"/><Relationship Id="rId4" Type="http://schemas.openxmlformats.org/officeDocument/2006/relationships/image" Target="../media/image25.png"/></Relationships>
</file>

<file path=ppt/slides/_rels/slide1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xml"/><Relationship Id="rId1" Type="http://schemas.openxmlformats.org/officeDocument/2006/relationships/tags" Target="../tags/tag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118.svg"/></Relationships>
</file>

<file path=ppt/slides/_rels/slide1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hyperlink" Target="https://www.bbc.co.uk/news/av/technology-55668397" TargetMode="Externa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hyperlink" Target="https://www.guinnessworldrecords.com/world-records/111053-largest-esports-prize-pool-for-a-single-tournament" TargetMode="External"/><Relationship Id="rId5" Type="http://schemas.openxmlformats.org/officeDocument/2006/relationships/image" Target="../media/image37.svg"/><Relationship Id="rId10" Type="http://schemas.openxmlformats.org/officeDocument/2006/relationships/hyperlink" Target="https://www.statista.com/statistics/1109956/global-esports-audience/" TargetMode="External"/><Relationship Id="rId4" Type="http://schemas.openxmlformats.org/officeDocument/2006/relationships/image" Target="../media/image36.png"/><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6.png"/><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5.svg"/><Relationship Id="rId2" Type="http://schemas.openxmlformats.org/officeDocument/2006/relationships/slideLayout" Target="../slideLayouts/slideLayout2.xml"/><Relationship Id="rId1" Type="http://schemas.openxmlformats.org/officeDocument/2006/relationships/tags" Target="../tags/tag55.xml"/><Relationship Id="rId6" Type="http://schemas.microsoft.com/office/2007/relationships/hdphoto" Target="../media/hdphoto2.wdp"/><Relationship Id="rId11" Type="http://schemas.openxmlformats.org/officeDocument/2006/relationships/image" Target="../media/image74.png"/><Relationship Id="rId5" Type="http://schemas.openxmlformats.org/officeDocument/2006/relationships/image" Target="../media/image7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1.png"/><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hyperlink" Target="https://pixabay.com/vectors/cartoon-comic-characters-kid-sad-1300595/" TargetMode="Externa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76.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tags" Target="../tags/tag83.xml"/><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25.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xml"/><Relationship Id="rId1" Type="http://schemas.openxmlformats.org/officeDocument/2006/relationships/tags" Target="../tags/tag91.xml"/><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957A-ACED-4C7A-9FAD-57211284332F}"/>
              </a:ext>
            </a:extLst>
          </p:cNvPr>
          <p:cNvSpPr>
            <a:spLocks noGrp="1"/>
          </p:cNvSpPr>
          <p:nvPr>
            <p:ph type="title"/>
          </p:nvPr>
        </p:nvSpPr>
        <p:spPr/>
        <p:txBody>
          <a:bodyPr/>
          <a:lstStyle/>
          <a:p>
            <a:r>
              <a:rPr lang="en-GB">
                <a:solidFill>
                  <a:schemeClr val="bg1"/>
                </a:solidFill>
              </a:rPr>
              <a:t>KS3: CONTENTS</a:t>
            </a:r>
          </a:p>
        </p:txBody>
      </p:sp>
      <p:sp>
        <p:nvSpPr>
          <p:cNvPr id="7" name="TextBox 1">
            <a:extLst>
              <a:ext uri="{FF2B5EF4-FFF2-40B4-BE49-F238E27FC236}">
                <a16:creationId xmlns:a16="http://schemas.microsoft.com/office/drawing/2014/main" id="{74C8D6D2-A10A-4250-AB5E-D03370C2B684}"/>
              </a:ext>
            </a:extLst>
          </p:cNvPr>
          <p:cNvSpPr txBox="1"/>
          <p:nvPr/>
        </p:nvSpPr>
        <p:spPr>
          <a:xfrm>
            <a:off x="260214" y="6654279"/>
            <a:ext cx="914400" cy="2308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t>V1.0/August 21</a:t>
            </a:r>
          </a:p>
        </p:txBody>
      </p:sp>
      <p:graphicFrame>
        <p:nvGraphicFramePr>
          <p:cNvPr id="8" name="Table 8">
            <a:extLst>
              <a:ext uri="{FF2B5EF4-FFF2-40B4-BE49-F238E27FC236}">
                <a16:creationId xmlns:a16="http://schemas.microsoft.com/office/drawing/2014/main" id="{6B18F8AF-32C5-4C12-BF3C-CD071A0E7BD3}"/>
              </a:ext>
            </a:extLst>
          </p:cNvPr>
          <p:cNvGraphicFramePr>
            <a:graphicFrameLocks noGrp="1"/>
          </p:cNvGraphicFramePr>
          <p:nvPr>
            <p:extLst>
              <p:ext uri="{D42A27DB-BD31-4B8C-83A1-F6EECF244321}">
                <p14:modId xmlns:p14="http://schemas.microsoft.com/office/powerpoint/2010/main" val="2169987106"/>
              </p:ext>
            </p:extLst>
          </p:nvPr>
        </p:nvGraphicFramePr>
        <p:xfrm>
          <a:off x="335280" y="1593426"/>
          <a:ext cx="11583451" cy="3857412"/>
        </p:xfrm>
        <a:graphic>
          <a:graphicData uri="http://schemas.openxmlformats.org/drawingml/2006/table">
            <a:tbl>
              <a:tblPr firstRow="1" bandRow="1">
                <a:tableStyleId>{21E4AEA4-8DFA-4A89-87EB-49C32662AFE0}</a:tableStyleId>
              </a:tblPr>
              <a:tblGrid>
                <a:gridCol w="3737053">
                  <a:extLst>
                    <a:ext uri="{9D8B030D-6E8A-4147-A177-3AD203B41FA5}">
                      <a16:colId xmlns:a16="http://schemas.microsoft.com/office/drawing/2014/main" val="1010823420"/>
                    </a:ext>
                  </a:extLst>
                </a:gridCol>
                <a:gridCol w="3923199">
                  <a:extLst>
                    <a:ext uri="{9D8B030D-6E8A-4147-A177-3AD203B41FA5}">
                      <a16:colId xmlns:a16="http://schemas.microsoft.com/office/drawing/2014/main" val="227153413"/>
                    </a:ext>
                  </a:extLst>
                </a:gridCol>
                <a:gridCol w="3923199">
                  <a:extLst>
                    <a:ext uri="{9D8B030D-6E8A-4147-A177-3AD203B41FA5}">
                      <a16:colId xmlns:a16="http://schemas.microsoft.com/office/drawing/2014/main" val="3459505495"/>
                    </a:ext>
                  </a:extLst>
                </a:gridCol>
              </a:tblGrid>
              <a:tr h="530013">
                <a:tc>
                  <a:txBody>
                    <a:bodyPr/>
                    <a:lstStyle/>
                    <a:p>
                      <a:r>
                        <a:rPr lang="en-GB"/>
                        <a:t>YEAR 8</a:t>
                      </a:r>
                    </a:p>
                  </a:txBody>
                  <a:tcPr/>
                </a:tc>
                <a:tc>
                  <a:txBody>
                    <a:bodyPr/>
                    <a:lstStyle/>
                    <a:p>
                      <a:r>
                        <a:rPr lang="en-GB"/>
                        <a:t>YEAR 9</a:t>
                      </a:r>
                    </a:p>
                  </a:txBody>
                  <a:tcPr/>
                </a:tc>
                <a:tc>
                  <a:txBody>
                    <a:bodyPr/>
                    <a:lstStyle/>
                    <a:p>
                      <a:r>
                        <a:rPr lang="en-GB"/>
                        <a:t>YEAR 10</a:t>
                      </a:r>
                    </a:p>
                  </a:txBody>
                  <a:tcPr/>
                </a:tc>
                <a:extLst>
                  <a:ext uri="{0D108BD9-81ED-4DB2-BD59-A6C34878D82A}">
                    <a16:rowId xmlns:a16="http://schemas.microsoft.com/office/drawing/2014/main" val="3557408172"/>
                  </a:ext>
                </a:extLst>
              </a:tr>
              <a:tr h="530013">
                <a:tc>
                  <a:txBody>
                    <a:bodyPr/>
                    <a:lstStyle/>
                    <a:p>
                      <a:r>
                        <a:rPr lang="en-GB" sz="1600"/>
                        <a:t>Y8L1: </a:t>
                      </a:r>
                      <a:r>
                        <a:rPr lang="en-GB" sz="1600">
                          <a:solidFill>
                            <a:schemeClr val="accent1"/>
                          </a:solidFill>
                          <a:hlinkClick r:id="rId2" action="ppaction://hlinksldjump">
                            <a:extLst>
                              <a:ext uri="{A12FA001-AC4F-418D-AE19-62706E023703}">
                                <ahyp:hlinkClr xmlns:ahyp="http://schemas.microsoft.com/office/drawing/2018/hyperlinkcolor" val="tx"/>
                              </a:ext>
                            </a:extLst>
                          </a:hlinkClick>
                        </a:rPr>
                        <a:t>GAMES: WHAT, WHEN AND HOW?</a:t>
                      </a:r>
                      <a:endParaRPr lang="en-GB" sz="1600">
                        <a:solidFill>
                          <a:schemeClr val="accent1"/>
                        </a:solidFill>
                      </a:endParaRPr>
                    </a:p>
                  </a:txBody>
                  <a:tcPr/>
                </a:tc>
                <a:tc>
                  <a:txBody>
                    <a:bodyPr/>
                    <a:lstStyle/>
                    <a:p>
                      <a:r>
                        <a:rPr lang="en-GB" sz="1600"/>
                        <a:t>Y9L1: </a:t>
                      </a:r>
                      <a:r>
                        <a:rPr lang="en-GB" sz="1600">
                          <a:solidFill>
                            <a:schemeClr val="accent1"/>
                          </a:solidFill>
                          <a:hlinkClick r:id="rId3" action="ppaction://hlinksldjump">
                            <a:extLst>
                              <a:ext uri="{A12FA001-AC4F-418D-AE19-62706E023703}">
                                <ahyp:hlinkClr xmlns:ahyp="http://schemas.microsoft.com/office/drawing/2018/hyperlinkcolor" val="tx"/>
                              </a:ext>
                            </a:extLst>
                          </a:hlinkClick>
                        </a:rPr>
                        <a:t>WHY DO SOME YOUNG PEOPLE GAMBLE?</a:t>
                      </a:r>
                      <a:endParaRPr lang="en-GB" sz="1600">
                        <a:solidFill>
                          <a:schemeClr val="accent1"/>
                        </a:solidFill>
                      </a:endParaRPr>
                    </a:p>
                  </a:txBody>
                  <a:tcPr/>
                </a:tc>
                <a:tc>
                  <a:txBody>
                    <a:bodyPr/>
                    <a:lstStyle/>
                    <a:p>
                      <a:r>
                        <a:rPr lang="en-GB" sz="1600"/>
                        <a:t>Y10L1: </a:t>
                      </a:r>
                      <a:r>
                        <a:rPr lang="en-GB" sz="1600">
                          <a:solidFill>
                            <a:schemeClr val="accent1"/>
                          </a:solidFill>
                          <a:hlinkClick r:id="rId4" action="ppaction://hlinksldjump">
                            <a:extLst>
                              <a:ext uri="{A12FA001-AC4F-418D-AE19-62706E023703}">
                                <ahyp:hlinkClr xmlns:ahyp="http://schemas.microsoft.com/office/drawing/2018/hyperlinkcolor" val="tx"/>
                              </a:ext>
                            </a:extLst>
                          </a:hlinkClick>
                        </a:rPr>
                        <a:t>WHY PEOPLE GAME </a:t>
                      </a:r>
                      <a:endParaRPr lang="en-GB" sz="1600">
                        <a:solidFill>
                          <a:schemeClr val="accent1"/>
                        </a:solidFill>
                      </a:endParaRPr>
                    </a:p>
                  </a:txBody>
                  <a:tcPr/>
                </a:tc>
                <a:extLst>
                  <a:ext uri="{0D108BD9-81ED-4DB2-BD59-A6C34878D82A}">
                    <a16:rowId xmlns:a16="http://schemas.microsoft.com/office/drawing/2014/main" val="3029277903"/>
                  </a:ext>
                </a:extLst>
              </a:tr>
              <a:tr h="530013">
                <a:tc>
                  <a:txBody>
                    <a:bodyPr/>
                    <a:lstStyle/>
                    <a:p>
                      <a:r>
                        <a:rPr lang="en-GB" sz="1600"/>
                        <a:t>Y8L2: </a:t>
                      </a:r>
                      <a:r>
                        <a:rPr lang="en-GB" sz="1600">
                          <a:solidFill>
                            <a:schemeClr val="accent1"/>
                          </a:solidFill>
                          <a:hlinkClick r:id="rId5" action="ppaction://hlinksldjump">
                            <a:extLst>
                              <a:ext uri="{A12FA001-AC4F-418D-AE19-62706E023703}">
                                <ahyp:hlinkClr xmlns:ahyp="http://schemas.microsoft.com/office/drawing/2018/hyperlinkcolor" val="tx"/>
                              </a:ext>
                            </a:extLst>
                          </a:hlinkClick>
                        </a:rPr>
                        <a:t>WHAT ARE THE RISKS?</a:t>
                      </a:r>
                      <a:endParaRPr lang="en-GB" sz="1600">
                        <a:solidFill>
                          <a:schemeClr val="accent1"/>
                        </a:solidFill>
                      </a:endParaRPr>
                    </a:p>
                  </a:txBody>
                  <a:tcPr/>
                </a:tc>
                <a:tc>
                  <a:txBody>
                    <a:bodyPr/>
                    <a:lstStyle/>
                    <a:p>
                      <a:r>
                        <a:rPr lang="en-GB" sz="1600"/>
                        <a:t>Y9L2: </a:t>
                      </a:r>
                      <a:r>
                        <a:rPr lang="en-GB" sz="1600">
                          <a:solidFill>
                            <a:schemeClr val="accent1"/>
                          </a:solidFill>
                          <a:hlinkClick r:id="rId6" action="ppaction://hlinksldjump">
                            <a:extLst>
                              <a:ext uri="{A12FA001-AC4F-418D-AE19-62706E023703}">
                                <ahyp:hlinkClr xmlns:ahyp="http://schemas.microsoft.com/office/drawing/2018/hyperlinkcolor" val="tx"/>
                              </a:ext>
                            </a:extLst>
                          </a:hlinkClick>
                        </a:rPr>
                        <a:t>WHAT ARE THE RISKS?</a:t>
                      </a:r>
                      <a:endParaRPr lang="en-GB" sz="1600">
                        <a:solidFill>
                          <a:schemeClr val="accent1"/>
                        </a:solidFill>
                      </a:endParaRPr>
                    </a:p>
                  </a:txBody>
                  <a:tcPr/>
                </a:tc>
                <a:tc>
                  <a:txBody>
                    <a:bodyPr/>
                    <a:lstStyle/>
                    <a:p>
                      <a:r>
                        <a:rPr lang="en-GB" sz="1600"/>
                        <a:t>Y10L2: </a:t>
                      </a:r>
                      <a:r>
                        <a:rPr lang="en-GB" sz="1600">
                          <a:solidFill>
                            <a:schemeClr val="accent1"/>
                          </a:solidFill>
                          <a:hlinkClick r:id="rId7" action="ppaction://hlinksldjump">
                            <a:extLst>
                              <a:ext uri="{A12FA001-AC4F-418D-AE19-62706E023703}">
                                <ahyp:hlinkClr xmlns:ahyp="http://schemas.microsoft.com/office/drawing/2018/hyperlinkcolor" val="tx"/>
                              </a:ext>
                            </a:extLst>
                          </a:hlinkClick>
                        </a:rPr>
                        <a:t>SOCIAL AND MORAL VIEWPOINTS</a:t>
                      </a:r>
                      <a:endParaRPr lang="en-GB" sz="1600">
                        <a:solidFill>
                          <a:schemeClr val="accent1"/>
                        </a:solidFill>
                      </a:endParaRPr>
                    </a:p>
                  </a:txBody>
                  <a:tcPr/>
                </a:tc>
                <a:extLst>
                  <a:ext uri="{0D108BD9-81ED-4DB2-BD59-A6C34878D82A}">
                    <a16:rowId xmlns:a16="http://schemas.microsoft.com/office/drawing/2014/main" val="3975112850"/>
                  </a:ext>
                </a:extLst>
              </a:tr>
              <a:tr h="530013">
                <a:tc>
                  <a:txBody>
                    <a:bodyPr/>
                    <a:lstStyle/>
                    <a:p>
                      <a:r>
                        <a:rPr lang="en-GB" sz="1600"/>
                        <a:t>Y8L3: </a:t>
                      </a:r>
                      <a:r>
                        <a:rPr lang="en-GB" sz="1600">
                          <a:solidFill>
                            <a:schemeClr val="accent1"/>
                          </a:solidFill>
                          <a:hlinkClick r:id="rId8" action="ppaction://hlinksldjump">
                            <a:extLst>
                              <a:ext uri="{A12FA001-AC4F-418D-AE19-62706E023703}">
                                <ahyp:hlinkClr xmlns:ahyp="http://schemas.microsoft.com/office/drawing/2018/hyperlinkcolor" val="tx"/>
                              </a:ext>
                            </a:extLst>
                          </a:hlinkClick>
                        </a:rPr>
                        <a:t>ESPORTS</a:t>
                      </a:r>
                      <a:endParaRPr lang="en-GB" sz="1600">
                        <a:solidFill>
                          <a:schemeClr val="accent1"/>
                        </a:solidFill>
                      </a:endParaRPr>
                    </a:p>
                  </a:txBody>
                  <a:tcPr/>
                </a:tc>
                <a:tc>
                  <a:txBody>
                    <a:bodyPr/>
                    <a:lstStyle/>
                    <a:p>
                      <a:r>
                        <a:rPr lang="en-GB" sz="1600"/>
                        <a:t>Y9L3: </a:t>
                      </a:r>
                      <a:r>
                        <a:rPr lang="en-GB" sz="1600">
                          <a:solidFill>
                            <a:schemeClr val="accent1"/>
                          </a:solidFill>
                          <a:hlinkClick r:id="rId9" action="ppaction://hlinksldjump">
                            <a:extLst>
                              <a:ext uri="{A12FA001-AC4F-418D-AE19-62706E023703}">
                                <ahyp:hlinkClr xmlns:ahyp="http://schemas.microsoft.com/office/drawing/2018/hyperlinkcolor" val="tx"/>
                              </a:ext>
                            </a:extLst>
                          </a:hlinkClick>
                        </a:rPr>
                        <a:t>THE BLURRED LINES</a:t>
                      </a:r>
                      <a:endParaRPr lang="en-GB" sz="1600">
                        <a:solidFill>
                          <a:schemeClr val="accent1"/>
                        </a:solidFill>
                      </a:endParaRPr>
                    </a:p>
                  </a:txBody>
                  <a:tcPr/>
                </a:tc>
                <a:tc>
                  <a:txBody>
                    <a:bodyPr/>
                    <a:lstStyle/>
                    <a:p>
                      <a:r>
                        <a:rPr lang="en-GB" sz="1600"/>
                        <a:t>Y10L3: </a:t>
                      </a:r>
                      <a:r>
                        <a:rPr lang="en-GB" sz="1600">
                          <a:solidFill>
                            <a:schemeClr val="accent1"/>
                          </a:solidFill>
                          <a:hlinkClick r:id="rId10" action="ppaction://hlinksldjump">
                            <a:extLst>
                              <a:ext uri="{A12FA001-AC4F-418D-AE19-62706E023703}">
                                <ahyp:hlinkClr xmlns:ahyp="http://schemas.microsoft.com/office/drawing/2018/hyperlinkcolor" val="tx"/>
                              </a:ext>
                            </a:extLst>
                          </a:hlinkClick>
                        </a:rPr>
                        <a:t>MICROTRANSACTIONS</a:t>
                      </a:r>
                      <a:endParaRPr lang="en-GB" sz="1600">
                        <a:solidFill>
                          <a:schemeClr val="accent1"/>
                        </a:solidFill>
                      </a:endParaRPr>
                    </a:p>
                  </a:txBody>
                  <a:tcPr/>
                </a:tc>
                <a:extLst>
                  <a:ext uri="{0D108BD9-81ED-4DB2-BD59-A6C34878D82A}">
                    <a16:rowId xmlns:a16="http://schemas.microsoft.com/office/drawing/2014/main" val="1353550710"/>
                  </a:ext>
                </a:extLst>
              </a:tr>
              <a:tr h="530013">
                <a:tc>
                  <a:txBody>
                    <a:bodyPr/>
                    <a:lstStyle/>
                    <a:p>
                      <a:r>
                        <a:rPr lang="en-GB" sz="1600"/>
                        <a:t>Y8L4: </a:t>
                      </a:r>
                      <a:r>
                        <a:rPr lang="en-GB" sz="1600">
                          <a:solidFill>
                            <a:schemeClr val="accent1"/>
                          </a:solidFill>
                          <a:hlinkClick r:id="rId11" action="ppaction://hlinksldjump">
                            <a:extLst>
                              <a:ext uri="{A12FA001-AC4F-418D-AE19-62706E023703}">
                                <ahyp:hlinkClr xmlns:ahyp="http://schemas.microsoft.com/office/drawing/2018/hyperlinkcolor" val="tx"/>
                              </a:ext>
                            </a:extLst>
                          </a:hlinkClick>
                        </a:rPr>
                        <a:t>THE BLURRED LINES</a:t>
                      </a:r>
                      <a:endParaRPr lang="en-GB" sz="1600">
                        <a:solidFill>
                          <a:schemeClr val="accent1"/>
                        </a:solidFill>
                      </a:endParaRPr>
                    </a:p>
                  </a:txBody>
                  <a:tcPr/>
                </a:tc>
                <a:tc>
                  <a:txBody>
                    <a:bodyPr/>
                    <a:lstStyle/>
                    <a:p>
                      <a:r>
                        <a:rPr lang="en-GB" sz="1600"/>
                        <a:t>Y9L4: </a:t>
                      </a:r>
                      <a:r>
                        <a:rPr lang="en-GB" sz="1600">
                          <a:solidFill>
                            <a:schemeClr val="accent1"/>
                          </a:solidFill>
                          <a:hlinkClick r:id="rId12" action="ppaction://hlinksldjump">
                            <a:extLst>
                              <a:ext uri="{A12FA001-AC4F-418D-AE19-62706E023703}">
                                <ahyp:hlinkClr xmlns:ahyp="http://schemas.microsoft.com/office/drawing/2018/hyperlinkcolor" val="tx"/>
                              </a:ext>
                            </a:extLst>
                          </a:hlinkClick>
                        </a:rPr>
                        <a:t>THE HOUSE EDGE</a:t>
                      </a:r>
                      <a:endParaRPr lang="en-GB" sz="1600">
                        <a:solidFill>
                          <a:schemeClr val="accent1"/>
                        </a:solidFill>
                      </a:endParaRPr>
                    </a:p>
                  </a:txBody>
                  <a:tcPr/>
                </a:tc>
                <a:tc>
                  <a:txBody>
                    <a:bodyPr/>
                    <a:lstStyle/>
                    <a:p>
                      <a:r>
                        <a:rPr lang="en-GB" sz="1600"/>
                        <a:t>Y10L4: </a:t>
                      </a:r>
                      <a:r>
                        <a:rPr lang="en-GB" sz="1600">
                          <a:solidFill>
                            <a:schemeClr val="accent1"/>
                          </a:solidFill>
                          <a:hlinkClick r:id="rId13" action="ppaction://hlinksldjump">
                            <a:extLst>
                              <a:ext uri="{A12FA001-AC4F-418D-AE19-62706E023703}">
                                <ahyp:hlinkClr xmlns:ahyp="http://schemas.microsoft.com/office/drawing/2018/hyperlinkcolor" val="tx"/>
                              </a:ext>
                            </a:extLst>
                          </a:hlinkClick>
                        </a:rPr>
                        <a:t>WHAT’S THE PROBLEM?</a:t>
                      </a:r>
                      <a:endParaRPr lang="en-GB" sz="1600">
                        <a:solidFill>
                          <a:schemeClr val="accent1"/>
                        </a:solidFill>
                      </a:endParaRPr>
                    </a:p>
                  </a:txBody>
                  <a:tcPr/>
                </a:tc>
                <a:extLst>
                  <a:ext uri="{0D108BD9-81ED-4DB2-BD59-A6C34878D82A}">
                    <a16:rowId xmlns:a16="http://schemas.microsoft.com/office/drawing/2014/main" val="2370722708"/>
                  </a:ext>
                </a:extLst>
              </a:tr>
              <a:tr h="530013">
                <a:tc>
                  <a:txBody>
                    <a:bodyPr/>
                    <a:lstStyle/>
                    <a:p>
                      <a:r>
                        <a:rPr lang="en-GB" sz="1600"/>
                        <a:t>Y8L5: </a:t>
                      </a:r>
                      <a:r>
                        <a:rPr lang="en-GB" sz="1600">
                          <a:solidFill>
                            <a:schemeClr val="accent1"/>
                          </a:solidFill>
                          <a:hlinkClick r:id="rId14" action="ppaction://hlinksldjump">
                            <a:extLst>
                              <a:ext uri="{A12FA001-AC4F-418D-AE19-62706E023703}">
                                <ahyp:hlinkClr xmlns:ahyp="http://schemas.microsoft.com/office/drawing/2018/hyperlinkcolor" val="tx"/>
                              </a:ext>
                            </a:extLst>
                          </a:hlinkClick>
                        </a:rPr>
                        <a:t>PROBABILITY AND LUCK</a:t>
                      </a:r>
                      <a:endParaRPr lang="en-GB" sz="1600">
                        <a:solidFill>
                          <a:schemeClr val="accent1"/>
                        </a:solidFill>
                      </a:endParaRPr>
                    </a:p>
                  </a:txBody>
                  <a:tcPr/>
                </a:tc>
                <a:tc>
                  <a:txBody>
                    <a:bodyPr/>
                    <a:lstStyle/>
                    <a:p>
                      <a:r>
                        <a:rPr lang="en-GB" sz="1600" dirty="0"/>
                        <a:t>Y9L5: </a:t>
                      </a:r>
                      <a:r>
                        <a:rPr lang="en-GB" sz="1600" dirty="0">
                          <a:solidFill>
                            <a:schemeClr val="accent1"/>
                          </a:solidFill>
                          <a:hlinkClick r:id="rId15" action="ppaction://hlinksldjump">
                            <a:extLst>
                              <a:ext uri="{A12FA001-AC4F-418D-AE19-62706E023703}">
                                <ahyp:hlinkClr xmlns:ahyp="http://schemas.microsoft.com/office/drawing/2018/hyperlinkcolor" val="tx"/>
                              </a:ext>
                            </a:extLst>
                          </a:hlinkClick>
                        </a:rPr>
                        <a:t>GAMBLING, MONEY &amp; DEBT</a:t>
                      </a:r>
                      <a:endParaRPr lang="en-GB" sz="1600" dirty="0">
                        <a:solidFill>
                          <a:schemeClr val="accent1"/>
                        </a:solidFill>
                      </a:endParaRPr>
                    </a:p>
                  </a:txBody>
                  <a:tcPr/>
                </a:tc>
                <a:tc>
                  <a:txBody>
                    <a:bodyPr/>
                    <a:lstStyle/>
                    <a:p>
                      <a:r>
                        <a:rPr lang="en-GB" sz="1600"/>
                        <a:t>Y10L5: </a:t>
                      </a:r>
                      <a:r>
                        <a:rPr lang="en-GB" sz="1600">
                          <a:solidFill>
                            <a:schemeClr val="accent1"/>
                          </a:solidFill>
                          <a:hlinkClick r:id="rId16" action="ppaction://hlinksldjump">
                            <a:extLst>
                              <a:ext uri="{A12FA001-AC4F-418D-AE19-62706E023703}">
                                <ahyp:hlinkClr xmlns:ahyp="http://schemas.microsoft.com/office/drawing/2018/hyperlinkcolor" val="tx"/>
                              </a:ext>
                            </a:extLst>
                          </a:hlinkClick>
                        </a:rPr>
                        <a:t>GAMBLING AND GAMING, THE POTENTIAL FOR HARM</a:t>
                      </a:r>
                      <a:endParaRPr lang="en-GB" sz="1600">
                        <a:solidFill>
                          <a:schemeClr val="accent1"/>
                        </a:solidFill>
                      </a:endParaRPr>
                    </a:p>
                  </a:txBody>
                  <a:tcPr/>
                </a:tc>
                <a:extLst>
                  <a:ext uri="{0D108BD9-81ED-4DB2-BD59-A6C34878D82A}">
                    <a16:rowId xmlns:a16="http://schemas.microsoft.com/office/drawing/2014/main" val="216176844"/>
                  </a:ext>
                </a:extLst>
              </a:tr>
              <a:tr h="530013">
                <a:tc>
                  <a:txBody>
                    <a:bodyPr/>
                    <a:lstStyle/>
                    <a:p>
                      <a:r>
                        <a:rPr lang="en-GB" sz="1600"/>
                        <a:t>Y8L6: </a:t>
                      </a:r>
                      <a:r>
                        <a:rPr lang="en-GB" sz="1600">
                          <a:solidFill>
                            <a:schemeClr val="accent1"/>
                          </a:solidFill>
                          <a:hlinkClick r:id="rId17" action="ppaction://hlinksldjump">
                            <a:extLst>
                              <a:ext uri="{A12FA001-AC4F-418D-AE19-62706E023703}">
                                <ahyp:hlinkClr xmlns:ahyp="http://schemas.microsoft.com/office/drawing/2018/hyperlinkcolor" val="tx"/>
                              </a:ext>
                            </a:extLst>
                          </a:hlinkClick>
                        </a:rPr>
                        <a:t>GAMING: THE GOOD, THE BAD AND THE MISUNDERSTOOD</a:t>
                      </a:r>
                      <a:endParaRPr lang="en-GB" sz="1600">
                        <a:solidFill>
                          <a:schemeClr val="accent1"/>
                        </a:solidFill>
                      </a:endParaRPr>
                    </a:p>
                  </a:txBody>
                  <a:tcPr/>
                </a:tc>
                <a:tc>
                  <a:txBody>
                    <a:bodyPr/>
                    <a:lstStyle/>
                    <a:p>
                      <a:r>
                        <a:rPr lang="en-GB" sz="1600"/>
                        <a:t>Y9L6: </a:t>
                      </a:r>
                      <a:r>
                        <a:rPr lang="en-GB" sz="1600">
                          <a:solidFill>
                            <a:schemeClr val="accent1"/>
                          </a:solidFill>
                          <a:hlinkClick r:id="rId18" action="ppaction://hlinksldjump">
                            <a:extLst>
                              <a:ext uri="{A12FA001-AC4F-418D-AE19-62706E023703}">
                                <ahyp:hlinkClr xmlns:ahyp="http://schemas.microsoft.com/office/drawing/2018/hyperlinkcolor" val="tx"/>
                              </a:ext>
                            </a:extLst>
                          </a:hlinkClick>
                        </a:rPr>
                        <a:t>THE GAMBLING ACT</a:t>
                      </a:r>
                      <a:endParaRPr lang="en-GB" sz="1600">
                        <a:solidFill>
                          <a:schemeClr val="accent1"/>
                        </a:solidFill>
                      </a:endParaRPr>
                    </a:p>
                  </a:txBody>
                  <a:tcPr/>
                </a:tc>
                <a:tc>
                  <a:txBody>
                    <a:bodyPr/>
                    <a:lstStyle/>
                    <a:p>
                      <a:r>
                        <a:rPr lang="en-GB" sz="1600" dirty="0"/>
                        <a:t>Y10L6: </a:t>
                      </a:r>
                      <a:r>
                        <a:rPr lang="en-GB" sz="1600" dirty="0">
                          <a:solidFill>
                            <a:schemeClr val="accent1"/>
                          </a:solidFill>
                          <a:hlinkClick r:id="rId19" action="ppaction://hlinksldjump">
                            <a:extLst>
                              <a:ext uri="{A12FA001-AC4F-418D-AE19-62706E023703}">
                                <ahyp:hlinkClr xmlns:ahyp="http://schemas.microsoft.com/office/drawing/2018/hyperlinkcolor" val="tx"/>
                              </a:ext>
                            </a:extLst>
                          </a:hlinkClick>
                        </a:rPr>
                        <a:t>MONEY AND DEBT</a:t>
                      </a:r>
                      <a:endParaRPr lang="en-GB" sz="1600" dirty="0">
                        <a:solidFill>
                          <a:schemeClr val="accent1"/>
                        </a:solidFill>
                      </a:endParaRPr>
                    </a:p>
                  </a:txBody>
                  <a:tcPr/>
                </a:tc>
                <a:extLst>
                  <a:ext uri="{0D108BD9-81ED-4DB2-BD59-A6C34878D82A}">
                    <a16:rowId xmlns:a16="http://schemas.microsoft.com/office/drawing/2014/main" val="3214023177"/>
                  </a:ext>
                </a:extLst>
              </a:tr>
            </a:tbl>
          </a:graphicData>
        </a:graphic>
      </p:graphicFrame>
    </p:spTree>
    <p:extLst>
      <p:ext uri="{BB962C8B-B14F-4D97-AF65-F5344CB8AC3E}">
        <p14:creationId xmlns:p14="http://schemas.microsoft.com/office/powerpoint/2010/main" val="181532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RECORD YOUR ACTIVITIES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graphicFrame>
        <p:nvGraphicFramePr>
          <p:cNvPr id="23" name="Content Placeholder 5">
            <a:extLst>
              <a:ext uri="{FF2B5EF4-FFF2-40B4-BE49-F238E27FC236}">
                <a16:creationId xmlns:a16="http://schemas.microsoft.com/office/drawing/2014/main" id="{0A873541-F421-4579-BEDF-690E688E0891}"/>
              </a:ext>
            </a:extLst>
          </p:cNvPr>
          <p:cNvGraphicFramePr>
            <a:graphicFrameLocks noGrp="1"/>
          </p:cNvGraphicFramePr>
          <p:nvPr>
            <p:ph idx="1"/>
          </p:nvPr>
        </p:nvGraphicFramePr>
        <p:xfrm>
          <a:off x="248967" y="1830180"/>
          <a:ext cx="5509807" cy="375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A picture containing stationary, table&#10;&#10;Description automatically generated">
            <a:extLst>
              <a:ext uri="{FF2B5EF4-FFF2-40B4-BE49-F238E27FC236}">
                <a16:creationId xmlns:a16="http://schemas.microsoft.com/office/drawing/2014/main" id="{3F372F46-D440-4771-9505-02FBA05479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33839">
            <a:off x="6505078" y="1046051"/>
            <a:ext cx="4914398" cy="5140879"/>
          </a:xfrm>
          <a:prstGeom prst="rect">
            <a:avLst/>
          </a:prstGeom>
        </p:spPr>
      </p:pic>
    </p:spTree>
    <p:custDataLst>
      <p:tags r:id="rId1"/>
    </p:custDataLst>
    <p:extLst>
      <p:ext uri="{BB962C8B-B14F-4D97-AF65-F5344CB8AC3E}">
        <p14:creationId xmlns:p14="http://schemas.microsoft.com/office/powerpoint/2010/main" val="3204458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458220B-350E-42BB-81E5-1BDE0B41D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0AC96104-F7F4-482F-871E-AF81487D5DBB}"/>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4180304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0000"/>
                </a:solidFill>
              </a:rPr>
              <a:t>THE</a:t>
            </a:r>
            <a:br>
              <a:rPr lang="en-GB" sz="4800">
                <a:solidFill>
                  <a:srgbClr val="FF0000"/>
                </a:solidFill>
              </a:rPr>
            </a:br>
            <a:r>
              <a:rPr lang="en-GB" sz="4800">
                <a:solidFill>
                  <a:srgbClr val="FF0000"/>
                </a:solidFill>
              </a:rPr>
              <a:t>GAMBLING ACT</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0000"/>
                </a:solidFill>
              </a:rPr>
              <a:t>YEAR 9 / LESSON 6</a:t>
            </a:r>
          </a:p>
        </p:txBody>
      </p:sp>
      <p:pic>
        <p:nvPicPr>
          <p:cNvPr id="10" name="Picture 9" descr="A picture containing cup&#10;&#10;Description automatically generated">
            <a:extLst>
              <a:ext uri="{FF2B5EF4-FFF2-40B4-BE49-F238E27FC236}">
                <a16:creationId xmlns:a16="http://schemas.microsoft.com/office/drawing/2014/main" id="{D59F3697-136A-490D-AACF-56D7A978A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433" y="1230103"/>
            <a:ext cx="5880796" cy="5880796"/>
          </a:xfrm>
          <a:prstGeom prst="rect">
            <a:avLst/>
          </a:prstGeom>
        </p:spPr>
      </p:pic>
    </p:spTree>
    <p:custDataLst>
      <p:tags r:id="rId1"/>
    </p:custDataLst>
    <p:extLst>
      <p:ext uri="{BB962C8B-B14F-4D97-AF65-F5344CB8AC3E}">
        <p14:creationId xmlns:p14="http://schemas.microsoft.com/office/powerpoint/2010/main" val="23413534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4950437" y="1586059"/>
            <a:ext cx="579355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4950436" y="3562992"/>
            <a:ext cx="6857999" cy="2896625"/>
          </a:xfrm>
        </p:spPr>
        <p:txBody>
          <a:bodyPr>
            <a:normAutofit/>
          </a:bodyPr>
          <a:lstStyle/>
          <a:p>
            <a:r>
              <a:rPr lang="en-GB">
                <a:solidFill>
                  <a:schemeClr val="tx1"/>
                </a:solidFill>
              </a:rPr>
              <a:t>Explore the Gambling Act. What measures are put in place to protect young and vulnerable people. Should it include Loot boxes in online games?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9 / LESSON 6</a:t>
            </a:r>
          </a:p>
        </p:txBody>
      </p:sp>
      <p:pic>
        <p:nvPicPr>
          <p:cNvPr id="4" name="Picture 3">
            <a:extLst>
              <a:ext uri="{FF2B5EF4-FFF2-40B4-BE49-F238E27FC236}">
                <a16:creationId xmlns:a16="http://schemas.microsoft.com/office/drawing/2014/main" id="{2C68BBBC-5248-41CD-BAC1-DA134CBF9871}"/>
              </a:ext>
            </a:extLst>
          </p:cNvPr>
          <p:cNvPicPr>
            <a:picLocks noChangeAspect="1"/>
          </p:cNvPicPr>
          <p:nvPr/>
        </p:nvPicPr>
        <p:blipFill rotWithShape="1">
          <a:blip r:embed="rId3">
            <a:extLst>
              <a:ext uri="{28A0092B-C50C-407E-A947-70E740481C1C}">
                <a14:useLocalDpi xmlns:a14="http://schemas.microsoft.com/office/drawing/2010/main" val="0"/>
              </a:ext>
            </a:extLst>
          </a:blip>
          <a:srcRect l="12886" r="10419"/>
          <a:stretch/>
        </p:blipFill>
        <p:spPr>
          <a:xfrm>
            <a:off x="535020" y="550442"/>
            <a:ext cx="4415416" cy="5757115"/>
          </a:xfrm>
          <a:prstGeom prst="rect">
            <a:avLst/>
          </a:prstGeom>
        </p:spPr>
      </p:pic>
    </p:spTree>
    <p:custDataLst>
      <p:tags r:id="rId1"/>
    </p:custDataLst>
    <p:extLst>
      <p:ext uri="{BB962C8B-B14F-4D97-AF65-F5344CB8AC3E}">
        <p14:creationId xmlns:p14="http://schemas.microsoft.com/office/powerpoint/2010/main" val="28947559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258013" cy="3989817"/>
          </a:xfrm>
        </p:spPr>
        <p:txBody>
          <a:bodyPr>
            <a:normAutofit/>
          </a:bodyPr>
          <a:lstStyle/>
          <a:p>
            <a:pPr lvl="0" fontAlgn="base"/>
            <a:r>
              <a:rPr lang="en-GB" sz="2400"/>
              <a:t>To understand the purpose of the Gambling Act and the legislation to protect young and vulnerable people</a:t>
            </a:r>
          </a:p>
          <a:p>
            <a:pPr lvl="0" fontAlgn="base"/>
            <a:r>
              <a:rPr lang="en-GB" sz="2400"/>
              <a:t>To understand what is meant by consumer protection and safeguarding</a:t>
            </a:r>
          </a:p>
          <a:p>
            <a:pPr lvl="0" fontAlgn="base"/>
            <a:r>
              <a:rPr lang="en-GB" sz="2400"/>
              <a:t>To use researching skills to find information and share findings and opinion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24927" y="1033559"/>
            <a:ext cx="4727641" cy="5039370"/>
          </a:xfrm>
          <a:prstGeom prst="rect">
            <a:avLst/>
          </a:prstGeom>
        </p:spPr>
      </p:pic>
    </p:spTree>
    <p:custDataLst>
      <p:tags r:id="rId1"/>
    </p:custDataLst>
    <p:extLst>
      <p:ext uri="{BB962C8B-B14F-4D97-AF65-F5344CB8AC3E}">
        <p14:creationId xmlns:p14="http://schemas.microsoft.com/office/powerpoint/2010/main" val="37370207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824990" cy="3989817"/>
          </a:xfrm>
        </p:spPr>
        <p:txBody>
          <a:bodyPr>
            <a:normAutofit/>
          </a:bodyPr>
          <a:lstStyle/>
          <a:p>
            <a:pPr lvl="0"/>
            <a:r>
              <a:rPr lang="en-GB" sz="2400"/>
              <a:t>I understand what is meant by consumer protection and safeguarding</a:t>
            </a:r>
          </a:p>
          <a:p>
            <a:pPr lvl="0"/>
            <a:r>
              <a:rPr lang="en-GB" sz="2400"/>
              <a:t>I can define safeguarding</a:t>
            </a:r>
          </a:p>
          <a:p>
            <a:pPr lvl="0"/>
            <a:r>
              <a:rPr lang="en-GB" sz="2400"/>
              <a:t>I can recognise key features of the Gambling Act </a:t>
            </a:r>
          </a:p>
          <a:p>
            <a:pPr lvl="0"/>
            <a:r>
              <a:rPr lang="en-GB" sz="2400"/>
              <a:t>I can research a topic and share my opinion and findings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987" y="2110946"/>
            <a:ext cx="4345013" cy="3989816"/>
          </a:xfrm>
          <a:prstGeom prst="rect">
            <a:avLst/>
          </a:prstGeom>
        </p:spPr>
      </p:pic>
    </p:spTree>
    <p:custDataLst>
      <p:tags r:id="rId1"/>
    </p:custDataLst>
    <p:extLst>
      <p:ext uri="{BB962C8B-B14F-4D97-AF65-F5344CB8AC3E}">
        <p14:creationId xmlns:p14="http://schemas.microsoft.com/office/powerpoint/2010/main" val="17242663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CONSUMER PROTECTION MAP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graphicFrame>
        <p:nvGraphicFramePr>
          <p:cNvPr id="20" name="Content Placeholder 5">
            <a:extLst>
              <a:ext uri="{FF2B5EF4-FFF2-40B4-BE49-F238E27FC236}">
                <a16:creationId xmlns:a16="http://schemas.microsoft.com/office/drawing/2014/main" id="{ACB8C69F-64A5-497F-B735-1CE6E4BFB2EF}"/>
              </a:ext>
            </a:extLst>
          </p:cNvPr>
          <p:cNvGraphicFramePr>
            <a:graphicFrameLocks noGrp="1"/>
          </p:cNvGraphicFramePr>
          <p:nvPr>
            <p:ph idx="1"/>
          </p:nvPr>
        </p:nvGraphicFramePr>
        <p:xfrm>
          <a:off x="248966" y="1830180"/>
          <a:ext cx="5357177" cy="4288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40ACD39E-1EA4-4B55-B1D4-88149BE9550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88211">
            <a:off x="5524431" y="1521418"/>
            <a:ext cx="7005756" cy="4243025"/>
          </a:xfrm>
          <a:prstGeom prst="rect">
            <a:avLst/>
          </a:prstGeom>
        </p:spPr>
      </p:pic>
      <p:sp>
        <p:nvSpPr>
          <p:cNvPr id="2" name="Freeform: Shape 1">
            <a:extLst>
              <a:ext uri="{FF2B5EF4-FFF2-40B4-BE49-F238E27FC236}">
                <a16:creationId xmlns:a16="http://schemas.microsoft.com/office/drawing/2014/main" id="{861A22D6-DECC-4F26-9733-F51602EEF672}"/>
              </a:ext>
            </a:extLst>
          </p:cNvPr>
          <p:cNvSpPr/>
          <p:nvPr/>
        </p:nvSpPr>
        <p:spPr>
          <a:xfrm>
            <a:off x="7050741" y="2895600"/>
            <a:ext cx="1452283" cy="188259"/>
          </a:xfrm>
          <a:custGeom>
            <a:avLst/>
            <a:gdLst>
              <a:gd name="connsiteX0" fmla="*/ 1452283 w 1452283"/>
              <a:gd name="connsiteY0" fmla="*/ 53788 h 188259"/>
              <a:gd name="connsiteX1" fmla="*/ 1443318 w 1452283"/>
              <a:gd name="connsiteY1" fmla="*/ 179294 h 188259"/>
              <a:gd name="connsiteX2" fmla="*/ 40341 w 1452283"/>
              <a:gd name="connsiteY2" fmla="*/ 0 h 188259"/>
              <a:gd name="connsiteX3" fmla="*/ 0 w 1452283"/>
              <a:gd name="connsiteY3" fmla="*/ 188259 h 188259"/>
            </a:gdLst>
            <a:ahLst/>
            <a:cxnLst>
              <a:cxn ang="0">
                <a:pos x="connsiteX0" y="connsiteY0"/>
              </a:cxn>
              <a:cxn ang="0">
                <a:pos x="connsiteX1" y="connsiteY1"/>
              </a:cxn>
              <a:cxn ang="0">
                <a:pos x="connsiteX2" y="connsiteY2"/>
              </a:cxn>
              <a:cxn ang="0">
                <a:pos x="connsiteX3" y="connsiteY3"/>
              </a:cxn>
            </a:cxnLst>
            <a:rect l="l" t="t" r="r" b="b"/>
            <a:pathLst>
              <a:path w="1452283" h="188259">
                <a:moveTo>
                  <a:pt x="1452283" y="53788"/>
                </a:moveTo>
                <a:lnTo>
                  <a:pt x="1443318" y="179294"/>
                </a:lnTo>
                <a:lnTo>
                  <a:pt x="40341" y="0"/>
                </a:lnTo>
                <a:lnTo>
                  <a:pt x="0" y="18825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A7AF9D5E-956B-4977-970F-E27BFB70D940}"/>
              </a:ext>
            </a:extLst>
          </p:cNvPr>
          <p:cNvSpPr/>
          <p:nvPr/>
        </p:nvSpPr>
        <p:spPr>
          <a:xfrm>
            <a:off x="8494059" y="3079376"/>
            <a:ext cx="1748117" cy="197224"/>
          </a:xfrm>
          <a:custGeom>
            <a:avLst/>
            <a:gdLst>
              <a:gd name="connsiteX0" fmla="*/ 0 w 1748117"/>
              <a:gd name="connsiteY0" fmla="*/ 0 h 197224"/>
              <a:gd name="connsiteX1" fmla="*/ 1739153 w 1748117"/>
              <a:gd name="connsiteY1" fmla="*/ 0 h 197224"/>
              <a:gd name="connsiteX2" fmla="*/ 1748117 w 1748117"/>
              <a:gd name="connsiteY2" fmla="*/ 197224 h 197224"/>
            </a:gdLst>
            <a:ahLst/>
            <a:cxnLst>
              <a:cxn ang="0">
                <a:pos x="connsiteX0" y="connsiteY0"/>
              </a:cxn>
              <a:cxn ang="0">
                <a:pos x="connsiteX1" y="connsiteY1"/>
              </a:cxn>
              <a:cxn ang="0">
                <a:pos x="connsiteX2" y="connsiteY2"/>
              </a:cxn>
            </a:cxnLst>
            <a:rect l="l" t="t" r="r" b="b"/>
            <a:pathLst>
              <a:path w="1748117" h="197224">
                <a:moveTo>
                  <a:pt x="0" y="0"/>
                </a:moveTo>
                <a:lnTo>
                  <a:pt x="1739153" y="0"/>
                </a:lnTo>
                <a:lnTo>
                  <a:pt x="1748117" y="19722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80CE1F01-00BC-494E-BDA7-AE821C60A0A5}"/>
              </a:ext>
            </a:extLst>
          </p:cNvPr>
          <p:cNvSpPr/>
          <p:nvPr/>
        </p:nvSpPr>
        <p:spPr>
          <a:xfrm>
            <a:off x="8494059" y="3079376"/>
            <a:ext cx="0" cy="156883"/>
          </a:xfrm>
          <a:custGeom>
            <a:avLst/>
            <a:gdLst>
              <a:gd name="connsiteX0" fmla="*/ 0 w 0"/>
              <a:gd name="connsiteY0" fmla="*/ 0 h 156883"/>
              <a:gd name="connsiteX1" fmla="*/ 0 w 0"/>
              <a:gd name="connsiteY1" fmla="*/ 156883 h 156883"/>
            </a:gdLst>
            <a:ahLst/>
            <a:cxnLst>
              <a:cxn ang="0">
                <a:pos x="connsiteX0" y="connsiteY0"/>
              </a:cxn>
              <a:cxn ang="0">
                <a:pos x="connsiteX1" y="connsiteY1"/>
              </a:cxn>
            </a:cxnLst>
            <a:rect l="l" t="t" r="r" b="b"/>
            <a:pathLst>
              <a:path h="156883">
                <a:moveTo>
                  <a:pt x="0" y="0"/>
                </a:moveTo>
                <a:lnTo>
                  <a:pt x="0" y="15688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CF5AAF58-41B9-4F73-BFCA-6062D7114F3A}"/>
              </a:ext>
            </a:extLst>
          </p:cNvPr>
          <p:cNvSpPr/>
          <p:nvPr/>
        </p:nvSpPr>
        <p:spPr>
          <a:xfrm>
            <a:off x="5629835" y="3993776"/>
            <a:ext cx="1192306" cy="560295"/>
          </a:xfrm>
          <a:custGeom>
            <a:avLst/>
            <a:gdLst>
              <a:gd name="connsiteX0" fmla="*/ 1192306 w 1192306"/>
              <a:gd name="connsiteY0" fmla="*/ 0 h 560295"/>
              <a:gd name="connsiteX1" fmla="*/ 1134036 w 1192306"/>
              <a:gd name="connsiteY1" fmla="*/ 309283 h 560295"/>
              <a:gd name="connsiteX2" fmla="*/ 107577 w 1192306"/>
              <a:gd name="connsiteY2" fmla="*/ 165848 h 560295"/>
              <a:gd name="connsiteX3" fmla="*/ 0 w 1192306"/>
              <a:gd name="connsiteY3" fmla="*/ 560295 h 560295"/>
            </a:gdLst>
            <a:ahLst/>
            <a:cxnLst>
              <a:cxn ang="0">
                <a:pos x="connsiteX0" y="connsiteY0"/>
              </a:cxn>
              <a:cxn ang="0">
                <a:pos x="connsiteX1" y="connsiteY1"/>
              </a:cxn>
              <a:cxn ang="0">
                <a:pos x="connsiteX2" y="connsiteY2"/>
              </a:cxn>
              <a:cxn ang="0">
                <a:pos x="connsiteX3" y="connsiteY3"/>
              </a:cxn>
            </a:cxnLst>
            <a:rect l="l" t="t" r="r" b="b"/>
            <a:pathLst>
              <a:path w="1192306" h="560295">
                <a:moveTo>
                  <a:pt x="1192306" y="0"/>
                </a:moveTo>
                <a:lnTo>
                  <a:pt x="1134036" y="309283"/>
                </a:lnTo>
                <a:lnTo>
                  <a:pt x="107577" y="165848"/>
                </a:lnTo>
                <a:lnTo>
                  <a:pt x="0" y="56029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960F1D8F-0972-4EA3-AD25-8605795A7157}"/>
              </a:ext>
            </a:extLst>
          </p:cNvPr>
          <p:cNvSpPr/>
          <p:nvPr/>
        </p:nvSpPr>
        <p:spPr>
          <a:xfrm>
            <a:off x="6768353" y="4307541"/>
            <a:ext cx="1290918" cy="394447"/>
          </a:xfrm>
          <a:custGeom>
            <a:avLst/>
            <a:gdLst>
              <a:gd name="connsiteX0" fmla="*/ 0 w 1290918"/>
              <a:gd name="connsiteY0" fmla="*/ 0 h 394447"/>
              <a:gd name="connsiteX1" fmla="*/ 1290918 w 1290918"/>
              <a:gd name="connsiteY1" fmla="*/ 138953 h 394447"/>
              <a:gd name="connsiteX2" fmla="*/ 1268506 w 1290918"/>
              <a:gd name="connsiteY2" fmla="*/ 394447 h 394447"/>
            </a:gdLst>
            <a:ahLst/>
            <a:cxnLst>
              <a:cxn ang="0">
                <a:pos x="connsiteX0" y="connsiteY0"/>
              </a:cxn>
              <a:cxn ang="0">
                <a:pos x="connsiteX1" y="connsiteY1"/>
              </a:cxn>
              <a:cxn ang="0">
                <a:pos x="connsiteX2" y="connsiteY2"/>
              </a:cxn>
            </a:cxnLst>
            <a:rect l="l" t="t" r="r" b="b"/>
            <a:pathLst>
              <a:path w="1290918" h="394447">
                <a:moveTo>
                  <a:pt x="0" y="0"/>
                </a:moveTo>
                <a:lnTo>
                  <a:pt x="1290918" y="138953"/>
                </a:lnTo>
                <a:lnTo>
                  <a:pt x="1268506" y="39444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764D0856-C393-411C-877A-729895A84D28}"/>
              </a:ext>
            </a:extLst>
          </p:cNvPr>
          <p:cNvSpPr/>
          <p:nvPr/>
        </p:nvSpPr>
        <p:spPr>
          <a:xfrm>
            <a:off x="6759388" y="4303059"/>
            <a:ext cx="13447" cy="367553"/>
          </a:xfrm>
          <a:custGeom>
            <a:avLst/>
            <a:gdLst>
              <a:gd name="connsiteX0" fmla="*/ 0 w 13447"/>
              <a:gd name="connsiteY0" fmla="*/ 0 h 367553"/>
              <a:gd name="connsiteX1" fmla="*/ 13447 w 13447"/>
              <a:gd name="connsiteY1" fmla="*/ 367553 h 367553"/>
            </a:gdLst>
            <a:ahLst/>
            <a:cxnLst>
              <a:cxn ang="0">
                <a:pos x="connsiteX0" y="connsiteY0"/>
              </a:cxn>
              <a:cxn ang="0">
                <a:pos x="connsiteX1" y="connsiteY1"/>
              </a:cxn>
            </a:cxnLst>
            <a:rect l="l" t="t" r="r" b="b"/>
            <a:pathLst>
              <a:path w="13447" h="367553">
                <a:moveTo>
                  <a:pt x="0" y="0"/>
                </a:moveTo>
                <a:lnTo>
                  <a:pt x="13447" y="36755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9E916D15-D263-443A-85B2-B112B8990EE6}"/>
              </a:ext>
            </a:extLst>
          </p:cNvPr>
          <p:cNvSpPr/>
          <p:nvPr/>
        </p:nvSpPr>
        <p:spPr>
          <a:xfrm>
            <a:off x="9188824" y="4231341"/>
            <a:ext cx="860611" cy="555812"/>
          </a:xfrm>
          <a:custGeom>
            <a:avLst/>
            <a:gdLst>
              <a:gd name="connsiteX0" fmla="*/ 860611 w 860611"/>
              <a:gd name="connsiteY0" fmla="*/ 0 h 555812"/>
              <a:gd name="connsiteX1" fmla="*/ 811305 w 860611"/>
              <a:gd name="connsiteY1" fmla="*/ 354106 h 555812"/>
              <a:gd name="connsiteX2" fmla="*/ 107576 w 860611"/>
              <a:gd name="connsiteY2" fmla="*/ 273424 h 555812"/>
              <a:gd name="connsiteX3" fmla="*/ 0 w 860611"/>
              <a:gd name="connsiteY3" fmla="*/ 555812 h 555812"/>
            </a:gdLst>
            <a:ahLst/>
            <a:cxnLst>
              <a:cxn ang="0">
                <a:pos x="connsiteX0" y="connsiteY0"/>
              </a:cxn>
              <a:cxn ang="0">
                <a:pos x="connsiteX1" y="connsiteY1"/>
              </a:cxn>
              <a:cxn ang="0">
                <a:pos x="connsiteX2" y="connsiteY2"/>
              </a:cxn>
              <a:cxn ang="0">
                <a:pos x="connsiteX3" y="connsiteY3"/>
              </a:cxn>
            </a:cxnLst>
            <a:rect l="l" t="t" r="r" b="b"/>
            <a:pathLst>
              <a:path w="860611" h="555812">
                <a:moveTo>
                  <a:pt x="860611" y="0"/>
                </a:moveTo>
                <a:lnTo>
                  <a:pt x="811305" y="354106"/>
                </a:lnTo>
                <a:lnTo>
                  <a:pt x="107576" y="273424"/>
                </a:lnTo>
                <a:lnTo>
                  <a:pt x="0" y="55581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8959FD57-C140-4E8A-B59A-CF8FADD564F6}"/>
              </a:ext>
            </a:extLst>
          </p:cNvPr>
          <p:cNvSpPr/>
          <p:nvPr/>
        </p:nvSpPr>
        <p:spPr>
          <a:xfrm>
            <a:off x="10000129" y="4589929"/>
            <a:ext cx="1537447" cy="331695"/>
          </a:xfrm>
          <a:custGeom>
            <a:avLst/>
            <a:gdLst>
              <a:gd name="connsiteX0" fmla="*/ 0 w 1537447"/>
              <a:gd name="connsiteY0" fmla="*/ 0 h 331695"/>
              <a:gd name="connsiteX1" fmla="*/ 1537447 w 1537447"/>
              <a:gd name="connsiteY1" fmla="*/ 71718 h 331695"/>
              <a:gd name="connsiteX2" fmla="*/ 1537447 w 1537447"/>
              <a:gd name="connsiteY2" fmla="*/ 331695 h 331695"/>
            </a:gdLst>
            <a:ahLst/>
            <a:cxnLst>
              <a:cxn ang="0">
                <a:pos x="connsiteX0" y="connsiteY0"/>
              </a:cxn>
              <a:cxn ang="0">
                <a:pos x="connsiteX1" y="connsiteY1"/>
              </a:cxn>
              <a:cxn ang="0">
                <a:pos x="connsiteX2" y="connsiteY2"/>
              </a:cxn>
            </a:cxnLst>
            <a:rect l="l" t="t" r="r" b="b"/>
            <a:pathLst>
              <a:path w="1537447" h="331695">
                <a:moveTo>
                  <a:pt x="0" y="0"/>
                </a:moveTo>
                <a:lnTo>
                  <a:pt x="1537447" y="71718"/>
                </a:lnTo>
                <a:lnTo>
                  <a:pt x="1537447" y="33169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D0DAA542-E9AC-4E8A-8471-9863FB6DFD7A}"/>
              </a:ext>
            </a:extLst>
          </p:cNvPr>
          <p:cNvSpPr/>
          <p:nvPr/>
        </p:nvSpPr>
        <p:spPr>
          <a:xfrm>
            <a:off x="9995647" y="4589929"/>
            <a:ext cx="233082" cy="300318"/>
          </a:xfrm>
          <a:custGeom>
            <a:avLst/>
            <a:gdLst>
              <a:gd name="connsiteX0" fmla="*/ 0 w 233082"/>
              <a:gd name="connsiteY0" fmla="*/ 0 h 300318"/>
              <a:gd name="connsiteX1" fmla="*/ 233082 w 233082"/>
              <a:gd name="connsiteY1" fmla="*/ 300318 h 300318"/>
            </a:gdLst>
            <a:ahLst/>
            <a:cxnLst>
              <a:cxn ang="0">
                <a:pos x="connsiteX0" y="connsiteY0"/>
              </a:cxn>
              <a:cxn ang="0">
                <a:pos x="connsiteX1" y="connsiteY1"/>
              </a:cxn>
            </a:cxnLst>
            <a:rect l="l" t="t" r="r" b="b"/>
            <a:pathLst>
              <a:path w="233082" h="300318">
                <a:moveTo>
                  <a:pt x="0" y="0"/>
                </a:moveTo>
                <a:lnTo>
                  <a:pt x="233082" y="30031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29716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428" y="3176438"/>
            <a:ext cx="4536723" cy="3207262"/>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THE BIG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8122595" y="1408624"/>
            <a:ext cx="1988649" cy="1509557"/>
          </a:xfrm>
          <a:prstGeom prst="wedgeEllipseCallout">
            <a:avLst>
              <a:gd name="adj1" fmla="val 12197"/>
              <a:gd name="adj2" fmla="val 807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E3738ED8-FAA2-43E7-9D88-D3B6E773CAE3}"/>
              </a:ext>
            </a:extLst>
          </p:cNvPr>
          <p:cNvSpPr/>
          <p:nvPr/>
        </p:nvSpPr>
        <p:spPr>
          <a:xfrm>
            <a:off x="5984122" y="1629026"/>
            <a:ext cx="2026595" cy="1509558"/>
          </a:xfrm>
          <a:prstGeom prst="wedgeEllipseCallout">
            <a:avLst>
              <a:gd name="adj1" fmla="val 27558"/>
              <a:gd name="adj2" fmla="val 593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10223122" y="1591173"/>
            <a:ext cx="1870058" cy="1509557"/>
          </a:xfrm>
          <a:prstGeom prst="wedgeEllipseCallout">
            <a:avLst>
              <a:gd name="adj1" fmla="val -24840"/>
              <a:gd name="adj2" fmla="val 63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BE44542B-8173-4271-958E-31D7D3BDBE1F}"/>
              </a:ext>
            </a:extLst>
          </p:cNvPr>
          <p:cNvSpPr>
            <a:spLocks noGrp="1"/>
          </p:cNvSpPr>
          <p:nvPr>
            <p:ph idx="1"/>
          </p:nvPr>
        </p:nvSpPr>
        <p:spPr>
          <a:xfrm>
            <a:off x="248967" y="1893045"/>
            <a:ext cx="5837508" cy="3407286"/>
          </a:xfrm>
        </p:spPr>
        <p:txBody>
          <a:bodyPr>
            <a:noAutofit/>
          </a:bodyPr>
          <a:lstStyle/>
          <a:p>
            <a:r>
              <a:rPr lang="en-GB" sz="2400"/>
              <a:t>Explore the document ‘Children, young people and gambling.’ What measures are in place to protect children and young people? Is this enough? </a:t>
            </a:r>
          </a:p>
          <a:p>
            <a:r>
              <a:rPr lang="en-GB" sz="2400">
                <a:solidFill>
                  <a:schemeClr val="accent2"/>
                </a:solidFill>
              </a:rPr>
              <a:t>Explain your answer: </a:t>
            </a:r>
            <a:r>
              <a:rPr lang="en-GB" sz="2400"/>
              <a:t>Is there any more that could be done? What do you suggest?</a:t>
            </a:r>
          </a:p>
          <a:p>
            <a:r>
              <a:rPr lang="en-GB" sz="2400"/>
              <a:t>Now think about the ways children and young people are protected from harm relating to loot boxes. Are there any measures in place? </a:t>
            </a:r>
          </a:p>
        </p:txBody>
      </p:sp>
    </p:spTree>
    <p:custDataLst>
      <p:tags r:id="rId1"/>
    </p:custDataLst>
    <p:extLst>
      <p:ext uri="{BB962C8B-B14F-4D97-AF65-F5344CB8AC3E}">
        <p14:creationId xmlns:p14="http://schemas.microsoft.com/office/powerpoint/2010/main" val="35911823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THE GAMBLING ACT: THE BIG DEBATE CONTINUED…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sp>
        <p:nvSpPr>
          <p:cNvPr id="16" name="Content Placeholder 5">
            <a:extLst>
              <a:ext uri="{FF2B5EF4-FFF2-40B4-BE49-F238E27FC236}">
                <a16:creationId xmlns:a16="http://schemas.microsoft.com/office/drawing/2014/main" id="{BE44542B-8173-4271-958E-31D7D3BDBE1F}"/>
              </a:ext>
            </a:extLst>
          </p:cNvPr>
          <p:cNvSpPr>
            <a:spLocks noGrp="1"/>
          </p:cNvSpPr>
          <p:nvPr>
            <p:ph idx="1"/>
          </p:nvPr>
        </p:nvSpPr>
        <p:spPr>
          <a:xfrm>
            <a:off x="248967" y="2093070"/>
            <a:ext cx="6550667" cy="3207261"/>
          </a:xfrm>
        </p:spPr>
        <p:txBody>
          <a:bodyPr>
            <a:noAutofit/>
          </a:bodyPr>
          <a:lstStyle/>
          <a:p>
            <a:pPr marL="0" indent="0">
              <a:buNone/>
            </a:pPr>
            <a:r>
              <a:rPr lang="en-GB" sz="2400"/>
              <a:t>Prepare an argument </a:t>
            </a:r>
            <a:r>
              <a:rPr lang="en-GB" sz="2400" i="1"/>
              <a:t>for</a:t>
            </a:r>
            <a:r>
              <a:rPr lang="en-GB" sz="2400"/>
              <a:t> or </a:t>
            </a:r>
            <a:r>
              <a:rPr lang="en-GB" sz="2400" i="1"/>
              <a:t>against</a:t>
            </a:r>
            <a:r>
              <a:rPr lang="en-GB" sz="2400"/>
              <a:t> for the inclusion of Loot boxes within the gambling act. </a:t>
            </a:r>
          </a:p>
          <a:p>
            <a:pPr marL="0" indent="0">
              <a:buNone/>
            </a:pPr>
            <a:r>
              <a:rPr lang="en-GB" sz="2400"/>
              <a:t>You will have 5 minutes to put your point across and a further 1 minute to take any questions.</a:t>
            </a:r>
          </a:p>
          <a:p>
            <a:pPr marL="0" indent="0">
              <a:buNone/>
            </a:pPr>
            <a:r>
              <a:rPr lang="en-GB" sz="2400"/>
              <a:t>You can use the suggested newspaper </a:t>
            </a:r>
            <a:br>
              <a:rPr lang="en-GB" sz="2400"/>
            </a:br>
            <a:r>
              <a:rPr lang="en-GB" sz="2400"/>
              <a:t>articles and research documents to </a:t>
            </a:r>
            <a:br>
              <a:rPr lang="en-GB" sz="2400"/>
            </a:br>
            <a:r>
              <a:rPr lang="en-GB" sz="2400"/>
              <a:t>support your argument.</a:t>
            </a:r>
          </a:p>
        </p:txBody>
      </p:sp>
      <p:sp>
        <p:nvSpPr>
          <p:cNvPr id="9" name="Rectangle 8">
            <a:extLst>
              <a:ext uri="{FF2B5EF4-FFF2-40B4-BE49-F238E27FC236}">
                <a16:creationId xmlns:a16="http://schemas.microsoft.com/office/drawing/2014/main" id="{46525724-4281-486A-87BA-951CB7A7ABFA}"/>
              </a:ext>
            </a:extLst>
          </p:cNvPr>
          <p:cNvSpPr/>
          <p:nvPr/>
        </p:nvSpPr>
        <p:spPr>
          <a:xfrm>
            <a:off x="7417098" y="5076214"/>
            <a:ext cx="4774902"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E022537-A64B-4DE8-A157-FC4B877237BF}"/>
              </a:ext>
            </a:extLst>
          </p:cNvPr>
          <p:cNvSpPr/>
          <p:nvPr/>
        </p:nvSpPr>
        <p:spPr>
          <a:xfrm rot="16200000">
            <a:off x="7868621" y="453254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table, helmet, cake, sitting&#10;&#10;Description automatically generated">
            <a:extLst>
              <a:ext uri="{FF2B5EF4-FFF2-40B4-BE49-F238E27FC236}">
                <a16:creationId xmlns:a16="http://schemas.microsoft.com/office/drawing/2014/main" id="{F8BBCA63-7138-4559-B626-4BB786F1F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970" y="1956549"/>
            <a:ext cx="4774902" cy="3773713"/>
          </a:xfrm>
          <a:prstGeom prst="rect">
            <a:avLst/>
          </a:prstGeom>
        </p:spPr>
      </p:pic>
      <p:sp>
        <p:nvSpPr>
          <p:cNvPr id="15" name="Oval 14">
            <a:extLst>
              <a:ext uri="{FF2B5EF4-FFF2-40B4-BE49-F238E27FC236}">
                <a16:creationId xmlns:a16="http://schemas.microsoft.com/office/drawing/2014/main" id="{7DCE4F48-58E3-4C32-B709-3CB0ABD774E6}"/>
              </a:ext>
            </a:extLst>
          </p:cNvPr>
          <p:cNvSpPr/>
          <p:nvPr/>
        </p:nvSpPr>
        <p:spPr>
          <a:xfrm>
            <a:off x="6120760" y="3892578"/>
            <a:ext cx="2167907" cy="2167907"/>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0474CF7-4D7C-40E9-9B38-D82F510AB341}"/>
              </a:ext>
            </a:extLst>
          </p:cNvPr>
          <p:cNvSpPr/>
          <p:nvPr/>
        </p:nvSpPr>
        <p:spPr>
          <a:xfrm>
            <a:off x="8085939" y="4687892"/>
            <a:ext cx="1827232" cy="1827232"/>
          </a:xfrm>
          <a:prstGeom prst="ellipse">
            <a:avLst/>
          </a:prstGeom>
          <a:solidFill>
            <a:schemeClr val="accent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 up of a clock&#10;&#10;Description automatically generated">
            <a:extLst>
              <a:ext uri="{FF2B5EF4-FFF2-40B4-BE49-F238E27FC236}">
                <a16:creationId xmlns:a16="http://schemas.microsoft.com/office/drawing/2014/main" id="{DDF7EFC9-DFA3-48FC-A43D-87A7F593287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297089" y="4081517"/>
            <a:ext cx="1835925" cy="1756938"/>
          </a:xfrm>
          <a:prstGeom prst="rect">
            <a:avLst/>
          </a:prstGeom>
        </p:spPr>
      </p:pic>
      <p:pic>
        <p:nvPicPr>
          <p:cNvPr id="8" name="Picture 7" descr="A close up of a logo&#10;&#10;Description automatically generated">
            <a:extLst>
              <a:ext uri="{FF2B5EF4-FFF2-40B4-BE49-F238E27FC236}">
                <a16:creationId xmlns:a16="http://schemas.microsoft.com/office/drawing/2014/main" id="{269203D6-FAF3-4AA0-A842-8B147140AAC4}"/>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8491396" y="4961108"/>
            <a:ext cx="1146301" cy="1184511"/>
          </a:xfrm>
          <a:prstGeom prst="rect">
            <a:avLst/>
          </a:prstGeom>
        </p:spPr>
      </p:pic>
    </p:spTree>
    <p:custDataLst>
      <p:tags r:id="rId1"/>
    </p:custDataLst>
    <p:extLst>
      <p:ext uri="{BB962C8B-B14F-4D97-AF65-F5344CB8AC3E}">
        <p14:creationId xmlns:p14="http://schemas.microsoft.com/office/powerpoint/2010/main" val="1857571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MORE CAN BE DONE?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696074" y="2179609"/>
            <a:ext cx="4990159" cy="2518851"/>
          </a:xfrm>
        </p:spPr>
        <p:txBody>
          <a:bodyPr>
            <a:noAutofit/>
          </a:bodyPr>
          <a:lstStyle/>
          <a:p>
            <a:pPr fontAlgn="base"/>
            <a:r>
              <a:rPr lang="en-GB" sz="2400"/>
              <a:t>Use sticky notes to attach two additional things that could be done to protect consumers. You could attach it to one of those identified in the first activity.</a:t>
            </a:r>
          </a:p>
        </p:txBody>
      </p:sp>
      <p:pic>
        <p:nvPicPr>
          <p:cNvPr id="3" name="Picture 2">
            <a:extLst>
              <a:ext uri="{FF2B5EF4-FFF2-40B4-BE49-F238E27FC236}">
                <a16:creationId xmlns:a16="http://schemas.microsoft.com/office/drawing/2014/main" id="{7287DF25-98F5-4B2F-9D67-90B6ABDAA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42">
            <a:off x="292870" y="1392809"/>
            <a:ext cx="6159060" cy="4820808"/>
          </a:xfrm>
          <a:prstGeom prst="rect">
            <a:avLst/>
          </a:prstGeom>
        </p:spPr>
      </p:pic>
    </p:spTree>
    <p:custDataLst>
      <p:tags r:id="rId1"/>
    </p:custDataLst>
    <p:extLst>
      <p:ext uri="{BB962C8B-B14F-4D97-AF65-F5344CB8AC3E}">
        <p14:creationId xmlns:p14="http://schemas.microsoft.com/office/powerpoint/2010/main" val="16709986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E9E7093-F3C7-49B5-B13B-E5232F42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9" name="TextBox 8">
            <a:extLst>
              <a:ext uri="{FF2B5EF4-FFF2-40B4-BE49-F238E27FC236}">
                <a16:creationId xmlns:a16="http://schemas.microsoft.com/office/drawing/2014/main" id="{83349263-46B4-4BFE-A6DB-EB34650860AA}"/>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49120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WOULD YOU DO?</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graphicFrame>
        <p:nvGraphicFramePr>
          <p:cNvPr id="18" name="Content Placeholder 5">
            <a:extLst>
              <a:ext uri="{FF2B5EF4-FFF2-40B4-BE49-F238E27FC236}">
                <a16:creationId xmlns:a16="http://schemas.microsoft.com/office/drawing/2014/main" id="{B61EAC00-9F75-43D7-8489-A2C14B656809}"/>
              </a:ext>
            </a:extLst>
          </p:cNvPr>
          <p:cNvGraphicFramePr>
            <a:graphicFrameLocks noGrp="1"/>
          </p:cNvGraphicFramePr>
          <p:nvPr>
            <p:ph idx="1"/>
            <p:extLst>
              <p:ext uri="{D42A27DB-BD31-4B8C-83A1-F6EECF244321}">
                <p14:modId xmlns:p14="http://schemas.microsoft.com/office/powerpoint/2010/main" val="2577431729"/>
              </p:ext>
            </p:extLst>
          </p:nvPr>
        </p:nvGraphicFramePr>
        <p:xfrm>
          <a:off x="248967" y="1830180"/>
          <a:ext cx="7147513" cy="4509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ocial network with solid fill">
            <a:extLst>
              <a:ext uri="{FF2B5EF4-FFF2-40B4-BE49-F238E27FC236}">
                <a16:creationId xmlns:a16="http://schemas.microsoft.com/office/drawing/2014/main" id="{C196DBCD-850E-46A8-A35A-5B654EDE49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8190" y="1505636"/>
            <a:ext cx="4734560" cy="4734560"/>
          </a:xfrm>
          <a:prstGeom prst="rect">
            <a:avLst/>
          </a:prstGeom>
        </p:spPr>
      </p:pic>
    </p:spTree>
    <p:custDataLst>
      <p:tags r:id="rId1"/>
    </p:custDataLst>
    <p:extLst>
      <p:ext uri="{BB962C8B-B14F-4D97-AF65-F5344CB8AC3E}">
        <p14:creationId xmlns:p14="http://schemas.microsoft.com/office/powerpoint/2010/main" val="33469373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5400">
                <a:solidFill>
                  <a:srgbClr val="FF0000"/>
                </a:solidFill>
              </a:rPr>
              <a:t>WHY PEOPLE GAME </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solidFill>
                  <a:srgbClr val="FF0000"/>
                </a:solidFill>
              </a:rPr>
              <a:t>YEAR 10 / LESSON 1</a:t>
            </a:r>
          </a:p>
        </p:txBody>
      </p:sp>
      <p:pic>
        <p:nvPicPr>
          <p:cNvPr id="8" name="Picture 7" descr="A picture containing toy&#10;&#10;Description automatically generated">
            <a:extLst>
              <a:ext uri="{FF2B5EF4-FFF2-40B4-BE49-F238E27FC236}">
                <a16:creationId xmlns:a16="http://schemas.microsoft.com/office/drawing/2014/main" id="{250265E4-89A9-4946-AEFF-EE2D58554A0F}"/>
              </a:ext>
            </a:extLst>
          </p:cNvPr>
          <p:cNvPicPr>
            <a:picLocks noChangeAspect="1"/>
          </p:cNvPicPr>
          <p:nvPr/>
        </p:nvPicPr>
        <p:blipFill rotWithShape="1">
          <a:blip r:embed="rId3">
            <a:extLst>
              <a:ext uri="{28A0092B-C50C-407E-A947-70E740481C1C}">
                <a14:useLocalDpi xmlns:a14="http://schemas.microsoft.com/office/drawing/2010/main" val="0"/>
              </a:ext>
            </a:extLst>
          </a:blip>
          <a:srcRect l="1571" r="40"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9" name="TextBox 1">
            <a:extLst>
              <a:ext uri="{FF2B5EF4-FFF2-40B4-BE49-F238E27FC236}">
                <a16:creationId xmlns:a16="http://schemas.microsoft.com/office/drawing/2014/main" id="{A829A390-EA6C-4226-A17E-D6B3D40F3E1C}"/>
              </a:ext>
            </a:extLst>
          </p:cNvPr>
          <p:cNvSpPr txBox="1"/>
          <p:nvPr/>
        </p:nvSpPr>
        <p:spPr>
          <a:xfrm>
            <a:off x="248967" y="6653011"/>
            <a:ext cx="9144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V1.0/June 21</a:t>
            </a:r>
          </a:p>
        </p:txBody>
      </p:sp>
    </p:spTree>
    <p:custDataLst>
      <p:tags r:id="rId1"/>
    </p:custDataLst>
    <p:extLst>
      <p:ext uri="{BB962C8B-B14F-4D97-AF65-F5344CB8AC3E}">
        <p14:creationId xmlns:p14="http://schemas.microsoft.com/office/powerpoint/2010/main" val="3552225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263671" y="1479055"/>
            <a:ext cx="579355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263671" y="3455988"/>
            <a:ext cx="5793550" cy="2896625"/>
          </a:xfrm>
        </p:spPr>
        <p:txBody>
          <a:bodyPr>
            <a:normAutofit/>
          </a:bodyPr>
          <a:lstStyle/>
          <a:p>
            <a:r>
              <a:rPr lang="en-GB">
                <a:solidFill>
                  <a:schemeClr val="tx1"/>
                </a:solidFill>
              </a:rPr>
              <a:t>Consider the motivations of people who game.  Look at both the positive and negative aspects of gaming, what are the risks? Ho</a:t>
            </a:r>
            <a:r>
              <a:rPr lang="en-GB">
                <a:solidFill>
                  <a:schemeClr val="tx1"/>
                </a:solidFill>
                <a:cs typeface="Times New Roman" panose="02020603050405020304" pitchFamily="18" charset="0"/>
              </a:rPr>
              <a:t>w</a:t>
            </a:r>
            <a:r>
              <a:rPr lang="en-GB">
                <a:solidFill>
                  <a:schemeClr val="tx1"/>
                </a:solidFill>
                <a:effectLst/>
                <a:ea typeface="Calibri" panose="020F0502020204030204" pitchFamily="34" charset="0"/>
                <a:cs typeface="Times New Roman" panose="02020603050405020304" pitchFamily="18" charset="0"/>
              </a:rPr>
              <a:t> can we mitigate these risks?</a:t>
            </a:r>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10 / LESSON 1</a:t>
            </a:r>
          </a:p>
        </p:txBody>
      </p:sp>
      <p:pic>
        <p:nvPicPr>
          <p:cNvPr id="3" name="Picture 2" descr="A picture containing clock, drawing, room&#10;&#10;Description automatically generated">
            <a:extLst>
              <a:ext uri="{FF2B5EF4-FFF2-40B4-BE49-F238E27FC236}">
                <a16:creationId xmlns:a16="http://schemas.microsoft.com/office/drawing/2014/main" id="{6D53FEEC-0570-4ACD-B92E-D6AC95570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61" y="1167319"/>
            <a:ext cx="5607080" cy="5074473"/>
          </a:xfrm>
          <a:prstGeom prst="rect">
            <a:avLst/>
          </a:prstGeom>
        </p:spPr>
      </p:pic>
    </p:spTree>
    <p:custDataLst>
      <p:tags r:id="rId1"/>
    </p:custDataLst>
    <p:extLst>
      <p:ext uri="{BB962C8B-B14F-4D97-AF65-F5344CB8AC3E}">
        <p14:creationId xmlns:p14="http://schemas.microsoft.com/office/powerpoint/2010/main" val="32033405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5714088" cy="3989817"/>
          </a:xfrm>
        </p:spPr>
        <p:txBody>
          <a:bodyPr>
            <a:normAutofit/>
          </a:bodyPr>
          <a:lstStyle/>
          <a:p>
            <a:pPr lvl="0"/>
            <a:r>
              <a:rPr lang="en-GB" sz="2400"/>
              <a:t>To understand the motivations for people participating in gaming</a:t>
            </a:r>
          </a:p>
          <a:p>
            <a:pPr lvl="0"/>
            <a:r>
              <a:rPr lang="en-GB" sz="2400"/>
              <a:t>To understand the positive and negatives of professional gaming, e.g. Esports</a:t>
            </a:r>
          </a:p>
          <a:p>
            <a:pPr lvl="0"/>
            <a:r>
              <a:rPr lang="en-GB" sz="2400"/>
              <a:t>To explore the potential risks of gaming and how to keep safe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26093" y="962318"/>
            <a:ext cx="4754291" cy="5067778"/>
          </a:xfrm>
          <a:prstGeom prst="rect">
            <a:avLst/>
          </a:prstGeom>
        </p:spPr>
      </p:pic>
    </p:spTree>
    <p:custDataLst>
      <p:tags r:id="rId1"/>
    </p:custDataLst>
    <p:extLst>
      <p:ext uri="{BB962C8B-B14F-4D97-AF65-F5344CB8AC3E}">
        <p14:creationId xmlns:p14="http://schemas.microsoft.com/office/powerpoint/2010/main" val="25545821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8" name="Content Placeholder 5">
            <a:extLst>
              <a:ext uri="{FF2B5EF4-FFF2-40B4-BE49-F238E27FC236}">
                <a16:creationId xmlns:a16="http://schemas.microsoft.com/office/drawing/2014/main" id="{4492D2CC-CD0D-4F74-B302-30551A535644}"/>
              </a:ext>
            </a:extLst>
          </p:cNvPr>
          <p:cNvGraphicFramePr>
            <a:graphicFrameLocks noGrp="1"/>
          </p:cNvGraphicFramePr>
          <p:nvPr>
            <p:ph idx="1"/>
            <p:extLst>
              <p:ext uri="{D42A27DB-BD31-4B8C-83A1-F6EECF244321}">
                <p14:modId xmlns:p14="http://schemas.microsoft.com/office/powerpoint/2010/main" val="354509186"/>
              </p:ext>
            </p:extLst>
          </p:nvPr>
        </p:nvGraphicFramePr>
        <p:xfrm>
          <a:off x="1099189" y="1878553"/>
          <a:ext cx="10089509"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1</a:t>
            </a:r>
          </a:p>
        </p:txBody>
      </p:sp>
    </p:spTree>
    <p:custDataLst>
      <p:tags r:id="rId1"/>
    </p:custDataLst>
    <p:extLst>
      <p:ext uri="{BB962C8B-B14F-4D97-AF65-F5344CB8AC3E}">
        <p14:creationId xmlns:p14="http://schemas.microsoft.com/office/powerpoint/2010/main" val="1357966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GAMES DO YOU 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1</a:t>
            </a:r>
          </a:p>
        </p:txBody>
      </p:sp>
      <p:graphicFrame>
        <p:nvGraphicFramePr>
          <p:cNvPr id="18" name="Content Placeholder 5">
            <a:extLst>
              <a:ext uri="{FF2B5EF4-FFF2-40B4-BE49-F238E27FC236}">
                <a16:creationId xmlns:a16="http://schemas.microsoft.com/office/drawing/2014/main" id="{94407F19-F9BA-4482-A23C-5D0DDB9E67F9}"/>
              </a:ext>
            </a:extLst>
          </p:cNvPr>
          <p:cNvGraphicFramePr>
            <a:graphicFrameLocks noGrp="1"/>
          </p:cNvGraphicFramePr>
          <p:nvPr>
            <p:ph idx="1"/>
            <p:extLst>
              <p:ext uri="{D42A27DB-BD31-4B8C-83A1-F6EECF244321}">
                <p14:modId xmlns:p14="http://schemas.microsoft.com/office/powerpoint/2010/main" val="28383372"/>
              </p:ext>
            </p:extLst>
          </p:nvPr>
        </p:nvGraphicFramePr>
        <p:xfrm>
          <a:off x="-289514" y="1555860"/>
          <a:ext cx="7675833" cy="4876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logo&#10;&#10;Description automatically generated">
            <a:extLst>
              <a:ext uri="{FF2B5EF4-FFF2-40B4-BE49-F238E27FC236}">
                <a16:creationId xmlns:a16="http://schemas.microsoft.com/office/drawing/2014/main" id="{0EC5C8A3-127C-4DAA-88BA-05197CA82B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9622" y="1128773"/>
            <a:ext cx="6132378" cy="5729227"/>
          </a:xfrm>
          <a:prstGeom prst="rect">
            <a:avLst/>
          </a:prstGeom>
        </p:spPr>
      </p:pic>
    </p:spTree>
    <p:custDataLst>
      <p:tags r:id="rId1"/>
    </p:custDataLst>
    <p:extLst>
      <p:ext uri="{BB962C8B-B14F-4D97-AF65-F5344CB8AC3E}">
        <p14:creationId xmlns:p14="http://schemas.microsoft.com/office/powerpoint/2010/main" val="6551376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555E7F-CDB2-4DE5-A323-FEBDD45EA234}"/>
              </a:ext>
            </a:extLst>
          </p:cNvPr>
          <p:cNvSpPr/>
          <p:nvPr/>
        </p:nvSpPr>
        <p:spPr>
          <a:xfrm>
            <a:off x="248966" y="1517515"/>
            <a:ext cx="5769584" cy="46206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9CD7BDE-3B3A-42BE-8577-2A1B1DCF58E3}"/>
              </a:ext>
            </a:extLst>
          </p:cNvPr>
          <p:cNvSpPr/>
          <p:nvPr/>
        </p:nvSpPr>
        <p:spPr>
          <a:xfrm>
            <a:off x="6149146" y="1517515"/>
            <a:ext cx="5769584" cy="46206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THE GOOD AND THE BAD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1</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517515"/>
            <a:ext cx="5769583" cy="4727642"/>
          </a:xfrm>
        </p:spPr>
        <p:txBody>
          <a:bodyPr>
            <a:normAutofit/>
          </a:bodyPr>
          <a:lstStyle/>
          <a:p>
            <a:pPr marL="0" indent="0">
              <a:buNone/>
            </a:pPr>
            <a:r>
              <a:rPr lang="en-GB" sz="2400" b="1">
                <a:solidFill>
                  <a:schemeClr val="accent2"/>
                </a:solidFill>
              </a:rPr>
              <a:t>Task 1: Make a list</a:t>
            </a:r>
            <a:endParaRPr lang="en-GB" sz="2400">
              <a:solidFill>
                <a:schemeClr val="accent2"/>
              </a:solidFill>
            </a:endParaRPr>
          </a:p>
          <a:p>
            <a:pPr marL="0" indent="0">
              <a:buNone/>
            </a:pPr>
            <a:endParaRPr lang="en-GB" sz="2400"/>
          </a:p>
          <a:p>
            <a:pPr marL="0" indent="0">
              <a:buNone/>
            </a:pPr>
            <a:endParaRPr lang="en-GB" sz="2400"/>
          </a:p>
          <a:p>
            <a:pPr marL="0" indent="0">
              <a:buNone/>
            </a:pPr>
            <a:endParaRPr lang="en-GB" sz="2400"/>
          </a:p>
          <a:p>
            <a:pPr marL="0" indent="0">
              <a:buNone/>
            </a:pPr>
            <a:endParaRPr lang="en-GB" sz="3200"/>
          </a:p>
          <a:p>
            <a:pPr marL="0" indent="0">
              <a:buNone/>
            </a:pPr>
            <a:endParaRPr lang="en-GB" sz="2400"/>
          </a:p>
          <a:p>
            <a:pPr marL="0" indent="0">
              <a:buNone/>
            </a:pPr>
            <a:r>
              <a:rPr lang="en-GB" sz="2400"/>
              <a:t>In groups, discuss and research both the positive and negative things that can be gained from gaming and why people may enjoy it. Make a list to document both aspects of gaming.</a:t>
            </a:r>
          </a:p>
        </p:txBody>
      </p:sp>
      <p:sp>
        <p:nvSpPr>
          <p:cNvPr id="9" name="Content Placeholder 5">
            <a:extLst>
              <a:ext uri="{FF2B5EF4-FFF2-40B4-BE49-F238E27FC236}">
                <a16:creationId xmlns:a16="http://schemas.microsoft.com/office/drawing/2014/main" id="{E28B3B90-928B-4851-BBB9-BC9F1D742DE9}"/>
              </a:ext>
            </a:extLst>
          </p:cNvPr>
          <p:cNvSpPr txBox="1">
            <a:spLocks/>
          </p:cNvSpPr>
          <p:nvPr/>
        </p:nvSpPr>
        <p:spPr>
          <a:xfrm>
            <a:off x="6149147" y="1517515"/>
            <a:ext cx="5769583" cy="47276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chemeClr val="accent2"/>
                </a:solidFill>
              </a:rPr>
              <a:t>Task 2: Esports: </a:t>
            </a:r>
            <a:br>
              <a:rPr lang="en-GB" sz="2400" b="1">
                <a:solidFill>
                  <a:schemeClr val="accent2"/>
                </a:solidFill>
              </a:rPr>
            </a:br>
            <a:r>
              <a:rPr lang="en-GB" sz="2400" b="1">
                <a:solidFill>
                  <a:schemeClr val="accent2"/>
                </a:solidFill>
              </a:rPr>
              <a:t>Health and Well-being</a:t>
            </a:r>
            <a:endParaRPr lang="en-GB" sz="2400">
              <a:solidFill>
                <a:schemeClr val="accent2"/>
              </a:solidFill>
            </a:endParaRPr>
          </a:p>
          <a:p>
            <a:pPr marL="0" indent="0">
              <a:buNone/>
            </a:pPr>
            <a:endParaRPr lang="en-GB" sz="2400"/>
          </a:p>
          <a:p>
            <a:pPr marL="0" indent="0">
              <a:buNone/>
            </a:pPr>
            <a:endParaRPr lang="en-GB" sz="2400"/>
          </a:p>
          <a:p>
            <a:pPr marL="0" indent="0">
              <a:buNone/>
            </a:pPr>
            <a:endParaRPr lang="en-GB" sz="5400"/>
          </a:p>
          <a:p>
            <a:pPr marL="0" indent="0">
              <a:buNone/>
            </a:pPr>
            <a:endParaRPr lang="en-GB" sz="2400"/>
          </a:p>
          <a:p>
            <a:pPr marL="0" indent="0">
              <a:buNone/>
            </a:pPr>
            <a:r>
              <a:rPr lang="en-GB" sz="2400"/>
              <a:t>What risks might an Esports Professional be exposed to? What could they do to look after their health? Using the resources provided and your own research, explore the potential risks and see if you can offer an opportunity to reduce each risk. </a:t>
            </a:r>
          </a:p>
        </p:txBody>
      </p:sp>
      <p:pic>
        <p:nvPicPr>
          <p:cNvPr id="10" name="Picture 9" descr="A picture containing toy, doll, clock&#10;&#10;Description automatically generated">
            <a:extLst>
              <a:ext uri="{FF2B5EF4-FFF2-40B4-BE49-F238E27FC236}">
                <a16:creationId xmlns:a16="http://schemas.microsoft.com/office/drawing/2014/main" id="{CC3D5B67-38E3-4FC2-BD80-CC024CF3E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4" y="2043053"/>
            <a:ext cx="3193835" cy="2257900"/>
          </a:xfrm>
          <a:prstGeom prst="rect">
            <a:avLst/>
          </a:prstGeom>
        </p:spPr>
      </p:pic>
      <p:sp>
        <p:nvSpPr>
          <p:cNvPr id="11" name="Speech Bubble: Oval 10">
            <a:extLst>
              <a:ext uri="{FF2B5EF4-FFF2-40B4-BE49-F238E27FC236}">
                <a16:creationId xmlns:a16="http://schemas.microsoft.com/office/drawing/2014/main" id="{185DBE0A-225A-4AC9-9B69-4D9D4F2B9E77}"/>
              </a:ext>
            </a:extLst>
          </p:cNvPr>
          <p:cNvSpPr/>
          <p:nvPr/>
        </p:nvSpPr>
        <p:spPr>
          <a:xfrm>
            <a:off x="1354150" y="3429000"/>
            <a:ext cx="920541" cy="648012"/>
          </a:xfrm>
          <a:prstGeom prst="wedgeEllipseCallout">
            <a:avLst>
              <a:gd name="adj1" fmla="val 55171"/>
              <a:gd name="adj2" fmla="val -925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F48407D7-72CE-4D78-9E56-4C64FC9F3744}"/>
              </a:ext>
            </a:extLst>
          </p:cNvPr>
          <p:cNvSpPr/>
          <p:nvPr/>
        </p:nvSpPr>
        <p:spPr>
          <a:xfrm>
            <a:off x="209559" y="2947478"/>
            <a:ext cx="786378" cy="526873"/>
          </a:xfrm>
          <a:prstGeom prst="wedgeEllipseCallout">
            <a:avLst>
              <a:gd name="adj1" fmla="val 58709"/>
              <a:gd name="adj2" fmla="val -5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97A9206B-8963-4CBD-829B-5A0148BD02FD}"/>
              </a:ext>
            </a:extLst>
          </p:cNvPr>
          <p:cNvSpPr/>
          <p:nvPr/>
        </p:nvSpPr>
        <p:spPr>
          <a:xfrm>
            <a:off x="1534209" y="1936049"/>
            <a:ext cx="832659" cy="627744"/>
          </a:xfrm>
          <a:prstGeom prst="wedgeEllipseCallout">
            <a:avLst>
              <a:gd name="adj1" fmla="val 43854"/>
              <a:gd name="adj2" fmla="val 6246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close up of a piece of paper&#10;&#10;Description automatically generated">
            <a:extLst>
              <a:ext uri="{FF2B5EF4-FFF2-40B4-BE49-F238E27FC236}">
                <a16:creationId xmlns:a16="http://schemas.microsoft.com/office/drawing/2014/main" id="{00F44B71-2511-4BD6-9300-4422DA212BD1}"/>
              </a:ext>
            </a:extLst>
          </p:cNvPr>
          <p:cNvPicPr>
            <a:picLocks noChangeAspect="1"/>
          </p:cNvPicPr>
          <p:nvPr/>
        </p:nvPicPr>
        <p:blipFill rotWithShape="1">
          <a:blip r:embed="rId4">
            <a:extLst>
              <a:ext uri="{28A0092B-C50C-407E-A947-70E740481C1C}">
                <a14:useLocalDpi xmlns:a14="http://schemas.microsoft.com/office/drawing/2010/main" val="0"/>
              </a:ext>
            </a:extLst>
          </a:blip>
          <a:srcRect t="3149" r="20324" b="5056"/>
          <a:stretch/>
        </p:blipFill>
        <p:spPr>
          <a:xfrm>
            <a:off x="3387741" y="1634161"/>
            <a:ext cx="2764553" cy="2545569"/>
          </a:xfrm>
          <a:prstGeom prst="rect">
            <a:avLst/>
          </a:prstGeom>
          <a:effectLst>
            <a:outerShdw blurRad="50800" dist="38100" dir="2700000" algn="tl" rotWithShape="0">
              <a:prstClr val="black">
                <a:alpha val="40000"/>
              </a:prstClr>
            </a:outerShdw>
          </a:effectLst>
        </p:spPr>
      </p:pic>
      <p:pic>
        <p:nvPicPr>
          <p:cNvPr id="15" name="Picture 14" descr="A close up of a piece of paper&#10;&#10;Description automatically generated">
            <a:extLst>
              <a:ext uri="{FF2B5EF4-FFF2-40B4-BE49-F238E27FC236}">
                <a16:creationId xmlns:a16="http://schemas.microsoft.com/office/drawing/2014/main" id="{449B265E-54AA-418C-8687-20E0249DB2FA}"/>
              </a:ext>
            </a:extLst>
          </p:cNvPr>
          <p:cNvPicPr>
            <a:picLocks noChangeAspect="1"/>
          </p:cNvPicPr>
          <p:nvPr/>
        </p:nvPicPr>
        <p:blipFill rotWithShape="1">
          <a:blip r:embed="rId4">
            <a:extLst>
              <a:ext uri="{28A0092B-C50C-407E-A947-70E740481C1C}">
                <a14:useLocalDpi xmlns:a14="http://schemas.microsoft.com/office/drawing/2010/main" val="0"/>
              </a:ext>
            </a:extLst>
          </a:blip>
          <a:srcRect l="82735" t="20585" r="6647" b="12019"/>
          <a:stretch/>
        </p:blipFill>
        <p:spPr>
          <a:xfrm rot="20400734">
            <a:off x="5539623" y="1282387"/>
            <a:ext cx="319094" cy="1618776"/>
          </a:xfrm>
          <a:prstGeom prst="rect">
            <a:avLst/>
          </a:prstGeom>
          <a:effectLst>
            <a:outerShdw blurRad="50800" dist="38100" dir="5400000" algn="t" rotWithShape="0">
              <a:prstClr val="black">
                <a:alpha val="40000"/>
              </a:prstClr>
            </a:outerShdw>
          </a:effectLst>
        </p:spPr>
      </p:pic>
      <p:pic>
        <p:nvPicPr>
          <p:cNvPr id="17" name="Picture 16" descr="A close up of a sign&#10;&#10;Description automatically generated">
            <a:extLst>
              <a:ext uri="{FF2B5EF4-FFF2-40B4-BE49-F238E27FC236}">
                <a16:creationId xmlns:a16="http://schemas.microsoft.com/office/drawing/2014/main" id="{024A4EFE-6733-4D17-BF4A-DC653B81F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2428" y="1623587"/>
            <a:ext cx="2556143" cy="2556143"/>
          </a:xfrm>
          <a:prstGeom prst="rect">
            <a:avLst/>
          </a:prstGeom>
        </p:spPr>
      </p:pic>
    </p:spTree>
    <p:custDataLst>
      <p:tags r:id="rId1"/>
    </p:custDataLst>
    <p:extLst>
      <p:ext uri="{BB962C8B-B14F-4D97-AF65-F5344CB8AC3E}">
        <p14:creationId xmlns:p14="http://schemas.microsoft.com/office/powerpoint/2010/main" val="37327652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5509807" cy="3757167"/>
          </a:xfrm>
        </p:spPr>
        <p:txBody>
          <a:bodyPr>
            <a:normAutofit/>
          </a:bodyPr>
          <a:lstStyle/>
          <a:p>
            <a:pPr fontAlgn="base"/>
            <a:r>
              <a:rPr lang="en-GB" sz="2400"/>
              <a:t>Gaming online is safer than hanging out with my friends in the park/on the street at night?</a:t>
            </a:r>
          </a:p>
          <a:p>
            <a:pPr fontAlgn="base"/>
            <a:r>
              <a:rPr lang="en-GB" sz="2400"/>
              <a:t>List opinions </a:t>
            </a:r>
            <a:r>
              <a:rPr lang="en-GB" sz="2400" i="1"/>
              <a:t>for</a:t>
            </a:r>
            <a:r>
              <a:rPr lang="en-GB" sz="2400"/>
              <a:t> and </a:t>
            </a:r>
            <a:r>
              <a:rPr lang="en-GB" sz="2400" i="1"/>
              <a:t>against</a:t>
            </a:r>
            <a:r>
              <a:rPr lang="en-GB" sz="2400"/>
              <a:t> then discuss your thoughts.</a:t>
            </a:r>
          </a:p>
          <a:p>
            <a:pPr fontAlgn="base"/>
            <a:r>
              <a:rPr lang="en-GB" sz="2400"/>
              <a:t>Create a class list to explore personal safety online and offline</a:t>
            </a:r>
          </a:p>
        </p:txBody>
      </p:sp>
      <p:pic>
        <p:nvPicPr>
          <p:cNvPr id="17" name="Picture 16" descr="A picture containing toy, doll, clock&#10;&#10;Description automatically generated">
            <a:extLst>
              <a:ext uri="{FF2B5EF4-FFF2-40B4-BE49-F238E27FC236}">
                <a16:creationId xmlns:a16="http://schemas.microsoft.com/office/drawing/2014/main" id="{89F8DB63-E953-4CE9-B308-3EF5AA56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46" y="2069404"/>
            <a:ext cx="6015422" cy="4252636"/>
          </a:xfrm>
          <a:prstGeom prst="rect">
            <a:avLst/>
          </a:prstGeom>
        </p:spPr>
      </p:pic>
      <p:sp>
        <p:nvSpPr>
          <p:cNvPr id="18" name="Speech Bubble: Oval 17">
            <a:extLst>
              <a:ext uri="{FF2B5EF4-FFF2-40B4-BE49-F238E27FC236}">
                <a16:creationId xmlns:a16="http://schemas.microsoft.com/office/drawing/2014/main" id="{E6015543-4F9A-448E-A9F0-B243A300ACA6}"/>
              </a:ext>
            </a:extLst>
          </p:cNvPr>
          <p:cNvSpPr/>
          <p:nvPr/>
        </p:nvSpPr>
        <p:spPr>
          <a:xfrm>
            <a:off x="7639160" y="4582932"/>
            <a:ext cx="2470510" cy="1739108"/>
          </a:xfrm>
          <a:prstGeom prst="wedgeEllipseCallout">
            <a:avLst>
              <a:gd name="adj1" fmla="val 55171"/>
              <a:gd name="adj2" fmla="val -925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Oval 18">
            <a:extLst>
              <a:ext uri="{FF2B5EF4-FFF2-40B4-BE49-F238E27FC236}">
                <a16:creationId xmlns:a16="http://schemas.microsoft.com/office/drawing/2014/main" id="{8CD32EB1-3EC0-48A0-8492-F25BE25FCE02}"/>
              </a:ext>
            </a:extLst>
          </p:cNvPr>
          <p:cNvSpPr/>
          <p:nvPr/>
        </p:nvSpPr>
        <p:spPr>
          <a:xfrm>
            <a:off x="4171101" y="4347548"/>
            <a:ext cx="2207497" cy="1479023"/>
          </a:xfrm>
          <a:prstGeom prst="wedgeEllipseCallout">
            <a:avLst>
              <a:gd name="adj1" fmla="val 58709"/>
              <a:gd name="adj2" fmla="val -5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Oval 19">
            <a:extLst>
              <a:ext uri="{FF2B5EF4-FFF2-40B4-BE49-F238E27FC236}">
                <a16:creationId xmlns:a16="http://schemas.microsoft.com/office/drawing/2014/main" id="{21EB6BAD-724C-4E3C-BFA9-F40B32B5BB0A}"/>
              </a:ext>
            </a:extLst>
          </p:cNvPr>
          <p:cNvSpPr/>
          <p:nvPr/>
        </p:nvSpPr>
        <p:spPr>
          <a:xfrm>
            <a:off x="6916799" y="931443"/>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667C7FD4-3220-4FD5-BC41-2B45E2765BE1}"/>
              </a:ext>
            </a:extLst>
          </p:cNvPr>
          <p:cNvSpPr txBox="1"/>
          <p:nvPr/>
        </p:nvSpPr>
        <p:spPr>
          <a:xfrm>
            <a:off x="7658616" y="4912908"/>
            <a:ext cx="2470509" cy="1107996"/>
          </a:xfrm>
          <a:prstGeom prst="rect">
            <a:avLst/>
          </a:prstGeom>
          <a:noFill/>
        </p:spPr>
        <p:txBody>
          <a:bodyPr wrap="square" rtlCol="0">
            <a:spAutoFit/>
          </a:bodyPr>
          <a:lstStyle/>
          <a:p>
            <a:pPr algn="ctr"/>
            <a:r>
              <a:rPr lang="en-GB" sz="2200">
                <a:solidFill>
                  <a:schemeClr val="bg1"/>
                </a:solidFill>
              </a:rPr>
              <a:t>Safer than hanging on the street with friends?</a:t>
            </a:r>
          </a:p>
        </p:txBody>
      </p:sp>
      <p:sp>
        <p:nvSpPr>
          <p:cNvPr id="22" name="TextBox 21">
            <a:extLst>
              <a:ext uri="{FF2B5EF4-FFF2-40B4-BE49-F238E27FC236}">
                <a16:creationId xmlns:a16="http://schemas.microsoft.com/office/drawing/2014/main" id="{53FF8DE6-A995-4D60-AC89-D746AD864D7A}"/>
              </a:ext>
            </a:extLst>
          </p:cNvPr>
          <p:cNvSpPr txBox="1"/>
          <p:nvPr/>
        </p:nvSpPr>
        <p:spPr>
          <a:xfrm>
            <a:off x="4105936" y="4582932"/>
            <a:ext cx="2470509" cy="1107996"/>
          </a:xfrm>
          <a:prstGeom prst="rect">
            <a:avLst/>
          </a:prstGeom>
          <a:noFill/>
        </p:spPr>
        <p:txBody>
          <a:bodyPr wrap="square" rtlCol="0">
            <a:spAutoFit/>
          </a:bodyPr>
          <a:lstStyle/>
          <a:p>
            <a:pPr algn="ctr"/>
            <a:r>
              <a:rPr lang="en-GB" sz="2200">
                <a:solidFill>
                  <a:schemeClr val="bg1"/>
                </a:solidFill>
              </a:rPr>
              <a:t>Safer than </a:t>
            </a:r>
            <a:br>
              <a:rPr lang="en-GB" sz="2200">
                <a:solidFill>
                  <a:schemeClr val="bg1"/>
                </a:solidFill>
              </a:rPr>
            </a:br>
            <a:r>
              <a:rPr lang="en-GB" sz="2200">
                <a:solidFill>
                  <a:schemeClr val="bg1"/>
                </a:solidFill>
              </a:rPr>
              <a:t>hanging out at night?</a:t>
            </a:r>
          </a:p>
        </p:txBody>
      </p:sp>
      <p:sp>
        <p:nvSpPr>
          <p:cNvPr id="23" name="TextBox 22">
            <a:extLst>
              <a:ext uri="{FF2B5EF4-FFF2-40B4-BE49-F238E27FC236}">
                <a16:creationId xmlns:a16="http://schemas.microsoft.com/office/drawing/2014/main" id="{E2D4EA27-40C6-4688-A801-14F89427177F}"/>
              </a:ext>
            </a:extLst>
          </p:cNvPr>
          <p:cNvSpPr txBox="1"/>
          <p:nvPr/>
        </p:nvSpPr>
        <p:spPr>
          <a:xfrm>
            <a:off x="6877887" y="1445459"/>
            <a:ext cx="2412785" cy="769441"/>
          </a:xfrm>
          <a:prstGeom prst="rect">
            <a:avLst/>
          </a:prstGeom>
          <a:noFill/>
        </p:spPr>
        <p:txBody>
          <a:bodyPr wrap="square" rtlCol="0">
            <a:spAutoFit/>
          </a:bodyPr>
          <a:lstStyle/>
          <a:p>
            <a:pPr algn="ctr"/>
            <a:r>
              <a:rPr lang="en-GB" sz="2200">
                <a:solidFill>
                  <a:schemeClr val="bg1"/>
                </a:solidFill>
              </a:rPr>
              <a:t>Safer than going </a:t>
            </a:r>
            <a:br>
              <a:rPr lang="en-GB" sz="2200">
                <a:solidFill>
                  <a:schemeClr val="bg1"/>
                </a:solidFill>
              </a:rPr>
            </a:br>
            <a:r>
              <a:rPr lang="en-GB" sz="2200">
                <a:solidFill>
                  <a:schemeClr val="bg1"/>
                </a:solidFill>
              </a:rPr>
              <a:t>to the park?</a:t>
            </a:r>
          </a:p>
        </p:txBody>
      </p:sp>
    </p:spTree>
    <p:custDataLst>
      <p:tags r:id="rId1"/>
    </p:custDataLst>
    <p:extLst>
      <p:ext uri="{BB962C8B-B14F-4D97-AF65-F5344CB8AC3E}">
        <p14:creationId xmlns:p14="http://schemas.microsoft.com/office/powerpoint/2010/main" val="10008949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3E431F0-B09E-4E6A-8C33-C8899B192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AC654E9F-99C2-4CF9-8E09-F91A3D5510F4}"/>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7666201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 object, table, plate&#10;&#10;Description automatically generated">
            <a:extLst>
              <a:ext uri="{FF2B5EF4-FFF2-40B4-BE49-F238E27FC236}">
                <a16:creationId xmlns:a16="http://schemas.microsoft.com/office/drawing/2014/main" id="{7DD72BF0-3718-4CEF-A336-D77BF0426CBC}"/>
              </a:ext>
            </a:extLst>
          </p:cNvPr>
          <p:cNvPicPr>
            <a:picLocks noChangeAspect="1"/>
          </p:cNvPicPr>
          <p:nvPr/>
        </p:nvPicPr>
        <p:blipFill rotWithShape="1">
          <a:blip r:embed="rId3">
            <a:extLst>
              <a:ext uri="{28A0092B-C50C-407E-A947-70E740481C1C}">
                <a14:useLocalDpi xmlns:a14="http://schemas.microsoft.com/office/drawing/2010/main" val="0"/>
              </a:ext>
            </a:extLst>
          </a:blip>
          <a:srcRect t="24168" b="19582"/>
          <a:stretch/>
        </p:blipFill>
        <p:spPr>
          <a:xfrm>
            <a:off x="20" y="10"/>
            <a:ext cx="12191980" cy="6857990"/>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2291715" y="518019"/>
            <a:ext cx="7459980" cy="1425924"/>
          </a:xfrm>
        </p:spPr>
        <p:txBody>
          <a:bodyPr>
            <a:normAutofit/>
          </a:bodyPr>
          <a:lstStyle/>
          <a:p>
            <a:r>
              <a:rPr lang="en-GB" sz="4600">
                <a:solidFill>
                  <a:schemeClr val="accent5"/>
                </a:solidFill>
              </a:rPr>
              <a:t>SOCIAL AND MORAL VIEWPOINTS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2291715" y="2065397"/>
            <a:ext cx="7459980" cy="468888"/>
          </a:xfrm>
        </p:spPr>
        <p:txBody>
          <a:bodyPr>
            <a:normAutofit/>
          </a:bodyPr>
          <a:lstStyle/>
          <a:p>
            <a:r>
              <a:rPr lang="en-GB" b="1">
                <a:solidFill>
                  <a:schemeClr val="accent5"/>
                </a:solidFill>
              </a:rPr>
              <a:t>YEAR 10 / LESSON 2</a:t>
            </a:r>
          </a:p>
        </p:txBody>
      </p:sp>
    </p:spTree>
    <p:custDataLst>
      <p:tags r:id="rId1"/>
    </p:custDataLst>
    <p:extLst>
      <p:ext uri="{BB962C8B-B14F-4D97-AF65-F5344CB8AC3E}">
        <p14:creationId xmlns:p14="http://schemas.microsoft.com/office/powerpoint/2010/main" val="3677176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24597-BE78-4F21-A804-8E8AFA227F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7098" y="832362"/>
            <a:ext cx="7213790" cy="5577567"/>
          </a:xfrm>
          <a:prstGeom prst="rect">
            <a:avLst/>
          </a:prstGeom>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365042" y="1062961"/>
            <a:ext cx="579355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94373" y="3243505"/>
            <a:ext cx="4923395" cy="2461438"/>
          </a:xfrm>
        </p:spPr>
        <p:txBody>
          <a:bodyPr>
            <a:normAutofit fontScale="92500" lnSpcReduction="10000"/>
          </a:bodyPr>
          <a:lstStyle/>
          <a:p>
            <a:r>
              <a:rPr lang="en-GB">
                <a:solidFill>
                  <a:schemeClr val="tx1"/>
                </a:solidFill>
              </a:rPr>
              <a:t>There is a perception that some forms of gambling are more socially acceptable than others, but should this be the case?</a:t>
            </a:r>
          </a:p>
          <a:p>
            <a:endParaRPr lang="en-GB">
              <a:solidFill>
                <a:schemeClr val="tx1"/>
              </a:solidFill>
            </a:endParaRPr>
          </a:p>
          <a:p>
            <a:r>
              <a:rPr lang="en-GB" b="1" u="sng">
                <a:solidFill>
                  <a:schemeClr val="tx1"/>
                </a:solidFill>
              </a:rPr>
              <a:t>Debate.</a:t>
            </a:r>
          </a:p>
          <a:p>
            <a:r>
              <a:rPr lang="en-GB">
                <a:solidFill>
                  <a:schemeClr val="tx1"/>
                </a:solidFill>
              </a:rPr>
              <a:t>Has it been normalised? Discuss the moral and legal issues.</a:t>
            </a:r>
          </a:p>
          <a:p>
            <a:endParaRPr lang="en-GB">
              <a:solidFill>
                <a:schemeClr val="tx1"/>
              </a:solidFill>
            </a:endParaRPr>
          </a:p>
          <a:p>
            <a:endParaRPr lang="en-GB">
              <a:solidFill>
                <a:schemeClr val="tx1"/>
              </a:solidFill>
            </a:endParaRPr>
          </a:p>
          <a:p>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10 / LESSON 2</a:t>
            </a:r>
          </a:p>
        </p:txBody>
      </p:sp>
    </p:spTree>
    <p:custDataLst>
      <p:tags r:id="rId1"/>
    </p:custDataLst>
    <p:extLst>
      <p:ext uri="{BB962C8B-B14F-4D97-AF65-F5344CB8AC3E}">
        <p14:creationId xmlns:p14="http://schemas.microsoft.com/office/powerpoint/2010/main" val="71659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A286D8E9-06A8-4218-B6D5-F4C1E31E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69DBD2FC-C688-4CB4-AAAB-047FF464BA2A}"/>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8996614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027322" cy="3989817"/>
          </a:xfrm>
        </p:spPr>
        <p:txBody>
          <a:bodyPr>
            <a:normAutofit/>
          </a:bodyPr>
          <a:lstStyle/>
          <a:p>
            <a:pPr lvl="0"/>
            <a:r>
              <a:rPr lang="en-GB" sz="2400"/>
              <a:t>To understand the potential risks of gambling and how this applies to you</a:t>
            </a:r>
          </a:p>
          <a:p>
            <a:pPr lvl="0"/>
            <a:r>
              <a:rPr lang="en-GB" sz="2400"/>
              <a:t>Understand why people might gamble </a:t>
            </a:r>
          </a:p>
          <a:p>
            <a:pPr lvl="0"/>
            <a:r>
              <a:rPr lang="en-GB" sz="2400"/>
              <a:t>Understand what is meant by gambling related harm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09857" y="953837"/>
            <a:ext cx="4662356" cy="4969781"/>
          </a:xfrm>
          <a:prstGeom prst="rect">
            <a:avLst/>
          </a:prstGeom>
        </p:spPr>
      </p:pic>
    </p:spTree>
    <p:custDataLst>
      <p:tags r:id="rId1"/>
    </p:custDataLst>
    <p:extLst>
      <p:ext uri="{BB962C8B-B14F-4D97-AF65-F5344CB8AC3E}">
        <p14:creationId xmlns:p14="http://schemas.microsoft.com/office/powerpoint/2010/main" val="27898398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251059" cy="3989817"/>
          </a:xfrm>
        </p:spPr>
        <p:txBody>
          <a:bodyPr>
            <a:normAutofit/>
          </a:bodyPr>
          <a:lstStyle/>
          <a:p>
            <a:pPr lvl="0"/>
            <a:r>
              <a:rPr lang="en-GB" sz="2400"/>
              <a:t>I can list the reasons why people might gamble</a:t>
            </a:r>
          </a:p>
          <a:p>
            <a:pPr lvl="0"/>
            <a:r>
              <a:rPr lang="en-GB" sz="2400"/>
              <a:t>I can identify the risks associated with gambling</a:t>
            </a:r>
          </a:p>
          <a:p>
            <a:pPr lvl="0"/>
            <a:r>
              <a:rPr lang="en-GB" sz="2400"/>
              <a:t>I understand what is meant by gambling related harm</a:t>
            </a:r>
          </a:p>
          <a:p>
            <a:pPr lvl="0"/>
            <a:r>
              <a:rPr lang="en-GB" sz="2400"/>
              <a:t>I know where to get help if I am worried about my own or someone else’s relationship with gambling</a:t>
            </a:r>
          </a:p>
          <a:p>
            <a:pPr lvl="0"/>
            <a:r>
              <a:rPr lang="en-GB" sz="2400"/>
              <a:t>I can think critically about gambling and social norms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pic>
        <p:nvPicPr>
          <p:cNvPr id="7" name="Graphic 6" descr="Idea with solid fill">
            <a:extLst>
              <a:ext uri="{FF2B5EF4-FFF2-40B4-BE49-F238E27FC236}">
                <a16:creationId xmlns:a16="http://schemas.microsoft.com/office/drawing/2014/main" id="{14F4274F-1D8C-4FC6-9DD6-C28E4ED428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6130" y="1488440"/>
            <a:ext cx="4292600" cy="4292600"/>
          </a:xfrm>
          <a:prstGeom prst="rect">
            <a:avLst/>
          </a:prstGeom>
        </p:spPr>
      </p:pic>
    </p:spTree>
    <p:custDataLst>
      <p:tags r:id="rId1"/>
    </p:custDataLst>
    <p:extLst>
      <p:ext uri="{BB962C8B-B14F-4D97-AF65-F5344CB8AC3E}">
        <p14:creationId xmlns:p14="http://schemas.microsoft.com/office/powerpoint/2010/main" val="39808672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D46B08-85AC-4B2B-8774-5071A99C978B}"/>
              </a:ext>
            </a:extLst>
          </p:cNvPr>
          <p:cNvSpPr/>
          <p:nvPr/>
        </p:nvSpPr>
        <p:spPr>
          <a:xfrm>
            <a:off x="0" y="1459065"/>
            <a:ext cx="12192000" cy="4679088"/>
          </a:xfrm>
          <a:prstGeom prst="rect">
            <a:avLst/>
          </a:prstGeom>
          <a:solidFill>
            <a:srgbClr val="E8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a:xfrm>
            <a:off x="248966" y="244759"/>
            <a:ext cx="11943034" cy="1088157"/>
          </a:xfrm>
        </p:spPr>
        <p:txBody>
          <a:bodyPr>
            <a:normAutofit/>
          </a:bodyPr>
          <a:lstStyle/>
          <a:p>
            <a:r>
              <a:rPr lang="en-GB" sz="2400">
                <a:solidFill>
                  <a:schemeClr val="accent4"/>
                </a:solidFill>
              </a:rPr>
              <a:t>ACTIVITY: </a:t>
            </a:r>
            <a:r>
              <a:rPr lang="en-GB" sz="2400">
                <a:solidFill>
                  <a:schemeClr val="bg1"/>
                </a:solidFill>
              </a:rPr>
              <a:t>ARE SOME FORMS OF GAMBLING MORE SOCIALLY ACCEPTABLE THAN OTHERS?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pic>
        <p:nvPicPr>
          <p:cNvPr id="8" name="Picture 7">
            <a:extLst>
              <a:ext uri="{FF2B5EF4-FFF2-40B4-BE49-F238E27FC236}">
                <a16:creationId xmlns:a16="http://schemas.microsoft.com/office/drawing/2014/main" id="{1BB07649-F46D-44E3-81E0-A17A0BA0DD2A}"/>
              </a:ext>
            </a:extLst>
          </p:cNvPr>
          <p:cNvPicPr/>
          <p:nvPr/>
        </p:nvPicPr>
        <p:blipFill rotWithShape="1">
          <a:blip r:embed="rId3">
            <a:extLst>
              <a:ext uri="{28A0092B-C50C-407E-A947-70E740481C1C}">
                <a14:useLocalDpi xmlns:a14="http://schemas.microsoft.com/office/drawing/2010/main" val="0"/>
              </a:ext>
            </a:extLst>
          </a:blip>
          <a:srcRect b="3734"/>
          <a:stretch/>
        </p:blipFill>
        <p:spPr>
          <a:xfrm>
            <a:off x="4267640" y="1817949"/>
            <a:ext cx="7850168" cy="3414495"/>
          </a:xfrm>
          <a:prstGeom prst="rect">
            <a:avLst/>
          </a:prstGeom>
        </p:spPr>
      </p:pic>
      <p:sp>
        <p:nvSpPr>
          <p:cNvPr id="9" name="TextBox 8">
            <a:extLst>
              <a:ext uri="{FF2B5EF4-FFF2-40B4-BE49-F238E27FC236}">
                <a16:creationId xmlns:a16="http://schemas.microsoft.com/office/drawing/2014/main" id="{7D282002-B67F-40EB-8644-98AF9C1D3898}"/>
              </a:ext>
            </a:extLst>
          </p:cNvPr>
          <p:cNvSpPr txBox="1"/>
          <p:nvPr/>
        </p:nvSpPr>
        <p:spPr>
          <a:xfrm>
            <a:off x="4363766" y="5185964"/>
            <a:ext cx="4809416" cy="430887"/>
          </a:xfrm>
          <a:prstGeom prst="rect">
            <a:avLst/>
          </a:prstGeom>
          <a:noFill/>
        </p:spPr>
        <p:txBody>
          <a:bodyPr wrap="square" rtlCol="0">
            <a:spAutoFit/>
          </a:bodyPr>
          <a:lstStyle/>
          <a:p>
            <a:r>
              <a:rPr lang="en-GB" sz="1100">
                <a:solidFill>
                  <a:schemeClr val="bg1"/>
                </a:solidFill>
              </a:rPr>
              <a:t>Bookmakers, Lottery, Horse Racing, Private Poker Game, Casino games, Sports Bet, Scratch Card, Fruit machines, Penny slots, Casino app, Bingo.</a:t>
            </a:r>
          </a:p>
        </p:txBody>
      </p:sp>
      <p:sp>
        <p:nvSpPr>
          <p:cNvPr id="11" name="Content Placeholder 5">
            <a:extLst>
              <a:ext uri="{FF2B5EF4-FFF2-40B4-BE49-F238E27FC236}">
                <a16:creationId xmlns:a16="http://schemas.microsoft.com/office/drawing/2014/main" id="{283C1D76-6D5D-45AB-AAD8-5D0A2AD70DB5}"/>
              </a:ext>
            </a:extLst>
          </p:cNvPr>
          <p:cNvSpPr>
            <a:spLocks noGrp="1"/>
          </p:cNvSpPr>
          <p:nvPr>
            <p:ph idx="1"/>
          </p:nvPr>
        </p:nvSpPr>
        <p:spPr>
          <a:xfrm>
            <a:off x="248967" y="2187145"/>
            <a:ext cx="3914471" cy="3989817"/>
          </a:xfrm>
        </p:spPr>
        <p:txBody>
          <a:bodyPr>
            <a:normAutofit/>
          </a:bodyPr>
          <a:lstStyle/>
          <a:p>
            <a:pPr marL="0" indent="0">
              <a:buNone/>
            </a:pPr>
            <a:r>
              <a:rPr lang="en-GB" sz="2400">
                <a:solidFill>
                  <a:schemeClr val="bg1"/>
                </a:solidFill>
              </a:rPr>
              <a:t>Are some forms of gambling more acceptable than others? Why do you think that? Do you think gambling has been normalised? How might this impact the young and vulnerable? Take two minutes to discuss this on your table and share your main ideas with the class.</a:t>
            </a:r>
          </a:p>
        </p:txBody>
      </p:sp>
    </p:spTree>
    <p:custDataLst>
      <p:tags r:id="rId1"/>
    </p:custDataLst>
    <p:extLst>
      <p:ext uri="{BB962C8B-B14F-4D97-AF65-F5344CB8AC3E}">
        <p14:creationId xmlns:p14="http://schemas.microsoft.com/office/powerpoint/2010/main" val="2470244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D32BA4-755B-4BD5-905A-A66FFDA268D8}"/>
              </a:ext>
            </a:extLst>
          </p:cNvPr>
          <p:cNvSpPr/>
          <p:nvPr/>
        </p:nvSpPr>
        <p:spPr>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solidFill>
                  <a:schemeClr val="bg1"/>
                </a:solidFill>
              </a:rPr>
              <a:t>YEAR 10 / LESSON 2</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5" y="1389403"/>
            <a:ext cx="11537011" cy="4357459"/>
          </a:xfrm>
        </p:spPr>
        <p:txBody>
          <a:bodyPr>
            <a:noAutofit/>
          </a:bodyPr>
          <a:lstStyle/>
          <a:p>
            <a:pPr marL="0" indent="0">
              <a:buNone/>
            </a:pPr>
            <a:r>
              <a:rPr lang="en-GB" sz="2400" b="1">
                <a:solidFill>
                  <a:schemeClr val="accent4"/>
                </a:solidFill>
              </a:rPr>
              <a:t>During lockdown 2020,  MP Carolyn Harris was quoted as saying:</a:t>
            </a:r>
            <a:endParaRPr lang="en-GB" sz="2400">
              <a:solidFill>
                <a:schemeClr val="accent4"/>
              </a:solidFill>
            </a:endParaRPr>
          </a:p>
          <a:p>
            <a:pPr marL="0" indent="0">
              <a:buNone/>
            </a:pPr>
            <a:r>
              <a:rPr lang="en-GB" sz="2400" i="1">
                <a:solidFill>
                  <a:schemeClr val="bg1"/>
                </a:solidFill>
              </a:rPr>
              <a:t>"Gambling has been normalised to such an extent that young people grow up thinking this is a harmless activity. Those who are targeted today will be the problem gamblers of tomorrow. It’s time [gambling firms] realised the harm they’re doing via this indoctrination.”</a:t>
            </a:r>
          </a:p>
          <a:p>
            <a:pPr marL="0" indent="0">
              <a:buNone/>
            </a:pPr>
            <a:r>
              <a:rPr lang="en-GB" sz="900" b="1">
                <a:solidFill>
                  <a:schemeClr val="bg1"/>
                </a:solidFill>
              </a:rPr>
              <a:t>Source: https://www.gizmodo.co.uk/2020/03/gambling-could-increase-during-lockdown/</a:t>
            </a:r>
            <a:endParaRPr lang="en-GB" sz="900" b="1" i="1">
              <a:solidFill>
                <a:schemeClr val="bg1"/>
              </a:solidFill>
            </a:endParaRPr>
          </a:p>
          <a:p>
            <a:pPr>
              <a:buClr>
                <a:schemeClr val="accent5"/>
              </a:buClr>
            </a:pPr>
            <a:r>
              <a:rPr lang="en-GB" sz="2400">
                <a:solidFill>
                  <a:schemeClr val="bg1"/>
                </a:solidFill>
              </a:rPr>
              <a:t>How far do you agree with this statement?  Write down your views on the matter. What can and should be done to minimise harm? </a:t>
            </a:r>
          </a:p>
          <a:p>
            <a:pPr>
              <a:buClr>
                <a:schemeClr val="accent5"/>
              </a:buClr>
            </a:pPr>
            <a:r>
              <a:rPr lang="en-GB" sz="2400">
                <a:solidFill>
                  <a:schemeClr val="bg1"/>
                </a:solidFill>
              </a:rPr>
              <a:t>Consider the advertising around you and any social/cultural norms you’re aware of. You can also use the suggested articles /online research to help form your argument.</a:t>
            </a:r>
          </a:p>
        </p:txBody>
      </p:sp>
      <p:pic>
        <p:nvPicPr>
          <p:cNvPr id="17" name="Picture 16">
            <a:extLst>
              <a:ext uri="{FF2B5EF4-FFF2-40B4-BE49-F238E27FC236}">
                <a16:creationId xmlns:a16="http://schemas.microsoft.com/office/drawing/2014/main" id="{2519B9AE-80A9-4DA6-949F-9809AF0894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5586" y="6298653"/>
            <a:ext cx="1312852" cy="452452"/>
          </a:xfrm>
          <a:prstGeom prst="rect">
            <a:avLst/>
          </a:prstGeom>
        </p:spPr>
      </p:pic>
      <p:sp>
        <p:nvSpPr>
          <p:cNvPr id="18" name="TextBox 17">
            <a:extLst>
              <a:ext uri="{FF2B5EF4-FFF2-40B4-BE49-F238E27FC236}">
                <a16:creationId xmlns:a16="http://schemas.microsoft.com/office/drawing/2014/main" id="{9ED43532-28CD-4AE7-8EBD-64C356965809}"/>
              </a:ext>
            </a:extLst>
          </p:cNvPr>
          <p:cNvSpPr txBox="1"/>
          <p:nvPr/>
        </p:nvSpPr>
        <p:spPr>
          <a:xfrm>
            <a:off x="248967" y="6522206"/>
            <a:ext cx="5154805" cy="246221"/>
          </a:xfrm>
          <a:prstGeom prst="rect">
            <a:avLst/>
          </a:prstGeom>
          <a:noFill/>
        </p:spPr>
        <p:txBody>
          <a:bodyPr wrap="square" rtlCol="0">
            <a:spAutoFit/>
          </a:bodyPr>
          <a:lstStyle/>
          <a:p>
            <a:r>
              <a:rPr lang="en-GB" sz="1000">
                <a:solidFill>
                  <a:schemeClr val="bg1"/>
                </a:solidFill>
              </a:rPr>
              <a:t>©YGAM 2020: All rights reserved</a:t>
            </a:r>
          </a:p>
        </p:txBody>
      </p:sp>
    </p:spTree>
    <p:custDataLst>
      <p:tags r:id="rId1"/>
    </p:custDataLst>
    <p:extLst>
      <p:ext uri="{BB962C8B-B14F-4D97-AF65-F5344CB8AC3E}">
        <p14:creationId xmlns:p14="http://schemas.microsoft.com/office/powerpoint/2010/main" val="14360396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46" y="2069404"/>
            <a:ext cx="6015422" cy="425263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SHARE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7639160" y="4582932"/>
            <a:ext cx="2470510" cy="1739108"/>
          </a:xfrm>
          <a:prstGeom prst="wedgeEllipseCallout">
            <a:avLst>
              <a:gd name="adj1" fmla="val 55171"/>
              <a:gd name="adj2" fmla="val -925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E3738ED8-FAA2-43E7-9D88-D3B6E773CAE3}"/>
              </a:ext>
            </a:extLst>
          </p:cNvPr>
          <p:cNvSpPr/>
          <p:nvPr/>
        </p:nvSpPr>
        <p:spPr>
          <a:xfrm>
            <a:off x="4034848" y="4001280"/>
            <a:ext cx="2207497" cy="1479023"/>
          </a:xfrm>
          <a:prstGeom prst="wedgeEllipseCallout">
            <a:avLst>
              <a:gd name="adj1" fmla="val 58709"/>
              <a:gd name="adj2" fmla="val -5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6916799" y="931443"/>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5509807" cy="3757167"/>
          </a:xfrm>
        </p:spPr>
        <p:txBody>
          <a:bodyPr>
            <a:normAutofit/>
          </a:bodyPr>
          <a:lstStyle/>
          <a:p>
            <a:r>
              <a:rPr lang="en-GB" sz="2400"/>
              <a:t>Share your argument with the class. </a:t>
            </a:r>
          </a:p>
        </p:txBody>
      </p:sp>
    </p:spTree>
    <p:custDataLst>
      <p:tags r:id="rId1"/>
    </p:custDataLst>
    <p:extLst>
      <p:ext uri="{BB962C8B-B14F-4D97-AF65-F5344CB8AC3E}">
        <p14:creationId xmlns:p14="http://schemas.microsoft.com/office/powerpoint/2010/main" val="6842272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2184AE-F57E-468D-ADB2-6D766581684F}"/>
              </a:ext>
            </a:extLst>
          </p:cNvPr>
          <p:cNvSpPr/>
          <p:nvPr/>
        </p:nvSpPr>
        <p:spPr>
          <a:xfrm>
            <a:off x="248965" y="1928170"/>
            <a:ext cx="11669764" cy="45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7F4F03-00B8-4C50-A7D1-5613602F731D}"/>
              </a:ext>
            </a:extLst>
          </p:cNvPr>
          <p:cNvSpPr/>
          <p:nvPr/>
        </p:nvSpPr>
        <p:spPr>
          <a:xfrm>
            <a:off x="248965" y="2446314"/>
            <a:ext cx="11669764" cy="45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9D9AD5-35F4-49F6-9A00-F3D38BDB5AE6}"/>
              </a:ext>
            </a:extLst>
          </p:cNvPr>
          <p:cNvSpPr/>
          <p:nvPr/>
        </p:nvSpPr>
        <p:spPr>
          <a:xfrm>
            <a:off x="248965" y="2964458"/>
            <a:ext cx="11669764" cy="820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0E6DAB-8DC3-49EB-9645-3285DBB1CE4B}"/>
              </a:ext>
            </a:extLst>
          </p:cNvPr>
          <p:cNvSpPr/>
          <p:nvPr/>
        </p:nvSpPr>
        <p:spPr>
          <a:xfrm>
            <a:off x="248965" y="4368590"/>
            <a:ext cx="11669764" cy="820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2DFFF44-A0B4-44FA-BDE6-C12A61C63060}"/>
              </a:ext>
            </a:extLst>
          </p:cNvPr>
          <p:cNvSpPr/>
          <p:nvPr/>
        </p:nvSpPr>
        <p:spPr>
          <a:xfrm>
            <a:off x="248965" y="5254580"/>
            <a:ext cx="11669764" cy="820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3E47308-F1BD-4FAE-92E9-845683FD828A}"/>
              </a:ext>
            </a:extLst>
          </p:cNvPr>
          <p:cNvSpPr/>
          <p:nvPr/>
        </p:nvSpPr>
        <p:spPr>
          <a:xfrm>
            <a:off x="248965" y="3850446"/>
            <a:ext cx="11669764" cy="452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AGREE/DISAGREE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09927" y="1952790"/>
            <a:ext cx="8619665" cy="4122098"/>
          </a:xfrm>
        </p:spPr>
        <p:txBody>
          <a:bodyPr>
            <a:normAutofit/>
          </a:bodyPr>
          <a:lstStyle/>
          <a:p>
            <a:pPr marL="0" lvl="0" indent="0" fontAlgn="base">
              <a:spcAft>
                <a:spcPts val="600"/>
              </a:spcAft>
              <a:buNone/>
            </a:pPr>
            <a:r>
              <a:rPr lang="en-GB" sz="2400" b="1">
                <a:solidFill>
                  <a:schemeClr val="bg1"/>
                </a:solidFill>
              </a:rPr>
              <a:t>Gambling should be illegal?</a:t>
            </a:r>
            <a:endParaRPr lang="en-GB" sz="2400">
              <a:solidFill>
                <a:schemeClr val="bg1"/>
              </a:solidFill>
            </a:endParaRPr>
          </a:p>
          <a:p>
            <a:pPr marL="0" lvl="0" indent="0" fontAlgn="base">
              <a:spcAft>
                <a:spcPts val="600"/>
              </a:spcAft>
              <a:buNone/>
            </a:pPr>
            <a:r>
              <a:rPr lang="en-GB" sz="2400" b="1">
                <a:solidFill>
                  <a:schemeClr val="bg1"/>
                </a:solidFill>
              </a:rPr>
              <a:t>All Gambling should be 18+, including seaside arcades?</a:t>
            </a:r>
            <a:endParaRPr lang="en-GB" sz="2400">
              <a:solidFill>
                <a:schemeClr val="bg1"/>
              </a:solidFill>
            </a:endParaRPr>
          </a:p>
          <a:p>
            <a:pPr marL="0" lvl="0" indent="0" fontAlgn="base">
              <a:spcAft>
                <a:spcPts val="600"/>
              </a:spcAft>
              <a:buNone/>
            </a:pPr>
            <a:r>
              <a:rPr lang="en-GB" sz="2400" b="1">
                <a:solidFill>
                  <a:schemeClr val="bg1"/>
                </a:solidFill>
              </a:rPr>
              <a:t>Gambling adverts within computer games and on social media  should be banned. </a:t>
            </a:r>
          </a:p>
          <a:p>
            <a:pPr marL="0" lvl="0" indent="0" fontAlgn="base">
              <a:spcAft>
                <a:spcPts val="600"/>
              </a:spcAft>
              <a:buNone/>
            </a:pPr>
            <a:r>
              <a:rPr lang="en-GB" sz="2400" b="1">
                <a:solidFill>
                  <a:schemeClr val="bg1"/>
                </a:solidFill>
              </a:rPr>
              <a:t>Gambling advertising on TV should be banned, just like tobacco.</a:t>
            </a:r>
            <a:endParaRPr lang="en-GB" sz="2400">
              <a:solidFill>
                <a:schemeClr val="bg1"/>
              </a:solidFill>
            </a:endParaRPr>
          </a:p>
          <a:p>
            <a:pPr marL="0" lvl="0" indent="0" fontAlgn="base">
              <a:spcAft>
                <a:spcPts val="600"/>
              </a:spcAft>
              <a:buNone/>
            </a:pPr>
            <a:r>
              <a:rPr lang="en-GB" sz="2400" b="1">
                <a:solidFill>
                  <a:schemeClr val="bg1"/>
                </a:solidFill>
              </a:rPr>
              <a:t>Gambling firms should pay money towards the prevention, treatment and research of gambling related harm.</a:t>
            </a:r>
            <a:endParaRPr lang="en-GB" sz="2400">
              <a:solidFill>
                <a:schemeClr val="bg1"/>
              </a:solidFill>
            </a:endParaRPr>
          </a:p>
          <a:p>
            <a:pPr marL="0" lvl="0" indent="0" fontAlgn="base">
              <a:spcAft>
                <a:spcPts val="600"/>
              </a:spcAft>
              <a:buNone/>
            </a:pPr>
            <a:r>
              <a:rPr lang="en-GB" sz="2400" b="1">
                <a:solidFill>
                  <a:schemeClr val="bg1"/>
                </a:solidFill>
              </a:rPr>
              <a:t>Random purchases in computer games should be regulated under the gambling act.</a:t>
            </a:r>
            <a:endParaRPr lang="en-GB" sz="2400">
              <a:solidFill>
                <a:schemeClr val="bg1"/>
              </a:solidFill>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sp>
        <p:nvSpPr>
          <p:cNvPr id="12" name="Content Placeholder 5">
            <a:extLst>
              <a:ext uri="{FF2B5EF4-FFF2-40B4-BE49-F238E27FC236}">
                <a16:creationId xmlns:a16="http://schemas.microsoft.com/office/drawing/2014/main" id="{EE660325-2DBD-41EB-A6D4-890A7152721E}"/>
              </a:ext>
            </a:extLst>
          </p:cNvPr>
          <p:cNvSpPr txBox="1">
            <a:spLocks/>
          </p:cNvSpPr>
          <p:nvPr/>
        </p:nvSpPr>
        <p:spPr>
          <a:xfrm>
            <a:off x="8929593" y="1542635"/>
            <a:ext cx="2989136" cy="4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fontAlgn="base">
              <a:spcAft>
                <a:spcPts val="600"/>
              </a:spcAft>
              <a:buFont typeface="Arial" panose="020B0604020202020204" pitchFamily="34" charset="0"/>
              <a:buNone/>
            </a:pPr>
            <a:r>
              <a:rPr lang="en-GB" sz="2400" b="1">
                <a:solidFill>
                  <a:schemeClr val="accent6"/>
                </a:solidFill>
              </a:rPr>
              <a:t>AGREE   </a:t>
            </a:r>
            <a:r>
              <a:rPr lang="en-GB" sz="2400" b="1">
                <a:solidFill>
                  <a:schemeClr val="accent2"/>
                </a:solidFill>
              </a:rPr>
              <a:t> | </a:t>
            </a:r>
            <a:r>
              <a:rPr lang="en-GB" sz="2400" b="1">
                <a:solidFill>
                  <a:schemeClr val="accent5"/>
                </a:solidFill>
              </a:rPr>
              <a:t>DISAGREE</a:t>
            </a:r>
            <a:endParaRPr lang="en-GB" sz="2400">
              <a:solidFill>
                <a:schemeClr val="accent5"/>
              </a:solidFill>
            </a:endParaRPr>
          </a:p>
        </p:txBody>
      </p:sp>
      <p:cxnSp>
        <p:nvCxnSpPr>
          <p:cNvPr id="14" name="Straight Connector 13">
            <a:extLst>
              <a:ext uri="{FF2B5EF4-FFF2-40B4-BE49-F238E27FC236}">
                <a16:creationId xmlns:a16="http://schemas.microsoft.com/office/drawing/2014/main" id="{9636E1A9-DE53-4847-BFBA-D42EA8C51711}"/>
              </a:ext>
            </a:extLst>
          </p:cNvPr>
          <p:cNvCxnSpPr/>
          <p:nvPr/>
        </p:nvCxnSpPr>
        <p:spPr>
          <a:xfrm>
            <a:off x="10424160" y="1928170"/>
            <a:ext cx="0" cy="43141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C5D8E6-2FB2-4E2C-AF69-6EFFD832CCFE}"/>
              </a:ext>
            </a:extLst>
          </p:cNvPr>
          <p:cNvCxnSpPr/>
          <p:nvPr/>
        </p:nvCxnSpPr>
        <p:spPr>
          <a:xfrm>
            <a:off x="8929592" y="1928170"/>
            <a:ext cx="0" cy="43141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85E2446-B190-4880-B6C6-C1CC0E93B1BD}"/>
              </a:ext>
            </a:extLst>
          </p:cNvPr>
          <p:cNvSpPr/>
          <p:nvPr/>
        </p:nvSpPr>
        <p:spPr>
          <a:xfrm>
            <a:off x="9026941" y="1996751"/>
            <a:ext cx="1307009" cy="31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B5293AC-5248-49C6-80D1-B96A619B37E5}"/>
              </a:ext>
            </a:extLst>
          </p:cNvPr>
          <p:cNvSpPr/>
          <p:nvPr/>
        </p:nvSpPr>
        <p:spPr>
          <a:xfrm>
            <a:off x="9026941" y="2509534"/>
            <a:ext cx="1307009" cy="31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04DEFD0-BA1A-405D-B1E5-26C617736677}"/>
              </a:ext>
            </a:extLst>
          </p:cNvPr>
          <p:cNvSpPr/>
          <p:nvPr/>
        </p:nvSpPr>
        <p:spPr>
          <a:xfrm>
            <a:off x="9026941" y="3913666"/>
            <a:ext cx="1307009" cy="31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D0F35C0-CD34-48E5-A186-51D71A1A34B4}"/>
              </a:ext>
            </a:extLst>
          </p:cNvPr>
          <p:cNvSpPr/>
          <p:nvPr/>
        </p:nvSpPr>
        <p:spPr>
          <a:xfrm>
            <a:off x="9026941" y="3036672"/>
            <a:ext cx="1307009" cy="67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7130E1D-22B2-461C-9C4B-B8973D4C176A}"/>
              </a:ext>
            </a:extLst>
          </p:cNvPr>
          <p:cNvSpPr/>
          <p:nvPr/>
        </p:nvSpPr>
        <p:spPr>
          <a:xfrm>
            <a:off x="9026941" y="4440805"/>
            <a:ext cx="1307009" cy="67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1319359-8C39-4E3B-BD26-8FF85B5DDF3E}"/>
              </a:ext>
            </a:extLst>
          </p:cNvPr>
          <p:cNvSpPr/>
          <p:nvPr/>
        </p:nvSpPr>
        <p:spPr>
          <a:xfrm>
            <a:off x="9026941" y="5321551"/>
            <a:ext cx="1307009" cy="67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218DBE4-262A-461F-B89D-B59CB6747B22}"/>
              </a:ext>
            </a:extLst>
          </p:cNvPr>
          <p:cNvSpPr/>
          <p:nvPr/>
        </p:nvSpPr>
        <p:spPr>
          <a:xfrm>
            <a:off x="10533700" y="1996751"/>
            <a:ext cx="1307009" cy="31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04A6362-A840-4FDF-9E37-0ACD7DF64F1A}"/>
              </a:ext>
            </a:extLst>
          </p:cNvPr>
          <p:cNvSpPr/>
          <p:nvPr/>
        </p:nvSpPr>
        <p:spPr>
          <a:xfrm>
            <a:off x="10533700" y="2509534"/>
            <a:ext cx="1307009" cy="31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276E4D3-0096-4424-A082-A02A391910E1}"/>
              </a:ext>
            </a:extLst>
          </p:cNvPr>
          <p:cNvSpPr/>
          <p:nvPr/>
        </p:nvSpPr>
        <p:spPr>
          <a:xfrm>
            <a:off x="10533700" y="3913666"/>
            <a:ext cx="1307009" cy="31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F68E888-D529-46E5-BF57-8A463BC15E97}"/>
              </a:ext>
            </a:extLst>
          </p:cNvPr>
          <p:cNvSpPr/>
          <p:nvPr/>
        </p:nvSpPr>
        <p:spPr>
          <a:xfrm>
            <a:off x="10533700" y="3036672"/>
            <a:ext cx="1307009" cy="67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849BF65-E44E-4154-845D-83557BBA6144}"/>
              </a:ext>
            </a:extLst>
          </p:cNvPr>
          <p:cNvSpPr/>
          <p:nvPr/>
        </p:nvSpPr>
        <p:spPr>
          <a:xfrm>
            <a:off x="10533700" y="4440805"/>
            <a:ext cx="1307009" cy="67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9576DFC-36AE-4819-9CB6-0CDEAFD97BA1}"/>
              </a:ext>
            </a:extLst>
          </p:cNvPr>
          <p:cNvSpPr/>
          <p:nvPr/>
        </p:nvSpPr>
        <p:spPr>
          <a:xfrm>
            <a:off x="10533700" y="5321551"/>
            <a:ext cx="1307009" cy="67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085818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5D695A4-3A62-4506-B1D7-3BBA43248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57221250-173F-4600-B1A6-7B032831CAB3}"/>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5380044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7CBEFA-F584-4117-975C-E79DB59C3CA8}"/>
              </a:ext>
            </a:extLst>
          </p:cNvPr>
          <p:cNvSpPr/>
          <p:nvPr/>
        </p:nvSpPr>
        <p:spPr>
          <a:xfrm rot="21261919">
            <a:off x="651385" y="1352669"/>
            <a:ext cx="4789781" cy="4776280"/>
          </a:xfrm>
          <a:prstGeom prst="roundRect">
            <a:avLst>
              <a:gd name="adj" fmla="val 87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097294" y="-37744"/>
            <a:ext cx="7094706" cy="2387600"/>
          </a:xfrm>
        </p:spPr>
        <p:txBody>
          <a:bodyPr>
            <a:noAutofit/>
          </a:bodyPr>
          <a:lstStyle/>
          <a:p>
            <a:r>
              <a:rPr lang="en-GB" sz="5400">
                <a:solidFill>
                  <a:schemeClr val="accent5"/>
                </a:solidFill>
              </a:rPr>
              <a:t>MICROTRANSACTIONS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097292" y="2441931"/>
            <a:ext cx="7094707" cy="1154788"/>
          </a:xfrm>
        </p:spPr>
        <p:txBody>
          <a:bodyPr/>
          <a:lstStyle/>
          <a:p>
            <a:r>
              <a:rPr lang="en-GB"/>
              <a:t>YEAR 10 / LESSON 3</a:t>
            </a:r>
          </a:p>
        </p:txBody>
      </p:sp>
      <p:sp>
        <p:nvSpPr>
          <p:cNvPr id="9" name="Rectangle: Rounded Corners 8">
            <a:extLst>
              <a:ext uri="{FF2B5EF4-FFF2-40B4-BE49-F238E27FC236}">
                <a16:creationId xmlns:a16="http://schemas.microsoft.com/office/drawing/2014/main" id="{0F11AFD8-6C8E-4546-85DC-F9483596DCD5}"/>
              </a:ext>
            </a:extLst>
          </p:cNvPr>
          <p:cNvSpPr/>
          <p:nvPr/>
        </p:nvSpPr>
        <p:spPr>
          <a:xfrm rot="1204547">
            <a:off x="4087164" y="2933087"/>
            <a:ext cx="2907128" cy="3106978"/>
          </a:xfrm>
          <a:prstGeom prst="roundRect">
            <a:avLst>
              <a:gd name="adj" fmla="val 8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 up of a sign&#10;&#10;Description automatically generated">
            <a:extLst>
              <a:ext uri="{FF2B5EF4-FFF2-40B4-BE49-F238E27FC236}">
                <a16:creationId xmlns:a16="http://schemas.microsoft.com/office/drawing/2014/main" id="{FC712CA6-2E9F-4D9C-9BCC-40EBEB1EC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1111">
            <a:off x="527308" y="1196502"/>
            <a:ext cx="4882891" cy="4882891"/>
          </a:xfrm>
          <a:prstGeom prst="rect">
            <a:avLst/>
          </a:prstGeom>
        </p:spPr>
      </p:pic>
      <p:sp>
        <p:nvSpPr>
          <p:cNvPr id="10" name="Rectangle: Rounded Corners 9">
            <a:extLst>
              <a:ext uri="{FF2B5EF4-FFF2-40B4-BE49-F238E27FC236}">
                <a16:creationId xmlns:a16="http://schemas.microsoft.com/office/drawing/2014/main" id="{86028D2B-45C6-49FD-BDDB-D95DCE576C08}"/>
              </a:ext>
            </a:extLst>
          </p:cNvPr>
          <p:cNvSpPr/>
          <p:nvPr/>
        </p:nvSpPr>
        <p:spPr>
          <a:xfrm rot="21087731">
            <a:off x="6553671" y="3710276"/>
            <a:ext cx="2298410" cy="2609266"/>
          </a:xfrm>
          <a:prstGeom prst="roundRect">
            <a:avLst>
              <a:gd name="adj" fmla="val 876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D31A9485-BAC6-4614-9CB0-61C7D043641B}"/>
              </a:ext>
            </a:extLst>
          </p:cNvPr>
          <p:cNvSpPr/>
          <p:nvPr/>
        </p:nvSpPr>
        <p:spPr>
          <a:xfrm rot="1658147">
            <a:off x="8529339" y="4208685"/>
            <a:ext cx="2014343" cy="2149983"/>
          </a:xfrm>
          <a:prstGeom prst="roundRect">
            <a:avLst>
              <a:gd name="adj" fmla="val 87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44763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C88605E-7D6B-4B7F-98B3-23776B705986}"/>
              </a:ext>
            </a:extLst>
          </p:cNvPr>
          <p:cNvSpPr/>
          <p:nvPr/>
        </p:nvSpPr>
        <p:spPr>
          <a:xfrm>
            <a:off x="397248" y="3317902"/>
            <a:ext cx="5821111" cy="3182836"/>
          </a:xfrm>
          <a:prstGeom prst="ellipse">
            <a:avLst/>
          </a:prstGeom>
          <a:solidFill>
            <a:schemeClr val="accent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579080" y="1479055"/>
            <a:ext cx="535168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579080" y="3455988"/>
            <a:ext cx="5351680" cy="2896625"/>
          </a:xfrm>
        </p:spPr>
        <p:txBody>
          <a:bodyPr>
            <a:normAutofit/>
          </a:bodyPr>
          <a:lstStyle/>
          <a:p>
            <a:r>
              <a:rPr lang="en-GB">
                <a:solidFill>
                  <a:schemeClr val="tx1"/>
                </a:solidFill>
              </a:rPr>
              <a:t>What are the different types of microtransactions in games? Are there any risks associated with these? Do they make games more or less appealing? Present your findings.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10 / LESSON 3</a:t>
            </a:r>
          </a:p>
        </p:txBody>
      </p:sp>
      <p:pic>
        <p:nvPicPr>
          <p:cNvPr id="10" name="Graphic 2">
            <a:extLst>
              <a:ext uri="{FF2B5EF4-FFF2-40B4-BE49-F238E27FC236}">
                <a16:creationId xmlns:a16="http://schemas.microsoft.com/office/drawing/2014/main" id="{BB27CECA-7D8B-4B12-AC67-502CAE84A5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653" y="749870"/>
            <a:ext cx="3652675" cy="3015227"/>
          </a:xfrm>
          <a:prstGeom prst="rect">
            <a:avLst/>
          </a:prstGeom>
          <a:effectLst>
            <a:outerShdw blurRad="50800" dist="38100" dir="2700000" algn="tl" rotWithShape="0">
              <a:prstClr val="black">
                <a:alpha val="40000"/>
              </a:prstClr>
            </a:outerShdw>
          </a:effectLst>
        </p:spPr>
      </p:pic>
      <p:pic>
        <p:nvPicPr>
          <p:cNvPr id="11" name="Picture 10" descr="A picture containing clock, meter&#10;&#10;Description automatically generated">
            <a:extLst>
              <a:ext uri="{FF2B5EF4-FFF2-40B4-BE49-F238E27FC236}">
                <a16:creationId xmlns:a16="http://schemas.microsoft.com/office/drawing/2014/main" id="{9591B3EC-B54B-4349-B247-5F5D5750C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158" y="3000699"/>
            <a:ext cx="449666" cy="154901"/>
          </a:xfrm>
          <a:prstGeom prst="rect">
            <a:avLst/>
          </a:prstGeom>
        </p:spPr>
      </p:pic>
      <p:pic>
        <p:nvPicPr>
          <p:cNvPr id="25" name="Picture 24" descr="A picture containing room&#10;&#10;Description automatically generated">
            <a:extLst>
              <a:ext uri="{FF2B5EF4-FFF2-40B4-BE49-F238E27FC236}">
                <a16:creationId xmlns:a16="http://schemas.microsoft.com/office/drawing/2014/main" id="{64569B03-A231-4103-96E2-0612E6459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094" y="1164314"/>
            <a:ext cx="3314851" cy="1425368"/>
          </a:xfrm>
          <a:prstGeom prst="rect">
            <a:avLst/>
          </a:prstGeom>
        </p:spPr>
      </p:pic>
      <p:sp>
        <p:nvSpPr>
          <p:cNvPr id="12" name="Freeform: Shape 11">
            <a:extLst>
              <a:ext uri="{FF2B5EF4-FFF2-40B4-BE49-F238E27FC236}">
                <a16:creationId xmlns:a16="http://schemas.microsoft.com/office/drawing/2014/main" id="{08FFC052-CC85-4D66-9213-CAD580A09E53}"/>
              </a:ext>
            </a:extLst>
          </p:cNvPr>
          <p:cNvSpPr/>
          <p:nvPr/>
        </p:nvSpPr>
        <p:spPr>
          <a:xfrm>
            <a:off x="2646736" y="748863"/>
            <a:ext cx="1532545" cy="217055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2">
            <a:extLst>
              <a:ext uri="{FF2B5EF4-FFF2-40B4-BE49-F238E27FC236}">
                <a16:creationId xmlns:a16="http://schemas.microsoft.com/office/drawing/2014/main" id="{B7BF51CF-42F6-4EC7-9F47-55B24A3A94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5738" y="2430804"/>
            <a:ext cx="3062661" cy="2528180"/>
          </a:xfrm>
          <a:prstGeom prst="rect">
            <a:avLst/>
          </a:prstGeom>
          <a:effectLst>
            <a:outerShdw blurRad="50800" dist="38100" dir="2700000" algn="tl" rotWithShape="0">
              <a:prstClr val="black">
                <a:alpha val="40000"/>
              </a:prstClr>
            </a:outerShdw>
          </a:effectLst>
        </p:spPr>
      </p:pic>
      <p:pic>
        <p:nvPicPr>
          <p:cNvPr id="14" name="Picture 13" descr="A picture containing clock, meter&#10;&#10;Description automatically generated">
            <a:extLst>
              <a:ext uri="{FF2B5EF4-FFF2-40B4-BE49-F238E27FC236}">
                <a16:creationId xmlns:a16="http://schemas.microsoft.com/office/drawing/2014/main" id="{4782A734-CE56-406F-99B2-26E142ADA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553" y="4318059"/>
            <a:ext cx="377032" cy="129880"/>
          </a:xfrm>
          <a:prstGeom prst="rect">
            <a:avLst/>
          </a:prstGeom>
        </p:spPr>
      </p:pic>
      <p:pic>
        <p:nvPicPr>
          <p:cNvPr id="21" name="Picture 20" descr="A picture containing clock&#10;&#10;Description automatically generated">
            <a:extLst>
              <a:ext uri="{FF2B5EF4-FFF2-40B4-BE49-F238E27FC236}">
                <a16:creationId xmlns:a16="http://schemas.microsoft.com/office/drawing/2014/main" id="{C98DA3F8-9DDC-4D9D-9269-07378691B3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8863" y="2603964"/>
            <a:ext cx="2638088" cy="1484491"/>
          </a:xfrm>
          <a:prstGeom prst="rect">
            <a:avLst/>
          </a:prstGeom>
        </p:spPr>
      </p:pic>
      <p:sp>
        <p:nvSpPr>
          <p:cNvPr id="15" name="Freeform: Shape 14">
            <a:extLst>
              <a:ext uri="{FF2B5EF4-FFF2-40B4-BE49-F238E27FC236}">
                <a16:creationId xmlns:a16="http://schemas.microsoft.com/office/drawing/2014/main" id="{6E2757FE-D277-43C6-8E35-DB2BB772A8CD}"/>
              </a:ext>
            </a:extLst>
          </p:cNvPr>
          <p:cNvSpPr/>
          <p:nvPr/>
        </p:nvSpPr>
        <p:spPr>
          <a:xfrm>
            <a:off x="4933365" y="2429960"/>
            <a:ext cx="1284994" cy="1819949"/>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2">
            <a:extLst>
              <a:ext uri="{FF2B5EF4-FFF2-40B4-BE49-F238E27FC236}">
                <a16:creationId xmlns:a16="http://schemas.microsoft.com/office/drawing/2014/main" id="{B932B591-ABEA-43AE-8088-FAB9FDE4EC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659" y="3659226"/>
            <a:ext cx="3062661" cy="2528180"/>
          </a:xfrm>
          <a:prstGeom prst="rect">
            <a:avLst/>
          </a:prstGeom>
          <a:effectLst>
            <a:outerShdw blurRad="50800" dist="38100" dir="2700000" algn="tl" rotWithShape="0">
              <a:prstClr val="black">
                <a:alpha val="40000"/>
              </a:prstClr>
            </a:outerShdw>
          </a:effectLst>
        </p:spPr>
      </p:pic>
      <p:pic>
        <p:nvPicPr>
          <p:cNvPr id="18" name="Picture 17" descr="A picture containing clock, meter&#10;&#10;Description automatically generated">
            <a:extLst>
              <a:ext uri="{FF2B5EF4-FFF2-40B4-BE49-F238E27FC236}">
                <a16:creationId xmlns:a16="http://schemas.microsoft.com/office/drawing/2014/main" id="{A3B04999-6A35-4D12-B028-ADBD304AA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4474" y="5546481"/>
            <a:ext cx="377032" cy="129880"/>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EEF5F5B0-558D-4755-9B62-A3F4DC184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66" y="3791850"/>
            <a:ext cx="2870047" cy="1614402"/>
          </a:xfrm>
          <a:prstGeom prst="rect">
            <a:avLst/>
          </a:prstGeom>
        </p:spPr>
      </p:pic>
      <p:sp>
        <p:nvSpPr>
          <p:cNvPr id="19" name="Freeform: Shape 18">
            <a:extLst>
              <a:ext uri="{FF2B5EF4-FFF2-40B4-BE49-F238E27FC236}">
                <a16:creationId xmlns:a16="http://schemas.microsoft.com/office/drawing/2014/main" id="{E85E9970-9883-42A8-B61A-BDC2E7F59133}"/>
              </a:ext>
            </a:extLst>
          </p:cNvPr>
          <p:cNvSpPr/>
          <p:nvPr/>
        </p:nvSpPr>
        <p:spPr>
          <a:xfrm>
            <a:off x="2599286" y="3658382"/>
            <a:ext cx="1284994" cy="1819949"/>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9997489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6" y="2187145"/>
            <a:ext cx="7647001" cy="3989817"/>
          </a:xfrm>
        </p:spPr>
        <p:txBody>
          <a:bodyPr>
            <a:normAutofit/>
          </a:bodyPr>
          <a:lstStyle/>
          <a:p>
            <a:pPr lvl="0"/>
            <a:r>
              <a:rPr lang="en-GB" sz="2400"/>
              <a:t>To understand the term and definition of microtransaction</a:t>
            </a:r>
          </a:p>
          <a:p>
            <a:pPr lvl="0"/>
            <a:r>
              <a:rPr lang="en-GB" sz="2400"/>
              <a:t>To understand why games include microtransactions and the intent in these</a:t>
            </a:r>
          </a:p>
          <a:p>
            <a:pPr lvl="0"/>
            <a:r>
              <a:rPr lang="en-GB" sz="2400"/>
              <a:t>To understand why people make microtransactions</a:t>
            </a:r>
          </a:p>
          <a:p>
            <a:pPr lvl="0"/>
            <a:r>
              <a:rPr lang="en-GB" sz="2400"/>
              <a:t>Understand what is meant by gaming and gambling related harm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81779" y="1062680"/>
            <a:ext cx="4636951" cy="4942701"/>
          </a:xfrm>
          <a:prstGeom prst="rect">
            <a:avLst/>
          </a:prstGeom>
        </p:spPr>
      </p:pic>
    </p:spTree>
    <p:custDataLst>
      <p:tags r:id="rId1"/>
    </p:custDataLst>
    <p:extLst>
      <p:ext uri="{BB962C8B-B14F-4D97-AF65-F5344CB8AC3E}">
        <p14:creationId xmlns:p14="http://schemas.microsoft.com/office/powerpoint/2010/main" val="980460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1861665"/>
            <a:ext cx="7402749" cy="2387600"/>
          </a:xfrm>
        </p:spPr>
        <p:txBody>
          <a:bodyPr>
            <a:normAutofit/>
          </a:bodyPr>
          <a:lstStyle/>
          <a:p>
            <a:r>
              <a:rPr lang="en-GB" sz="6600">
                <a:solidFill>
                  <a:schemeClr val="accent5"/>
                </a:solidFill>
              </a:rPr>
              <a:t>WHAT ARE </a:t>
            </a:r>
            <a:br>
              <a:rPr lang="en-GB" sz="6600">
                <a:solidFill>
                  <a:schemeClr val="accent5"/>
                </a:solidFill>
              </a:rPr>
            </a:br>
            <a:r>
              <a:rPr lang="en-GB" sz="6600">
                <a:solidFill>
                  <a:schemeClr val="accent5"/>
                </a:solidFill>
              </a:rPr>
              <a:t>THE RISKS?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4341340"/>
            <a:ext cx="7402749" cy="1655762"/>
          </a:xfrm>
        </p:spPr>
        <p:txBody>
          <a:bodyPr/>
          <a:lstStyle/>
          <a:p>
            <a:r>
              <a:rPr lang="en-GB"/>
              <a:t>YEAR 8 / LESSON 2</a:t>
            </a:r>
          </a:p>
        </p:txBody>
      </p:sp>
      <p:pic>
        <p:nvPicPr>
          <p:cNvPr id="3" name="Picture 2" descr="A close up of a sign&#10;&#10;Description automatically generated">
            <a:extLst>
              <a:ext uri="{FF2B5EF4-FFF2-40B4-BE49-F238E27FC236}">
                <a16:creationId xmlns:a16="http://schemas.microsoft.com/office/drawing/2014/main" id="{0DE3E79F-6661-40D7-AE9A-2CFC9DA2E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951" y="477280"/>
            <a:ext cx="4908479" cy="5903440"/>
          </a:xfrm>
          <a:prstGeom prst="rect">
            <a:avLst/>
          </a:prstGeom>
        </p:spPr>
      </p:pic>
    </p:spTree>
    <p:custDataLst>
      <p:tags r:id="rId1"/>
    </p:custDataLst>
    <p:extLst>
      <p:ext uri="{BB962C8B-B14F-4D97-AF65-F5344CB8AC3E}">
        <p14:creationId xmlns:p14="http://schemas.microsoft.com/office/powerpoint/2010/main" val="40455547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455339" cy="3989817"/>
          </a:xfrm>
        </p:spPr>
        <p:txBody>
          <a:bodyPr>
            <a:normAutofit/>
          </a:bodyPr>
          <a:lstStyle/>
          <a:p>
            <a:pPr lvl="0"/>
            <a:r>
              <a:rPr lang="en-GB" sz="2400"/>
              <a:t>I can define microtransactions</a:t>
            </a:r>
          </a:p>
          <a:p>
            <a:pPr lvl="0"/>
            <a:r>
              <a:rPr lang="en-GB" sz="2400"/>
              <a:t>I understand why microtransactions feature in games</a:t>
            </a:r>
          </a:p>
          <a:p>
            <a:pPr lvl="0"/>
            <a:r>
              <a:rPr lang="en-GB" sz="2400"/>
              <a:t>I understand why people might make microtransactions</a:t>
            </a:r>
          </a:p>
          <a:p>
            <a:pPr lvl="0"/>
            <a:r>
              <a:rPr lang="en-GB" sz="2400"/>
              <a:t>I understand what is meant by gaming and gambling related harm</a:t>
            </a:r>
          </a:p>
          <a:p>
            <a:pPr lvl="0"/>
            <a:r>
              <a:rPr lang="en-GB" sz="2400">
                <a:solidFill>
                  <a:srgbClr val="000000"/>
                </a:solidFill>
                <a:effectLst/>
                <a:latin typeface="+mj-lt"/>
                <a:ea typeface="Times New Roman" panose="02020603050405020304" pitchFamily="18" charset="0"/>
              </a:rPr>
              <a:t>Research and manage information effectively </a:t>
            </a:r>
            <a:endParaRPr lang="en-GB" sz="2400">
              <a:latin typeface="+mj-lt"/>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3</a:t>
            </a:r>
          </a:p>
        </p:txBody>
      </p:sp>
      <p:pic>
        <p:nvPicPr>
          <p:cNvPr id="8" name="Graphic 7" descr="Idea with solid fill">
            <a:extLst>
              <a:ext uri="{FF2B5EF4-FFF2-40B4-BE49-F238E27FC236}">
                <a16:creationId xmlns:a16="http://schemas.microsoft.com/office/drawing/2014/main" id="{597699B1-36D2-4FAA-A771-770E140682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6130" y="1745892"/>
            <a:ext cx="4292600" cy="4292600"/>
          </a:xfrm>
          <a:prstGeom prst="rect">
            <a:avLst/>
          </a:prstGeom>
        </p:spPr>
      </p:pic>
    </p:spTree>
    <p:custDataLst>
      <p:tags r:id="rId1"/>
    </p:custDataLst>
    <p:extLst>
      <p:ext uri="{BB962C8B-B14F-4D97-AF65-F5344CB8AC3E}">
        <p14:creationId xmlns:p14="http://schemas.microsoft.com/office/powerpoint/2010/main" val="5348428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MICROTRANSACTIONS THOUGHT SHOWER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3</a:t>
            </a:r>
          </a:p>
        </p:txBody>
      </p:sp>
      <p:graphicFrame>
        <p:nvGraphicFramePr>
          <p:cNvPr id="19" name="Content Placeholder 5">
            <a:extLst>
              <a:ext uri="{FF2B5EF4-FFF2-40B4-BE49-F238E27FC236}">
                <a16:creationId xmlns:a16="http://schemas.microsoft.com/office/drawing/2014/main" id="{D9A6C5CE-C31C-4F3C-940A-FA7FCD887A95}"/>
              </a:ext>
            </a:extLst>
          </p:cNvPr>
          <p:cNvGraphicFramePr>
            <a:graphicFrameLocks noGrp="1"/>
          </p:cNvGraphicFramePr>
          <p:nvPr>
            <p:ph idx="1"/>
            <p:extLst>
              <p:ext uri="{D42A27DB-BD31-4B8C-83A1-F6EECF244321}">
                <p14:modId xmlns:p14="http://schemas.microsoft.com/office/powerpoint/2010/main" val="358710461"/>
              </p:ext>
            </p:extLst>
          </p:nvPr>
        </p:nvGraphicFramePr>
        <p:xfrm>
          <a:off x="248967" y="1830180"/>
          <a:ext cx="7375152" cy="4064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clock&#10;&#10;Description automatically generated">
            <a:extLst>
              <a:ext uri="{FF2B5EF4-FFF2-40B4-BE49-F238E27FC236}">
                <a16:creationId xmlns:a16="http://schemas.microsoft.com/office/drawing/2014/main" id="{835B9081-E6F1-495C-892A-00FA1D31F689}"/>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715770" y="1786464"/>
            <a:ext cx="4216002" cy="4034615"/>
          </a:xfrm>
          <a:prstGeom prst="rect">
            <a:avLst/>
          </a:prstGeom>
        </p:spPr>
      </p:pic>
    </p:spTree>
    <p:custDataLst>
      <p:tags r:id="rId1"/>
    </p:custDataLst>
    <p:extLst>
      <p:ext uri="{BB962C8B-B14F-4D97-AF65-F5344CB8AC3E}">
        <p14:creationId xmlns:p14="http://schemas.microsoft.com/office/powerpoint/2010/main" val="27216154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RESEARCH AND PRESENT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865870"/>
            <a:ext cx="8487260" cy="4360519"/>
          </a:xfrm>
        </p:spPr>
        <p:txBody>
          <a:bodyPr>
            <a:noAutofit/>
          </a:bodyPr>
          <a:lstStyle/>
          <a:p>
            <a:pPr marL="0" indent="0">
              <a:buNone/>
            </a:pPr>
            <a:r>
              <a:rPr lang="en-GB" sz="2400" b="1"/>
              <a:t>Let’s explore the world of microtransactions within games</a:t>
            </a:r>
            <a:r>
              <a:rPr lang="en-GB" sz="2400"/>
              <a:t>. </a:t>
            </a:r>
          </a:p>
          <a:p>
            <a:pPr lvl="0"/>
            <a:r>
              <a:rPr lang="en-GB" sz="2400"/>
              <a:t>Research the types of microtransactions. </a:t>
            </a:r>
          </a:p>
          <a:p>
            <a:pPr lvl="0"/>
            <a:r>
              <a:rPr lang="en-GB" sz="2400"/>
              <a:t>Why do gaming companies use them? </a:t>
            </a:r>
          </a:p>
          <a:p>
            <a:pPr lvl="0"/>
            <a:r>
              <a:rPr lang="en-GB" sz="2400"/>
              <a:t>How much revenue do they bring in?</a:t>
            </a:r>
          </a:p>
          <a:p>
            <a:pPr lvl="0"/>
            <a:r>
              <a:rPr lang="en-GB" sz="2400"/>
              <a:t>What are the pros and cons for the player/consumer?</a:t>
            </a:r>
          </a:p>
          <a:p>
            <a:pPr lvl="0"/>
            <a:r>
              <a:rPr lang="en-GB" sz="2400"/>
              <a:t>What are the laws/regulations associated with these?</a:t>
            </a:r>
          </a:p>
          <a:p>
            <a:pPr lvl="0"/>
            <a:r>
              <a:rPr lang="en-GB" sz="2400"/>
              <a:t>What’s your opinion regarding microtransactions?</a:t>
            </a:r>
          </a:p>
          <a:p>
            <a:endParaRPr lang="en-GB" sz="2400"/>
          </a:p>
          <a:p>
            <a:pPr marL="0" indent="0">
              <a:buNone/>
            </a:pPr>
            <a:r>
              <a:rPr lang="en-GB" sz="2400"/>
              <a:t>Present and discuss your findings.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3</a:t>
            </a:r>
          </a:p>
        </p:txBody>
      </p:sp>
      <p:pic>
        <p:nvPicPr>
          <p:cNvPr id="7" name="Graphic 6">
            <a:extLst>
              <a:ext uri="{FF2B5EF4-FFF2-40B4-BE49-F238E27FC236}">
                <a16:creationId xmlns:a16="http://schemas.microsoft.com/office/drawing/2014/main" id="{17A1816F-615F-4813-86A8-A7C2628A4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58808">
            <a:off x="7274227" y="1082802"/>
            <a:ext cx="4692397" cy="4692397"/>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50034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ADVICE WOULD YOU GIVE?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3</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5735395" cy="3757167"/>
          </a:xfrm>
        </p:spPr>
        <p:txBody>
          <a:bodyPr>
            <a:normAutofit/>
          </a:bodyPr>
          <a:lstStyle/>
          <a:p>
            <a:r>
              <a:rPr lang="en-GB" sz="2400"/>
              <a:t>Think of five pieces of advice you could give to a younger child about microtransactions.</a:t>
            </a:r>
          </a:p>
        </p:txBody>
      </p:sp>
      <p:pic>
        <p:nvPicPr>
          <p:cNvPr id="1026" name="Picture 2" descr="Kirklees Council and Calderdale Council to get tough with parents ...">
            <a:extLst>
              <a:ext uri="{FF2B5EF4-FFF2-40B4-BE49-F238E27FC236}">
                <a16:creationId xmlns:a16="http://schemas.microsoft.com/office/drawing/2014/main" id="{16AB0096-0A13-495D-9EAB-3536E547F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362" y="1830181"/>
            <a:ext cx="5958671" cy="38604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4520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B31D641-C663-4E4C-812A-C5043F981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E321411B-91AA-44A1-9F2A-4E1FF6E20D33}"/>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4935029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ook, text&#10;&#10;Description automatically generated">
            <a:extLst>
              <a:ext uri="{FF2B5EF4-FFF2-40B4-BE49-F238E27FC236}">
                <a16:creationId xmlns:a16="http://schemas.microsoft.com/office/drawing/2014/main" id="{6ABCC709-9236-468D-9388-ABDDA4F23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0"/>
            <a:ext cx="6572250" cy="6572250"/>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953328" y="2027035"/>
            <a:ext cx="6238671" cy="2387600"/>
          </a:xfrm>
        </p:spPr>
        <p:txBody>
          <a:bodyPr>
            <a:noAutofit/>
          </a:bodyPr>
          <a:lstStyle/>
          <a:p>
            <a:r>
              <a:rPr lang="en-GB" sz="6600">
                <a:solidFill>
                  <a:schemeClr val="accent5"/>
                </a:solidFill>
              </a:rPr>
              <a:t>WHAT’S THE PROBLEM?</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a:t>YEAR 10 / LESSON 4</a:t>
            </a:r>
          </a:p>
        </p:txBody>
      </p:sp>
      <p:sp>
        <p:nvSpPr>
          <p:cNvPr id="7" name="TextBox 6">
            <a:extLst>
              <a:ext uri="{FF2B5EF4-FFF2-40B4-BE49-F238E27FC236}">
                <a16:creationId xmlns:a16="http://schemas.microsoft.com/office/drawing/2014/main" id="{2F5FC868-3CEA-4239-BEF2-2CBE4D953F1C}"/>
              </a:ext>
            </a:extLst>
          </p:cNvPr>
          <p:cNvSpPr txBox="1"/>
          <p:nvPr/>
        </p:nvSpPr>
        <p:spPr>
          <a:xfrm>
            <a:off x="248967" y="6522206"/>
            <a:ext cx="5154805" cy="246221"/>
          </a:xfrm>
          <a:prstGeom prst="rect">
            <a:avLst/>
          </a:prstGeom>
          <a:noFill/>
        </p:spPr>
        <p:txBody>
          <a:bodyPr wrap="square" rtlCol="0">
            <a:spAutoFit/>
          </a:bodyPr>
          <a:lstStyle/>
          <a:p>
            <a:r>
              <a:rPr lang="en-GB" sz="1000"/>
              <a:t>©YGAM 2020: All rights </a:t>
            </a:r>
            <a:r>
              <a:rPr lang="en-GB" sz="1000">
                <a:solidFill>
                  <a:schemeClr val="bg1"/>
                </a:solidFill>
              </a:rPr>
              <a:t>reserved</a:t>
            </a:r>
          </a:p>
        </p:txBody>
      </p:sp>
    </p:spTree>
    <p:custDataLst>
      <p:tags r:id="rId1"/>
    </p:custDataLst>
    <p:extLst>
      <p:ext uri="{BB962C8B-B14F-4D97-AF65-F5344CB8AC3E}">
        <p14:creationId xmlns:p14="http://schemas.microsoft.com/office/powerpoint/2010/main" val="25007850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10 / LESSON 4</a:t>
            </a:r>
          </a:p>
        </p:txBody>
      </p:sp>
      <p:pic>
        <p:nvPicPr>
          <p:cNvPr id="4" name="Picture 3" descr="A picture containing shirt&#10;&#10;Description automatically generated">
            <a:extLst>
              <a:ext uri="{FF2B5EF4-FFF2-40B4-BE49-F238E27FC236}">
                <a16:creationId xmlns:a16="http://schemas.microsoft.com/office/drawing/2014/main" id="{D02AB853-19AA-450D-A366-DC36A69A59C0}"/>
              </a:ext>
            </a:extLst>
          </p:cNvPr>
          <p:cNvPicPr>
            <a:picLocks noChangeAspect="1"/>
          </p:cNvPicPr>
          <p:nvPr/>
        </p:nvPicPr>
        <p:blipFill rotWithShape="1">
          <a:blip r:embed="rId3">
            <a:extLst>
              <a:ext uri="{28A0092B-C50C-407E-A947-70E740481C1C}">
                <a14:useLocalDpi xmlns:a14="http://schemas.microsoft.com/office/drawing/2010/main" val="0"/>
              </a:ext>
            </a:extLst>
          </a:blip>
          <a:srcRect l="17005" t="14082" r="-1"/>
          <a:stretch/>
        </p:blipFill>
        <p:spPr>
          <a:xfrm>
            <a:off x="0" y="619432"/>
            <a:ext cx="9039880" cy="6238568"/>
          </a:xfrm>
          <a:prstGeom prst="rect">
            <a:avLst/>
          </a:prstGeom>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345219" y="1543614"/>
            <a:ext cx="4345335" cy="1501928"/>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345219" y="3072530"/>
            <a:ext cx="4345335" cy="2059909"/>
          </a:xfrm>
        </p:spPr>
        <p:txBody>
          <a:bodyPr>
            <a:normAutofit/>
          </a:bodyPr>
          <a:lstStyle/>
          <a:p>
            <a:r>
              <a:rPr lang="en-GB">
                <a:solidFill>
                  <a:schemeClr val="tx1"/>
                </a:solidFill>
              </a:rPr>
              <a:t>When does gaming and gambling become problematic? What does it look like?</a:t>
            </a:r>
          </a:p>
        </p:txBody>
      </p:sp>
    </p:spTree>
    <p:custDataLst>
      <p:tags r:id="rId1"/>
    </p:custDataLst>
    <p:extLst>
      <p:ext uri="{BB962C8B-B14F-4D97-AF65-F5344CB8AC3E}">
        <p14:creationId xmlns:p14="http://schemas.microsoft.com/office/powerpoint/2010/main" val="3856510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2" name="Content Placeholder 5">
            <a:extLst>
              <a:ext uri="{FF2B5EF4-FFF2-40B4-BE49-F238E27FC236}">
                <a16:creationId xmlns:a16="http://schemas.microsoft.com/office/drawing/2014/main" id="{7689DE41-5164-456D-B7FD-5E62635244F2}"/>
              </a:ext>
            </a:extLst>
          </p:cNvPr>
          <p:cNvGraphicFramePr>
            <a:graphicFrameLocks noGrp="1"/>
          </p:cNvGraphicFramePr>
          <p:nvPr>
            <p:ph idx="1"/>
            <p:extLst>
              <p:ext uri="{D42A27DB-BD31-4B8C-83A1-F6EECF244321}">
                <p14:modId xmlns:p14="http://schemas.microsoft.com/office/powerpoint/2010/main" val="3652640214"/>
              </p:ext>
            </p:extLst>
          </p:nvPr>
        </p:nvGraphicFramePr>
        <p:xfrm>
          <a:off x="248967" y="1905865"/>
          <a:ext cx="6438780"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6784703" y="5154321"/>
            <a:ext cx="540729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26093" y="962318"/>
            <a:ext cx="4754291" cy="5067778"/>
          </a:xfrm>
          <a:prstGeom prst="rect">
            <a:avLst/>
          </a:prstGeom>
        </p:spPr>
      </p:pic>
    </p:spTree>
    <p:custDataLst>
      <p:tags r:id="rId1"/>
    </p:custDataLst>
    <p:extLst>
      <p:ext uri="{BB962C8B-B14F-4D97-AF65-F5344CB8AC3E}">
        <p14:creationId xmlns:p14="http://schemas.microsoft.com/office/powerpoint/2010/main" val="3538858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53248" y="2035753"/>
            <a:ext cx="6686854" cy="3989817"/>
          </a:xfrm>
        </p:spPr>
        <p:txBody>
          <a:bodyPr>
            <a:normAutofit/>
          </a:bodyPr>
          <a:lstStyle/>
          <a:p>
            <a:pPr lvl="0"/>
            <a:r>
              <a:rPr lang="en-GB" sz="2400"/>
              <a:t>I can define gambling and gaming related harm</a:t>
            </a:r>
          </a:p>
          <a:p>
            <a:pPr lvl="0"/>
            <a:r>
              <a:rPr lang="en-GB" sz="2400"/>
              <a:t>I understand the impact of gambling and gaming related harm</a:t>
            </a:r>
          </a:p>
          <a:p>
            <a:pPr lvl="0"/>
            <a:r>
              <a:rPr lang="en-GB" sz="2400"/>
              <a:t>I can recognise signs of gambling and gaming related harm</a:t>
            </a:r>
          </a:p>
          <a:p>
            <a:pPr lvl="0"/>
            <a:r>
              <a:rPr lang="en-GB" sz="2400"/>
              <a:t>I know where to get help if I am worried about my own or someone else’s relationship with gambling or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4</a:t>
            </a:r>
          </a:p>
        </p:txBody>
      </p:sp>
      <p:pic>
        <p:nvPicPr>
          <p:cNvPr id="7" name="Graphic 6" descr="Idea with solid fill">
            <a:extLst>
              <a:ext uri="{FF2B5EF4-FFF2-40B4-BE49-F238E27FC236}">
                <a16:creationId xmlns:a16="http://schemas.microsoft.com/office/drawing/2014/main" id="{4BBDFF34-229D-4CDB-90C9-D86D87A2B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0102" y="1534166"/>
            <a:ext cx="4292600" cy="4292600"/>
          </a:xfrm>
          <a:prstGeom prst="rect">
            <a:avLst/>
          </a:prstGeom>
        </p:spPr>
      </p:pic>
    </p:spTree>
    <p:custDataLst>
      <p:tags r:id="rId1"/>
    </p:custDataLst>
    <p:extLst>
      <p:ext uri="{BB962C8B-B14F-4D97-AF65-F5344CB8AC3E}">
        <p14:creationId xmlns:p14="http://schemas.microsoft.com/office/powerpoint/2010/main" val="6392969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LOOKING FOR SIGNS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4</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5063614" y="1742313"/>
            <a:ext cx="6971070" cy="4064782"/>
          </a:xfrm>
        </p:spPr>
        <p:txBody>
          <a:bodyPr>
            <a:noAutofit/>
          </a:bodyPr>
          <a:lstStyle/>
          <a:p>
            <a:pPr marL="0" indent="0">
              <a:buNone/>
            </a:pPr>
            <a:r>
              <a:rPr lang="en-GB" sz="2400"/>
              <a:t>In groups, discuss the following:</a:t>
            </a:r>
          </a:p>
          <a:p>
            <a:pPr lvl="0"/>
            <a:r>
              <a:rPr lang="en-GB" sz="2400"/>
              <a:t>What does gambling and gaming related harm </a:t>
            </a:r>
            <a:br>
              <a:rPr lang="en-GB" sz="2400"/>
            </a:br>
            <a:r>
              <a:rPr lang="en-GB" sz="2400"/>
              <a:t>look like?</a:t>
            </a:r>
          </a:p>
          <a:p>
            <a:pPr lvl="0"/>
            <a:r>
              <a:rPr lang="en-GB" sz="2400"/>
              <a:t>Can you tell if someone is experiencing gambling </a:t>
            </a:r>
            <a:br>
              <a:rPr lang="en-GB" sz="2400"/>
            </a:br>
            <a:r>
              <a:rPr lang="en-GB" sz="2400"/>
              <a:t>or gaming related harm?</a:t>
            </a:r>
          </a:p>
          <a:p>
            <a:pPr marL="0" lvl="0" indent="0">
              <a:buNone/>
            </a:pPr>
            <a:endParaRPr lang="en-GB" sz="1000"/>
          </a:p>
          <a:p>
            <a:pPr marL="0" indent="0">
              <a:buNone/>
            </a:pPr>
            <a:r>
              <a:rPr lang="en-GB" sz="2400"/>
              <a:t>Using the resource provided, look at the different signs of gaming/gambling harm and sort into the correct heading.  What are the similarities /differences?</a:t>
            </a:r>
          </a:p>
          <a:p>
            <a:pPr lvl="0"/>
            <a:r>
              <a:rPr lang="en-GB" sz="2400"/>
              <a:t>Gaming related harm</a:t>
            </a:r>
          </a:p>
          <a:p>
            <a:pPr lvl="0"/>
            <a:r>
              <a:rPr lang="en-GB" sz="2400"/>
              <a:t>Gambling related harm</a:t>
            </a:r>
          </a:p>
        </p:txBody>
      </p:sp>
      <p:pic>
        <p:nvPicPr>
          <p:cNvPr id="8" name="Picture 7" descr="A picture containing room&#10;&#10;Description automatically generated">
            <a:extLst>
              <a:ext uri="{FF2B5EF4-FFF2-40B4-BE49-F238E27FC236}">
                <a16:creationId xmlns:a16="http://schemas.microsoft.com/office/drawing/2014/main" id="{49F4B90D-0B23-4F1E-B1A2-241C0FF55636}"/>
              </a:ext>
            </a:extLst>
          </p:cNvPr>
          <p:cNvPicPr>
            <a:picLocks noChangeAspect="1"/>
          </p:cNvPicPr>
          <p:nvPr/>
        </p:nvPicPr>
        <p:blipFill rotWithShape="1">
          <a:blip r:embed="rId3">
            <a:extLst>
              <a:ext uri="{28A0092B-C50C-407E-A947-70E740481C1C}">
                <a14:useLocalDpi xmlns:a14="http://schemas.microsoft.com/office/drawing/2010/main" val="0"/>
              </a:ext>
            </a:extLst>
          </a:blip>
          <a:srcRect l="11462" t="12200" r="11559" b="15312"/>
          <a:stretch/>
        </p:blipFill>
        <p:spPr>
          <a:xfrm>
            <a:off x="361806" y="1634161"/>
            <a:ext cx="4521479" cy="4257651"/>
          </a:xfrm>
          <a:prstGeom prst="rect">
            <a:avLst/>
          </a:prstGeom>
        </p:spPr>
      </p:pic>
    </p:spTree>
    <p:custDataLst>
      <p:tags r:id="rId1"/>
    </p:custDataLst>
    <p:extLst>
      <p:ext uri="{BB962C8B-B14F-4D97-AF65-F5344CB8AC3E}">
        <p14:creationId xmlns:p14="http://schemas.microsoft.com/office/powerpoint/2010/main" val="880518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176866" y="19172"/>
            <a:ext cx="5677068" cy="285273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176866" y="2898897"/>
            <a:ext cx="5218706" cy="2163297"/>
          </a:xfrm>
        </p:spPr>
        <p:txBody>
          <a:bodyPr>
            <a:normAutofit/>
          </a:bodyPr>
          <a:lstStyle/>
          <a:p>
            <a:r>
              <a:rPr lang="en-GB">
                <a:solidFill>
                  <a:schemeClr val="tx1"/>
                </a:solidFill>
              </a:rPr>
              <a:t>Choose 10 images you associate with gaming and associated mental health issues. Create a collage and share your thoughts, use key words to support your images.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8 / LESSON 2</a:t>
            </a:r>
          </a:p>
        </p:txBody>
      </p:sp>
      <p:grpSp>
        <p:nvGrpSpPr>
          <p:cNvPr id="10" name="Group 9">
            <a:extLst>
              <a:ext uri="{FF2B5EF4-FFF2-40B4-BE49-F238E27FC236}">
                <a16:creationId xmlns:a16="http://schemas.microsoft.com/office/drawing/2014/main" id="{E8367116-6841-4F34-8438-4D48983B4185}"/>
              </a:ext>
            </a:extLst>
          </p:cNvPr>
          <p:cNvGrpSpPr/>
          <p:nvPr/>
        </p:nvGrpSpPr>
        <p:grpSpPr>
          <a:xfrm rot="20637164">
            <a:off x="338066" y="963058"/>
            <a:ext cx="2852737" cy="2852737"/>
            <a:chOff x="543340" y="1588209"/>
            <a:chExt cx="2852737" cy="2852737"/>
          </a:xfrm>
        </p:grpSpPr>
        <p:sp>
          <p:nvSpPr>
            <p:cNvPr id="2" name="Oval 1">
              <a:extLst>
                <a:ext uri="{FF2B5EF4-FFF2-40B4-BE49-F238E27FC236}">
                  <a16:creationId xmlns:a16="http://schemas.microsoft.com/office/drawing/2014/main" id="{BE01314E-6AA9-4DDC-B211-9B6B9FABA0C3}"/>
                </a:ext>
              </a:extLst>
            </p:cNvPr>
            <p:cNvSpPr/>
            <p:nvPr/>
          </p:nvSpPr>
          <p:spPr>
            <a:xfrm>
              <a:off x="543340" y="1588209"/>
              <a:ext cx="2852737" cy="28527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DC1F1476-215E-410E-BF7B-0601AAD72270}"/>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 up of a logo&#10;&#10;Description automatically generated">
              <a:extLst>
                <a:ext uri="{FF2B5EF4-FFF2-40B4-BE49-F238E27FC236}">
                  <a16:creationId xmlns:a16="http://schemas.microsoft.com/office/drawing/2014/main" id="{2216B629-96CF-4602-AD85-B2DD092EC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16" name="Group 15">
            <a:extLst>
              <a:ext uri="{FF2B5EF4-FFF2-40B4-BE49-F238E27FC236}">
                <a16:creationId xmlns:a16="http://schemas.microsoft.com/office/drawing/2014/main" id="{9A4EEE38-9BFF-447A-976F-08F8123A346F}"/>
              </a:ext>
            </a:extLst>
          </p:cNvPr>
          <p:cNvGrpSpPr/>
          <p:nvPr/>
        </p:nvGrpSpPr>
        <p:grpSpPr>
          <a:xfrm rot="1369169">
            <a:off x="2969347" y="1447867"/>
            <a:ext cx="2697547" cy="2697547"/>
            <a:chOff x="543340" y="1588209"/>
            <a:chExt cx="2852737" cy="2852737"/>
          </a:xfrm>
        </p:grpSpPr>
        <p:sp>
          <p:nvSpPr>
            <p:cNvPr id="17" name="Oval 16">
              <a:extLst>
                <a:ext uri="{FF2B5EF4-FFF2-40B4-BE49-F238E27FC236}">
                  <a16:creationId xmlns:a16="http://schemas.microsoft.com/office/drawing/2014/main" id="{F71C281C-D8D4-4FD5-96B2-2AB798BB48C3}"/>
                </a:ext>
              </a:extLst>
            </p:cNvPr>
            <p:cNvSpPr/>
            <p:nvPr/>
          </p:nvSpPr>
          <p:spPr>
            <a:xfrm>
              <a:off x="543340" y="1588209"/>
              <a:ext cx="2852737" cy="2852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F4B71D9B-558C-444A-B2B4-C18DD4041812}"/>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lose up of a logo&#10;&#10;Description automatically generated">
              <a:extLst>
                <a:ext uri="{FF2B5EF4-FFF2-40B4-BE49-F238E27FC236}">
                  <a16:creationId xmlns:a16="http://schemas.microsoft.com/office/drawing/2014/main" id="{782F202C-5792-44CA-B0DB-BF3AD446E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0" name="Group 19">
            <a:extLst>
              <a:ext uri="{FF2B5EF4-FFF2-40B4-BE49-F238E27FC236}">
                <a16:creationId xmlns:a16="http://schemas.microsoft.com/office/drawing/2014/main" id="{086A09FC-23F7-489C-AEF0-A01A31116927}"/>
              </a:ext>
            </a:extLst>
          </p:cNvPr>
          <p:cNvGrpSpPr/>
          <p:nvPr/>
        </p:nvGrpSpPr>
        <p:grpSpPr>
          <a:xfrm>
            <a:off x="1796958" y="3088937"/>
            <a:ext cx="2148890" cy="2148890"/>
            <a:chOff x="543340" y="1588209"/>
            <a:chExt cx="2852737" cy="2852737"/>
          </a:xfrm>
        </p:grpSpPr>
        <p:sp>
          <p:nvSpPr>
            <p:cNvPr id="21" name="Oval 20">
              <a:extLst>
                <a:ext uri="{FF2B5EF4-FFF2-40B4-BE49-F238E27FC236}">
                  <a16:creationId xmlns:a16="http://schemas.microsoft.com/office/drawing/2014/main" id="{0C2430BA-4C31-49BE-B65C-E3340829052A}"/>
                </a:ext>
              </a:extLst>
            </p:cNvPr>
            <p:cNvSpPr/>
            <p:nvPr/>
          </p:nvSpPr>
          <p:spPr>
            <a:xfrm>
              <a:off x="543340" y="1588209"/>
              <a:ext cx="2852737" cy="28527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E3F3F653-08F7-436A-BB58-E0BC40BE367C}"/>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close up of a logo&#10;&#10;Description automatically generated">
              <a:extLst>
                <a:ext uri="{FF2B5EF4-FFF2-40B4-BE49-F238E27FC236}">
                  <a16:creationId xmlns:a16="http://schemas.microsoft.com/office/drawing/2014/main" id="{9373558F-709E-41B8-9973-AD814E00F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4" name="Group 23">
            <a:extLst>
              <a:ext uri="{FF2B5EF4-FFF2-40B4-BE49-F238E27FC236}">
                <a16:creationId xmlns:a16="http://schemas.microsoft.com/office/drawing/2014/main" id="{74202960-E56E-4C95-94E2-794E7A9E5250}"/>
              </a:ext>
            </a:extLst>
          </p:cNvPr>
          <p:cNvGrpSpPr/>
          <p:nvPr/>
        </p:nvGrpSpPr>
        <p:grpSpPr>
          <a:xfrm rot="20010487">
            <a:off x="185023" y="3538831"/>
            <a:ext cx="2148890" cy="2148890"/>
            <a:chOff x="543340" y="1588209"/>
            <a:chExt cx="2852737" cy="2852737"/>
          </a:xfrm>
        </p:grpSpPr>
        <p:sp>
          <p:nvSpPr>
            <p:cNvPr id="25" name="Oval 24">
              <a:extLst>
                <a:ext uri="{FF2B5EF4-FFF2-40B4-BE49-F238E27FC236}">
                  <a16:creationId xmlns:a16="http://schemas.microsoft.com/office/drawing/2014/main" id="{96CB711E-C08F-4791-844C-DFB7DDED6791}"/>
                </a:ext>
              </a:extLst>
            </p:cNvPr>
            <p:cNvSpPr/>
            <p:nvPr/>
          </p:nvSpPr>
          <p:spPr>
            <a:xfrm>
              <a:off x="543340" y="1588209"/>
              <a:ext cx="2852737" cy="28527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44E9157B-DA03-410C-BD34-AF87A520AF12}"/>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4">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lose up of a logo&#10;&#10;Description automatically generated">
              <a:extLst>
                <a:ext uri="{FF2B5EF4-FFF2-40B4-BE49-F238E27FC236}">
                  <a16:creationId xmlns:a16="http://schemas.microsoft.com/office/drawing/2014/main" id="{F7F6DCD0-C2FB-4456-9631-08CF66EB2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8" name="Group 27">
            <a:extLst>
              <a:ext uri="{FF2B5EF4-FFF2-40B4-BE49-F238E27FC236}">
                <a16:creationId xmlns:a16="http://schemas.microsoft.com/office/drawing/2014/main" id="{F3E32E56-843E-4F8F-9AC5-154124B10BAF}"/>
              </a:ext>
            </a:extLst>
          </p:cNvPr>
          <p:cNvGrpSpPr/>
          <p:nvPr/>
        </p:nvGrpSpPr>
        <p:grpSpPr>
          <a:xfrm>
            <a:off x="3389274" y="3727986"/>
            <a:ext cx="2727237" cy="2727237"/>
            <a:chOff x="543340" y="1588209"/>
            <a:chExt cx="2852737" cy="2852737"/>
          </a:xfrm>
        </p:grpSpPr>
        <p:sp>
          <p:nvSpPr>
            <p:cNvPr id="29" name="Oval 28">
              <a:extLst>
                <a:ext uri="{FF2B5EF4-FFF2-40B4-BE49-F238E27FC236}">
                  <a16:creationId xmlns:a16="http://schemas.microsoft.com/office/drawing/2014/main" id="{CAAA7B94-B2B7-496D-8418-728EBECE8B03}"/>
                </a:ext>
              </a:extLst>
            </p:cNvPr>
            <p:cNvSpPr/>
            <p:nvPr/>
          </p:nvSpPr>
          <p:spPr>
            <a:xfrm>
              <a:off x="543340" y="1588209"/>
              <a:ext cx="2852737" cy="28527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1F6E7408-6861-4A8C-9407-B79BE7AB4692}"/>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close up of a logo&#10;&#10;Description automatically generated">
              <a:extLst>
                <a:ext uri="{FF2B5EF4-FFF2-40B4-BE49-F238E27FC236}">
                  <a16:creationId xmlns:a16="http://schemas.microsoft.com/office/drawing/2014/main" id="{83C3A440-C18B-45D9-848F-6131308A6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32" name="Group 31">
            <a:extLst>
              <a:ext uri="{FF2B5EF4-FFF2-40B4-BE49-F238E27FC236}">
                <a16:creationId xmlns:a16="http://schemas.microsoft.com/office/drawing/2014/main" id="{DF5F733C-95EF-4998-8A22-B7ADBB615166}"/>
              </a:ext>
            </a:extLst>
          </p:cNvPr>
          <p:cNvGrpSpPr/>
          <p:nvPr/>
        </p:nvGrpSpPr>
        <p:grpSpPr>
          <a:xfrm rot="891495">
            <a:off x="1583637" y="4577746"/>
            <a:ext cx="1917457" cy="1917457"/>
            <a:chOff x="543340" y="1588209"/>
            <a:chExt cx="2852737" cy="2852737"/>
          </a:xfrm>
        </p:grpSpPr>
        <p:sp>
          <p:nvSpPr>
            <p:cNvPr id="33" name="Oval 32">
              <a:extLst>
                <a:ext uri="{FF2B5EF4-FFF2-40B4-BE49-F238E27FC236}">
                  <a16:creationId xmlns:a16="http://schemas.microsoft.com/office/drawing/2014/main" id="{67F16962-D7D4-4125-A864-315DB537FEA9}"/>
                </a:ext>
              </a:extLst>
            </p:cNvPr>
            <p:cNvSpPr/>
            <p:nvPr/>
          </p:nvSpPr>
          <p:spPr>
            <a:xfrm>
              <a:off x="543340" y="1588209"/>
              <a:ext cx="2852737" cy="28527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C83F7388-B43D-47B2-969B-F29FA6DC7E99}"/>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close up of a logo&#10;&#10;Description automatically generated">
              <a:extLst>
                <a:ext uri="{FF2B5EF4-FFF2-40B4-BE49-F238E27FC236}">
                  <a16:creationId xmlns:a16="http://schemas.microsoft.com/office/drawing/2014/main" id="{163445A3-05A6-4DB8-84EC-C35DB7E8F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spTree>
    <p:custDataLst>
      <p:tags r:id="rId1"/>
    </p:custDataLst>
    <p:extLst>
      <p:ext uri="{BB962C8B-B14F-4D97-AF65-F5344CB8AC3E}">
        <p14:creationId xmlns:p14="http://schemas.microsoft.com/office/powerpoint/2010/main" val="23630843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555E7F-CDB2-4DE5-A323-FEBDD45EA234}"/>
              </a:ext>
            </a:extLst>
          </p:cNvPr>
          <p:cNvSpPr/>
          <p:nvPr/>
        </p:nvSpPr>
        <p:spPr>
          <a:xfrm>
            <a:off x="248966" y="1517515"/>
            <a:ext cx="5769584" cy="46206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9CD7BDE-3B3A-42BE-8577-2A1B1DCF58E3}"/>
              </a:ext>
            </a:extLst>
          </p:cNvPr>
          <p:cNvSpPr/>
          <p:nvPr/>
        </p:nvSpPr>
        <p:spPr>
          <a:xfrm>
            <a:off x="6149146" y="1517515"/>
            <a:ext cx="5769584" cy="46206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SPOTTING THE SIGNS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4</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517515"/>
            <a:ext cx="5769583" cy="4727642"/>
          </a:xfrm>
        </p:spPr>
        <p:txBody>
          <a:bodyPr>
            <a:normAutofit/>
          </a:bodyPr>
          <a:lstStyle/>
          <a:p>
            <a:pPr marL="0" indent="0">
              <a:buNone/>
            </a:pPr>
            <a:r>
              <a:rPr lang="en-GB" sz="2400" b="1">
                <a:solidFill>
                  <a:schemeClr val="accent2"/>
                </a:solidFill>
              </a:rPr>
              <a:t>Task 1:</a:t>
            </a:r>
            <a:endParaRPr lang="en-GB" sz="2400"/>
          </a:p>
          <a:p>
            <a:pPr marL="0" indent="0">
              <a:buNone/>
            </a:pPr>
            <a:endParaRPr lang="en-GB" sz="2400"/>
          </a:p>
          <a:p>
            <a:pPr marL="0" indent="0">
              <a:buNone/>
            </a:pPr>
            <a:endParaRPr lang="en-GB" sz="2400"/>
          </a:p>
          <a:p>
            <a:pPr marL="0" indent="0">
              <a:buNone/>
            </a:pPr>
            <a:endParaRPr lang="en-GB" sz="2400"/>
          </a:p>
          <a:p>
            <a:pPr marL="0" indent="0">
              <a:buNone/>
            </a:pPr>
            <a:endParaRPr lang="en-GB" sz="1600"/>
          </a:p>
          <a:p>
            <a:pPr marL="0" indent="0">
              <a:buNone/>
            </a:pPr>
            <a:r>
              <a:rPr lang="en-GB" sz="2400"/>
              <a:t>Working in pairs, read each scenario card and consider if the person is experiencing harm. Place your card on the traffic light as appropriate and discuss your reasoning.</a:t>
            </a:r>
          </a:p>
          <a:p>
            <a:pPr lvl="0">
              <a:spcBef>
                <a:spcPts val="300"/>
              </a:spcBef>
            </a:pPr>
            <a:r>
              <a:rPr lang="en-GB" sz="2000"/>
              <a:t>Red - experiencing harm</a:t>
            </a:r>
          </a:p>
          <a:p>
            <a:pPr lvl="0">
              <a:spcBef>
                <a:spcPts val="300"/>
              </a:spcBef>
            </a:pPr>
            <a:r>
              <a:rPr lang="en-GB" sz="2000"/>
              <a:t>Amber - at risk</a:t>
            </a:r>
          </a:p>
          <a:p>
            <a:pPr lvl="0">
              <a:spcBef>
                <a:spcPts val="300"/>
              </a:spcBef>
            </a:pPr>
            <a:r>
              <a:rPr lang="en-GB" sz="2000"/>
              <a:t>Green - not experiencing harm and not at risk</a:t>
            </a:r>
            <a:endParaRPr lang="en-GB" sz="1600"/>
          </a:p>
        </p:txBody>
      </p:sp>
      <p:sp>
        <p:nvSpPr>
          <p:cNvPr id="9" name="Content Placeholder 5">
            <a:extLst>
              <a:ext uri="{FF2B5EF4-FFF2-40B4-BE49-F238E27FC236}">
                <a16:creationId xmlns:a16="http://schemas.microsoft.com/office/drawing/2014/main" id="{E28B3B90-928B-4851-BBB9-BC9F1D742DE9}"/>
              </a:ext>
            </a:extLst>
          </p:cNvPr>
          <p:cNvSpPr txBox="1">
            <a:spLocks/>
          </p:cNvSpPr>
          <p:nvPr/>
        </p:nvSpPr>
        <p:spPr>
          <a:xfrm>
            <a:off x="6149148" y="1517515"/>
            <a:ext cx="4332040" cy="4727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chemeClr val="accent2"/>
                </a:solidFill>
              </a:rPr>
              <a:t>Task 2:</a:t>
            </a:r>
            <a:endParaRPr lang="en-GB" sz="2400"/>
          </a:p>
          <a:p>
            <a:pPr marL="0" indent="0">
              <a:buNone/>
            </a:pPr>
            <a:endParaRPr lang="en-GB" sz="2400"/>
          </a:p>
          <a:p>
            <a:pPr marL="0" indent="0">
              <a:buNone/>
            </a:pPr>
            <a:endParaRPr lang="en-GB" sz="2400"/>
          </a:p>
          <a:p>
            <a:pPr marL="0" indent="0">
              <a:buNone/>
            </a:pPr>
            <a:endParaRPr lang="en-GB" sz="1400"/>
          </a:p>
          <a:p>
            <a:pPr marL="0" indent="0">
              <a:buNone/>
            </a:pPr>
            <a:endParaRPr lang="en-GB" sz="2400"/>
          </a:p>
          <a:p>
            <a:pPr marL="0" indent="0">
              <a:buNone/>
            </a:pPr>
            <a:r>
              <a:rPr lang="en-GB" sz="2400"/>
              <a:t>Do you think it is easier or more difficult to recognise the signs of gambling/gaming related harm compared to harm from drugs, alcohol or tobacco? Are there any similarities or differences? Explain your thoughts.</a:t>
            </a:r>
            <a:endParaRPr lang="en-GB" sz="3200"/>
          </a:p>
        </p:txBody>
      </p:sp>
      <p:pic>
        <p:nvPicPr>
          <p:cNvPr id="18" name="Picture 17">
            <a:extLst>
              <a:ext uri="{FF2B5EF4-FFF2-40B4-BE49-F238E27FC236}">
                <a16:creationId xmlns:a16="http://schemas.microsoft.com/office/drawing/2014/main" id="{308EDEBA-7963-49DF-8DCB-A9BFFF726F3A}"/>
              </a:ext>
            </a:extLst>
          </p:cNvPr>
          <p:cNvPicPr>
            <a:picLocks noChangeAspect="1"/>
          </p:cNvPicPr>
          <p:nvPr/>
        </p:nvPicPr>
        <p:blipFill rotWithShape="1">
          <a:blip r:embed="rId3">
            <a:extLst>
              <a:ext uri="{28A0092B-C50C-407E-A947-70E740481C1C}">
                <a14:useLocalDpi xmlns:a14="http://schemas.microsoft.com/office/drawing/2010/main" val="0"/>
              </a:ext>
            </a:extLst>
          </a:blip>
          <a:srcRect r="46347"/>
          <a:stretch/>
        </p:blipFill>
        <p:spPr>
          <a:xfrm flipH="1">
            <a:off x="1514234" y="1305443"/>
            <a:ext cx="1986049" cy="2359327"/>
          </a:xfrm>
          <a:prstGeom prst="rect">
            <a:avLst/>
          </a:prstGeom>
        </p:spPr>
      </p:pic>
      <p:pic>
        <p:nvPicPr>
          <p:cNvPr id="6" name="Picture 5" descr="A picture containing stoplight, toy&#10;&#10;Description automatically generated">
            <a:extLst>
              <a:ext uri="{FF2B5EF4-FFF2-40B4-BE49-F238E27FC236}">
                <a16:creationId xmlns:a16="http://schemas.microsoft.com/office/drawing/2014/main" id="{A79A8F4D-66C4-4146-AF64-AAD768A0A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37712" y="1305443"/>
            <a:ext cx="1780838" cy="2359327"/>
          </a:xfrm>
          <a:prstGeom prst="rect">
            <a:avLst/>
          </a:prstGeom>
        </p:spPr>
      </p:pic>
      <p:sp>
        <p:nvSpPr>
          <p:cNvPr id="8" name="Rectangle: Rounded Corners 7">
            <a:extLst>
              <a:ext uri="{FF2B5EF4-FFF2-40B4-BE49-F238E27FC236}">
                <a16:creationId xmlns:a16="http://schemas.microsoft.com/office/drawing/2014/main" id="{DEAB65AF-3A02-4B05-AB5E-375839786B40}"/>
              </a:ext>
            </a:extLst>
          </p:cNvPr>
          <p:cNvSpPr/>
          <p:nvPr/>
        </p:nvSpPr>
        <p:spPr>
          <a:xfrm rot="20087772">
            <a:off x="3235928" y="2695059"/>
            <a:ext cx="540782" cy="813619"/>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518D2497-8F40-4C71-B5C5-88ABF76417A5}"/>
              </a:ext>
            </a:extLst>
          </p:cNvPr>
          <p:cNvSpPr/>
          <p:nvPr/>
        </p:nvSpPr>
        <p:spPr>
          <a:xfrm rot="21180701">
            <a:off x="3414476" y="2358416"/>
            <a:ext cx="540782" cy="813619"/>
          </a:xfrm>
          <a:prstGeom prst="round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036BB4DF-98F9-4D17-ACC6-24A688968BD6}"/>
              </a:ext>
            </a:extLst>
          </p:cNvPr>
          <p:cNvSpPr/>
          <p:nvPr/>
        </p:nvSpPr>
        <p:spPr>
          <a:xfrm rot="261535">
            <a:off x="3684404" y="2092033"/>
            <a:ext cx="540782" cy="813619"/>
          </a:xfrm>
          <a:prstGeom prst="round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364F1750-BE4B-48B2-948F-8E0D0B436627}"/>
              </a:ext>
            </a:extLst>
          </p:cNvPr>
          <p:cNvPicPr>
            <a:picLocks noChangeAspect="1"/>
          </p:cNvPicPr>
          <p:nvPr/>
        </p:nvPicPr>
        <p:blipFill rotWithShape="1">
          <a:blip r:embed="rId3">
            <a:extLst>
              <a:ext uri="{28A0092B-C50C-407E-A947-70E740481C1C}">
                <a14:useLocalDpi xmlns:a14="http://schemas.microsoft.com/office/drawing/2010/main" val="0"/>
              </a:ext>
            </a:extLst>
          </a:blip>
          <a:srcRect l="55260" r="-799"/>
          <a:stretch/>
        </p:blipFill>
        <p:spPr>
          <a:xfrm>
            <a:off x="9045677" y="1880048"/>
            <a:ext cx="3013481" cy="4217693"/>
          </a:xfrm>
          <a:prstGeom prst="rect">
            <a:avLst/>
          </a:prstGeom>
        </p:spPr>
      </p:pic>
      <p:sp>
        <p:nvSpPr>
          <p:cNvPr id="22" name="Thought Bubble: Cloud 21">
            <a:extLst>
              <a:ext uri="{FF2B5EF4-FFF2-40B4-BE49-F238E27FC236}">
                <a16:creationId xmlns:a16="http://schemas.microsoft.com/office/drawing/2014/main" id="{F0433A2E-AAEE-49B0-BE8F-0DDCA9E9F5C7}"/>
              </a:ext>
            </a:extLst>
          </p:cNvPr>
          <p:cNvSpPr/>
          <p:nvPr/>
        </p:nvSpPr>
        <p:spPr>
          <a:xfrm>
            <a:off x="6428556" y="2524838"/>
            <a:ext cx="1692889" cy="986962"/>
          </a:xfrm>
          <a:prstGeom prst="cloudCallout">
            <a:avLst>
              <a:gd name="adj1" fmla="val 82231"/>
              <a:gd name="adj2" fmla="val 171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hought Bubble: Cloud 22">
            <a:extLst>
              <a:ext uri="{FF2B5EF4-FFF2-40B4-BE49-F238E27FC236}">
                <a16:creationId xmlns:a16="http://schemas.microsoft.com/office/drawing/2014/main" id="{FA494784-CC3F-4FFF-960E-510390E5A4EA}"/>
              </a:ext>
            </a:extLst>
          </p:cNvPr>
          <p:cNvSpPr/>
          <p:nvPr/>
        </p:nvSpPr>
        <p:spPr>
          <a:xfrm>
            <a:off x="7557361" y="1640824"/>
            <a:ext cx="1515614" cy="883610"/>
          </a:xfrm>
          <a:prstGeom prst="cloudCallout">
            <a:avLst>
              <a:gd name="adj1" fmla="val 41317"/>
              <a:gd name="adj2" fmla="val 787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5492110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 HELPING HAND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4</a:t>
            </a:r>
          </a:p>
        </p:txBody>
      </p:sp>
      <p:pic>
        <p:nvPicPr>
          <p:cNvPr id="6" name="Picture 5" descr="A picture containing clock&#10;&#10;Description automatically generated">
            <a:extLst>
              <a:ext uri="{FF2B5EF4-FFF2-40B4-BE49-F238E27FC236}">
                <a16:creationId xmlns:a16="http://schemas.microsoft.com/office/drawing/2014/main" id="{BE3CC3CD-65DA-4138-BDAD-A044A3D9A018}"/>
              </a:ext>
            </a:extLst>
          </p:cNvPr>
          <p:cNvPicPr>
            <a:picLocks noChangeAspect="1"/>
          </p:cNvPicPr>
          <p:nvPr/>
        </p:nvPicPr>
        <p:blipFill rotWithShape="1">
          <a:blip r:embed="rId3">
            <a:extLst>
              <a:ext uri="{28A0092B-C50C-407E-A947-70E740481C1C}">
                <a14:useLocalDpi xmlns:a14="http://schemas.microsoft.com/office/drawing/2010/main" val="0"/>
              </a:ext>
            </a:extLst>
          </a:blip>
          <a:srcRect l="14395"/>
          <a:stretch/>
        </p:blipFill>
        <p:spPr>
          <a:xfrm rot="7046110">
            <a:off x="5678206" y="1336540"/>
            <a:ext cx="8919751" cy="3374207"/>
          </a:xfrm>
          <a:prstGeom prst="rect">
            <a:avLst/>
          </a:prstGeom>
        </p:spPr>
      </p:pic>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7489020" cy="3757167"/>
          </a:xfrm>
        </p:spPr>
        <p:txBody>
          <a:bodyPr>
            <a:noAutofit/>
          </a:bodyPr>
          <a:lstStyle/>
          <a:p>
            <a:pPr marL="0" indent="0" fontAlgn="base">
              <a:buNone/>
            </a:pPr>
            <a:r>
              <a:rPr lang="en-GB" sz="2400"/>
              <a:t>Discuss and share your thoughts:</a:t>
            </a:r>
          </a:p>
          <a:p>
            <a:pPr lvl="0" fontAlgn="base"/>
            <a:r>
              <a:rPr lang="en-GB" sz="2400"/>
              <a:t>Do they think you would spot the signs of gambling/gaming related harm within friends? </a:t>
            </a:r>
          </a:p>
          <a:p>
            <a:pPr lvl="0" fontAlgn="base"/>
            <a:r>
              <a:rPr lang="en-GB" sz="2400"/>
              <a:t>Is it easier or more difficult to spot compared to the other things that could cause harm e.g. alcohol, tobacco, illegal drugs.</a:t>
            </a:r>
          </a:p>
          <a:p>
            <a:pPr marL="0" indent="0" fontAlgn="base">
              <a:buNone/>
            </a:pPr>
            <a:endParaRPr lang="en-GB" sz="2400"/>
          </a:p>
          <a:p>
            <a:pPr fontAlgn="base"/>
            <a:r>
              <a:rPr lang="en-GB" sz="2400"/>
              <a:t>Think of five places you could go for help if you </a:t>
            </a:r>
            <a:br>
              <a:rPr lang="en-GB" sz="2400"/>
            </a:br>
            <a:r>
              <a:rPr lang="en-GB" sz="2400"/>
              <a:t>are worried about your own or someone else's relationship with gaming or gambling.</a:t>
            </a:r>
          </a:p>
        </p:txBody>
      </p:sp>
    </p:spTree>
    <p:custDataLst>
      <p:tags r:id="rId1"/>
    </p:custDataLst>
    <p:extLst>
      <p:ext uri="{BB962C8B-B14F-4D97-AF65-F5344CB8AC3E}">
        <p14:creationId xmlns:p14="http://schemas.microsoft.com/office/powerpoint/2010/main" val="26903098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6BDD369-65D0-4476-A9FA-8237BCBC4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8C5721EF-999F-4897-BDBB-B53A16E9146B}"/>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6985085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hat, room, shirt, sign&#10;&#10;Description automatically generated">
            <a:extLst>
              <a:ext uri="{FF2B5EF4-FFF2-40B4-BE49-F238E27FC236}">
                <a16:creationId xmlns:a16="http://schemas.microsoft.com/office/drawing/2014/main" id="{A7DC865A-E643-4DEB-B03D-EA60DE89F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658" y="0"/>
            <a:ext cx="7308342" cy="6858000"/>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2" y="2506538"/>
            <a:ext cx="5352584" cy="2387600"/>
          </a:xfrm>
        </p:spPr>
        <p:txBody>
          <a:bodyPr>
            <a:noAutofit/>
          </a:bodyPr>
          <a:lstStyle/>
          <a:p>
            <a:r>
              <a:rPr lang="en-GB" sz="5400">
                <a:solidFill>
                  <a:schemeClr val="accent5"/>
                </a:solidFill>
              </a:rPr>
              <a:t>GAMBLING AND GAMING, THE POTENTIAL FOR HARM</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2" y="4986213"/>
            <a:ext cx="5352584" cy="1154788"/>
          </a:xfrm>
        </p:spPr>
        <p:txBody>
          <a:bodyPr/>
          <a:lstStyle/>
          <a:p>
            <a:r>
              <a:rPr lang="en-GB"/>
              <a:t>YEAR 10 / LESSON 5</a:t>
            </a:r>
          </a:p>
        </p:txBody>
      </p:sp>
      <p:pic>
        <p:nvPicPr>
          <p:cNvPr id="7" name="Picture 6" descr="A picture containing clock, meter&#10;&#10;Description automatically generated">
            <a:extLst>
              <a:ext uri="{FF2B5EF4-FFF2-40B4-BE49-F238E27FC236}">
                <a16:creationId xmlns:a16="http://schemas.microsoft.com/office/drawing/2014/main" id="{35C4A9DB-E40C-4641-B050-12CD3672B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Tree>
    <p:custDataLst>
      <p:tags r:id="rId1"/>
    </p:custDataLst>
    <p:extLst>
      <p:ext uri="{BB962C8B-B14F-4D97-AF65-F5344CB8AC3E}">
        <p14:creationId xmlns:p14="http://schemas.microsoft.com/office/powerpoint/2010/main" val="13966643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855110" y="1303183"/>
            <a:ext cx="6202111"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855110" y="3280116"/>
            <a:ext cx="6202111" cy="2896625"/>
          </a:xfrm>
        </p:spPr>
        <p:txBody>
          <a:bodyPr>
            <a:normAutofit/>
          </a:bodyPr>
          <a:lstStyle/>
          <a:p>
            <a:r>
              <a:rPr lang="en-GB">
                <a:solidFill>
                  <a:schemeClr val="tx1"/>
                </a:solidFill>
              </a:rPr>
              <a:t>Learn about health issues associated with gambling and/or gaming related harm by young people. Create a resource to help inform, educate and safeguard people from harm.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10 / LESSON 5</a:t>
            </a:r>
          </a:p>
        </p:txBody>
      </p:sp>
      <p:pic>
        <p:nvPicPr>
          <p:cNvPr id="4" name="Picture 3" descr="A picture containing computer, box, room, sign&#10;&#10;Description automatically generated">
            <a:extLst>
              <a:ext uri="{FF2B5EF4-FFF2-40B4-BE49-F238E27FC236}">
                <a16:creationId xmlns:a16="http://schemas.microsoft.com/office/drawing/2014/main" id="{0A96A3E9-D54A-41C3-BCCD-ED6C17EB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70" y="925551"/>
            <a:ext cx="4971135" cy="5223312"/>
          </a:xfrm>
          <a:prstGeom prst="rect">
            <a:avLst/>
          </a:prstGeom>
        </p:spPr>
      </p:pic>
    </p:spTree>
    <p:custDataLst>
      <p:tags r:id="rId1"/>
    </p:custDataLst>
    <p:extLst>
      <p:ext uri="{BB962C8B-B14F-4D97-AF65-F5344CB8AC3E}">
        <p14:creationId xmlns:p14="http://schemas.microsoft.com/office/powerpoint/2010/main" val="38737682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438780" cy="3989817"/>
          </a:xfrm>
        </p:spPr>
        <p:txBody>
          <a:bodyPr>
            <a:normAutofit/>
          </a:bodyPr>
          <a:lstStyle/>
          <a:p>
            <a:pPr lvl="0"/>
            <a:r>
              <a:rPr lang="en-GB" sz="2400"/>
              <a:t>To understand what is meant by gambling and gaming related harm</a:t>
            </a:r>
          </a:p>
          <a:p>
            <a:pPr lvl="0"/>
            <a:r>
              <a:rPr lang="en-GB" sz="2400"/>
              <a:t>To understand the health issues that may arise from gambling and gaming related harm</a:t>
            </a:r>
          </a:p>
          <a:p>
            <a:pPr lvl="0"/>
            <a:r>
              <a:rPr lang="en-GB" sz="2400"/>
              <a:t>To develop a resource to educate others</a:t>
            </a:r>
          </a:p>
          <a:p>
            <a:pPr lvl="0"/>
            <a:r>
              <a:rPr lang="en-GB" sz="2400"/>
              <a:t>To be able to identify how and where to get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26093" y="962318"/>
            <a:ext cx="4754291" cy="5067778"/>
          </a:xfrm>
          <a:prstGeom prst="rect">
            <a:avLst/>
          </a:prstGeom>
        </p:spPr>
      </p:pic>
    </p:spTree>
    <p:custDataLst>
      <p:tags r:id="rId1"/>
    </p:custDataLst>
    <p:extLst>
      <p:ext uri="{BB962C8B-B14F-4D97-AF65-F5344CB8AC3E}">
        <p14:creationId xmlns:p14="http://schemas.microsoft.com/office/powerpoint/2010/main" val="13325974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455339" cy="3989817"/>
          </a:xfrm>
        </p:spPr>
        <p:txBody>
          <a:bodyPr>
            <a:normAutofit/>
          </a:bodyPr>
          <a:lstStyle/>
          <a:p>
            <a:pPr lvl="0"/>
            <a:r>
              <a:rPr lang="en-GB" sz="2400"/>
              <a:t>I can define gambling and gaming related harm</a:t>
            </a:r>
          </a:p>
          <a:p>
            <a:pPr lvl="0"/>
            <a:r>
              <a:rPr lang="en-GB" sz="2400"/>
              <a:t>I understand the health issues which may arise from gambling and gaming related harm</a:t>
            </a:r>
          </a:p>
          <a:p>
            <a:pPr lvl="0"/>
            <a:r>
              <a:rPr lang="en-GB" sz="2400"/>
              <a:t>I can research information and use my knowledge to create a resource for others</a:t>
            </a:r>
          </a:p>
          <a:p>
            <a:pPr lvl="0"/>
            <a:r>
              <a:rPr lang="en-GB" sz="2400"/>
              <a:t>I know where to get help if I am worried about my own or someone else’s relationship with gambling or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5</a:t>
            </a:r>
          </a:p>
        </p:txBody>
      </p:sp>
      <p:pic>
        <p:nvPicPr>
          <p:cNvPr id="7" name="Graphic 6" descr="Idea with solid fill">
            <a:extLst>
              <a:ext uri="{FF2B5EF4-FFF2-40B4-BE49-F238E27FC236}">
                <a16:creationId xmlns:a16="http://schemas.microsoft.com/office/drawing/2014/main" id="{5906678C-2DE7-496D-9ADB-60856B4A6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6130" y="1488440"/>
            <a:ext cx="4292600" cy="4292600"/>
          </a:xfrm>
          <a:prstGeom prst="rect">
            <a:avLst/>
          </a:prstGeom>
        </p:spPr>
      </p:pic>
    </p:spTree>
    <p:custDataLst>
      <p:tags r:id="rId1"/>
    </p:custDataLst>
    <p:extLst>
      <p:ext uri="{BB962C8B-B14F-4D97-AF65-F5344CB8AC3E}">
        <p14:creationId xmlns:p14="http://schemas.microsoft.com/office/powerpoint/2010/main" val="11889310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STAYING HEALTHY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5</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830180"/>
            <a:ext cx="4636176" cy="4064782"/>
          </a:xfrm>
        </p:spPr>
        <p:txBody>
          <a:bodyPr>
            <a:normAutofit/>
          </a:bodyPr>
          <a:lstStyle/>
          <a:p>
            <a:pPr marL="0" indent="0">
              <a:buNone/>
            </a:pPr>
            <a:r>
              <a:rPr lang="en-GB" sz="2400"/>
              <a:t>How do you think gaming and gambling could effect your health? </a:t>
            </a:r>
          </a:p>
          <a:p>
            <a:pPr lvl="0"/>
            <a:r>
              <a:rPr lang="en-GB" sz="2400"/>
              <a:t>List as many things as you can think of for gaming </a:t>
            </a:r>
          </a:p>
          <a:p>
            <a:pPr lvl="0"/>
            <a:r>
              <a:rPr lang="en-GB" sz="2400"/>
              <a:t>List as many things as you can think of for gambling </a:t>
            </a:r>
          </a:p>
          <a:p>
            <a:pPr lvl="0"/>
            <a:endParaRPr lang="en-GB" sz="2400"/>
          </a:p>
          <a:p>
            <a:pPr marL="0" lvl="0" indent="0">
              <a:buNone/>
            </a:pPr>
            <a:r>
              <a:rPr lang="en-GB" sz="2400"/>
              <a:t>Share and discuss your thoughts.</a:t>
            </a:r>
          </a:p>
        </p:txBody>
      </p:sp>
      <p:grpSp>
        <p:nvGrpSpPr>
          <p:cNvPr id="6" name="Group 5">
            <a:extLst>
              <a:ext uri="{FF2B5EF4-FFF2-40B4-BE49-F238E27FC236}">
                <a16:creationId xmlns:a16="http://schemas.microsoft.com/office/drawing/2014/main" id="{F65D0716-9C5C-442E-821B-569E3F29A4BB}"/>
              </a:ext>
            </a:extLst>
          </p:cNvPr>
          <p:cNvGrpSpPr/>
          <p:nvPr/>
        </p:nvGrpSpPr>
        <p:grpSpPr>
          <a:xfrm rot="1221646">
            <a:off x="6029871" y="1361532"/>
            <a:ext cx="4231531" cy="5231914"/>
            <a:chOff x="5408578" y="1429967"/>
            <a:chExt cx="4231531" cy="5231914"/>
          </a:xfrm>
        </p:grpSpPr>
        <p:sp>
          <p:nvSpPr>
            <p:cNvPr id="7" name="Rectangle 6">
              <a:extLst>
                <a:ext uri="{FF2B5EF4-FFF2-40B4-BE49-F238E27FC236}">
                  <a16:creationId xmlns:a16="http://schemas.microsoft.com/office/drawing/2014/main" id="{0801872E-3978-4A8A-8151-256372F244C0}"/>
                </a:ext>
              </a:extLst>
            </p:cNvPr>
            <p:cNvSpPr/>
            <p:nvPr/>
          </p:nvSpPr>
          <p:spPr>
            <a:xfrm rot="169359">
              <a:off x="5505854" y="147860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F9E4259-CF9B-4202-931C-6B54A0E7D04F}"/>
                </a:ext>
              </a:extLst>
            </p:cNvPr>
            <p:cNvSpPr/>
            <p:nvPr/>
          </p:nvSpPr>
          <p:spPr>
            <a:xfrm>
              <a:off x="5408578" y="1429967"/>
              <a:ext cx="4134255" cy="5183274"/>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510A38B-F6DC-4869-BC51-292410E29B9E}"/>
                </a:ext>
              </a:extLst>
            </p:cNvPr>
            <p:cNvSpPr/>
            <p:nvPr/>
          </p:nvSpPr>
          <p:spPr>
            <a:xfrm>
              <a:off x="5606144"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F647103-EB29-464D-B26C-C9D4D1A91971}"/>
                </a:ext>
              </a:extLst>
            </p:cNvPr>
            <p:cNvSpPr/>
            <p:nvPr/>
          </p:nvSpPr>
          <p:spPr>
            <a:xfrm>
              <a:off x="7555185"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71E3B6A-DBBB-4F09-8682-4B203090E4CF}"/>
                </a:ext>
              </a:extLst>
            </p:cNvPr>
            <p:cNvSpPr txBox="1"/>
            <p:nvPr/>
          </p:nvSpPr>
          <p:spPr>
            <a:xfrm>
              <a:off x="5486400" y="1488331"/>
              <a:ext cx="3968885" cy="523220"/>
            </a:xfrm>
            <a:prstGeom prst="rect">
              <a:avLst/>
            </a:prstGeom>
            <a:noFill/>
          </p:spPr>
          <p:txBody>
            <a:bodyPr wrap="square" rtlCol="0">
              <a:spAutoFit/>
            </a:bodyPr>
            <a:lstStyle/>
            <a:p>
              <a:pPr algn="ctr"/>
              <a:r>
                <a:rPr lang="en-GB" sz="2800" b="1">
                  <a:solidFill>
                    <a:schemeClr val="bg1"/>
                  </a:solidFill>
                  <a:latin typeface="Comic Sans MS" panose="030F0702030302020204" pitchFamily="66" charset="0"/>
                </a:rPr>
                <a:t>Health risks</a:t>
              </a:r>
            </a:p>
          </p:txBody>
        </p:sp>
        <p:sp>
          <p:nvSpPr>
            <p:cNvPr id="12" name="TextBox 11">
              <a:extLst>
                <a:ext uri="{FF2B5EF4-FFF2-40B4-BE49-F238E27FC236}">
                  <a16:creationId xmlns:a16="http://schemas.microsoft.com/office/drawing/2014/main" id="{F9C70502-43F6-4C1B-BC27-7716D83DFF37}"/>
                </a:ext>
              </a:extLst>
            </p:cNvPr>
            <p:cNvSpPr txBox="1"/>
            <p:nvPr/>
          </p:nvSpPr>
          <p:spPr>
            <a:xfrm>
              <a:off x="5606143" y="2281946"/>
              <a:ext cx="1822279" cy="400110"/>
            </a:xfrm>
            <a:prstGeom prst="rect">
              <a:avLst/>
            </a:prstGeom>
            <a:noFill/>
          </p:spPr>
          <p:txBody>
            <a:bodyPr wrap="square" rtlCol="0">
              <a:spAutoFit/>
            </a:bodyPr>
            <a:lstStyle/>
            <a:p>
              <a:pPr algn="ctr"/>
              <a:r>
                <a:rPr lang="en-GB" sz="2000" b="1">
                  <a:solidFill>
                    <a:schemeClr val="accent2"/>
                  </a:solidFill>
                  <a:latin typeface="Comic Sans MS" panose="030F0702030302020204" pitchFamily="66" charset="0"/>
                </a:rPr>
                <a:t>Gaming</a:t>
              </a:r>
            </a:p>
          </p:txBody>
        </p:sp>
        <p:sp>
          <p:nvSpPr>
            <p:cNvPr id="13" name="TextBox 12">
              <a:extLst>
                <a:ext uri="{FF2B5EF4-FFF2-40B4-BE49-F238E27FC236}">
                  <a16:creationId xmlns:a16="http://schemas.microsoft.com/office/drawing/2014/main" id="{19E8ACC1-D25F-4EF1-856F-A9D7EEFF507A}"/>
                </a:ext>
              </a:extLst>
            </p:cNvPr>
            <p:cNvSpPr txBox="1"/>
            <p:nvPr/>
          </p:nvSpPr>
          <p:spPr>
            <a:xfrm>
              <a:off x="7555185" y="2281946"/>
              <a:ext cx="1822279" cy="400110"/>
            </a:xfrm>
            <a:prstGeom prst="rect">
              <a:avLst/>
            </a:prstGeom>
            <a:noFill/>
          </p:spPr>
          <p:txBody>
            <a:bodyPr wrap="square" rtlCol="0">
              <a:spAutoFit/>
            </a:bodyPr>
            <a:lstStyle/>
            <a:p>
              <a:pPr algn="ctr"/>
              <a:r>
                <a:rPr lang="en-GB" sz="2000" b="1">
                  <a:solidFill>
                    <a:schemeClr val="accent5"/>
                  </a:solidFill>
                  <a:latin typeface="Comic Sans MS" panose="030F0702030302020204" pitchFamily="66" charset="0"/>
                </a:rPr>
                <a:t>Gambling</a:t>
              </a:r>
            </a:p>
          </p:txBody>
        </p:sp>
        <p:sp>
          <p:nvSpPr>
            <p:cNvPr id="14" name="TextBox 13">
              <a:extLst>
                <a:ext uri="{FF2B5EF4-FFF2-40B4-BE49-F238E27FC236}">
                  <a16:creationId xmlns:a16="http://schemas.microsoft.com/office/drawing/2014/main" id="{16FD62ED-EF0D-461C-B18B-33D1380896A9}"/>
                </a:ext>
              </a:extLst>
            </p:cNvPr>
            <p:cNvSpPr txBox="1"/>
            <p:nvPr/>
          </p:nvSpPr>
          <p:spPr>
            <a:xfrm>
              <a:off x="5600909" y="2857765"/>
              <a:ext cx="1822279" cy="2308324"/>
            </a:xfrm>
            <a:prstGeom prst="rect">
              <a:avLst/>
            </a:prstGeom>
            <a:noFill/>
          </p:spPr>
          <p:txBody>
            <a:bodyPr wrap="square" rtlCol="0">
              <a:spAutoFit/>
            </a:bodyPr>
            <a:lstStyle/>
            <a:p>
              <a:pPr algn="ctr"/>
              <a:r>
                <a:rPr lang="en-GB" sz="1600">
                  <a:latin typeface="Comic Sans MS" panose="030F0702030302020204" pitchFamily="66" charset="0"/>
                </a:rPr>
                <a:t>Sitting still</a:t>
              </a:r>
              <a:br>
                <a:rPr lang="en-GB" sz="1600">
                  <a:latin typeface="Comic Sans MS" panose="030F0702030302020204" pitchFamily="66" charset="0"/>
                </a:rPr>
              </a:br>
              <a:r>
                <a:rPr lang="en-GB" sz="1600">
                  <a:latin typeface="Comic Sans MS" panose="030F0702030302020204" pitchFamily="66" charset="0"/>
                </a:rPr>
                <a:t>for too long</a:t>
              </a:r>
            </a:p>
            <a:p>
              <a:pPr algn="ctr"/>
              <a:endParaRPr lang="en-GB" sz="1600">
                <a:latin typeface="Comic Sans MS" panose="030F0702030302020204" pitchFamily="66" charset="0"/>
              </a:endParaRPr>
            </a:p>
            <a:p>
              <a:pPr algn="ctr"/>
              <a:r>
                <a:rPr lang="en-GB" sz="1600">
                  <a:latin typeface="Comic Sans MS" panose="030F0702030302020204" pitchFamily="66" charset="0"/>
                </a:rPr>
                <a:t>Not taking</a:t>
              </a:r>
              <a:br>
                <a:rPr lang="en-GB" sz="1600">
                  <a:latin typeface="Comic Sans MS" panose="030F0702030302020204" pitchFamily="66" charset="0"/>
                </a:rPr>
              </a:br>
              <a:r>
                <a:rPr lang="en-GB" sz="1600">
                  <a:latin typeface="Comic Sans MS" panose="030F0702030302020204" pitchFamily="66" charset="0"/>
                </a:rPr>
                <a:t>enough breaks</a:t>
              </a:r>
            </a:p>
            <a:p>
              <a:pPr algn="ctr"/>
              <a:endParaRPr lang="en-GB" sz="1600">
                <a:latin typeface="Comic Sans MS" panose="030F0702030302020204" pitchFamily="66" charset="0"/>
              </a:endParaRPr>
            </a:p>
            <a:p>
              <a:pPr algn="ctr"/>
              <a:r>
                <a:rPr lang="en-GB" sz="1600">
                  <a:latin typeface="Comic Sans MS" panose="030F0702030302020204" pitchFamily="66" charset="0"/>
                </a:rPr>
                <a:t>Putting gaming</a:t>
              </a:r>
              <a:br>
                <a:rPr lang="en-GB" sz="1600">
                  <a:latin typeface="Comic Sans MS" panose="030F0702030302020204" pitchFamily="66" charset="0"/>
                </a:rPr>
              </a:br>
              <a:r>
                <a:rPr lang="en-GB" sz="1600">
                  <a:latin typeface="Comic Sans MS" panose="030F0702030302020204" pitchFamily="66" charset="0"/>
                </a:rPr>
                <a:t>in-front of</a:t>
              </a:r>
              <a:br>
                <a:rPr lang="en-GB" sz="1600">
                  <a:latin typeface="Comic Sans MS" panose="030F0702030302020204" pitchFamily="66" charset="0"/>
                </a:rPr>
              </a:br>
              <a:r>
                <a:rPr lang="en-GB" sz="1600">
                  <a:latin typeface="Comic Sans MS" panose="030F0702030302020204" pitchFamily="66" charset="0"/>
                </a:rPr>
                <a:t>real life</a:t>
              </a:r>
            </a:p>
          </p:txBody>
        </p:sp>
        <p:sp>
          <p:nvSpPr>
            <p:cNvPr id="17" name="TextBox 16">
              <a:extLst>
                <a:ext uri="{FF2B5EF4-FFF2-40B4-BE49-F238E27FC236}">
                  <a16:creationId xmlns:a16="http://schemas.microsoft.com/office/drawing/2014/main" id="{7C4DA55A-DD5A-49E0-B33B-267E7A5DF962}"/>
                </a:ext>
              </a:extLst>
            </p:cNvPr>
            <p:cNvSpPr txBox="1"/>
            <p:nvPr/>
          </p:nvSpPr>
          <p:spPr>
            <a:xfrm>
              <a:off x="7562184" y="2853226"/>
              <a:ext cx="1822279" cy="2308324"/>
            </a:xfrm>
            <a:prstGeom prst="rect">
              <a:avLst/>
            </a:prstGeom>
            <a:noFill/>
          </p:spPr>
          <p:txBody>
            <a:bodyPr wrap="square" rtlCol="0">
              <a:spAutoFit/>
            </a:bodyPr>
            <a:lstStyle/>
            <a:p>
              <a:pPr algn="ctr"/>
              <a:r>
                <a:rPr lang="en-GB" sz="1600">
                  <a:latin typeface="Comic Sans MS" panose="030F0702030302020204" pitchFamily="66" charset="0"/>
                </a:rPr>
                <a:t>Getting into</a:t>
              </a:r>
              <a:br>
                <a:rPr lang="en-GB" sz="1600">
                  <a:latin typeface="Comic Sans MS" panose="030F0702030302020204" pitchFamily="66" charset="0"/>
                </a:rPr>
              </a:br>
              <a:r>
                <a:rPr lang="en-GB" sz="1600">
                  <a:latin typeface="Comic Sans MS" panose="030F0702030302020204" pitchFamily="66" charset="0"/>
                </a:rPr>
                <a:t>debt</a:t>
              </a:r>
            </a:p>
            <a:p>
              <a:pPr algn="ctr"/>
              <a:endParaRPr lang="en-GB" sz="1600">
                <a:latin typeface="Comic Sans MS" panose="030F0702030302020204" pitchFamily="66" charset="0"/>
              </a:endParaRPr>
            </a:p>
            <a:p>
              <a:pPr algn="ctr"/>
              <a:r>
                <a:rPr lang="en-GB" sz="1600">
                  <a:latin typeface="Comic Sans MS" panose="030F0702030302020204" pitchFamily="66" charset="0"/>
                </a:rPr>
                <a:t>Stealing to</a:t>
              </a:r>
              <a:br>
                <a:rPr lang="en-GB" sz="1600">
                  <a:latin typeface="Comic Sans MS" panose="030F0702030302020204" pitchFamily="66" charset="0"/>
                </a:rPr>
              </a:br>
              <a:r>
                <a:rPr lang="en-GB" sz="1600">
                  <a:latin typeface="Comic Sans MS" panose="030F0702030302020204" pitchFamily="66" charset="0"/>
                </a:rPr>
                <a:t>continue gambling</a:t>
              </a:r>
              <a:br>
                <a:rPr lang="en-GB" sz="1600">
                  <a:latin typeface="Comic Sans MS" panose="030F0702030302020204" pitchFamily="66" charset="0"/>
                </a:rPr>
              </a:br>
              <a:br>
                <a:rPr lang="en-GB" sz="1600">
                  <a:latin typeface="Comic Sans MS" panose="030F0702030302020204" pitchFamily="66" charset="0"/>
                </a:rPr>
              </a:br>
              <a:r>
                <a:rPr lang="en-GB" sz="1600">
                  <a:latin typeface="Comic Sans MS" panose="030F0702030302020204" pitchFamily="66" charset="0"/>
                </a:rPr>
                <a:t>Lying to friends</a:t>
              </a:r>
              <a:br>
                <a:rPr lang="en-GB" sz="1600">
                  <a:latin typeface="Comic Sans MS" panose="030F0702030302020204" pitchFamily="66" charset="0"/>
                </a:rPr>
              </a:br>
              <a:r>
                <a:rPr lang="en-GB" sz="1600">
                  <a:latin typeface="Comic Sans MS" panose="030F0702030302020204" pitchFamily="66" charset="0"/>
                </a:rPr>
                <a:t>and family</a:t>
              </a:r>
            </a:p>
          </p:txBody>
        </p:sp>
      </p:grpSp>
      <p:pic>
        <p:nvPicPr>
          <p:cNvPr id="19" name="Picture 18" descr="A close up of a piece of paper&#10;&#10;Description automatically generated">
            <a:extLst>
              <a:ext uri="{FF2B5EF4-FFF2-40B4-BE49-F238E27FC236}">
                <a16:creationId xmlns:a16="http://schemas.microsoft.com/office/drawing/2014/main" id="{85D4EB03-FCBA-4F47-821A-F907BBE06EFC}"/>
              </a:ext>
            </a:extLst>
          </p:cNvPr>
          <p:cNvPicPr>
            <a:picLocks noChangeAspect="1"/>
          </p:cNvPicPr>
          <p:nvPr/>
        </p:nvPicPr>
        <p:blipFill rotWithShape="1">
          <a:blip r:embed="rId3">
            <a:extLst>
              <a:ext uri="{28A0092B-C50C-407E-A947-70E740481C1C}">
                <a14:useLocalDpi xmlns:a14="http://schemas.microsoft.com/office/drawing/2010/main" val="0"/>
              </a:ext>
            </a:extLst>
          </a:blip>
          <a:srcRect l="82735" t="20585" r="6647" b="12019"/>
          <a:stretch/>
        </p:blipFill>
        <p:spPr>
          <a:xfrm rot="20400734">
            <a:off x="10675329" y="1643897"/>
            <a:ext cx="728105" cy="3693708"/>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80800570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shirt&#10;&#10;Description automatically generated">
            <a:extLst>
              <a:ext uri="{FF2B5EF4-FFF2-40B4-BE49-F238E27FC236}">
                <a16:creationId xmlns:a16="http://schemas.microsoft.com/office/drawing/2014/main" id="{DA884D31-CA11-4419-82A5-439A4381AC69}"/>
              </a:ext>
            </a:extLst>
          </p:cNvPr>
          <p:cNvPicPr>
            <a:picLocks noChangeAspect="1"/>
          </p:cNvPicPr>
          <p:nvPr/>
        </p:nvPicPr>
        <p:blipFill rotWithShape="1">
          <a:blip r:embed="rId3">
            <a:extLst>
              <a:ext uri="{28A0092B-C50C-407E-A947-70E740481C1C}">
                <a14:useLocalDpi xmlns:a14="http://schemas.microsoft.com/office/drawing/2010/main" val="0"/>
              </a:ext>
            </a:extLst>
          </a:blip>
          <a:srcRect r="14098"/>
          <a:stretch/>
        </p:blipFill>
        <p:spPr>
          <a:xfrm>
            <a:off x="5646226" y="1433277"/>
            <a:ext cx="6545774" cy="508102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TO TEACH</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8" y="1830180"/>
            <a:ext cx="6285648" cy="3757167"/>
          </a:xfrm>
        </p:spPr>
        <p:txBody>
          <a:bodyPr>
            <a:noAutofit/>
          </a:bodyPr>
          <a:lstStyle/>
          <a:p>
            <a:pPr marL="0" indent="0">
              <a:buNone/>
            </a:pPr>
            <a:r>
              <a:rPr lang="en-GB" sz="2400"/>
              <a:t>In groups, create a resource to inform people about the potential health problems associated with gambling </a:t>
            </a:r>
            <a:r>
              <a:rPr lang="en-GB" sz="2400" b="1">
                <a:solidFill>
                  <a:schemeClr val="accent2"/>
                </a:solidFill>
              </a:rPr>
              <a:t>or</a:t>
            </a:r>
            <a:r>
              <a:rPr lang="en-GB" sz="2400" b="1"/>
              <a:t> </a:t>
            </a:r>
            <a:r>
              <a:rPr lang="en-GB" sz="2400"/>
              <a:t>gaming related harm. </a:t>
            </a:r>
          </a:p>
          <a:p>
            <a:pPr marL="0" indent="0">
              <a:buNone/>
            </a:pPr>
            <a:r>
              <a:rPr lang="en-GB" sz="2400"/>
              <a:t>You can choose who your resource is to be targeted at e.g. adults, teachers, parents, your peers or a younger age group. </a:t>
            </a:r>
          </a:p>
          <a:p>
            <a:pPr marL="0" indent="0">
              <a:buNone/>
            </a:pPr>
            <a:r>
              <a:rPr lang="en-GB" sz="2400"/>
              <a:t>You may wish to make a short film so you could write a script, create an app, write a blog, design a leaflet/poster etc.</a:t>
            </a:r>
          </a:p>
          <a:p>
            <a:pPr marL="0" indent="0">
              <a:buNone/>
            </a:pPr>
            <a:r>
              <a:rPr lang="en-GB" sz="2400"/>
              <a:t>Think about how can you prevent harm.</a:t>
            </a:r>
          </a:p>
        </p:txBody>
      </p:sp>
    </p:spTree>
    <p:custDataLst>
      <p:tags r:id="rId1"/>
    </p:custDataLst>
    <p:extLst>
      <p:ext uri="{BB962C8B-B14F-4D97-AF65-F5344CB8AC3E}">
        <p14:creationId xmlns:p14="http://schemas.microsoft.com/office/powerpoint/2010/main" val="41901538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46" y="2069404"/>
            <a:ext cx="6015422" cy="425263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AM PROUD TO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5</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7639160" y="4582932"/>
            <a:ext cx="2470510" cy="1739108"/>
          </a:xfrm>
          <a:prstGeom prst="wedgeEllipseCallout">
            <a:avLst>
              <a:gd name="adj1" fmla="val 55171"/>
              <a:gd name="adj2" fmla="val -925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E3738ED8-FAA2-43E7-9D88-D3B6E773CAE3}"/>
              </a:ext>
            </a:extLst>
          </p:cNvPr>
          <p:cNvSpPr/>
          <p:nvPr/>
        </p:nvSpPr>
        <p:spPr>
          <a:xfrm>
            <a:off x="4034848" y="4001280"/>
            <a:ext cx="2207497" cy="1479023"/>
          </a:xfrm>
          <a:prstGeom prst="wedgeEllipseCallout">
            <a:avLst>
              <a:gd name="adj1" fmla="val 58709"/>
              <a:gd name="adj2" fmla="val -5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6916799" y="931443"/>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1"/>
            <a:ext cx="4746779" cy="2171100"/>
          </a:xfrm>
        </p:spPr>
        <p:txBody>
          <a:bodyPr>
            <a:normAutofit/>
          </a:bodyPr>
          <a:lstStyle/>
          <a:p>
            <a:pPr marL="0" indent="0">
              <a:spcAft>
                <a:spcPts val="1200"/>
              </a:spcAft>
              <a:buNone/>
            </a:pPr>
            <a:r>
              <a:rPr lang="en-GB" sz="2400" b="1">
                <a:solidFill>
                  <a:schemeClr val="accent2"/>
                </a:solidFill>
              </a:rPr>
              <a:t>Option 1: </a:t>
            </a:r>
            <a:r>
              <a:rPr lang="en-GB" sz="2400"/>
              <a:t>Share your resource with the rest of the class</a:t>
            </a:r>
          </a:p>
          <a:p>
            <a:pPr marL="0" indent="0">
              <a:buNone/>
            </a:pPr>
            <a:r>
              <a:rPr lang="en-GB" sz="2400" b="1">
                <a:solidFill>
                  <a:schemeClr val="accent2"/>
                </a:solidFill>
              </a:rPr>
              <a:t>Option 2: </a:t>
            </a:r>
            <a:r>
              <a:rPr lang="en-GB" sz="2400"/>
              <a:t>Move around the class, exploring the work of each group</a:t>
            </a:r>
          </a:p>
        </p:txBody>
      </p:sp>
    </p:spTree>
    <p:custDataLst>
      <p:tags r:id="rId1"/>
    </p:custDataLst>
    <p:extLst>
      <p:ext uri="{BB962C8B-B14F-4D97-AF65-F5344CB8AC3E}">
        <p14:creationId xmlns:p14="http://schemas.microsoft.com/office/powerpoint/2010/main" val="1373623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160739" y="1559472"/>
            <a:ext cx="7734448" cy="3989817"/>
          </a:xfrm>
        </p:spPr>
        <p:txBody>
          <a:bodyPr>
            <a:normAutofit/>
          </a:bodyPr>
          <a:lstStyle/>
          <a:p>
            <a:pPr lvl="0"/>
            <a:r>
              <a:rPr lang="en-GB" sz="2400"/>
              <a:t>To be able to identify and critique the benefits and risks associated with gaming</a:t>
            </a:r>
          </a:p>
          <a:p>
            <a:pPr lvl="0"/>
            <a:r>
              <a:rPr lang="en-GB" sz="2400"/>
              <a:t>To attach ideas and feelings to images associated with risk and gaming related harm</a:t>
            </a:r>
          </a:p>
          <a:p>
            <a:pPr lvl="0"/>
            <a:r>
              <a:rPr lang="en-GB" sz="2400"/>
              <a:t>To be able to offer an opinion on gaming benefits and risks</a:t>
            </a:r>
          </a:p>
          <a:p>
            <a:pPr lvl="0"/>
            <a:r>
              <a:rPr lang="en-GB" sz="2400"/>
              <a:t>To recognise the potential link between gaming and gambling</a:t>
            </a:r>
          </a:p>
          <a:p>
            <a:pPr lvl="0"/>
            <a:r>
              <a:rPr lang="en-GB" sz="2400"/>
              <a:t>To be able to suggest ways to minimise risk</a:t>
            </a:r>
          </a:p>
          <a:p>
            <a:pPr lvl="0"/>
            <a:r>
              <a:rPr lang="en-GB" sz="2400"/>
              <a:t>To be able to identify how and where to get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2</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46857" y="1078665"/>
            <a:ext cx="4645143" cy="4951432"/>
          </a:xfrm>
          <a:prstGeom prst="rect">
            <a:avLst/>
          </a:prstGeom>
        </p:spPr>
      </p:pic>
    </p:spTree>
    <p:custDataLst>
      <p:tags r:id="rId1"/>
    </p:custDataLst>
    <p:extLst>
      <p:ext uri="{BB962C8B-B14F-4D97-AF65-F5344CB8AC3E}">
        <p14:creationId xmlns:p14="http://schemas.microsoft.com/office/powerpoint/2010/main" val="7182688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4BCE138-FBA8-4BF0-80E1-4BB0DE906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54E967FA-32DD-487F-A47E-5B601EB4D281}"/>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5025357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43A674D2-561D-49F5-8330-587CE5E8D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248" y="-685800"/>
            <a:ext cx="9700752" cy="6858000"/>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2047875"/>
            <a:ext cx="7991475" cy="1357110"/>
          </a:xfrm>
        </p:spPr>
        <p:txBody>
          <a:bodyPr>
            <a:noAutofit/>
          </a:bodyPr>
          <a:lstStyle/>
          <a:p>
            <a:r>
              <a:rPr lang="en-GB" sz="6600">
                <a:solidFill>
                  <a:schemeClr val="accent5"/>
                </a:solidFill>
              </a:rPr>
              <a:t>MONEY AND DEBT</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3497060"/>
            <a:ext cx="7991475" cy="1154788"/>
          </a:xfrm>
        </p:spPr>
        <p:txBody>
          <a:bodyPr/>
          <a:lstStyle/>
          <a:p>
            <a:r>
              <a:rPr lang="en-GB"/>
              <a:t>YEAR 10 / LESSON 6</a:t>
            </a:r>
          </a:p>
        </p:txBody>
      </p:sp>
    </p:spTree>
    <p:custDataLst>
      <p:tags r:id="rId1"/>
    </p:custDataLst>
    <p:extLst>
      <p:ext uri="{BB962C8B-B14F-4D97-AF65-F5344CB8AC3E}">
        <p14:creationId xmlns:p14="http://schemas.microsoft.com/office/powerpoint/2010/main" val="19200084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1312E30-B703-44EA-B5B8-3CB57E2B8336}"/>
              </a:ext>
            </a:extLst>
          </p:cNvPr>
          <p:cNvSpPr/>
          <p:nvPr/>
        </p:nvSpPr>
        <p:spPr>
          <a:xfrm rot="1028045">
            <a:off x="209138" y="2711001"/>
            <a:ext cx="5908236" cy="3072627"/>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077075" y="2270382"/>
            <a:ext cx="4791075"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077075" y="4247315"/>
            <a:ext cx="4791075" cy="1764309"/>
          </a:xfrm>
        </p:spPr>
        <p:txBody>
          <a:bodyPr>
            <a:normAutofit/>
          </a:bodyPr>
          <a:lstStyle/>
          <a:p>
            <a:r>
              <a:rPr lang="en-GB">
                <a:solidFill>
                  <a:schemeClr val="tx1"/>
                </a:solidFill>
                <a:effectLst/>
                <a:latin typeface="Calibri" panose="020F0502020204030204" pitchFamily="34" charset="0"/>
                <a:ea typeface="Calibri" panose="020F0502020204030204" pitchFamily="34" charset="0"/>
                <a:cs typeface="Calibri" panose="020F0502020204030204" pitchFamily="34" charset="0"/>
              </a:rPr>
              <a:t>Create a vocabulary list related to the risks of getting into debt</a:t>
            </a:r>
            <a:endParaRPr lang="en-GB">
              <a:solidFill>
                <a:schemeClr val="tx1"/>
              </a:solidFill>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10 / LESSON 6</a:t>
            </a:r>
          </a:p>
        </p:txBody>
      </p:sp>
      <p:pic>
        <p:nvPicPr>
          <p:cNvPr id="4" name="Picture 3" descr="A close up of a logo&#10;&#10;Description automatically generated">
            <a:extLst>
              <a:ext uri="{FF2B5EF4-FFF2-40B4-BE49-F238E27FC236}">
                <a16:creationId xmlns:a16="http://schemas.microsoft.com/office/drawing/2014/main" id="{737365FF-D2F8-4A80-A691-021E45984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7180"/>
            <a:ext cx="7666621" cy="4294444"/>
          </a:xfrm>
          <a:prstGeom prst="rect">
            <a:avLst/>
          </a:prstGeom>
        </p:spPr>
      </p:pic>
    </p:spTree>
    <p:custDataLst>
      <p:tags r:id="rId1"/>
    </p:custDataLst>
    <p:extLst>
      <p:ext uri="{BB962C8B-B14F-4D97-AF65-F5344CB8AC3E}">
        <p14:creationId xmlns:p14="http://schemas.microsoft.com/office/powerpoint/2010/main" val="26196929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580458" cy="3989817"/>
          </a:xfrm>
        </p:spPr>
        <p:txBody>
          <a:bodyPr>
            <a:normAutofit/>
          </a:bodyPr>
          <a:lstStyle/>
          <a:p>
            <a:pPr lvl="0"/>
            <a:r>
              <a:rPr lang="en-GB" sz="2400"/>
              <a:t>To understand the term debt </a:t>
            </a:r>
          </a:p>
          <a:p>
            <a:pPr lvl="0"/>
            <a:r>
              <a:rPr lang="en-GB" sz="2400"/>
              <a:t>To understand risks and consequences of getting into debt </a:t>
            </a:r>
          </a:p>
          <a:p>
            <a:pPr lvl="0"/>
            <a:r>
              <a:rPr lang="en-GB" sz="2400"/>
              <a:t>To recognise that gambling and gaming could lead to debt problems</a:t>
            </a:r>
          </a:p>
          <a:p>
            <a:pPr lvl="0"/>
            <a:r>
              <a:rPr lang="en-GB" sz="2400"/>
              <a:t>To be able to identify how and where to get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926093" y="962318"/>
            <a:ext cx="4754291" cy="5067778"/>
          </a:xfrm>
          <a:prstGeom prst="rect">
            <a:avLst/>
          </a:prstGeom>
        </p:spPr>
      </p:pic>
    </p:spTree>
    <p:custDataLst>
      <p:tags r:id="rId1"/>
    </p:custDataLst>
    <p:extLst>
      <p:ext uri="{BB962C8B-B14F-4D97-AF65-F5344CB8AC3E}">
        <p14:creationId xmlns:p14="http://schemas.microsoft.com/office/powerpoint/2010/main" val="24490912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8628333" cy="3989817"/>
          </a:xfrm>
        </p:spPr>
        <p:txBody>
          <a:bodyPr>
            <a:normAutofit/>
          </a:bodyPr>
          <a:lstStyle/>
          <a:p>
            <a:pPr lvl="0"/>
            <a:r>
              <a:rPr lang="en-GB" sz="2400"/>
              <a:t>I can define debt</a:t>
            </a:r>
          </a:p>
          <a:p>
            <a:pPr lvl="0"/>
            <a:r>
              <a:rPr lang="en-GB" sz="2400"/>
              <a:t>I understand the risk and consequences of getting into debt</a:t>
            </a:r>
          </a:p>
          <a:p>
            <a:pPr lvl="0"/>
            <a:r>
              <a:rPr lang="en-GB" sz="2400"/>
              <a:t>I understand that gambling and gaming can lead to debt problems </a:t>
            </a:r>
          </a:p>
          <a:p>
            <a:pPr lvl="0"/>
            <a:r>
              <a:rPr lang="en-GB" sz="2400"/>
              <a:t>I know where to get help if I am worried about my own or someone else’s relationship with gambling or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pic>
        <p:nvPicPr>
          <p:cNvPr id="7" name="Graphic 6" descr="Idea with solid fill">
            <a:extLst>
              <a:ext uri="{FF2B5EF4-FFF2-40B4-BE49-F238E27FC236}">
                <a16:creationId xmlns:a16="http://schemas.microsoft.com/office/drawing/2014/main" id="{6CE67AFC-B43F-43E5-AF74-E6209D29A8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6850" y="1634161"/>
            <a:ext cx="4292600" cy="4292600"/>
          </a:xfrm>
          <a:prstGeom prst="rect">
            <a:avLst/>
          </a:prstGeom>
        </p:spPr>
      </p:pic>
    </p:spTree>
    <p:custDataLst>
      <p:tags r:id="rId1"/>
    </p:custDataLst>
    <p:extLst>
      <p:ext uri="{BB962C8B-B14F-4D97-AF65-F5344CB8AC3E}">
        <p14:creationId xmlns:p14="http://schemas.microsoft.com/office/powerpoint/2010/main" val="4572923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AGREE / DISAGREE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pic>
        <p:nvPicPr>
          <p:cNvPr id="18" name="Picture 17">
            <a:extLst>
              <a:ext uri="{FF2B5EF4-FFF2-40B4-BE49-F238E27FC236}">
                <a16:creationId xmlns:a16="http://schemas.microsoft.com/office/drawing/2014/main" id="{2CB17866-2B40-461C-92E4-0EC6ED16E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124" y="346739"/>
            <a:ext cx="4833175" cy="5793098"/>
          </a:xfrm>
          <a:prstGeom prst="rect">
            <a:avLst/>
          </a:prstGeom>
        </p:spPr>
      </p:pic>
      <p:sp>
        <p:nvSpPr>
          <p:cNvPr id="19" name="Content Placeholder 5">
            <a:extLst>
              <a:ext uri="{FF2B5EF4-FFF2-40B4-BE49-F238E27FC236}">
                <a16:creationId xmlns:a16="http://schemas.microsoft.com/office/drawing/2014/main" id="{1D48E416-91A2-4958-9CED-ACC3ED42244C}"/>
              </a:ext>
            </a:extLst>
          </p:cNvPr>
          <p:cNvSpPr>
            <a:spLocks noGrp="1"/>
          </p:cNvSpPr>
          <p:nvPr>
            <p:ph idx="1"/>
          </p:nvPr>
        </p:nvSpPr>
        <p:spPr>
          <a:xfrm>
            <a:off x="248968" y="1508290"/>
            <a:ext cx="6811708" cy="4703974"/>
          </a:xfrm>
        </p:spPr>
        <p:txBody>
          <a:bodyPr>
            <a:noAutofit/>
          </a:bodyPr>
          <a:lstStyle/>
          <a:p>
            <a:pPr marL="0" indent="0">
              <a:buNone/>
            </a:pPr>
            <a:r>
              <a:rPr lang="en-GB" sz="2400">
                <a:solidFill>
                  <a:schemeClr val="accent2"/>
                </a:solidFill>
              </a:rPr>
              <a:t>Stand up</a:t>
            </a:r>
            <a:r>
              <a:rPr lang="en-GB" sz="2400"/>
              <a:t>/</a:t>
            </a:r>
            <a:r>
              <a:rPr lang="en-GB" sz="2400">
                <a:solidFill>
                  <a:schemeClr val="accent5"/>
                </a:solidFill>
              </a:rPr>
              <a:t>sit down </a:t>
            </a:r>
            <a:r>
              <a:rPr lang="en-GB" sz="2400"/>
              <a:t>if you agree/disagree with the following statements:</a:t>
            </a:r>
          </a:p>
          <a:p>
            <a:pPr lvl="0"/>
            <a:r>
              <a:rPr lang="en-GB" sz="2200"/>
              <a:t>Debt is part of life/being an adult</a:t>
            </a:r>
          </a:p>
          <a:p>
            <a:pPr lvl="0"/>
            <a:r>
              <a:rPr lang="en-GB" sz="2200"/>
              <a:t>Borrowing money to gamble or game is okay</a:t>
            </a:r>
          </a:p>
          <a:p>
            <a:pPr lvl="0"/>
            <a:r>
              <a:rPr lang="en-GB" sz="2200"/>
              <a:t>Saving money to spend on and in games is a responsible way to buy the items you want</a:t>
            </a:r>
          </a:p>
          <a:p>
            <a:pPr lvl="0"/>
            <a:r>
              <a:rPr lang="en-GB" sz="2200"/>
              <a:t>Using your parents card to buy in-game items is fine.</a:t>
            </a:r>
          </a:p>
          <a:p>
            <a:pPr lvl="0"/>
            <a:r>
              <a:rPr lang="en-GB" sz="2200"/>
              <a:t>Spending all your wages in one weekend on gambling or gaming is fine if you are careful the following month.</a:t>
            </a:r>
          </a:p>
          <a:p>
            <a:pPr lvl="0"/>
            <a:r>
              <a:rPr lang="en-GB" sz="2200"/>
              <a:t>Taking out a loan to cover/consolidate your debt is a good idea.</a:t>
            </a:r>
          </a:p>
          <a:p>
            <a:pPr lvl="0"/>
            <a:r>
              <a:rPr lang="en-GB" sz="2200"/>
              <a:t>You can have good and bad debt.</a:t>
            </a:r>
          </a:p>
        </p:txBody>
      </p:sp>
    </p:spTree>
    <p:custDataLst>
      <p:tags r:id="rId1"/>
    </p:custDataLst>
    <p:extLst>
      <p:ext uri="{BB962C8B-B14F-4D97-AF65-F5344CB8AC3E}">
        <p14:creationId xmlns:p14="http://schemas.microsoft.com/office/powerpoint/2010/main" val="35023060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WHAT’S THE CONSEQUENCES?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634162"/>
            <a:ext cx="7113858" cy="4557088"/>
          </a:xfrm>
        </p:spPr>
        <p:txBody>
          <a:bodyPr>
            <a:noAutofit/>
          </a:bodyPr>
          <a:lstStyle/>
          <a:p>
            <a:pPr marL="0" indent="0" fontAlgn="base">
              <a:buNone/>
            </a:pPr>
            <a:r>
              <a:rPr lang="en-GB" sz="2800" b="1">
                <a:solidFill>
                  <a:schemeClr val="accent2"/>
                </a:solidFill>
              </a:rPr>
              <a:t>Task 1: 2-minute scribble.</a:t>
            </a:r>
            <a:endParaRPr lang="en-GB" sz="3600" b="1">
              <a:solidFill>
                <a:schemeClr val="accent2"/>
              </a:solidFill>
            </a:endParaRPr>
          </a:p>
          <a:p>
            <a:pPr marL="0" indent="0" fontAlgn="base">
              <a:buNone/>
            </a:pPr>
            <a:r>
              <a:rPr lang="en-GB" sz="2400"/>
              <a:t>List as many words/thoughts associated with the following questions. You have 2 minutes per question.  </a:t>
            </a:r>
          </a:p>
          <a:p>
            <a:pPr marL="457200" lvl="0" indent="-371475" fontAlgn="base">
              <a:buFont typeface="+mj-lt"/>
              <a:buAutoNum type="arabicPeriod"/>
            </a:pPr>
            <a:r>
              <a:rPr lang="en-GB" sz="2400"/>
              <a:t>How many words related to money and debt you can think of?</a:t>
            </a:r>
          </a:p>
          <a:p>
            <a:pPr marL="457200" lvl="0" indent="-371475" fontAlgn="base">
              <a:buFont typeface="+mj-lt"/>
              <a:buAutoNum type="arabicPeriod"/>
            </a:pPr>
            <a:r>
              <a:rPr lang="en-GB" sz="2400"/>
              <a:t>What is debt?</a:t>
            </a:r>
          </a:p>
          <a:p>
            <a:pPr marL="457200" lvl="0" indent="-371475" fontAlgn="base">
              <a:buFont typeface="+mj-lt"/>
              <a:buAutoNum type="arabicPeriod"/>
            </a:pPr>
            <a:r>
              <a:rPr lang="en-GB" sz="2400"/>
              <a:t>Is debt ever acceptable?</a:t>
            </a:r>
          </a:p>
          <a:p>
            <a:pPr marL="457200" lvl="0" indent="-371475" fontAlgn="base">
              <a:buFont typeface="+mj-lt"/>
              <a:buAutoNum type="arabicPeriod"/>
            </a:pPr>
            <a:r>
              <a:rPr lang="en-GB" sz="2400"/>
              <a:t>What would you consider ‘acceptable’ debt?</a:t>
            </a:r>
          </a:p>
          <a:p>
            <a:pPr marL="457200" lvl="0" indent="-371475" fontAlgn="base">
              <a:buFont typeface="+mj-lt"/>
              <a:buAutoNum type="arabicPeriod"/>
            </a:pPr>
            <a:r>
              <a:rPr lang="en-GB" sz="2400"/>
              <a:t>What would you consider to be unacceptable debt?</a:t>
            </a:r>
          </a:p>
          <a:p>
            <a:pPr marL="457200" lvl="0" indent="-371475" fontAlgn="base">
              <a:buFont typeface="+mj-lt"/>
              <a:buAutoNum type="arabicPeriod"/>
            </a:pPr>
            <a:r>
              <a:rPr lang="en-GB" sz="2400"/>
              <a:t>What are the immediate consequences are debt?</a:t>
            </a:r>
          </a:p>
        </p:txBody>
      </p:sp>
      <p:pic>
        <p:nvPicPr>
          <p:cNvPr id="6" name="Picture 5" descr="A picture containing computer, device&#10;&#10;Description automatically generated">
            <a:extLst>
              <a:ext uri="{FF2B5EF4-FFF2-40B4-BE49-F238E27FC236}">
                <a16:creationId xmlns:a16="http://schemas.microsoft.com/office/drawing/2014/main" id="{5DAB5E63-A3D2-4450-B9EB-938B4B233C8C}"/>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24750" y="1696829"/>
            <a:ext cx="4191000" cy="4227763"/>
          </a:xfrm>
          <a:prstGeom prst="rect">
            <a:avLst/>
          </a:prstGeom>
        </p:spPr>
      </p:pic>
    </p:spTree>
    <p:custDataLst>
      <p:tags r:id="rId1"/>
    </p:custDataLst>
    <p:extLst>
      <p:ext uri="{BB962C8B-B14F-4D97-AF65-F5344CB8AC3E}">
        <p14:creationId xmlns:p14="http://schemas.microsoft.com/office/powerpoint/2010/main" val="39219212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WHAT’S THE CONSEQUENCES CONTINUED…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744454"/>
            <a:ext cx="7113858" cy="4446795"/>
          </a:xfrm>
        </p:spPr>
        <p:txBody>
          <a:bodyPr>
            <a:noAutofit/>
          </a:bodyPr>
          <a:lstStyle/>
          <a:p>
            <a:pPr marL="0" indent="0" fontAlgn="base">
              <a:buNone/>
            </a:pPr>
            <a:r>
              <a:rPr lang="en-GB" sz="2800" b="1">
                <a:solidFill>
                  <a:schemeClr val="accent2"/>
                </a:solidFill>
              </a:rPr>
              <a:t>Task 2: Money and Debt definitions.</a:t>
            </a:r>
            <a:endParaRPr lang="en-GB" sz="3600" b="1">
              <a:solidFill>
                <a:schemeClr val="accent2"/>
              </a:solidFill>
            </a:endParaRPr>
          </a:p>
          <a:p>
            <a:pPr marL="0" indent="0" fontAlgn="base">
              <a:lnSpc>
                <a:spcPct val="100000"/>
              </a:lnSpc>
              <a:spcBef>
                <a:spcPts val="0"/>
              </a:spcBef>
              <a:spcAft>
                <a:spcPts val="1800"/>
              </a:spcAft>
              <a:buNone/>
            </a:pPr>
            <a:r>
              <a:rPr lang="en-GB" sz="2400"/>
              <a:t>Write a definition for your responses in Task 1, Q1. </a:t>
            </a:r>
            <a:br>
              <a:rPr lang="en-GB" sz="2400"/>
            </a:br>
            <a:r>
              <a:rPr lang="en-GB" sz="2400"/>
              <a:t>Use a dictionary or IT to support you.</a:t>
            </a:r>
            <a:endParaRPr lang="en-GB" sz="2800" b="1">
              <a:solidFill>
                <a:schemeClr val="accent2"/>
              </a:solidFill>
            </a:endParaRPr>
          </a:p>
          <a:p>
            <a:pPr marL="0" indent="0" fontAlgn="base">
              <a:lnSpc>
                <a:spcPct val="100000"/>
              </a:lnSpc>
              <a:spcBef>
                <a:spcPts val="0"/>
              </a:spcBef>
              <a:buNone/>
            </a:pPr>
            <a:endParaRPr lang="en-GB" sz="2800" b="1">
              <a:solidFill>
                <a:schemeClr val="accent2"/>
              </a:solidFill>
            </a:endParaRPr>
          </a:p>
          <a:p>
            <a:pPr marL="0" indent="0" fontAlgn="base">
              <a:lnSpc>
                <a:spcPct val="100000"/>
              </a:lnSpc>
              <a:spcBef>
                <a:spcPts val="0"/>
              </a:spcBef>
              <a:buNone/>
            </a:pPr>
            <a:r>
              <a:rPr lang="en-GB" sz="2800" b="1">
                <a:solidFill>
                  <a:schemeClr val="accent2"/>
                </a:solidFill>
              </a:rPr>
              <a:t>Task 3: What are the risks?</a:t>
            </a:r>
            <a:endParaRPr lang="en-GB" sz="3600" b="1">
              <a:solidFill>
                <a:schemeClr val="accent2"/>
              </a:solidFill>
            </a:endParaRPr>
          </a:p>
          <a:p>
            <a:pPr marL="0" indent="0" fontAlgn="base">
              <a:lnSpc>
                <a:spcPct val="100000"/>
              </a:lnSpc>
              <a:spcBef>
                <a:spcPts val="0"/>
              </a:spcBef>
              <a:buNone/>
            </a:pPr>
            <a:r>
              <a:rPr lang="en-GB" sz="2400"/>
              <a:t>What are the risks of getting into debt? </a:t>
            </a:r>
          </a:p>
          <a:p>
            <a:pPr marL="0" indent="0" fontAlgn="base">
              <a:lnSpc>
                <a:spcPct val="100000"/>
              </a:lnSpc>
              <a:spcBef>
                <a:spcPts val="0"/>
              </a:spcBef>
              <a:buNone/>
            </a:pPr>
            <a:r>
              <a:rPr lang="en-GB" sz="2400"/>
              <a:t>List five risks, explaining what the consequences </a:t>
            </a:r>
          </a:p>
          <a:p>
            <a:pPr marL="0" indent="0" fontAlgn="base">
              <a:lnSpc>
                <a:spcPct val="100000"/>
              </a:lnSpc>
              <a:spcBef>
                <a:spcPts val="0"/>
              </a:spcBef>
              <a:buNone/>
            </a:pPr>
            <a:r>
              <a:rPr lang="en-GB" sz="2400"/>
              <a:t>are and the impact they may have on the </a:t>
            </a:r>
          </a:p>
          <a:p>
            <a:pPr marL="0" indent="0" fontAlgn="base">
              <a:lnSpc>
                <a:spcPct val="100000"/>
              </a:lnSpc>
              <a:spcBef>
                <a:spcPts val="0"/>
              </a:spcBef>
              <a:buNone/>
            </a:pPr>
            <a:r>
              <a:rPr lang="en-GB" sz="2400"/>
              <a:t>individual and their family/friends/community, </a:t>
            </a:r>
          </a:p>
          <a:p>
            <a:pPr marL="0" indent="0" fontAlgn="base">
              <a:lnSpc>
                <a:spcPct val="100000"/>
              </a:lnSpc>
              <a:spcBef>
                <a:spcPts val="0"/>
              </a:spcBef>
              <a:buNone/>
            </a:pPr>
            <a:r>
              <a:rPr lang="en-GB" sz="2400"/>
              <a:t>if applicable.</a:t>
            </a:r>
          </a:p>
        </p:txBody>
      </p:sp>
      <p:grpSp>
        <p:nvGrpSpPr>
          <p:cNvPr id="7" name="Group 6">
            <a:extLst>
              <a:ext uri="{FF2B5EF4-FFF2-40B4-BE49-F238E27FC236}">
                <a16:creationId xmlns:a16="http://schemas.microsoft.com/office/drawing/2014/main" id="{20856609-33D2-4B91-BCE5-5537D001C542}"/>
              </a:ext>
            </a:extLst>
          </p:cNvPr>
          <p:cNvGrpSpPr/>
          <p:nvPr/>
        </p:nvGrpSpPr>
        <p:grpSpPr>
          <a:xfrm rot="1221646">
            <a:off x="7029915" y="1563647"/>
            <a:ext cx="4036087" cy="4990265"/>
            <a:chOff x="5408578" y="1429967"/>
            <a:chExt cx="4231531" cy="5231914"/>
          </a:xfrm>
        </p:grpSpPr>
        <p:sp>
          <p:nvSpPr>
            <p:cNvPr id="8" name="Rectangle 7">
              <a:extLst>
                <a:ext uri="{FF2B5EF4-FFF2-40B4-BE49-F238E27FC236}">
                  <a16:creationId xmlns:a16="http://schemas.microsoft.com/office/drawing/2014/main" id="{2EA3B64B-7594-4236-9A61-DE59483C4BEB}"/>
                </a:ext>
              </a:extLst>
            </p:cNvPr>
            <p:cNvSpPr/>
            <p:nvPr/>
          </p:nvSpPr>
          <p:spPr>
            <a:xfrm rot="169359">
              <a:off x="5505854" y="147860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12A0057-E9DF-45A6-9B5C-FE497AA0F572}"/>
                </a:ext>
              </a:extLst>
            </p:cNvPr>
            <p:cNvSpPr/>
            <p:nvPr/>
          </p:nvSpPr>
          <p:spPr>
            <a:xfrm>
              <a:off x="5408578" y="1429967"/>
              <a:ext cx="4134255" cy="5183274"/>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1FE03BB-847C-4D01-A52D-E0F2761767BC}"/>
                </a:ext>
              </a:extLst>
            </p:cNvPr>
            <p:cNvSpPr/>
            <p:nvPr/>
          </p:nvSpPr>
          <p:spPr>
            <a:xfrm>
              <a:off x="5606144"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26A4028-9F17-4872-8486-FF8A99EC7EA3}"/>
                </a:ext>
              </a:extLst>
            </p:cNvPr>
            <p:cNvSpPr/>
            <p:nvPr/>
          </p:nvSpPr>
          <p:spPr>
            <a:xfrm>
              <a:off x="7555185" y="2062265"/>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0AF2CD2-AAB0-4C0B-B7F8-58BF95C91DF8}"/>
                </a:ext>
              </a:extLst>
            </p:cNvPr>
            <p:cNvSpPr txBox="1"/>
            <p:nvPr/>
          </p:nvSpPr>
          <p:spPr>
            <a:xfrm>
              <a:off x="5486400" y="1475663"/>
              <a:ext cx="3968885" cy="548556"/>
            </a:xfrm>
            <a:prstGeom prst="rect">
              <a:avLst/>
            </a:prstGeom>
            <a:noFill/>
          </p:spPr>
          <p:txBody>
            <a:bodyPr wrap="square" rtlCol="0">
              <a:spAutoFit/>
            </a:bodyPr>
            <a:lstStyle/>
            <a:p>
              <a:pPr algn="ctr"/>
              <a:r>
                <a:rPr lang="en-GB" sz="2800" b="1">
                  <a:solidFill>
                    <a:schemeClr val="bg1"/>
                  </a:solidFill>
                  <a:latin typeface="Comic Sans MS" panose="030F0702030302020204" pitchFamily="66" charset="0"/>
                </a:rPr>
                <a:t>Consequences</a:t>
              </a:r>
            </a:p>
          </p:txBody>
        </p:sp>
        <p:sp>
          <p:nvSpPr>
            <p:cNvPr id="13" name="TextBox 12">
              <a:extLst>
                <a:ext uri="{FF2B5EF4-FFF2-40B4-BE49-F238E27FC236}">
                  <a16:creationId xmlns:a16="http://schemas.microsoft.com/office/drawing/2014/main" id="{88C41294-89A8-485F-8050-26BF2447A2CB}"/>
                </a:ext>
              </a:extLst>
            </p:cNvPr>
            <p:cNvSpPr txBox="1"/>
            <p:nvPr/>
          </p:nvSpPr>
          <p:spPr>
            <a:xfrm>
              <a:off x="5606142" y="2304526"/>
              <a:ext cx="1822279" cy="354948"/>
            </a:xfrm>
            <a:prstGeom prst="rect">
              <a:avLst/>
            </a:prstGeom>
            <a:noFill/>
          </p:spPr>
          <p:txBody>
            <a:bodyPr wrap="square" rtlCol="0">
              <a:spAutoFit/>
            </a:bodyPr>
            <a:lstStyle/>
            <a:p>
              <a:pPr algn="ctr"/>
              <a:r>
                <a:rPr lang="en-GB" sz="1600" b="1">
                  <a:solidFill>
                    <a:schemeClr val="accent2"/>
                  </a:solidFill>
                  <a:latin typeface="Comic Sans MS" panose="030F0702030302020204" pitchFamily="66" charset="0"/>
                </a:rPr>
                <a:t>Money &amp; Debt</a:t>
              </a:r>
            </a:p>
          </p:txBody>
        </p:sp>
        <p:sp>
          <p:nvSpPr>
            <p:cNvPr id="14" name="TextBox 13">
              <a:extLst>
                <a:ext uri="{FF2B5EF4-FFF2-40B4-BE49-F238E27FC236}">
                  <a16:creationId xmlns:a16="http://schemas.microsoft.com/office/drawing/2014/main" id="{11E6A458-5CE6-4578-890A-FEDBEF2A9249}"/>
                </a:ext>
              </a:extLst>
            </p:cNvPr>
            <p:cNvSpPr txBox="1"/>
            <p:nvPr/>
          </p:nvSpPr>
          <p:spPr>
            <a:xfrm>
              <a:off x="7555185" y="2304527"/>
              <a:ext cx="1822279" cy="354948"/>
            </a:xfrm>
            <a:prstGeom prst="rect">
              <a:avLst/>
            </a:prstGeom>
            <a:noFill/>
          </p:spPr>
          <p:txBody>
            <a:bodyPr wrap="square" rtlCol="0">
              <a:spAutoFit/>
            </a:bodyPr>
            <a:lstStyle/>
            <a:p>
              <a:pPr algn="ctr"/>
              <a:r>
                <a:rPr lang="en-GB" sz="1600" b="1">
                  <a:solidFill>
                    <a:schemeClr val="accent5"/>
                  </a:solidFill>
                  <a:latin typeface="Comic Sans MS" panose="030F0702030302020204" pitchFamily="66" charset="0"/>
                </a:rPr>
                <a:t>Risks</a:t>
              </a:r>
            </a:p>
          </p:txBody>
        </p:sp>
        <p:sp>
          <p:nvSpPr>
            <p:cNvPr id="15" name="TextBox 14">
              <a:extLst>
                <a:ext uri="{FF2B5EF4-FFF2-40B4-BE49-F238E27FC236}">
                  <a16:creationId xmlns:a16="http://schemas.microsoft.com/office/drawing/2014/main" id="{97506F32-0F1A-4353-94F7-CB77E7271F20}"/>
                </a:ext>
              </a:extLst>
            </p:cNvPr>
            <p:cNvSpPr txBox="1"/>
            <p:nvPr/>
          </p:nvSpPr>
          <p:spPr>
            <a:xfrm>
              <a:off x="5595513" y="2805826"/>
              <a:ext cx="1822279" cy="1129381"/>
            </a:xfrm>
            <a:prstGeom prst="rect">
              <a:avLst/>
            </a:prstGeom>
            <a:noFill/>
          </p:spPr>
          <p:txBody>
            <a:bodyPr wrap="square" rtlCol="0">
              <a:spAutoFit/>
            </a:bodyPr>
            <a:lstStyle/>
            <a:p>
              <a:pPr algn="ctr"/>
              <a:r>
                <a:rPr lang="en-GB" sz="1600" b="1">
                  <a:latin typeface="Comic Sans MS" panose="030F0702030302020204" pitchFamily="66" charset="0"/>
                </a:rPr>
                <a:t>Debt:</a:t>
              </a:r>
            </a:p>
            <a:p>
              <a:pPr algn="ctr"/>
              <a:r>
                <a:rPr lang="en-GB" sz="1600">
                  <a:latin typeface="Comic Sans MS" panose="030F0702030302020204" pitchFamily="66" charset="0"/>
                </a:rPr>
                <a:t>A sum of</a:t>
              </a:r>
              <a:br>
                <a:rPr lang="en-GB" sz="1600">
                  <a:latin typeface="Comic Sans MS" panose="030F0702030302020204" pitchFamily="66" charset="0"/>
                </a:rPr>
              </a:br>
              <a:r>
                <a:rPr lang="en-GB" sz="1600">
                  <a:latin typeface="Comic Sans MS" panose="030F0702030302020204" pitchFamily="66" charset="0"/>
                </a:rPr>
                <a:t>money that is</a:t>
              </a:r>
              <a:br>
                <a:rPr lang="en-GB" sz="1600">
                  <a:latin typeface="Comic Sans MS" panose="030F0702030302020204" pitchFamily="66" charset="0"/>
                </a:rPr>
              </a:br>
              <a:r>
                <a:rPr lang="en-GB" sz="1600">
                  <a:latin typeface="Comic Sans MS" panose="030F0702030302020204" pitchFamily="66" charset="0"/>
                </a:rPr>
                <a:t>owed or due</a:t>
              </a:r>
            </a:p>
          </p:txBody>
        </p:sp>
        <p:sp>
          <p:nvSpPr>
            <p:cNvPr id="17" name="TextBox 16">
              <a:extLst>
                <a:ext uri="{FF2B5EF4-FFF2-40B4-BE49-F238E27FC236}">
                  <a16:creationId xmlns:a16="http://schemas.microsoft.com/office/drawing/2014/main" id="{7599F27B-E003-49D2-8128-B05C9EA26E40}"/>
                </a:ext>
              </a:extLst>
            </p:cNvPr>
            <p:cNvSpPr txBox="1"/>
            <p:nvPr/>
          </p:nvSpPr>
          <p:spPr>
            <a:xfrm>
              <a:off x="7552589" y="2798774"/>
              <a:ext cx="1822279" cy="871237"/>
            </a:xfrm>
            <a:prstGeom prst="rect">
              <a:avLst/>
            </a:prstGeom>
            <a:noFill/>
          </p:spPr>
          <p:txBody>
            <a:bodyPr wrap="square" rtlCol="0">
              <a:spAutoFit/>
            </a:bodyPr>
            <a:lstStyle/>
            <a:p>
              <a:pPr algn="ctr"/>
              <a:r>
                <a:rPr lang="en-GB" sz="1600">
                  <a:latin typeface="Comic Sans MS" panose="030F0702030302020204" pitchFamily="66" charset="0"/>
                </a:rPr>
                <a:t>Unpaid bills</a:t>
              </a:r>
            </a:p>
            <a:p>
              <a:pPr algn="ctr"/>
              <a:endParaRPr lang="en-GB" sz="1600">
                <a:latin typeface="Comic Sans MS" panose="030F0702030302020204" pitchFamily="66" charset="0"/>
              </a:endParaRPr>
            </a:p>
            <a:p>
              <a:pPr algn="ctr"/>
              <a:r>
                <a:rPr lang="en-GB" sz="1600">
                  <a:latin typeface="Comic Sans MS" panose="030F0702030302020204" pitchFamily="66" charset="0"/>
                </a:rPr>
                <a:t>Unpaid rent</a:t>
              </a:r>
            </a:p>
          </p:txBody>
        </p:sp>
      </p:grpSp>
      <p:pic>
        <p:nvPicPr>
          <p:cNvPr id="18" name="Picture 17" descr="A close up of a piece of paper&#10;&#10;Description automatically generated">
            <a:extLst>
              <a:ext uri="{FF2B5EF4-FFF2-40B4-BE49-F238E27FC236}">
                <a16:creationId xmlns:a16="http://schemas.microsoft.com/office/drawing/2014/main" id="{29C39D7A-9EED-4C14-8C21-D02811823041}"/>
              </a:ext>
            </a:extLst>
          </p:cNvPr>
          <p:cNvPicPr>
            <a:picLocks noChangeAspect="1"/>
          </p:cNvPicPr>
          <p:nvPr/>
        </p:nvPicPr>
        <p:blipFill rotWithShape="1">
          <a:blip r:embed="rId3">
            <a:extLst>
              <a:ext uri="{28A0092B-C50C-407E-A947-70E740481C1C}">
                <a14:useLocalDpi xmlns:a14="http://schemas.microsoft.com/office/drawing/2010/main" val="0"/>
              </a:ext>
            </a:extLst>
          </a:blip>
          <a:srcRect l="82735" t="20585" r="6647" b="12019"/>
          <a:stretch/>
        </p:blipFill>
        <p:spPr>
          <a:xfrm rot="20400734">
            <a:off x="10984237" y="1099539"/>
            <a:ext cx="728105" cy="3693708"/>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6291839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7548D01-929F-4C8B-AF80-9A1DCDECDD2C}"/>
              </a:ext>
            </a:extLst>
          </p:cNvPr>
          <p:cNvGrpSpPr/>
          <p:nvPr/>
        </p:nvGrpSpPr>
        <p:grpSpPr>
          <a:xfrm rot="979031">
            <a:off x="9476999" y="2599175"/>
            <a:ext cx="2332245" cy="2313195"/>
            <a:chOff x="6096000" y="1830180"/>
            <a:chExt cx="2332245" cy="2313195"/>
          </a:xfrm>
        </p:grpSpPr>
        <p:sp>
          <p:nvSpPr>
            <p:cNvPr id="27" name="Oval 26">
              <a:extLst>
                <a:ext uri="{FF2B5EF4-FFF2-40B4-BE49-F238E27FC236}">
                  <a16:creationId xmlns:a16="http://schemas.microsoft.com/office/drawing/2014/main" id="{3DCB87BB-AB74-495B-ADD8-ED4F7DC227B7}"/>
                </a:ext>
              </a:extLst>
            </p:cNvPr>
            <p:cNvSpPr/>
            <p:nvPr/>
          </p:nvSpPr>
          <p:spPr>
            <a:xfrm>
              <a:off x="6096000" y="1830180"/>
              <a:ext cx="2313195" cy="23131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FE990A7-87B7-4063-89D1-752D017F9655}"/>
                </a:ext>
              </a:extLst>
            </p:cNvPr>
            <p:cNvSpPr txBox="1"/>
            <p:nvPr/>
          </p:nvSpPr>
          <p:spPr>
            <a:xfrm>
              <a:off x="6115050" y="2014448"/>
              <a:ext cx="2313195" cy="1862048"/>
            </a:xfrm>
            <a:prstGeom prst="rect">
              <a:avLst/>
            </a:prstGeom>
            <a:noFill/>
          </p:spPr>
          <p:txBody>
            <a:bodyPr wrap="square" rtlCol="0">
              <a:spAutoFit/>
            </a:bodyPr>
            <a:lstStyle/>
            <a:p>
              <a:pPr algn="ctr"/>
              <a:r>
                <a:rPr lang="en-GB" sz="11500" b="1">
                  <a:solidFill>
                    <a:schemeClr val="bg1"/>
                  </a:solidFill>
                </a:rPr>
                <a:t>5</a:t>
              </a:r>
            </a:p>
          </p:txBody>
        </p:sp>
      </p:gr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HEALTHY FINANCIAL HABITS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5509807" cy="3757167"/>
          </a:xfrm>
        </p:spPr>
        <p:txBody>
          <a:bodyPr>
            <a:normAutofit/>
          </a:bodyPr>
          <a:lstStyle/>
          <a:p>
            <a:pPr fontAlgn="base"/>
            <a:r>
              <a:rPr lang="en-GB" sz="2400"/>
              <a:t>List five things you think you could do to keep your finances in control.</a:t>
            </a:r>
          </a:p>
          <a:p>
            <a:pPr fontAlgn="base"/>
            <a:r>
              <a:rPr lang="en-GB" sz="2400"/>
              <a:t>Share your ideas.</a:t>
            </a:r>
          </a:p>
        </p:txBody>
      </p:sp>
      <p:grpSp>
        <p:nvGrpSpPr>
          <p:cNvPr id="6" name="Group 5">
            <a:extLst>
              <a:ext uri="{FF2B5EF4-FFF2-40B4-BE49-F238E27FC236}">
                <a16:creationId xmlns:a16="http://schemas.microsoft.com/office/drawing/2014/main" id="{6018A552-2C1D-4C30-9316-D1745B4434AD}"/>
              </a:ext>
            </a:extLst>
          </p:cNvPr>
          <p:cNvGrpSpPr/>
          <p:nvPr/>
        </p:nvGrpSpPr>
        <p:grpSpPr>
          <a:xfrm rot="20953331">
            <a:off x="5563732" y="1721080"/>
            <a:ext cx="2332245" cy="2313195"/>
            <a:chOff x="6096000" y="1830180"/>
            <a:chExt cx="2332245" cy="2313195"/>
          </a:xfrm>
        </p:grpSpPr>
        <p:sp>
          <p:nvSpPr>
            <p:cNvPr id="2" name="Oval 1">
              <a:extLst>
                <a:ext uri="{FF2B5EF4-FFF2-40B4-BE49-F238E27FC236}">
                  <a16:creationId xmlns:a16="http://schemas.microsoft.com/office/drawing/2014/main" id="{1CFB9AAB-6E6A-4CA4-9852-3540136FBA09}"/>
                </a:ext>
              </a:extLst>
            </p:cNvPr>
            <p:cNvSpPr/>
            <p:nvPr/>
          </p:nvSpPr>
          <p:spPr>
            <a:xfrm>
              <a:off x="6096000" y="1830180"/>
              <a:ext cx="2313195" cy="23131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48979C3-A72B-447F-85D6-78669C2F1550}"/>
                </a:ext>
              </a:extLst>
            </p:cNvPr>
            <p:cNvSpPr txBox="1"/>
            <p:nvPr/>
          </p:nvSpPr>
          <p:spPr>
            <a:xfrm>
              <a:off x="6115050" y="2014448"/>
              <a:ext cx="2313195" cy="1862048"/>
            </a:xfrm>
            <a:prstGeom prst="rect">
              <a:avLst/>
            </a:prstGeom>
            <a:noFill/>
          </p:spPr>
          <p:txBody>
            <a:bodyPr wrap="square" rtlCol="0">
              <a:spAutoFit/>
            </a:bodyPr>
            <a:lstStyle/>
            <a:p>
              <a:pPr algn="ctr"/>
              <a:r>
                <a:rPr lang="en-GB" sz="11500" b="1">
                  <a:solidFill>
                    <a:schemeClr val="bg1"/>
                  </a:solidFill>
                </a:rPr>
                <a:t>1</a:t>
              </a:r>
            </a:p>
          </p:txBody>
        </p:sp>
      </p:grpSp>
      <p:grpSp>
        <p:nvGrpSpPr>
          <p:cNvPr id="17" name="Group 16">
            <a:extLst>
              <a:ext uri="{FF2B5EF4-FFF2-40B4-BE49-F238E27FC236}">
                <a16:creationId xmlns:a16="http://schemas.microsoft.com/office/drawing/2014/main" id="{F29E51BE-E02C-4178-A6E5-9DA24EA598C9}"/>
              </a:ext>
            </a:extLst>
          </p:cNvPr>
          <p:cNvGrpSpPr/>
          <p:nvPr/>
        </p:nvGrpSpPr>
        <p:grpSpPr>
          <a:xfrm rot="601438">
            <a:off x="6650493" y="3520354"/>
            <a:ext cx="2045818" cy="2029108"/>
            <a:chOff x="6096000" y="1830180"/>
            <a:chExt cx="2332245" cy="2313195"/>
          </a:xfrm>
        </p:grpSpPr>
        <p:sp>
          <p:nvSpPr>
            <p:cNvPr id="18" name="Oval 17">
              <a:extLst>
                <a:ext uri="{FF2B5EF4-FFF2-40B4-BE49-F238E27FC236}">
                  <a16:creationId xmlns:a16="http://schemas.microsoft.com/office/drawing/2014/main" id="{408FCD4A-39C5-4DCE-BA79-81E8C5EC77B8}"/>
                </a:ext>
              </a:extLst>
            </p:cNvPr>
            <p:cNvSpPr/>
            <p:nvPr/>
          </p:nvSpPr>
          <p:spPr>
            <a:xfrm>
              <a:off x="6096000" y="1830180"/>
              <a:ext cx="2313195" cy="23131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2C7DBFA-9D9A-45B4-8F6E-03BE888528E8}"/>
                </a:ext>
              </a:extLst>
            </p:cNvPr>
            <p:cNvSpPr txBox="1"/>
            <p:nvPr/>
          </p:nvSpPr>
          <p:spPr>
            <a:xfrm>
              <a:off x="6115050" y="2050760"/>
              <a:ext cx="2313195" cy="1789422"/>
            </a:xfrm>
            <a:prstGeom prst="rect">
              <a:avLst/>
            </a:prstGeom>
            <a:noFill/>
          </p:spPr>
          <p:txBody>
            <a:bodyPr wrap="square" rtlCol="0">
              <a:spAutoFit/>
            </a:bodyPr>
            <a:lstStyle/>
            <a:p>
              <a:pPr algn="ctr"/>
              <a:r>
                <a:rPr lang="en-GB" sz="9600" b="1">
                  <a:solidFill>
                    <a:schemeClr val="bg1"/>
                  </a:solidFill>
                </a:rPr>
                <a:t>2</a:t>
              </a:r>
            </a:p>
          </p:txBody>
        </p:sp>
      </p:grpSp>
      <p:grpSp>
        <p:nvGrpSpPr>
          <p:cNvPr id="20" name="Group 19">
            <a:extLst>
              <a:ext uri="{FF2B5EF4-FFF2-40B4-BE49-F238E27FC236}">
                <a16:creationId xmlns:a16="http://schemas.microsoft.com/office/drawing/2014/main" id="{B7EA504E-72D3-48E5-8312-71636AF0ACA7}"/>
              </a:ext>
            </a:extLst>
          </p:cNvPr>
          <p:cNvGrpSpPr/>
          <p:nvPr/>
        </p:nvGrpSpPr>
        <p:grpSpPr>
          <a:xfrm>
            <a:off x="7897648" y="1961231"/>
            <a:ext cx="2045818" cy="2029108"/>
            <a:chOff x="6096000" y="1830180"/>
            <a:chExt cx="2332245" cy="2313195"/>
          </a:xfrm>
        </p:grpSpPr>
        <p:sp>
          <p:nvSpPr>
            <p:cNvPr id="21" name="Oval 20">
              <a:extLst>
                <a:ext uri="{FF2B5EF4-FFF2-40B4-BE49-F238E27FC236}">
                  <a16:creationId xmlns:a16="http://schemas.microsoft.com/office/drawing/2014/main" id="{79D0AF2C-C689-4C49-8025-2D177901CEEC}"/>
                </a:ext>
              </a:extLst>
            </p:cNvPr>
            <p:cNvSpPr/>
            <p:nvPr/>
          </p:nvSpPr>
          <p:spPr>
            <a:xfrm>
              <a:off x="6096000" y="1830180"/>
              <a:ext cx="2313195" cy="23131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972323B-9497-4B8D-BD92-140A391BF377}"/>
                </a:ext>
              </a:extLst>
            </p:cNvPr>
            <p:cNvSpPr txBox="1"/>
            <p:nvPr/>
          </p:nvSpPr>
          <p:spPr>
            <a:xfrm>
              <a:off x="6115050" y="2050760"/>
              <a:ext cx="2313195" cy="1789422"/>
            </a:xfrm>
            <a:prstGeom prst="rect">
              <a:avLst/>
            </a:prstGeom>
            <a:noFill/>
          </p:spPr>
          <p:txBody>
            <a:bodyPr wrap="square" rtlCol="0">
              <a:spAutoFit/>
            </a:bodyPr>
            <a:lstStyle/>
            <a:p>
              <a:pPr algn="ctr"/>
              <a:r>
                <a:rPr lang="en-GB" sz="9600" b="1">
                  <a:solidFill>
                    <a:schemeClr val="bg1"/>
                  </a:solidFill>
                </a:rPr>
                <a:t>3</a:t>
              </a:r>
            </a:p>
          </p:txBody>
        </p:sp>
      </p:grpSp>
      <p:grpSp>
        <p:nvGrpSpPr>
          <p:cNvPr id="23" name="Group 22">
            <a:extLst>
              <a:ext uri="{FF2B5EF4-FFF2-40B4-BE49-F238E27FC236}">
                <a16:creationId xmlns:a16="http://schemas.microsoft.com/office/drawing/2014/main" id="{B30EF4D1-A77A-4524-8302-56865B1BF9FC}"/>
              </a:ext>
            </a:extLst>
          </p:cNvPr>
          <p:cNvGrpSpPr/>
          <p:nvPr/>
        </p:nvGrpSpPr>
        <p:grpSpPr>
          <a:xfrm>
            <a:off x="8454501" y="4178857"/>
            <a:ext cx="2045818" cy="2029108"/>
            <a:chOff x="6096000" y="1830180"/>
            <a:chExt cx="2332245" cy="2313195"/>
          </a:xfrm>
        </p:grpSpPr>
        <p:sp>
          <p:nvSpPr>
            <p:cNvPr id="24" name="Oval 23">
              <a:extLst>
                <a:ext uri="{FF2B5EF4-FFF2-40B4-BE49-F238E27FC236}">
                  <a16:creationId xmlns:a16="http://schemas.microsoft.com/office/drawing/2014/main" id="{14195FBF-7A43-4C33-A091-F138F350B58E}"/>
                </a:ext>
              </a:extLst>
            </p:cNvPr>
            <p:cNvSpPr/>
            <p:nvPr/>
          </p:nvSpPr>
          <p:spPr>
            <a:xfrm>
              <a:off x="6096000" y="1830180"/>
              <a:ext cx="2313195" cy="23131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5507F7F-1FBC-44DE-A777-B441BE46360B}"/>
                </a:ext>
              </a:extLst>
            </p:cNvPr>
            <p:cNvSpPr txBox="1"/>
            <p:nvPr/>
          </p:nvSpPr>
          <p:spPr>
            <a:xfrm>
              <a:off x="6115050" y="2050760"/>
              <a:ext cx="2313195" cy="1789422"/>
            </a:xfrm>
            <a:prstGeom prst="rect">
              <a:avLst/>
            </a:prstGeom>
            <a:noFill/>
          </p:spPr>
          <p:txBody>
            <a:bodyPr wrap="square" rtlCol="0">
              <a:spAutoFit/>
            </a:bodyPr>
            <a:lstStyle/>
            <a:p>
              <a:pPr algn="ctr"/>
              <a:r>
                <a:rPr lang="en-GB" sz="9600" b="1">
                  <a:solidFill>
                    <a:schemeClr val="bg1"/>
                  </a:solidFill>
                </a:rPr>
                <a:t>4</a:t>
              </a:r>
            </a:p>
          </p:txBody>
        </p:sp>
      </p:grpSp>
    </p:spTree>
    <p:custDataLst>
      <p:tags r:id="rId1"/>
    </p:custDataLst>
    <p:extLst>
      <p:ext uri="{BB962C8B-B14F-4D97-AF65-F5344CB8AC3E}">
        <p14:creationId xmlns:p14="http://schemas.microsoft.com/office/powerpoint/2010/main" val="8008334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22C1B25-A9E3-45BB-8B6B-76A2BC4FD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BB57DF2E-C8BD-440B-AFAA-438B59D05721}"/>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706899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734658"/>
            <a:ext cx="8133033" cy="3989817"/>
          </a:xfrm>
        </p:spPr>
        <p:txBody>
          <a:bodyPr>
            <a:normAutofit/>
          </a:bodyPr>
          <a:lstStyle/>
          <a:p>
            <a:pPr lvl="0"/>
            <a:r>
              <a:rPr lang="en-GB" sz="2400"/>
              <a:t>I can recognise the benefits and risks of gaming</a:t>
            </a:r>
          </a:p>
          <a:p>
            <a:pPr lvl="0"/>
            <a:r>
              <a:rPr lang="en-GB" sz="2400"/>
              <a:t>I can choose images to depict my thoughts and feeling </a:t>
            </a:r>
            <a:br>
              <a:rPr lang="en-GB" sz="2400"/>
            </a:br>
            <a:r>
              <a:rPr lang="en-GB" sz="2400"/>
              <a:t>about gaming </a:t>
            </a:r>
          </a:p>
          <a:p>
            <a:pPr lvl="0"/>
            <a:r>
              <a:rPr lang="en-GB" sz="2400"/>
              <a:t>I am communicate my ideas and opinions effectively </a:t>
            </a:r>
          </a:p>
          <a:p>
            <a:pPr lvl="0"/>
            <a:r>
              <a:rPr lang="en-GB" sz="2400"/>
              <a:t>I can recognise links to gambling</a:t>
            </a:r>
          </a:p>
          <a:p>
            <a:pPr lvl="0"/>
            <a:r>
              <a:rPr lang="en-GB" sz="2400"/>
              <a:t>I can suggest ways to minimise the risk </a:t>
            </a:r>
          </a:p>
          <a:p>
            <a:pPr lvl="0"/>
            <a:r>
              <a:rPr lang="en-GB" sz="2400"/>
              <a:t>I know where to get help if I am worried about my own or someone else’s relationship with gambling or gaming.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2</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rotWithShape="1">
          <a:blip r:embed="rId3">
            <a:extLst>
              <a:ext uri="{28A0092B-C50C-407E-A947-70E740481C1C}">
                <a14:useLocalDpi xmlns:a14="http://schemas.microsoft.com/office/drawing/2010/main" val="0"/>
              </a:ext>
            </a:extLst>
          </a:blip>
          <a:srcRect r="6026"/>
          <a:stretch/>
        </p:blipFill>
        <p:spPr>
          <a:xfrm>
            <a:off x="7987177" y="1992086"/>
            <a:ext cx="4204823" cy="4108676"/>
          </a:xfrm>
          <a:prstGeom prst="rect">
            <a:avLst/>
          </a:prstGeom>
        </p:spPr>
      </p:pic>
    </p:spTree>
    <p:custDataLst>
      <p:tags r:id="rId1"/>
    </p:custDataLst>
    <p:extLst>
      <p:ext uri="{BB962C8B-B14F-4D97-AF65-F5344CB8AC3E}">
        <p14:creationId xmlns:p14="http://schemas.microsoft.com/office/powerpoint/2010/main" val="3832942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RISKS AND BENEFITS?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2</a:t>
            </a:r>
          </a:p>
        </p:txBody>
      </p:sp>
      <p:pic>
        <p:nvPicPr>
          <p:cNvPr id="7" name="Picture 6" descr="A picture containing ball, room, table&#10;&#10;Description automatically generated">
            <a:extLst>
              <a:ext uri="{FF2B5EF4-FFF2-40B4-BE49-F238E27FC236}">
                <a16:creationId xmlns:a16="http://schemas.microsoft.com/office/drawing/2014/main" id="{BDC810F6-E314-4D83-BB69-AFDB4E57E6A9}"/>
              </a:ext>
            </a:extLst>
          </p:cNvPr>
          <p:cNvPicPr>
            <a:picLocks noChangeAspect="1"/>
          </p:cNvPicPr>
          <p:nvPr/>
        </p:nvPicPr>
        <p:blipFill rotWithShape="1">
          <a:blip r:embed="rId3">
            <a:extLst>
              <a:ext uri="{28A0092B-C50C-407E-A947-70E740481C1C}">
                <a14:useLocalDpi xmlns:a14="http://schemas.microsoft.com/office/drawing/2010/main" val="0"/>
              </a:ext>
            </a:extLst>
          </a:blip>
          <a:srcRect b="21553"/>
          <a:stretch/>
        </p:blipFill>
        <p:spPr>
          <a:xfrm>
            <a:off x="6083848" y="1030297"/>
            <a:ext cx="6047798" cy="5827704"/>
          </a:xfrm>
          <a:prstGeom prst="rect">
            <a:avLst/>
          </a:prstGeom>
        </p:spPr>
      </p:pic>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5460457" cy="3404763"/>
          </a:xfrm>
        </p:spPr>
        <p:txBody>
          <a:bodyPr>
            <a:noAutofit/>
          </a:bodyPr>
          <a:lstStyle/>
          <a:p>
            <a:pPr marL="0" indent="0">
              <a:buNone/>
            </a:pPr>
            <a:r>
              <a:rPr lang="en-GB" sz="2400"/>
              <a:t>Discuss, record and share your thoughts on the following questions, you have 5 minutes for each:</a:t>
            </a:r>
          </a:p>
          <a:p>
            <a:pPr lvl="0"/>
            <a:r>
              <a:rPr lang="en-GB" sz="2400"/>
              <a:t>What are the potential risks associated with gaming? </a:t>
            </a:r>
          </a:p>
          <a:p>
            <a:pPr lvl="0"/>
            <a:r>
              <a:rPr lang="en-GB" sz="2400"/>
              <a:t>What are the benefits of gaming?</a:t>
            </a:r>
          </a:p>
        </p:txBody>
      </p:sp>
    </p:spTree>
    <p:custDataLst>
      <p:tags r:id="rId1"/>
    </p:custDataLst>
    <p:extLst>
      <p:ext uri="{BB962C8B-B14F-4D97-AF65-F5344CB8AC3E}">
        <p14:creationId xmlns:p14="http://schemas.microsoft.com/office/powerpoint/2010/main" val="253583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COLLAGE/MOOD BOARD</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2</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830180"/>
            <a:ext cx="5114770" cy="4288518"/>
          </a:xfrm>
        </p:spPr>
        <p:txBody>
          <a:bodyPr vert="horz" lIns="91440" tIns="45720" rIns="91440" bIns="45720" rtlCol="0" anchor="t">
            <a:normAutofit/>
          </a:bodyPr>
          <a:lstStyle/>
          <a:p>
            <a:r>
              <a:rPr lang="en-GB" sz="2400"/>
              <a:t>Let’s get creative: Choose 10 images to demonstrate the potential risks of gaming. </a:t>
            </a:r>
            <a:endParaRPr lang="en-GB"/>
          </a:p>
          <a:p>
            <a:r>
              <a:rPr lang="en-GB" sz="2400"/>
              <a:t>Use key words and annotations to detail your thoughts and feelings on this topic.</a:t>
            </a:r>
            <a:endParaRPr lang="en-GB">
              <a:cs typeface="Calibri"/>
            </a:endParaRPr>
          </a:p>
        </p:txBody>
      </p:sp>
      <p:pic>
        <p:nvPicPr>
          <p:cNvPr id="11" name="Picture 10">
            <a:extLst>
              <a:ext uri="{FF2B5EF4-FFF2-40B4-BE49-F238E27FC236}">
                <a16:creationId xmlns:a16="http://schemas.microsoft.com/office/drawing/2014/main" id="{5C3CAD8B-4F55-4363-BD79-B9879993A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42">
            <a:off x="5778231" y="1332916"/>
            <a:ext cx="5990888" cy="4689177"/>
          </a:xfrm>
          <a:prstGeom prst="rect">
            <a:avLst/>
          </a:prstGeom>
        </p:spPr>
      </p:pic>
      <p:grpSp>
        <p:nvGrpSpPr>
          <p:cNvPr id="6" name="Group 5">
            <a:extLst>
              <a:ext uri="{FF2B5EF4-FFF2-40B4-BE49-F238E27FC236}">
                <a16:creationId xmlns:a16="http://schemas.microsoft.com/office/drawing/2014/main" id="{B769C6AF-2CF0-47B8-B216-CD227B9F49B1}"/>
              </a:ext>
            </a:extLst>
          </p:cNvPr>
          <p:cNvGrpSpPr/>
          <p:nvPr/>
        </p:nvGrpSpPr>
        <p:grpSpPr>
          <a:xfrm rot="1369169">
            <a:off x="6788546" y="2342336"/>
            <a:ext cx="670501" cy="670501"/>
            <a:chOff x="543340" y="1588209"/>
            <a:chExt cx="2852737" cy="2852737"/>
          </a:xfrm>
        </p:grpSpPr>
        <p:sp>
          <p:nvSpPr>
            <p:cNvPr id="7" name="Oval 6">
              <a:extLst>
                <a:ext uri="{FF2B5EF4-FFF2-40B4-BE49-F238E27FC236}">
                  <a16:creationId xmlns:a16="http://schemas.microsoft.com/office/drawing/2014/main" id="{F1231AFF-5723-4A3F-AC01-C802D36EFB88}"/>
                </a:ext>
              </a:extLst>
            </p:cNvPr>
            <p:cNvSpPr/>
            <p:nvPr/>
          </p:nvSpPr>
          <p:spPr>
            <a:xfrm>
              <a:off x="543340" y="1588209"/>
              <a:ext cx="2852737" cy="2852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0AC99204-4742-40F9-9235-33DFBCDBC92A}"/>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 up of a logo&#10;&#10;Description automatically generated">
              <a:extLst>
                <a:ext uri="{FF2B5EF4-FFF2-40B4-BE49-F238E27FC236}">
                  <a16:creationId xmlns:a16="http://schemas.microsoft.com/office/drawing/2014/main" id="{9B45DBC9-27BA-4EB6-923D-1C8F20895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10" name="Group 9">
            <a:extLst>
              <a:ext uri="{FF2B5EF4-FFF2-40B4-BE49-F238E27FC236}">
                <a16:creationId xmlns:a16="http://schemas.microsoft.com/office/drawing/2014/main" id="{49D28E79-7E2A-4180-A04A-01EE5BE37517}"/>
              </a:ext>
            </a:extLst>
          </p:cNvPr>
          <p:cNvGrpSpPr/>
          <p:nvPr/>
        </p:nvGrpSpPr>
        <p:grpSpPr>
          <a:xfrm>
            <a:off x="8867677" y="2152576"/>
            <a:ext cx="722233" cy="722233"/>
            <a:chOff x="543340" y="1588209"/>
            <a:chExt cx="2852737" cy="2852737"/>
          </a:xfrm>
        </p:grpSpPr>
        <p:sp>
          <p:nvSpPr>
            <p:cNvPr id="12" name="Oval 11">
              <a:extLst>
                <a:ext uri="{FF2B5EF4-FFF2-40B4-BE49-F238E27FC236}">
                  <a16:creationId xmlns:a16="http://schemas.microsoft.com/office/drawing/2014/main" id="{60E437F6-14F4-45EE-89CC-8DCCEEF9FB01}"/>
                </a:ext>
              </a:extLst>
            </p:cNvPr>
            <p:cNvSpPr/>
            <p:nvPr/>
          </p:nvSpPr>
          <p:spPr>
            <a:xfrm>
              <a:off x="543340" y="1588209"/>
              <a:ext cx="2852737" cy="28527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E4F543E4-C7B3-4C1C-81C5-FFC71D35E60D}"/>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close up of a logo&#10;&#10;Description automatically generated">
              <a:extLst>
                <a:ext uri="{FF2B5EF4-FFF2-40B4-BE49-F238E27FC236}">
                  <a16:creationId xmlns:a16="http://schemas.microsoft.com/office/drawing/2014/main" id="{FC8CBF84-C9FD-4073-BECD-FAB0445E5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15" name="Group 14">
            <a:extLst>
              <a:ext uri="{FF2B5EF4-FFF2-40B4-BE49-F238E27FC236}">
                <a16:creationId xmlns:a16="http://schemas.microsoft.com/office/drawing/2014/main" id="{34163EFA-5E7C-42E2-A222-26CBA8D30293}"/>
              </a:ext>
            </a:extLst>
          </p:cNvPr>
          <p:cNvGrpSpPr/>
          <p:nvPr/>
        </p:nvGrpSpPr>
        <p:grpSpPr>
          <a:xfrm rot="20010487">
            <a:off x="7892730" y="2235885"/>
            <a:ext cx="619292" cy="619292"/>
            <a:chOff x="543340" y="1588209"/>
            <a:chExt cx="2852737" cy="2852737"/>
          </a:xfrm>
        </p:grpSpPr>
        <p:sp>
          <p:nvSpPr>
            <p:cNvPr id="17" name="Oval 16">
              <a:extLst>
                <a:ext uri="{FF2B5EF4-FFF2-40B4-BE49-F238E27FC236}">
                  <a16:creationId xmlns:a16="http://schemas.microsoft.com/office/drawing/2014/main" id="{F79700B9-D01D-43A2-AA59-5D17F9BC595C}"/>
                </a:ext>
              </a:extLst>
            </p:cNvPr>
            <p:cNvSpPr/>
            <p:nvPr/>
          </p:nvSpPr>
          <p:spPr>
            <a:xfrm>
              <a:off x="543340" y="1588209"/>
              <a:ext cx="2852737" cy="28527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8E1206F1-53AF-4354-9334-47CE76DF73F6}"/>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4">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lose up of a logo&#10;&#10;Description automatically generated">
              <a:extLst>
                <a:ext uri="{FF2B5EF4-FFF2-40B4-BE49-F238E27FC236}">
                  <a16:creationId xmlns:a16="http://schemas.microsoft.com/office/drawing/2014/main" id="{3FEB0D41-99E5-4015-BBD2-91ACA487E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0" name="Group 19">
            <a:extLst>
              <a:ext uri="{FF2B5EF4-FFF2-40B4-BE49-F238E27FC236}">
                <a16:creationId xmlns:a16="http://schemas.microsoft.com/office/drawing/2014/main" id="{A98D7E85-603A-417D-BC5E-C0FF1511D592}"/>
              </a:ext>
            </a:extLst>
          </p:cNvPr>
          <p:cNvGrpSpPr/>
          <p:nvPr/>
        </p:nvGrpSpPr>
        <p:grpSpPr>
          <a:xfrm rot="891495">
            <a:off x="10210870" y="2004014"/>
            <a:ext cx="587612" cy="587612"/>
            <a:chOff x="543340" y="1588209"/>
            <a:chExt cx="2852737" cy="2852737"/>
          </a:xfrm>
        </p:grpSpPr>
        <p:sp>
          <p:nvSpPr>
            <p:cNvPr id="21" name="Oval 20">
              <a:extLst>
                <a:ext uri="{FF2B5EF4-FFF2-40B4-BE49-F238E27FC236}">
                  <a16:creationId xmlns:a16="http://schemas.microsoft.com/office/drawing/2014/main" id="{185085E3-872C-402F-983A-0BEDC6A1F791}"/>
                </a:ext>
              </a:extLst>
            </p:cNvPr>
            <p:cNvSpPr/>
            <p:nvPr/>
          </p:nvSpPr>
          <p:spPr>
            <a:xfrm>
              <a:off x="543340" y="1588209"/>
              <a:ext cx="2852737" cy="28527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AB324A28-6E4E-46AE-A90B-99DEE22FB523}"/>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close up of a logo&#10;&#10;Description automatically generated">
              <a:extLst>
                <a:ext uri="{FF2B5EF4-FFF2-40B4-BE49-F238E27FC236}">
                  <a16:creationId xmlns:a16="http://schemas.microsoft.com/office/drawing/2014/main" id="{2A0FC302-8015-41E1-B388-0C0BEB868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4" name="Group 23">
            <a:extLst>
              <a:ext uri="{FF2B5EF4-FFF2-40B4-BE49-F238E27FC236}">
                <a16:creationId xmlns:a16="http://schemas.microsoft.com/office/drawing/2014/main" id="{8CF817CE-8059-4A1F-96BE-BEA4F5174EBF}"/>
              </a:ext>
            </a:extLst>
          </p:cNvPr>
          <p:cNvGrpSpPr/>
          <p:nvPr/>
        </p:nvGrpSpPr>
        <p:grpSpPr>
          <a:xfrm rot="19987232">
            <a:off x="7931095" y="3339683"/>
            <a:ext cx="722233" cy="722233"/>
            <a:chOff x="543340" y="1588209"/>
            <a:chExt cx="2852737" cy="2852737"/>
          </a:xfrm>
        </p:grpSpPr>
        <p:sp>
          <p:nvSpPr>
            <p:cNvPr id="25" name="Oval 24">
              <a:extLst>
                <a:ext uri="{FF2B5EF4-FFF2-40B4-BE49-F238E27FC236}">
                  <a16:creationId xmlns:a16="http://schemas.microsoft.com/office/drawing/2014/main" id="{2A04B597-C95D-4366-A06A-2DA62409DAA7}"/>
                </a:ext>
              </a:extLst>
            </p:cNvPr>
            <p:cNvSpPr/>
            <p:nvPr/>
          </p:nvSpPr>
          <p:spPr>
            <a:xfrm>
              <a:off x="543340" y="1588209"/>
              <a:ext cx="2852737" cy="28527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B3B5759A-DEB7-4C62-8B8A-BF575B2A5086}"/>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lose up of a logo&#10;&#10;Description automatically generated">
              <a:extLst>
                <a:ext uri="{FF2B5EF4-FFF2-40B4-BE49-F238E27FC236}">
                  <a16:creationId xmlns:a16="http://schemas.microsoft.com/office/drawing/2014/main" id="{8E301F01-F972-4B65-A4B3-EBEF29CB2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8" name="Group 27">
            <a:extLst>
              <a:ext uri="{FF2B5EF4-FFF2-40B4-BE49-F238E27FC236}">
                <a16:creationId xmlns:a16="http://schemas.microsoft.com/office/drawing/2014/main" id="{574EEA64-EB7C-45D7-BFED-10DFB1ECB865}"/>
              </a:ext>
            </a:extLst>
          </p:cNvPr>
          <p:cNvGrpSpPr/>
          <p:nvPr/>
        </p:nvGrpSpPr>
        <p:grpSpPr>
          <a:xfrm rot="1229117">
            <a:off x="9068647" y="3523563"/>
            <a:ext cx="619292" cy="619292"/>
            <a:chOff x="543340" y="1588209"/>
            <a:chExt cx="2852737" cy="2852737"/>
          </a:xfrm>
        </p:grpSpPr>
        <p:sp>
          <p:nvSpPr>
            <p:cNvPr id="29" name="Oval 28">
              <a:extLst>
                <a:ext uri="{FF2B5EF4-FFF2-40B4-BE49-F238E27FC236}">
                  <a16:creationId xmlns:a16="http://schemas.microsoft.com/office/drawing/2014/main" id="{D0E0FE82-C847-4E27-ABF3-83B88E480EAF}"/>
                </a:ext>
              </a:extLst>
            </p:cNvPr>
            <p:cNvSpPr/>
            <p:nvPr/>
          </p:nvSpPr>
          <p:spPr>
            <a:xfrm>
              <a:off x="543340" y="1588209"/>
              <a:ext cx="2852737" cy="28527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9F127F09-4C09-48AB-90A2-8E9C3DF97A1A}"/>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4">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close up of a logo&#10;&#10;Description automatically generated">
              <a:extLst>
                <a:ext uri="{FF2B5EF4-FFF2-40B4-BE49-F238E27FC236}">
                  <a16:creationId xmlns:a16="http://schemas.microsoft.com/office/drawing/2014/main" id="{520E3EA4-6962-414D-AA09-196E33132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32" name="Group 31">
            <a:extLst>
              <a:ext uri="{FF2B5EF4-FFF2-40B4-BE49-F238E27FC236}">
                <a16:creationId xmlns:a16="http://schemas.microsoft.com/office/drawing/2014/main" id="{55632608-4500-4735-97A3-A7A248F615C9}"/>
              </a:ext>
            </a:extLst>
          </p:cNvPr>
          <p:cNvGrpSpPr/>
          <p:nvPr/>
        </p:nvGrpSpPr>
        <p:grpSpPr>
          <a:xfrm rot="19538769">
            <a:off x="10217952" y="3088361"/>
            <a:ext cx="670501" cy="670501"/>
            <a:chOff x="543340" y="1588209"/>
            <a:chExt cx="2852737" cy="2852737"/>
          </a:xfrm>
        </p:grpSpPr>
        <p:sp>
          <p:nvSpPr>
            <p:cNvPr id="33" name="Oval 32">
              <a:extLst>
                <a:ext uri="{FF2B5EF4-FFF2-40B4-BE49-F238E27FC236}">
                  <a16:creationId xmlns:a16="http://schemas.microsoft.com/office/drawing/2014/main" id="{BEA85C62-8E80-48DA-A624-DE3D0ED1829F}"/>
                </a:ext>
              </a:extLst>
            </p:cNvPr>
            <p:cNvSpPr/>
            <p:nvPr/>
          </p:nvSpPr>
          <p:spPr>
            <a:xfrm>
              <a:off x="543340" y="1588209"/>
              <a:ext cx="2852737" cy="2852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A93102C6-11DE-4BD4-95C4-42D0CF9C43A4}"/>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close up of a logo&#10;&#10;Description automatically generated">
              <a:extLst>
                <a:ext uri="{FF2B5EF4-FFF2-40B4-BE49-F238E27FC236}">
                  <a16:creationId xmlns:a16="http://schemas.microsoft.com/office/drawing/2014/main" id="{9E4A2351-8AE5-40F6-98E2-2090E9075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36" name="Group 35">
            <a:extLst>
              <a:ext uri="{FF2B5EF4-FFF2-40B4-BE49-F238E27FC236}">
                <a16:creationId xmlns:a16="http://schemas.microsoft.com/office/drawing/2014/main" id="{9C67A5F0-46BF-4845-9747-E834365CB027}"/>
              </a:ext>
            </a:extLst>
          </p:cNvPr>
          <p:cNvGrpSpPr/>
          <p:nvPr/>
        </p:nvGrpSpPr>
        <p:grpSpPr>
          <a:xfrm rot="21038543">
            <a:off x="6909689" y="3683290"/>
            <a:ext cx="587612" cy="587612"/>
            <a:chOff x="543340" y="1588209"/>
            <a:chExt cx="2852737" cy="2852737"/>
          </a:xfrm>
        </p:grpSpPr>
        <p:sp>
          <p:nvSpPr>
            <p:cNvPr id="37" name="Oval 36">
              <a:extLst>
                <a:ext uri="{FF2B5EF4-FFF2-40B4-BE49-F238E27FC236}">
                  <a16:creationId xmlns:a16="http://schemas.microsoft.com/office/drawing/2014/main" id="{5978ED25-2F26-40E0-A097-8537280D98FD}"/>
                </a:ext>
              </a:extLst>
            </p:cNvPr>
            <p:cNvSpPr/>
            <p:nvPr/>
          </p:nvSpPr>
          <p:spPr>
            <a:xfrm>
              <a:off x="543340" y="1588209"/>
              <a:ext cx="2852737" cy="28527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1A8C16D9-900F-4A21-8D61-D725380179C0}"/>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A close up of a logo&#10;&#10;Description automatically generated">
              <a:extLst>
                <a:ext uri="{FF2B5EF4-FFF2-40B4-BE49-F238E27FC236}">
                  <a16:creationId xmlns:a16="http://schemas.microsoft.com/office/drawing/2014/main" id="{C48FB126-517E-491A-977E-673A7CF56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40" name="Group 39">
            <a:extLst>
              <a:ext uri="{FF2B5EF4-FFF2-40B4-BE49-F238E27FC236}">
                <a16:creationId xmlns:a16="http://schemas.microsoft.com/office/drawing/2014/main" id="{797E3755-E3F4-4EF8-9C76-556DAF7BA03D}"/>
              </a:ext>
            </a:extLst>
          </p:cNvPr>
          <p:cNvGrpSpPr/>
          <p:nvPr/>
        </p:nvGrpSpPr>
        <p:grpSpPr>
          <a:xfrm rot="1945220">
            <a:off x="9135061" y="4495143"/>
            <a:ext cx="722233" cy="722233"/>
            <a:chOff x="543340" y="1588209"/>
            <a:chExt cx="2852737" cy="2852737"/>
          </a:xfrm>
        </p:grpSpPr>
        <p:sp>
          <p:nvSpPr>
            <p:cNvPr id="41" name="Oval 40">
              <a:extLst>
                <a:ext uri="{FF2B5EF4-FFF2-40B4-BE49-F238E27FC236}">
                  <a16:creationId xmlns:a16="http://schemas.microsoft.com/office/drawing/2014/main" id="{38A23DA5-5F3C-4B60-ACF0-62C648CE9DC6}"/>
                </a:ext>
              </a:extLst>
            </p:cNvPr>
            <p:cNvSpPr/>
            <p:nvPr/>
          </p:nvSpPr>
          <p:spPr>
            <a:xfrm>
              <a:off x="543340" y="1588209"/>
              <a:ext cx="2852737" cy="28527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Shape 41">
              <a:extLst>
                <a:ext uri="{FF2B5EF4-FFF2-40B4-BE49-F238E27FC236}">
                  <a16:creationId xmlns:a16="http://schemas.microsoft.com/office/drawing/2014/main" id="{8A6161A7-8443-463C-95C7-42718B3FC55F}"/>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descr="A close up of a logo&#10;&#10;Description automatically generated">
              <a:extLst>
                <a:ext uri="{FF2B5EF4-FFF2-40B4-BE49-F238E27FC236}">
                  <a16:creationId xmlns:a16="http://schemas.microsoft.com/office/drawing/2014/main" id="{27177B81-50A5-4107-8227-8306CF69E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44" name="Group 43">
            <a:extLst>
              <a:ext uri="{FF2B5EF4-FFF2-40B4-BE49-F238E27FC236}">
                <a16:creationId xmlns:a16="http://schemas.microsoft.com/office/drawing/2014/main" id="{F8FA9851-4150-452F-BF9F-5BEFC6D871C9}"/>
              </a:ext>
            </a:extLst>
          </p:cNvPr>
          <p:cNvGrpSpPr/>
          <p:nvPr/>
        </p:nvGrpSpPr>
        <p:grpSpPr>
          <a:xfrm>
            <a:off x="8002524" y="4571515"/>
            <a:ext cx="670501" cy="670501"/>
            <a:chOff x="543340" y="1588209"/>
            <a:chExt cx="2852737" cy="2852737"/>
          </a:xfrm>
        </p:grpSpPr>
        <p:sp>
          <p:nvSpPr>
            <p:cNvPr id="45" name="Oval 44">
              <a:extLst>
                <a:ext uri="{FF2B5EF4-FFF2-40B4-BE49-F238E27FC236}">
                  <a16:creationId xmlns:a16="http://schemas.microsoft.com/office/drawing/2014/main" id="{4F741608-8404-42E9-9701-456C8BE73394}"/>
                </a:ext>
              </a:extLst>
            </p:cNvPr>
            <p:cNvSpPr/>
            <p:nvPr/>
          </p:nvSpPr>
          <p:spPr>
            <a:xfrm>
              <a:off x="543340" y="1588209"/>
              <a:ext cx="2852737" cy="2852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BE65C3FE-AF5E-4890-9DA0-C4D8154CEBA6}"/>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descr="A close up of a logo&#10;&#10;Description automatically generated">
              <a:extLst>
                <a:ext uri="{FF2B5EF4-FFF2-40B4-BE49-F238E27FC236}">
                  <a16:creationId xmlns:a16="http://schemas.microsoft.com/office/drawing/2014/main" id="{BE026EEF-0E39-48CE-A0DD-EB4C4212E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spTree>
    <p:custDataLst>
      <p:tags r:id="rId1"/>
    </p:custDataLst>
    <p:extLst>
      <p:ext uri="{BB962C8B-B14F-4D97-AF65-F5344CB8AC3E}">
        <p14:creationId xmlns:p14="http://schemas.microsoft.com/office/powerpoint/2010/main" val="198580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EXPLORE</a:t>
            </a:r>
          </a:p>
        </p:txBody>
      </p:sp>
      <p:sp>
        <p:nvSpPr>
          <p:cNvPr id="2" name="Rectangle 1">
            <a:extLst>
              <a:ext uri="{FF2B5EF4-FFF2-40B4-BE49-F238E27FC236}">
                <a16:creationId xmlns:a16="http://schemas.microsoft.com/office/drawing/2014/main" id="{D7D588DD-D477-44B8-83C8-AEE6B264F3B8}"/>
              </a:ext>
            </a:extLst>
          </p:cNvPr>
          <p:cNvSpPr/>
          <p:nvPr/>
        </p:nvSpPr>
        <p:spPr>
          <a:xfrm>
            <a:off x="370114" y="2971799"/>
            <a:ext cx="3650390" cy="2046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9156E5F6-A174-484C-B687-F0D6DDA72108}"/>
              </a:ext>
            </a:extLst>
          </p:cNvPr>
          <p:cNvSpPr/>
          <p:nvPr/>
        </p:nvSpPr>
        <p:spPr>
          <a:xfrm>
            <a:off x="4319225" y="2971799"/>
            <a:ext cx="3650390" cy="2046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078F482-714B-4F0E-9572-2F33735072BB}"/>
              </a:ext>
            </a:extLst>
          </p:cNvPr>
          <p:cNvSpPr/>
          <p:nvPr/>
        </p:nvSpPr>
        <p:spPr>
          <a:xfrm>
            <a:off x="8268340" y="2971799"/>
            <a:ext cx="3650390" cy="2046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2</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370113" y="2971798"/>
            <a:ext cx="3650387" cy="1948544"/>
          </a:xfrm>
        </p:spPr>
        <p:txBody>
          <a:bodyPr>
            <a:normAutofit/>
          </a:bodyPr>
          <a:lstStyle/>
          <a:p>
            <a:pPr marL="0" indent="0" fontAlgn="base">
              <a:buNone/>
            </a:pPr>
            <a:r>
              <a:rPr lang="en-GB" sz="2800" b="1">
                <a:solidFill>
                  <a:schemeClr val="bg1"/>
                </a:solidFill>
              </a:rPr>
              <a:t>Option 1: </a:t>
            </a:r>
            <a:br>
              <a:rPr lang="en-GB" sz="2400" b="1"/>
            </a:br>
            <a:r>
              <a:rPr lang="en-GB" sz="2400"/>
              <a:t>Share your collage /mood board with a partner. Discuss your ideas and why you chose each image.</a:t>
            </a:r>
          </a:p>
        </p:txBody>
      </p:sp>
      <p:sp>
        <p:nvSpPr>
          <p:cNvPr id="50" name="Content Placeholder 5">
            <a:extLst>
              <a:ext uri="{FF2B5EF4-FFF2-40B4-BE49-F238E27FC236}">
                <a16:creationId xmlns:a16="http://schemas.microsoft.com/office/drawing/2014/main" id="{3B6B7E98-937B-42E1-915B-903A1E8C7264}"/>
              </a:ext>
            </a:extLst>
          </p:cNvPr>
          <p:cNvSpPr txBox="1">
            <a:spLocks/>
          </p:cNvSpPr>
          <p:nvPr/>
        </p:nvSpPr>
        <p:spPr>
          <a:xfrm>
            <a:off x="4319221" y="2971798"/>
            <a:ext cx="3650387" cy="1948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2800" b="1">
                <a:solidFill>
                  <a:schemeClr val="bg1"/>
                </a:solidFill>
              </a:rPr>
              <a:t>Option 2: </a:t>
            </a:r>
            <a:br>
              <a:rPr lang="en-GB" sz="2400" b="1"/>
            </a:br>
            <a:r>
              <a:rPr lang="en-GB" sz="2400"/>
              <a:t>Moving around the room, explore the work of others. Feedback your thoughts </a:t>
            </a:r>
            <a:br>
              <a:rPr lang="en-GB" sz="2400"/>
            </a:br>
            <a:r>
              <a:rPr lang="en-GB" sz="2400"/>
              <a:t>for each.</a:t>
            </a:r>
          </a:p>
        </p:txBody>
      </p:sp>
      <p:sp>
        <p:nvSpPr>
          <p:cNvPr id="51" name="Content Placeholder 5">
            <a:extLst>
              <a:ext uri="{FF2B5EF4-FFF2-40B4-BE49-F238E27FC236}">
                <a16:creationId xmlns:a16="http://schemas.microsoft.com/office/drawing/2014/main" id="{24C75ADC-CA7F-4E69-9BD8-D48DB7A035BF}"/>
              </a:ext>
            </a:extLst>
          </p:cNvPr>
          <p:cNvSpPr txBox="1">
            <a:spLocks/>
          </p:cNvSpPr>
          <p:nvPr/>
        </p:nvSpPr>
        <p:spPr>
          <a:xfrm>
            <a:off x="8268325" y="2971798"/>
            <a:ext cx="3650387" cy="1948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2800" b="1">
                <a:solidFill>
                  <a:schemeClr val="bg1"/>
                </a:solidFill>
              </a:rPr>
              <a:t>Option 3: </a:t>
            </a:r>
            <a:br>
              <a:rPr lang="en-GB" sz="2400" b="1"/>
            </a:br>
            <a:r>
              <a:rPr lang="en-GB" sz="2400"/>
              <a:t>If selected, share and discuss your collage / mood board with the class.</a:t>
            </a:r>
          </a:p>
        </p:txBody>
      </p:sp>
      <p:sp>
        <p:nvSpPr>
          <p:cNvPr id="52" name="Rectangle 51">
            <a:extLst>
              <a:ext uri="{FF2B5EF4-FFF2-40B4-BE49-F238E27FC236}">
                <a16:creationId xmlns:a16="http://schemas.microsoft.com/office/drawing/2014/main" id="{E5BF6CCA-6263-4680-9D64-2FB2C6680A20}"/>
              </a:ext>
            </a:extLst>
          </p:cNvPr>
          <p:cNvSpPr/>
          <p:nvPr/>
        </p:nvSpPr>
        <p:spPr>
          <a:xfrm>
            <a:off x="370096" y="5236028"/>
            <a:ext cx="11548616" cy="849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ntent Placeholder 5">
            <a:extLst>
              <a:ext uri="{FF2B5EF4-FFF2-40B4-BE49-F238E27FC236}">
                <a16:creationId xmlns:a16="http://schemas.microsoft.com/office/drawing/2014/main" id="{7495A205-397B-42F4-82F1-AB7A340A7A82}"/>
              </a:ext>
            </a:extLst>
          </p:cNvPr>
          <p:cNvSpPr txBox="1">
            <a:spLocks/>
          </p:cNvSpPr>
          <p:nvPr/>
        </p:nvSpPr>
        <p:spPr>
          <a:xfrm>
            <a:off x="370113" y="5236028"/>
            <a:ext cx="2373087" cy="8490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3600" b="1">
                <a:solidFill>
                  <a:schemeClr val="bg1"/>
                </a:solidFill>
              </a:rPr>
              <a:t>Extension:</a:t>
            </a:r>
            <a:endParaRPr lang="en-GB" sz="3200">
              <a:solidFill>
                <a:schemeClr val="bg1"/>
              </a:solidFill>
            </a:endParaRPr>
          </a:p>
        </p:txBody>
      </p:sp>
      <p:sp>
        <p:nvSpPr>
          <p:cNvPr id="54" name="Content Placeholder 5">
            <a:extLst>
              <a:ext uri="{FF2B5EF4-FFF2-40B4-BE49-F238E27FC236}">
                <a16:creationId xmlns:a16="http://schemas.microsoft.com/office/drawing/2014/main" id="{7F4C8FA7-4293-439E-8C80-1162523C728D}"/>
              </a:ext>
            </a:extLst>
          </p:cNvPr>
          <p:cNvSpPr txBox="1">
            <a:spLocks/>
          </p:cNvSpPr>
          <p:nvPr/>
        </p:nvSpPr>
        <p:spPr>
          <a:xfrm>
            <a:off x="2743201" y="5279572"/>
            <a:ext cx="9175512" cy="849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GB" sz="2400">
                <a:solidFill>
                  <a:schemeClr val="bg1"/>
                </a:solidFill>
              </a:rPr>
              <a:t>What five tips could you give to ensure people experience the benefits of gaming more than the risks?</a:t>
            </a:r>
            <a:endParaRPr lang="en-GB" sz="3200">
              <a:solidFill>
                <a:schemeClr val="bg1"/>
              </a:solidFill>
            </a:endParaRPr>
          </a:p>
        </p:txBody>
      </p:sp>
      <p:sp>
        <p:nvSpPr>
          <p:cNvPr id="55" name="Freeform: Shape 54">
            <a:extLst>
              <a:ext uri="{FF2B5EF4-FFF2-40B4-BE49-F238E27FC236}">
                <a16:creationId xmlns:a16="http://schemas.microsoft.com/office/drawing/2014/main" id="{4FC04A8E-4587-4AB1-BA9C-7FE611ECD2B7}"/>
              </a:ext>
            </a:extLst>
          </p:cNvPr>
          <p:cNvSpPr/>
          <p:nvPr/>
        </p:nvSpPr>
        <p:spPr>
          <a:xfrm>
            <a:off x="413655" y="1655540"/>
            <a:ext cx="10287001" cy="1020063"/>
          </a:xfrm>
          <a:custGeom>
            <a:avLst/>
            <a:gdLst>
              <a:gd name="connsiteX0" fmla="*/ 0 w 11451772"/>
              <a:gd name="connsiteY0" fmla="*/ 695774 h 1020063"/>
              <a:gd name="connsiteX1" fmla="*/ 576943 w 11451772"/>
              <a:gd name="connsiteY1" fmla="*/ 924374 h 1020063"/>
              <a:gd name="connsiteX2" fmla="*/ 1393372 w 11451772"/>
              <a:gd name="connsiteY2" fmla="*/ 1011460 h 1020063"/>
              <a:gd name="connsiteX3" fmla="*/ 2318657 w 11451772"/>
              <a:gd name="connsiteY3" fmla="*/ 728431 h 1020063"/>
              <a:gd name="connsiteX4" fmla="*/ 3156857 w 11451772"/>
              <a:gd name="connsiteY4" fmla="*/ 282117 h 1020063"/>
              <a:gd name="connsiteX5" fmla="*/ 4201886 w 11451772"/>
              <a:gd name="connsiteY5" fmla="*/ 42631 h 1020063"/>
              <a:gd name="connsiteX6" fmla="*/ 5246914 w 11451772"/>
              <a:gd name="connsiteY6" fmla="*/ 216803 h 1020063"/>
              <a:gd name="connsiteX7" fmla="*/ 5769429 w 11451772"/>
              <a:gd name="connsiteY7" fmla="*/ 510717 h 1020063"/>
              <a:gd name="connsiteX8" fmla="*/ 6444343 w 11451772"/>
              <a:gd name="connsiteY8" fmla="*/ 880831 h 1020063"/>
              <a:gd name="connsiteX9" fmla="*/ 7347857 w 11451772"/>
              <a:gd name="connsiteY9" fmla="*/ 804631 h 1020063"/>
              <a:gd name="connsiteX10" fmla="*/ 7663543 w 11451772"/>
              <a:gd name="connsiteY10" fmla="*/ 325660 h 1020063"/>
              <a:gd name="connsiteX11" fmla="*/ 7532914 w 11451772"/>
              <a:gd name="connsiteY11" fmla="*/ 42631 h 1020063"/>
              <a:gd name="connsiteX12" fmla="*/ 7053943 w 11451772"/>
              <a:gd name="connsiteY12" fmla="*/ 31746 h 1020063"/>
              <a:gd name="connsiteX13" fmla="*/ 6803572 w 11451772"/>
              <a:gd name="connsiteY13" fmla="*/ 336546 h 1020063"/>
              <a:gd name="connsiteX14" fmla="*/ 6934200 w 11451772"/>
              <a:gd name="connsiteY14" fmla="*/ 641346 h 1020063"/>
              <a:gd name="connsiteX15" fmla="*/ 7413172 w 11451772"/>
              <a:gd name="connsiteY15" fmla="*/ 913489 h 1020063"/>
              <a:gd name="connsiteX16" fmla="*/ 7968343 w 11451772"/>
              <a:gd name="connsiteY16" fmla="*/ 957031 h 1020063"/>
              <a:gd name="connsiteX17" fmla="*/ 8588829 w 11451772"/>
              <a:gd name="connsiteY17" fmla="*/ 793746 h 1020063"/>
              <a:gd name="connsiteX18" fmla="*/ 8937172 w 11451772"/>
              <a:gd name="connsiteY18" fmla="*/ 467174 h 1020063"/>
              <a:gd name="connsiteX19" fmla="*/ 9622972 w 11451772"/>
              <a:gd name="connsiteY19" fmla="*/ 227689 h 1020063"/>
              <a:gd name="connsiteX20" fmla="*/ 10297886 w 11451772"/>
              <a:gd name="connsiteY20" fmla="*/ 205917 h 1020063"/>
              <a:gd name="connsiteX21" fmla="*/ 11005457 w 11451772"/>
              <a:gd name="connsiteY21" fmla="*/ 390974 h 1020063"/>
              <a:gd name="connsiteX22" fmla="*/ 11451772 w 11451772"/>
              <a:gd name="connsiteY22" fmla="*/ 630460 h 1020063"/>
              <a:gd name="connsiteX0" fmla="*/ 0 w 11005457"/>
              <a:gd name="connsiteY0" fmla="*/ 695774 h 1020063"/>
              <a:gd name="connsiteX1" fmla="*/ 576943 w 11005457"/>
              <a:gd name="connsiteY1" fmla="*/ 924374 h 1020063"/>
              <a:gd name="connsiteX2" fmla="*/ 1393372 w 11005457"/>
              <a:gd name="connsiteY2" fmla="*/ 1011460 h 1020063"/>
              <a:gd name="connsiteX3" fmla="*/ 2318657 w 11005457"/>
              <a:gd name="connsiteY3" fmla="*/ 728431 h 1020063"/>
              <a:gd name="connsiteX4" fmla="*/ 3156857 w 11005457"/>
              <a:gd name="connsiteY4" fmla="*/ 282117 h 1020063"/>
              <a:gd name="connsiteX5" fmla="*/ 4201886 w 11005457"/>
              <a:gd name="connsiteY5" fmla="*/ 42631 h 1020063"/>
              <a:gd name="connsiteX6" fmla="*/ 5246914 w 11005457"/>
              <a:gd name="connsiteY6" fmla="*/ 216803 h 1020063"/>
              <a:gd name="connsiteX7" fmla="*/ 5769429 w 11005457"/>
              <a:gd name="connsiteY7" fmla="*/ 510717 h 1020063"/>
              <a:gd name="connsiteX8" fmla="*/ 6444343 w 11005457"/>
              <a:gd name="connsiteY8" fmla="*/ 880831 h 1020063"/>
              <a:gd name="connsiteX9" fmla="*/ 7347857 w 11005457"/>
              <a:gd name="connsiteY9" fmla="*/ 804631 h 1020063"/>
              <a:gd name="connsiteX10" fmla="*/ 7663543 w 11005457"/>
              <a:gd name="connsiteY10" fmla="*/ 325660 h 1020063"/>
              <a:gd name="connsiteX11" fmla="*/ 7532914 w 11005457"/>
              <a:gd name="connsiteY11" fmla="*/ 42631 h 1020063"/>
              <a:gd name="connsiteX12" fmla="*/ 7053943 w 11005457"/>
              <a:gd name="connsiteY12" fmla="*/ 31746 h 1020063"/>
              <a:gd name="connsiteX13" fmla="*/ 6803572 w 11005457"/>
              <a:gd name="connsiteY13" fmla="*/ 336546 h 1020063"/>
              <a:gd name="connsiteX14" fmla="*/ 6934200 w 11005457"/>
              <a:gd name="connsiteY14" fmla="*/ 641346 h 1020063"/>
              <a:gd name="connsiteX15" fmla="*/ 7413172 w 11005457"/>
              <a:gd name="connsiteY15" fmla="*/ 913489 h 1020063"/>
              <a:gd name="connsiteX16" fmla="*/ 7968343 w 11005457"/>
              <a:gd name="connsiteY16" fmla="*/ 957031 h 1020063"/>
              <a:gd name="connsiteX17" fmla="*/ 8588829 w 11005457"/>
              <a:gd name="connsiteY17" fmla="*/ 793746 h 1020063"/>
              <a:gd name="connsiteX18" fmla="*/ 8937172 w 11005457"/>
              <a:gd name="connsiteY18" fmla="*/ 467174 h 1020063"/>
              <a:gd name="connsiteX19" fmla="*/ 9622972 w 11005457"/>
              <a:gd name="connsiteY19" fmla="*/ 227689 h 1020063"/>
              <a:gd name="connsiteX20" fmla="*/ 10297886 w 11005457"/>
              <a:gd name="connsiteY20" fmla="*/ 205917 h 1020063"/>
              <a:gd name="connsiteX21" fmla="*/ 11005457 w 11005457"/>
              <a:gd name="connsiteY21" fmla="*/ 390974 h 1020063"/>
              <a:gd name="connsiteX0" fmla="*/ 0 w 10297886"/>
              <a:gd name="connsiteY0" fmla="*/ 695774 h 1020063"/>
              <a:gd name="connsiteX1" fmla="*/ 576943 w 10297886"/>
              <a:gd name="connsiteY1" fmla="*/ 924374 h 1020063"/>
              <a:gd name="connsiteX2" fmla="*/ 1393372 w 10297886"/>
              <a:gd name="connsiteY2" fmla="*/ 1011460 h 1020063"/>
              <a:gd name="connsiteX3" fmla="*/ 2318657 w 10297886"/>
              <a:gd name="connsiteY3" fmla="*/ 728431 h 1020063"/>
              <a:gd name="connsiteX4" fmla="*/ 3156857 w 10297886"/>
              <a:gd name="connsiteY4" fmla="*/ 282117 h 1020063"/>
              <a:gd name="connsiteX5" fmla="*/ 4201886 w 10297886"/>
              <a:gd name="connsiteY5" fmla="*/ 42631 h 1020063"/>
              <a:gd name="connsiteX6" fmla="*/ 5246914 w 10297886"/>
              <a:gd name="connsiteY6" fmla="*/ 216803 h 1020063"/>
              <a:gd name="connsiteX7" fmla="*/ 5769429 w 10297886"/>
              <a:gd name="connsiteY7" fmla="*/ 510717 h 1020063"/>
              <a:gd name="connsiteX8" fmla="*/ 6444343 w 10297886"/>
              <a:gd name="connsiteY8" fmla="*/ 880831 h 1020063"/>
              <a:gd name="connsiteX9" fmla="*/ 7347857 w 10297886"/>
              <a:gd name="connsiteY9" fmla="*/ 804631 h 1020063"/>
              <a:gd name="connsiteX10" fmla="*/ 7663543 w 10297886"/>
              <a:gd name="connsiteY10" fmla="*/ 325660 h 1020063"/>
              <a:gd name="connsiteX11" fmla="*/ 7532914 w 10297886"/>
              <a:gd name="connsiteY11" fmla="*/ 42631 h 1020063"/>
              <a:gd name="connsiteX12" fmla="*/ 7053943 w 10297886"/>
              <a:gd name="connsiteY12" fmla="*/ 31746 h 1020063"/>
              <a:gd name="connsiteX13" fmla="*/ 6803572 w 10297886"/>
              <a:gd name="connsiteY13" fmla="*/ 336546 h 1020063"/>
              <a:gd name="connsiteX14" fmla="*/ 6934200 w 10297886"/>
              <a:gd name="connsiteY14" fmla="*/ 641346 h 1020063"/>
              <a:gd name="connsiteX15" fmla="*/ 7413172 w 10297886"/>
              <a:gd name="connsiteY15" fmla="*/ 913489 h 1020063"/>
              <a:gd name="connsiteX16" fmla="*/ 7968343 w 10297886"/>
              <a:gd name="connsiteY16" fmla="*/ 957031 h 1020063"/>
              <a:gd name="connsiteX17" fmla="*/ 8588829 w 10297886"/>
              <a:gd name="connsiteY17" fmla="*/ 793746 h 1020063"/>
              <a:gd name="connsiteX18" fmla="*/ 8937172 w 10297886"/>
              <a:gd name="connsiteY18" fmla="*/ 467174 h 1020063"/>
              <a:gd name="connsiteX19" fmla="*/ 9622972 w 10297886"/>
              <a:gd name="connsiteY19" fmla="*/ 227689 h 1020063"/>
              <a:gd name="connsiteX20" fmla="*/ 10297886 w 10297886"/>
              <a:gd name="connsiteY20" fmla="*/ 205917 h 1020063"/>
              <a:gd name="connsiteX0" fmla="*/ 0 w 10287001"/>
              <a:gd name="connsiteY0" fmla="*/ 695774 h 1020063"/>
              <a:gd name="connsiteX1" fmla="*/ 576943 w 10287001"/>
              <a:gd name="connsiteY1" fmla="*/ 924374 h 1020063"/>
              <a:gd name="connsiteX2" fmla="*/ 1393372 w 10287001"/>
              <a:gd name="connsiteY2" fmla="*/ 1011460 h 1020063"/>
              <a:gd name="connsiteX3" fmla="*/ 2318657 w 10287001"/>
              <a:gd name="connsiteY3" fmla="*/ 728431 h 1020063"/>
              <a:gd name="connsiteX4" fmla="*/ 3156857 w 10287001"/>
              <a:gd name="connsiteY4" fmla="*/ 282117 h 1020063"/>
              <a:gd name="connsiteX5" fmla="*/ 4201886 w 10287001"/>
              <a:gd name="connsiteY5" fmla="*/ 42631 h 1020063"/>
              <a:gd name="connsiteX6" fmla="*/ 5246914 w 10287001"/>
              <a:gd name="connsiteY6" fmla="*/ 216803 h 1020063"/>
              <a:gd name="connsiteX7" fmla="*/ 5769429 w 10287001"/>
              <a:gd name="connsiteY7" fmla="*/ 510717 h 1020063"/>
              <a:gd name="connsiteX8" fmla="*/ 6444343 w 10287001"/>
              <a:gd name="connsiteY8" fmla="*/ 880831 h 1020063"/>
              <a:gd name="connsiteX9" fmla="*/ 7347857 w 10287001"/>
              <a:gd name="connsiteY9" fmla="*/ 804631 h 1020063"/>
              <a:gd name="connsiteX10" fmla="*/ 7663543 w 10287001"/>
              <a:gd name="connsiteY10" fmla="*/ 325660 h 1020063"/>
              <a:gd name="connsiteX11" fmla="*/ 7532914 w 10287001"/>
              <a:gd name="connsiteY11" fmla="*/ 42631 h 1020063"/>
              <a:gd name="connsiteX12" fmla="*/ 7053943 w 10287001"/>
              <a:gd name="connsiteY12" fmla="*/ 31746 h 1020063"/>
              <a:gd name="connsiteX13" fmla="*/ 6803572 w 10287001"/>
              <a:gd name="connsiteY13" fmla="*/ 336546 h 1020063"/>
              <a:gd name="connsiteX14" fmla="*/ 6934200 w 10287001"/>
              <a:gd name="connsiteY14" fmla="*/ 641346 h 1020063"/>
              <a:gd name="connsiteX15" fmla="*/ 7413172 w 10287001"/>
              <a:gd name="connsiteY15" fmla="*/ 913489 h 1020063"/>
              <a:gd name="connsiteX16" fmla="*/ 7968343 w 10287001"/>
              <a:gd name="connsiteY16" fmla="*/ 957031 h 1020063"/>
              <a:gd name="connsiteX17" fmla="*/ 8588829 w 10287001"/>
              <a:gd name="connsiteY17" fmla="*/ 793746 h 1020063"/>
              <a:gd name="connsiteX18" fmla="*/ 8937172 w 10287001"/>
              <a:gd name="connsiteY18" fmla="*/ 467174 h 1020063"/>
              <a:gd name="connsiteX19" fmla="*/ 9622972 w 10287001"/>
              <a:gd name="connsiteY19" fmla="*/ 227689 h 1020063"/>
              <a:gd name="connsiteX20" fmla="*/ 10287001 w 10287001"/>
              <a:gd name="connsiteY20" fmla="*/ 390974 h 1020063"/>
              <a:gd name="connsiteX0" fmla="*/ 0 w 10287001"/>
              <a:gd name="connsiteY0" fmla="*/ 695774 h 1020063"/>
              <a:gd name="connsiteX1" fmla="*/ 576943 w 10287001"/>
              <a:gd name="connsiteY1" fmla="*/ 924374 h 1020063"/>
              <a:gd name="connsiteX2" fmla="*/ 1393372 w 10287001"/>
              <a:gd name="connsiteY2" fmla="*/ 1011460 h 1020063"/>
              <a:gd name="connsiteX3" fmla="*/ 2318657 w 10287001"/>
              <a:gd name="connsiteY3" fmla="*/ 728431 h 1020063"/>
              <a:gd name="connsiteX4" fmla="*/ 3156857 w 10287001"/>
              <a:gd name="connsiteY4" fmla="*/ 282117 h 1020063"/>
              <a:gd name="connsiteX5" fmla="*/ 4201886 w 10287001"/>
              <a:gd name="connsiteY5" fmla="*/ 42631 h 1020063"/>
              <a:gd name="connsiteX6" fmla="*/ 5246914 w 10287001"/>
              <a:gd name="connsiteY6" fmla="*/ 216803 h 1020063"/>
              <a:gd name="connsiteX7" fmla="*/ 5769429 w 10287001"/>
              <a:gd name="connsiteY7" fmla="*/ 510717 h 1020063"/>
              <a:gd name="connsiteX8" fmla="*/ 6444343 w 10287001"/>
              <a:gd name="connsiteY8" fmla="*/ 880831 h 1020063"/>
              <a:gd name="connsiteX9" fmla="*/ 7347857 w 10287001"/>
              <a:gd name="connsiteY9" fmla="*/ 804631 h 1020063"/>
              <a:gd name="connsiteX10" fmla="*/ 7663543 w 10287001"/>
              <a:gd name="connsiteY10" fmla="*/ 325660 h 1020063"/>
              <a:gd name="connsiteX11" fmla="*/ 7532914 w 10287001"/>
              <a:gd name="connsiteY11" fmla="*/ 42631 h 1020063"/>
              <a:gd name="connsiteX12" fmla="*/ 7053943 w 10287001"/>
              <a:gd name="connsiteY12" fmla="*/ 31746 h 1020063"/>
              <a:gd name="connsiteX13" fmla="*/ 6803572 w 10287001"/>
              <a:gd name="connsiteY13" fmla="*/ 336546 h 1020063"/>
              <a:gd name="connsiteX14" fmla="*/ 6934200 w 10287001"/>
              <a:gd name="connsiteY14" fmla="*/ 641346 h 1020063"/>
              <a:gd name="connsiteX15" fmla="*/ 7413172 w 10287001"/>
              <a:gd name="connsiteY15" fmla="*/ 913489 h 1020063"/>
              <a:gd name="connsiteX16" fmla="*/ 7968343 w 10287001"/>
              <a:gd name="connsiteY16" fmla="*/ 957031 h 1020063"/>
              <a:gd name="connsiteX17" fmla="*/ 8588829 w 10287001"/>
              <a:gd name="connsiteY17" fmla="*/ 793746 h 1020063"/>
              <a:gd name="connsiteX18" fmla="*/ 8937172 w 10287001"/>
              <a:gd name="connsiteY18" fmla="*/ 467174 h 1020063"/>
              <a:gd name="connsiteX19" fmla="*/ 9622972 w 10287001"/>
              <a:gd name="connsiteY19" fmla="*/ 227689 h 1020063"/>
              <a:gd name="connsiteX20" fmla="*/ 10287001 w 10287001"/>
              <a:gd name="connsiteY20" fmla="*/ 390974 h 1020063"/>
              <a:gd name="connsiteX0" fmla="*/ 0 w 10287001"/>
              <a:gd name="connsiteY0" fmla="*/ 695774 h 1020063"/>
              <a:gd name="connsiteX1" fmla="*/ 576943 w 10287001"/>
              <a:gd name="connsiteY1" fmla="*/ 924374 h 1020063"/>
              <a:gd name="connsiteX2" fmla="*/ 1393372 w 10287001"/>
              <a:gd name="connsiteY2" fmla="*/ 1011460 h 1020063"/>
              <a:gd name="connsiteX3" fmla="*/ 2318657 w 10287001"/>
              <a:gd name="connsiteY3" fmla="*/ 728431 h 1020063"/>
              <a:gd name="connsiteX4" fmla="*/ 3156857 w 10287001"/>
              <a:gd name="connsiteY4" fmla="*/ 282117 h 1020063"/>
              <a:gd name="connsiteX5" fmla="*/ 4201886 w 10287001"/>
              <a:gd name="connsiteY5" fmla="*/ 42631 h 1020063"/>
              <a:gd name="connsiteX6" fmla="*/ 5246914 w 10287001"/>
              <a:gd name="connsiteY6" fmla="*/ 216803 h 1020063"/>
              <a:gd name="connsiteX7" fmla="*/ 5769429 w 10287001"/>
              <a:gd name="connsiteY7" fmla="*/ 510717 h 1020063"/>
              <a:gd name="connsiteX8" fmla="*/ 6444343 w 10287001"/>
              <a:gd name="connsiteY8" fmla="*/ 880831 h 1020063"/>
              <a:gd name="connsiteX9" fmla="*/ 7347857 w 10287001"/>
              <a:gd name="connsiteY9" fmla="*/ 804631 h 1020063"/>
              <a:gd name="connsiteX10" fmla="*/ 7663543 w 10287001"/>
              <a:gd name="connsiteY10" fmla="*/ 325660 h 1020063"/>
              <a:gd name="connsiteX11" fmla="*/ 7532914 w 10287001"/>
              <a:gd name="connsiteY11" fmla="*/ 42631 h 1020063"/>
              <a:gd name="connsiteX12" fmla="*/ 7053943 w 10287001"/>
              <a:gd name="connsiteY12" fmla="*/ 31746 h 1020063"/>
              <a:gd name="connsiteX13" fmla="*/ 6803572 w 10287001"/>
              <a:gd name="connsiteY13" fmla="*/ 336546 h 1020063"/>
              <a:gd name="connsiteX14" fmla="*/ 6934200 w 10287001"/>
              <a:gd name="connsiteY14" fmla="*/ 641346 h 1020063"/>
              <a:gd name="connsiteX15" fmla="*/ 7413172 w 10287001"/>
              <a:gd name="connsiteY15" fmla="*/ 913489 h 1020063"/>
              <a:gd name="connsiteX16" fmla="*/ 7968343 w 10287001"/>
              <a:gd name="connsiteY16" fmla="*/ 957031 h 1020063"/>
              <a:gd name="connsiteX17" fmla="*/ 8588829 w 10287001"/>
              <a:gd name="connsiteY17" fmla="*/ 793746 h 1020063"/>
              <a:gd name="connsiteX18" fmla="*/ 8937172 w 10287001"/>
              <a:gd name="connsiteY18" fmla="*/ 467174 h 1020063"/>
              <a:gd name="connsiteX19" fmla="*/ 9622972 w 10287001"/>
              <a:gd name="connsiteY19" fmla="*/ 227689 h 1020063"/>
              <a:gd name="connsiteX20" fmla="*/ 10287001 w 10287001"/>
              <a:gd name="connsiteY20" fmla="*/ 390974 h 102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87001" h="1020063">
                <a:moveTo>
                  <a:pt x="0" y="695774"/>
                </a:moveTo>
                <a:cubicBezTo>
                  <a:pt x="172357" y="783767"/>
                  <a:pt x="344714" y="871760"/>
                  <a:pt x="576943" y="924374"/>
                </a:cubicBezTo>
                <a:cubicBezTo>
                  <a:pt x="809172" y="976988"/>
                  <a:pt x="1103086" y="1044117"/>
                  <a:pt x="1393372" y="1011460"/>
                </a:cubicBezTo>
                <a:cubicBezTo>
                  <a:pt x="1683658" y="978803"/>
                  <a:pt x="2024743" y="849988"/>
                  <a:pt x="2318657" y="728431"/>
                </a:cubicBezTo>
                <a:cubicBezTo>
                  <a:pt x="2612571" y="606874"/>
                  <a:pt x="2842986" y="396417"/>
                  <a:pt x="3156857" y="282117"/>
                </a:cubicBezTo>
                <a:cubicBezTo>
                  <a:pt x="3470728" y="167817"/>
                  <a:pt x="3853543" y="53517"/>
                  <a:pt x="4201886" y="42631"/>
                </a:cubicBezTo>
                <a:cubicBezTo>
                  <a:pt x="4550229" y="31745"/>
                  <a:pt x="4985657" y="138789"/>
                  <a:pt x="5246914" y="216803"/>
                </a:cubicBezTo>
                <a:cubicBezTo>
                  <a:pt x="5508171" y="294817"/>
                  <a:pt x="5769429" y="510717"/>
                  <a:pt x="5769429" y="510717"/>
                </a:cubicBezTo>
                <a:cubicBezTo>
                  <a:pt x="5969001" y="621388"/>
                  <a:pt x="6181272" y="831845"/>
                  <a:pt x="6444343" y="880831"/>
                </a:cubicBezTo>
                <a:cubicBezTo>
                  <a:pt x="6707414" y="929817"/>
                  <a:pt x="7144657" y="897160"/>
                  <a:pt x="7347857" y="804631"/>
                </a:cubicBezTo>
                <a:cubicBezTo>
                  <a:pt x="7551057" y="712103"/>
                  <a:pt x="7632700" y="452660"/>
                  <a:pt x="7663543" y="325660"/>
                </a:cubicBezTo>
                <a:cubicBezTo>
                  <a:pt x="7694386" y="198660"/>
                  <a:pt x="7634514" y="91617"/>
                  <a:pt x="7532914" y="42631"/>
                </a:cubicBezTo>
                <a:cubicBezTo>
                  <a:pt x="7431314" y="-6355"/>
                  <a:pt x="7175500" y="-17240"/>
                  <a:pt x="7053943" y="31746"/>
                </a:cubicBezTo>
                <a:cubicBezTo>
                  <a:pt x="6932386" y="80732"/>
                  <a:pt x="6823529" y="234946"/>
                  <a:pt x="6803572" y="336546"/>
                </a:cubicBezTo>
                <a:cubicBezTo>
                  <a:pt x="6783615" y="438146"/>
                  <a:pt x="6832600" y="545189"/>
                  <a:pt x="6934200" y="641346"/>
                </a:cubicBezTo>
                <a:cubicBezTo>
                  <a:pt x="7035800" y="737503"/>
                  <a:pt x="7240815" y="860875"/>
                  <a:pt x="7413172" y="913489"/>
                </a:cubicBezTo>
                <a:cubicBezTo>
                  <a:pt x="7585529" y="966103"/>
                  <a:pt x="7772400" y="976988"/>
                  <a:pt x="7968343" y="957031"/>
                </a:cubicBezTo>
                <a:cubicBezTo>
                  <a:pt x="8164286" y="937074"/>
                  <a:pt x="8427358" y="908046"/>
                  <a:pt x="8588829" y="793746"/>
                </a:cubicBezTo>
                <a:cubicBezTo>
                  <a:pt x="8750300" y="679446"/>
                  <a:pt x="8764815" y="561517"/>
                  <a:pt x="8937172" y="467174"/>
                </a:cubicBezTo>
                <a:cubicBezTo>
                  <a:pt x="9109529" y="372831"/>
                  <a:pt x="9398001" y="240389"/>
                  <a:pt x="9622972" y="227689"/>
                </a:cubicBezTo>
                <a:cubicBezTo>
                  <a:pt x="9847943" y="214989"/>
                  <a:pt x="10056587" y="276674"/>
                  <a:pt x="10287001" y="390974"/>
                </a:cubicBezTo>
              </a:path>
            </a:pathLst>
          </a:cu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descr="A close up of a logo&#10;&#10;Description automatically generated">
            <a:extLst>
              <a:ext uri="{FF2B5EF4-FFF2-40B4-BE49-F238E27FC236}">
                <a16:creationId xmlns:a16="http://schemas.microsoft.com/office/drawing/2014/main" id="{BEB4F77A-ABC0-44F1-B0BE-33D2C5ACE6DB}"/>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 t="19379" r="51486"/>
          <a:stretch/>
        </p:blipFill>
        <p:spPr>
          <a:xfrm rot="3792582">
            <a:off x="1116053" y="1839920"/>
            <a:ext cx="421367" cy="680408"/>
          </a:xfrm>
          <a:prstGeom prst="rect">
            <a:avLst/>
          </a:prstGeom>
        </p:spPr>
      </p:pic>
      <p:pic>
        <p:nvPicPr>
          <p:cNvPr id="59" name="Picture 58" descr="A picture containing clock, drawing&#10;&#10;Description automatically generated">
            <a:extLst>
              <a:ext uri="{FF2B5EF4-FFF2-40B4-BE49-F238E27FC236}">
                <a16:creationId xmlns:a16="http://schemas.microsoft.com/office/drawing/2014/main" id="{99CED662-7E7C-4587-AEF9-6B167C2D6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0640">
            <a:off x="10260140" y="1655540"/>
            <a:ext cx="1752098" cy="1020063"/>
          </a:xfrm>
          <a:prstGeom prst="rect">
            <a:avLst/>
          </a:prstGeom>
        </p:spPr>
      </p:pic>
      <p:pic>
        <p:nvPicPr>
          <p:cNvPr id="60" name="Picture 59" descr="A close up of a logo&#10;&#10;Description automatically generated">
            <a:extLst>
              <a:ext uri="{FF2B5EF4-FFF2-40B4-BE49-F238E27FC236}">
                <a16:creationId xmlns:a16="http://schemas.microsoft.com/office/drawing/2014/main" id="{4ECC9021-5AC4-4FC0-A097-D7AFE424DC1F}"/>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4751" b="19378"/>
          <a:stretch/>
        </p:blipFill>
        <p:spPr>
          <a:xfrm rot="4196297">
            <a:off x="1556656" y="1990241"/>
            <a:ext cx="478972" cy="679128"/>
          </a:xfrm>
          <a:prstGeom prst="rect">
            <a:avLst/>
          </a:prstGeom>
        </p:spPr>
      </p:pic>
      <p:pic>
        <p:nvPicPr>
          <p:cNvPr id="61" name="Picture 60" descr="A close up of a logo&#10;&#10;Description automatically generated">
            <a:extLst>
              <a:ext uri="{FF2B5EF4-FFF2-40B4-BE49-F238E27FC236}">
                <a16:creationId xmlns:a16="http://schemas.microsoft.com/office/drawing/2014/main" id="{42459B06-A35C-4F9C-8F9F-46711FACE195}"/>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 t="19379" r="51486"/>
          <a:stretch/>
        </p:blipFill>
        <p:spPr>
          <a:xfrm rot="5050083">
            <a:off x="4345534" y="1659150"/>
            <a:ext cx="421367" cy="680408"/>
          </a:xfrm>
          <a:prstGeom prst="rect">
            <a:avLst/>
          </a:prstGeom>
        </p:spPr>
      </p:pic>
      <p:pic>
        <p:nvPicPr>
          <p:cNvPr id="62" name="Picture 61" descr="A close up of a logo&#10;&#10;Description automatically generated">
            <a:extLst>
              <a:ext uri="{FF2B5EF4-FFF2-40B4-BE49-F238E27FC236}">
                <a16:creationId xmlns:a16="http://schemas.microsoft.com/office/drawing/2014/main" id="{C3C81F21-6C74-4E8F-AB46-57E0D7C31AEC}"/>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4751" b="19378"/>
          <a:stretch/>
        </p:blipFill>
        <p:spPr>
          <a:xfrm rot="6073064">
            <a:off x="4696397" y="1961570"/>
            <a:ext cx="478972" cy="679128"/>
          </a:xfrm>
          <a:prstGeom prst="rect">
            <a:avLst/>
          </a:prstGeom>
        </p:spPr>
      </p:pic>
    </p:spTree>
    <p:custDataLst>
      <p:tags r:id="rId1"/>
    </p:custDataLst>
    <p:extLst>
      <p:ext uri="{BB962C8B-B14F-4D97-AF65-F5344CB8AC3E}">
        <p14:creationId xmlns:p14="http://schemas.microsoft.com/office/powerpoint/2010/main" val="3290613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953328" y="2027035"/>
            <a:ext cx="6238671" cy="2387600"/>
          </a:xfrm>
        </p:spPr>
        <p:txBody>
          <a:bodyPr>
            <a:noAutofit/>
          </a:bodyPr>
          <a:lstStyle/>
          <a:p>
            <a:r>
              <a:rPr lang="en-GB" sz="6600">
                <a:solidFill>
                  <a:schemeClr val="accent5"/>
                </a:solidFill>
              </a:rPr>
              <a:t>GAMES: </a:t>
            </a:r>
            <a:br>
              <a:rPr lang="en-GB" sz="6600">
                <a:solidFill>
                  <a:schemeClr val="accent5"/>
                </a:solidFill>
              </a:rPr>
            </a:br>
            <a:r>
              <a:rPr lang="en-GB" sz="6600">
                <a:solidFill>
                  <a:schemeClr val="accent5"/>
                </a:solidFill>
              </a:rPr>
              <a:t>WHAT, WHEN </a:t>
            </a:r>
            <a:br>
              <a:rPr lang="en-GB" sz="6600">
                <a:solidFill>
                  <a:schemeClr val="accent5"/>
                </a:solidFill>
              </a:rPr>
            </a:br>
            <a:r>
              <a:rPr lang="en-GB" sz="6600">
                <a:solidFill>
                  <a:schemeClr val="accent5"/>
                </a:solidFill>
              </a:rPr>
              <a:t>AND HOW?</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a:t>YEAR 8 / LESSON 1</a:t>
            </a:r>
          </a:p>
        </p:txBody>
      </p:sp>
      <p:pic>
        <p:nvPicPr>
          <p:cNvPr id="3" name="Picture 2" descr="A picture containing man, people, group, woman&#10;&#10;Description automatically generated">
            <a:extLst>
              <a:ext uri="{FF2B5EF4-FFF2-40B4-BE49-F238E27FC236}">
                <a16:creationId xmlns:a16="http://schemas.microsoft.com/office/drawing/2014/main" id="{97F2F07D-35F8-46A2-ADFC-C054F4D07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12" y="350196"/>
            <a:ext cx="6507804" cy="6507804"/>
          </a:xfrm>
          <a:prstGeom prst="rect">
            <a:avLst/>
          </a:prstGeom>
        </p:spPr>
      </p:pic>
      <p:sp>
        <p:nvSpPr>
          <p:cNvPr id="6" name="TextBox 5">
            <a:extLst>
              <a:ext uri="{FF2B5EF4-FFF2-40B4-BE49-F238E27FC236}">
                <a16:creationId xmlns:a16="http://schemas.microsoft.com/office/drawing/2014/main" id="{0C2DADDA-2F20-45AD-83A7-21A3313BB18E}"/>
              </a:ext>
            </a:extLst>
          </p:cNvPr>
          <p:cNvSpPr txBox="1"/>
          <p:nvPr/>
        </p:nvSpPr>
        <p:spPr>
          <a:xfrm>
            <a:off x="257175" y="6667500"/>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V1.0/August 21</a:t>
            </a:r>
            <a:endParaRPr lang="en-US" sz="900"/>
          </a:p>
        </p:txBody>
      </p:sp>
    </p:spTree>
    <p:custDataLst>
      <p:tags r:id="rId1"/>
    </p:custDataLst>
    <p:extLst>
      <p:ext uri="{BB962C8B-B14F-4D97-AF65-F5344CB8AC3E}">
        <p14:creationId xmlns:p14="http://schemas.microsoft.com/office/powerpoint/2010/main" val="901312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199115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D182E42-D181-4705-A551-015B0ABCE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9540A340-21EB-4A8B-A00A-006ABA0C68A6}"/>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64668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small, table, computer&#10;&#10;Description automatically generated">
            <a:extLst>
              <a:ext uri="{FF2B5EF4-FFF2-40B4-BE49-F238E27FC236}">
                <a16:creationId xmlns:a16="http://schemas.microsoft.com/office/drawing/2014/main" id="{22B49B37-779B-4C28-9718-180C09570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8002829" cy="6858000"/>
          </a:xfrm>
          <a:prstGeom prst="rect">
            <a:avLst/>
          </a:prstGeom>
        </p:spPr>
      </p:pic>
      <p:sp>
        <p:nvSpPr>
          <p:cNvPr id="7" name="Rectangle 6">
            <a:extLst>
              <a:ext uri="{FF2B5EF4-FFF2-40B4-BE49-F238E27FC236}">
                <a16:creationId xmlns:a16="http://schemas.microsoft.com/office/drawing/2014/main" id="{3D43D1A7-DEFA-41E7-9D6E-C9FA9ED1A59D}"/>
              </a:ext>
            </a:extLst>
          </p:cNvPr>
          <p:cNvSpPr/>
          <p:nvPr/>
        </p:nvSpPr>
        <p:spPr>
          <a:xfrm rot="5400000" flipH="1">
            <a:off x="4724414" y="3579586"/>
            <a:ext cx="5457217" cy="109961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4678594-7F69-4F86-A065-D6A4F52403CD}"/>
              </a:ext>
            </a:extLst>
          </p:cNvPr>
          <p:cNvSpPr/>
          <p:nvPr/>
        </p:nvSpPr>
        <p:spPr>
          <a:xfrm rot="5400000" flipH="1">
            <a:off x="7378836" y="220070"/>
            <a:ext cx="1072822" cy="1099610"/>
          </a:xfrm>
          <a:prstGeom prst="rect">
            <a:avLst/>
          </a:prstGeom>
          <a:gradFill>
            <a:gsLst>
              <a:gs pos="0">
                <a:schemeClr val="accent2"/>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41660" y="1595337"/>
            <a:ext cx="4750339" cy="2387600"/>
          </a:xfrm>
        </p:spPr>
        <p:txBody>
          <a:bodyPr>
            <a:noAutofit/>
          </a:bodyPr>
          <a:lstStyle/>
          <a:p>
            <a:r>
              <a:rPr lang="en-GB" sz="6600">
                <a:solidFill>
                  <a:schemeClr val="accent5"/>
                </a:solidFill>
              </a:rPr>
              <a:t>ESPORTS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41660" y="4075012"/>
            <a:ext cx="4750339" cy="1154788"/>
          </a:xfrm>
        </p:spPr>
        <p:txBody>
          <a:bodyPr/>
          <a:lstStyle/>
          <a:p>
            <a:r>
              <a:rPr lang="en-GB"/>
              <a:t>YEAR 8 / LESSON 3</a:t>
            </a:r>
          </a:p>
        </p:txBody>
      </p:sp>
    </p:spTree>
    <p:custDataLst>
      <p:tags r:id="rId1"/>
    </p:custDataLst>
    <p:extLst>
      <p:ext uri="{BB962C8B-B14F-4D97-AF65-F5344CB8AC3E}">
        <p14:creationId xmlns:p14="http://schemas.microsoft.com/office/powerpoint/2010/main" val="2941784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table, bunch, different&#10;&#10;Description automatically generated">
            <a:extLst>
              <a:ext uri="{FF2B5EF4-FFF2-40B4-BE49-F238E27FC236}">
                <a16:creationId xmlns:a16="http://schemas.microsoft.com/office/drawing/2014/main" id="{5551C43A-FE46-4ACD-8025-9AAF53331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186" y="384107"/>
            <a:ext cx="7488814" cy="5923152"/>
          </a:xfrm>
          <a:prstGeom prst="rect">
            <a:avLst/>
          </a:prstGeom>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302450" y="1479055"/>
            <a:ext cx="4400736"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302450" y="3455989"/>
            <a:ext cx="4318188" cy="2215238"/>
          </a:xfrm>
        </p:spPr>
        <p:txBody>
          <a:bodyPr>
            <a:normAutofit/>
          </a:bodyPr>
          <a:lstStyle/>
          <a:p>
            <a:r>
              <a:rPr lang="en-GB">
                <a:solidFill>
                  <a:schemeClr val="tx1"/>
                </a:solidFill>
              </a:rPr>
              <a:t>Is Esports a positive career choice? Consider the role of a professional athlete.  Investigate the opportunities presented and the potential risks associated with it and debate.</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8 / LESSON 3</a:t>
            </a:r>
          </a:p>
        </p:txBody>
      </p:sp>
    </p:spTree>
    <p:custDataLst>
      <p:tags r:id="rId1"/>
    </p:custDataLst>
    <p:extLst>
      <p:ext uri="{BB962C8B-B14F-4D97-AF65-F5344CB8AC3E}">
        <p14:creationId xmlns:p14="http://schemas.microsoft.com/office/powerpoint/2010/main" val="1421691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a:t>To be able to identify the risks and benefits of professional gaming</a:t>
            </a:r>
          </a:p>
          <a:p>
            <a:pPr lvl="0" fontAlgn="base"/>
            <a:r>
              <a:rPr lang="en-GB" sz="2400"/>
              <a:t>To be able to research a topic and form an argument</a:t>
            </a:r>
          </a:p>
          <a:p>
            <a:pPr lvl="0" fontAlgn="base"/>
            <a:r>
              <a:rPr lang="en-GB" sz="2400"/>
              <a:t>To be able to debate based on a particular argument or viewpoint</a:t>
            </a:r>
          </a:p>
          <a:p>
            <a:pPr lvl="0" fontAlgn="base"/>
            <a:r>
              <a:rPr lang="en-GB" sz="2400"/>
              <a:t>To be able to recognise how to look after physical and mental wellbeing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37983" y="2607013"/>
            <a:ext cx="3183956" cy="3393899"/>
          </a:xfrm>
          <a:prstGeom prst="rect">
            <a:avLst/>
          </a:prstGeom>
        </p:spPr>
      </p:pic>
    </p:spTree>
    <p:custDataLst>
      <p:tags r:id="rId1"/>
    </p:custDataLst>
    <p:extLst>
      <p:ext uri="{BB962C8B-B14F-4D97-AF65-F5344CB8AC3E}">
        <p14:creationId xmlns:p14="http://schemas.microsoft.com/office/powerpoint/2010/main" val="216238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vert="horz" lIns="91440" tIns="45720" rIns="91440" bIns="45720" rtlCol="0" anchor="t">
            <a:normAutofit/>
          </a:bodyPr>
          <a:lstStyle/>
          <a:p>
            <a:pPr lvl="0"/>
            <a:r>
              <a:rPr lang="en-GB" sz="2400"/>
              <a:t>I can recognise the benefits and risks of professional gaming</a:t>
            </a:r>
          </a:p>
          <a:p>
            <a:r>
              <a:rPr lang="en-GB" sz="2400"/>
              <a:t>I can research</a:t>
            </a:r>
            <a:r>
              <a:rPr lang="en-GB" sz="2400">
                <a:solidFill>
                  <a:srgbClr val="000000"/>
                </a:solidFill>
                <a:effectLst/>
                <a:ea typeface="Times New Roman" panose="02020603050405020304" pitchFamily="18" charset="0"/>
                <a:cs typeface="Calibri Light"/>
              </a:rPr>
              <a:t> information effectively to investigate issues</a:t>
            </a:r>
            <a:endParaRPr lang="en-GB" sz="2400">
              <a:solidFill>
                <a:srgbClr val="000000"/>
              </a:solidFill>
              <a:ea typeface="Times New Roman" panose="02020603050405020304" pitchFamily="18" charset="0"/>
              <a:cs typeface="Calibri Light"/>
            </a:endParaRPr>
          </a:p>
          <a:p>
            <a:pPr lvl="0"/>
            <a:r>
              <a:rPr lang="en-GB" sz="2400"/>
              <a:t>I can use information to form an argument</a:t>
            </a:r>
          </a:p>
          <a:p>
            <a:r>
              <a:rPr lang="en-GB" sz="2400"/>
              <a:t>I can work effectively with others as part of a team and </a:t>
            </a:r>
            <a:endParaRPr lang="en-GB" sz="2400">
              <a:cs typeface="Calibri"/>
            </a:endParaRPr>
          </a:p>
          <a:p>
            <a:pPr marL="0" indent="0">
              <a:buNone/>
            </a:pPr>
            <a:r>
              <a:rPr lang="en-GB" sz="2400"/>
              <a:t>   participate in a debate</a:t>
            </a:r>
            <a:endParaRPr lang="en-GB" sz="2400">
              <a:cs typeface="Calibri"/>
            </a:endParaRPr>
          </a:p>
          <a:p>
            <a:pPr lvl="0"/>
            <a:r>
              <a:rPr lang="en-GB" sz="2400"/>
              <a:t>I can suggest options to support physical and mental well being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442" y="2947203"/>
            <a:ext cx="3349557" cy="3075737"/>
          </a:xfrm>
          <a:prstGeom prst="rect">
            <a:avLst/>
          </a:prstGeom>
        </p:spPr>
      </p:pic>
    </p:spTree>
    <p:custDataLst>
      <p:tags r:id="rId1"/>
    </p:custDataLst>
    <p:extLst>
      <p:ext uri="{BB962C8B-B14F-4D97-AF65-F5344CB8AC3E}">
        <p14:creationId xmlns:p14="http://schemas.microsoft.com/office/powerpoint/2010/main" val="871396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ESPORTS?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graphicFrame>
        <p:nvGraphicFramePr>
          <p:cNvPr id="18" name="Content Placeholder 5">
            <a:extLst>
              <a:ext uri="{FF2B5EF4-FFF2-40B4-BE49-F238E27FC236}">
                <a16:creationId xmlns:a16="http://schemas.microsoft.com/office/drawing/2014/main" id="{432D14AE-34D9-403E-9D40-E81A684E2E1F}"/>
              </a:ext>
            </a:extLst>
          </p:cNvPr>
          <p:cNvGraphicFramePr>
            <a:graphicFrameLocks noGrp="1"/>
          </p:cNvGraphicFramePr>
          <p:nvPr>
            <p:ph idx="1"/>
            <p:extLst>
              <p:ext uri="{D42A27DB-BD31-4B8C-83A1-F6EECF244321}">
                <p14:modId xmlns:p14="http://schemas.microsoft.com/office/powerpoint/2010/main" val="2344876982"/>
              </p:ext>
            </p:extLst>
          </p:nvPr>
        </p:nvGraphicFramePr>
        <p:xfrm>
          <a:off x="248967" y="1830180"/>
          <a:ext cx="5723054" cy="451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computer, clock&#10;&#10;Description automatically generated">
            <a:extLst>
              <a:ext uri="{FF2B5EF4-FFF2-40B4-BE49-F238E27FC236}">
                <a16:creationId xmlns:a16="http://schemas.microsoft.com/office/drawing/2014/main" id="{DB9AC806-1E42-41E4-87E5-DEB478F58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66138" y="932231"/>
            <a:ext cx="5925862" cy="5342109"/>
          </a:xfrm>
          <a:prstGeom prst="rect">
            <a:avLst/>
          </a:prstGeom>
        </p:spPr>
      </p:pic>
    </p:spTree>
    <p:custDataLst>
      <p:tags r:id="rId1"/>
    </p:custDataLst>
    <p:extLst>
      <p:ext uri="{BB962C8B-B14F-4D97-AF65-F5344CB8AC3E}">
        <p14:creationId xmlns:p14="http://schemas.microsoft.com/office/powerpoint/2010/main" val="43916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ESPORTS WORTH?</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sp>
        <p:nvSpPr>
          <p:cNvPr id="6" name="Rectangle: Rounded Corners 5">
            <a:extLst>
              <a:ext uri="{FF2B5EF4-FFF2-40B4-BE49-F238E27FC236}">
                <a16:creationId xmlns:a16="http://schemas.microsoft.com/office/drawing/2014/main" id="{C6D5F03A-B2A7-41B1-BDD0-E416F8E232CA}"/>
              </a:ext>
            </a:extLst>
          </p:cNvPr>
          <p:cNvSpPr/>
          <p:nvPr/>
        </p:nvSpPr>
        <p:spPr>
          <a:xfrm>
            <a:off x="4639304" y="1472364"/>
            <a:ext cx="2703120" cy="394515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9AFB7EDA-DAA5-4801-961C-28E064B2F1A7}"/>
              </a:ext>
            </a:extLst>
          </p:cNvPr>
          <p:cNvSpPr/>
          <p:nvPr/>
        </p:nvSpPr>
        <p:spPr>
          <a:xfrm>
            <a:off x="8100048" y="1477928"/>
            <a:ext cx="2703120" cy="394515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901C04C-42AD-41A4-A340-5EC82236C131}"/>
              </a:ext>
            </a:extLst>
          </p:cNvPr>
          <p:cNvSpPr/>
          <p:nvPr/>
        </p:nvSpPr>
        <p:spPr>
          <a:xfrm>
            <a:off x="1178560" y="1472364"/>
            <a:ext cx="2703120" cy="3945154"/>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F650F17-485A-4A0C-9386-F169449FDC52}"/>
              </a:ext>
            </a:extLst>
          </p:cNvPr>
          <p:cNvSpPr txBox="1"/>
          <p:nvPr/>
        </p:nvSpPr>
        <p:spPr>
          <a:xfrm>
            <a:off x="8249919" y="3379137"/>
            <a:ext cx="2442225" cy="707886"/>
          </a:xfrm>
          <a:prstGeom prst="rect">
            <a:avLst/>
          </a:prstGeom>
          <a:noFill/>
        </p:spPr>
        <p:txBody>
          <a:bodyPr wrap="square" rtlCol="0">
            <a:spAutoFit/>
          </a:bodyPr>
          <a:lstStyle/>
          <a:p>
            <a:pPr algn="ctr"/>
            <a:r>
              <a:rPr lang="en-US" sz="2000" b="1">
                <a:solidFill>
                  <a:schemeClr val="bg1"/>
                </a:solidFill>
                <a:latin typeface="Quattrocento Sans" panose="020B0502050000020003"/>
              </a:rPr>
              <a:t>Highest earning player</a:t>
            </a:r>
            <a:endParaRPr lang="en-GB" sz="2000" b="1">
              <a:solidFill>
                <a:schemeClr val="bg1"/>
              </a:solidFill>
              <a:latin typeface="Quattrocento Sans" panose="020B0502050000020003"/>
            </a:endParaRPr>
          </a:p>
        </p:txBody>
      </p:sp>
      <p:sp>
        <p:nvSpPr>
          <p:cNvPr id="11" name="TextBox 10">
            <a:extLst>
              <a:ext uri="{FF2B5EF4-FFF2-40B4-BE49-F238E27FC236}">
                <a16:creationId xmlns:a16="http://schemas.microsoft.com/office/drawing/2014/main" id="{38890F31-CC7D-434A-8B6D-CA2B777FE185}"/>
              </a:ext>
            </a:extLst>
          </p:cNvPr>
          <p:cNvSpPr txBox="1"/>
          <p:nvPr/>
        </p:nvSpPr>
        <p:spPr>
          <a:xfrm>
            <a:off x="1194251" y="3317582"/>
            <a:ext cx="2703120" cy="707886"/>
          </a:xfrm>
          <a:prstGeom prst="rect">
            <a:avLst/>
          </a:prstGeom>
          <a:noFill/>
        </p:spPr>
        <p:txBody>
          <a:bodyPr wrap="square" rtlCol="0">
            <a:spAutoFit/>
          </a:bodyPr>
          <a:lstStyle/>
          <a:p>
            <a:pPr algn="ctr"/>
            <a:r>
              <a:rPr lang="en-US" sz="2000" b="1">
                <a:solidFill>
                  <a:schemeClr val="bg1"/>
                </a:solidFill>
                <a:latin typeface="Quattrocento Sans" panose="020B0502050000020003"/>
              </a:rPr>
              <a:t>Global Esports audience</a:t>
            </a:r>
            <a:endParaRPr lang="en-GB" sz="2000" b="1">
              <a:solidFill>
                <a:schemeClr val="bg1"/>
              </a:solidFill>
              <a:latin typeface="Quattrocento Sans" panose="020B0502050000020003"/>
            </a:endParaRPr>
          </a:p>
        </p:txBody>
      </p:sp>
      <p:sp>
        <p:nvSpPr>
          <p:cNvPr id="12" name="TextBox 11">
            <a:extLst>
              <a:ext uri="{FF2B5EF4-FFF2-40B4-BE49-F238E27FC236}">
                <a16:creationId xmlns:a16="http://schemas.microsoft.com/office/drawing/2014/main" id="{C25B2683-CF6C-4257-AB76-10476F2BECD9}"/>
              </a:ext>
            </a:extLst>
          </p:cNvPr>
          <p:cNvSpPr txBox="1"/>
          <p:nvPr/>
        </p:nvSpPr>
        <p:spPr>
          <a:xfrm>
            <a:off x="4725944" y="3371644"/>
            <a:ext cx="2529840" cy="707886"/>
          </a:xfrm>
          <a:prstGeom prst="rect">
            <a:avLst/>
          </a:prstGeom>
          <a:noFill/>
        </p:spPr>
        <p:txBody>
          <a:bodyPr wrap="square" lIns="91440" tIns="45720" rIns="91440" bIns="45720" anchor="t">
            <a:spAutoFit/>
          </a:bodyPr>
          <a:lstStyle/>
          <a:p>
            <a:pPr algn="ctr"/>
            <a:r>
              <a:rPr lang="en-US" sz="2000" b="1">
                <a:solidFill>
                  <a:schemeClr val="bg1"/>
                </a:solidFill>
                <a:latin typeface="Quattrocento Sans" panose="020B0502050000020003"/>
              </a:rPr>
              <a:t>The prize pool for the International DotA 2</a:t>
            </a:r>
            <a:endParaRPr lang="en-GB" sz="2000" b="1">
              <a:solidFill>
                <a:schemeClr val="bg1"/>
              </a:solidFill>
              <a:latin typeface="Quattrocento Sans" panose="020B0502050000020003"/>
            </a:endParaRPr>
          </a:p>
        </p:txBody>
      </p:sp>
      <p:pic>
        <p:nvPicPr>
          <p:cNvPr id="13" name="Picture 12" descr="A close up of a logo&#10;&#10;Description automatically generated">
            <a:extLst>
              <a:ext uri="{FF2B5EF4-FFF2-40B4-BE49-F238E27FC236}">
                <a16:creationId xmlns:a16="http://schemas.microsoft.com/office/drawing/2014/main" id="{8EB912CE-4156-435A-B2A1-058EF4FA9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668" y="1350665"/>
            <a:ext cx="619341" cy="535393"/>
          </a:xfrm>
          <a:prstGeom prst="rect">
            <a:avLst/>
          </a:prstGeom>
        </p:spPr>
      </p:pic>
      <p:pic>
        <p:nvPicPr>
          <p:cNvPr id="14" name="Picture 13" descr="A close up of a logo&#10;&#10;Description automatically generated">
            <a:extLst>
              <a:ext uri="{FF2B5EF4-FFF2-40B4-BE49-F238E27FC236}">
                <a16:creationId xmlns:a16="http://schemas.microsoft.com/office/drawing/2014/main" id="{9D06AC10-5817-45F3-AB1D-6A42E476C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614" y="1305930"/>
            <a:ext cx="619341" cy="535393"/>
          </a:xfrm>
          <a:prstGeom prst="rect">
            <a:avLst/>
          </a:prstGeom>
        </p:spPr>
      </p:pic>
      <p:pic>
        <p:nvPicPr>
          <p:cNvPr id="15" name="Picture 14" descr="A close up of a logo&#10;&#10;Description automatically generated">
            <a:extLst>
              <a:ext uri="{FF2B5EF4-FFF2-40B4-BE49-F238E27FC236}">
                <a16:creationId xmlns:a16="http://schemas.microsoft.com/office/drawing/2014/main" id="{B7B28EC0-C1C7-4226-8B0B-F53FB0C76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029" y="1305929"/>
            <a:ext cx="619341" cy="535393"/>
          </a:xfrm>
          <a:prstGeom prst="rect">
            <a:avLst/>
          </a:prstGeom>
        </p:spPr>
      </p:pic>
      <p:pic>
        <p:nvPicPr>
          <p:cNvPr id="16" name="Graphic 15" descr="Target Audience with solid fill">
            <a:extLst>
              <a:ext uri="{FF2B5EF4-FFF2-40B4-BE49-F238E27FC236}">
                <a16:creationId xmlns:a16="http://schemas.microsoft.com/office/drawing/2014/main" id="{A79C5E4D-1594-41F8-843E-0C07C436D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5720" y="1427419"/>
            <a:ext cx="1420182" cy="1420182"/>
          </a:xfrm>
          <a:prstGeom prst="rect">
            <a:avLst/>
          </a:prstGeom>
        </p:spPr>
      </p:pic>
      <p:sp>
        <p:nvSpPr>
          <p:cNvPr id="17" name="TextBox 16">
            <a:extLst>
              <a:ext uri="{FF2B5EF4-FFF2-40B4-BE49-F238E27FC236}">
                <a16:creationId xmlns:a16="http://schemas.microsoft.com/office/drawing/2014/main" id="{19C8DCE4-0790-491A-BE10-2855F165E033}"/>
              </a:ext>
            </a:extLst>
          </p:cNvPr>
          <p:cNvSpPr txBox="1"/>
          <p:nvPr/>
        </p:nvSpPr>
        <p:spPr>
          <a:xfrm>
            <a:off x="1351280" y="2750663"/>
            <a:ext cx="2458720" cy="492443"/>
          </a:xfrm>
          <a:prstGeom prst="rect">
            <a:avLst/>
          </a:prstGeom>
          <a:noFill/>
        </p:spPr>
        <p:txBody>
          <a:bodyPr wrap="square" rtlCol="0">
            <a:spAutoFit/>
          </a:bodyPr>
          <a:lstStyle/>
          <a:p>
            <a:pPr algn="ctr"/>
            <a:r>
              <a:rPr lang="en-GB" sz="2600" b="1">
                <a:solidFill>
                  <a:schemeClr val="bg1"/>
                </a:solidFill>
                <a:latin typeface="Quattrocento Sans" panose="020B0502050000020003"/>
              </a:rPr>
              <a:t>398.8 Million</a:t>
            </a:r>
          </a:p>
        </p:txBody>
      </p:sp>
      <p:pic>
        <p:nvPicPr>
          <p:cNvPr id="18" name="Graphic 17" descr="Trophy with solid fill">
            <a:extLst>
              <a:ext uri="{FF2B5EF4-FFF2-40B4-BE49-F238E27FC236}">
                <a16:creationId xmlns:a16="http://schemas.microsoft.com/office/drawing/2014/main" id="{B8AE0F90-0981-44A4-9F44-900339DE3C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57186" y="1542843"/>
            <a:ext cx="1401226" cy="1401226"/>
          </a:xfrm>
          <a:prstGeom prst="rect">
            <a:avLst/>
          </a:prstGeom>
        </p:spPr>
      </p:pic>
      <p:sp>
        <p:nvSpPr>
          <p:cNvPr id="19" name="TextBox 18">
            <a:extLst>
              <a:ext uri="{FF2B5EF4-FFF2-40B4-BE49-F238E27FC236}">
                <a16:creationId xmlns:a16="http://schemas.microsoft.com/office/drawing/2014/main" id="{90ACE70A-2F5C-4143-98BD-60BC8FB48814}"/>
              </a:ext>
            </a:extLst>
          </p:cNvPr>
          <p:cNvSpPr txBox="1"/>
          <p:nvPr/>
        </p:nvSpPr>
        <p:spPr>
          <a:xfrm>
            <a:off x="4506745" y="2781677"/>
            <a:ext cx="3135897" cy="492443"/>
          </a:xfrm>
          <a:prstGeom prst="rect">
            <a:avLst/>
          </a:prstGeom>
          <a:noFill/>
        </p:spPr>
        <p:txBody>
          <a:bodyPr wrap="square" lIns="91440" tIns="45720" rIns="91440" bIns="45720" anchor="t">
            <a:spAutoFit/>
          </a:bodyPr>
          <a:lstStyle/>
          <a:p>
            <a:pPr algn="ctr"/>
            <a:r>
              <a:rPr lang="en-GB" sz="2600" b="1">
                <a:solidFill>
                  <a:schemeClr val="bg1"/>
                </a:solidFill>
                <a:latin typeface="Quattrocento Sans" panose="020B0502050000020003"/>
              </a:rPr>
              <a:t>$40 Million </a:t>
            </a:r>
          </a:p>
        </p:txBody>
      </p:sp>
      <p:pic>
        <p:nvPicPr>
          <p:cNvPr id="20" name="Graphic 19" descr="Game controller with solid fill">
            <a:extLst>
              <a:ext uri="{FF2B5EF4-FFF2-40B4-BE49-F238E27FC236}">
                <a16:creationId xmlns:a16="http://schemas.microsoft.com/office/drawing/2014/main" id="{F4D4589B-012D-45EE-8D65-6B86A51482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04301" y="1411073"/>
            <a:ext cx="1496865" cy="1496865"/>
          </a:xfrm>
          <a:prstGeom prst="rect">
            <a:avLst/>
          </a:prstGeom>
        </p:spPr>
      </p:pic>
      <p:sp>
        <p:nvSpPr>
          <p:cNvPr id="21" name="TextBox 20">
            <a:extLst>
              <a:ext uri="{FF2B5EF4-FFF2-40B4-BE49-F238E27FC236}">
                <a16:creationId xmlns:a16="http://schemas.microsoft.com/office/drawing/2014/main" id="{4ACD2D72-2B08-4200-8CE7-C490B65739A7}"/>
              </a:ext>
            </a:extLst>
          </p:cNvPr>
          <p:cNvSpPr txBox="1"/>
          <p:nvPr/>
        </p:nvSpPr>
        <p:spPr>
          <a:xfrm>
            <a:off x="8117353" y="2731485"/>
            <a:ext cx="2736322" cy="492443"/>
          </a:xfrm>
          <a:prstGeom prst="rect">
            <a:avLst/>
          </a:prstGeom>
          <a:noFill/>
        </p:spPr>
        <p:txBody>
          <a:bodyPr wrap="square">
            <a:spAutoFit/>
          </a:bodyPr>
          <a:lstStyle/>
          <a:p>
            <a:pPr algn="ctr"/>
            <a:r>
              <a:rPr lang="en-GB" sz="2600" b="1">
                <a:solidFill>
                  <a:schemeClr val="bg1"/>
                </a:solidFill>
                <a:latin typeface="Quattrocento Sans" panose="020B0502050000020003"/>
              </a:rPr>
              <a:t>$8.4 Million </a:t>
            </a:r>
          </a:p>
        </p:txBody>
      </p:sp>
      <p:sp>
        <p:nvSpPr>
          <p:cNvPr id="22" name="TextBox 21">
            <a:extLst>
              <a:ext uri="{FF2B5EF4-FFF2-40B4-BE49-F238E27FC236}">
                <a16:creationId xmlns:a16="http://schemas.microsoft.com/office/drawing/2014/main" id="{E9F9467E-246A-46B0-A56F-D077CC62EDDC}"/>
              </a:ext>
            </a:extLst>
          </p:cNvPr>
          <p:cNvSpPr txBox="1"/>
          <p:nvPr/>
        </p:nvSpPr>
        <p:spPr>
          <a:xfrm>
            <a:off x="1145358" y="4841999"/>
            <a:ext cx="2703120" cy="400110"/>
          </a:xfrm>
          <a:prstGeom prst="rect">
            <a:avLst/>
          </a:prstGeom>
          <a:noFill/>
        </p:spPr>
        <p:txBody>
          <a:bodyPr wrap="square" rtlCol="0">
            <a:spAutoFit/>
          </a:bodyPr>
          <a:lstStyle/>
          <a:p>
            <a:pPr algn="ctr"/>
            <a:r>
              <a:rPr lang="en-GB" sz="2000" b="1">
                <a:solidFill>
                  <a:schemeClr val="bg1"/>
                </a:solidFill>
                <a:latin typeface="Quattrocento Sans" panose="020B0502050000020003"/>
              </a:rPr>
              <a:t>Source: </a:t>
            </a:r>
            <a:r>
              <a:rPr lang="en-GB" sz="2000" b="1">
                <a:solidFill>
                  <a:schemeClr val="tx2">
                    <a:lumMod val="40000"/>
                    <a:lumOff val="60000"/>
                  </a:schemeClr>
                </a:solidFill>
                <a:latin typeface="Quattrocento Sans" panose="020B0502050000020003"/>
                <a:hlinkClick r:id="rId10">
                  <a:extLst>
                    <a:ext uri="{A12FA001-AC4F-418D-AE19-62706E023703}">
                      <ahyp:hlinkClr xmlns:ahyp="http://schemas.microsoft.com/office/drawing/2018/hyperlinkcolor" val="tx"/>
                    </a:ext>
                  </a:extLst>
                </a:hlinkClick>
              </a:rPr>
              <a:t>statista</a:t>
            </a:r>
            <a:endParaRPr lang="en-GB" sz="2000" b="1">
              <a:solidFill>
                <a:schemeClr val="tx2">
                  <a:lumMod val="40000"/>
                  <a:lumOff val="60000"/>
                </a:schemeClr>
              </a:solidFill>
              <a:latin typeface="Quattrocento Sans" panose="020B0502050000020003"/>
            </a:endParaRPr>
          </a:p>
        </p:txBody>
      </p:sp>
      <p:sp>
        <p:nvSpPr>
          <p:cNvPr id="23" name="TextBox 22">
            <a:extLst>
              <a:ext uri="{FF2B5EF4-FFF2-40B4-BE49-F238E27FC236}">
                <a16:creationId xmlns:a16="http://schemas.microsoft.com/office/drawing/2014/main" id="{2001C6CE-2C69-44CA-BCE3-59180248F349}"/>
              </a:ext>
            </a:extLst>
          </p:cNvPr>
          <p:cNvSpPr txBox="1"/>
          <p:nvPr/>
        </p:nvSpPr>
        <p:spPr>
          <a:xfrm>
            <a:off x="4623613" y="4669465"/>
            <a:ext cx="2703120" cy="707886"/>
          </a:xfrm>
          <a:prstGeom prst="rect">
            <a:avLst/>
          </a:prstGeom>
          <a:noFill/>
        </p:spPr>
        <p:txBody>
          <a:bodyPr wrap="square" lIns="91440" tIns="45720" rIns="91440" bIns="45720" rtlCol="0" anchor="t">
            <a:spAutoFit/>
          </a:bodyPr>
          <a:lstStyle/>
          <a:p>
            <a:pPr algn="ctr"/>
            <a:r>
              <a:rPr lang="en-GB" sz="2000" b="1">
                <a:solidFill>
                  <a:schemeClr val="bg1"/>
                </a:solidFill>
                <a:latin typeface="Quattrocento Sans" panose="020B0502050000020003"/>
              </a:rPr>
              <a:t>Source: </a:t>
            </a:r>
            <a:r>
              <a:rPr lang="en-GB" sz="2000" b="1">
                <a:solidFill>
                  <a:schemeClr val="bg2">
                    <a:lumMod val="75000"/>
                  </a:schemeClr>
                </a:solidFill>
                <a:ea typeface="+mn-lt"/>
                <a:cs typeface="+mn-lt"/>
                <a:hlinkClick r:id="rId11">
                  <a:extLst>
                    <a:ext uri="{A12FA001-AC4F-418D-AE19-62706E023703}">
                      <ahyp:hlinkClr xmlns:ahyp="http://schemas.microsoft.com/office/drawing/2018/hyperlinkcolor" val="tx"/>
                    </a:ext>
                  </a:extLst>
                </a:hlinkClick>
              </a:rPr>
              <a:t>Guinness World Records</a:t>
            </a:r>
            <a:endParaRPr lang="en-GB" sz="2000" b="1">
              <a:solidFill>
                <a:schemeClr val="bg2">
                  <a:lumMod val="75000"/>
                </a:schemeClr>
              </a:solidFill>
              <a:latin typeface="Quattrocento Sans" panose="020B0502050000020003"/>
            </a:endParaRPr>
          </a:p>
        </p:txBody>
      </p:sp>
      <p:sp>
        <p:nvSpPr>
          <p:cNvPr id="24" name="TextBox 23">
            <a:extLst>
              <a:ext uri="{FF2B5EF4-FFF2-40B4-BE49-F238E27FC236}">
                <a16:creationId xmlns:a16="http://schemas.microsoft.com/office/drawing/2014/main" id="{7D15D0A4-0257-4195-B1B9-4B7B7DE656A6}"/>
              </a:ext>
            </a:extLst>
          </p:cNvPr>
          <p:cNvSpPr txBox="1"/>
          <p:nvPr/>
        </p:nvSpPr>
        <p:spPr>
          <a:xfrm>
            <a:off x="8089800" y="4860870"/>
            <a:ext cx="2703120" cy="400110"/>
          </a:xfrm>
          <a:prstGeom prst="rect">
            <a:avLst/>
          </a:prstGeom>
          <a:noFill/>
        </p:spPr>
        <p:txBody>
          <a:bodyPr wrap="square" rtlCol="0">
            <a:spAutoFit/>
          </a:bodyPr>
          <a:lstStyle/>
          <a:p>
            <a:pPr algn="ctr"/>
            <a:r>
              <a:rPr lang="en-GB" sz="2000" b="1">
                <a:solidFill>
                  <a:schemeClr val="bg1"/>
                </a:solidFill>
                <a:latin typeface="Quattrocento Sans" panose="020B0502050000020003"/>
              </a:rPr>
              <a:t>Source: </a:t>
            </a:r>
            <a:r>
              <a:rPr lang="en-GB" sz="2000" b="1">
                <a:solidFill>
                  <a:schemeClr val="tx2">
                    <a:lumMod val="40000"/>
                    <a:lumOff val="60000"/>
                  </a:schemeClr>
                </a:solidFill>
                <a:latin typeface="Quattrocento Sans" panose="020B0502050000020003"/>
                <a:hlinkClick r:id="rId12">
                  <a:extLst>
                    <a:ext uri="{A12FA001-AC4F-418D-AE19-62706E023703}">
                      <ahyp:hlinkClr xmlns:ahyp="http://schemas.microsoft.com/office/drawing/2018/hyperlinkcolor" val="tx"/>
                    </a:ext>
                  </a:extLst>
                </a:hlinkClick>
              </a:rPr>
              <a:t>BBC 2021</a:t>
            </a:r>
            <a:endParaRPr lang="en-GB" sz="2000" b="1">
              <a:solidFill>
                <a:schemeClr val="tx2">
                  <a:lumMod val="40000"/>
                  <a:lumOff val="60000"/>
                </a:schemeClr>
              </a:solidFill>
              <a:latin typeface="Quattrocento Sans" panose="020B0502050000020003"/>
            </a:endParaRPr>
          </a:p>
        </p:txBody>
      </p:sp>
    </p:spTree>
    <p:custDataLst>
      <p:tags r:id="rId1"/>
    </p:custDataLst>
    <p:extLst>
      <p:ext uri="{BB962C8B-B14F-4D97-AF65-F5344CB8AC3E}">
        <p14:creationId xmlns:p14="http://schemas.microsoft.com/office/powerpoint/2010/main" val="311522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bldP spid="12" grpId="0"/>
      <p:bldP spid="17" grpId="0"/>
      <p:bldP spid="19"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773" y="2563026"/>
            <a:ext cx="5234070" cy="3700255"/>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DISCUSS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4756826" y="4741015"/>
            <a:ext cx="2297549" cy="1163675"/>
          </a:xfrm>
          <a:prstGeom prst="wedgeEllipseCallout">
            <a:avLst>
              <a:gd name="adj1" fmla="val 52214"/>
              <a:gd name="adj2" fmla="val -604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E3738ED8-FAA2-43E7-9D88-D3B6E773CAE3}"/>
              </a:ext>
            </a:extLst>
          </p:cNvPr>
          <p:cNvSpPr/>
          <p:nvPr/>
        </p:nvSpPr>
        <p:spPr>
          <a:xfrm>
            <a:off x="7390675" y="1634161"/>
            <a:ext cx="1943215" cy="1301954"/>
          </a:xfrm>
          <a:prstGeom prst="wedgeEllipseCallout">
            <a:avLst>
              <a:gd name="adj1" fmla="val 37116"/>
              <a:gd name="adj2" fmla="val 606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9941668" y="1159950"/>
            <a:ext cx="2027970" cy="1528893"/>
          </a:xfrm>
          <a:prstGeom prst="wedgeEllipseCallout">
            <a:avLst>
              <a:gd name="adj1" fmla="val -29862"/>
              <a:gd name="adj2" fmla="val 590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9D0307E1-8D1C-4D3F-AAC5-DD3CB589D7E1}"/>
              </a:ext>
            </a:extLst>
          </p:cNvPr>
          <p:cNvSpPr>
            <a:spLocks noGrp="1"/>
          </p:cNvSpPr>
          <p:nvPr>
            <p:ph idx="1"/>
          </p:nvPr>
        </p:nvSpPr>
        <p:spPr>
          <a:xfrm>
            <a:off x="248967" y="1830180"/>
            <a:ext cx="6269648" cy="3757167"/>
          </a:xfrm>
        </p:spPr>
        <p:txBody>
          <a:bodyPr>
            <a:normAutofit/>
          </a:bodyPr>
          <a:lstStyle/>
          <a:p>
            <a:pPr marL="0" indent="0">
              <a:buNone/>
            </a:pPr>
            <a:r>
              <a:rPr lang="en-GB" sz="2400" b="1">
                <a:solidFill>
                  <a:schemeClr val="accent2"/>
                </a:solidFill>
              </a:rPr>
              <a:t>Agree/Disagree: Esports is a good career choice</a:t>
            </a:r>
          </a:p>
          <a:p>
            <a:r>
              <a:rPr lang="en-GB" sz="2400"/>
              <a:t>In teams, research and prepare a five-minute argument for Agree or Disagree. Try to include facts and figures to support the main points of your argument. </a:t>
            </a:r>
          </a:p>
          <a:p>
            <a:r>
              <a:rPr lang="en-GB" sz="2400"/>
              <a:t>Now let’s put your argument to the class, answering any subsequent questions or counter arguments put forward. </a:t>
            </a:r>
          </a:p>
        </p:txBody>
      </p:sp>
      <p:sp>
        <p:nvSpPr>
          <p:cNvPr id="2" name="TextBox 1">
            <a:extLst>
              <a:ext uri="{FF2B5EF4-FFF2-40B4-BE49-F238E27FC236}">
                <a16:creationId xmlns:a16="http://schemas.microsoft.com/office/drawing/2014/main" id="{A84FC8D4-1B33-45AC-8B64-7CF6A76C6FF6}"/>
              </a:ext>
            </a:extLst>
          </p:cNvPr>
          <p:cNvSpPr txBox="1"/>
          <p:nvPr/>
        </p:nvSpPr>
        <p:spPr>
          <a:xfrm>
            <a:off x="4870988" y="4877201"/>
            <a:ext cx="2088681" cy="923330"/>
          </a:xfrm>
          <a:prstGeom prst="rect">
            <a:avLst/>
          </a:prstGeom>
          <a:noFill/>
        </p:spPr>
        <p:txBody>
          <a:bodyPr wrap="square" rtlCol="0">
            <a:spAutoFit/>
          </a:bodyPr>
          <a:lstStyle/>
          <a:p>
            <a:pPr algn="ctr"/>
            <a:r>
              <a:rPr lang="en-GB">
                <a:solidFill>
                  <a:schemeClr val="bg1"/>
                </a:solidFill>
              </a:rPr>
              <a:t>Playing games to earn money, that sounds great!</a:t>
            </a:r>
          </a:p>
        </p:txBody>
      </p:sp>
      <p:sp>
        <p:nvSpPr>
          <p:cNvPr id="19" name="TextBox 18">
            <a:extLst>
              <a:ext uri="{FF2B5EF4-FFF2-40B4-BE49-F238E27FC236}">
                <a16:creationId xmlns:a16="http://schemas.microsoft.com/office/drawing/2014/main" id="{466528D9-31B0-4141-B9CB-99E5322EC541}"/>
              </a:ext>
            </a:extLst>
          </p:cNvPr>
          <p:cNvSpPr txBox="1"/>
          <p:nvPr/>
        </p:nvSpPr>
        <p:spPr>
          <a:xfrm>
            <a:off x="10026359" y="1355723"/>
            <a:ext cx="1898801" cy="1200329"/>
          </a:xfrm>
          <a:prstGeom prst="rect">
            <a:avLst/>
          </a:prstGeom>
          <a:noFill/>
        </p:spPr>
        <p:txBody>
          <a:bodyPr wrap="square" rtlCol="0">
            <a:spAutoFit/>
          </a:bodyPr>
          <a:lstStyle/>
          <a:p>
            <a:pPr algn="ctr"/>
            <a:r>
              <a:rPr lang="en-GB">
                <a:solidFill>
                  <a:schemeClr val="bg1"/>
                </a:solidFill>
              </a:rPr>
              <a:t>Wouldn’t sitting at a computer all day be bad for your health?</a:t>
            </a:r>
          </a:p>
        </p:txBody>
      </p:sp>
      <p:sp>
        <p:nvSpPr>
          <p:cNvPr id="20" name="TextBox 19">
            <a:extLst>
              <a:ext uri="{FF2B5EF4-FFF2-40B4-BE49-F238E27FC236}">
                <a16:creationId xmlns:a16="http://schemas.microsoft.com/office/drawing/2014/main" id="{28EA820E-E9AF-42D9-A54C-099F14229B71}"/>
              </a:ext>
            </a:extLst>
          </p:cNvPr>
          <p:cNvSpPr txBox="1"/>
          <p:nvPr/>
        </p:nvSpPr>
        <p:spPr>
          <a:xfrm>
            <a:off x="7435089" y="1985071"/>
            <a:ext cx="1898801" cy="646331"/>
          </a:xfrm>
          <a:prstGeom prst="rect">
            <a:avLst/>
          </a:prstGeom>
          <a:noFill/>
        </p:spPr>
        <p:txBody>
          <a:bodyPr wrap="square" rtlCol="0">
            <a:spAutoFit/>
          </a:bodyPr>
          <a:lstStyle/>
          <a:p>
            <a:pPr algn="ctr"/>
            <a:r>
              <a:rPr lang="en-GB">
                <a:solidFill>
                  <a:schemeClr val="bg1"/>
                </a:solidFill>
              </a:rPr>
              <a:t>But I can’t afford the games?</a:t>
            </a:r>
          </a:p>
        </p:txBody>
      </p:sp>
    </p:spTree>
    <p:custDataLst>
      <p:tags r:id="rId1"/>
    </p:custDataLst>
    <p:extLst>
      <p:ext uri="{BB962C8B-B14F-4D97-AF65-F5344CB8AC3E}">
        <p14:creationId xmlns:p14="http://schemas.microsoft.com/office/powerpoint/2010/main" val="3109939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HOW COULD AN ESPORTS PLAYER LOOK AFTER THEIR HEALTH?</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8" y="1830180"/>
            <a:ext cx="6005917" cy="3757167"/>
          </a:xfrm>
        </p:spPr>
        <p:txBody>
          <a:bodyPr>
            <a:normAutofit/>
          </a:bodyPr>
          <a:lstStyle/>
          <a:p>
            <a:r>
              <a:rPr lang="en-GB" sz="2400"/>
              <a:t>Think about the debate and the key points raised, what could an Esports player do to look after their physical and mental health? Discuss and share your ideas.</a:t>
            </a:r>
          </a:p>
          <a:p>
            <a:r>
              <a:rPr lang="en-GB" sz="2400" b="1">
                <a:solidFill>
                  <a:schemeClr val="accent2"/>
                </a:solidFill>
              </a:rPr>
              <a:t>Final thoughts: </a:t>
            </a:r>
            <a:r>
              <a:rPr lang="en-GB" sz="2400"/>
              <a:t>Is there any bias in the documents/research you studied? Why might that be?</a:t>
            </a:r>
          </a:p>
        </p:txBody>
      </p:sp>
      <p:pic>
        <p:nvPicPr>
          <p:cNvPr id="3" name="Picture 2" descr="A picture containing computer&#10;&#10;Description automatically generated">
            <a:extLst>
              <a:ext uri="{FF2B5EF4-FFF2-40B4-BE49-F238E27FC236}">
                <a16:creationId xmlns:a16="http://schemas.microsoft.com/office/drawing/2014/main" id="{FF871851-E83A-4725-B8F2-0AB6BB0AC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85" y="658988"/>
            <a:ext cx="5934768" cy="5934768"/>
          </a:xfrm>
          <a:prstGeom prst="rect">
            <a:avLst/>
          </a:prstGeom>
        </p:spPr>
      </p:pic>
    </p:spTree>
    <p:custDataLst>
      <p:tags r:id="rId1"/>
    </p:custDataLst>
    <p:extLst>
      <p:ext uri="{BB962C8B-B14F-4D97-AF65-F5344CB8AC3E}">
        <p14:creationId xmlns:p14="http://schemas.microsoft.com/office/powerpoint/2010/main" val="3481045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017337"/>
            <a:ext cx="11669764" cy="4159626"/>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012EF90-C5F4-4C8E-BD3B-D47989B349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F1CF0FC4-14A6-408A-AB4D-9C0C0A3335E5}"/>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46545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263671" y="1479055"/>
            <a:ext cx="579355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263671" y="3455988"/>
            <a:ext cx="5793550" cy="2896625"/>
          </a:xfrm>
        </p:spPr>
        <p:txBody>
          <a:bodyPr>
            <a:normAutofit/>
          </a:bodyPr>
          <a:lstStyle/>
          <a:p>
            <a:r>
              <a:rPr lang="en-GB">
                <a:solidFill>
                  <a:schemeClr val="tx1"/>
                </a:solidFill>
              </a:rPr>
              <a:t>Build a survey, focussing on the games young people play. How much time do they spend on these? Do they pay to play? How do they play? Do they feel any peer pressure to buy items, play longer or play particular games? Present findings.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8 / LESSON 1</a:t>
            </a:r>
          </a:p>
        </p:txBody>
      </p:sp>
      <p:pic>
        <p:nvPicPr>
          <p:cNvPr id="10" name="Picture 9" descr="A close up of a device&#10;&#10;Description automatically generated">
            <a:extLst>
              <a:ext uri="{FF2B5EF4-FFF2-40B4-BE49-F238E27FC236}">
                <a16:creationId xmlns:a16="http://schemas.microsoft.com/office/drawing/2014/main" id="{546DE3FF-236F-4F73-9440-B40678B3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987"/>
            <a:ext cx="6887183" cy="6462013"/>
          </a:xfrm>
          <a:prstGeom prst="rect">
            <a:avLst/>
          </a:prstGeom>
        </p:spPr>
      </p:pic>
    </p:spTree>
    <p:custDataLst>
      <p:tags r:id="rId1"/>
    </p:custDataLst>
    <p:extLst>
      <p:ext uri="{BB962C8B-B14F-4D97-AF65-F5344CB8AC3E}">
        <p14:creationId xmlns:p14="http://schemas.microsoft.com/office/powerpoint/2010/main" val="4116806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0000"/>
                </a:solidFill>
              </a:rPr>
              <a:t>THE BLURRED LINES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0000"/>
                </a:solidFill>
              </a:rPr>
              <a:t>YEAR 8 / LESSON 4</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bject, comb&#10;&#10;Description automatically generated">
            <a:extLst>
              <a:ext uri="{FF2B5EF4-FFF2-40B4-BE49-F238E27FC236}">
                <a16:creationId xmlns:a16="http://schemas.microsoft.com/office/drawing/2014/main" id="{2CF7C670-B684-4443-9B81-A0C15BE67398}"/>
              </a:ext>
            </a:extLst>
          </p:cNvPr>
          <p:cNvPicPr>
            <a:picLocks noChangeAspect="1"/>
          </p:cNvPicPr>
          <p:nvPr/>
        </p:nvPicPr>
        <p:blipFill rotWithShape="1">
          <a:blip r:embed="rId3">
            <a:extLst>
              <a:ext uri="{28A0092B-C50C-407E-A947-70E740481C1C}">
                <a14:useLocalDpi xmlns:a14="http://schemas.microsoft.com/office/drawing/2010/main" val="0"/>
              </a:ext>
            </a:extLst>
          </a:blip>
          <a:srcRect t="6800" b="14415"/>
          <a:stretch/>
        </p:blipFill>
        <p:spPr>
          <a:xfrm>
            <a:off x="5323554" y="492573"/>
            <a:ext cx="6214080" cy="5735507"/>
          </a:xfrm>
          <a:prstGeom prst="rect">
            <a:avLst/>
          </a:prstGeom>
        </p:spPr>
      </p:pic>
    </p:spTree>
    <p:custDataLst>
      <p:tags r:id="rId1"/>
    </p:custDataLst>
    <p:extLst>
      <p:ext uri="{BB962C8B-B14F-4D97-AF65-F5344CB8AC3E}">
        <p14:creationId xmlns:p14="http://schemas.microsoft.com/office/powerpoint/2010/main" val="4055755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8B1778-4516-4859-8C58-003F0E92282F}"/>
              </a:ext>
            </a:extLst>
          </p:cNvPr>
          <p:cNvSpPr/>
          <p:nvPr/>
        </p:nvSpPr>
        <p:spPr>
          <a:xfrm flipV="1">
            <a:off x="838781" y="5348242"/>
            <a:ext cx="4010207" cy="981825"/>
          </a:xfrm>
          <a:prstGeom prst="ellipse">
            <a:avLst/>
          </a:prstGeom>
          <a:gradFill flip="none" rotWithShape="1">
            <a:gsLst>
              <a:gs pos="0">
                <a:schemeClr val="accent3">
                  <a:lumMod val="40000"/>
                  <a:lumOff val="60000"/>
                </a:schemeClr>
              </a:gs>
              <a:gs pos="46000">
                <a:schemeClr val="bg1">
                  <a:lumMod val="95000"/>
                </a:schemeClr>
              </a:gs>
              <a:gs pos="100000">
                <a:schemeClr val="bg1"/>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510469" y="1235413"/>
            <a:ext cx="6337821" cy="2293824"/>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510469" y="3556225"/>
            <a:ext cx="6337821" cy="2183094"/>
          </a:xfrm>
        </p:spPr>
        <p:txBody>
          <a:bodyPr>
            <a:normAutofit/>
          </a:bodyPr>
          <a:lstStyle/>
          <a:p>
            <a:r>
              <a:rPr lang="en-GB">
                <a:solidFill>
                  <a:schemeClr val="tx1"/>
                </a:solidFill>
              </a:rPr>
              <a:t>Does gaming promote gambling? Think about random in-game purchases, advertising both within the games you play and through Esports and streaming platforms. How are these regulated/are they regulated?</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8 / LESSON 4</a:t>
            </a:r>
          </a:p>
        </p:txBody>
      </p:sp>
      <p:pic>
        <p:nvPicPr>
          <p:cNvPr id="3" name="Picture 2" descr="A picture containing monitor, sitting, computer, table&#10;&#10;Description automatically generated">
            <a:extLst>
              <a:ext uri="{FF2B5EF4-FFF2-40B4-BE49-F238E27FC236}">
                <a16:creationId xmlns:a16="http://schemas.microsoft.com/office/drawing/2014/main" id="{24526C83-83CF-42E2-B5F8-1C88538C3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11" y="722648"/>
            <a:ext cx="3615484" cy="5408579"/>
          </a:xfrm>
          <a:prstGeom prst="rect">
            <a:avLst/>
          </a:prstGeom>
        </p:spPr>
      </p:pic>
    </p:spTree>
    <p:custDataLst>
      <p:tags r:id="rId1"/>
    </p:custDataLst>
    <p:extLst>
      <p:ext uri="{BB962C8B-B14F-4D97-AF65-F5344CB8AC3E}">
        <p14:creationId xmlns:p14="http://schemas.microsoft.com/office/powerpoint/2010/main" val="790972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a:r>
              <a:rPr lang="en-GB" sz="2400"/>
              <a:t>To be able to recognise risks related to online gaming </a:t>
            </a:r>
          </a:p>
          <a:p>
            <a:pPr lvl="0"/>
            <a:r>
              <a:rPr lang="en-GB" sz="2400"/>
              <a:t>To be able to analyse gambling style features within games</a:t>
            </a:r>
          </a:p>
          <a:p>
            <a:pPr lvl="0"/>
            <a:r>
              <a:rPr lang="en-GB" sz="2400"/>
              <a:t>To be able to discuss regulation</a:t>
            </a:r>
          </a:p>
          <a:p>
            <a:pPr lvl="0"/>
            <a:r>
              <a:rPr lang="en-GB" sz="2400"/>
              <a:t>To work as a team to present findings and consensus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69489" y="878277"/>
            <a:ext cx="4785876" cy="5101445"/>
          </a:xfrm>
          <a:prstGeom prst="rect">
            <a:avLst/>
          </a:prstGeom>
        </p:spPr>
      </p:pic>
    </p:spTree>
    <p:custDataLst>
      <p:tags r:id="rId1"/>
    </p:custDataLst>
    <p:extLst>
      <p:ext uri="{BB962C8B-B14F-4D97-AF65-F5344CB8AC3E}">
        <p14:creationId xmlns:p14="http://schemas.microsoft.com/office/powerpoint/2010/main" val="1942761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996645"/>
            <a:ext cx="6761433" cy="3989817"/>
          </a:xfrm>
        </p:spPr>
        <p:txBody>
          <a:bodyPr vert="horz" lIns="91440" tIns="45720" rIns="91440" bIns="45720" rtlCol="0" anchor="t">
            <a:normAutofit/>
          </a:bodyPr>
          <a:lstStyle/>
          <a:p>
            <a:pPr lvl="0" fontAlgn="base"/>
            <a:r>
              <a:rPr lang="en-GB" sz="2400"/>
              <a:t>I can recognise risks in online gaming</a:t>
            </a:r>
          </a:p>
          <a:p>
            <a:pPr lvl="0" fontAlgn="base"/>
            <a:r>
              <a:rPr lang="en-GB" sz="2400"/>
              <a:t>I can discuss and analyse the gambling style features within games </a:t>
            </a:r>
          </a:p>
          <a:p>
            <a:pPr lvl="0" fontAlgn="base"/>
            <a:r>
              <a:rPr lang="en-GB" sz="2400"/>
              <a:t>I can explore regulation and discuss my opinion</a:t>
            </a:r>
          </a:p>
          <a:p>
            <a:pPr lvl="0" fontAlgn="base"/>
            <a:r>
              <a:rPr lang="en-GB" sz="2400"/>
              <a:t>I can work in a team to research and present findings with a common consensus</a:t>
            </a:r>
          </a:p>
          <a:p>
            <a:pPr fontAlgn="base"/>
            <a:r>
              <a:rPr lang="en-GB" sz="2400"/>
              <a:t>I </a:t>
            </a:r>
            <a:r>
              <a:rPr lang="en-GB" sz="2400">
                <a:solidFill>
                  <a:srgbClr val="000000"/>
                </a:solidFill>
                <a:cs typeface="Calibri"/>
              </a:rPr>
              <a:t>can </a:t>
            </a:r>
            <a:r>
              <a:rPr lang="en-GB" sz="2400">
                <a:solidFill>
                  <a:srgbClr val="000000"/>
                </a:solidFill>
                <a:cs typeface="Calibri Light"/>
              </a:rPr>
              <a:t>communicate</a:t>
            </a:r>
            <a:r>
              <a:rPr lang="en-GB" sz="2400">
                <a:solidFill>
                  <a:srgbClr val="000000"/>
                </a:solidFill>
                <a:effectLst/>
                <a:ea typeface="Times New Roman" panose="02020603050405020304" pitchFamily="18" charset="0"/>
                <a:cs typeface="Calibri Light"/>
              </a:rPr>
              <a:t> effectively, showing awareness of audience and purpose</a:t>
            </a:r>
            <a:endParaRPr lang="en-GB" sz="2400">
              <a:cs typeface="Calibri Light"/>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custDataLst>
      <p:tags r:id="rId1"/>
    </p:custDataLst>
    <p:extLst>
      <p:ext uri="{BB962C8B-B14F-4D97-AF65-F5344CB8AC3E}">
        <p14:creationId xmlns:p14="http://schemas.microsoft.com/office/powerpoint/2010/main" val="10610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1BB15FC-6FDC-4BFA-92C8-3CF0FBFEF046}"/>
              </a:ext>
            </a:extLst>
          </p:cNvPr>
          <p:cNvSpPr/>
          <p:nvPr/>
        </p:nvSpPr>
        <p:spPr>
          <a:xfrm flipH="1">
            <a:off x="-1" y="6014693"/>
            <a:ext cx="12192000"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sp>
        <p:nvSpPr>
          <p:cNvPr id="8" name="Rectangle 7">
            <a:extLst>
              <a:ext uri="{FF2B5EF4-FFF2-40B4-BE49-F238E27FC236}">
                <a16:creationId xmlns:a16="http://schemas.microsoft.com/office/drawing/2014/main" id="{3EBE8E41-DC8A-48CF-8FBD-114E42EA5D4A}"/>
              </a:ext>
            </a:extLst>
          </p:cNvPr>
          <p:cNvSpPr/>
          <p:nvPr/>
        </p:nvSpPr>
        <p:spPr>
          <a:xfrm flipH="1">
            <a:off x="-1" y="3383809"/>
            <a:ext cx="12192000"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2">
            <a:extLst>
              <a:ext uri="{FF2B5EF4-FFF2-40B4-BE49-F238E27FC236}">
                <a16:creationId xmlns:a16="http://schemas.microsoft.com/office/drawing/2014/main" id="{F0CE649A-5D39-4AB8-862D-E782783C59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535" y="805195"/>
            <a:ext cx="3652675" cy="3015227"/>
          </a:xfrm>
          <a:prstGeom prst="rect">
            <a:avLst/>
          </a:prstGeom>
        </p:spPr>
      </p:pic>
      <p:pic>
        <p:nvPicPr>
          <p:cNvPr id="11" name="Picture 10" descr="A picture containing clock, meter&#10;&#10;Description automatically generated">
            <a:extLst>
              <a:ext uri="{FF2B5EF4-FFF2-40B4-BE49-F238E27FC236}">
                <a16:creationId xmlns:a16="http://schemas.microsoft.com/office/drawing/2014/main" id="{003BD1F0-EE59-4E0E-9E87-C70F9FD9C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040" y="3056024"/>
            <a:ext cx="449666" cy="154901"/>
          </a:xfrm>
          <a:prstGeom prst="rect">
            <a:avLst/>
          </a:prstGeom>
        </p:spPr>
      </p:pic>
      <p:pic>
        <p:nvPicPr>
          <p:cNvPr id="15" name="Graphic 2">
            <a:extLst>
              <a:ext uri="{FF2B5EF4-FFF2-40B4-BE49-F238E27FC236}">
                <a16:creationId xmlns:a16="http://schemas.microsoft.com/office/drawing/2014/main" id="{A59B5B04-4A4B-4908-A70E-0E4C6984D9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4180" y="551639"/>
            <a:ext cx="3652675" cy="3015227"/>
          </a:xfrm>
          <a:prstGeom prst="rect">
            <a:avLst/>
          </a:prstGeom>
        </p:spPr>
      </p:pic>
      <p:pic>
        <p:nvPicPr>
          <p:cNvPr id="16" name="Picture 15" descr="A picture containing clock, meter&#10;&#10;Description automatically generated">
            <a:extLst>
              <a:ext uri="{FF2B5EF4-FFF2-40B4-BE49-F238E27FC236}">
                <a16:creationId xmlns:a16="http://schemas.microsoft.com/office/drawing/2014/main" id="{133DC874-0D3E-43C1-846A-10325D515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685" y="2802468"/>
            <a:ext cx="449666" cy="154901"/>
          </a:xfrm>
          <a:prstGeom prst="rect">
            <a:avLst/>
          </a:prstGeom>
        </p:spPr>
      </p:pic>
      <p:pic>
        <p:nvPicPr>
          <p:cNvPr id="19" name="Graphic 2">
            <a:extLst>
              <a:ext uri="{FF2B5EF4-FFF2-40B4-BE49-F238E27FC236}">
                <a16:creationId xmlns:a16="http://schemas.microsoft.com/office/drawing/2014/main" id="{52718182-FEF9-451E-8654-42ABA4BC7F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6481" y="805195"/>
            <a:ext cx="3652675" cy="3015227"/>
          </a:xfrm>
          <a:prstGeom prst="rect">
            <a:avLst/>
          </a:prstGeom>
        </p:spPr>
      </p:pic>
      <p:pic>
        <p:nvPicPr>
          <p:cNvPr id="20" name="Picture 19" descr="A picture containing clock, meter&#10;&#10;Description automatically generated">
            <a:extLst>
              <a:ext uri="{FF2B5EF4-FFF2-40B4-BE49-F238E27FC236}">
                <a16:creationId xmlns:a16="http://schemas.microsoft.com/office/drawing/2014/main" id="{ED0D0809-539B-4D42-9952-84D8951AA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986" y="3056024"/>
            <a:ext cx="449666" cy="154901"/>
          </a:xfrm>
          <a:prstGeom prst="rect">
            <a:avLst/>
          </a:prstGeom>
        </p:spPr>
      </p:pic>
      <p:pic>
        <p:nvPicPr>
          <p:cNvPr id="24" name="Graphic 2">
            <a:extLst>
              <a:ext uri="{FF2B5EF4-FFF2-40B4-BE49-F238E27FC236}">
                <a16:creationId xmlns:a16="http://schemas.microsoft.com/office/drawing/2014/main" id="{7F9007C5-CF7C-4FCD-A77F-362EB06F70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1725" y="3347156"/>
            <a:ext cx="3652675" cy="3015227"/>
          </a:xfrm>
          <a:prstGeom prst="rect">
            <a:avLst/>
          </a:prstGeom>
        </p:spPr>
      </p:pic>
      <p:pic>
        <p:nvPicPr>
          <p:cNvPr id="25" name="Picture 24" descr="A picture containing clock, meter&#10;&#10;Description automatically generated">
            <a:extLst>
              <a:ext uri="{FF2B5EF4-FFF2-40B4-BE49-F238E27FC236}">
                <a16:creationId xmlns:a16="http://schemas.microsoft.com/office/drawing/2014/main" id="{C2AC04EB-E00A-4EA7-B0A3-784AAB492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230" y="5597985"/>
            <a:ext cx="449666" cy="154901"/>
          </a:xfrm>
          <a:prstGeom prst="rect">
            <a:avLst/>
          </a:prstGeom>
        </p:spPr>
      </p:pic>
      <p:pic>
        <p:nvPicPr>
          <p:cNvPr id="28" name="Graphic 2">
            <a:extLst>
              <a:ext uri="{FF2B5EF4-FFF2-40B4-BE49-F238E27FC236}">
                <a16:creationId xmlns:a16="http://schemas.microsoft.com/office/drawing/2014/main" id="{0E7BF032-70C9-4FDA-B660-554DBB93B6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6634" y="3347156"/>
            <a:ext cx="3652675" cy="3015227"/>
          </a:xfrm>
          <a:prstGeom prst="rect">
            <a:avLst/>
          </a:prstGeom>
        </p:spPr>
      </p:pic>
      <p:pic>
        <p:nvPicPr>
          <p:cNvPr id="29" name="Picture 28" descr="A picture containing clock, meter&#10;&#10;Description automatically generated">
            <a:extLst>
              <a:ext uri="{FF2B5EF4-FFF2-40B4-BE49-F238E27FC236}">
                <a16:creationId xmlns:a16="http://schemas.microsoft.com/office/drawing/2014/main" id="{BFA5150C-77EC-4E2A-A5EC-3230096D3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139" y="5597985"/>
            <a:ext cx="449666" cy="154901"/>
          </a:xfrm>
          <a:prstGeom prst="rect">
            <a:avLst/>
          </a:prstGeom>
        </p:spPr>
      </p:pic>
      <p:pic>
        <p:nvPicPr>
          <p:cNvPr id="33" name="Picture 32" descr="A picture containing clock, meter&#10;&#10;Description automatically generated">
            <a:extLst>
              <a:ext uri="{FF2B5EF4-FFF2-40B4-BE49-F238E27FC236}">
                <a16:creationId xmlns:a16="http://schemas.microsoft.com/office/drawing/2014/main" id="{E3817BE3-E105-4276-8603-3FA45A081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34" name="TextBox 33">
            <a:extLst>
              <a:ext uri="{FF2B5EF4-FFF2-40B4-BE49-F238E27FC236}">
                <a16:creationId xmlns:a16="http://schemas.microsoft.com/office/drawing/2014/main" id="{F4D83DB1-4E6A-4CC8-9FBE-F1FAEC3A1432}"/>
              </a:ext>
            </a:extLst>
          </p:cNvPr>
          <p:cNvSpPr txBox="1"/>
          <p:nvPr/>
        </p:nvSpPr>
        <p:spPr>
          <a:xfrm>
            <a:off x="248967" y="6522206"/>
            <a:ext cx="5154805" cy="246221"/>
          </a:xfrm>
          <a:prstGeom prst="rect">
            <a:avLst/>
          </a:prstGeom>
          <a:noFill/>
        </p:spPr>
        <p:txBody>
          <a:bodyPr wrap="square" rtlCol="0">
            <a:spAutoFit/>
          </a:bodyPr>
          <a:lstStyle/>
          <a:p>
            <a:r>
              <a:rPr lang="en-GB" sz="1000"/>
              <a:t>©YGAM 2020: All rights reserved</a:t>
            </a:r>
          </a:p>
        </p:txBody>
      </p:sp>
      <p:pic>
        <p:nvPicPr>
          <p:cNvPr id="35" name="Picture 34">
            <a:extLst>
              <a:ext uri="{FF2B5EF4-FFF2-40B4-BE49-F238E27FC236}">
                <a16:creationId xmlns:a16="http://schemas.microsoft.com/office/drawing/2014/main" id="{6E93FFB7-BDEC-411D-AA3F-A8D2934A7B48}"/>
              </a:ext>
            </a:extLst>
          </p:cNvPr>
          <p:cNvPicPr/>
          <p:nvPr/>
        </p:nvPicPr>
        <p:blipFill>
          <a:blip r:embed="rId5">
            <a:extLst>
              <a:ext uri="{28A0092B-C50C-407E-A947-70E740481C1C}">
                <a14:useLocalDpi xmlns:a14="http://schemas.microsoft.com/office/drawing/2010/main" val="0"/>
              </a:ext>
            </a:extLst>
          </a:blip>
          <a:stretch>
            <a:fillRect/>
          </a:stretch>
        </p:blipFill>
        <p:spPr>
          <a:xfrm>
            <a:off x="682863" y="996900"/>
            <a:ext cx="3314018" cy="1805568"/>
          </a:xfrm>
          <a:prstGeom prst="rect">
            <a:avLst/>
          </a:prstGeom>
        </p:spPr>
      </p:pic>
      <p:sp>
        <p:nvSpPr>
          <p:cNvPr id="12" name="Freeform: Shape 11">
            <a:extLst>
              <a:ext uri="{FF2B5EF4-FFF2-40B4-BE49-F238E27FC236}">
                <a16:creationId xmlns:a16="http://schemas.microsoft.com/office/drawing/2014/main" id="{BB96CEE8-8A6F-4971-9042-8A89A3389922}"/>
              </a:ext>
            </a:extLst>
          </p:cNvPr>
          <p:cNvSpPr/>
          <p:nvPr/>
        </p:nvSpPr>
        <p:spPr>
          <a:xfrm>
            <a:off x="2633618" y="804188"/>
            <a:ext cx="1532545" cy="217055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a:extLst>
              <a:ext uri="{FF2B5EF4-FFF2-40B4-BE49-F238E27FC236}">
                <a16:creationId xmlns:a16="http://schemas.microsoft.com/office/drawing/2014/main" id="{C6C69BC9-B659-4575-BDA3-683052B99A59}"/>
              </a:ext>
            </a:extLst>
          </p:cNvPr>
          <p:cNvPicPr/>
          <p:nvPr/>
        </p:nvPicPr>
        <p:blipFill>
          <a:blip r:embed="rId6">
            <a:extLst>
              <a:ext uri="{28A0092B-C50C-407E-A947-70E740481C1C}">
                <a14:useLocalDpi xmlns:a14="http://schemas.microsoft.com/office/drawing/2010/main" val="0"/>
              </a:ext>
            </a:extLst>
          </a:blip>
          <a:stretch>
            <a:fillRect/>
          </a:stretch>
        </p:blipFill>
        <p:spPr>
          <a:xfrm>
            <a:off x="4669397" y="717777"/>
            <a:ext cx="2922240" cy="1863607"/>
          </a:xfrm>
          <a:prstGeom prst="rect">
            <a:avLst/>
          </a:prstGeom>
        </p:spPr>
      </p:pic>
      <p:sp>
        <p:nvSpPr>
          <p:cNvPr id="17" name="Freeform: Shape 16">
            <a:extLst>
              <a:ext uri="{FF2B5EF4-FFF2-40B4-BE49-F238E27FC236}">
                <a16:creationId xmlns:a16="http://schemas.microsoft.com/office/drawing/2014/main" id="{B669FD10-71CF-472D-BD71-6B78159B990E}"/>
              </a:ext>
            </a:extLst>
          </p:cNvPr>
          <p:cNvSpPr/>
          <p:nvPr/>
        </p:nvSpPr>
        <p:spPr>
          <a:xfrm>
            <a:off x="6424263" y="550632"/>
            <a:ext cx="1532545" cy="217055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916278B8-EA3C-41DC-8856-07EB0459BB28}"/>
              </a:ext>
            </a:extLst>
          </p:cNvPr>
          <p:cNvPicPr/>
          <p:nvPr/>
        </p:nvPicPr>
        <p:blipFill>
          <a:blip r:embed="rId7">
            <a:extLst>
              <a:ext uri="{28A0092B-C50C-407E-A947-70E740481C1C}">
                <a14:useLocalDpi xmlns:a14="http://schemas.microsoft.com/office/drawing/2010/main" val="0"/>
              </a:ext>
            </a:extLst>
          </a:blip>
          <a:stretch>
            <a:fillRect/>
          </a:stretch>
        </p:blipFill>
        <p:spPr>
          <a:xfrm>
            <a:off x="8421763" y="955287"/>
            <a:ext cx="2962111" cy="1901722"/>
          </a:xfrm>
          <a:prstGeom prst="rect">
            <a:avLst/>
          </a:prstGeom>
        </p:spPr>
      </p:pic>
      <p:sp>
        <p:nvSpPr>
          <p:cNvPr id="21" name="Freeform: Shape 20">
            <a:extLst>
              <a:ext uri="{FF2B5EF4-FFF2-40B4-BE49-F238E27FC236}">
                <a16:creationId xmlns:a16="http://schemas.microsoft.com/office/drawing/2014/main" id="{2F0D5B1C-9D08-4F6A-B8D6-AC96C99A2564}"/>
              </a:ext>
            </a:extLst>
          </p:cNvPr>
          <p:cNvSpPr/>
          <p:nvPr/>
        </p:nvSpPr>
        <p:spPr>
          <a:xfrm>
            <a:off x="10196564" y="804188"/>
            <a:ext cx="1532545" cy="217055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FE27B90F-F977-4BB9-898A-433EA96C4FD6}"/>
              </a:ext>
            </a:extLst>
          </p:cNvPr>
          <p:cNvPicPr/>
          <p:nvPr/>
        </p:nvPicPr>
        <p:blipFill>
          <a:blip r:embed="rId8">
            <a:extLst>
              <a:ext uri="{28A0092B-C50C-407E-A947-70E740481C1C}">
                <a14:useLocalDpi xmlns:a14="http://schemas.microsoft.com/office/drawing/2010/main" val="0"/>
              </a:ext>
            </a:extLst>
          </a:blip>
          <a:stretch>
            <a:fillRect/>
          </a:stretch>
        </p:blipFill>
        <p:spPr>
          <a:xfrm>
            <a:off x="2736929" y="3531430"/>
            <a:ext cx="2982266" cy="1833541"/>
          </a:xfrm>
          <a:prstGeom prst="rect">
            <a:avLst/>
          </a:prstGeom>
        </p:spPr>
      </p:pic>
      <p:sp>
        <p:nvSpPr>
          <p:cNvPr id="26" name="Freeform: Shape 25">
            <a:extLst>
              <a:ext uri="{FF2B5EF4-FFF2-40B4-BE49-F238E27FC236}">
                <a16:creationId xmlns:a16="http://schemas.microsoft.com/office/drawing/2014/main" id="{14D113FA-5044-4ED1-8F49-3E1C345A885F}"/>
              </a:ext>
            </a:extLst>
          </p:cNvPr>
          <p:cNvSpPr/>
          <p:nvPr/>
        </p:nvSpPr>
        <p:spPr>
          <a:xfrm>
            <a:off x="4521808" y="3346149"/>
            <a:ext cx="1532545" cy="217055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8D27A97F-37DA-472A-B6A3-6077605593E1}"/>
              </a:ext>
            </a:extLst>
          </p:cNvPr>
          <p:cNvPicPr/>
          <p:nvPr/>
        </p:nvPicPr>
        <p:blipFill>
          <a:blip r:embed="rId9">
            <a:extLst>
              <a:ext uri="{28A0092B-C50C-407E-A947-70E740481C1C}">
                <a14:useLocalDpi xmlns:a14="http://schemas.microsoft.com/office/drawing/2010/main" val="0"/>
              </a:ext>
            </a:extLst>
          </a:blip>
          <a:stretch>
            <a:fillRect/>
          </a:stretch>
        </p:blipFill>
        <p:spPr>
          <a:xfrm>
            <a:off x="6533248" y="3531430"/>
            <a:ext cx="2999446" cy="1833541"/>
          </a:xfrm>
          <a:prstGeom prst="rect">
            <a:avLst/>
          </a:prstGeom>
        </p:spPr>
      </p:pic>
      <p:sp>
        <p:nvSpPr>
          <p:cNvPr id="30" name="Freeform: Shape 29">
            <a:extLst>
              <a:ext uri="{FF2B5EF4-FFF2-40B4-BE49-F238E27FC236}">
                <a16:creationId xmlns:a16="http://schemas.microsoft.com/office/drawing/2014/main" id="{738BEB96-57DA-4514-A129-E02AC55AEE01}"/>
              </a:ext>
            </a:extLst>
          </p:cNvPr>
          <p:cNvSpPr/>
          <p:nvPr/>
        </p:nvSpPr>
        <p:spPr>
          <a:xfrm>
            <a:off x="8326717" y="3346149"/>
            <a:ext cx="1532545" cy="2170557"/>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262701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LOOT BOXES</a:t>
            </a:r>
          </a:p>
        </p:txBody>
      </p:sp>
      <p:graphicFrame>
        <p:nvGraphicFramePr>
          <p:cNvPr id="40" name="Content Placeholder 5">
            <a:extLst>
              <a:ext uri="{FF2B5EF4-FFF2-40B4-BE49-F238E27FC236}">
                <a16:creationId xmlns:a16="http://schemas.microsoft.com/office/drawing/2014/main" id="{3BDF61B7-99C5-4749-AC56-2EDC058EBC4C}"/>
              </a:ext>
            </a:extLst>
          </p:cNvPr>
          <p:cNvGraphicFramePr>
            <a:graphicFrameLocks noGrp="1"/>
          </p:cNvGraphicFramePr>
          <p:nvPr>
            <p:ph idx="1"/>
            <p:extLst>
              <p:ext uri="{D42A27DB-BD31-4B8C-83A1-F6EECF244321}">
                <p14:modId xmlns:p14="http://schemas.microsoft.com/office/powerpoint/2010/main" val="717976592"/>
              </p:ext>
            </p:extLst>
          </p:nvPr>
        </p:nvGraphicFramePr>
        <p:xfrm>
          <a:off x="248965" y="1094891"/>
          <a:ext cx="7453095" cy="2420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sp>
        <p:nvSpPr>
          <p:cNvPr id="10" name="Rectangle 9">
            <a:extLst>
              <a:ext uri="{FF2B5EF4-FFF2-40B4-BE49-F238E27FC236}">
                <a16:creationId xmlns:a16="http://schemas.microsoft.com/office/drawing/2014/main" id="{502BE7F0-1649-4539-91F6-4AFE2C08F827}"/>
              </a:ext>
            </a:extLst>
          </p:cNvPr>
          <p:cNvSpPr/>
          <p:nvPr/>
        </p:nvSpPr>
        <p:spPr>
          <a:xfrm>
            <a:off x="7417098" y="5076214"/>
            <a:ext cx="4774902"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329C4B-8B3B-44D6-B0D6-024A6AE8CEF6}"/>
              </a:ext>
            </a:extLst>
          </p:cNvPr>
          <p:cNvSpPr/>
          <p:nvPr/>
        </p:nvSpPr>
        <p:spPr>
          <a:xfrm rot="16200000">
            <a:off x="7868621" y="453254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descr="A picture containing table, helmet, cake, sitting&#10;&#10;Description automatically generated">
            <a:extLst>
              <a:ext uri="{FF2B5EF4-FFF2-40B4-BE49-F238E27FC236}">
                <a16:creationId xmlns:a16="http://schemas.microsoft.com/office/drawing/2014/main" id="{A902BF6F-F061-4AAA-BCE1-71B7A1FAA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4943" y="1888455"/>
            <a:ext cx="4774902" cy="3773713"/>
          </a:xfrm>
          <a:prstGeom prst="rect">
            <a:avLst/>
          </a:prstGeom>
        </p:spPr>
      </p:pic>
      <p:grpSp>
        <p:nvGrpSpPr>
          <p:cNvPr id="12" name="Group 11">
            <a:extLst>
              <a:ext uri="{FF2B5EF4-FFF2-40B4-BE49-F238E27FC236}">
                <a16:creationId xmlns:a16="http://schemas.microsoft.com/office/drawing/2014/main" id="{DF842845-3C9B-494F-9226-A051AA14BBCC}"/>
              </a:ext>
            </a:extLst>
          </p:cNvPr>
          <p:cNvGrpSpPr/>
          <p:nvPr/>
        </p:nvGrpSpPr>
        <p:grpSpPr>
          <a:xfrm>
            <a:off x="489208" y="3775311"/>
            <a:ext cx="6705494" cy="2192079"/>
            <a:chOff x="623368" y="2525257"/>
            <a:chExt cx="11226767" cy="3670119"/>
          </a:xfrm>
        </p:grpSpPr>
        <p:sp>
          <p:nvSpPr>
            <p:cNvPr id="13" name="Freeform: Shape 12">
              <a:extLst>
                <a:ext uri="{FF2B5EF4-FFF2-40B4-BE49-F238E27FC236}">
                  <a16:creationId xmlns:a16="http://schemas.microsoft.com/office/drawing/2014/main" id="{BC51E8B3-3B00-4CE0-A198-0B17825CCBB3}"/>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4" name="Freeform: Shape 13">
              <a:extLst>
                <a:ext uri="{FF2B5EF4-FFF2-40B4-BE49-F238E27FC236}">
                  <a16:creationId xmlns:a16="http://schemas.microsoft.com/office/drawing/2014/main" id="{45F7D074-4946-4B0A-ABBE-FB20E3A716E7}"/>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5" name="Freeform: Shape 14">
              <a:extLst>
                <a:ext uri="{FF2B5EF4-FFF2-40B4-BE49-F238E27FC236}">
                  <a16:creationId xmlns:a16="http://schemas.microsoft.com/office/drawing/2014/main" id="{71D8C294-D9A2-43A2-96DE-56C9A6F7F673}"/>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6" name="Freeform: Shape 15">
              <a:extLst>
                <a:ext uri="{FF2B5EF4-FFF2-40B4-BE49-F238E27FC236}">
                  <a16:creationId xmlns:a16="http://schemas.microsoft.com/office/drawing/2014/main" id="{849502F0-173A-470C-8D1C-2260C5CD7A15}"/>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7" name="Freeform: Shape 16">
              <a:extLst>
                <a:ext uri="{FF2B5EF4-FFF2-40B4-BE49-F238E27FC236}">
                  <a16:creationId xmlns:a16="http://schemas.microsoft.com/office/drawing/2014/main" id="{25668A0C-C57D-49D3-B697-E055BF0A9D84}"/>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8" name="Freeform: Shape 17">
              <a:extLst>
                <a:ext uri="{FF2B5EF4-FFF2-40B4-BE49-F238E27FC236}">
                  <a16:creationId xmlns:a16="http://schemas.microsoft.com/office/drawing/2014/main" id="{D71F2703-2977-4AE8-AB22-A851EEB5C1BE}"/>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9" name="Freeform: Shape 18">
              <a:extLst>
                <a:ext uri="{FF2B5EF4-FFF2-40B4-BE49-F238E27FC236}">
                  <a16:creationId xmlns:a16="http://schemas.microsoft.com/office/drawing/2014/main" id="{7C4A2CC3-5F26-4D2D-84BF-72B6292B3479}"/>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Freeform: Shape 19">
              <a:extLst>
                <a:ext uri="{FF2B5EF4-FFF2-40B4-BE49-F238E27FC236}">
                  <a16:creationId xmlns:a16="http://schemas.microsoft.com/office/drawing/2014/main" id="{1DF12A18-B2FD-4BDF-ADEB-60896962E3FA}"/>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1" name="Freeform: Shape 20">
              <a:extLst>
                <a:ext uri="{FF2B5EF4-FFF2-40B4-BE49-F238E27FC236}">
                  <a16:creationId xmlns:a16="http://schemas.microsoft.com/office/drawing/2014/main" id="{747A9E07-E0BC-4B23-8E32-5C93E408159A}"/>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2" name="Freeform: Shape 21">
              <a:extLst>
                <a:ext uri="{FF2B5EF4-FFF2-40B4-BE49-F238E27FC236}">
                  <a16:creationId xmlns:a16="http://schemas.microsoft.com/office/drawing/2014/main" id="{13EEABBA-21A5-483D-AE67-8B8AE56CDD95}"/>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Freeform: Shape 22">
              <a:extLst>
                <a:ext uri="{FF2B5EF4-FFF2-40B4-BE49-F238E27FC236}">
                  <a16:creationId xmlns:a16="http://schemas.microsoft.com/office/drawing/2014/main" id="{C9CD4A10-DBC9-41EC-95C8-A66839A2246C}"/>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24" name="Straight Connector 23">
              <a:extLst>
                <a:ext uri="{FF2B5EF4-FFF2-40B4-BE49-F238E27FC236}">
                  <a16:creationId xmlns:a16="http://schemas.microsoft.com/office/drawing/2014/main" id="{CC804EE6-54AE-4F76-A33E-313A7940F320}"/>
                </a:ext>
              </a:extLst>
            </p:cNvPr>
            <p:cNvCxnSpPr>
              <a:cxnSpLocks/>
              <a:stCxn id="13" idx="0"/>
            </p:cNvCxnSpPr>
            <p:nvPr/>
          </p:nvCxnSpPr>
          <p:spPr>
            <a:xfrm flipH="1" flipV="1">
              <a:off x="4772294" y="3416855"/>
              <a:ext cx="413378" cy="411713"/>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99C354-0434-44E5-857B-E867387CC8A2}"/>
                </a:ext>
              </a:extLst>
            </p:cNvPr>
            <p:cNvCxnSpPr>
              <a:cxnSpLocks/>
            </p:cNvCxnSpPr>
            <p:nvPr/>
          </p:nvCxnSpPr>
          <p:spPr>
            <a:xfrm flipH="1">
              <a:off x="5164433" y="4842512"/>
              <a:ext cx="286876" cy="4732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28E38-214B-45A1-B19E-E96645F02F87}"/>
                </a:ext>
              </a:extLst>
            </p:cNvPr>
            <p:cNvCxnSpPr>
              <a:cxnSpLocks/>
              <a:endCxn id="16" idx="1"/>
            </p:cNvCxnSpPr>
            <p:nvPr/>
          </p:nvCxnSpPr>
          <p:spPr>
            <a:xfrm>
              <a:off x="7200558" y="4708187"/>
              <a:ext cx="288786" cy="436035"/>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453A7F-1C25-46DF-ABE7-E21D7A8BBDA6}"/>
                </a:ext>
              </a:extLst>
            </p:cNvPr>
            <p:cNvCxnSpPr>
              <a:cxnSpLocks/>
            </p:cNvCxnSpPr>
            <p:nvPr/>
          </p:nvCxnSpPr>
          <p:spPr>
            <a:xfrm flipV="1">
              <a:off x="7003050" y="3429000"/>
              <a:ext cx="382274" cy="317034"/>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7F4B21-909A-4ADB-9895-3CD168043B92}"/>
                </a:ext>
              </a:extLst>
            </p:cNvPr>
            <p:cNvCxnSpPr>
              <a:cxnSpLocks/>
              <a:endCxn id="15" idx="15"/>
            </p:cNvCxnSpPr>
            <p:nvPr/>
          </p:nvCxnSpPr>
          <p:spPr>
            <a:xfrm>
              <a:off x="7294047" y="4089432"/>
              <a:ext cx="1206423" cy="11886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5F5148-196D-41FA-979D-B0ED36742EF0}"/>
                </a:ext>
              </a:extLst>
            </p:cNvPr>
            <p:cNvCxnSpPr>
              <a:cxnSpLocks/>
            </p:cNvCxnSpPr>
            <p:nvPr/>
          </p:nvCxnSpPr>
          <p:spPr>
            <a:xfrm flipV="1">
              <a:off x="8879844" y="3092222"/>
              <a:ext cx="785167" cy="8788"/>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ED3AB7-E904-4067-A9E3-BD8C5641A214}"/>
                </a:ext>
              </a:extLst>
            </p:cNvPr>
            <p:cNvCxnSpPr>
              <a:cxnSpLocks/>
              <a:endCxn id="18" idx="1"/>
            </p:cNvCxnSpPr>
            <p:nvPr/>
          </p:nvCxnSpPr>
          <p:spPr>
            <a:xfrm>
              <a:off x="10086267" y="4708187"/>
              <a:ext cx="479599" cy="13560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049FE33-8388-4939-8324-A288AE6F1EC4}"/>
                </a:ext>
              </a:extLst>
            </p:cNvPr>
            <p:cNvCxnSpPr>
              <a:cxnSpLocks/>
              <a:stCxn id="19" idx="12"/>
              <a:endCxn id="21" idx="3"/>
            </p:cNvCxnSpPr>
            <p:nvPr/>
          </p:nvCxnSpPr>
          <p:spPr>
            <a:xfrm flipH="1">
              <a:off x="3075962" y="3465922"/>
              <a:ext cx="361398" cy="642311"/>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69455B1-EA6A-4E3E-885B-BCDD8832C1C2}"/>
                </a:ext>
              </a:extLst>
            </p:cNvPr>
            <p:cNvCxnSpPr>
              <a:cxnSpLocks/>
            </p:cNvCxnSpPr>
            <p:nvPr/>
          </p:nvCxnSpPr>
          <p:spPr>
            <a:xfrm flipH="1">
              <a:off x="2321601" y="3275290"/>
              <a:ext cx="815647" cy="4020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4F1F2C-77A4-4A3A-9AAA-3763710AE999}"/>
                </a:ext>
              </a:extLst>
            </p:cNvPr>
            <p:cNvCxnSpPr>
              <a:cxnSpLocks/>
              <a:endCxn id="23" idx="5"/>
            </p:cNvCxnSpPr>
            <p:nvPr/>
          </p:nvCxnSpPr>
          <p:spPr>
            <a:xfrm flipH="1">
              <a:off x="2364274" y="5015377"/>
              <a:ext cx="363144" cy="278697"/>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1F1A81B-19CB-4BFF-A81E-502E452C038B}"/>
                </a:ext>
              </a:extLst>
            </p:cNvPr>
            <p:cNvSpPr txBox="1"/>
            <p:nvPr/>
          </p:nvSpPr>
          <p:spPr>
            <a:xfrm>
              <a:off x="5134259" y="3759397"/>
              <a:ext cx="2000402" cy="979068"/>
            </a:xfrm>
            <a:prstGeom prst="rect">
              <a:avLst/>
            </a:prstGeom>
            <a:noFill/>
          </p:spPr>
          <p:txBody>
            <a:bodyPr wrap="square" rtlCol="0">
              <a:spAutoFit/>
            </a:bodyPr>
            <a:lstStyle/>
            <a:p>
              <a:pPr algn="ctr"/>
              <a:r>
                <a:rPr lang="en-GB" sz="1600" b="1">
                  <a:solidFill>
                    <a:schemeClr val="accent2"/>
                  </a:solidFill>
                </a:rPr>
                <a:t>THOUGHT</a:t>
              </a:r>
              <a:br>
                <a:rPr lang="en-GB" sz="1600" b="1">
                  <a:solidFill>
                    <a:schemeClr val="accent2"/>
                  </a:solidFill>
                </a:rPr>
              </a:br>
              <a:r>
                <a:rPr lang="en-GB" sz="1600" b="1">
                  <a:solidFill>
                    <a:schemeClr val="accent2"/>
                  </a:solidFill>
                </a:rPr>
                <a:t>SHOWER</a:t>
              </a:r>
            </a:p>
          </p:txBody>
        </p:sp>
      </p:grpSp>
    </p:spTree>
    <p:custDataLst>
      <p:tags r:id="rId1"/>
    </p:custDataLst>
    <p:extLst>
      <p:ext uri="{BB962C8B-B14F-4D97-AF65-F5344CB8AC3E}">
        <p14:creationId xmlns:p14="http://schemas.microsoft.com/office/powerpoint/2010/main" val="4246728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296E327-729D-4A40-BE7D-E05B3E82BD26}"/>
              </a:ext>
            </a:extLst>
          </p:cNvPr>
          <p:cNvPicPr>
            <a:picLocks noChangeAspect="1"/>
          </p:cNvPicPr>
          <p:nvPr/>
        </p:nvPicPr>
        <p:blipFill rotWithShape="1">
          <a:blip r:embed="rId3">
            <a:extLst>
              <a:ext uri="{28A0092B-C50C-407E-A947-70E740481C1C}">
                <a14:useLocalDpi xmlns:a14="http://schemas.microsoft.com/office/drawing/2010/main" val="0"/>
              </a:ext>
            </a:extLst>
          </a:blip>
          <a:srcRect b="9448"/>
          <a:stretch/>
        </p:blipFill>
        <p:spPr>
          <a:xfrm>
            <a:off x="5316147" y="647984"/>
            <a:ext cx="6858000" cy="621001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ARE THE ODDS?</a:t>
            </a:r>
          </a:p>
        </p:txBody>
      </p:sp>
      <p:graphicFrame>
        <p:nvGraphicFramePr>
          <p:cNvPr id="8" name="Content Placeholder 5">
            <a:extLst>
              <a:ext uri="{FF2B5EF4-FFF2-40B4-BE49-F238E27FC236}">
                <a16:creationId xmlns:a16="http://schemas.microsoft.com/office/drawing/2014/main" id="{424BF746-DCAF-41C0-ADEF-3E65D8C83103}"/>
              </a:ext>
            </a:extLst>
          </p:cNvPr>
          <p:cNvGraphicFramePr>
            <a:graphicFrameLocks noGrp="1"/>
          </p:cNvGraphicFramePr>
          <p:nvPr>
            <p:ph idx="1"/>
          </p:nvPr>
        </p:nvGraphicFramePr>
        <p:xfrm>
          <a:off x="248967" y="2187145"/>
          <a:ext cx="6187002" cy="3905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spTree>
    <p:custDataLst>
      <p:tags r:id="rId1"/>
    </p:custDataLst>
    <p:extLst>
      <p:ext uri="{BB962C8B-B14F-4D97-AF65-F5344CB8AC3E}">
        <p14:creationId xmlns:p14="http://schemas.microsoft.com/office/powerpoint/2010/main" val="728848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694B0D-C288-4E30-81E9-649B20E65A87}"/>
              </a:ext>
            </a:extLst>
          </p:cNvPr>
          <p:cNvSpPr/>
          <p:nvPr/>
        </p:nvSpPr>
        <p:spPr>
          <a:xfrm>
            <a:off x="477384" y="1863969"/>
            <a:ext cx="5483694" cy="4149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480B851-7382-4514-B3E7-53CA632346F5}"/>
              </a:ext>
            </a:extLst>
          </p:cNvPr>
          <p:cNvSpPr/>
          <p:nvPr/>
        </p:nvSpPr>
        <p:spPr>
          <a:xfrm>
            <a:off x="6255225" y="1863969"/>
            <a:ext cx="5483694" cy="41499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WHERE’S THE REGULATION?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623816" y="2025556"/>
            <a:ext cx="5337262" cy="3826793"/>
          </a:xfrm>
        </p:spPr>
        <p:txBody>
          <a:bodyPr>
            <a:normAutofit/>
          </a:bodyPr>
          <a:lstStyle/>
          <a:p>
            <a:pPr marL="0" indent="0">
              <a:buNone/>
            </a:pPr>
            <a:r>
              <a:rPr lang="en-GB" sz="2800" b="1">
                <a:solidFill>
                  <a:schemeClr val="bg1"/>
                </a:solidFill>
              </a:rPr>
              <a:t>Option 1</a:t>
            </a:r>
            <a:r>
              <a:rPr lang="en-GB" sz="2800">
                <a:solidFill>
                  <a:schemeClr val="bg1"/>
                </a:solidFill>
              </a:rPr>
              <a:t>: </a:t>
            </a:r>
          </a:p>
          <a:p>
            <a:pPr>
              <a:buClr>
                <a:schemeClr val="bg1"/>
              </a:buClr>
            </a:pPr>
            <a:r>
              <a:rPr lang="en-GB" sz="2400">
                <a:solidFill>
                  <a:schemeClr val="bg1"/>
                </a:solidFill>
              </a:rPr>
              <a:t>Should there be regulations placed </a:t>
            </a:r>
            <a:br>
              <a:rPr lang="en-GB" sz="2400">
                <a:solidFill>
                  <a:schemeClr val="bg1"/>
                </a:solidFill>
              </a:rPr>
            </a:br>
            <a:r>
              <a:rPr lang="en-GB" sz="2400">
                <a:solidFill>
                  <a:schemeClr val="bg1"/>
                </a:solidFill>
              </a:rPr>
              <a:t>on loot boxes and what would that </a:t>
            </a:r>
            <a:br>
              <a:rPr lang="en-GB" sz="2400">
                <a:solidFill>
                  <a:schemeClr val="bg1"/>
                </a:solidFill>
              </a:rPr>
            </a:br>
            <a:r>
              <a:rPr lang="en-GB" sz="2400">
                <a:solidFill>
                  <a:schemeClr val="bg1"/>
                </a:solidFill>
              </a:rPr>
              <a:t>look like? </a:t>
            </a:r>
          </a:p>
          <a:p>
            <a:pPr>
              <a:buClr>
                <a:schemeClr val="bg1"/>
              </a:buClr>
            </a:pPr>
            <a:r>
              <a:rPr lang="en-GB" sz="2400">
                <a:solidFill>
                  <a:schemeClr val="bg1"/>
                </a:solidFill>
              </a:rPr>
              <a:t>What could be done to help children and young people make informed decisions about the items they’re buying? In groups agree on three measures which could be taken.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sp>
        <p:nvSpPr>
          <p:cNvPr id="13" name="Content Placeholder 5">
            <a:extLst>
              <a:ext uri="{FF2B5EF4-FFF2-40B4-BE49-F238E27FC236}">
                <a16:creationId xmlns:a16="http://schemas.microsoft.com/office/drawing/2014/main" id="{2EDE5508-F2CF-43ED-A127-DF2D20757374}"/>
              </a:ext>
            </a:extLst>
          </p:cNvPr>
          <p:cNvSpPr txBox="1">
            <a:spLocks/>
          </p:cNvSpPr>
          <p:nvPr/>
        </p:nvSpPr>
        <p:spPr>
          <a:xfrm>
            <a:off x="6401657" y="2025556"/>
            <a:ext cx="5337262" cy="38267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800" b="1">
                <a:solidFill>
                  <a:schemeClr val="bg1"/>
                </a:solidFill>
              </a:rPr>
              <a:t>Option 2</a:t>
            </a:r>
            <a:r>
              <a:rPr lang="en-GB" sz="2800">
                <a:solidFill>
                  <a:schemeClr val="bg1"/>
                </a:solidFill>
              </a:rPr>
              <a:t>: </a:t>
            </a:r>
          </a:p>
          <a:p>
            <a:pPr>
              <a:buClr>
                <a:schemeClr val="bg1"/>
              </a:buClr>
            </a:pPr>
            <a:r>
              <a:rPr lang="en-GB" sz="2400">
                <a:solidFill>
                  <a:schemeClr val="bg1"/>
                </a:solidFill>
              </a:rPr>
              <a:t>What would be your top 3 tips </a:t>
            </a:r>
            <a:br>
              <a:rPr lang="en-GB" sz="2400">
                <a:solidFill>
                  <a:schemeClr val="bg1"/>
                </a:solidFill>
              </a:rPr>
            </a:br>
            <a:r>
              <a:rPr lang="en-GB" sz="2400">
                <a:solidFill>
                  <a:schemeClr val="bg1"/>
                </a:solidFill>
              </a:rPr>
              <a:t>for gamers? Share your ideas with </a:t>
            </a:r>
            <a:br>
              <a:rPr lang="en-GB" sz="2400">
                <a:solidFill>
                  <a:schemeClr val="bg1"/>
                </a:solidFill>
              </a:rPr>
            </a:br>
            <a:r>
              <a:rPr lang="en-GB" sz="2400">
                <a:solidFill>
                  <a:schemeClr val="bg1"/>
                </a:solidFill>
              </a:rPr>
              <a:t>the class.</a:t>
            </a:r>
            <a:endParaRPr lang="en-GB" sz="3200">
              <a:solidFill>
                <a:schemeClr val="bg1"/>
              </a:solidFill>
            </a:endParaRPr>
          </a:p>
        </p:txBody>
      </p:sp>
    </p:spTree>
    <p:custDataLst>
      <p:tags r:id="rId1"/>
    </p:custDataLst>
    <p:extLst>
      <p:ext uri="{BB962C8B-B14F-4D97-AF65-F5344CB8AC3E}">
        <p14:creationId xmlns:p14="http://schemas.microsoft.com/office/powerpoint/2010/main" val="2813595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026763"/>
            <a:ext cx="11669764" cy="4150199"/>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E039BD0-BA69-458F-957B-42D59317D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7F21C2F1-C088-47A3-BE2C-D8306F438553}"/>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986652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5400">
                <a:solidFill>
                  <a:schemeClr val="accent5"/>
                </a:solidFill>
              </a:rPr>
              <a:t>PROBABILITY AND LUCK</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solidFill>
                  <a:schemeClr val="accent5"/>
                </a:solidFill>
              </a:rPr>
              <a:t>YEAR 8 / LESSON 5</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ball, player, racket, swinging&#10;&#10;Description automatically generated">
            <a:extLst>
              <a:ext uri="{FF2B5EF4-FFF2-40B4-BE49-F238E27FC236}">
                <a16:creationId xmlns:a16="http://schemas.microsoft.com/office/drawing/2014/main" id="{901A25E8-2C57-4F99-B9E9-92F0BAE26DD3}"/>
              </a:ext>
            </a:extLst>
          </p:cNvPr>
          <p:cNvPicPr>
            <a:picLocks noChangeAspect="1"/>
          </p:cNvPicPr>
          <p:nvPr/>
        </p:nvPicPr>
        <p:blipFill rotWithShape="1">
          <a:blip r:embed="rId3">
            <a:extLst>
              <a:ext uri="{28A0092B-C50C-407E-A947-70E740481C1C}">
                <a14:useLocalDpi xmlns:a14="http://schemas.microsoft.com/office/drawing/2010/main" val="0"/>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8" name="Picture 7">
            <a:extLst>
              <a:ext uri="{FF2B5EF4-FFF2-40B4-BE49-F238E27FC236}">
                <a16:creationId xmlns:a16="http://schemas.microsoft.com/office/drawing/2014/main" id="{C3504677-8D77-4EE5-AE9C-E7CEA0BDA0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5586" y="6298653"/>
            <a:ext cx="1312852" cy="452452"/>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77C7E6DC-7B57-4BE4-AE38-B6432FA3885D}"/>
              </a:ext>
            </a:extLst>
          </p:cNvPr>
          <p:cNvPicPr>
            <a:picLocks noChangeAspect="1"/>
          </p:cNvPicPr>
          <p:nvPr/>
        </p:nvPicPr>
        <p:blipFill>
          <a:blip r:embed="rId5"/>
          <a:stretch>
            <a:fillRect/>
          </a:stretch>
        </p:blipFill>
        <p:spPr>
          <a:xfrm>
            <a:off x="10605586" y="5976576"/>
            <a:ext cx="1379340" cy="243861"/>
          </a:xfrm>
          <a:prstGeom prst="rect">
            <a:avLst/>
          </a:prstGeom>
        </p:spPr>
      </p:pic>
    </p:spTree>
    <p:custDataLst>
      <p:tags r:id="rId1"/>
    </p:custDataLst>
    <p:extLst>
      <p:ext uri="{BB962C8B-B14F-4D97-AF65-F5344CB8AC3E}">
        <p14:creationId xmlns:p14="http://schemas.microsoft.com/office/powerpoint/2010/main" val="144020360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a:r>
              <a:rPr lang="en-GB" sz="2400"/>
              <a:t>To understand the emotions attached to gaming (positive and negative)</a:t>
            </a:r>
          </a:p>
          <a:p>
            <a:pPr lvl="0"/>
            <a:r>
              <a:rPr lang="en-GB" sz="2400"/>
              <a:t>To understand the motivations of people who play video games </a:t>
            </a:r>
          </a:p>
          <a:p>
            <a:pPr lvl="0"/>
            <a:r>
              <a:rPr lang="en-GB" sz="2400"/>
              <a:t>To be able to gather information and interpret data</a:t>
            </a:r>
          </a:p>
          <a:p>
            <a:pPr lvl="0"/>
            <a:r>
              <a:rPr lang="en-GB" sz="2400"/>
              <a:t>To explore the links between gaming and gambling</a:t>
            </a:r>
          </a:p>
          <a:p>
            <a:pPr lvl="0"/>
            <a:r>
              <a:rPr lang="en-GB" sz="2400"/>
              <a:t>To work as a team to agree options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02007" y="1935804"/>
            <a:ext cx="3841024" cy="4094292"/>
          </a:xfrm>
          <a:prstGeom prst="rect">
            <a:avLst/>
          </a:prstGeom>
        </p:spPr>
      </p:pic>
    </p:spTree>
    <p:custDataLst>
      <p:tags r:id="rId1"/>
    </p:custDataLst>
    <p:extLst>
      <p:ext uri="{BB962C8B-B14F-4D97-AF65-F5344CB8AC3E}">
        <p14:creationId xmlns:p14="http://schemas.microsoft.com/office/powerpoint/2010/main" val="1049473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495169" y="1976933"/>
            <a:ext cx="5793550" cy="145206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495168" y="3455988"/>
            <a:ext cx="6197461" cy="1452067"/>
          </a:xfrm>
        </p:spPr>
        <p:txBody>
          <a:bodyPr>
            <a:normAutofit/>
          </a:bodyPr>
          <a:lstStyle/>
          <a:p>
            <a:r>
              <a:rPr lang="en-GB">
                <a:solidFill>
                  <a:schemeClr val="tx1"/>
                </a:solidFill>
              </a:rPr>
              <a:t>Do people understand the probability of certain events.</a:t>
            </a:r>
          </a:p>
          <a:p>
            <a:r>
              <a:rPr lang="en-GB">
                <a:solidFill>
                  <a:schemeClr val="tx1"/>
                </a:solidFill>
              </a:rPr>
              <a:t>Prepare a 5-minute talk to share with your class.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8 / LESSON 5</a:t>
            </a:r>
          </a:p>
        </p:txBody>
      </p:sp>
      <p:pic>
        <p:nvPicPr>
          <p:cNvPr id="7" name="Picture 6" descr="Different colors of board game dice">
            <a:extLst>
              <a:ext uri="{FF2B5EF4-FFF2-40B4-BE49-F238E27FC236}">
                <a16:creationId xmlns:a16="http://schemas.microsoft.com/office/drawing/2014/main" id="{8BC837CC-2D9E-4197-9570-80871F65A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749" y="1581512"/>
            <a:ext cx="5336251" cy="3748951"/>
          </a:xfrm>
          <a:prstGeom prst="rect">
            <a:avLst/>
          </a:prstGeom>
        </p:spPr>
      </p:pic>
    </p:spTree>
    <p:custDataLst>
      <p:tags r:id="rId1"/>
    </p:custDataLst>
    <p:extLst>
      <p:ext uri="{BB962C8B-B14F-4D97-AF65-F5344CB8AC3E}">
        <p14:creationId xmlns:p14="http://schemas.microsoft.com/office/powerpoint/2010/main" val="2408016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fontAlgn="base"/>
            <a:r>
              <a:rPr lang="en-GB" sz="2400"/>
              <a:t>To understand and define the terms probability and luck </a:t>
            </a:r>
          </a:p>
          <a:p>
            <a:pPr lvl="0" fontAlgn="base"/>
            <a:r>
              <a:rPr lang="en-GB" sz="2400"/>
              <a:t>To understand what is meant by gambling</a:t>
            </a:r>
          </a:p>
          <a:p>
            <a:pPr lvl="0" fontAlgn="base"/>
            <a:r>
              <a:rPr lang="en-GB" sz="2400"/>
              <a:t>To understand how you can lose money through gambling</a:t>
            </a:r>
          </a:p>
          <a:p>
            <a:pPr lvl="0" fontAlgn="base"/>
            <a:r>
              <a:rPr lang="en-GB" sz="2400"/>
              <a:t>To consider the motivations of those who may gamble</a:t>
            </a:r>
          </a:p>
          <a:p>
            <a:pPr lvl="0" fontAlgn="base"/>
            <a:r>
              <a:rPr lang="en-GB" sz="2400"/>
              <a:t>To be able to identify how to get help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03896" y="963038"/>
            <a:ext cx="4753616" cy="5067058"/>
          </a:xfrm>
          <a:prstGeom prst="rect">
            <a:avLst/>
          </a:prstGeom>
        </p:spPr>
      </p:pic>
    </p:spTree>
    <p:custDataLst>
      <p:tags r:id="rId1"/>
    </p:custDataLst>
    <p:extLst>
      <p:ext uri="{BB962C8B-B14F-4D97-AF65-F5344CB8AC3E}">
        <p14:creationId xmlns:p14="http://schemas.microsoft.com/office/powerpoint/2010/main" val="4031070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192693" cy="3989817"/>
          </a:xfrm>
        </p:spPr>
        <p:txBody>
          <a:bodyPr>
            <a:normAutofit/>
          </a:bodyPr>
          <a:lstStyle/>
          <a:p>
            <a:pPr lvl="0"/>
            <a:r>
              <a:rPr lang="en-GB" sz="2400"/>
              <a:t>I understand what is meant by gambling</a:t>
            </a:r>
          </a:p>
          <a:p>
            <a:pPr lvl="0"/>
            <a:r>
              <a:rPr lang="en-GB" sz="2400"/>
              <a:t>I can offer a definition of probability and luck</a:t>
            </a:r>
          </a:p>
          <a:p>
            <a:pPr lvl="0"/>
            <a:r>
              <a:rPr lang="en-GB" sz="2400"/>
              <a:t>I understand how money can be lost due to gambling</a:t>
            </a:r>
          </a:p>
          <a:p>
            <a:pPr lvl="0"/>
            <a:r>
              <a:rPr lang="en-GB" sz="2400"/>
              <a:t>I understand why people might gamble</a:t>
            </a:r>
          </a:p>
          <a:p>
            <a:pPr lvl="0"/>
            <a:r>
              <a:rPr lang="en-GB" sz="2400"/>
              <a:t>I know where to get help if I am worried about my own or someone else’s relationship with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2692" y="1877438"/>
            <a:ext cx="4599308" cy="4223323"/>
          </a:xfrm>
          <a:prstGeom prst="rect">
            <a:avLst/>
          </a:prstGeom>
        </p:spPr>
      </p:pic>
    </p:spTree>
    <p:custDataLst>
      <p:tags r:id="rId1"/>
    </p:custDataLst>
    <p:extLst>
      <p:ext uri="{BB962C8B-B14F-4D97-AF65-F5344CB8AC3E}">
        <p14:creationId xmlns:p14="http://schemas.microsoft.com/office/powerpoint/2010/main" val="1673728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AGREE/DISAGREE RATIONALE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634161"/>
            <a:ext cx="11219944" cy="533641"/>
          </a:xfrm>
        </p:spPr>
        <p:txBody>
          <a:bodyPr>
            <a:normAutofit/>
          </a:bodyPr>
          <a:lstStyle/>
          <a:p>
            <a:pPr marL="0" indent="0" fontAlgn="base">
              <a:buNone/>
            </a:pPr>
            <a:r>
              <a:rPr lang="en-GB" sz="2400" b="1"/>
              <a:t>Do you agree or disagree with the following statements? Share your reasoning.</a:t>
            </a:r>
          </a:p>
        </p:txBody>
      </p:sp>
      <p:sp>
        <p:nvSpPr>
          <p:cNvPr id="2" name="Rectangle 1">
            <a:extLst>
              <a:ext uri="{FF2B5EF4-FFF2-40B4-BE49-F238E27FC236}">
                <a16:creationId xmlns:a16="http://schemas.microsoft.com/office/drawing/2014/main" id="{62F9F708-DAC3-4B02-A2F1-1BCFE4D14BF2}"/>
              </a:ext>
            </a:extLst>
          </p:cNvPr>
          <p:cNvSpPr/>
          <p:nvPr/>
        </p:nvSpPr>
        <p:spPr>
          <a:xfrm>
            <a:off x="248964" y="2294349"/>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Some people are luckier than other</a:t>
            </a:r>
          </a:p>
        </p:txBody>
      </p:sp>
      <p:sp>
        <p:nvSpPr>
          <p:cNvPr id="12" name="Rectangle 11">
            <a:extLst>
              <a:ext uri="{FF2B5EF4-FFF2-40B4-BE49-F238E27FC236}">
                <a16:creationId xmlns:a16="http://schemas.microsoft.com/office/drawing/2014/main" id="{A6BC9727-43AC-4902-A068-6D3A9A656330}"/>
              </a:ext>
            </a:extLst>
          </p:cNvPr>
          <p:cNvSpPr/>
          <p:nvPr/>
        </p:nvSpPr>
        <p:spPr>
          <a:xfrm>
            <a:off x="248964" y="2850005"/>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is immoral</a:t>
            </a:r>
          </a:p>
        </p:txBody>
      </p:sp>
      <p:sp>
        <p:nvSpPr>
          <p:cNvPr id="13" name="Rectangle 12">
            <a:extLst>
              <a:ext uri="{FF2B5EF4-FFF2-40B4-BE49-F238E27FC236}">
                <a16:creationId xmlns:a16="http://schemas.microsoft.com/office/drawing/2014/main" id="{C7D31426-AB1E-4DEA-8D07-D13992533CAB}"/>
              </a:ext>
            </a:extLst>
          </p:cNvPr>
          <p:cNvSpPr/>
          <p:nvPr/>
        </p:nvSpPr>
        <p:spPr>
          <a:xfrm>
            <a:off x="248964" y="3405661"/>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You can improve your chances of winning by spending more</a:t>
            </a:r>
          </a:p>
        </p:txBody>
      </p:sp>
      <p:sp>
        <p:nvSpPr>
          <p:cNvPr id="14" name="Rectangle 13">
            <a:extLst>
              <a:ext uri="{FF2B5EF4-FFF2-40B4-BE49-F238E27FC236}">
                <a16:creationId xmlns:a16="http://schemas.microsoft.com/office/drawing/2014/main" id="{536FAC41-AA8F-42F1-85DF-420E81C6D53B}"/>
              </a:ext>
            </a:extLst>
          </p:cNvPr>
          <p:cNvSpPr/>
          <p:nvPr/>
        </p:nvSpPr>
        <p:spPr>
          <a:xfrm>
            <a:off x="248964" y="3961316"/>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You’re more likely to win the lottery by thinking positively</a:t>
            </a:r>
          </a:p>
        </p:txBody>
      </p:sp>
      <p:sp>
        <p:nvSpPr>
          <p:cNvPr id="15" name="Rectangle 14">
            <a:extLst>
              <a:ext uri="{FF2B5EF4-FFF2-40B4-BE49-F238E27FC236}">
                <a16:creationId xmlns:a16="http://schemas.microsoft.com/office/drawing/2014/main" id="{2F7F66A4-6E6F-47EF-BAA4-651FA92EA772}"/>
              </a:ext>
            </a:extLst>
          </p:cNvPr>
          <p:cNvSpPr/>
          <p:nvPr/>
        </p:nvSpPr>
        <p:spPr>
          <a:xfrm>
            <a:off x="248964" y="4516972"/>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lnSpc>
                <a:spcPts val="1700"/>
              </a:lnSpc>
            </a:pPr>
            <a:r>
              <a:rPr lang="en-GB" sz="1700"/>
              <a:t>You need to lose a lot of money before you can </a:t>
            </a:r>
          </a:p>
          <a:p>
            <a:pPr lvl="0" algn="ctr" fontAlgn="base">
              <a:lnSpc>
                <a:spcPts val="1700"/>
              </a:lnSpc>
            </a:pPr>
            <a:r>
              <a:rPr lang="en-GB" sz="1700"/>
              <a:t>be considered to be experiencing harm</a:t>
            </a:r>
          </a:p>
        </p:txBody>
      </p:sp>
      <p:sp>
        <p:nvSpPr>
          <p:cNvPr id="21" name="Rectangle 20">
            <a:extLst>
              <a:ext uri="{FF2B5EF4-FFF2-40B4-BE49-F238E27FC236}">
                <a16:creationId xmlns:a16="http://schemas.microsoft.com/office/drawing/2014/main" id="{0088C0CD-94B1-42CC-806A-C32C2CE3C577}"/>
              </a:ext>
            </a:extLst>
          </p:cNvPr>
          <p:cNvSpPr/>
          <p:nvPr/>
        </p:nvSpPr>
        <p:spPr>
          <a:xfrm>
            <a:off x="248964" y="5072628"/>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is just a form of entertainment</a:t>
            </a:r>
          </a:p>
        </p:txBody>
      </p:sp>
      <p:sp>
        <p:nvSpPr>
          <p:cNvPr id="23" name="Rectangle 22">
            <a:extLst>
              <a:ext uri="{FF2B5EF4-FFF2-40B4-BE49-F238E27FC236}">
                <a16:creationId xmlns:a16="http://schemas.microsoft.com/office/drawing/2014/main" id="{1E9628E4-4C01-4E2F-83C7-3B9BDB0E43D9}"/>
              </a:ext>
            </a:extLst>
          </p:cNvPr>
          <p:cNvSpPr/>
          <p:nvPr/>
        </p:nvSpPr>
        <p:spPr>
          <a:xfrm>
            <a:off x="248964" y="5628283"/>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should be banned</a:t>
            </a:r>
          </a:p>
        </p:txBody>
      </p:sp>
      <p:sp>
        <p:nvSpPr>
          <p:cNvPr id="25" name="Rectangle 24">
            <a:extLst>
              <a:ext uri="{FF2B5EF4-FFF2-40B4-BE49-F238E27FC236}">
                <a16:creationId xmlns:a16="http://schemas.microsoft.com/office/drawing/2014/main" id="{CF746786-8B5F-45EB-BBD5-9C9104623DA1}"/>
              </a:ext>
            </a:extLst>
          </p:cNvPr>
          <p:cNvSpPr/>
          <p:nvPr/>
        </p:nvSpPr>
        <p:spPr>
          <a:xfrm>
            <a:off x="6189259" y="2294349"/>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adverts should be banned</a:t>
            </a:r>
          </a:p>
        </p:txBody>
      </p:sp>
      <p:sp>
        <p:nvSpPr>
          <p:cNvPr id="26" name="Rectangle 25">
            <a:extLst>
              <a:ext uri="{FF2B5EF4-FFF2-40B4-BE49-F238E27FC236}">
                <a16:creationId xmlns:a16="http://schemas.microsoft.com/office/drawing/2014/main" id="{441FDF14-D2EA-4F6A-A932-6196DA14AD27}"/>
              </a:ext>
            </a:extLst>
          </p:cNvPr>
          <p:cNvSpPr/>
          <p:nvPr/>
        </p:nvSpPr>
        <p:spPr>
          <a:xfrm>
            <a:off x="6189259" y="2850005"/>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is a waste of time and money</a:t>
            </a:r>
          </a:p>
        </p:txBody>
      </p:sp>
      <p:sp>
        <p:nvSpPr>
          <p:cNvPr id="27" name="Rectangle 26">
            <a:extLst>
              <a:ext uri="{FF2B5EF4-FFF2-40B4-BE49-F238E27FC236}">
                <a16:creationId xmlns:a16="http://schemas.microsoft.com/office/drawing/2014/main" id="{C8B36CB6-1AE0-44A3-AF4E-8DE08864FAF3}"/>
              </a:ext>
            </a:extLst>
          </p:cNvPr>
          <p:cNvSpPr/>
          <p:nvPr/>
        </p:nvSpPr>
        <p:spPr>
          <a:xfrm>
            <a:off x="6189259" y="3405661"/>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is a quick way to make a lot of money</a:t>
            </a:r>
          </a:p>
        </p:txBody>
      </p:sp>
      <p:sp>
        <p:nvSpPr>
          <p:cNvPr id="28" name="Rectangle 27">
            <a:extLst>
              <a:ext uri="{FF2B5EF4-FFF2-40B4-BE49-F238E27FC236}">
                <a16:creationId xmlns:a16="http://schemas.microsoft.com/office/drawing/2014/main" id="{576CA5A1-EBEB-474C-B13B-FDFF712A9840}"/>
              </a:ext>
            </a:extLst>
          </p:cNvPr>
          <p:cNvSpPr/>
          <p:nvPr/>
        </p:nvSpPr>
        <p:spPr>
          <a:xfrm>
            <a:off x="6189259" y="3961316"/>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Gambling on a free internet site is harmless because </a:t>
            </a:r>
            <a:br>
              <a:rPr lang="en-GB" sz="1700"/>
            </a:br>
            <a:r>
              <a:rPr lang="en-GB" sz="1700"/>
              <a:t>no money is lost</a:t>
            </a:r>
          </a:p>
        </p:txBody>
      </p:sp>
      <p:sp>
        <p:nvSpPr>
          <p:cNvPr id="29" name="Rectangle 28">
            <a:extLst>
              <a:ext uri="{FF2B5EF4-FFF2-40B4-BE49-F238E27FC236}">
                <a16:creationId xmlns:a16="http://schemas.microsoft.com/office/drawing/2014/main" id="{B99D253F-0EF8-4A5B-AB77-9E019CEB6284}"/>
              </a:ext>
            </a:extLst>
          </p:cNvPr>
          <p:cNvSpPr/>
          <p:nvPr/>
        </p:nvSpPr>
        <p:spPr>
          <a:xfrm>
            <a:off x="6189259" y="4516972"/>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It’s fine to borrow money to gamble</a:t>
            </a:r>
          </a:p>
        </p:txBody>
      </p:sp>
      <p:sp>
        <p:nvSpPr>
          <p:cNvPr id="30" name="Rectangle 29">
            <a:extLst>
              <a:ext uri="{FF2B5EF4-FFF2-40B4-BE49-F238E27FC236}">
                <a16:creationId xmlns:a16="http://schemas.microsoft.com/office/drawing/2014/main" id="{B5BDBE95-BA8E-4622-A5F0-536222621099}"/>
              </a:ext>
            </a:extLst>
          </p:cNvPr>
          <p:cNvSpPr/>
          <p:nvPr/>
        </p:nvSpPr>
        <p:spPr>
          <a:xfrm>
            <a:off x="6189259" y="5072628"/>
            <a:ext cx="5729470" cy="47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lnSpc>
                <a:spcPts val="1700"/>
              </a:lnSpc>
            </a:pPr>
            <a:r>
              <a:rPr lang="en-GB" sz="1700"/>
              <a:t>Playing bingo doesn’t cause harm</a:t>
            </a:r>
          </a:p>
        </p:txBody>
      </p:sp>
      <p:sp>
        <p:nvSpPr>
          <p:cNvPr id="31" name="Rectangle 30">
            <a:extLst>
              <a:ext uri="{FF2B5EF4-FFF2-40B4-BE49-F238E27FC236}">
                <a16:creationId xmlns:a16="http://schemas.microsoft.com/office/drawing/2014/main" id="{0DCDFBFF-E86C-4074-AFB1-7474BF31476D}"/>
              </a:ext>
            </a:extLst>
          </p:cNvPr>
          <p:cNvSpPr/>
          <p:nvPr/>
        </p:nvSpPr>
        <p:spPr>
          <a:xfrm>
            <a:off x="6189259" y="5628283"/>
            <a:ext cx="5729470" cy="4709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en-GB" sz="1700"/>
              <a:t>The house always wins</a:t>
            </a:r>
          </a:p>
        </p:txBody>
      </p:sp>
    </p:spTree>
    <p:custDataLst>
      <p:tags r:id="rId1"/>
    </p:custDataLst>
    <p:extLst>
      <p:ext uri="{BB962C8B-B14F-4D97-AF65-F5344CB8AC3E}">
        <p14:creationId xmlns:p14="http://schemas.microsoft.com/office/powerpoint/2010/main" val="22120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BEA93A-4E6F-4EEA-972B-778A89840C8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E8752377-E1FE-4D0A-81CA-05FF762D772B}"/>
              </a:ext>
            </a:extLst>
          </p:cNvPr>
          <p:cNvSpPr>
            <a:spLocks noGrp="1"/>
          </p:cNvSpPr>
          <p:nvPr>
            <p:ph type="body" sz="quarter" idx="13"/>
          </p:nvPr>
        </p:nvSpPr>
        <p:spPr/>
        <p:txBody>
          <a:bodyPr/>
          <a:lstStyle/>
          <a:p>
            <a:pPr marL="0" indent="0">
              <a:buNone/>
            </a:pPr>
            <a:r>
              <a:rPr lang="en-GB" b="1"/>
              <a:t>YEAR 8 / LESSON 5</a:t>
            </a:r>
          </a:p>
        </p:txBody>
      </p:sp>
      <p:sp>
        <p:nvSpPr>
          <p:cNvPr id="6" name="Title 4">
            <a:extLst>
              <a:ext uri="{FF2B5EF4-FFF2-40B4-BE49-F238E27FC236}">
                <a16:creationId xmlns:a16="http://schemas.microsoft.com/office/drawing/2014/main" id="{1C7BFCC3-9E57-490A-ACB5-A0AC3499993E}"/>
              </a:ext>
            </a:extLst>
          </p:cNvPr>
          <p:cNvSpPr>
            <a:spLocks noGrp="1"/>
          </p:cNvSpPr>
          <p:nvPr>
            <p:ph type="title"/>
          </p:nvPr>
        </p:nvSpPr>
        <p:spPr>
          <a:xfrm>
            <a:off x="248966" y="244759"/>
            <a:ext cx="11669764" cy="6408960"/>
          </a:xfrm>
        </p:spPr>
        <p:txBody>
          <a:bodyPr>
            <a:normAutofit/>
          </a:bodyPr>
          <a:lstStyle/>
          <a:p>
            <a:r>
              <a:rPr lang="en-GB" sz="6600">
                <a:solidFill>
                  <a:schemeClr val="accent4"/>
                </a:solidFill>
              </a:rPr>
              <a:t>DEFINE GAMBLING. </a:t>
            </a:r>
            <a:br>
              <a:rPr lang="en-GB" sz="4400">
                <a:solidFill>
                  <a:schemeClr val="accent4"/>
                </a:solidFill>
              </a:rPr>
            </a:br>
            <a:r>
              <a:rPr lang="en-GB" sz="4000">
                <a:solidFill>
                  <a:schemeClr val="bg1"/>
                </a:solidFill>
              </a:rPr>
              <a:t>(WHAT DOES IT MEAN TO YOU?)</a:t>
            </a:r>
            <a:endParaRPr lang="en-GB" sz="4400">
              <a:solidFill>
                <a:schemeClr val="bg1"/>
              </a:solidFill>
            </a:endParaRPr>
          </a:p>
        </p:txBody>
      </p:sp>
      <p:pic>
        <p:nvPicPr>
          <p:cNvPr id="8" name="Picture 7" descr="A picture containing clock, meter&#10;&#10;Description automatically generated">
            <a:extLst>
              <a:ext uri="{FF2B5EF4-FFF2-40B4-BE49-F238E27FC236}">
                <a16:creationId xmlns:a16="http://schemas.microsoft.com/office/drawing/2014/main" id="{1109460D-42C2-472D-AB5F-4DB388761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25B631A5-1284-49C0-B651-32DCDFEB4E27}"/>
              </a:ext>
            </a:extLst>
          </p:cNvPr>
          <p:cNvSpPr txBox="1"/>
          <p:nvPr/>
        </p:nvSpPr>
        <p:spPr>
          <a:xfrm>
            <a:off x="248967" y="6522206"/>
            <a:ext cx="5154805" cy="246221"/>
          </a:xfrm>
          <a:prstGeom prst="rect">
            <a:avLst/>
          </a:prstGeom>
          <a:noFill/>
        </p:spPr>
        <p:txBody>
          <a:bodyPr wrap="square" rtlCol="0">
            <a:spAutoFit/>
          </a:bodyPr>
          <a:lstStyle/>
          <a:p>
            <a:r>
              <a:rPr lang="en-GB" sz="1000"/>
              <a:t>©YGAM 2020: All rights reserved</a:t>
            </a:r>
          </a:p>
        </p:txBody>
      </p:sp>
      <p:pic>
        <p:nvPicPr>
          <p:cNvPr id="11" name="Picture 10" descr="A picture containing table, toy, room, sitting&#10;&#10;Description automatically generated">
            <a:extLst>
              <a:ext uri="{FF2B5EF4-FFF2-40B4-BE49-F238E27FC236}">
                <a16:creationId xmlns:a16="http://schemas.microsoft.com/office/drawing/2014/main" id="{BB06A550-C82B-4CDF-9992-AB3E5E250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339" y="888487"/>
            <a:ext cx="5081026" cy="5081026"/>
          </a:xfrm>
          <a:prstGeom prst="rect">
            <a:avLst/>
          </a:prstGeom>
        </p:spPr>
      </p:pic>
    </p:spTree>
    <p:custDataLst>
      <p:tags r:id="rId1"/>
    </p:custDataLst>
    <p:extLst>
      <p:ext uri="{BB962C8B-B14F-4D97-AF65-F5344CB8AC3E}">
        <p14:creationId xmlns:p14="http://schemas.microsoft.com/office/powerpoint/2010/main" val="2867721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WHAT’S THE CHANCES?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6968956" cy="3757167"/>
          </a:xfrm>
        </p:spPr>
        <p:txBody>
          <a:bodyPr>
            <a:noAutofit/>
          </a:bodyPr>
          <a:lstStyle/>
          <a:p>
            <a:r>
              <a:rPr lang="en-GB" sz="2400"/>
              <a:t>You have three minutes... using your dictionary, provide a definition for both probability and luck. What role do you think these play in gambling?</a:t>
            </a:r>
          </a:p>
          <a:p>
            <a:r>
              <a:rPr lang="en-GB" sz="2400"/>
              <a:t>In groups order the events from most likely to least likely. What do you think the odds would be for the most and the least likely event? </a:t>
            </a:r>
          </a:p>
          <a:p>
            <a:r>
              <a:rPr lang="en-GB" sz="2400"/>
              <a:t>Now match the odds to the events. Discuss and share your answers. </a:t>
            </a:r>
          </a:p>
          <a:p>
            <a:r>
              <a:rPr lang="en-GB" sz="2400"/>
              <a:t>Are there any surprises? How does this make you feel?</a:t>
            </a:r>
          </a:p>
        </p:txBody>
      </p:sp>
      <p:pic>
        <p:nvPicPr>
          <p:cNvPr id="3" name="Picture 2" descr="A picture containing object, clock&#10;&#10;Description automatically generated">
            <a:extLst>
              <a:ext uri="{FF2B5EF4-FFF2-40B4-BE49-F238E27FC236}">
                <a16:creationId xmlns:a16="http://schemas.microsoft.com/office/drawing/2014/main" id="{47B1BADA-4344-473B-BAFE-02AAB7AEE88E}"/>
              </a:ext>
            </a:extLst>
          </p:cNvPr>
          <p:cNvPicPr>
            <a:picLocks noChangeAspect="1"/>
          </p:cNvPicPr>
          <p:nvPr/>
        </p:nvPicPr>
        <p:blipFill rotWithShape="1">
          <a:blip r:embed="rId3">
            <a:extLst>
              <a:ext uri="{28A0092B-C50C-407E-A947-70E740481C1C}">
                <a14:useLocalDpi xmlns:a14="http://schemas.microsoft.com/office/drawing/2010/main" val="0"/>
              </a:ext>
            </a:extLst>
          </a:blip>
          <a:srcRect l="22580" r="22845"/>
          <a:stretch/>
        </p:blipFill>
        <p:spPr>
          <a:xfrm>
            <a:off x="7334656" y="1439694"/>
            <a:ext cx="4428568" cy="4564533"/>
          </a:xfrm>
          <a:prstGeom prst="rect">
            <a:avLst/>
          </a:prstGeom>
        </p:spPr>
      </p:pic>
    </p:spTree>
    <p:custDataLst>
      <p:tags r:id="rId1"/>
    </p:custDataLst>
    <p:extLst>
      <p:ext uri="{BB962C8B-B14F-4D97-AF65-F5344CB8AC3E}">
        <p14:creationId xmlns:p14="http://schemas.microsoft.com/office/powerpoint/2010/main" val="3435937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UNDERSTANDING THE ODDS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73271" y="1545996"/>
            <a:ext cx="6419760" cy="4988158"/>
          </a:xfrm>
        </p:spPr>
        <p:txBody>
          <a:bodyPr>
            <a:noAutofit/>
          </a:bodyPr>
          <a:lstStyle/>
          <a:p>
            <a:pPr marL="0" indent="0">
              <a:buNone/>
            </a:pPr>
            <a:r>
              <a:rPr lang="en-GB" sz="2800" b="1">
                <a:solidFill>
                  <a:schemeClr val="accent2"/>
                </a:solidFill>
              </a:rPr>
              <a:t>The House always wins.</a:t>
            </a:r>
            <a:r>
              <a:rPr lang="en-GB" sz="2800"/>
              <a:t> </a:t>
            </a:r>
          </a:p>
          <a:p>
            <a:pPr marL="342900" lvl="0" indent="-342900">
              <a:lnSpc>
                <a:spcPct val="107000"/>
              </a:lnSpc>
              <a:buFont typeface="Symbol" panose="05050102010706020507" pitchFamily="18" charset="2"/>
              <a:buChar char=""/>
            </a:pPr>
            <a:r>
              <a:rPr lang="en-GB" sz="2400">
                <a:effectLst/>
                <a:latin typeface="Calibri" panose="020F0502020204030204" pitchFamily="34" charset="0"/>
                <a:ea typeface="Calibri" panose="020F0502020204030204" pitchFamily="34" charset="0"/>
                <a:cs typeface="Calibri" panose="020F0502020204030204" pitchFamily="34" charset="0"/>
              </a:rPr>
              <a:t>What does this mean and how does this impact those who participate?</a:t>
            </a:r>
            <a:endParaRPr lang="en-GB" sz="24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a:effectLst/>
                <a:latin typeface="Calibri" panose="020F0502020204030204" pitchFamily="34" charset="0"/>
                <a:ea typeface="Calibri" panose="020F0502020204030204" pitchFamily="34" charset="0"/>
                <a:cs typeface="Calibri" panose="020F0502020204030204" pitchFamily="34" charset="0"/>
              </a:rPr>
              <a:t>Do you think people know all the facts?</a:t>
            </a:r>
            <a:endParaRPr lang="en-GB" sz="24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2400">
                <a:effectLst/>
                <a:latin typeface="Calibri" panose="020F0502020204030204" pitchFamily="34" charset="0"/>
                <a:ea typeface="Calibri" panose="020F0502020204030204" pitchFamily="34" charset="0"/>
                <a:cs typeface="Calibri" panose="020F0502020204030204" pitchFamily="34" charset="0"/>
              </a:rPr>
              <a:t>Why do you think people gamble and what might the outcome be?</a:t>
            </a:r>
            <a:endParaRPr lang="en-GB" sz="24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2400">
                <a:effectLst/>
                <a:latin typeface="Calibri" panose="020F0502020204030204" pitchFamily="34" charset="0"/>
                <a:ea typeface="Calibri" panose="020F0502020204030204" pitchFamily="34" charset="0"/>
                <a:cs typeface="Calibri" panose="020F0502020204030204" pitchFamily="34" charset="0"/>
              </a:rPr>
              <a:t>Where can people go for help if they are worried their relationship with gambling?</a:t>
            </a:r>
            <a:endParaRPr lang="en-GB" sz="240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000"/>
          </a:p>
          <a:p>
            <a:pPr marL="0" indent="0">
              <a:buNone/>
            </a:pPr>
            <a:r>
              <a:rPr lang="en-GB" sz="2400"/>
              <a:t>Prepare a five-minute presentation on this topic.</a:t>
            </a:r>
          </a:p>
        </p:txBody>
      </p:sp>
      <p:pic>
        <p:nvPicPr>
          <p:cNvPr id="6" name="Picture 5">
            <a:extLst>
              <a:ext uri="{FF2B5EF4-FFF2-40B4-BE49-F238E27FC236}">
                <a16:creationId xmlns:a16="http://schemas.microsoft.com/office/drawing/2014/main" id="{2832B687-02ED-4919-822E-16E6326308CE}"/>
              </a:ext>
            </a:extLst>
          </p:cNvPr>
          <p:cNvPicPr>
            <a:picLocks noChangeAspect="1"/>
          </p:cNvPicPr>
          <p:nvPr/>
        </p:nvPicPr>
        <p:blipFill>
          <a:blip r:embed="rId3"/>
          <a:stretch>
            <a:fillRect/>
          </a:stretch>
        </p:blipFill>
        <p:spPr>
          <a:xfrm>
            <a:off x="6693031" y="1465379"/>
            <a:ext cx="3617684" cy="3927241"/>
          </a:xfrm>
          <a:prstGeom prst="rect">
            <a:avLst/>
          </a:prstGeom>
        </p:spPr>
      </p:pic>
      <p:pic>
        <p:nvPicPr>
          <p:cNvPr id="8" name="Picture 7">
            <a:extLst>
              <a:ext uri="{FF2B5EF4-FFF2-40B4-BE49-F238E27FC236}">
                <a16:creationId xmlns:a16="http://schemas.microsoft.com/office/drawing/2014/main" id="{88F8473F-5FE0-43F2-BB38-9F9EB821C41C}"/>
              </a:ext>
            </a:extLst>
          </p:cNvPr>
          <p:cNvPicPr>
            <a:picLocks noChangeAspect="1"/>
          </p:cNvPicPr>
          <p:nvPr/>
        </p:nvPicPr>
        <p:blipFill>
          <a:blip r:embed="rId4"/>
          <a:stretch>
            <a:fillRect/>
          </a:stretch>
        </p:blipFill>
        <p:spPr>
          <a:xfrm>
            <a:off x="10077255" y="3165050"/>
            <a:ext cx="1841475" cy="2652755"/>
          </a:xfrm>
          <a:prstGeom prst="rect">
            <a:avLst/>
          </a:prstGeom>
        </p:spPr>
      </p:pic>
    </p:spTree>
    <p:custDataLst>
      <p:tags r:id="rId1"/>
    </p:custDataLst>
    <p:extLst>
      <p:ext uri="{BB962C8B-B14F-4D97-AF65-F5344CB8AC3E}">
        <p14:creationId xmlns:p14="http://schemas.microsoft.com/office/powerpoint/2010/main" val="1450971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TO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graphicFrame>
        <p:nvGraphicFramePr>
          <p:cNvPr id="18" name="Content Placeholder 5">
            <a:extLst>
              <a:ext uri="{FF2B5EF4-FFF2-40B4-BE49-F238E27FC236}">
                <a16:creationId xmlns:a16="http://schemas.microsoft.com/office/drawing/2014/main" id="{8154221D-C93A-4DEB-BA64-F26ACB345B1D}"/>
              </a:ext>
            </a:extLst>
          </p:cNvPr>
          <p:cNvGraphicFramePr>
            <a:graphicFrameLocks noGrp="1"/>
          </p:cNvGraphicFramePr>
          <p:nvPr>
            <p:ph idx="1"/>
            <p:extLst>
              <p:ext uri="{D42A27DB-BD31-4B8C-83A1-F6EECF244321}">
                <p14:modId xmlns:p14="http://schemas.microsoft.com/office/powerpoint/2010/main" val="17681979"/>
              </p:ext>
            </p:extLst>
          </p:nvPr>
        </p:nvGraphicFramePr>
        <p:xfrm>
          <a:off x="248967" y="1830180"/>
          <a:ext cx="7035753" cy="4316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83BC70C-7DF4-4C8B-BE38-C55149447DB8}"/>
              </a:ext>
            </a:extLst>
          </p:cNvPr>
          <p:cNvPicPr/>
          <p:nvPr/>
        </p:nvPicPr>
        <p:blipFill>
          <a:blip r:embed="rId8"/>
          <a:stretch>
            <a:fillRect/>
          </a:stretch>
        </p:blipFill>
        <p:spPr>
          <a:xfrm>
            <a:off x="7391400" y="1537063"/>
            <a:ext cx="4800600" cy="4282440"/>
          </a:xfrm>
          <a:prstGeom prst="rect">
            <a:avLst/>
          </a:prstGeom>
        </p:spPr>
      </p:pic>
    </p:spTree>
    <p:custDataLst>
      <p:tags r:id="rId1"/>
    </p:custDataLst>
    <p:extLst>
      <p:ext uri="{BB962C8B-B14F-4D97-AF65-F5344CB8AC3E}">
        <p14:creationId xmlns:p14="http://schemas.microsoft.com/office/powerpoint/2010/main" val="2939567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82E53DF-DA89-4B32-A88A-5EB7F64FE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0FE0ACBC-1CEA-41F0-9BEC-2248CB43CA96}"/>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112079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4396903" y="2542601"/>
            <a:ext cx="7260076" cy="2387600"/>
          </a:xfrm>
        </p:spPr>
        <p:txBody>
          <a:bodyPr>
            <a:noAutofit/>
          </a:bodyPr>
          <a:lstStyle/>
          <a:p>
            <a:r>
              <a:rPr lang="en-GB" sz="6600">
                <a:solidFill>
                  <a:schemeClr val="accent5"/>
                </a:solidFill>
              </a:rPr>
              <a:t>GAMING: </a:t>
            </a:r>
            <a:br>
              <a:rPr lang="en-GB" sz="6600">
                <a:solidFill>
                  <a:schemeClr val="accent5"/>
                </a:solidFill>
              </a:rPr>
            </a:br>
            <a:r>
              <a:rPr lang="en-GB" sz="6600">
                <a:solidFill>
                  <a:schemeClr val="accent5"/>
                </a:solidFill>
              </a:rPr>
              <a:t>THE GOOD, THE BAD AND THE MISUNDERSTOOD</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4396903" y="5022276"/>
            <a:ext cx="7260075" cy="1154788"/>
          </a:xfrm>
        </p:spPr>
        <p:txBody>
          <a:bodyPr/>
          <a:lstStyle/>
          <a:p>
            <a:r>
              <a:rPr lang="en-GB"/>
              <a:t>YEAR 8 / LESSON 6</a:t>
            </a:r>
          </a:p>
        </p:txBody>
      </p:sp>
      <p:pic>
        <p:nvPicPr>
          <p:cNvPr id="6" name="Picture 5" descr="A person wearing a hat&#10;&#10;Description automatically generated">
            <a:extLst>
              <a:ext uri="{FF2B5EF4-FFF2-40B4-BE49-F238E27FC236}">
                <a16:creationId xmlns:a16="http://schemas.microsoft.com/office/drawing/2014/main" id="{4C15EDBE-7B61-4728-B9D4-8AB824155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82" y="499816"/>
            <a:ext cx="4777847" cy="6090802"/>
          </a:xfrm>
          <a:prstGeom prst="rect">
            <a:avLst/>
          </a:prstGeom>
          <a:effectLst>
            <a:glow rad="63500">
              <a:schemeClr val="accent4">
                <a:satMod val="175000"/>
                <a:alpha val="40000"/>
              </a:schemeClr>
            </a:glow>
          </a:effectLst>
        </p:spPr>
      </p:pic>
    </p:spTree>
    <p:custDataLst>
      <p:tags r:id="rId1"/>
    </p:custDataLst>
    <p:extLst>
      <p:ext uri="{BB962C8B-B14F-4D97-AF65-F5344CB8AC3E}">
        <p14:creationId xmlns:p14="http://schemas.microsoft.com/office/powerpoint/2010/main" val="377158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9796" y="2783848"/>
            <a:ext cx="3612204" cy="3316913"/>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vert="horz" lIns="91440" tIns="45720" rIns="91440" bIns="45720" rtlCol="0" anchor="t">
            <a:normAutofit/>
          </a:bodyPr>
          <a:lstStyle/>
          <a:p>
            <a:r>
              <a:rPr lang="en-GB" sz="2400"/>
              <a:t>I can discuss the emotions people may attach to gaming </a:t>
            </a:r>
          </a:p>
          <a:p>
            <a:pPr lvl="0"/>
            <a:r>
              <a:rPr lang="en-GB" sz="2400"/>
              <a:t>I can recognise positive and negative emotions of gaming</a:t>
            </a:r>
          </a:p>
          <a:p>
            <a:pPr lvl="0"/>
            <a:r>
              <a:rPr lang="en-GB" sz="2400"/>
              <a:t>I understand why people might want to play video games</a:t>
            </a:r>
          </a:p>
          <a:p>
            <a:pPr lvl="0"/>
            <a:r>
              <a:rPr lang="en-GB" sz="2400"/>
              <a:t>I can discuss the links between gaming and gambling</a:t>
            </a:r>
          </a:p>
          <a:p>
            <a:r>
              <a:rPr lang="en-GB" sz="2400"/>
              <a:t>I can gather information and draw conclusions by studying the data, </a:t>
            </a:r>
            <a:endParaRPr lang="en-GB" sz="2400">
              <a:cs typeface="Calibri"/>
            </a:endParaRPr>
          </a:p>
          <a:p>
            <a:pPr marL="0" indent="0">
              <a:buNone/>
            </a:pPr>
            <a:r>
              <a:rPr lang="en-GB" sz="2400"/>
              <a:t>   communicating my ideas clearly</a:t>
            </a:r>
            <a:endParaRPr lang="en-GB" sz="2400">
              <a:cs typeface="Calibri"/>
            </a:endParaRPr>
          </a:p>
          <a:p>
            <a:pPr lvl="0"/>
            <a:r>
              <a:rPr lang="en-GB" sz="2400"/>
              <a:t>I can work with others as part of a team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spTree>
    <p:custDataLst>
      <p:tags r:id="rId1"/>
    </p:custDataLst>
    <p:extLst>
      <p:ext uri="{BB962C8B-B14F-4D97-AF65-F5344CB8AC3E}">
        <p14:creationId xmlns:p14="http://schemas.microsoft.com/office/powerpoint/2010/main" val="2215819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54573" y="1479055"/>
            <a:ext cx="579355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54573" y="3455988"/>
            <a:ext cx="5341427" cy="2896625"/>
          </a:xfrm>
        </p:spPr>
        <p:txBody>
          <a:bodyPr>
            <a:normAutofit/>
          </a:bodyPr>
          <a:lstStyle/>
          <a:p>
            <a:r>
              <a:rPr lang="en-GB">
                <a:solidFill>
                  <a:schemeClr val="tx1"/>
                </a:solidFill>
              </a:rPr>
              <a:t>Produce a documentary, blog or booklet on the different types of video games, exploring the consequences of spending too much time and money.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8 / LESSON 6</a:t>
            </a:r>
          </a:p>
        </p:txBody>
      </p:sp>
      <p:pic>
        <p:nvPicPr>
          <p:cNvPr id="3" name="Picture 2" descr="A close up of a logo&#10;&#10;Description automatically generated">
            <a:extLst>
              <a:ext uri="{FF2B5EF4-FFF2-40B4-BE49-F238E27FC236}">
                <a16:creationId xmlns:a16="http://schemas.microsoft.com/office/drawing/2014/main" id="{2D80E36A-FF0B-4CA8-B003-4344D8D2CA09}"/>
              </a:ext>
            </a:extLst>
          </p:cNvPr>
          <p:cNvPicPr>
            <a:picLocks noChangeAspect="1"/>
          </p:cNvPicPr>
          <p:nvPr/>
        </p:nvPicPr>
        <p:blipFill rotWithShape="1">
          <a:blip r:embed="rId3">
            <a:extLst>
              <a:ext uri="{28A0092B-C50C-407E-A947-70E740481C1C}">
                <a14:useLocalDpi xmlns:a14="http://schemas.microsoft.com/office/drawing/2010/main" val="0"/>
              </a:ext>
            </a:extLst>
          </a:blip>
          <a:srcRect b="14228"/>
          <a:stretch/>
        </p:blipFill>
        <p:spPr>
          <a:xfrm>
            <a:off x="5476673" y="870260"/>
            <a:ext cx="6715327" cy="5987740"/>
          </a:xfrm>
          <a:prstGeom prst="rect">
            <a:avLst/>
          </a:prstGeom>
        </p:spPr>
      </p:pic>
    </p:spTree>
    <p:custDataLst>
      <p:tags r:id="rId1"/>
    </p:custDataLst>
    <p:extLst>
      <p:ext uri="{BB962C8B-B14F-4D97-AF65-F5344CB8AC3E}">
        <p14:creationId xmlns:p14="http://schemas.microsoft.com/office/powerpoint/2010/main" val="933657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a:r>
              <a:rPr lang="en-GB" sz="2400"/>
              <a:t>To understand the positive and negative aspects of gaming</a:t>
            </a:r>
          </a:p>
          <a:p>
            <a:pPr lvl="0"/>
            <a:r>
              <a:rPr lang="en-GB" sz="2400"/>
              <a:t>To be able to identify and articulate the risks posed to players </a:t>
            </a:r>
          </a:p>
          <a:p>
            <a:pPr lvl="0"/>
            <a:r>
              <a:rPr lang="en-GB" sz="2400"/>
              <a:t>To be able to use your knowledge and skills to create a </a:t>
            </a:r>
          </a:p>
          <a:p>
            <a:pPr marL="0" lvl="0" indent="0">
              <a:buNone/>
            </a:pPr>
            <a:r>
              <a:rPr lang="en-GB" sz="2400"/>
              <a:t>    useful resource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93140" y="1021404"/>
            <a:ext cx="4698860" cy="5008692"/>
          </a:xfrm>
          <a:prstGeom prst="rect">
            <a:avLst/>
          </a:prstGeom>
        </p:spPr>
      </p:pic>
    </p:spTree>
    <p:custDataLst>
      <p:tags r:id="rId1"/>
    </p:custDataLst>
    <p:extLst>
      <p:ext uri="{BB962C8B-B14F-4D97-AF65-F5344CB8AC3E}">
        <p14:creationId xmlns:p14="http://schemas.microsoft.com/office/powerpoint/2010/main" val="875720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160501" cy="3989817"/>
          </a:xfrm>
        </p:spPr>
        <p:txBody>
          <a:bodyPr vert="horz" lIns="91440" tIns="45720" rIns="91440" bIns="45720" rtlCol="0" anchor="t">
            <a:normAutofit/>
          </a:bodyPr>
          <a:lstStyle/>
          <a:p>
            <a:pPr lvl="0"/>
            <a:r>
              <a:rPr lang="en-GB" sz="2400"/>
              <a:t>I understand the positives and negatives of playing video games</a:t>
            </a:r>
          </a:p>
          <a:p>
            <a:pPr lvl="0"/>
            <a:r>
              <a:rPr lang="en-GB" sz="2400"/>
              <a:t>I can talk about the risks people may experience</a:t>
            </a:r>
          </a:p>
          <a:p>
            <a:r>
              <a:rPr lang="en-GB" sz="2400"/>
              <a:t>I can research and use my knowledge to create a resource </a:t>
            </a:r>
            <a:endParaRPr lang="en-GB" sz="2400">
              <a:cs typeface="Calibri"/>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260" y="2003898"/>
            <a:ext cx="4461590" cy="4096863"/>
          </a:xfrm>
          <a:prstGeom prst="rect">
            <a:avLst/>
          </a:prstGeom>
        </p:spPr>
      </p:pic>
    </p:spTree>
    <p:custDataLst>
      <p:tags r:id="rId1"/>
    </p:custDataLst>
    <p:extLst>
      <p:ext uri="{BB962C8B-B14F-4D97-AF65-F5344CB8AC3E}">
        <p14:creationId xmlns:p14="http://schemas.microsoft.com/office/powerpoint/2010/main" val="3331073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 toy, small, sitting&#10;&#10;Description automatically generated">
            <a:extLst>
              <a:ext uri="{FF2B5EF4-FFF2-40B4-BE49-F238E27FC236}">
                <a16:creationId xmlns:a16="http://schemas.microsoft.com/office/drawing/2014/main" id="{A76EC060-CF5C-4F5E-AD2F-474653A10B01}"/>
              </a:ext>
            </a:extLst>
          </p:cNvPr>
          <p:cNvPicPr>
            <a:picLocks noChangeAspect="1"/>
          </p:cNvPicPr>
          <p:nvPr/>
        </p:nvPicPr>
        <p:blipFill rotWithShape="1">
          <a:blip r:embed="rId3">
            <a:extLst>
              <a:ext uri="{28A0092B-C50C-407E-A947-70E740481C1C}">
                <a14:useLocalDpi xmlns:a14="http://schemas.microsoft.com/office/drawing/2010/main" val="0"/>
              </a:ext>
            </a:extLst>
          </a:blip>
          <a:srcRect b="23341"/>
          <a:stretch/>
        </p:blipFill>
        <p:spPr>
          <a:xfrm>
            <a:off x="0" y="633263"/>
            <a:ext cx="12192000" cy="6224737"/>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830180"/>
            <a:ext cx="8933944" cy="2277851"/>
          </a:xfrm>
        </p:spPr>
        <p:txBody>
          <a:bodyPr>
            <a:normAutofit/>
          </a:bodyPr>
          <a:lstStyle/>
          <a:p>
            <a:r>
              <a:rPr lang="en-GB" sz="2400"/>
              <a:t>In teams, using the letters GAMING think of as many words linked to gaming as you can. You have 3 minutes.</a:t>
            </a:r>
          </a:p>
        </p:txBody>
      </p:sp>
      <p:pic>
        <p:nvPicPr>
          <p:cNvPr id="13" name="Picture 12" descr="A picture containing clock, meter&#10;&#10;Description automatically generated">
            <a:extLst>
              <a:ext uri="{FF2B5EF4-FFF2-40B4-BE49-F238E27FC236}">
                <a16:creationId xmlns:a16="http://schemas.microsoft.com/office/drawing/2014/main" id="{5082408F-9C18-4698-99EB-50C4B2B01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14" name="TextBox 13">
            <a:extLst>
              <a:ext uri="{FF2B5EF4-FFF2-40B4-BE49-F238E27FC236}">
                <a16:creationId xmlns:a16="http://schemas.microsoft.com/office/drawing/2014/main" id="{9A1E197D-EA5E-4E3D-AAE0-3D2272DE6A61}"/>
              </a:ext>
            </a:extLst>
          </p:cNvPr>
          <p:cNvSpPr txBox="1"/>
          <p:nvPr/>
        </p:nvSpPr>
        <p:spPr>
          <a:xfrm>
            <a:off x="248967" y="6522206"/>
            <a:ext cx="5154805" cy="246221"/>
          </a:xfrm>
          <a:prstGeom prst="rect">
            <a:avLst/>
          </a:prstGeom>
          <a:noFill/>
        </p:spPr>
        <p:txBody>
          <a:bodyPr wrap="square" rtlCol="0">
            <a:spAutoFit/>
          </a:bodyPr>
          <a:lstStyle/>
          <a:p>
            <a:r>
              <a:rPr lang="en-GB" sz="1000"/>
              <a:t>©YGAM 2020: All rights reserved</a:t>
            </a:r>
          </a:p>
        </p:txBody>
      </p:sp>
    </p:spTree>
    <p:custDataLst>
      <p:tags r:id="rId1"/>
    </p:custDataLst>
    <p:extLst>
      <p:ext uri="{BB962C8B-B14F-4D97-AF65-F5344CB8AC3E}">
        <p14:creationId xmlns:p14="http://schemas.microsoft.com/office/powerpoint/2010/main" val="2104990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EXAMPLE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pic>
        <p:nvPicPr>
          <p:cNvPr id="13" name="Picture 12" descr="A picture containing clock, meter&#10;&#10;Description automatically generated">
            <a:extLst>
              <a:ext uri="{FF2B5EF4-FFF2-40B4-BE49-F238E27FC236}">
                <a16:creationId xmlns:a16="http://schemas.microsoft.com/office/drawing/2014/main" id="{5082408F-9C18-4698-99EB-50C4B2B01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2" name="Rectangle 1">
            <a:extLst>
              <a:ext uri="{FF2B5EF4-FFF2-40B4-BE49-F238E27FC236}">
                <a16:creationId xmlns:a16="http://schemas.microsoft.com/office/drawing/2014/main" id="{6EECD6F5-58B4-48F6-B236-10534B6A854D}"/>
              </a:ext>
            </a:extLst>
          </p:cNvPr>
          <p:cNvSpPr/>
          <p:nvPr/>
        </p:nvSpPr>
        <p:spPr>
          <a:xfrm rot="20798492">
            <a:off x="2455899" y="1915786"/>
            <a:ext cx="665861" cy="665861"/>
          </a:xfrm>
          <a:prstGeom prst="rect">
            <a:avLst/>
          </a:prstGeom>
          <a:blipFill>
            <a:blip r:embed="rId4"/>
            <a:tile tx="0" ty="0" sx="100000" sy="100000" flip="none"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172DA79-2684-48F7-9F70-171BE0F45401}"/>
              </a:ext>
            </a:extLst>
          </p:cNvPr>
          <p:cNvSpPr/>
          <p:nvPr/>
        </p:nvSpPr>
        <p:spPr>
          <a:xfrm rot="20798492">
            <a:off x="2640670" y="2693875"/>
            <a:ext cx="665861" cy="665861"/>
          </a:xfrm>
          <a:prstGeom prst="rect">
            <a:avLst/>
          </a:prstGeom>
          <a:blipFill>
            <a:blip r:embed="rId4"/>
            <a:tile tx="0" ty="0" sx="100000" sy="100000" flip="none"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27322A7-4A0C-46AE-93A5-5CD55CC28C96}"/>
              </a:ext>
            </a:extLst>
          </p:cNvPr>
          <p:cNvSpPr/>
          <p:nvPr/>
        </p:nvSpPr>
        <p:spPr>
          <a:xfrm rot="20798492">
            <a:off x="2825440" y="3471963"/>
            <a:ext cx="665861" cy="665861"/>
          </a:xfrm>
          <a:prstGeom prst="rect">
            <a:avLst/>
          </a:prstGeom>
          <a:blipFill>
            <a:blip r:embed="rId4"/>
            <a:tile tx="0" ty="0" sx="100000" sy="100000" flip="none"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02D5C4D-A46B-4EBB-B0C2-2FA749FD1B81}"/>
              </a:ext>
            </a:extLst>
          </p:cNvPr>
          <p:cNvSpPr/>
          <p:nvPr/>
        </p:nvSpPr>
        <p:spPr>
          <a:xfrm rot="20798492">
            <a:off x="3010211" y="4250051"/>
            <a:ext cx="665861" cy="665861"/>
          </a:xfrm>
          <a:prstGeom prst="rect">
            <a:avLst/>
          </a:prstGeom>
          <a:blipFill>
            <a:blip r:embed="rId4"/>
            <a:tile tx="0" ty="0" sx="100000" sy="100000" flip="none"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6B0EA91-AB29-4059-9ADF-0A1E8F718C7D}"/>
              </a:ext>
            </a:extLst>
          </p:cNvPr>
          <p:cNvSpPr/>
          <p:nvPr/>
        </p:nvSpPr>
        <p:spPr>
          <a:xfrm rot="20798492">
            <a:off x="3194982" y="5028139"/>
            <a:ext cx="665861" cy="665861"/>
          </a:xfrm>
          <a:prstGeom prst="rect">
            <a:avLst/>
          </a:prstGeom>
          <a:blipFill>
            <a:blip r:embed="rId4"/>
            <a:tile tx="0" ty="0" sx="100000" sy="100000" flip="none"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507A8FB-F312-4CB4-B19C-025EEB7FBFC7}"/>
              </a:ext>
            </a:extLst>
          </p:cNvPr>
          <p:cNvSpPr/>
          <p:nvPr/>
        </p:nvSpPr>
        <p:spPr>
          <a:xfrm rot="20798492">
            <a:off x="3379753" y="5806229"/>
            <a:ext cx="665861" cy="665861"/>
          </a:xfrm>
          <a:prstGeom prst="rect">
            <a:avLst/>
          </a:prstGeom>
          <a:blipFill>
            <a:blip r:embed="rId4"/>
            <a:tile tx="0" ty="0" sx="100000" sy="100000" flip="none" algn="tl"/>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8620A82-64DC-43C6-BEB9-526B93CC53A8}"/>
              </a:ext>
            </a:extLst>
          </p:cNvPr>
          <p:cNvSpPr txBox="1"/>
          <p:nvPr/>
        </p:nvSpPr>
        <p:spPr>
          <a:xfrm rot="20798492">
            <a:off x="2459692" y="1948178"/>
            <a:ext cx="665861" cy="633024"/>
          </a:xfrm>
          <a:prstGeom prst="rect">
            <a:avLst/>
          </a:prstGeom>
          <a:noFill/>
        </p:spPr>
        <p:txBody>
          <a:bodyPr wrap="square" rtlCol="0" anchor="ctr">
            <a:noAutofit/>
          </a:bodyPr>
          <a:lstStyle/>
          <a:p>
            <a:pPr algn="ctr"/>
            <a:r>
              <a:rPr lang="en-GB" sz="3600" b="1">
                <a:solidFill>
                  <a:schemeClr val="bg1"/>
                </a:solidFill>
              </a:rPr>
              <a:t>G</a:t>
            </a:r>
          </a:p>
        </p:txBody>
      </p:sp>
      <p:sp>
        <p:nvSpPr>
          <p:cNvPr id="19" name="TextBox 18">
            <a:extLst>
              <a:ext uri="{FF2B5EF4-FFF2-40B4-BE49-F238E27FC236}">
                <a16:creationId xmlns:a16="http://schemas.microsoft.com/office/drawing/2014/main" id="{5F3A6025-A9CE-4E63-9BBC-D3AD145D567B}"/>
              </a:ext>
            </a:extLst>
          </p:cNvPr>
          <p:cNvSpPr txBox="1"/>
          <p:nvPr/>
        </p:nvSpPr>
        <p:spPr>
          <a:xfrm rot="20798492">
            <a:off x="2644463" y="2726266"/>
            <a:ext cx="665861" cy="633024"/>
          </a:xfrm>
          <a:prstGeom prst="rect">
            <a:avLst/>
          </a:prstGeom>
          <a:noFill/>
        </p:spPr>
        <p:txBody>
          <a:bodyPr wrap="square" rtlCol="0" anchor="ctr">
            <a:noAutofit/>
          </a:bodyPr>
          <a:lstStyle/>
          <a:p>
            <a:pPr algn="ctr"/>
            <a:r>
              <a:rPr lang="en-GB" sz="3600" b="1">
                <a:solidFill>
                  <a:schemeClr val="bg1"/>
                </a:solidFill>
              </a:rPr>
              <a:t>A</a:t>
            </a:r>
          </a:p>
        </p:txBody>
      </p:sp>
      <p:sp>
        <p:nvSpPr>
          <p:cNvPr id="20" name="TextBox 19">
            <a:extLst>
              <a:ext uri="{FF2B5EF4-FFF2-40B4-BE49-F238E27FC236}">
                <a16:creationId xmlns:a16="http://schemas.microsoft.com/office/drawing/2014/main" id="{4E0A595F-BEBA-4538-87B3-E9BE73F38A30}"/>
              </a:ext>
            </a:extLst>
          </p:cNvPr>
          <p:cNvSpPr txBox="1"/>
          <p:nvPr/>
        </p:nvSpPr>
        <p:spPr>
          <a:xfrm rot="20798492">
            <a:off x="2825440" y="3488381"/>
            <a:ext cx="665861" cy="633024"/>
          </a:xfrm>
          <a:prstGeom prst="rect">
            <a:avLst/>
          </a:prstGeom>
          <a:noFill/>
        </p:spPr>
        <p:txBody>
          <a:bodyPr wrap="square" rtlCol="0" anchor="ctr">
            <a:noAutofit/>
          </a:bodyPr>
          <a:lstStyle/>
          <a:p>
            <a:pPr algn="ctr"/>
            <a:r>
              <a:rPr lang="en-GB" sz="3600" b="1">
                <a:solidFill>
                  <a:schemeClr val="bg1"/>
                </a:solidFill>
              </a:rPr>
              <a:t>M</a:t>
            </a:r>
          </a:p>
        </p:txBody>
      </p:sp>
      <p:sp>
        <p:nvSpPr>
          <p:cNvPr id="21" name="TextBox 20">
            <a:extLst>
              <a:ext uri="{FF2B5EF4-FFF2-40B4-BE49-F238E27FC236}">
                <a16:creationId xmlns:a16="http://schemas.microsoft.com/office/drawing/2014/main" id="{BFA9D27F-DB38-4F46-8EF7-F23FE69F8092}"/>
              </a:ext>
            </a:extLst>
          </p:cNvPr>
          <p:cNvSpPr txBox="1"/>
          <p:nvPr/>
        </p:nvSpPr>
        <p:spPr>
          <a:xfrm rot="20798492">
            <a:off x="3014004" y="4282443"/>
            <a:ext cx="665861" cy="633024"/>
          </a:xfrm>
          <a:prstGeom prst="rect">
            <a:avLst/>
          </a:prstGeom>
          <a:noFill/>
        </p:spPr>
        <p:txBody>
          <a:bodyPr wrap="square" rtlCol="0" anchor="ctr">
            <a:noAutofit/>
          </a:bodyPr>
          <a:lstStyle/>
          <a:p>
            <a:pPr algn="ctr"/>
            <a:r>
              <a:rPr lang="en-GB" sz="3600" b="1">
                <a:solidFill>
                  <a:schemeClr val="bg1"/>
                </a:solidFill>
              </a:rPr>
              <a:t>I</a:t>
            </a:r>
          </a:p>
        </p:txBody>
      </p:sp>
      <p:sp>
        <p:nvSpPr>
          <p:cNvPr id="22" name="TextBox 21">
            <a:extLst>
              <a:ext uri="{FF2B5EF4-FFF2-40B4-BE49-F238E27FC236}">
                <a16:creationId xmlns:a16="http://schemas.microsoft.com/office/drawing/2014/main" id="{F6EEF157-8A0B-427B-B380-DFC6B5A38FCB}"/>
              </a:ext>
            </a:extLst>
          </p:cNvPr>
          <p:cNvSpPr txBox="1"/>
          <p:nvPr/>
        </p:nvSpPr>
        <p:spPr>
          <a:xfrm rot="20798492">
            <a:off x="3198208" y="5058143"/>
            <a:ext cx="665861" cy="633024"/>
          </a:xfrm>
          <a:prstGeom prst="rect">
            <a:avLst/>
          </a:prstGeom>
          <a:noFill/>
        </p:spPr>
        <p:txBody>
          <a:bodyPr wrap="square" rtlCol="0" anchor="ctr">
            <a:noAutofit/>
          </a:bodyPr>
          <a:lstStyle/>
          <a:p>
            <a:pPr algn="ctr"/>
            <a:r>
              <a:rPr lang="en-GB" sz="3600" b="1">
                <a:solidFill>
                  <a:schemeClr val="bg1"/>
                </a:solidFill>
              </a:rPr>
              <a:t>N</a:t>
            </a:r>
          </a:p>
        </p:txBody>
      </p:sp>
      <p:sp>
        <p:nvSpPr>
          <p:cNvPr id="23" name="TextBox 22">
            <a:extLst>
              <a:ext uri="{FF2B5EF4-FFF2-40B4-BE49-F238E27FC236}">
                <a16:creationId xmlns:a16="http://schemas.microsoft.com/office/drawing/2014/main" id="{3449D626-D6E6-47BA-AC6A-9D212B5B25C6}"/>
              </a:ext>
            </a:extLst>
          </p:cNvPr>
          <p:cNvSpPr txBox="1"/>
          <p:nvPr/>
        </p:nvSpPr>
        <p:spPr>
          <a:xfrm rot="20798492">
            <a:off x="3383547" y="5838622"/>
            <a:ext cx="665861" cy="633024"/>
          </a:xfrm>
          <a:prstGeom prst="rect">
            <a:avLst/>
          </a:prstGeom>
          <a:noFill/>
        </p:spPr>
        <p:txBody>
          <a:bodyPr wrap="square" rtlCol="0" anchor="ctr">
            <a:noAutofit/>
          </a:bodyPr>
          <a:lstStyle/>
          <a:p>
            <a:pPr algn="ctr"/>
            <a:r>
              <a:rPr lang="en-GB" sz="3600" b="1">
                <a:solidFill>
                  <a:schemeClr val="bg1"/>
                </a:solidFill>
              </a:rPr>
              <a:t>G</a:t>
            </a:r>
          </a:p>
        </p:txBody>
      </p:sp>
      <p:sp>
        <p:nvSpPr>
          <p:cNvPr id="10" name="TextBox 9">
            <a:extLst>
              <a:ext uri="{FF2B5EF4-FFF2-40B4-BE49-F238E27FC236}">
                <a16:creationId xmlns:a16="http://schemas.microsoft.com/office/drawing/2014/main" id="{C7FF0F88-A316-427F-AE8B-F053C7EDC45B}"/>
              </a:ext>
            </a:extLst>
          </p:cNvPr>
          <p:cNvSpPr txBox="1"/>
          <p:nvPr/>
        </p:nvSpPr>
        <p:spPr>
          <a:xfrm rot="20872964">
            <a:off x="3083389" y="1647231"/>
            <a:ext cx="3173002" cy="369332"/>
          </a:xfrm>
          <a:prstGeom prst="rect">
            <a:avLst/>
          </a:prstGeom>
          <a:noFill/>
        </p:spPr>
        <p:txBody>
          <a:bodyPr wrap="square" rtlCol="0">
            <a:spAutoFit/>
          </a:bodyPr>
          <a:lstStyle/>
          <a:p>
            <a:r>
              <a:rPr lang="en-GB"/>
              <a:t>Game play, GG (good game)</a:t>
            </a:r>
          </a:p>
        </p:txBody>
      </p:sp>
      <p:sp>
        <p:nvSpPr>
          <p:cNvPr id="24" name="TextBox 23">
            <a:extLst>
              <a:ext uri="{FF2B5EF4-FFF2-40B4-BE49-F238E27FC236}">
                <a16:creationId xmlns:a16="http://schemas.microsoft.com/office/drawing/2014/main" id="{3880FFDD-2B5D-4308-B3AB-37AB2B2F2608}"/>
              </a:ext>
            </a:extLst>
          </p:cNvPr>
          <p:cNvSpPr txBox="1"/>
          <p:nvPr/>
        </p:nvSpPr>
        <p:spPr>
          <a:xfrm rot="20872964">
            <a:off x="3241550" y="2411785"/>
            <a:ext cx="3173002" cy="369332"/>
          </a:xfrm>
          <a:prstGeom prst="rect">
            <a:avLst/>
          </a:prstGeom>
          <a:noFill/>
        </p:spPr>
        <p:txBody>
          <a:bodyPr wrap="square" rtlCol="0">
            <a:spAutoFit/>
          </a:bodyPr>
          <a:lstStyle/>
          <a:p>
            <a:r>
              <a:rPr lang="en-GB"/>
              <a:t>Action, adds, aggro</a:t>
            </a:r>
          </a:p>
        </p:txBody>
      </p:sp>
      <p:sp>
        <p:nvSpPr>
          <p:cNvPr id="25" name="TextBox 24">
            <a:extLst>
              <a:ext uri="{FF2B5EF4-FFF2-40B4-BE49-F238E27FC236}">
                <a16:creationId xmlns:a16="http://schemas.microsoft.com/office/drawing/2014/main" id="{EEDFE4A6-F9C1-4D8E-9C28-C621EA37E140}"/>
              </a:ext>
            </a:extLst>
          </p:cNvPr>
          <p:cNvSpPr txBox="1"/>
          <p:nvPr/>
        </p:nvSpPr>
        <p:spPr>
          <a:xfrm rot="20872964">
            <a:off x="3415516" y="2980814"/>
            <a:ext cx="5015985" cy="369332"/>
          </a:xfrm>
          <a:prstGeom prst="rect">
            <a:avLst/>
          </a:prstGeom>
          <a:noFill/>
        </p:spPr>
        <p:txBody>
          <a:bodyPr wrap="square" rtlCol="0">
            <a:spAutoFit/>
          </a:bodyPr>
          <a:lstStyle/>
          <a:p>
            <a:r>
              <a:rPr lang="en-GB"/>
              <a:t>Macro, MMO (massive multiplayer online game)</a:t>
            </a:r>
          </a:p>
        </p:txBody>
      </p:sp>
      <p:sp>
        <p:nvSpPr>
          <p:cNvPr id="26" name="TextBox 25">
            <a:extLst>
              <a:ext uri="{FF2B5EF4-FFF2-40B4-BE49-F238E27FC236}">
                <a16:creationId xmlns:a16="http://schemas.microsoft.com/office/drawing/2014/main" id="{F4B4CB23-A2EB-48B1-A278-0B8F8B25136C}"/>
              </a:ext>
            </a:extLst>
          </p:cNvPr>
          <p:cNvSpPr txBox="1"/>
          <p:nvPr/>
        </p:nvSpPr>
        <p:spPr>
          <a:xfrm rot="20872964">
            <a:off x="3606974" y="3687132"/>
            <a:ext cx="5663316" cy="369332"/>
          </a:xfrm>
          <a:prstGeom prst="rect">
            <a:avLst/>
          </a:prstGeom>
          <a:noFill/>
        </p:spPr>
        <p:txBody>
          <a:bodyPr wrap="square" rtlCol="0">
            <a:spAutoFit/>
          </a:bodyPr>
          <a:lstStyle/>
          <a:p>
            <a:r>
              <a:rPr lang="en-GB"/>
              <a:t>Influencer, item level, inventory</a:t>
            </a:r>
          </a:p>
        </p:txBody>
      </p:sp>
      <p:sp>
        <p:nvSpPr>
          <p:cNvPr id="27" name="TextBox 26">
            <a:extLst>
              <a:ext uri="{FF2B5EF4-FFF2-40B4-BE49-F238E27FC236}">
                <a16:creationId xmlns:a16="http://schemas.microsoft.com/office/drawing/2014/main" id="{633768F6-015E-414F-93F0-6FBCEC793AA4}"/>
              </a:ext>
            </a:extLst>
          </p:cNvPr>
          <p:cNvSpPr txBox="1"/>
          <p:nvPr/>
        </p:nvSpPr>
        <p:spPr>
          <a:xfrm rot="20872964">
            <a:off x="3783096" y="4464207"/>
            <a:ext cx="5832502" cy="369332"/>
          </a:xfrm>
          <a:prstGeom prst="rect">
            <a:avLst/>
          </a:prstGeom>
          <a:noFill/>
        </p:spPr>
        <p:txBody>
          <a:bodyPr wrap="square" rtlCol="0">
            <a:spAutoFit/>
          </a:bodyPr>
          <a:lstStyle/>
          <a:p>
            <a:r>
              <a:rPr lang="en-GB"/>
              <a:t>Nerf, newbie, noob (mistakes made by a newbie)</a:t>
            </a:r>
          </a:p>
        </p:txBody>
      </p:sp>
      <p:sp>
        <p:nvSpPr>
          <p:cNvPr id="28" name="TextBox 27">
            <a:extLst>
              <a:ext uri="{FF2B5EF4-FFF2-40B4-BE49-F238E27FC236}">
                <a16:creationId xmlns:a16="http://schemas.microsoft.com/office/drawing/2014/main" id="{B251920E-F690-4FC4-93B0-471856DF0DF4}"/>
              </a:ext>
            </a:extLst>
          </p:cNvPr>
          <p:cNvSpPr txBox="1"/>
          <p:nvPr/>
        </p:nvSpPr>
        <p:spPr>
          <a:xfrm rot="20872964">
            <a:off x="3975267" y="5189513"/>
            <a:ext cx="5990498" cy="369332"/>
          </a:xfrm>
          <a:prstGeom prst="rect">
            <a:avLst/>
          </a:prstGeom>
          <a:noFill/>
        </p:spPr>
        <p:txBody>
          <a:bodyPr wrap="square" rtlCol="0">
            <a:spAutoFit/>
          </a:bodyPr>
          <a:lstStyle/>
          <a:p>
            <a:r>
              <a:rPr lang="en-GB"/>
              <a:t>Goods, gear (in game equipment)</a:t>
            </a:r>
          </a:p>
        </p:txBody>
      </p:sp>
    </p:spTree>
    <p:custDataLst>
      <p:tags r:id="rId1"/>
    </p:custDataLst>
    <p:extLst>
      <p:ext uri="{BB962C8B-B14F-4D97-AF65-F5344CB8AC3E}">
        <p14:creationId xmlns:p14="http://schemas.microsoft.com/office/powerpoint/2010/main" val="3323413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GAMING RESOURCES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666531"/>
            <a:ext cx="11424224" cy="1282671"/>
          </a:xfrm>
        </p:spPr>
        <p:txBody>
          <a:bodyPr>
            <a:noAutofit/>
          </a:bodyPr>
          <a:lstStyle/>
          <a:p>
            <a:pPr marL="0" indent="0">
              <a:buNone/>
            </a:pPr>
            <a:r>
              <a:rPr lang="en-GB" sz="2400"/>
              <a:t>Create a resource to present the risks of gaming. You will want to include both positives and negative aspects of gaming and how people can reduce the risk of harm.</a:t>
            </a:r>
          </a:p>
          <a:p>
            <a:pPr marL="0" indent="0">
              <a:buNone/>
            </a:pPr>
            <a:r>
              <a:rPr lang="en-GB" sz="2400"/>
              <a:t>You could create:</a:t>
            </a:r>
          </a:p>
        </p:txBody>
      </p:sp>
      <p:sp>
        <p:nvSpPr>
          <p:cNvPr id="2" name="Oval 1">
            <a:extLst>
              <a:ext uri="{FF2B5EF4-FFF2-40B4-BE49-F238E27FC236}">
                <a16:creationId xmlns:a16="http://schemas.microsoft.com/office/drawing/2014/main" id="{088E3337-1714-4B1B-B147-93F40FCBC578}"/>
              </a:ext>
            </a:extLst>
          </p:cNvPr>
          <p:cNvSpPr/>
          <p:nvPr/>
        </p:nvSpPr>
        <p:spPr>
          <a:xfrm>
            <a:off x="1365470" y="3195536"/>
            <a:ext cx="1536970" cy="15369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D16B847-A274-4205-B88C-AC4071AA4D95}"/>
              </a:ext>
            </a:extLst>
          </p:cNvPr>
          <p:cNvSpPr/>
          <p:nvPr/>
        </p:nvSpPr>
        <p:spPr>
          <a:xfrm>
            <a:off x="3346493" y="3195536"/>
            <a:ext cx="1536970" cy="15369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1CFD76C-C906-44D9-8786-1CE3DE07B324}"/>
              </a:ext>
            </a:extLst>
          </p:cNvPr>
          <p:cNvSpPr/>
          <p:nvPr/>
        </p:nvSpPr>
        <p:spPr>
          <a:xfrm>
            <a:off x="5327516" y="3195536"/>
            <a:ext cx="1536970" cy="15369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8105039-5948-4034-8F6C-0E7D6A718A4D}"/>
              </a:ext>
            </a:extLst>
          </p:cNvPr>
          <p:cNvSpPr/>
          <p:nvPr/>
        </p:nvSpPr>
        <p:spPr>
          <a:xfrm>
            <a:off x="7308539" y="3195536"/>
            <a:ext cx="1536970" cy="15369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717EEE1-341E-41B7-AC47-8B7114C5F0AC}"/>
              </a:ext>
            </a:extLst>
          </p:cNvPr>
          <p:cNvSpPr/>
          <p:nvPr/>
        </p:nvSpPr>
        <p:spPr>
          <a:xfrm>
            <a:off x="9289561" y="3195536"/>
            <a:ext cx="1536970" cy="15369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 up of a logo&#10;&#10;Description automatically generated">
            <a:extLst>
              <a:ext uri="{FF2B5EF4-FFF2-40B4-BE49-F238E27FC236}">
                <a16:creationId xmlns:a16="http://schemas.microsoft.com/office/drawing/2014/main" id="{469A803A-6BF4-4BBC-8DE5-E9BBBCF7FD3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9573125" y="3456696"/>
            <a:ext cx="969843" cy="969843"/>
          </a:xfrm>
          <a:prstGeom prst="rect">
            <a:avLst/>
          </a:prstGeom>
        </p:spPr>
      </p:pic>
      <p:pic>
        <p:nvPicPr>
          <p:cNvPr id="14" name="Picture 13" descr="A close up of a logo&#10;&#10;Description automatically generated">
            <a:extLst>
              <a:ext uri="{FF2B5EF4-FFF2-40B4-BE49-F238E27FC236}">
                <a16:creationId xmlns:a16="http://schemas.microsoft.com/office/drawing/2014/main" id="{B7C5CF7E-3318-4B84-B211-7EA36A0DAD58}"/>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7588574" y="3469928"/>
            <a:ext cx="998777" cy="998777"/>
          </a:xfrm>
          <a:prstGeom prst="rect">
            <a:avLst/>
          </a:prstGeom>
        </p:spPr>
      </p:pic>
      <p:pic>
        <p:nvPicPr>
          <p:cNvPr id="17" name="Picture 16" descr="A close up of a logo&#10;&#10;Description automatically generated">
            <a:extLst>
              <a:ext uri="{FF2B5EF4-FFF2-40B4-BE49-F238E27FC236}">
                <a16:creationId xmlns:a16="http://schemas.microsoft.com/office/drawing/2014/main" id="{4595003A-EF67-48C2-BAFB-1C2FD95CAD9E}"/>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5656275" y="3491338"/>
            <a:ext cx="945366" cy="945366"/>
          </a:xfrm>
          <a:prstGeom prst="rect">
            <a:avLst/>
          </a:prstGeom>
        </p:spPr>
      </p:pic>
      <p:pic>
        <p:nvPicPr>
          <p:cNvPr id="19" name="Picture 18" descr="A close up of a logo&#10;&#10;Description automatically generated">
            <a:extLst>
              <a:ext uri="{FF2B5EF4-FFF2-40B4-BE49-F238E27FC236}">
                <a16:creationId xmlns:a16="http://schemas.microsoft.com/office/drawing/2014/main" id="{DAB7C4FC-854A-4C18-A5B4-D4288B113686}"/>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3566539" y="3431495"/>
            <a:ext cx="1096877" cy="1096877"/>
          </a:xfrm>
          <a:prstGeom prst="rect">
            <a:avLst/>
          </a:prstGeom>
        </p:spPr>
      </p:pic>
      <p:sp>
        <p:nvSpPr>
          <p:cNvPr id="22" name="Content Placeholder 5">
            <a:extLst>
              <a:ext uri="{FF2B5EF4-FFF2-40B4-BE49-F238E27FC236}">
                <a16:creationId xmlns:a16="http://schemas.microsoft.com/office/drawing/2014/main" id="{49896BA2-1F77-4EAB-8920-C91E9B525BB5}"/>
              </a:ext>
            </a:extLst>
          </p:cNvPr>
          <p:cNvSpPr txBox="1">
            <a:spLocks/>
          </p:cNvSpPr>
          <p:nvPr/>
        </p:nvSpPr>
        <p:spPr>
          <a:xfrm>
            <a:off x="248967" y="5721138"/>
            <a:ext cx="11424224" cy="975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Consider who your resource is aimed at and the content you should include.</a:t>
            </a:r>
          </a:p>
        </p:txBody>
      </p:sp>
      <p:sp>
        <p:nvSpPr>
          <p:cNvPr id="23" name="Content Placeholder 5">
            <a:extLst>
              <a:ext uri="{FF2B5EF4-FFF2-40B4-BE49-F238E27FC236}">
                <a16:creationId xmlns:a16="http://schemas.microsoft.com/office/drawing/2014/main" id="{F8630E22-7959-4C25-8AF9-49DA4C5B7358}"/>
              </a:ext>
            </a:extLst>
          </p:cNvPr>
          <p:cNvSpPr txBox="1">
            <a:spLocks/>
          </p:cNvSpPr>
          <p:nvPr/>
        </p:nvSpPr>
        <p:spPr>
          <a:xfrm>
            <a:off x="1000280" y="4892457"/>
            <a:ext cx="2267351" cy="1103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a:solidFill>
                  <a:schemeClr val="accent1"/>
                </a:solidFill>
              </a:rPr>
              <a:t>A blog</a:t>
            </a:r>
          </a:p>
        </p:txBody>
      </p:sp>
      <p:sp>
        <p:nvSpPr>
          <p:cNvPr id="24" name="Content Placeholder 5">
            <a:extLst>
              <a:ext uri="{FF2B5EF4-FFF2-40B4-BE49-F238E27FC236}">
                <a16:creationId xmlns:a16="http://schemas.microsoft.com/office/drawing/2014/main" id="{4241C90D-2321-4FA6-BDD1-158B0298405E}"/>
              </a:ext>
            </a:extLst>
          </p:cNvPr>
          <p:cNvSpPr txBox="1">
            <a:spLocks/>
          </p:cNvSpPr>
          <p:nvPr/>
        </p:nvSpPr>
        <p:spPr>
          <a:xfrm>
            <a:off x="2765865" y="4892457"/>
            <a:ext cx="2723161" cy="8150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a:solidFill>
                  <a:schemeClr val="accent2"/>
                </a:solidFill>
              </a:rPr>
              <a:t>A leaflet</a:t>
            </a:r>
          </a:p>
        </p:txBody>
      </p:sp>
      <p:sp>
        <p:nvSpPr>
          <p:cNvPr id="25" name="Content Placeholder 5">
            <a:extLst>
              <a:ext uri="{FF2B5EF4-FFF2-40B4-BE49-F238E27FC236}">
                <a16:creationId xmlns:a16="http://schemas.microsoft.com/office/drawing/2014/main" id="{B537F424-1BF9-40F6-8533-F6E66B4BB38E}"/>
              </a:ext>
            </a:extLst>
          </p:cNvPr>
          <p:cNvSpPr txBox="1">
            <a:spLocks/>
          </p:cNvSpPr>
          <p:nvPr/>
        </p:nvSpPr>
        <p:spPr>
          <a:xfrm>
            <a:off x="4898400" y="4892457"/>
            <a:ext cx="2370895" cy="8150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a:solidFill>
                  <a:schemeClr val="tx2"/>
                </a:solidFill>
              </a:rPr>
              <a:t>A poster</a:t>
            </a:r>
          </a:p>
        </p:txBody>
      </p:sp>
      <p:sp>
        <p:nvSpPr>
          <p:cNvPr id="26" name="Content Placeholder 5">
            <a:extLst>
              <a:ext uri="{FF2B5EF4-FFF2-40B4-BE49-F238E27FC236}">
                <a16:creationId xmlns:a16="http://schemas.microsoft.com/office/drawing/2014/main" id="{6F36FA0C-9F85-470D-8047-F64BB5070378}"/>
              </a:ext>
            </a:extLst>
          </p:cNvPr>
          <p:cNvSpPr txBox="1">
            <a:spLocks/>
          </p:cNvSpPr>
          <p:nvPr/>
        </p:nvSpPr>
        <p:spPr>
          <a:xfrm>
            <a:off x="6954286" y="4892457"/>
            <a:ext cx="2267351" cy="10968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a:solidFill>
                  <a:schemeClr val="accent4"/>
                </a:solidFill>
              </a:rPr>
              <a:t>A film </a:t>
            </a:r>
            <a:br>
              <a:rPr lang="en-GB" sz="2000" b="1">
                <a:solidFill>
                  <a:schemeClr val="accent4"/>
                </a:solidFill>
              </a:rPr>
            </a:br>
            <a:r>
              <a:rPr lang="en-GB" sz="2000" b="1">
                <a:solidFill>
                  <a:schemeClr val="accent4"/>
                </a:solidFill>
              </a:rPr>
              <a:t>(script/story board)</a:t>
            </a:r>
          </a:p>
        </p:txBody>
      </p:sp>
      <p:sp>
        <p:nvSpPr>
          <p:cNvPr id="27" name="Content Placeholder 5">
            <a:extLst>
              <a:ext uri="{FF2B5EF4-FFF2-40B4-BE49-F238E27FC236}">
                <a16:creationId xmlns:a16="http://schemas.microsoft.com/office/drawing/2014/main" id="{22A29570-AC3C-4EE9-8A04-F0630CBA34CF}"/>
              </a:ext>
            </a:extLst>
          </p:cNvPr>
          <p:cNvSpPr txBox="1">
            <a:spLocks/>
          </p:cNvSpPr>
          <p:nvPr/>
        </p:nvSpPr>
        <p:spPr>
          <a:xfrm>
            <a:off x="8896718" y="4892457"/>
            <a:ext cx="2322654" cy="11031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a:solidFill>
                  <a:schemeClr val="accent5"/>
                </a:solidFill>
              </a:rPr>
              <a:t>A documentary</a:t>
            </a:r>
          </a:p>
        </p:txBody>
      </p:sp>
      <p:pic>
        <p:nvPicPr>
          <p:cNvPr id="10" name="Graphic 9" descr="Blog outline">
            <a:extLst>
              <a:ext uri="{FF2B5EF4-FFF2-40B4-BE49-F238E27FC236}">
                <a16:creationId xmlns:a16="http://schemas.microsoft.com/office/drawing/2014/main" id="{CEC1CEBC-A5E6-4469-81D0-2D01BB0814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6189" y="3456696"/>
            <a:ext cx="1029476" cy="1029476"/>
          </a:xfrm>
          <a:prstGeom prst="rect">
            <a:avLst/>
          </a:prstGeom>
        </p:spPr>
      </p:pic>
    </p:spTree>
    <p:custDataLst>
      <p:tags r:id="rId1"/>
    </p:custDataLst>
    <p:extLst>
      <p:ext uri="{BB962C8B-B14F-4D97-AF65-F5344CB8AC3E}">
        <p14:creationId xmlns:p14="http://schemas.microsoft.com/office/powerpoint/2010/main" val="4282871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A81CC07-AF73-40A2-AF5A-6D1D13CCC8BF}"/>
              </a:ext>
            </a:extLst>
          </p:cNvPr>
          <p:cNvPicPr>
            <a:picLocks noChangeAspect="1"/>
          </p:cNvPicPr>
          <p:nvPr/>
        </p:nvPicPr>
        <p:blipFill rotWithShape="1">
          <a:blip r:embed="rId3">
            <a:extLst>
              <a:ext uri="{28A0092B-C50C-407E-A947-70E740481C1C}">
                <a14:useLocalDpi xmlns:a14="http://schemas.microsoft.com/office/drawing/2010/main" val="0"/>
              </a:ext>
            </a:extLst>
          </a:blip>
          <a:srcRect l="5833" b="15103"/>
          <a:stretch/>
        </p:blipFill>
        <p:spPr>
          <a:xfrm flipH="1">
            <a:off x="865762" y="948874"/>
            <a:ext cx="11326238" cy="5909126"/>
          </a:xfrm>
          <a:prstGeom prst="rect">
            <a:avLst/>
          </a:prstGeom>
        </p:spPr>
      </p:pic>
      <p:sp>
        <p:nvSpPr>
          <p:cNvPr id="17" name="Rectangle 16">
            <a:extLst>
              <a:ext uri="{FF2B5EF4-FFF2-40B4-BE49-F238E27FC236}">
                <a16:creationId xmlns:a16="http://schemas.microsoft.com/office/drawing/2014/main" id="{E8BCE49F-B9F1-4844-A0DF-03B7C70D9B37}"/>
              </a:ext>
            </a:extLst>
          </p:cNvPr>
          <p:cNvSpPr/>
          <p:nvPr/>
        </p:nvSpPr>
        <p:spPr>
          <a:xfrm rot="16200000">
            <a:off x="1522615" y="2242461"/>
            <a:ext cx="2947480" cy="2898369"/>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5500080" cy="679556"/>
          </a:xfrm>
        </p:spPr>
        <p:txBody>
          <a:bodyPr>
            <a:noAutofit/>
          </a:bodyPr>
          <a:lstStyle/>
          <a:p>
            <a:pPr marL="0" indent="0">
              <a:buNone/>
            </a:pPr>
            <a:r>
              <a:rPr lang="en-GB" sz="2400"/>
              <a:t>Share your resource with the class.</a:t>
            </a:r>
          </a:p>
          <a:p>
            <a:endParaRPr lang="en-GB" sz="2400"/>
          </a:p>
          <a:p>
            <a:pPr marL="0" indent="0">
              <a:buNone/>
            </a:pPr>
            <a:r>
              <a:rPr lang="en-GB" sz="2400" b="1"/>
              <a:t>Reflection:</a:t>
            </a:r>
            <a:r>
              <a:rPr lang="en-GB" sz="2400"/>
              <a:t> What have you learned today?</a:t>
            </a:r>
          </a:p>
          <a:p>
            <a:pPr marL="0" indent="0">
              <a:buNone/>
            </a:pPr>
            <a:r>
              <a:rPr lang="en-GB" sz="2400"/>
              <a:t>How can you apply this to:</a:t>
            </a:r>
          </a:p>
          <a:p>
            <a:r>
              <a:rPr lang="en-GB" sz="2400"/>
              <a:t>Your own gaming behaviour?</a:t>
            </a:r>
          </a:p>
          <a:p>
            <a:r>
              <a:rPr lang="en-GB" sz="2400"/>
              <a:t>Your interaction with peers whilst gaming?</a:t>
            </a:r>
          </a:p>
          <a:p>
            <a:r>
              <a:rPr lang="en-GB" sz="2400"/>
              <a:t>Understanding and acting upon risks whilst gaming? </a:t>
            </a:r>
          </a:p>
        </p:txBody>
      </p:sp>
    </p:spTree>
    <p:custDataLst>
      <p:tags r:id="rId1"/>
    </p:custDataLst>
    <p:extLst>
      <p:ext uri="{BB962C8B-B14F-4D97-AF65-F5344CB8AC3E}">
        <p14:creationId xmlns:p14="http://schemas.microsoft.com/office/powerpoint/2010/main" val="3449299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7A3901C-1B6D-424D-8535-C73328D89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0D83E6DD-9786-4C0C-BC3F-DCD28EEF1D51}"/>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760686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F362A36-77C4-475E-B4C3-2867E09F94E8}"/>
              </a:ext>
            </a:extLst>
          </p:cNvPr>
          <p:cNvSpPr/>
          <p:nvPr/>
        </p:nvSpPr>
        <p:spPr>
          <a:xfrm>
            <a:off x="93104" y="3677055"/>
            <a:ext cx="3759049" cy="2785834"/>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48341BC-212D-46EC-ABB6-958B6D4C7E87}"/>
              </a:ext>
            </a:extLst>
          </p:cNvPr>
          <p:cNvSpPr/>
          <p:nvPr/>
        </p:nvSpPr>
        <p:spPr>
          <a:xfrm>
            <a:off x="1254868" y="1081885"/>
            <a:ext cx="5031055" cy="3820886"/>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5953328" y="2027035"/>
            <a:ext cx="6238671" cy="2387600"/>
          </a:xfrm>
        </p:spPr>
        <p:txBody>
          <a:bodyPr>
            <a:noAutofit/>
          </a:bodyPr>
          <a:lstStyle/>
          <a:p>
            <a:r>
              <a:rPr lang="en-GB" sz="6600">
                <a:solidFill>
                  <a:schemeClr val="accent5"/>
                </a:solidFill>
              </a:rPr>
              <a:t>WHY DO SOME YOUNG PEOPLE GAMBLE?</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953328" y="4506710"/>
            <a:ext cx="6238671" cy="1154788"/>
          </a:xfrm>
        </p:spPr>
        <p:txBody>
          <a:bodyPr/>
          <a:lstStyle/>
          <a:p>
            <a:r>
              <a:rPr lang="en-GB"/>
              <a:t>YEAR 9 / LESSON 1</a:t>
            </a:r>
          </a:p>
        </p:txBody>
      </p:sp>
      <p:pic>
        <p:nvPicPr>
          <p:cNvPr id="6" name="Picture 5" descr="A picture containing shirt&#10;&#10;Description automatically generated">
            <a:extLst>
              <a:ext uri="{FF2B5EF4-FFF2-40B4-BE49-F238E27FC236}">
                <a16:creationId xmlns:a16="http://schemas.microsoft.com/office/drawing/2014/main" id="{5AB3E8AC-C8B2-48F1-8F90-B4CC28E7B5DD}"/>
              </a:ext>
            </a:extLst>
          </p:cNvPr>
          <p:cNvPicPr>
            <a:picLocks noChangeAspect="1"/>
          </p:cNvPicPr>
          <p:nvPr/>
        </p:nvPicPr>
        <p:blipFill rotWithShape="1">
          <a:blip r:embed="rId3">
            <a:extLst>
              <a:ext uri="{28A0092B-C50C-407E-A947-70E740481C1C}">
                <a14:useLocalDpi xmlns:a14="http://schemas.microsoft.com/office/drawing/2010/main" val="0"/>
              </a:ext>
            </a:extLst>
          </a:blip>
          <a:srcRect l="10639" t="16564" r="9641" b="1414"/>
          <a:stretch/>
        </p:blipFill>
        <p:spPr>
          <a:xfrm>
            <a:off x="174170" y="653143"/>
            <a:ext cx="6030687" cy="6204858"/>
          </a:xfrm>
          <a:prstGeom prst="rect">
            <a:avLst/>
          </a:prstGeom>
        </p:spPr>
      </p:pic>
      <p:sp>
        <p:nvSpPr>
          <p:cNvPr id="7" name="TextBox 6">
            <a:extLst>
              <a:ext uri="{FF2B5EF4-FFF2-40B4-BE49-F238E27FC236}">
                <a16:creationId xmlns:a16="http://schemas.microsoft.com/office/drawing/2014/main" id="{5567D3FF-1DB7-4D6E-9812-2FBDB8F24FBD}"/>
              </a:ext>
            </a:extLst>
          </p:cNvPr>
          <p:cNvSpPr txBox="1"/>
          <p:nvPr/>
        </p:nvSpPr>
        <p:spPr>
          <a:xfrm>
            <a:off x="248967" y="6522206"/>
            <a:ext cx="5154805" cy="246221"/>
          </a:xfrm>
          <a:prstGeom prst="rect">
            <a:avLst/>
          </a:prstGeom>
          <a:noFill/>
        </p:spPr>
        <p:txBody>
          <a:bodyPr wrap="square" rtlCol="0">
            <a:spAutoFit/>
          </a:bodyPr>
          <a:lstStyle/>
          <a:p>
            <a:r>
              <a:rPr lang="en-GB" sz="1000"/>
              <a:t>©YGAM 2020: All rights reserved</a:t>
            </a:r>
          </a:p>
        </p:txBody>
      </p:sp>
    </p:spTree>
    <p:custDataLst>
      <p:tags r:id="rId1"/>
    </p:custDataLst>
    <p:extLst>
      <p:ext uri="{BB962C8B-B14F-4D97-AF65-F5344CB8AC3E}">
        <p14:creationId xmlns:p14="http://schemas.microsoft.com/office/powerpoint/2010/main" val="4242277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4950437" y="1586059"/>
            <a:ext cx="579355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4950436" y="3562992"/>
            <a:ext cx="6857999" cy="2896625"/>
          </a:xfrm>
        </p:spPr>
        <p:txBody>
          <a:bodyPr>
            <a:normAutofit/>
          </a:bodyPr>
          <a:lstStyle/>
          <a:p>
            <a:r>
              <a:rPr lang="en-GB">
                <a:solidFill>
                  <a:schemeClr val="tx1"/>
                </a:solidFill>
              </a:rPr>
              <a:t>Consider the motivations of young people who gamble and explore the potential risks involved.  Explore the research and discuss why young people may gamble. Create learning materials to inform young people about the risks.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9 / LESSON 1</a:t>
            </a:r>
          </a:p>
        </p:txBody>
      </p:sp>
      <p:pic>
        <p:nvPicPr>
          <p:cNvPr id="7" name="Picture 6" descr="Avatar, Clients, Customers, Icons, Presentations">
            <a:extLst>
              <a:ext uri="{FF2B5EF4-FFF2-40B4-BE49-F238E27FC236}">
                <a16:creationId xmlns:a16="http://schemas.microsoft.com/office/drawing/2014/main" id="{8F43096C-3090-45D9-A1B0-F333B9C829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020" y="2068493"/>
            <a:ext cx="4879415" cy="3223895"/>
          </a:xfrm>
          <a:prstGeom prst="rect">
            <a:avLst/>
          </a:prstGeom>
          <a:noFill/>
          <a:ln>
            <a:noFill/>
          </a:ln>
        </p:spPr>
      </p:pic>
    </p:spTree>
    <p:custDataLst>
      <p:tags r:id="rId1"/>
    </p:custDataLst>
    <p:extLst>
      <p:ext uri="{BB962C8B-B14F-4D97-AF65-F5344CB8AC3E}">
        <p14:creationId xmlns:p14="http://schemas.microsoft.com/office/powerpoint/2010/main" val="337114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GAME EMOTIONS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830180"/>
            <a:ext cx="8933944" cy="2277851"/>
          </a:xfrm>
        </p:spPr>
        <p:txBody>
          <a:bodyPr>
            <a:normAutofit/>
          </a:bodyPr>
          <a:lstStyle/>
          <a:p>
            <a:pPr fontAlgn="base"/>
            <a:r>
              <a:rPr lang="en-GB" sz="2400"/>
              <a:t>What emotions do you associate with gaming?</a:t>
            </a:r>
          </a:p>
        </p:txBody>
      </p:sp>
      <p:sp>
        <p:nvSpPr>
          <p:cNvPr id="17" name="Rectangle: Rounded Corners 1">
            <a:extLst>
              <a:ext uri="{FF2B5EF4-FFF2-40B4-BE49-F238E27FC236}">
                <a16:creationId xmlns:a16="http://schemas.microsoft.com/office/drawing/2014/main" id="{A670F517-4FC7-4F40-97E7-9273A30C8D2E}"/>
              </a:ext>
            </a:extLst>
          </p:cNvPr>
          <p:cNvSpPr/>
          <p:nvPr/>
        </p:nvSpPr>
        <p:spPr>
          <a:xfrm>
            <a:off x="8845285" y="1941208"/>
            <a:ext cx="3342474" cy="3554919"/>
          </a:xfrm>
          <a:custGeom>
            <a:avLst/>
            <a:gdLst>
              <a:gd name="connsiteX0" fmla="*/ 0 w 3239310"/>
              <a:gd name="connsiteY0" fmla="*/ 240561 h 2260490"/>
              <a:gd name="connsiteX1" fmla="*/ 240561 w 3239310"/>
              <a:gd name="connsiteY1" fmla="*/ 0 h 2260490"/>
              <a:gd name="connsiteX2" fmla="*/ 2998749 w 3239310"/>
              <a:gd name="connsiteY2" fmla="*/ 0 h 2260490"/>
              <a:gd name="connsiteX3" fmla="*/ 3239310 w 3239310"/>
              <a:gd name="connsiteY3" fmla="*/ 240561 h 2260490"/>
              <a:gd name="connsiteX4" fmla="*/ 3239310 w 3239310"/>
              <a:gd name="connsiteY4" fmla="*/ 2019929 h 2260490"/>
              <a:gd name="connsiteX5" fmla="*/ 2998749 w 3239310"/>
              <a:gd name="connsiteY5" fmla="*/ 2260490 h 2260490"/>
              <a:gd name="connsiteX6" fmla="*/ 240561 w 3239310"/>
              <a:gd name="connsiteY6" fmla="*/ 2260490 h 2260490"/>
              <a:gd name="connsiteX7" fmla="*/ 0 w 3239310"/>
              <a:gd name="connsiteY7" fmla="*/ 2019929 h 2260490"/>
              <a:gd name="connsiteX8" fmla="*/ 0 w 3239310"/>
              <a:gd name="connsiteY8" fmla="*/ 240561 h 2260490"/>
              <a:gd name="connsiteX0" fmla="*/ 0 w 3306516"/>
              <a:gd name="connsiteY0" fmla="*/ 240561 h 2260490"/>
              <a:gd name="connsiteX1" fmla="*/ 240561 w 3306516"/>
              <a:gd name="connsiteY1" fmla="*/ 0 h 2260490"/>
              <a:gd name="connsiteX2" fmla="*/ 2998749 w 3306516"/>
              <a:gd name="connsiteY2" fmla="*/ 0 h 2260490"/>
              <a:gd name="connsiteX3" fmla="*/ 3239310 w 3306516"/>
              <a:gd name="connsiteY3" fmla="*/ 2019929 h 2260490"/>
              <a:gd name="connsiteX4" fmla="*/ 2998749 w 3306516"/>
              <a:gd name="connsiteY4" fmla="*/ 2260490 h 2260490"/>
              <a:gd name="connsiteX5" fmla="*/ 240561 w 3306516"/>
              <a:gd name="connsiteY5" fmla="*/ 2260490 h 2260490"/>
              <a:gd name="connsiteX6" fmla="*/ 0 w 3306516"/>
              <a:gd name="connsiteY6" fmla="*/ 2019929 h 2260490"/>
              <a:gd name="connsiteX7" fmla="*/ 0 w 3306516"/>
              <a:gd name="connsiteY7" fmla="*/ 240561 h 2260490"/>
              <a:gd name="connsiteX0" fmla="*/ 0 w 3343522"/>
              <a:gd name="connsiteY0" fmla="*/ 240561 h 2260490"/>
              <a:gd name="connsiteX1" fmla="*/ 240561 w 3343522"/>
              <a:gd name="connsiteY1" fmla="*/ 0 h 2260490"/>
              <a:gd name="connsiteX2" fmla="*/ 2998749 w 3343522"/>
              <a:gd name="connsiteY2" fmla="*/ 0 h 2260490"/>
              <a:gd name="connsiteX3" fmla="*/ 2998749 w 3343522"/>
              <a:gd name="connsiteY3" fmla="*/ 2260490 h 2260490"/>
              <a:gd name="connsiteX4" fmla="*/ 240561 w 3343522"/>
              <a:gd name="connsiteY4" fmla="*/ 2260490 h 2260490"/>
              <a:gd name="connsiteX5" fmla="*/ 0 w 3343522"/>
              <a:gd name="connsiteY5" fmla="*/ 2019929 h 2260490"/>
              <a:gd name="connsiteX6" fmla="*/ 0 w 3343522"/>
              <a:gd name="connsiteY6" fmla="*/ 240561 h 2260490"/>
              <a:gd name="connsiteX0" fmla="*/ 0 w 3203059"/>
              <a:gd name="connsiteY0" fmla="*/ 240561 h 2260490"/>
              <a:gd name="connsiteX1" fmla="*/ 240561 w 3203059"/>
              <a:gd name="connsiteY1" fmla="*/ 0 h 2260490"/>
              <a:gd name="connsiteX2" fmla="*/ 2998749 w 3203059"/>
              <a:gd name="connsiteY2" fmla="*/ 0 h 2260490"/>
              <a:gd name="connsiteX3" fmla="*/ 2998749 w 3203059"/>
              <a:gd name="connsiteY3" fmla="*/ 2260490 h 2260490"/>
              <a:gd name="connsiteX4" fmla="*/ 240561 w 3203059"/>
              <a:gd name="connsiteY4" fmla="*/ 2260490 h 2260490"/>
              <a:gd name="connsiteX5" fmla="*/ 0 w 3203059"/>
              <a:gd name="connsiteY5" fmla="*/ 2019929 h 2260490"/>
              <a:gd name="connsiteX6" fmla="*/ 0 w 3203059"/>
              <a:gd name="connsiteY6" fmla="*/ 240561 h 2260490"/>
              <a:gd name="connsiteX0" fmla="*/ 0 w 3395619"/>
              <a:gd name="connsiteY0" fmla="*/ 240561 h 2260490"/>
              <a:gd name="connsiteX1" fmla="*/ 240561 w 3395619"/>
              <a:gd name="connsiteY1" fmla="*/ 0 h 2260490"/>
              <a:gd name="connsiteX2" fmla="*/ 2998749 w 3395619"/>
              <a:gd name="connsiteY2" fmla="*/ 0 h 2260490"/>
              <a:gd name="connsiteX3" fmla="*/ 2998749 w 3395619"/>
              <a:gd name="connsiteY3" fmla="*/ 2260490 h 2260490"/>
              <a:gd name="connsiteX4" fmla="*/ 240561 w 3395619"/>
              <a:gd name="connsiteY4" fmla="*/ 2260490 h 2260490"/>
              <a:gd name="connsiteX5" fmla="*/ 0 w 3395619"/>
              <a:gd name="connsiteY5" fmla="*/ 2019929 h 2260490"/>
              <a:gd name="connsiteX6" fmla="*/ 0 w 3395619"/>
              <a:gd name="connsiteY6" fmla="*/ 240561 h 2260490"/>
              <a:gd name="connsiteX0" fmla="*/ 0 w 3203059"/>
              <a:gd name="connsiteY0" fmla="*/ 240561 h 2260490"/>
              <a:gd name="connsiteX1" fmla="*/ 240561 w 3203059"/>
              <a:gd name="connsiteY1" fmla="*/ 0 h 2260490"/>
              <a:gd name="connsiteX2" fmla="*/ 2998749 w 3203059"/>
              <a:gd name="connsiteY2" fmla="*/ 0 h 2260490"/>
              <a:gd name="connsiteX3" fmla="*/ 2998749 w 3203059"/>
              <a:gd name="connsiteY3" fmla="*/ 2260490 h 2260490"/>
              <a:gd name="connsiteX4" fmla="*/ 240561 w 3203059"/>
              <a:gd name="connsiteY4" fmla="*/ 2260490 h 2260490"/>
              <a:gd name="connsiteX5" fmla="*/ 0 w 3203059"/>
              <a:gd name="connsiteY5" fmla="*/ 2019929 h 2260490"/>
              <a:gd name="connsiteX6" fmla="*/ 0 w 3203059"/>
              <a:gd name="connsiteY6" fmla="*/ 240561 h 2260490"/>
              <a:gd name="connsiteX0" fmla="*/ 0 w 2998749"/>
              <a:gd name="connsiteY0" fmla="*/ 240561 h 2260490"/>
              <a:gd name="connsiteX1" fmla="*/ 240561 w 2998749"/>
              <a:gd name="connsiteY1" fmla="*/ 0 h 2260490"/>
              <a:gd name="connsiteX2" fmla="*/ 2998749 w 2998749"/>
              <a:gd name="connsiteY2" fmla="*/ 0 h 2260490"/>
              <a:gd name="connsiteX3" fmla="*/ 2998749 w 2998749"/>
              <a:gd name="connsiteY3" fmla="*/ 2260490 h 2260490"/>
              <a:gd name="connsiteX4" fmla="*/ 240561 w 2998749"/>
              <a:gd name="connsiteY4" fmla="*/ 2260490 h 2260490"/>
              <a:gd name="connsiteX5" fmla="*/ 0 w 2998749"/>
              <a:gd name="connsiteY5" fmla="*/ 2019929 h 2260490"/>
              <a:gd name="connsiteX6" fmla="*/ 0 w 2998749"/>
              <a:gd name="connsiteY6" fmla="*/ 240561 h 226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8749" h="2260490">
                <a:moveTo>
                  <a:pt x="0" y="240561"/>
                </a:moveTo>
                <a:cubicBezTo>
                  <a:pt x="0" y="107703"/>
                  <a:pt x="107703" y="0"/>
                  <a:pt x="240561" y="0"/>
                </a:cubicBezTo>
                <a:lnTo>
                  <a:pt x="2998749" y="0"/>
                </a:lnTo>
                <a:lnTo>
                  <a:pt x="2998749" y="2260490"/>
                </a:lnTo>
                <a:lnTo>
                  <a:pt x="240561" y="2260490"/>
                </a:lnTo>
                <a:cubicBezTo>
                  <a:pt x="107703" y="2260490"/>
                  <a:pt x="0" y="2152787"/>
                  <a:pt x="0" y="2019929"/>
                </a:cubicBezTo>
                <a:lnTo>
                  <a:pt x="0" y="2405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5">
            <a:extLst>
              <a:ext uri="{FF2B5EF4-FFF2-40B4-BE49-F238E27FC236}">
                <a16:creationId xmlns:a16="http://schemas.microsoft.com/office/drawing/2014/main" id="{5BC25708-3AC2-4C5E-9C35-8A7E7C0FD103}"/>
              </a:ext>
            </a:extLst>
          </p:cNvPr>
          <p:cNvSpPr txBox="1">
            <a:spLocks/>
          </p:cNvSpPr>
          <p:nvPr/>
        </p:nvSpPr>
        <p:spPr>
          <a:xfrm>
            <a:off x="8930837" y="2258616"/>
            <a:ext cx="3192789" cy="3237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sz="2400">
                <a:solidFill>
                  <a:schemeClr val="bg1"/>
                </a:solidFill>
              </a:rPr>
              <a:t>60 SECONDS!</a:t>
            </a:r>
          </a:p>
          <a:p>
            <a:pPr marL="0" indent="0" algn="ctr" fontAlgn="base">
              <a:buNone/>
            </a:pPr>
            <a:endParaRPr lang="en-GB" sz="2400">
              <a:solidFill>
                <a:schemeClr val="bg1"/>
              </a:solidFill>
            </a:endParaRPr>
          </a:p>
          <a:p>
            <a:pPr marL="0" indent="0" algn="ctr" fontAlgn="base">
              <a:buNone/>
            </a:pPr>
            <a:endParaRPr lang="en-GB" sz="2400">
              <a:solidFill>
                <a:schemeClr val="bg1"/>
              </a:solidFill>
            </a:endParaRPr>
          </a:p>
          <a:p>
            <a:pPr marL="0" indent="0" algn="ctr" fontAlgn="base">
              <a:buNone/>
            </a:pPr>
            <a:endParaRPr lang="en-GB" sz="2400">
              <a:solidFill>
                <a:schemeClr val="bg1"/>
              </a:solidFill>
            </a:endParaRPr>
          </a:p>
          <a:p>
            <a:pPr marL="0" indent="0" algn="ctr">
              <a:buNone/>
            </a:pPr>
            <a:r>
              <a:rPr lang="en-GB" sz="2400">
                <a:solidFill>
                  <a:schemeClr val="bg1"/>
                </a:solidFill>
              </a:rPr>
              <a:t>You have 60 seconds to list all the things you associate with gaming</a:t>
            </a:r>
          </a:p>
        </p:txBody>
      </p:sp>
      <p:pic>
        <p:nvPicPr>
          <p:cNvPr id="19" name="Picture 18" descr="A picture containing drawing&#10;&#10;Description automatically generated">
            <a:extLst>
              <a:ext uri="{FF2B5EF4-FFF2-40B4-BE49-F238E27FC236}">
                <a16:creationId xmlns:a16="http://schemas.microsoft.com/office/drawing/2014/main" id="{B216AC77-06F1-4015-85B1-4BAA9D94F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832" y="2633233"/>
            <a:ext cx="1474798" cy="1474798"/>
          </a:xfrm>
          <a:prstGeom prst="rect">
            <a:avLst/>
          </a:prstGeom>
        </p:spPr>
      </p:pic>
      <p:pic>
        <p:nvPicPr>
          <p:cNvPr id="6" name="Picture 5" descr="A picture containing object&#10;&#10;Description automatically generated">
            <a:extLst>
              <a:ext uri="{FF2B5EF4-FFF2-40B4-BE49-F238E27FC236}">
                <a16:creationId xmlns:a16="http://schemas.microsoft.com/office/drawing/2014/main" id="{1FDB23D8-E8C6-432D-B7E7-E4D38B28F99D}"/>
              </a:ext>
            </a:extLst>
          </p:cNvPr>
          <p:cNvPicPr>
            <a:picLocks noChangeAspect="1"/>
          </p:cNvPicPr>
          <p:nvPr/>
        </p:nvPicPr>
        <p:blipFill rotWithShape="1">
          <a:blip r:embed="rId4">
            <a:extLst>
              <a:ext uri="{28A0092B-C50C-407E-A947-70E740481C1C}">
                <a14:useLocalDpi xmlns:a14="http://schemas.microsoft.com/office/drawing/2010/main" val="0"/>
              </a:ext>
            </a:extLst>
          </a:blip>
          <a:srcRect t="4344" b="67108"/>
          <a:stretch/>
        </p:blipFill>
        <p:spPr>
          <a:xfrm>
            <a:off x="947121" y="2278072"/>
            <a:ext cx="7849524" cy="1551563"/>
          </a:xfrm>
          <a:prstGeom prst="rect">
            <a:avLst/>
          </a:prstGeom>
        </p:spPr>
      </p:pic>
      <p:pic>
        <p:nvPicPr>
          <p:cNvPr id="20" name="Picture 19" descr="A picture containing object&#10;&#10;Description automatically generated">
            <a:extLst>
              <a:ext uri="{FF2B5EF4-FFF2-40B4-BE49-F238E27FC236}">
                <a16:creationId xmlns:a16="http://schemas.microsoft.com/office/drawing/2014/main" id="{57DB79CD-5D66-46FB-8D1A-6772A6806D9C}"/>
              </a:ext>
            </a:extLst>
          </p:cNvPr>
          <p:cNvPicPr>
            <a:picLocks noChangeAspect="1"/>
          </p:cNvPicPr>
          <p:nvPr/>
        </p:nvPicPr>
        <p:blipFill rotWithShape="1">
          <a:blip r:embed="rId4">
            <a:extLst>
              <a:ext uri="{28A0092B-C50C-407E-A947-70E740481C1C}">
                <a14:useLocalDpi xmlns:a14="http://schemas.microsoft.com/office/drawing/2010/main" val="0"/>
              </a:ext>
            </a:extLst>
          </a:blip>
          <a:srcRect t="34235" b="37216"/>
          <a:stretch/>
        </p:blipFill>
        <p:spPr>
          <a:xfrm>
            <a:off x="88125" y="3548641"/>
            <a:ext cx="7849524" cy="1551563"/>
          </a:xfrm>
          <a:prstGeom prst="rect">
            <a:avLst/>
          </a:prstGeom>
        </p:spPr>
      </p:pic>
      <p:pic>
        <p:nvPicPr>
          <p:cNvPr id="22" name="Picture 21" descr="A picture containing object&#10;&#10;Description automatically generated">
            <a:extLst>
              <a:ext uri="{FF2B5EF4-FFF2-40B4-BE49-F238E27FC236}">
                <a16:creationId xmlns:a16="http://schemas.microsoft.com/office/drawing/2014/main" id="{9258A666-7CBD-4BD3-AAFF-FD21EC6E16F9}"/>
              </a:ext>
            </a:extLst>
          </p:cNvPr>
          <p:cNvPicPr>
            <a:picLocks noChangeAspect="1"/>
          </p:cNvPicPr>
          <p:nvPr/>
        </p:nvPicPr>
        <p:blipFill rotWithShape="1">
          <a:blip r:embed="rId4">
            <a:extLst>
              <a:ext uri="{28A0092B-C50C-407E-A947-70E740481C1C}">
                <a14:useLocalDpi xmlns:a14="http://schemas.microsoft.com/office/drawing/2010/main" val="0"/>
              </a:ext>
            </a:extLst>
          </a:blip>
          <a:srcRect t="66205" b="5247"/>
          <a:stretch/>
        </p:blipFill>
        <p:spPr>
          <a:xfrm>
            <a:off x="947121" y="4772193"/>
            <a:ext cx="7849524" cy="1551563"/>
          </a:xfrm>
          <a:prstGeom prst="rect">
            <a:avLst/>
          </a:prstGeom>
        </p:spPr>
      </p:pic>
    </p:spTree>
    <p:custDataLst>
      <p:tags r:id="rId1"/>
    </p:custDataLst>
    <p:extLst>
      <p:ext uri="{BB962C8B-B14F-4D97-AF65-F5344CB8AC3E}">
        <p14:creationId xmlns:p14="http://schemas.microsoft.com/office/powerpoint/2010/main" val="3926247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8107093" cy="3989817"/>
          </a:xfrm>
        </p:spPr>
        <p:txBody>
          <a:bodyPr>
            <a:normAutofit/>
          </a:bodyPr>
          <a:lstStyle/>
          <a:p>
            <a:pPr lvl="0"/>
            <a:r>
              <a:rPr lang="en-GB" sz="2400"/>
              <a:t>To recognise how gambling might impact health and wellbeing</a:t>
            </a:r>
          </a:p>
          <a:p>
            <a:pPr lvl="0"/>
            <a:r>
              <a:rPr lang="en-GB" sz="2400"/>
              <a:t>To understand why some young people may gamble</a:t>
            </a:r>
          </a:p>
          <a:p>
            <a:pPr lvl="0"/>
            <a:r>
              <a:rPr lang="en-GB" sz="2400"/>
              <a:t>To understand the risk associated with gambling</a:t>
            </a:r>
          </a:p>
          <a:p>
            <a:pPr lvl="0"/>
            <a:r>
              <a:rPr lang="en-GB" sz="2400"/>
              <a:t>To be able to identify how to get help</a:t>
            </a:r>
          </a:p>
          <a:p>
            <a:pPr lvl="0"/>
            <a:r>
              <a:rPr lang="en-GB" sz="2400"/>
              <a:t>To be able to research topics and share information in a suitable manner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85322" y="1416361"/>
            <a:ext cx="4328336" cy="4613736"/>
          </a:xfrm>
          <a:prstGeom prst="rect">
            <a:avLst/>
          </a:prstGeom>
        </p:spPr>
      </p:pic>
    </p:spTree>
    <p:custDataLst>
      <p:tags r:id="rId1"/>
    </p:custDataLst>
    <p:extLst>
      <p:ext uri="{BB962C8B-B14F-4D97-AF65-F5344CB8AC3E}">
        <p14:creationId xmlns:p14="http://schemas.microsoft.com/office/powerpoint/2010/main" val="1797174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824990" cy="3989817"/>
          </a:xfrm>
        </p:spPr>
        <p:txBody>
          <a:bodyPr>
            <a:normAutofit/>
          </a:bodyPr>
          <a:lstStyle/>
          <a:p>
            <a:pPr lvl="0"/>
            <a:r>
              <a:rPr lang="en-GB" sz="2400"/>
              <a:t>I know how gambling can impact on health and well being</a:t>
            </a:r>
          </a:p>
          <a:p>
            <a:pPr lvl="0"/>
            <a:r>
              <a:rPr lang="en-GB" sz="2400"/>
              <a:t>I understand why some people choose to gamble</a:t>
            </a:r>
          </a:p>
          <a:p>
            <a:pPr lvl="0"/>
            <a:r>
              <a:rPr lang="en-GB" sz="2400"/>
              <a:t>I understand the risks associated with gambling</a:t>
            </a:r>
          </a:p>
          <a:p>
            <a:pPr lvl="0"/>
            <a:r>
              <a:rPr lang="en-GB" sz="2400"/>
              <a:t>I know where to get help if I am worried about my own or someone else’s relationship with gambling</a:t>
            </a:r>
          </a:p>
          <a:p>
            <a:pPr lvl="0"/>
            <a:r>
              <a:rPr lang="en-GB" sz="2400"/>
              <a:t>I can research topics and share information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987" y="2110946"/>
            <a:ext cx="4345013" cy="3989816"/>
          </a:xfrm>
          <a:prstGeom prst="rect">
            <a:avLst/>
          </a:prstGeom>
        </p:spPr>
      </p:pic>
    </p:spTree>
    <p:custDataLst>
      <p:tags r:id="rId1"/>
    </p:custDataLst>
    <p:extLst>
      <p:ext uri="{BB962C8B-B14F-4D97-AF65-F5344CB8AC3E}">
        <p14:creationId xmlns:p14="http://schemas.microsoft.com/office/powerpoint/2010/main" val="8193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YOUNG PEOPLE DON’T GAMBLE; DO THEY?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5" y="1581548"/>
            <a:ext cx="5357176" cy="4288518"/>
          </a:xfrm>
        </p:spPr>
        <p:txBody>
          <a:bodyPr>
            <a:normAutofit/>
          </a:bodyPr>
          <a:lstStyle/>
          <a:p>
            <a:pPr lvl="0"/>
            <a:r>
              <a:rPr lang="en-GB" sz="2400"/>
              <a:t>How old do you need to be to gamble?</a:t>
            </a:r>
          </a:p>
          <a:p>
            <a:pPr lvl="0"/>
            <a:r>
              <a:rPr lang="en-GB" sz="2400"/>
              <a:t>How many people aged 11-16 do you think gamble? Consider why? </a:t>
            </a:r>
          </a:p>
          <a:p>
            <a:pPr marL="0" lvl="0" indent="0">
              <a:buNone/>
            </a:pPr>
            <a:br>
              <a:rPr lang="en-GB" sz="2400"/>
            </a:br>
            <a:r>
              <a:rPr lang="en-GB" sz="2400"/>
              <a:t>Discuss and share your thoughts with </a:t>
            </a:r>
            <a:br>
              <a:rPr lang="en-GB" sz="2400"/>
            </a:br>
            <a:r>
              <a:rPr lang="en-GB" sz="2400"/>
              <a:t>the class</a:t>
            </a:r>
          </a:p>
          <a:p>
            <a:pPr marL="0" indent="0">
              <a:buNone/>
            </a:pPr>
            <a:br>
              <a:rPr lang="en-GB" sz="2400"/>
            </a:br>
            <a:r>
              <a:rPr lang="en-GB" sz="2400" i="1"/>
              <a:t>Using post-it notes to create a graffiti board, list the reasons why you think young people might gamble.</a:t>
            </a:r>
          </a:p>
        </p:txBody>
      </p:sp>
      <p:pic>
        <p:nvPicPr>
          <p:cNvPr id="11" name="Picture 10">
            <a:extLst>
              <a:ext uri="{FF2B5EF4-FFF2-40B4-BE49-F238E27FC236}">
                <a16:creationId xmlns:a16="http://schemas.microsoft.com/office/drawing/2014/main" id="{5C3CAD8B-4F55-4363-BD79-B9879993A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942">
            <a:off x="6083031" y="1117305"/>
            <a:ext cx="5990888" cy="4689177"/>
          </a:xfrm>
          <a:prstGeom prst="rect">
            <a:avLst/>
          </a:prstGeom>
        </p:spPr>
      </p:pic>
    </p:spTree>
    <p:custDataLst>
      <p:tags r:id="rId1"/>
    </p:custDataLst>
    <p:extLst>
      <p:ext uri="{BB962C8B-B14F-4D97-AF65-F5344CB8AC3E}">
        <p14:creationId xmlns:p14="http://schemas.microsoft.com/office/powerpoint/2010/main" val="1180666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REASONS FOR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pic>
        <p:nvPicPr>
          <p:cNvPr id="8" name="Picture 7">
            <a:extLst>
              <a:ext uri="{FF2B5EF4-FFF2-40B4-BE49-F238E27FC236}">
                <a16:creationId xmlns:a16="http://schemas.microsoft.com/office/drawing/2014/main" id="{ECB9B492-C396-4C6E-8BA2-38484CE6515D}"/>
              </a:ext>
            </a:extLst>
          </p:cNvPr>
          <p:cNvPicPr/>
          <p:nvPr/>
        </p:nvPicPr>
        <p:blipFill>
          <a:blip r:embed="rId3">
            <a:extLst>
              <a:ext uri="{28A0092B-C50C-407E-A947-70E740481C1C}">
                <a14:useLocalDpi xmlns:a14="http://schemas.microsoft.com/office/drawing/2010/main" val="0"/>
              </a:ext>
            </a:extLst>
          </a:blip>
          <a:stretch>
            <a:fillRect/>
          </a:stretch>
        </p:blipFill>
        <p:spPr>
          <a:xfrm>
            <a:off x="1544720" y="1410140"/>
            <a:ext cx="9102559" cy="4989268"/>
          </a:xfrm>
          <a:prstGeom prst="rect">
            <a:avLst/>
          </a:prstGeom>
        </p:spPr>
      </p:pic>
      <p:pic>
        <p:nvPicPr>
          <p:cNvPr id="10" name="Picture 9">
            <a:extLst>
              <a:ext uri="{FF2B5EF4-FFF2-40B4-BE49-F238E27FC236}">
                <a16:creationId xmlns:a16="http://schemas.microsoft.com/office/drawing/2014/main" id="{1EFACE6F-B3FE-4B3A-B0D8-4B8DBBA16E76}"/>
              </a:ext>
            </a:extLst>
          </p:cNvPr>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80105"/>
          <a:stretch/>
        </p:blipFill>
        <p:spPr>
          <a:xfrm>
            <a:off x="1544720" y="1410140"/>
            <a:ext cx="9102559" cy="992592"/>
          </a:xfrm>
          <a:prstGeom prst="rect">
            <a:avLst/>
          </a:prstGeom>
        </p:spPr>
      </p:pic>
      <p:pic>
        <p:nvPicPr>
          <p:cNvPr id="12" name="Picture 11">
            <a:extLst>
              <a:ext uri="{FF2B5EF4-FFF2-40B4-BE49-F238E27FC236}">
                <a16:creationId xmlns:a16="http://schemas.microsoft.com/office/drawing/2014/main" id="{B1099060-BD13-4B56-9398-4E781E1C23B6}"/>
              </a:ext>
            </a:extLst>
          </p:cNvPr>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45868" t="27887" b="15375"/>
          <a:stretch/>
        </p:blipFill>
        <p:spPr>
          <a:xfrm>
            <a:off x="5719864" y="2801566"/>
            <a:ext cx="4927415" cy="2830748"/>
          </a:xfrm>
          <a:prstGeom prst="rect">
            <a:avLst/>
          </a:prstGeom>
        </p:spPr>
      </p:pic>
      <p:sp>
        <p:nvSpPr>
          <p:cNvPr id="13" name="Content Placeholder 5">
            <a:extLst>
              <a:ext uri="{FF2B5EF4-FFF2-40B4-BE49-F238E27FC236}">
                <a16:creationId xmlns:a16="http://schemas.microsoft.com/office/drawing/2014/main" id="{10AAC9AE-120A-4D8D-AB39-95125403DFD1}"/>
              </a:ext>
            </a:extLst>
          </p:cNvPr>
          <p:cNvSpPr>
            <a:spLocks noGrp="1"/>
          </p:cNvSpPr>
          <p:nvPr>
            <p:ph idx="1"/>
          </p:nvPr>
        </p:nvSpPr>
        <p:spPr>
          <a:xfrm>
            <a:off x="1970763" y="6177056"/>
            <a:ext cx="5357176" cy="397454"/>
          </a:xfrm>
        </p:spPr>
        <p:txBody>
          <a:bodyPr>
            <a:normAutofit/>
          </a:bodyPr>
          <a:lstStyle/>
          <a:p>
            <a:pPr marL="0" indent="0">
              <a:buNone/>
            </a:pPr>
            <a:r>
              <a:rPr lang="en-GB" sz="1400">
                <a:solidFill>
                  <a:schemeClr val="tx1">
                    <a:lumMod val="50000"/>
                    <a:lumOff val="50000"/>
                  </a:schemeClr>
                </a:solidFill>
              </a:rPr>
              <a:t>Gambling Commission: Young people Gambling Report 2019</a:t>
            </a:r>
          </a:p>
        </p:txBody>
      </p:sp>
    </p:spTree>
    <p:custDataLst>
      <p:tags r:id="rId1"/>
    </p:custDataLst>
    <p:extLst>
      <p:ext uri="{BB962C8B-B14F-4D97-AF65-F5344CB8AC3E}">
        <p14:creationId xmlns:p14="http://schemas.microsoft.com/office/powerpoint/2010/main" val="6477639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3E9AD35-5503-4449-BCA6-A62C2EF06783}"/>
              </a:ext>
            </a:extLst>
          </p:cNvPr>
          <p:cNvGrpSpPr/>
          <p:nvPr/>
        </p:nvGrpSpPr>
        <p:grpSpPr>
          <a:xfrm rot="1981421">
            <a:off x="6777003" y="699494"/>
            <a:ext cx="3384572" cy="5787958"/>
            <a:chOff x="6270175" y="729574"/>
            <a:chExt cx="3384572" cy="5787958"/>
          </a:xfrm>
          <a:solidFill>
            <a:schemeClr val="bg1">
              <a:lumMod val="85000"/>
            </a:schemeClr>
          </a:solidFill>
        </p:grpSpPr>
        <p:sp>
          <p:nvSpPr>
            <p:cNvPr id="32" name="Rectangle 31">
              <a:extLst>
                <a:ext uri="{FF2B5EF4-FFF2-40B4-BE49-F238E27FC236}">
                  <a16:creationId xmlns:a16="http://schemas.microsoft.com/office/drawing/2014/main" id="{06D5787A-18D0-498F-91FB-4F2470FED8A3}"/>
                </a:ext>
              </a:extLst>
            </p:cNvPr>
            <p:cNvSpPr/>
            <p:nvPr/>
          </p:nvSpPr>
          <p:spPr>
            <a:xfrm>
              <a:off x="6270175" y="1595563"/>
              <a:ext cx="103020" cy="5641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35BC1E72-E646-4E1C-B021-C67C86BB0027}"/>
                </a:ext>
              </a:extLst>
            </p:cNvPr>
            <p:cNvSpPr/>
            <p:nvPr/>
          </p:nvSpPr>
          <p:spPr>
            <a:xfrm>
              <a:off x="6270175" y="2248706"/>
              <a:ext cx="103020" cy="5641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EA734D-A78B-41FC-B4A2-D49C29209EAF}"/>
                </a:ext>
              </a:extLst>
            </p:cNvPr>
            <p:cNvSpPr/>
            <p:nvPr/>
          </p:nvSpPr>
          <p:spPr>
            <a:xfrm>
              <a:off x="9551727" y="1595563"/>
              <a:ext cx="103020" cy="5641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95639F0E-B69F-4BC1-AEBD-8961F3839DC4}"/>
                </a:ext>
              </a:extLst>
            </p:cNvPr>
            <p:cNvSpPr/>
            <p:nvPr/>
          </p:nvSpPr>
          <p:spPr>
            <a:xfrm>
              <a:off x="6303523" y="729574"/>
              <a:ext cx="3317132" cy="5787958"/>
            </a:xfrm>
            <a:prstGeom prst="roundRect">
              <a:avLst>
                <a:gd name="adj" fmla="val 102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BCBB5F49-778E-4007-8A95-CD03085E1BA7}"/>
                </a:ext>
              </a:extLst>
            </p:cNvPr>
            <p:cNvSpPr/>
            <p:nvPr/>
          </p:nvSpPr>
          <p:spPr>
            <a:xfrm>
              <a:off x="6580761" y="1031245"/>
              <a:ext cx="2762656" cy="4659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WHAT’S THE RISK?</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248967" y="1830180"/>
            <a:ext cx="5357176" cy="4288518"/>
          </a:xfrm>
        </p:spPr>
        <p:txBody>
          <a:bodyPr vert="horz" lIns="91440" tIns="45720" rIns="91440" bIns="45720" rtlCol="0" anchor="t">
            <a:normAutofit/>
          </a:bodyPr>
          <a:lstStyle/>
          <a:p>
            <a:r>
              <a:rPr lang="en-GB" sz="2400"/>
              <a:t>In pairs, list the gambling related risks young people may be exposed to.</a:t>
            </a:r>
          </a:p>
          <a:p>
            <a:pPr marL="0" indent="0">
              <a:buNone/>
            </a:pPr>
            <a:endParaRPr lang="en-GB" sz="2400">
              <a:cs typeface="Calibri" panose="020F0502020204030204"/>
            </a:endParaRPr>
          </a:p>
          <a:p>
            <a:r>
              <a:rPr lang="en-GB" sz="2400"/>
              <a:t>Create a resource to inform younger children about the potential risks of gambling. This could be a flyer/poster, a story board for an advert, web page, blog, video or app.</a:t>
            </a:r>
            <a:endParaRPr lang="en-GB" sz="2400">
              <a:cs typeface="Calibri"/>
            </a:endParaRPr>
          </a:p>
        </p:txBody>
      </p:sp>
      <p:grpSp>
        <p:nvGrpSpPr>
          <p:cNvPr id="24" name="Group 23">
            <a:extLst>
              <a:ext uri="{FF2B5EF4-FFF2-40B4-BE49-F238E27FC236}">
                <a16:creationId xmlns:a16="http://schemas.microsoft.com/office/drawing/2014/main" id="{669249F5-25DA-4289-ADE1-41036C115036}"/>
              </a:ext>
            </a:extLst>
          </p:cNvPr>
          <p:cNvGrpSpPr/>
          <p:nvPr/>
        </p:nvGrpSpPr>
        <p:grpSpPr>
          <a:xfrm rot="1390208">
            <a:off x="6511912" y="535021"/>
            <a:ext cx="3384572" cy="5787958"/>
            <a:chOff x="6459361" y="687532"/>
            <a:chExt cx="3384572" cy="5787958"/>
          </a:xfrm>
        </p:grpSpPr>
        <p:grpSp>
          <p:nvGrpSpPr>
            <p:cNvPr id="10" name="Group 9">
              <a:extLst>
                <a:ext uri="{FF2B5EF4-FFF2-40B4-BE49-F238E27FC236}">
                  <a16:creationId xmlns:a16="http://schemas.microsoft.com/office/drawing/2014/main" id="{FCC8151C-377E-47C3-90DD-F6D11788D0B5}"/>
                </a:ext>
              </a:extLst>
            </p:cNvPr>
            <p:cNvGrpSpPr/>
            <p:nvPr/>
          </p:nvGrpSpPr>
          <p:grpSpPr>
            <a:xfrm>
              <a:off x="6459361" y="687532"/>
              <a:ext cx="3384572" cy="5787958"/>
              <a:chOff x="6270175" y="729574"/>
              <a:chExt cx="3384572" cy="5787958"/>
            </a:xfrm>
          </p:grpSpPr>
          <p:sp>
            <p:nvSpPr>
              <p:cNvPr id="9" name="Rectangle 8">
                <a:extLst>
                  <a:ext uri="{FF2B5EF4-FFF2-40B4-BE49-F238E27FC236}">
                    <a16:creationId xmlns:a16="http://schemas.microsoft.com/office/drawing/2014/main" id="{6E4EA556-EA1E-4DE5-BBD5-620E37F21B40}"/>
                  </a:ext>
                </a:extLst>
              </p:cNvPr>
              <p:cNvSpPr/>
              <p:nvPr/>
            </p:nvSpPr>
            <p:spPr>
              <a:xfrm>
                <a:off x="6270175" y="1595563"/>
                <a:ext cx="103020" cy="564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D148D5-59B3-4546-96E3-B7D899AF1E43}"/>
                  </a:ext>
                </a:extLst>
              </p:cNvPr>
              <p:cNvSpPr/>
              <p:nvPr/>
            </p:nvSpPr>
            <p:spPr>
              <a:xfrm>
                <a:off x="6270175" y="2248706"/>
                <a:ext cx="103020" cy="564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52ACE8D-9860-4955-8F22-E14A003E3F27}"/>
                  </a:ext>
                </a:extLst>
              </p:cNvPr>
              <p:cNvSpPr/>
              <p:nvPr/>
            </p:nvSpPr>
            <p:spPr>
              <a:xfrm>
                <a:off x="9551727" y="1595563"/>
                <a:ext cx="103020" cy="564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42809FFE-4C2C-4F65-B885-5EDAAA3FACA7}"/>
                  </a:ext>
                </a:extLst>
              </p:cNvPr>
              <p:cNvSpPr/>
              <p:nvPr/>
            </p:nvSpPr>
            <p:spPr>
              <a:xfrm>
                <a:off x="6303523" y="729574"/>
                <a:ext cx="3317132" cy="5787958"/>
              </a:xfrm>
              <a:prstGeom prst="roundRect">
                <a:avLst>
                  <a:gd name="adj" fmla="val 10215"/>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BB9DE6A-B589-4E29-B291-FDC7E3827848}"/>
                  </a:ext>
                </a:extLst>
              </p:cNvPr>
              <p:cNvSpPr/>
              <p:nvPr/>
            </p:nvSpPr>
            <p:spPr>
              <a:xfrm>
                <a:off x="6642368" y="729574"/>
                <a:ext cx="2978287" cy="5787958"/>
              </a:xfrm>
              <a:custGeom>
                <a:avLst/>
                <a:gdLst>
                  <a:gd name="connsiteX0" fmla="*/ 0 w 3317132"/>
                  <a:gd name="connsiteY0" fmla="*/ 338845 h 5787958"/>
                  <a:gd name="connsiteX1" fmla="*/ 338845 w 3317132"/>
                  <a:gd name="connsiteY1" fmla="*/ 0 h 5787958"/>
                  <a:gd name="connsiteX2" fmla="*/ 2978287 w 3317132"/>
                  <a:gd name="connsiteY2" fmla="*/ 0 h 5787958"/>
                  <a:gd name="connsiteX3" fmla="*/ 3317132 w 3317132"/>
                  <a:gd name="connsiteY3" fmla="*/ 338845 h 5787958"/>
                  <a:gd name="connsiteX4" fmla="*/ 3317132 w 3317132"/>
                  <a:gd name="connsiteY4" fmla="*/ 5449113 h 5787958"/>
                  <a:gd name="connsiteX5" fmla="*/ 2978287 w 3317132"/>
                  <a:gd name="connsiteY5" fmla="*/ 5787958 h 5787958"/>
                  <a:gd name="connsiteX6" fmla="*/ 338845 w 3317132"/>
                  <a:gd name="connsiteY6" fmla="*/ 5787958 h 5787958"/>
                  <a:gd name="connsiteX7" fmla="*/ 0 w 3317132"/>
                  <a:gd name="connsiteY7" fmla="*/ 5449113 h 5787958"/>
                  <a:gd name="connsiteX8" fmla="*/ 0 w 3317132"/>
                  <a:gd name="connsiteY8" fmla="*/ 338845 h 5787958"/>
                  <a:gd name="connsiteX0" fmla="*/ 23750 w 3340882"/>
                  <a:gd name="connsiteY0" fmla="*/ 338845 h 5787958"/>
                  <a:gd name="connsiteX1" fmla="*/ 362595 w 3340882"/>
                  <a:gd name="connsiteY1" fmla="*/ 0 h 5787958"/>
                  <a:gd name="connsiteX2" fmla="*/ 3002037 w 3340882"/>
                  <a:gd name="connsiteY2" fmla="*/ 0 h 5787958"/>
                  <a:gd name="connsiteX3" fmla="*/ 3340882 w 3340882"/>
                  <a:gd name="connsiteY3" fmla="*/ 338845 h 5787958"/>
                  <a:gd name="connsiteX4" fmla="*/ 3340882 w 3340882"/>
                  <a:gd name="connsiteY4" fmla="*/ 5449113 h 5787958"/>
                  <a:gd name="connsiteX5" fmla="*/ 3002037 w 3340882"/>
                  <a:gd name="connsiteY5" fmla="*/ 5787958 h 5787958"/>
                  <a:gd name="connsiteX6" fmla="*/ 362595 w 3340882"/>
                  <a:gd name="connsiteY6" fmla="*/ 5787958 h 5787958"/>
                  <a:gd name="connsiteX7" fmla="*/ 23750 w 3340882"/>
                  <a:gd name="connsiteY7" fmla="*/ 338845 h 5787958"/>
                  <a:gd name="connsiteX0" fmla="*/ 0 w 3317132"/>
                  <a:gd name="connsiteY0" fmla="*/ 338845 h 5787958"/>
                  <a:gd name="connsiteX1" fmla="*/ 338845 w 3317132"/>
                  <a:gd name="connsiteY1" fmla="*/ 0 h 5787958"/>
                  <a:gd name="connsiteX2" fmla="*/ 2978287 w 3317132"/>
                  <a:gd name="connsiteY2" fmla="*/ 0 h 5787958"/>
                  <a:gd name="connsiteX3" fmla="*/ 3317132 w 3317132"/>
                  <a:gd name="connsiteY3" fmla="*/ 338845 h 5787958"/>
                  <a:gd name="connsiteX4" fmla="*/ 3317132 w 3317132"/>
                  <a:gd name="connsiteY4" fmla="*/ 5449113 h 5787958"/>
                  <a:gd name="connsiteX5" fmla="*/ 2978287 w 3317132"/>
                  <a:gd name="connsiteY5" fmla="*/ 5787958 h 5787958"/>
                  <a:gd name="connsiteX6" fmla="*/ 0 w 3317132"/>
                  <a:gd name="connsiteY6" fmla="*/ 338845 h 5787958"/>
                  <a:gd name="connsiteX0" fmla="*/ 2639442 w 2978287"/>
                  <a:gd name="connsiteY0" fmla="*/ 5787958 h 5787958"/>
                  <a:gd name="connsiteX1" fmla="*/ 0 w 2978287"/>
                  <a:gd name="connsiteY1" fmla="*/ 0 h 5787958"/>
                  <a:gd name="connsiteX2" fmla="*/ 2639442 w 2978287"/>
                  <a:gd name="connsiteY2" fmla="*/ 0 h 5787958"/>
                  <a:gd name="connsiteX3" fmla="*/ 2978287 w 2978287"/>
                  <a:gd name="connsiteY3" fmla="*/ 338845 h 5787958"/>
                  <a:gd name="connsiteX4" fmla="*/ 2978287 w 2978287"/>
                  <a:gd name="connsiteY4" fmla="*/ 5449113 h 5787958"/>
                  <a:gd name="connsiteX5" fmla="*/ 2639442 w 2978287"/>
                  <a:gd name="connsiteY5" fmla="*/ 5787958 h 578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8287" h="5787958">
                    <a:moveTo>
                      <a:pt x="2639442" y="5787958"/>
                    </a:moveTo>
                    <a:lnTo>
                      <a:pt x="0" y="0"/>
                    </a:lnTo>
                    <a:lnTo>
                      <a:pt x="2639442" y="0"/>
                    </a:lnTo>
                    <a:cubicBezTo>
                      <a:pt x="2826581" y="0"/>
                      <a:pt x="2978287" y="151706"/>
                      <a:pt x="2978287" y="338845"/>
                    </a:cubicBezTo>
                    <a:lnTo>
                      <a:pt x="2978287" y="5449113"/>
                    </a:lnTo>
                    <a:cubicBezTo>
                      <a:pt x="2978287" y="5636252"/>
                      <a:pt x="2826581" y="5787958"/>
                      <a:pt x="2639442" y="578795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BB24243-B6C3-45C1-B52A-4636817D88B2}"/>
                  </a:ext>
                </a:extLst>
              </p:cNvPr>
              <p:cNvSpPr/>
              <p:nvPr/>
            </p:nvSpPr>
            <p:spPr>
              <a:xfrm>
                <a:off x="6580761" y="1031245"/>
                <a:ext cx="2762656" cy="4659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D113B24-C2BF-4562-95D6-8C093E344390}"/>
                  </a:ext>
                </a:extLst>
              </p:cNvPr>
              <p:cNvSpPr/>
              <p:nvPr/>
            </p:nvSpPr>
            <p:spPr>
              <a:xfrm>
                <a:off x="7378430" y="5953328"/>
                <a:ext cx="1167319" cy="222168"/>
              </a:xfrm>
              <a:prstGeom prst="roundRect">
                <a:avLst>
                  <a:gd name="adj" fmla="val 500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BD6DBAF4-727B-4D3C-A648-1CAD1C4538EE}"/>
                </a:ext>
              </a:extLst>
            </p:cNvPr>
            <p:cNvSpPr/>
            <p:nvPr/>
          </p:nvSpPr>
          <p:spPr>
            <a:xfrm>
              <a:off x="6839619" y="1053602"/>
              <a:ext cx="2609181" cy="451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69D38D9-0555-417B-BA3D-DA52BAA22467}"/>
                </a:ext>
              </a:extLst>
            </p:cNvPr>
            <p:cNvSpPr txBox="1"/>
            <p:nvPr/>
          </p:nvSpPr>
          <p:spPr>
            <a:xfrm>
              <a:off x="6769947" y="1209361"/>
              <a:ext cx="2762656" cy="954107"/>
            </a:xfrm>
            <a:prstGeom prst="rect">
              <a:avLst/>
            </a:prstGeom>
            <a:noFill/>
          </p:spPr>
          <p:txBody>
            <a:bodyPr wrap="square" rtlCol="0">
              <a:spAutoFit/>
            </a:bodyPr>
            <a:lstStyle/>
            <a:p>
              <a:pPr algn="ctr"/>
              <a:r>
                <a:rPr lang="en-GB" sz="2800" b="1">
                  <a:solidFill>
                    <a:schemeClr val="bg1"/>
                  </a:solidFill>
                  <a:latin typeface="Comic Sans MS" panose="030F0702030302020204" pitchFamily="66" charset="0"/>
                </a:rPr>
                <a:t>Gambling</a:t>
              </a:r>
              <a:br>
                <a:rPr lang="en-GB" sz="2800" b="1">
                  <a:solidFill>
                    <a:schemeClr val="bg1"/>
                  </a:solidFill>
                  <a:latin typeface="Comic Sans MS" panose="030F0702030302020204" pitchFamily="66" charset="0"/>
                </a:rPr>
              </a:br>
              <a:r>
                <a:rPr lang="en-GB" sz="2800" b="1">
                  <a:solidFill>
                    <a:schemeClr val="bg1"/>
                  </a:solidFill>
                  <a:latin typeface="Comic Sans MS" panose="030F0702030302020204" pitchFamily="66" charset="0"/>
                </a:rPr>
                <a:t>Risks</a:t>
              </a:r>
            </a:p>
          </p:txBody>
        </p:sp>
        <p:sp>
          <p:nvSpPr>
            <p:cNvPr id="17" name="TextBox 16">
              <a:extLst>
                <a:ext uri="{FF2B5EF4-FFF2-40B4-BE49-F238E27FC236}">
                  <a16:creationId xmlns:a16="http://schemas.microsoft.com/office/drawing/2014/main" id="{B767F7B4-4121-4D92-9252-F8C77FCC3AAB}"/>
                </a:ext>
              </a:extLst>
            </p:cNvPr>
            <p:cNvSpPr txBox="1"/>
            <p:nvPr/>
          </p:nvSpPr>
          <p:spPr>
            <a:xfrm>
              <a:off x="6977994" y="2351782"/>
              <a:ext cx="2332430" cy="1077218"/>
            </a:xfrm>
            <a:prstGeom prst="rect">
              <a:avLst/>
            </a:prstGeom>
            <a:noFill/>
          </p:spPr>
          <p:txBody>
            <a:bodyPr wrap="square" rtlCol="0">
              <a:spAutoFit/>
            </a:bodyPr>
            <a:lstStyle/>
            <a:p>
              <a:pPr marL="342900" indent="-342900">
                <a:spcAft>
                  <a:spcPts val="600"/>
                </a:spcAft>
                <a:buAutoNum type="arabicPeriod"/>
              </a:pPr>
              <a:r>
                <a:rPr lang="en-GB">
                  <a:solidFill>
                    <a:schemeClr val="bg1"/>
                  </a:solidFill>
                  <a:latin typeface="Comic Sans MS" panose="030F0702030302020204" pitchFamily="66" charset="0"/>
                </a:rPr>
                <a:t>First risk</a:t>
              </a:r>
            </a:p>
            <a:p>
              <a:pPr marL="342900" indent="-342900">
                <a:spcAft>
                  <a:spcPts val="600"/>
                </a:spcAft>
                <a:buAutoNum type="arabicPeriod"/>
              </a:pPr>
              <a:r>
                <a:rPr lang="en-GB">
                  <a:solidFill>
                    <a:schemeClr val="bg1"/>
                  </a:solidFill>
                  <a:latin typeface="Comic Sans MS" panose="030F0702030302020204" pitchFamily="66" charset="0"/>
                </a:rPr>
                <a:t>Second risk</a:t>
              </a:r>
            </a:p>
            <a:p>
              <a:pPr marL="342900" indent="-342900">
                <a:spcAft>
                  <a:spcPts val="600"/>
                </a:spcAft>
                <a:buAutoNum type="arabicPeriod"/>
              </a:pPr>
              <a:r>
                <a:rPr lang="en-GB">
                  <a:solidFill>
                    <a:schemeClr val="bg1"/>
                  </a:solidFill>
                  <a:latin typeface="Comic Sans MS" panose="030F0702030302020204" pitchFamily="66" charset="0"/>
                </a:rPr>
                <a:t>Third risk</a:t>
              </a:r>
            </a:p>
          </p:txBody>
        </p:sp>
        <p:sp>
          <p:nvSpPr>
            <p:cNvPr id="22" name="Isosceles Triangle 21">
              <a:extLst>
                <a:ext uri="{FF2B5EF4-FFF2-40B4-BE49-F238E27FC236}">
                  <a16:creationId xmlns:a16="http://schemas.microsoft.com/office/drawing/2014/main" id="{0A47505F-A601-453E-9ED8-DF7DEF550613}"/>
                </a:ext>
              </a:extLst>
            </p:cNvPr>
            <p:cNvSpPr/>
            <p:nvPr/>
          </p:nvSpPr>
          <p:spPr>
            <a:xfrm>
              <a:off x="7297835" y="3697178"/>
              <a:ext cx="1706880" cy="1471448"/>
            </a:xfrm>
            <a:prstGeom prst="triangl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6D26D57F-29E3-4F6C-BA10-1C18636D1D7B}"/>
                </a:ext>
              </a:extLst>
            </p:cNvPr>
            <p:cNvSpPr txBox="1"/>
            <p:nvPr/>
          </p:nvSpPr>
          <p:spPr>
            <a:xfrm>
              <a:off x="7756634" y="4026989"/>
              <a:ext cx="777766" cy="1200329"/>
            </a:xfrm>
            <a:prstGeom prst="rect">
              <a:avLst/>
            </a:prstGeom>
            <a:noFill/>
          </p:spPr>
          <p:txBody>
            <a:bodyPr wrap="square" rtlCol="0">
              <a:spAutoFit/>
            </a:bodyPr>
            <a:lstStyle/>
            <a:p>
              <a:pPr algn="ctr"/>
              <a:r>
                <a:rPr lang="en-GB" sz="7200" b="1"/>
                <a:t>!</a:t>
              </a:r>
            </a:p>
          </p:txBody>
        </p:sp>
      </p:grpSp>
    </p:spTree>
    <p:custDataLst>
      <p:tags r:id="rId1"/>
    </p:custDataLst>
    <p:extLst>
      <p:ext uri="{BB962C8B-B14F-4D97-AF65-F5344CB8AC3E}">
        <p14:creationId xmlns:p14="http://schemas.microsoft.com/office/powerpoint/2010/main" val="4201347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9FB509-6211-43E9-ABC5-E562507E781A}"/>
              </a:ext>
            </a:extLst>
          </p:cNvPr>
          <p:cNvPicPr/>
          <p:nvPr/>
        </p:nvPicPr>
        <p:blipFill>
          <a:blip r:embed="rId3"/>
          <a:stretch>
            <a:fillRect/>
          </a:stretch>
        </p:blipFill>
        <p:spPr>
          <a:xfrm>
            <a:off x="5888015" y="1576132"/>
            <a:ext cx="6284626" cy="4685887"/>
          </a:xfrm>
          <a:prstGeom prst="rect">
            <a:avLst/>
          </a:prstGeom>
        </p:spPr>
      </p:pic>
      <p:sp>
        <p:nvSpPr>
          <p:cNvPr id="33" name="Oval 32">
            <a:extLst>
              <a:ext uri="{FF2B5EF4-FFF2-40B4-BE49-F238E27FC236}">
                <a16:creationId xmlns:a16="http://schemas.microsoft.com/office/drawing/2014/main" id="{860A7FFC-4DEC-41F4-926A-096A8F097CAF}"/>
              </a:ext>
            </a:extLst>
          </p:cNvPr>
          <p:cNvSpPr/>
          <p:nvPr/>
        </p:nvSpPr>
        <p:spPr>
          <a:xfrm>
            <a:off x="9489894" y="5474990"/>
            <a:ext cx="2479371" cy="656145"/>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248967" y="2183186"/>
            <a:ext cx="4945604" cy="1010513"/>
          </a:xfrm>
        </p:spPr>
        <p:txBody>
          <a:bodyPr>
            <a:noAutofit/>
          </a:bodyPr>
          <a:lstStyle/>
          <a:p>
            <a:r>
              <a:rPr lang="en-GB" sz="2400"/>
              <a:t>Share and discuss your resources with the class.</a:t>
            </a:r>
          </a:p>
          <a:p>
            <a:r>
              <a:rPr lang="en-GB" sz="2400"/>
              <a:t>What are the key points?</a:t>
            </a:r>
          </a:p>
        </p:txBody>
      </p:sp>
      <p:grpSp>
        <p:nvGrpSpPr>
          <p:cNvPr id="20" name="Group 19">
            <a:extLst>
              <a:ext uri="{FF2B5EF4-FFF2-40B4-BE49-F238E27FC236}">
                <a16:creationId xmlns:a16="http://schemas.microsoft.com/office/drawing/2014/main" id="{93CE7E16-69F5-4F81-BE9E-EBE62930B39B}"/>
              </a:ext>
            </a:extLst>
          </p:cNvPr>
          <p:cNvGrpSpPr/>
          <p:nvPr/>
        </p:nvGrpSpPr>
        <p:grpSpPr>
          <a:xfrm rot="1390208">
            <a:off x="9800019" y="1601696"/>
            <a:ext cx="1044704" cy="1790551"/>
            <a:chOff x="6459361" y="687532"/>
            <a:chExt cx="3384572" cy="5800923"/>
          </a:xfrm>
        </p:grpSpPr>
        <p:grpSp>
          <p:nvGrpSpPr>
            <p:cNvPr id="21" name="Group 20">
              <a:extLst>
                <a:ext uri="{FF2B5EF4-FFF2-40B4-BE49-F238E27FC236}">
                  <a16:creationId xmlns:a16="http://schemas.microsoft.com/office/drawing/2014/main" id="{427124A5-8CFB-4784-A884-0A37C22563D3}"/>
                </a:ext>
              </a:extLst>
            </p:cNvPr>
            <p:cNvGrpSpPr/>
            <p:nvPr/>
          </p:nvGrpSpPr>
          <p:grpSpPr>
            <a:xfrm>
              <a:off x="6459361" y="687532"/>
              <a:ext cx="3384572" cy="5800923"/>
              <a:chOff x="6270175" y="729574"/>
              <a:chExt cx="3384572" cy="5800923"/>
            </a:xfrm>
          </p:grpSpPr>
          <p:sp>
            <p:nvSpPr>
              <p:cNvPr id="28" name="Rectangle 27">
                <a:extLst>
                  <a:ext uri="{FF2B5EF4-FFF2-40B4-BE49-F238E27FC236}">
                    <a16:creationId xmlns:a16="http://schemas.microsoft.com/office/drawing/2014/main" id="{42CAB945-1D5D-4A33-8E48-6B56A864D598}"/>
                  </a:ext>
                </a:extLst>
              </p:cNvPr>
              <p:cNvSpPr/>
              <p:nvPr/>
            </p:nvSpPr>
            <p:spPr>
              <a:xfrm>
                <a:off x="6270175" y="1595563"/>
                <a:ext cx="103020" cy="564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30" name="Rectangle 29">
                <a:extLst>
                  <a:ext uri="{FF2B5EF4-FFF2-40B4-BE49-F238E27FC236}">
                    <a16:creationId xmlns:a16="http://schemas.microsoft.com/office/drawing/2014/main" id="{A351FF53-29B2-40AA-903A-3D0965FC9CE8}"/>
                  </a:ext>
                </a:extLst>
              </p:cNvPr>
              <p:cNvSpPr/>
              <p:nvPr/>
            </p:nvSpPr>
            <p:spPr>
              <a:xfrm>
                <a:off x="6270175" y="2248706"/>
                <a:ext cx="103020" cy="564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31" name="Rectangle 30">
                <a:extLst>
                  <a:ext uri="{FF2B5EF4-FFF2-40B4-BE49-F238E27FC236}">
                    <a16:creationId xmlns:a16="http://schemas.microsoft.com/office/drawing/2014/main" id="{8ED1259D-07DF-4888-8221-052D10420670}"/>
                  </a:ext>
                </a:extLst>
              </p:cNvPr>
              <p:cNvSpPr/>
              <p:nvPr/>
            </p:nvSpPr>
            <p:spPr>
              <a:xfrm>
                <a:off x="9551727" y="1595563"/>
                <a:ext cx="103020" cy="564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34" name="Rectangle: Rounded Corners 33">
                <a:extLst>
                  <a:ext uri="{FF2B5EF4-FFF2-40B4-BE49-F238E27FC236}">
                    <a16:creationId xmlns:a16="http://schemas.microsoft.com/office/drawing/2014/main" id="{A85CB8B1-B616-4802-94E8-5BD99A746610}"/>
                  </a:ext>
                </a:extLst>
              </p:cNvPr>
              <p:cNvSpPr/>
              <p:nvPr/>
            </p:nvSpPr>
            <p:spPr>
              <a:xfrm>
                <a:off x="6303523" y="729574"/>
                <a:ext cx="3317132" cy="5787958"/>
              </a:xfrm>
              <a:prstGeom prst="roundRect">
                <a:avLst>
                  <a:gd name="adj" fmla="val 10215"/>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37" name="Rectangle: Rounded Corners 6">
                <a:extLst>
                  <a:ext uri="{FF2B5EF4-FFF2-40B4-BE49-F238E27FC236}">
                    <a16:creationId xmlns:a16="http://schemas.microsoft.com/office/drawing/2014/main" id="{5F6DA210-5B01-46C9-B8B9-6A588B540206}"/>
                  </a:ext>
                </a:extLst>
              </p:cNvPr>
              <p:cNvSpPr/>
              <p:nvPr/>
            </p:nvSpPr>
            <p:spPr>
              <a:xfrm>
                <a:off x="6612075" y="742539"/>
                <a:ext cx="2978286" cy="5787958"/>
              </a:xfrm>
              <a:custGeom>
                <a:avLst/>
                <a:gdLst>
                  <a:gd name="connsiteX0" fmla="*/ 0 w 3317132"/>
                  <a:gd name="connsiteY0" fmla="*/ 338845 h 5787958"/>
                  <a:gd name="connsiteX1" fmla="*/ 338845 w 3317132"/>
                  <a:gd name="connsiteY1" fmla="*/ 0 h 5787958"/>
                  <a:gd name="connsiteX2" fmla="*/ 2978287 w 3317132"/>
                  <a:gd name="connsiteY2" fmla="*/ 0 h 5787958"/>
                  <a:gd name="connsiteX3" fmla="*/ 3317132 w 3317132"/>
                  <a:gd name="connsiteY3" fmla="*/ 338845 h 5787958"/>
                  <a:gd name="connsiteX4" fmla="*/ 3317132 w 3317132"/>
                  <a:gd name="connsiteY4" fmla="*/ 5449113 h 5787958"/>
                  <a:gd name="connsiteX5" fmla="*/ 2978287 w 3317132"/>
                  <a:gd name="connsiteY5" fmla="*/ 5787958 h 5787958"/>
                  <a:gd name="connsiteX6" fmla="*/ 338845 w 3317132"/>
                  <a:gd name="connsiteY6" fmla="*/ 5787958 h 5787958"/>
                  <a:gd name="connsiteX7" fmla="*/ 0 w 3317132"/>
                  <a:gd name="connsiteY7" fmla="*/ 5449113 h 5787958"/>
                  <a:gd name="connsiteX8" fmla="*/ 0 w 3317132"/>
                  <a:gd name="connsiteY8" fmla="*/ 338845 h 5787958"/>
                  <a:gd name="connsiteX0" fmla="*/ 23750 w 3340882"/>
                  <a:gd name="connsiteY0" fmla="*/ 338845 h 5787958"/>
                  <a:gd name="connsiteX1" fmla="*/ 362595 w 3340882"/>
                  <a:gd name="connsiteY1" fmla="*/ 0 h 5787958"/>
                  <a:gd name="connsiteX2" fmla="*/ 3002037 w 3340882"/>
                  <a:gd name="connsiteY2" fmla="*/ 0 h 5787958"/>
                  <a:gd name="connsiteX3" fmla="*/ 3340882 w 3340882"/>
                  <a:gd name="connsiteY3" fmla="*/ 338845 h 5787958"/>
                  <a:gd name="connsiteX4" fmla="*/ 3340882 w 3340882"/>
                  <a:gd name="connsiteY4" fmla="*/ 5449113 h 5787958"/>
                  <a:gd name="connsiteX5" fmla="*/ 3002037 w 3340882"/>
                  <a:gd name="connsiteY5" fmla="*/ 5787958 h 5787958"/>
                  <a:gd name="connsiteX6" fmla="*/ 362595 w 3340882"/>
                  <a:gd name="connsiteY6" fmla="*/ 5787958 h 5787958"/>
                  <a:gd name="connsiteX7" fmla="*/ 23750 w 3340882"/>
                  <a:gd name="connsiteY7" fmla="*/ 338845 h 5787958"/>
                  <a:gd name="connsiteX0" fmla="*/ 0 w 3317132"/>
                  <a:gd name="connsiteY0" fmla="*/ 338845 h 5787958"/>
                  <a:gd name="connsiteX1" fmla="*/ 338845 w 3317132"/>
                  <a:gd name="connsiteY1" fmla="*/ 0 h 5787958"/>
                  <a:gd name="connsiteX2" fmla="*/ 2978287 w 3317132"/>
                  <a:gd name="connsiteY2" fmla="*/ 0 h 5787958"/>
                  <a:gd name="connsiteX3" fmla="*/ 3317132 w 3317132"/>
                  <a:gd name="connsiteY3" fmla="*/ 338845 h 5787958"/>
                  <a:gd name="connsiteX4" fmla="*/ 3317132 w 3317132"/>
                  <a:gd name="connsiteY4" fmla="*/ 5449113 h 5787958"/>
                  <a:gd name="connsiteX5" fmla="*/ 2978287 w 3317132"/>
                  <a:gd name="connsiteY5" fmla="*/ 5787958 h 5787958"/>
                  <a:gd name="connsiteX6" fmla="*/ 0 w 3317132"/>
                  <a:gd name="connsiteY6" fmla="*/ 338845 h 5787958"/>
                  <a:gd name="connsiteX0" fmla="*/ 2639442 w 2978287"/>
                  <a:gd name="connsiteY0" fmla="*/ 5787958 h 5787958"/>
                  <a:gd name="connsiteX1" fmla="*/ 0 w 2978287"/>
                  <a:gd name="connsiteY1" fmla="*/ 0 h 5787958"/>
                  <a:gd name="connsiteX2" fmla="*/ 2639442 w 2978287"/>
                  <a:gd name="connsiteY2" fmla="*/ 0 h 5787958"/>
                  <a:gd name="connsiteX3" fmla="*/ 2978287 w 2978287"/>
                  <a:gd name="connsiteY3" fmla="*/ 338845 h 5787958"/>
                  <a:gd name="connsiteX4" fmla="*/ 2978287 w 2978287"/>
                  <a:gd name="connsiteY4" fmla="*/ 5449113 h 5787958"/>
                  <a:gd name="connsiteX5" fmla="*/ 2639442 w 2978287"/>
                  <a:gd name="connsiteY5" fmla="*/ 5787958 h 578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8287" h="5787958">
                    <a:moveTo>
                      <a:pt x="2639442" y="5787958"/>
                    </a:moveTo>
                    <a:lnTo>
                      <a:pt x="0" y="0"/>
                    </a:lnTo>
                    <a:lnTo>
                      <a:pt x="2639442" y="0"/>
                    </a:lnTo>
                    <a:cubicBezTo>
                      <a:pt x="2826581" y="0"/>
                      <a:pt x="2978287" y="151706"/>
                      <a:pt x="2978287" y="338845"/>
                    </a:cubicBezTo>
                    <a:lnTo>
                      <a:pt x="2978287" y="5449113"/>
                    </a:lnTo>
                    <a:cubicBezTo>
                      <a:pt x="2978287" y="5636252"/>
                      <a:pt x="2826581" y="5787958"/>
                      <a:pt x="2639442" y="5787958"/>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40" name="Rectangle 39">
                <a:extLst>
                  <a:ext uri="{FF2B5EF4-FFF2-40B4-BE49-F238E27FC236}">
                    <a16:creationId xmlns:a16="http://schemas.microsoft.com/office/drawing/2014/main" id="{2B32699E-FAD5-4A2B-AD06-53237216F4AE}"/>
                  </a:ext>
                </a:extLst>
              </p:cNvPr>
              <p:cNvSpPr/>
              <p:nvPr/>
            </p:nvSpPr>
            <p:spPr>
              <a:xfrm>
                <a:off x="6580761" y="1031245"/>
                <a:ext cx="2762656" cy="4659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41" name="Rectangle: Rounded Corners 40">
                <a:extLst>
                  <a:ext uri="{FF2B5EF4-FFF2-40B4-BE49-F238E27FC236}">
                    <a16:creationId xmlns:a16="http://schemas.microsoft.com/office/drawing/2014/main" id="{150606E3-9211-4709-AC5D-BBD528361856}"/>
                  </a:ext>
                </a:extLst>
              </p:cNvPr>
              <p:cNvSpPr/>
              <p:nvPr/>
            </p:nvSpPr>
            <p:spPr>
              <a:xfrm>
                <a:off x="7378430" y="5953328"/>
                <a:ext cx="1167319" cy="222168"/>
              </a:xfrm>
              <a:prstGeom prst="roundRect">
                <a:avLst>
                  <a:gd name="adj" fmla="val 500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grpSp>
        <p:sp>
          <p:nvSpPr>
            <p:cNvPr id="22" name="Rectangle 21">
              <a:extLst>
                <a:ext uri="{FF2B5EF4-FFF2-40B4-BE49-F238E27FC236}">
                  <a16:creationId xmlns:a16="http://schemas.microsoft.com/office/drawing/2014/main" id="{0131BDBE-F5BF-49B0-9F5F-BBC0125B0859}"/>
                </a:ext>
              </a:extLst>
            </p:cNvPr>
            <p:cNvSpPr/>
            <p:nvPr/>
          </p:nvSpPr>
          <p:spPr>
            <a:xfrm>
              <a:off x="6839619" y="1053602"/>
              <a:ext cx="2609181" cy="45156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23" name="TextBox 22">
              <a:extLst>
                <a:ext uri="{FF2B5EF4-FFF2-40B4-BE49-F238E27FC236}">
                  <a16:creationId xmlns:a16="http://schemas.microsoft.com/office/drawing/2014/main" id="{5864B4A2-4E65-48E5-B5C5-FA058495FB43}"/>
                </a:ext>
              </a:extLst>
            </p:cNvPr>
            <p:cNvSpPr txBox="1"/>
            <p:nvPr/>
          </p:nvSpPr>
          <p:spPr>
            <a:xfrm>
              <a:off x="6806404" y="1441719"/>
              <a:ext cx="2762655" cy="1096828"/>
            </a:xfrm>
            <a:prstGeom prst="rect">
              <a:avLst/>
            </a:prstGeom>
            <a:noFill/>
          </p:spPr>
          <p:txBody>
            <a:bodyPr wrap="square" rtlCol="0">
              <a:spAutoFit/>
            </a:bodyPr>
            <a:lstStyle/>
            <a:p>
              <a:pPr algn="ctr"/>
              <a:r>
                <a:rPr lang="en-GB" sz="800" b="1">
                  <a:solidFill>
                    <a:schemeClr val="bg1"/>
                  </a:solidFill>
                  <a:latin typeface="Comic Sans MS" panose="030F0702030302020204" pitchFamily="66" charset="0"/>
                </a:rPr>
                <a:t>Gambling</a:t>
              </a:r>
              <a:br>
                <a:rPr lang="en-GB" sz="800" b="1">
                  <a:solidFill>
                    <a:schemeClr val="bg1"/>
                  </a:solidFill>
                  <a:latin typeface="Comic Sans MS" panose="030F0702030302020204" pitchFamily="66" charset="0"/>
                </a:rPr>
              </a:br>
              <a:r>
                <a:rPr lang="en-GB" sz="800" b="1">
                  <a:solidFill>
                    <a:schemeClr val="bg1"/>
                  </a:solidFill>
                  <a:latin typeface="Comic Sans MS" panose="030F0702030302020204" pitchFamily="66" charset="0"/>
                </a:rPr>
                <a:t>Risks</a:t>
              </a:r>
            </a:p>
          </p:txBody>
        </p:sp>
        <p:sp>
          <p:nvSpPr>
            <p:cNvPr id="24" name="TextBox 23">
              <a:extLst>
                <a:ext uri="{FF2B5EF4-FFF2-40B4-BE49-F238E27FC236}">
                  <a16:creationId xmlns:a16="http://schemas.microsoft.com/office/drawing/2014/main" id="{BFC7B8FE-334E-42A1-B6D3-6C4E81E796C5}"/>
                </a:ext>
              </a:extLst>
            </p:cNvPr>
            <p:cNvSpPr txBox="1"/>
            <p:nvPr/>
          </p:nvSpPr>
          <p:spPr>
            <a:xfrm>
              <a:off x="6977994" y="2242260"/>
              <a:ext cx="2332430" cy="1296253"/>
            </a:xfrm>
            <a:prstGeom prst="rect">
              <a:avLst/>
            </a:prstGeom>
            <a:noFill/>
          </p:spPr>
          <p:txBody>
            <a:bodyPr wrap="square" rtlCol="0">
              <a:spAutoFit/>
            </a:bodyPr>
            <a:lstStyle/>
            <a:p>
              <a:pPr marL="69850" indent="-69850">
                <a:spcAft>
                  <a:spcPts val="300"/>
                </a:spcAft>
                <a:buAutoNum type="arabicPeriod"/>
              </a:pPr>
              <a:r>
                <a:rPr lang="en-GB" sz="500">
                  <a:solidFill>
                    <a:schemeClr val="bg1"/>
                  </a:solidFill>
                  <a:latin typeface="Comic Sans MS" panose="030F0702030302020204" pitchFamily="66" charset="0"/>
                </a:rPr>
                <a:t>First risk</a:t>
              </a:r>
            </a:p>
            <a:p>
              <a:pPr marL="69850" indent="-69850">
                <a:spcAft>
                  <a:spcPts val="300"/>
                </a:spcAft>
                <a:buAutoNum type="arabicPeriod"/>
              </a:pPr>
              <a:r>
                <a:rPr lang="en-GB" sz="500">
                  <a:solidFill>
                    <a:schemeClr val="bg1"/>
                  </a:solidFill>
                  <a:latin typeface="Comic Sans MS" panose="030F0702030302020204" pitchFamily="66" charset="0"/>
                </a:rPr>
                <a:t>Second risk</a:t>
              </a:r>
            </a:p>
            <a:p>
              <a:pPr marL="69850" indent="-69850">
                <a:spcAft>
                  <a:spcPts val="300"/>
                </a:spcAft>
                <a:buAutoNum type="arabicPeriod"/>
              </a:pPr>
              <a:r>
                <a:rPr lang="en-GB" sz="500">
                  <a:solidFill>
                    <a:schemeClr val="bg1"/>
                  </a:solidFill>
                  <a:latin typeface="Comic Sans MS" panose="030F0702030302020204" pitchFamily="66" charset="0"/>
                </a:rPr>
                <a:t>Third risk</a:t>
              </a:r>
            </a:p>
          </p:txBody>
        </p:sp>
        <p:sp>
          <p:nvSpPr>
            <p:cNvPr id="26" name="Isosceles Triangle 25">
              <a:extLst>
                <a:ext uri="{FF2B5EF4-FFF2-40B4-BE49-F238E27FC236}">
                  <a16:creationId xmlns:a16="http://schemas.microsoft.com/office/drawing/2014/main" id="{45B9DB4E-5572-42D7-AF4D-F1A8CBC1FAF3}"/>
                </a:ext>
              </a:extLst>
            </p:cNvPr>
            <p:cNvSpPr/>
            <p:nvPr/>
          </p:nvSpPr>
          <p:spPr>
            <a:xfrm>
              <a:off x="7297835" y="3697178"/>
              <a:ext cx="1706880" cy="1471448"/>
            </a:xfrm>
            <a:prstGeom prst="triangl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p>
          </p:txBody>
        </p:sp>
        <p:sp>
          <p:nvSpPr>
            <p:cNvPr id="27" name="TextBox 26">
              <a:extLst>
                <a:ext uri="{FF2B5EF4-FFF2-40B4-BE49-F238E27FC236}">
                  <a16:creationId xmlns:a16="http://schemas.microsoft.com/office/drawing/2014/main" id="{F8F8C9C2-0628-4C7B-A676-3968EEA9830C}"/>
                </a:ext>
              </a:extLst>
            </p:cNvPr>
            <p:cNvSpPr txBox="1"/>
            <p:nvPr/>
          </p:nvSpPr>
          <p:spPr>
            <a:xfrm>
              <a:off x="7756630" y="3979020"/>
              <a:ext cx="777765" cy="1296253"/>
            </a:xfrm>
            <a:prstGeom prst="rect">
              <a:avLst/>
            </a:prstGeom>
            <a:noFill/>
          </p:spPr>
          <p:txBody>
            <a:bodyPr wrap="square" rtlCol="0">
              <a:spAutoFit/>
            </a:bodyPr>
            <a:lstStyle/>
            <a:p>
              <a:pPr algn="ctr"/>
              <a:r>
                <a:rPr lang="en-GB" sz="2000" b="1"/>
                <a:t>!</a:t>
              </a:r>
            </a:p>
          </p:txBody>
        </p:sp>
      </p:grpSp>
      <p:sp>
        <p:nvSpPr>
          <p:cNvPr id="29" name="Oval 28">
            <a:extLst>
              <a:ext uri="{FF2B5EF4-FFF2-40B4-BE49-F238E27FC236}">
                <a16:creationId xmlns:a16="http://schemas.microsoft.com/office/drawing/2014/main" id="{860A7FFC-4DEC-41F4-926A-096A8F097CAF}"/>
              </a:ext>
            </a:extLst>
          </p:cNvPr>
          <p:cNvSpPr/>
          <p:nvPr/>
        </p:nvSpPr>
        <p:spPr>
          <a:xfrm>
            <a:off x="6083848" y="5674009"/>
            <a:ext cx="1507490" cy="58801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Oval 31">
            <a:extLst>
              <a:ext uri="{FF2B5EF4-FFF2-40B4-BE49-F238E27FC236}">
                <a16:creationId xmlns:a16="http://schemas.microsoft.com/office/drawing/2014/main" id="{860A7FFC-4DEC-41F4-926A-096A8F097CAF}"/>
              </a:ext>
            </a:extLst>
          </p:cNvPr>
          <p:cNvSpPr/>
          <p:nvPr/>
        </p:nvSpPr>
        <p:spPr>
          <a:xfrm>
            <a:off x="7601939" y="5674009"/>
            <a:ext cx="1507490" cy="58801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5" name="Oval 34">
            <a:extLst>
              <a:ext uri="{FF2B5EF4-FFF2-40B4-BE49-F238E27FC236}">
                <a16:creationId xmlns:a16="http://schemas.microsoft.com/office/drawing/2014/main" id="{860A7FFC-4DEC-41F4-926A-096A8F097CAF}"/>
              </a:ext>
            </a:extLst>
          </p:cNvPr>
          <p:cNvSpPr/>
          <p:nvPr/>
        </p:nvSpPr>
        <p:spPr>
          <a:xfrm>
            <a:off x="6657962" y="5085999"/>
            <a:ext cx="1507490" cy="588010"/>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Tree>
    <p:custDataLst>
      <p:tags r:id="rId1"/>
    </p:custDataLst>
    <p:extLst>
      <p:ext uri="{BB962C8B-B14F-4D97-AF65-F5344CB8AC3E}">
        <p14:creationId xmlns:p14="http://schemas.microsoft.com/office/powerpoint/2010/main" val="552974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BE6761B-E500-4C07-90A6-DBFD89FCA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3BBF7F84-E830-44A4-BD39-4833908C33AC}"/>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335200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0" y="648070"/>
            <a:ext cx="8560340" cy="2308194"/>
          </a:xfrm>
        </p:spPr>
        <p:txBody>
          <a:bodyPr>
            <a:normAutofit/>
          </a:bodyPr>
          <a:lstStyle/>
          <a:p>
            <a:r>
              <a:rPr lang="en-GB" sz="6600">
                <a:solidFill>
                  <a:schemeClr val="accent5"/>
                </a:solidFill>
              </a:rPr>
              <a:t>WHAT ARE THE RISKS?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0" y="2858610"/>
            <a:ext cx="8560340" cy="1043127"/>
          </a:xfrm>
        </p:spPr>
        <p:txBody>
          <a:bodyPr/>
          <a:lstStyle/>
          <a:p>
            <a:r>
              <a:rPr lang="en-GB"/>
              <a:t>YEAR 9 / LESSON 2</a:t>
            </a:r>
          </a:p>
        </p:txBody>
      </p:sp>
      <p:pic>
        <p:nvPicPr>
          <p:cNvPr id="8" name="Picture 7" descr="A picture containing clock, meter&#10;&#10;Description automatically generated">
            <a:extLst>
              <a:ext uri="{FF2B5EF4-FFF2-40B4-BE49-F238E27FC236}">
                <a16:creationId xmlns:a16="http://schemas.microsoft.com/office/drawing/2014/main" id="{9914A4F7-A0FA-4F3E-95E9-944BB7ACF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pic>
        <p:nvPicPr>
          <p:cNvPr id="1026" name="Picture 2" descr="What are the 9 signs of effective risk management? | URM">
            <a:extLst>
              <a:ext uri="{FF2B5EF4-FFF2-40B4-BE49-F238E27FC236}">
                <a16:creationId xmlns:a16="http://schemas.microsoft.com/office/drawing/2014/main" id="{78E6FC5B-58ED-475F-B292-C4E0FC468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822" y="3235163"/>
            <a:ext cx="4220290" cy="31774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1057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176866" y="19172"/>
            <a:ext cx="5677068" cy="285273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176866" y="2898897"/>
            <a:ext cx="5097491" cy="1500187"/>
          </a:xfrm>
        </p:spPr>
        <p:txBody>
          <a:bodyPr/>
          <a:lstStyle/>
          <a:p>
            <a:r>
              <a:rPr lang="en-GB">
                <a:solidFill>
                  <a:schemeClr val="tx1"/>
                </a:solidFill>
              </a:rPr>
              <a:t>Choose 10 images you associate with gambling.  Create a collage and share your thoughts, use key words to support your images.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9 / LESSON 2</a:t>
            </a:r>
          </a:p>
        </p:txBody>
      </p:sp>
      <p:grpSp>
        <p:nvGrpSpPr>
          <p:cNvPr id="10" name="Group 9">
            <a:extLst>
              <a:ext uri="{FF2B5EF4-FFF2-40B4-BE49-F238E27FC236}">
                <a16:creationId xmlns:a16="http://schemas.microsoft.com/office/drawing/2014/main" id="{E8367116-6841-4F34-8438-4D48983B4185}"/>
              </a:ext>
            </a:extLst>
          </p:cNvPr>
          <p:cNvGrpSpPr/>
          <p:nvPr/>
        </p:nvGrpSpPr>
        <p:grpSpPr>
          <a:xfrm rot="20637164">
            <a:off x="338066" y="963058"/>
            <a:ext cx="2852737" cy="2852737"/>
            <a:chOff x="543340" y="1588209"/>
            <a:chExt cx="2852737" cy="2852737"/>
          </a:xfrm>
        </p:grpSpPr>
        <p:sp>
          <p:nvSpPr>
            <p:cNvPr id="2" name="Oval 1">
              <a:extLst>
                <a:ext uri="{FF2B5EF4-FFF2-40B4-BE49-F238E27FC236}">
                  <a16:creationId xmlns:a16="http://schemas.microsoft.com/office/drawing/2014/main" id="{BE01314E-6AA9-4DDC-B211-9B6B9FABA0C3}"/>
                </a:ext>
              </a:extLst>
            </p:cNvPr>
            <p:cNvSpPr/>
            <p:nvPr/>
          </p:nvSpPr>
          <p:spPr>
            <a:xfrm>
              <a:off x="543340" y="1588209"/>
              <a:ext cx="2852737" cy="28527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DC1F1476-215E-410E-BF7B-0601AAD72270}"/>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 up of a logo&#10;&#10;Description automatically generated">
              <a:extLst>
                <a:ext uri="{FF2B5EF4-FFF2-40B4-BE49-F238E27FC236}">
                  <a16:creationId xmlns:a16="http://schemas.microsoft.com/office/drawing/2014/main" id="{2216B629-96CF-4602-AD85-B2DD092EC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16" name="Group 15">
            <a:extLst>
              <a:ext uri="{FF2B5EF4-FFF2-40B4-BE49-F238E27FC236}">
                <a16:creationId xmlns:a16="http://schemas.microsoft.com/office/drawing/2014/main" id="{9A4EEE38-9BFF-447A-976F-08F8123A346F}"/>
              </a:ext>
            </a:extLst>
          </p:cNvPr>
          <p:cNvGrpSpPr/>
          <p:nvPr/>
        </p:nvGrpSpPr>
        <p:grpSpPr>
          <a:xfrm rot="1369169">
            <a:off x="2969347" y="1447867"/>
            <a:ext cx="2697547" cy="2697547"/>
            <a:chOff x="543340" y="1588209"/>
            <a:chExt cx="2852737" cy="2852737"/>
          </a:xfrm>
        </p:grpSpPr>
        <p:sp>
          <p:nvSpPr>
            <p:cNvPr id="17" name="Oval 16">
              <a:extLst>
                <a:ext uri="{FF2B5EF4-FFF2-40B4-BE49-F238E27FC236}">
                  <a16:creationId xmlns:a16="http://schemas.microsoft.com/office/drawing/2014/main" id="{F71C281C-D8D4-4FD5-96B2-2AB798BB48C3}"/>
                </a:ext>
              </a:extLst>
            </p:cNvPr>
            <p:cNvSpPr/>
            <p:nvPr/>
          </p:nvSpPr>
          <p:spPr>
            <a:xfrm>
              <a:off x="543340" y="1588209"/>
              <a:ext cx="2852737" cy="28527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F4B71D9B-558C-444A-B2B4-C18DD4041812}"/>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lose up of a logo&#10;&#10;Description automatically generated">
              <a:extLst>
                <a:ext uri="{FF2B5EF4-FFF2-40B4-BE49-F238E27FC236}">
                  <a16:creationId xmlns:a16="http://schemas.microsoft.com/office/drawing/2014/main" id="{782F202C-5792-44CA-B0DB-BF3AD446E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0" name="Group 19">
            <a:extLst>
              <a:ext uri="{FF2B5EF4-FFF2-40B4-BE49-F238E27FC236}">
                <a16:creationId xmlns:a16="http://schemas.microsoft.com/office/drawing/2014/main" id="{086A09FC-23F7-489C-AEF0-A01A31116927}"/>
              </a:ext>
            </a:extLst>
          </p:cNvPr>
          <p:cNvGrpSpPr/>
          <p:nvPr/>
        </p:nvGrpSpPr>
        <p:grpSpPr>
          <a:xfrm>
            <a:off x="1796958" y="3088937"/>
            <a:ext cx="2148890" cy="2148890"/>
            <a:chOff x="543340" y="1588209"/>
            <a:chExt cx="2852737" cy="2852737"/>
          </a:xfrm>
        </p:grpSpPr>
        <p:sp>
          <p:nvSpPr>
            <p:cNvPr id="21" name="Oval 20">
              <a:extLst>
                <a:ext uri="{FF2B5EF4-FFF2-40B4-BE49-F238E27FC236}">
                  <a16:creationId xmlns:a16="http://schemas.microsoft.com/office/drawing/2014/main" id="{0C2430BA-4C31-49BE-B65C-E3340829052A}"/>
                </a:ext>
              </a:extLst>
            </p:cNvPr>
            <p:cNvSpPr/>
            <p:nvPr/>
          </p:nvSpPr>
          <p:spPr>
            <a:xfrm>
              <a:off x="543340" y="1588209"/>
              <a:ext cx="2852737" cy="28527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E3F3F653-08F7-436A-BB58-E0BC40BE367C}"/>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5">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close up of a logo&#10;&#10;Description automatically generated">
              <a:extLst>
                <a:ext uri="{FF2B5EF4-FFF2-40B4-BE49-F238E27FC236}">
                  <a16:creationId xmlns:a16="http://schemas.microsoft.com/office/drawing/2014/main" id="{9373558F-709E-41B8-9973-AD814E00F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4" name="Group 23">
            <a:extLst>
              <a:ext uri="{FF2B5EF4-FFF2-40B4-BE49-F238E27FC236}">
                <a16:creationId xmlns:a16="http://schemas.microsoft.com/office/drawing/2014/main" id="{74202960-E56E-4C95-94E2-794E7A9E5250}"/>
              </a:ext>
            </a:extLst>
          </p:cNvPr>
          <p:cNvGrpSpPr/>
          <p:nvPr/>
        </p:nvGrpSpPr>
        <p:grpSpPr>
          <a:xfrm rot="20010487">
            <a:off x="185023" y="3538831"/>
            <a:ext cx="2148890" cy="2148890"/>
            <a:chOff x="543340" y="1588209"/>
            <a:chExt cx="2852737" cy="2852737"/>
          </a:xfrm>
        </p:grpSpPr>
        <p:sp>
          <p:nvSpPr>
            <p:cNvPr id="25" name="Oval 24">
              <a:extLst>
                <a:ext uri="{FF2B5EF4-FFF2-40B4-BE49-F238E27FC236}">
                  <a16:creationId xmlns:a16="http://schemas.microsoft.com/office/drawing/2014/main" id="{96CB711E-C08F-4791-844C-DFB7DDED6791}"/>
                </a:ext>
              </a:extLst>
            </p:cNvPr>
            <p:cNvSpPr/>
            <p:nvPr/>
          </p:nvSpPr>
          <p:spPr>
            <a:xfrm>
              <a:off x="543340" y="1588209"/>
              <a:ext cx="2852737" cy="28527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44E9157B-DA03-410C-BD34-AF87A520AF12}"/>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accent4">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lose up of a logo&#10;&#10;Description automatically generated">
              <a:extLst>
                <a:ext uri="{FF2B5EF4-FFF2-40B4-BE49-F238E27FC236}">
                  <a16:creationId xmlns:a16="http://schemas.microsoft.com/office/drawing/2014/main" id="{F7F6DCD0-C2FB-4456-9631-08CF66EB2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28" name="Group 27">
            <a:extLst>
              <a:ext uri="{FF2B5EF4-FFF2-40B4-BE49-F238E27FC236}">
                <a16:creationId xmlns:a16="http://schemas.microsoft.com/office/drawing/2014/main" id="{F3E32E56-843E-4F8F-9AC5-154124B10BAF}"/>
              </a:ext>
            </a:extLst>
          </p:cNvPr>
          <p:cNvGrpSpPr/>
          <p:nvPr/>
        </p:nvGrpSpPr>
        <p:grpSpPr>
          <a:xfrm>
            <a:off x="3389274" y="3727986"/>
            <a:ext cx="2727237" cy="2727237"/>
            <a:chOff x="543340" y="1588209"/>
            <a:chExt cx="2852737" cy="2852737"/>
          </a:xfrm>
        </p:grpSpPr>
        <p:sp>
          <p:nvSpPr>
            <p:cNvPr id="29" name="Oval 28">
              <a:extLst>
                <a:ext uri="{FF2B5EF4-FFF2-40B4-BE49-F238E27FC236}">
                  <a16:creationId xmlns:a16="http://schemas.microsoft.com/office/drawing/2014/main" id="{CAAA7B94-B2B7-496D-8418-728EBECE8B03}"/>
                </a:ext>
              </a:extLst>
            </p:cNvPr>
            <p:cNvSpPr/>
            <p:nvPr/>
          </p:nvSpPr>
          <p:spPr>
            <a:xfrm>
              <a:off x="543340" y="1588209"/>
              <a:ext cx="2852737" cy="28527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1F6E7408-6861-4A8C-9407-B79BE7AB4692}"/>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close up of a logo&#10;&#10;Description automatically generated">
              <a:extLst>
                <a:ext uri="{FF2B5EF4-FFF2-40B4-BE49-F238E27FC236}">
                  <a16:creationId xmlns:a16="http://schemas.microsoft.com/office/drawing/2014/main" id="{83C3A440-C18B-45D9-848F-6131308A6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grpSp>
        <p:nvGrpSpPr>
          <p:cNvPr id="32" name="Group 31">
            <a:extLst>
              <a:ext uri="{FF2B5EF4-FFF2-40B4-BE49-F238E27FC236}">
                <a16:creationId xmlns:a16="http://schemas.microsoft.com/office/drawing/2014/main" id="{DF5F733C-95EF-4998-8A22-B7ADBB615166}"/>
              </a:ext>
            </a:extLst>
          </p:cNvPr>
          <p:cNvGrpSpPr/>
          <p:nvPr/>
        </p:nvGrpSpPr>
        <p:grpSpPr>
          <a:xfrm rot="891495">
            <a:off x="1583637" y="4577746"/>
            <a:ext cx="1917457" cy="1917457"/>
            <a:chOff x="543340" y="1588209"/>
            <a:chExt cx="2852737" cy="2852737"/>
          </a:xfrm>
        </p:grpSpPr>
        <p:sp>
          <p:nvSpPr>
            <p:cNvPr id="33" name="Oval 32">
              <a:extLst>
                <a:ext uri="{FF2B5EF4-FFF2-40B4-BE49-F238E27FC236}">
                  <a16:creationId xmlns:a16="http://schemas.microsoft.com/office/drawing/2014/main" id="{67F16962-D7D4-4125-A864-315DB537FEA9}"/>
                </a:ext>
              </a:extLst>
            </p:cNvPr>
            <p:cNvSpPr/>
            <p:nvPr/>
          </p:nvSpPr>
          <p:spPr>
            <a:xfrm>
              <a:off x="543340" y="1588209"/>
              <a:ext cx="2852737" cy="28527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C83F7388-B43D-47B2-969B-F29FA6DC7E99}"/>
                </a:ext>
              </a:extLst>
            </p:cNvPr>
            <p:cNvSpPr/>
            <p:nvPr/>
          </p:nvSpPr>
          <p:spPr>
            <a:xfrm>
              <a:off x="1196503" y="2200883"/>
              <a:ext cx="2197834" cy="2215474"/>
            </a:xfrm>
            <a:custGeom>
              <a:avLst/>
              <a:gdLst>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892513 h 1505355"/>
                <a:gd name="connsiteX1" fmla="*/ 1040860 w 2132789"/>
                <a:gd name="connsiteY1" fmla="*/ 1505355 h 1505355"/>
                <a:gd name="connsiteX2" fmla="*/ 1758275 w 2132789"/>
                <a:gd name="connsiteY2" fmla="*/ 1138136 h 1505355"/>
                <a:gd name="connsiteX3" fmla="*/ 2132789 w 2132789"/>
                <a:gd name="connsiteY3" fmla="*/ 535021 h 1505355"/>
                <a:gd name="connsiteX4" fmla="*/ 1546698 w 2132789"/>
                <a:gd name="connsiteY4" fmla="*/ 0 h 1505355"/>
                <a:gd name="connsiteX5" fmla="*/ 0 w 2132789"/>
                <a:gd name="connsiteY5" fmla="*/ 892513 h 1505355"/>
                <a:gd name="connsiteX0" fmla="*/ 0 w 2132789"/>
                <a:gd name="connsiteY0" fmla="*/ 1602632 h 2215474"/>
                <a:gd name="connsiteX1" fmla="*/ 1040860 w 2132789"/>
                <a:gd name="connsiteY1" fmla="*/ 2215474 h 2215474"/>
                <a:gd name="connsiteX2" fmla="*/ 1758275 w 2132789"/>
                <a:gd name="connsiteY2" fmla="*/ 1848255 h 2215474"/>
                <a:gd name="connsiteX3" fmla="*/ 2132789 w 2132789"/>
                <a:gd name="connsiteY3" fmla="*/ 1245140 h 2215474"/>
                <a:gd name="connsiteX4" fmla="*/ 1541834 w 2132789"/>
                <a:gd name="connsiteY4" fmla="*/ 0 h 2215474"/>
                <a:gd name="connsiteX5" fmla="*/ 0 w 2132789"/>
                <a:gd name="connsiteY5" fmla="*/ 1602632 h 2215474"/>
                <a:gd name="connsiteX0" fmla="*/ 0 w 2205746"/>
                <a:gd name="connsiteY0" fmla="*/ 1602632 h 2215474"/>
                <a:gd name="connsiteX1" fmla="*/ 1040860 w 2205746"/>
                <a:gd name="connsiteY1" fmla="*/ 2215474 h 2215474"/>
                <a:gd name="connsiteX2" fmla="*/ 1758275 w 2205746"/>
                <a:gd name="connsiteY2" fmla="*/ 1848255 h 2215474"/>
                <a:gd name="connsiteX3" fmla="*/ 2205746 w 2205746"/>
                <a:gd name="connsiteY3" fmla="*/ 758757 h 2215474"/>
                <a:gd name="connsiteX4" fmla="*/ 1541834 w 2205746"/>
                <a:gd name="connsiteY4" fmla="*/ 0 h 2215474"/>
                <a:gd name="connsiteX5" fmla="*/ 0 w 2205746"/>
                <a:gd name="connsiteY5" fmla="*/ 1602632 h 2215474"/>
                <a:gd name="connsiteX0" fmla="*/ 0 w 2200882"/>
                <a:gd name="connsiteY0" fmla="*/ 1602632 h 2215474"/>
                <a:gd name="connsiteX1" fmla="*/ 1040860 w 2200882"/>
                <a:gd name="connsiteY1" fmla="*/ 2215474 h 2215474"/>
                <a:gd name="connsiteX2" fmla="*/ 1758275 w 2200882"/>
                <a:gd name="connsiteY2" fmla="*/ 1848255 h 2215474"/>
                <a:gd name="connsiteX3" fmla="*/ 2200882 w 2200882"/>
                <a:gd name="connsiteY3" fmla="*/ 654184 h 2215474"/>
                <a:gd name="connsiteX4" fmla="*/ 1541834 w 2200882"/>
                <a:gd name="connsiteY4" fmla="*/ 0 h 2215474"/>
                <a:gd name="connsiteX5" fmla="*/ 0 w 2200882"/>
                <a:gd name="connsiteY5" fmla="*/ 1602632 h 2215474"/>
                <a:gd name="connsiteX0" fmla="*/ 0 w 2178995"/>
                <a:gd name="connsiteY0" fmla="*/ 1602632 h 2215474"/>
                <a:gd name="connsiteX1" fmla="*/ 1040860 w 2178995"/>
                <a:gd name="connsiteY1" fmla="*/ 2215474 h 2215474"/>
                <a:gd name="connsiteX2" fmla="*/ 1758275 w 2178995"/>
                <a:gd name="connsiteY2" fmla="*/ 1848255 h 2215474"/>
                <a:gd name="connsiteX3" fmla="*/ 2178995 w 2178995"/>
                <a:gd name="connsiteY3" fmla="*/ 612842 h 2215474"/>
                <a:gd name="connsiteX4" fmla="*/ 1541834 w 2178995"/>
                <a:gd name="connsiteY4" fmla="*/ 0 h 2215474"/>
                <a:gd name="connsiteX5" fmla="*/ 0 w 2178995"/>
                <a:gd name="connsiteY5" fmla="*/ 1602632 h 2215474"/>
                <a:gd name="connsiteX0" fmla="*/ 0 w 2183859"/>
                <a:gd name="connsiteY0" fmla="*/ 1602632 h 2215474"/>
                <a:gd name="connsiteX1" fmla="*/ 1040860 w 2183859"/>
                <a:gd name="connsiteY1" fmla="*/ 2215474 h 2215474"/>
                <a:gd name="connsiteX2" fmla="*/ 1758275 w 2183859"/>
                <a:gd name="connsiteY2" fmla="*/ 1848255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83859"/>
                <a:gd name="connsiteY0" fmla="*/ 1602632 h 2215474"/>
                <a:gd name="connsiteX1" fmla="*/ 1040860 w 2183859"/>
                <a:gd name="connsiteY1" fmla="*/ 2215474 h 2215474"/>
                <a:gd name="connsiteX2" fmla="*/ 1999035 w 2183859"/>
                <a:gd name="connsiteY2" fmla="*/ 1541834 h 2215474"/>
                <a:gd name="connsiteX3" fmla="*/ 2183859 w 2183859"/>
                <a:gd name="connsiteY3" fmla="*/ 610410 h 2215474"/>
                <a:gd name="connsiteX4" fmla="*/ 1541834 w 2183859"/>
                <a:gd name="connsiteY4" fmla="*/ 0 h 2215474"/>
                <a:gd name="connsiteX5" fmla="*/ 0 w 2183859"/>
                <a:gd name="connsiteY5" fmla="*/ 1602632 h 2215474"/>
                <a:gd name="connsiteX0" fmla="*/ 0 w 2197834"/>
                <a:gd name="connsiteY0" fmla="*/ 1602632 h 2215474"/>
                <a:gd name="connsiteX1" fmla="*/ 1040860 w 2197834"/>
                <a:gd name="connsiteY1" fmla="*/ 2215474 h 2215474"/>
                <a:gd name="connsiteX2" fmla="*/ 1999035 w 2197834"/>
                <a:gd name="connsiteY2" fmla="*/ 1541834 h 2215474"/>
                <a:gd name="connsiteX3" fmla="*/ 2183859 w 2197834"/>
                <a:gd name="connsiteY3" fmla="*/ 610410 h 2215474"/>
                <a:gd name="connsiteX4" fmla="*/ 1541834 w 2197834"/>
                <a:gd name="connsiteY4" fmla="*/ 0 h 2215474"/>
                <a:gd name="connsiteX5" fmla="*/ 0 w 2197834"/>
                <a:gd name="connsiteY5" fmla="*/ 1602632 h 221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7834" h="2215474">
                  <a:moveTo>
                    <a:pt x="0" y="1602632"/>
                  </a:moveTo>
                  <a:lnTo>
                    <a:pt x="1040860" y="2215474"/>
                  </a:lnTo>
                  <a:cubicBezTo>
                    <a:pt x="1377274" y="2151434"/>
                    <a:pt x="1810968" y="1897704"/>
                    <a:pt x="1999035" y="1541834"/>
                  </a:cubicBezTo>
                  <a:cubicBezTo>
                    <a:pt x="2121441" y="1340795"/>
                    <a:pt x="2238983" y="967091"/>
                    <a:pt x="2183859" y="610410"/>
                  </a:cubicBezTo>
                  <a:lnTo>
                    <a:pt x="1541834" y="0"/>
                  </a:lnTo>
                  <a:lnTo>
                    <a:pt x="0" y="1602632"/>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close up of a logo&#10;&#10;Description automatically generated">
              <a:extLst>
                <a:ext uri="{FF2B5EF4-FFF2-40B4-BE49-F238E27FC236}">
                  <a16:creationId xmlns:a16="http://schemas.microsoft.com/office/drawing/2014/main" id="{163445A3-05A6-4DB8-84EC-C35DB7E8F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98" y="2121096"/>
              <a:ext cx="1722020" cy="1786961"/>
            </a:xfrm>
            <a:prstGeom prst="rect">
              <a:avLst/>
            </a:prstGeom>
          </p:spPr>
        </p:pic>
      </p:grpSp>
    </p:spTree>
    <p:custDataLst>
      <p:tags r:id="rId1"/>
    </p:custDataLst>
    <p:extLst>
      <p:ext uri="{BB962C8B-B14F-4D97-AF65-F5344CB8AC3E}">
        <p14:creationId xmlns:p14="http://schemas.microsoft.com/office/powerpoint/2010/main" val="269236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920445"/>
            <a:ext cx="6842497" cy="4256517"/>
          </a:xfrm>
        </p:spPr>
        <p:txBody>
          <a:bodyPr>
            <a:normAutofit/>
          </a:bodyPr>
          <a:lstStyle/>
          <a:p>
            <a:pPr lvl="0"/>
            <a:r>
              <a:rPr lang="en-GB" sz="2400"/>
              <a:t>To recognise how gambling might impact health and wellbeing</a:t>
            </a:r>
          </a:p>
          <a:p>
            <a:pPr lvl="0"/>
            <a:r>
              <a:rPr lang="en-GB" sz="2400"/>
              <a:t>To understand why some young people may gamble</a:t>
            </a:r>
          </a:p>
          <a:p>
            <a:pPr lvl="0"/>
            <a:r>
              <a:rPr lang="en-GB" sz="2400"/>
              <a:t>To understand the risk associated with gambling</a:t>
            </a:r>
          </a:p>
          <a:p>
            <a:pPr lvl="0"/>
            <a:r>
              <a:rPr lang="en-GB" sz="2400"/>
              <a:t>To be able to identify how to get help</a:t>
            </a:r>
          </a:p>
          <a:p>
            <a:pPr lvl="0"/>
            <a:r>
              <a:rPr lang="en-GB" sz="2400"/>
              <a:t>To be able to research topics and share information in a suitable manner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2</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23370" y="786045"/>
            <a:ext cx="4919662" cy="5244052"/>
          </a:xfrm>
          <a:prstGeom prst="rect">
            <a:avLst/>
          </a:prstGeom>
        </p:spPr>
      </p:pic>
    </p:spTree>
    <p:custDataLst>
      <p:tags r:id="rId1"/>
    </p:custDataLst>
    <p:extLst>
      <p:ext uri="{BB962C8B-B14F-4D97-AF65-F5344CB8AC3E}">
        <p14:creationId xmlns:p14="http://schemas.microsoft.com/office/powerpoint/2010/main" val="405681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46" y="2069404"/>
            <a:ext cx="6015422" cy="425263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GAMES DO YOU PLAY?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7639160" y="4582932"/>
            <a:ext cx="2470510" cy="1739108"/>
          </a:xfrm>
          <a:prstGeom prst="wedgeEllipseCallout">
            <a:avLst>
              <a:gd name="adj1" fmla="val 55171"/>
              <a:gd name="adj2" fmla="val -925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E3738ED8-FAA2-43E7-9D88-D3B6E773CAE3}"/>
              </a:ext>
            </a:extLst>
          </p:cNvPr>
          <p:cNvSpPr/>
          <p:nvPr/>
        </p:nvSpPr>
        <p:spPr>
          <a:xfrm>
            <a:off x="3882448" y="4287030"/>
            <a:ext cx="2207497" cy="1479023"/>
          </a:xfrm>
          <a:prstGeom prst="wedgeEllipseCallout">
            <a:avLst>
              <a:gd name="adj1" fmla="val 58709"/>
              <a:gd name="adj2" fmla="val -5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6916799" y="931443"/>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60AEBFC-E226-437A-846B-60F8D030B215}"/>
              </a:ext>
            </a:extLst>
          </p:cNvPr>
          <p:cNvSpPr txBox="1"/>
          <p:nvPr/>
        </p:nvSpPr>
        <p:spPr>
          <a:xfrm>
            <a:off x="7658616" y="4912908"/>
            <a:ext cx="2470509" cy="1107996"/>
          </a:xfrm>
          <a:prstGeom prst="rect">
            <a:avLst/>
          </a:prstGeom>
          <a:noFill/>
        </p:spPr>
        <p:txBody>
          <a:bodyPr wrap="square" rtlCol="0">
            <a:spAutoFit/>
          </a:bodyPr>
          <a:lstStyle/>
          <a:p>
            <a:pPr algn="ctr"/>
            <a:r>
              <a:rPr lang="en-GB" sz="2200">
                <a:solidFill>
                  <a:schemeClr val="bg1"/>
                </a:solidFill>
              </a:rPr>
              <a:t>I like a good old fashioned FPS shooting game</a:t>
            </a:r>
          </a:p>
        </p:txBody>
      </p:sp>
      <p:sp>
        <p:nvSpPr>
          <p:cNvPr id="14" name="TextBox 13">
            <a:extLst>
              <a:ext uri="{FF2B5EF4-FFF2-40B4-BE49-F238E27FC236}">
                <a16:creationId xmlns:a16="http://schemas.microsoft.com/office/drawing/2014/main" id="{0FB2633C-CB0C-499A-895B-2243CF4855F5}"/>
              </a:ext>
            </a:extLst>
          </p:cNvPr>
          <p:cNvSpPr txBox="1"/>
          <p:nvPr/>
        </p:nvSpPr>
        <p:spPr>
          <a:xfrm>
            <a:off x="3776603" y="4679803"/>
            <a:ext cx="2470509" cy="769441"/>
          </a:xfrm>
          <a:prstGeom prst="rect">
            <a:avLst/>
          </a:prstGeom>
          <a:noFill/>
        </p:spPr>
        <p:txBody>
          <a:bodyPr wrap="square" rtlCol="0">
            <a:spAutoFit/>
          </a:bodyPr>
          <a:lstStyle/>
          <a:p>
            <a:pPr algn="ctr"/>
            <a:r>
              <a:rPr lang="en-GB" sz="2200">
                <a:solidFill>
                  <a:schemeClr val="bg1"/>
                </a:solidFill>
              </a:rPr>
              <a:t>I like MMORPG games best</a:t>
            </a:r>
          </a:p>
        </p:txBody>
      </p:sp>
      <p:sp>
        <p:nvSpPr>
          <p:cNvPr id="15" name="TextBox 14">
            <a:extLst>
              <a:ext uri="{FF2B5EF4-FFF2-40B4-BE49-F238E27FC236}">
                <a16:creationId xmlns:a16="http://schemas.microsoft.com/office/drawing/2014/main" id="{6B3E4AA7-0D82-4907-B179-925765377E20}"/>
              </a:ext>
            </a:extLst>
          </p:cNvPr>
          <p:cNvSpPr txBox="1"/>
          <p:nvPr/>
        </p:nvSpPr>
        <p:spPr>
          <a:xfrm>
            <a:off x="6877887" y="1246998"/>
            <a:ext cx="2412785" cy="1107996"/>
          </a:xfrm>
          <a:prstGeom prst="rect">
            <a:avLst/>
          </a:prstGeom>
          <a:noFill/>
        </p:spPr>
        <p:txBody>
          <a:bodyPr wrap="square" rtlCol="0">
            <a:spAutoFit/>
          </a:bodyPr>
          <a:lstStyle/>
          <a:p>
            <a:pPr algn="ctr"/>
            <a:r>
              <a:rPr lang="en-GB" sz="2200">
                <a:solidFill>
                  <a:schemeClr val="bg1"/>
                </a:solidFill>
              </a:rPr>
              <a:t>I prefer single player action games</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01605"/>
            <a:ext cx="5605057" cy="3785742"/>
          </a:xfrm>
        </p:spPr>
        <p:txBody>
          <a:bodyPr vert="horz" lIns="91440" tIns="45720" rIns="91440" bIns="45720" rtlCol="0" anchor="t">
            <a:normAutofit/>
          </a:bodyPr>
          <a:lstStyle/>
          <a:p>
            <a:pPr fontAlgn="base"/>
            <a:r>
              <a:rPr lang="en-GB" sz="2400"/>
              <a:t>In groups, discuss the games you play/the method of play. Which games are most popular in your group and what is the most appealing feature of the game?</a:t>
            </a:r>
          </a:p>
          <a:p>
            <a:pPr marL="0" indent="0">
              <a:buNone/>
            </a:pPr>
            <a:endParaRPr lang="en-GB" sz="2400">
              <a:cs typeface="Calibri"/>
            </a:endParaRPr>
          </a:p>
          <a:p>
            <a:pPr fontAlgn="base"/>
            <a:r>
              <a:rPr lang="en-GB" sz="2400"/>
              <a:t>Feedback your findings to the class.</a:t>
            </a:r>
          </a:p>
        </p:txBody>
      </p:sp>
    </p:spTree>
    <p:custDataLst>
      <p:tags r:id="rId1"/>
    </p:custDataLst>
    <p:extLst>
      <p:ext uri="{BB962C8B-B14F-4D97-AF65-F5344CB8AC3E}">
        <p14:creationId xmlns:p14="http://schemas.microsoft.com/office/powerpoint/2010/main" val="832698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756897" cy="3989817"/>
          </a:xfrm>
        </p:spPr>
        <p:txBody>
          <a:bodyPr>
            <a:normAutofit/>
          </a:bodyPr>
          <a:lstStyle/>
          <a:p>
            <a:pPr lvl="0"/>
            <a:r>
              <a:rPr lang="en-GB" sz="2400"/>
              <a:t>I know how gambling can impact on health and well being</a:t>
            </a:r>
          </a:p>
          <a:p>
            <a:pPr lvl="0"/>
            <a:r>
              <a:rPr lang="en-GB" sz="2400"/>
              <a:t>I understand why some people choose to gamble</a:t>
            </a:r>
          </a:p>
          <a:p>
            <a:pPr lvl="0"/>
            <a:r>
              <a:rPr lang="en-GB" sz="2400"/>
              <a:t>I understand the risks associated with gambling</a:t>
            </a:r>
          </a:p>
          <a:p>
            <a:pPr lvl="0"/>
            <a:r>
              <a:rPr lang="en-GB" sz="2400"/>
              <a:t>I know where to get help if I am worried about my own or someone else’s relationship with gambling</a:t>
            </a:r>
          </a:p>
          <a:p>
            <a:pPr lvl="0"/>
            <a:r>
              <a:rPr lang="en-GB" sz="2400"/>
              <a:t>I can research topics and share information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2</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custDataLst>
      <p:tags r:id="rId1"/>
    </p:custDataLst>
    <p:extLst>
      <p:ext uri="{BB962C8B-B14F-4D97-AF65-F5344CB8AC3E}">
        <p14:creationId xmlns:p14="http://schemas.microsoft.com/office/powerpoint/2010/main" val="1764914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2BE7F0-1649-4539-91F6-4AFE2C08F827}"/>
              </a:ext>
            </a:extLst>
          </p:cNvPr>
          <p:cNvSpPr/>
          <p:nvPr/>
        </p:nvSpPr>
        <p:spPr>
          <a:xfrm>
            <a:off x="5606143" y="5832315"/>
            <a:ext cx="6585857" cy="556995"/>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329C4B-8B3B-44D6-B0D6-024A6AE8CEF6}"/>
              </a:ext>
            </a:extLst>
          </p:cNvPr>
          <p:cNvSpPr/>
          <p:nvPr/>
        </p:nvSpPr>
        <p:spPr>
          <a:xfrm rot="16200000">
            <a:off x="5885397" y="5423857"/>
            <a:ext cx="815498" cy="1374005"/>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 up of a device&#10;&#10;Description automatically generated">
            <a:extLst>
              <a:ext uri="{FF2B5EF4-FFF2-40B4-BE49-F238E27FC236}">
                <a16:creationId xmlns:a16="http://schemas.microsoft.com/office/drawing/2014/main" id="{B8D2A431-1DEE-419C-9598-7F19DF637BA4}"/>
              </a:ext>
            </a:extLst>
          </p:cNvPr>
          <p:cNvPicPr>
            <a:picLocks noChangeAspect="1"/>
          </p:cNvPicPr>
          <p:nvPr/>
        </p:nvPicPr>
        <p:blipFill rotWithShape="1">
          <a:blip r:embed="rId3">
            <a:extLst>
              <a:ext uri="{28A0092B-C50C-407E-A947-70E740481C1C}">
                <a14:useLocalDpi xmlns:a14="http://schemas.microsoft.com/office/drawing/2010/main" val="0"/>
              </a:ext>
            </a:extLst>
          </a:blip>
          <a:srcRect t="22066"/>
          <a:stretch/>
        </p:blipFill>
        <p:spPr>
          <a:xfrm>
            <a:off x="7276289" y="1332916"/>
            <a:ext cx="4915711" cy="4707509"/>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ASSESS THE RISK</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562344" cy="676635"/>
          </a:xfrm>
        </p:spPr>
        <p:txBody>
          <a:bodyPr>
            <a:noAutofit/>
          </a:bodyPr>
          <a:lstStyle/>
          <a:p>
            <a:pPr marL="0" indent="0">
              <a:buNone/>
            </a:pPr>
            <a:r>
              <a:rPr lang="en-GB" sz="2400" b="1">
                <a:solidFill>
                  <a:schemeClr val="accent2"/>
                </a:solidFill>
              </a:rPr>
              <a:t>Definition of risk: </a:t>
            </a:r>
            <a:r>
              <a:rPr lang="en-GB" sz="2400"/>
              <a:t>A situation involving exposure to danger. The possibility that something unpleasant or unwelcome will happen.</a:t>
            </a:r>
          </a:p>
          <a:p>
            <a:r>
              <a:rPr lang="en-GB" sz="2400"/>
              <a:t>In groups, explore the images and order them from </a:t>
            </a:r>
            <a:br>
              <a:rPr lang="en-GB" sz="2400"/>
            </a:br>
            <a:r>
              <a:rPr lang="en-GB" sz="2400"/>
              <a:t>the highest risk to the lowest risk. </a:t>
            </a:r>
          </a:p>
          <a:p>
            <a:r>
              <a:rPr lang="en-GB" sz="2400"/>
              <a:t>Share your order with the rest of the class, </a:t>
            </a:r>
            <a:br>
              <a:rPr lang="en-GB" sz="2400"/>
            </a:br>
            <a:r>
              <a:rPr lang="en-GB" sz="2400"/>
              <a:t>explaining your thought process behind 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2</a:t>
            </a:r>
          </a:p>
        </p:txBody>
      </p:sp>
      <p:pic>
        <p:nvPicPr>
          <p:cNvPr id="3" name="Picture 2" descr="A picture containing food, light&#10;&#10;Description automatically generated">
            <a:extLst>
              <a:ext uri="{FF2B5EF4-FFF2-40B4-BE49-F238E27FC236}">
                <a16:creationId xmlns:a16="http://schemas.microsoft.com/office/drawing/2014/main" id="{3A616007-C1D6-446E-98B2-2DA1C20C4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289" y="0"/>
            <a:ext cx="4915711" cy="6040425"/>
          </a:xfrm>
          <a:prstGeom prst="rect">
            <a:avLst/>
          </a:prstGeom>
        </p:spPr>
      </p:pic>
      <p:pic>
        <p:nvPicPr>
          <p:cNvPr id="13" name="Picture 12" descr="A picture containing clock, meter&#10;&#10;Description automatically generated">
            <a:extLst>
              <a:ext uri="{FF2B5EF4-FFF2-40B4-BE49-F238E27FC236}">
                <a16:creationId xmlns:a16="http://schemas.microsoft.com/office/drawing/2014/main" id="{488869B7-7730-4A13-BE76-5B684CFDD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Tree>
    <p:custDataLst>
      <p:tags r:id="rId1"/>
    </p:custDataLst>
    <p:extLst>
      <p:ext uri="{BB962C8B-B14F-4D97-AF65-F5344CB8AC3E}">
        <p14:creationId xmlns:p14="http://schemas.microsoft.com/office/powerpoint/2010/main" val="249022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12E1BE-4E47-4B41-8E15-D6E2F686D11D}"/>
              </a:ext>
            </a:extLst>
          </p:cNvPr>
          <p:cNvSpPr/>
          <p:nvPr/>
        </p:nvSpPr>
        <p:spPr>
          <a:xfrm>
            <a:off x="5606143" y="5419120"/>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A29A24F-00FE-42A0-ADEB-F4B055745440}"/>
              </a:ext>
            </a:extLst>
          </p:cNvPr>
          <p:cNvSpPr/>
          <p:nvPr/>
        </p:nvSpPr>
        <p:spPr>
          <a:xfrm rot="16200000">
            <a:off x="6100528" y="4875447"/>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GAMBLING AND MENTAL WELL-BEING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2</a:t>
            </a:r>
          </a:p>
        </p:txBody>
      </p:sp>
      <p:sp>
        <p:nvSpPr>
          <p:cNvPr id="16" name="Content Placeholder 5">
            <a:extLst>
              <a:ext uri="{FF2B5EF4-FFF2-40B4-BE49-F238E27FC236}">
                <a16:creationId xmlns:a16="http://schemas.microsoft.com/office/drawing/2014/main" id="{1A2C714B-743F-40B3-AD96-2DED1E377035}"/>
              </a:ext>
            </a:extLst>
          </p:cNvPr>
          <p:cNvSpPr>
            <a:spLocks noGrp="1"/>
          </p:cNvSpPr>
          <p:nvPr>
            <p:ph idx="1"/>
          </p:nvPr>
        </p:nvSpPr>
        <p:spPr>
          <a:xfrm>
            <a:off x="248967" y="2187145"/>
            <a:ext cx="7562344" cy="2521042"/>
          </a:xfrm>
        </p:spPr>
        <p:txBody>
          <a:bodyPr>
            <a:noAutofit/>
          </a:bodyPr>
          <a:lstStyle/>
          <a:p>
            <a:r>
              <a:rPr lang="en-GB" sz="2400"/>
              <a:t>How might gambling affect someone’s mental well-being?</a:t>
            </a:r>
          </a:p>
          <a:p>
            <a:r>
              <a:rPr lang="en-GB" sz="2400"/>
              <a:t>Discuss and share your ideas. </a:t>
            </a:r>
          </a:p>
          <a:p>
            <a:pPr fontAlgn="base"/>
            <a:r>
              <a:rPr lang="en-GB" sz="2400"/>
              <a:t>Create a collage of the things you associate with gambling related harm.</a:t>
            </a:r>
          </a:p>
        </p:txBody>
      </p:sp>
      <p:pic>
        <p:nvPicPr>
          <p:cNvPr id="8" name="Picture 7" descr="Cartoon, Comic Characters, Kid, Sad, Sad">
            <a:hlinkClick r:id="rId3"/>
            <a:extLst>
              <a:ext uri="{FF2B5EF4-FFF2-40B4-BE49-F238E27FC236}">
                <a16:creationId xmlns:a16="http://schemas.microsoft.com/office/drawing/2014/main" id="{054FCB98-B52A-4724-8478-1C3D27FB8F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67710" y="2653060"/>
            <a:ext cx="1775460" cy="2766060"/>
          </a:xfrm>
          <a:prstGeom prst="rect">
            <a:avLst/>
          </a:prstGeom>
          <a:noFill/>
          <a:ln>
            <a:noFill/>
          </a:ln>
        </p:spPr>
      </p:pic>
    </p:spTree>
    <p:custDataLst>
      <p:tags r:id="rId1"/>
    </p:custDataLst>
    <p:extLst>
      <p:ext uri="{BB962C8B-B14F-4D97-AF65-F5344CB8AC3E}">
        <p14:creationId xmlns:p14="http://schemas.microsoft.com/office/powerpoint/2010/main" val="3039762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2</a:t>
            </a:r>
          </a:p>
        </p:txBody>
      </p:sp>
      <p:sp>
        <p:nvSpPr>
          <p:cNvPr id="7" name="Rectangle 6">
            <a:extLst>
              <a:ext uri="{FF2B5EF4-FFF2-40B4-BE49-F238E27FC236}">
                <a16:creationId xmlns:a16="http://schemas.microsoft.com/office/drawing/2014/main" id="{9FF31300-8407-4A34-A7E3-AA3ACA5312EE}"/>
              </a:ext>
            </a:extLst>
          </p:cNvPr>
          <p:cNvSpPr/>
          <p:nvPr/>
        </p:nvSpPr>
        <p:spPr>
          <a:xfrm>
            <a:off x="330740" y="1702340"/>
            <a:ext cx="5630784" cy="44066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3EA555E-8F6A-45F1-9880-CE1A3C3281FC}"/>
              </a:ext>
            </a:extLst>
          </p:cNvPr>
          <p:cNvSpPr/>
          <p:nvPr/>
        </p:nvSpPr>
        <p:spPr>
          <a:xfrm>
            <a:off x="6287946" y="1702340"/>
            <a:ext cx="5630784" cy="44066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344F200-F109-401A-942B-D6AE677407EB}"/>
              </a:ext>
            </a:extLst>
          </p:cNvPr>
          <p:cNvSpPr txBox="1"/>
          <p:nvPr/>
        </p:nvSpPr>
        <p:spPr>
          <a:xfrm>
            <a:off x="476658" y="1867707"/>
            <a:ext cx="5630784" cy="892552"/>
          </a:xfrm>
          <a:prstGeom prst="rect">
            <a:avLst/>
          </a:prstGeom>
          <a:noFill/>
        </p:spPr>
        <p:txBody>
          <a:bodyPr wrap="square" rtlCol="0">
            <a:spAutoFit/>
          </a:bodyPr>
          <a:lstStyle/>
          <a:p>
            <a:r>
              <a:rPr lang="en-GB" sz="2800" b="1">
                <a:solidFill>
                  <a:schemeClr val="accent2"/>
                </a:solidFill>
              </a:rPr>
              <a:t>Option 1:</a:t>
            </a:r>
          </a:p>
          <a:p>
            <a:r>
              <a:rPr lang="en-GB" sz="2400"/>
              <a:t>Share and discuss your work with the class</a:t>
            </a:r>
          </a:p>
        </p:txBody>
      </p:sp>
      <p:sp>
        <p:nvSpPr>
          <p:cNvPr id="14" name="TextBox 13">
            <a:extLst>
              <a:ext uri="{FF2B5EF4-FFF2-40B4-BE49-F238E27FC236}">
                <a16:creationId xmlns:a16="http://schemas.microsoft.com/office/drawing/2014/main" id="{19A580C2-DA02-47E5-BC06-97721B9C3527}"/>
              </a:ext>
            </a:extLst>
          </p:cNvPr>
          <p:cNvSpPr txBox="1"/>
          <p:nvPr/>
        </p:nvSpPr>
        <p:spPr>
          <a:xfrm>
            <a:off x="6433864" y="1867707"/>
            <a:ext cx="4694582" cy="1261884"/>
          </a:xfrm>
          <a:prstGeom prst="rect">
            <a:avLst/>
          </a:prstGeom>
          <a:noFill/>
        </p:spPr>
        <p:txBody>
          <a:bodyPr wrap="square" rtlCol="0">
            <a:spAutoFit/>
          </a:bodyPr>
          <a:lstStyle/>
          <a:p>
            <a:r>
              <a:rPr lang="en-GB" sz="2800" b="1">
                <a:solidFill>
                  <a:schemeClr val="accent2"/>
                </a:solidFill>
              </a:rPr>
              <a:t>Option 2:</a:t>
            </a:r>
          </a:p>
          <a:p>
            <a:r>
              <a:rPr lang="en-GB" sz="2400"/>
              <a:t>Move around the room exploring each other’s work</a:t>
            </a:r>
          </a:p>
        </p:txBody>
      </p:sp>
      <p:pic>
        <p:nvPicPr>
          <p:cNvPr id="2050" name="Picture 2" descr="15 active learning activities to energize your next college class">
            <a:extLst>
              <a:ext uri="{FF2B5EF4-FFF2-40B4-BE49-F238E27FC236}">
                <a16:creationId xmlns:a16="http://schemas.microsoft.com/office/drawing/2014/main" id="{5A6C29D7-F2D8-4AF5-9D62-AB5F448E1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706" y="3294957"/>
            <a:ext cx="5123941" cy="2597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aching Classroom Teacher - Free vector graphic on Pixabay">
            <a:extLst>
              <a:ext uri="{FF2B5EF4-FFF2-40B4-BE49-F238E27FC236}">
                <a16:creationId xmlns:a16="http://schemas.microsoft.com/office/drawing/2014/main" id="{44C5CDCA-B9D1-46C9-99F9-3C944DFC8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57" y="3294957"/>
            <a:ext cx="5040652" cy="25977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104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C62B52E-4869-4C9E-A8B8-AA5197EAE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165" y="3986064"/>
            <a:ext cx="2304962" cy="661711"/>
          </a:xfrm>
          <a:prstGeom prst="rect">
            <a:avLst/>
          </a:prstGeom>
        </p:spPr>
      </p:pic>
      <p:sp>
        <p:nvSpPr>
          <p:cNvPr id="9" name="TextBox 8">
            <a:extLst>
              <a:ext uri="{FF2B5EF4-FFF2-40B4-BE49-F238E27FC236}">
                <a16:creationId xmlns:a16="http://schemas.microsoft.com/office/drawing/2014/main" id="{24DDF353-8A58-495C-A718-C70B198C966D}"/>
              </a:ext>
            </a:extLst>
          </p:cNvPr>
          <p:cNvSpPr txBox="1"/>
          <p:nvPr/>
        </p:nvSpPr>
        <p:spPr>
          <a:xfrm>
            <a:off x="926184" y="4647775"/>
            <a:ext cx="6094428" cy="646331"/>
          </a:xfrm>
          <a:prstGeom prst="rect">
            <a:avLst/>
          </a:prstGeom>
          <a:noFill/>
        </p:spPr>
        <p:txBody>
          <a:bodyPr wrap="square">
            <a:spAutoFit/>
          </a:bodyPr>
          <a:lstStyle/>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8277510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74237" y="914400"/>
            <a:ext cx="3657600" cy="2887579"/>
          </a:xfrm>
        </p:spPr>
        <p:txBody>
          <a:bodyPr>
            <a:normAutofit/>
          </a:bodyPr>
          <a:lstStyle/>
          <a:p>
            <a:r>
              <a:rPr lang="en-GB" sz="4800">
                <a:solidFill>
                  <a:srgbClr val="FF0000"/>
                </a:solidFill>
              </a:rPr>
              <a:t>THE BLURRED LINES</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74237" y="4170501"/>
            <a:ext cx="3657600" cy="1525597"/>
          </a:xfrm>
        </p:spPr>
        <p:txBody>
          <a:bodyPr>
            <a:normAutofit/>
          </a:bodyPr>
          <a:lstStyle/>
          <a:p>
            <a:r>
              <a:rPr lang="en-GB" sz="2000">
                <a:solidFill>
                  <a:srgbClr val="FF0000"/>
                </a:solidFill>
              </a:rPr>
              <a:t>YEAR 9 / LESSON 3</a:t>
            </a:r>
          </a:p>
        </p:txBody>
      </p:sp>
      <p:pic>
        <p:nvPicPr>
          <p:cNvPr id="6" name="Picture 5" descr="A picture containing object, comb&#10;&#10;Description automatically generated">
            <a:extLst>
              <a:ext uri="{FF2B5EF4-FFF2-40B4-BE49-F238E27FC236}">
                <a16:creationId xmlns:a16="http://schemas.microsoft.com/office/drawing/2014/main" id="{2CF7C670-B684-4443-9B81-A0C15BE67398}"/>
              </a:ext>
            </a:extLst>
          </p:cNvPr>
          <p:cNvPicPr>
            <a:picLocks noChangeAspect="1"/>
          </p:cNvPicPr>
          <p:nvPr/>
        </p:nvPicPr>
        <p:blipFill rotWithShape="1">
          <a:blip r:embed="rId3">
            <a:extLst>
              <a:ext uri="{28A0092B-C50C-407E-A947-70E740481C1C}">
                <a14:useLocalDpi xmlns:a14="http://schemas.microsoft.com/office/drawing/2010/main" val="0"/>
              </a:ext>
            </a:extLst>
          </a:blip>
          <a:srcRect t="6800" b="14415"/>
          <a:stretch/>
        </p:blipFill>
        <p:spPr>
          <a:xfrm>
            <a:off x="5323554" y="492573"/>
            <a:ext cx="6214080" cy="5553120"/>
          </a:xfrm>
          <a:prstGeom prst="rect">
            <a:avLst/>
          </a:prstGeom>
        </p:spPr>
      </p:pic>
    </p:spTree>
    <p:custDataLst>
      <p:tags r:id="rId1"/>
    </p:custDataLst>
    <p:extLst>
      <p:ext uri="{BB962C8B-B14F-4D97-AF65-F5344CB8AC3E}">
        <p14:creationId xmlns:p14="http://schemas.microsoft.com/office/powerpoint/2010/main" val="999293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7929E-A72D-4806-9C4D-1F164CAA61A4}"/>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510469" y="1332689"/>
            <a:ext cx="6337821" cy="1447518"/>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510469" y="2807195"/>
            <a:ext cx="6337821" cy="3000218"/>
          </a:xfrm>
        </p:spPr>
        <p:txBody>
          <a:bodyPr>
            <a:normAutofit lnSpcReduction="10000"/>
          </a:bodyPr>
          <a:lstStyle/>
          <a:p>
            <a:r>
              <a:rPr lang="en-GB">
                <a:solidFill>
                  <a:schemeClr val="bg1"/>
                </a:solidFill>
              </a:rPr>
              <a:t>Explore the games you play. Do they encourage you to buy items or advertise gambling related products? How does this impact you? How do you think this would impact a younger student? Produce a booklet on the different types of video games and information sheet for KS2 students and their parents to help inform them of the potential harms in some of the products. Do you have any tips to help them stay safe?</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solidFill>
                  <a:schemeClr val="bg1"/>
                </a:solidFill>
              </a:rPr>
              <a:t>YEAR 9 / LESSON 3</a:t>
            </a:r>
          </a:p>
        </p:txBody>
      </p:sp>
      <p:pic>
        <p:nvPicPr>
          <p:cNvPr id="7" name="Picture 6">
            <a:extLst>
              <a:ext uri="{FF2B5EF4-FFF2-40B4-BE49-F238E27FC236}">
                <a16:creationId xmlns:a16="http://schemas.microsoft.com/office/drawing/2014/main" id="{7FDEC820-4A0D-4C2B-98D0-E9B0CE6AF2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5586" y="6298653"/>
            <a:ext cx="1312852" cy="452452"/>
          </a:xfrm>
          <a:prstGeom prst="rect">
            <a:avLst/>
          </a:prstGeom>
        </p:spPr>
      </p:pic>
      <p:sp>
        <p:nvSpPr>
          <p:cNvPr id="10" name="TextBox 9">
            <a:extLst>
              <a:ext uri="{FF2B5EF4-FFF2-40B4-BE49-F238E27FC236}">
                <a16:creationId xmlns:a16="http://schemas.microsoft.com/office/drawing/2014/main" id="{69F13085-91A0-4312-9F85-AC73B4C0FEDA}"/>
              </a:ext>
            </a:extLst>
          </p:cNvPr>
          <p:cNvSpPr txBox="1"/>
          <p:nvPr/>
        </p:nvSpPr>
        <p:spPr>
          <a:xfrm>
            <a:off x="248967" y="6522206"/>
            <a:ext cx="5154805" cy="246221"/>
          </a:xfrm>
          <a:prstGeom prst="rect">
            <a:avLst/>
          </a:prstGeom>
          <a:noFill/>
        </p:spPr>
        <p:txBody>
          <a:bodyPr wrap="square" rtlCol="0">
            <a:spAutoFit/>
          </a:bodyPr>
          <a:lstStyle/>
          <a:p>
            <a:r>
              <a:rPr lang="en-GB" sz="1000">
                <a:solidFill>
                  <a:schemeClr val="bg1"/>
                </a:solidFill>
              </a:rPr>
              <a:t>©YGAM 2020: All rights reserved</a:t>
            </a:r>
          </a:p>
        </p:txBody>
      </p:sp>
      <p:pic>
        <p:nvPicPr>
          <p:cNvPr id="5" name="Picture 4">
            <a:extLst>
              <a:ext uri="{FF2B5EF4-FFF2-40B4-BE49-F238E27FC236}">
                <a16:creationId xmlns:a16="http://schemas.microsoft.com/office/drawing/2014/main" id="{55C39D73-3F9F-4A52-80C1-8D33B89DC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16" y="595116"/>
            <a:ext cx="4803891" cy="5667768"/>
          </a:xfrm>
          <a:prstGeom prst="rect">
            <a:avLst/>
          </a:prstGeom>
        </p:spPr>
      </p:pic>
    </p:spTree>
    <p:custDataLst>
      <p:tags r:id="rId1"/>
    </p:custDataLst>
    <p:extLst>
      <p:ext uri="{BB962C8B-B14F-4D97-AF65-F5344CB8AC3E}">
        <p14:creationId xmlns:p14="http://schemas.microsoft.com/office/powerpoint/2010/main" val="39649536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8104201" cy="3989817"/>
          </a:xfrm>
        </p:spPr>
        <p:txBody>
          <a:bodyPr>
            <a:normAutofit/>
          </a:bodyPr>
          <a:lstStyle/>
          <a:p>
            <a:pPr lvl="0"/>
            <a:r>
              <a:rPr lang="en-GB" sz="2400"/>
              <a:t>To recognise how gaming might impact health and wellbeing</a:t>
            </a:r>
          </a:p>
          <a:p>
            <a:pPr lvl="0"/>
            <a:r>
              <a:rPr lang="en-GB" sz="2400"/>
              <a:t>To understand why some young people may game</a:t>
            </a:r>
          </a:p>
          <a:p>
            <a:pPr lvl="0"/>
            <a:r>
              <a:rPr lang="en-GB" sz="2400"/>
              <a:t>To understand the risk associated with gaming and the blurred lines in to gambling</a:t>
            </a:r>
          </a:p>
          <a:p>
            <a:pPr lvl="0"/>
            <a:r>
              <a:rPr lang="en-GB" sz="2400"/>
              <a:t>To be able to research topics and share information in a suitable manner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3</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36475" y="1269462"/>
            <a:ext cx="4418889" cy="4710260"/>
          </a:xfrm>
          <a:prstGeom prst="rect">
            <a:avLst/>
          </a:prstGeom>
        </p:spPr>
      </p:pic>
    </p:spTree>
    <p:custDataLst>
      <p:tags r:id="rId1"/>
    </p:custDataLst>
    <p:extLst>
      <p:ext uri="{BB962C8B-B14F-4D97-AF65-F5344CB8AC3E}">
        <p14:creationId xmlns:p14="http://schemas.microsoft.com/office/powerpoint/2010/main" val="1457365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7647001" cy="3989817"/>
          </a:xfrm>
        </p:spPr>
        <p:txBody>
          <a:bodyPr>
            <a:normAutofit/>
          </a:bodyPr>
          <a:lstStyle/>
          <a:p>
            <a:pPr lvl="0"/>
            <a:r>
              <a:rPr lang="en-GB" sz="2400"/>
              <a:t>I know how gaming and gambling can impact health and wellbeing</a:t>
            </a:r>
          </a:p>
          <a:p>
            <a:pPr lvl="0"/>
            <a:r>
              <a:rPr lang="en-GB" sz="2400"/>
              <a:t>I understand the risks associated with gaming and he blurred lines with gambling</a:t>
            </a:r>
          </a:p>
          <a:p>
            <a:pPr lvl="0"/>
            <a:r>
              <a:rPr lang="en-GB" sz="2400"/>
              <a:t>I can research topics and share information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3</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546" y="1992086"/>
            <a:ext cx="4474454" cy="4108676"/>
          </a:xfrm>
          <a:prstGeom prst="rect">
            <a:avLst/>
          </a:prstGeom>
        </p:spPr>
      </p:pic>
    </p:spTree>
    <p:custDataLst>
      <p:tags r:id="rId1"/>
    </p:custDataLst>
    <p:extLst>
      <p:ext uri="{BB962C8B-B14F-4D97-AF65-F5344CB8AC3E}">
        <p14:creationId xmlns:p14="http://schemas.microsoft.com/office/powerpoint/2010/main" val="3828975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052C958-13E1-43FA-8CF9-EF0DE2099386}"/>
              </a:ext>
            </a:extLst>
          </p:cNvPr>
          <p:cNvPicPr>
            <a:picLocks noChangeAspect="1"/>
          </p:cNvPicPr>
          <p:nvPr/>
        </p:nvPicPr>
        <p:blipFill rotWithShape="1">
          <a:blip r:embed="rId3">
            <a:extLst>
              <a:ext uri="{28A0092B-C50C-407E-A947-70E740481C1C}">
                <a14:useLocalDpi xmlns:a14="http://schemas.microsoft.com/office/drawing/2010/main" val="0"/>
              </a:ext>
            </a:extLst>
          </a:blip>
          <a:srcRect b="5068"/>
          <a:stretch/>
        </p:blipFill>
        <p:spPr>
          <a:xfrm>
            <a:off x="6096000" y="1462719"/>
            <a:ext cx="6096000" cy="462966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THE A-Z OF GAMING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5847033" cy="1124718"/>
          </a:xfrm>
        </p:spPr>
        <p:txBody>
          <a:bodyPr>
            <a:noAutofit/>
          </a:bodyPr>
          <a:lstStyle/>
          <a:p>
            <a:r>
              <a:rPr lang="en-GB" sz="2400"/>
              <a:t>List as many words as you can think of associated with gaming using letters from the alphabet e.g.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3</a:t>
            </a:r>
          </a:p>
        </p:txBody>
      </p:sp>
      <p:sp>
        <p:nvSpPr>
          <p:cNvPr id="2" name="Rectangle: Rounded Corners 1">
            <a:extLst>
              <a:ext uri="{FF2B5EF4-FFF2-40B4-BE49-F238E27FC236}">
                <a16:creationId xmlns:a16="http://schemas.microsoft.com/office/drawing/2014/main" id="{4C23B824-B774-497A-8C81-5EB23457A339}"/>
              </a:ext>
            </a:extLst>
          </p:cNvPr>
          <p:cNvSpPr/>
          <p:nvPr/>
        </p:nvSpPr>
        <p:spPr>
          <a:xfrm>
            <a:off x="582670" y="3386005"/>
            <a:ext cx="628293" cy="628293"/>
          </a:xfrm>
          <a:prstGeom prst="roundRect">
            <a:avLst/>
          </a:prstGeom>
          <a:blipFill>
            <a:blip r:embed="rId4"/>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0B545F8-4F20-4876-B7C6-FBAE79B53776}"/>
              </a:ext>
            </a:extLst>
          </p:cNvPr>
          <p:cNvSpPr/>
          <p:nvPr/>
        </p:nvSpPr>
        <p:spPr>
          <a:xfrm>
            <a:off x="582670" y="4235192"/>
            <a:ext cx="628293" cy="628293"/>
          </a:xfrm>
          <a:prstGeom prst="roundRect">
            <a:avLst/>
          </a:prstGeom>
          <a:blipFill>
            <a:blip r:embed="rId5"/>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8A71031E-BB2F-4788-B4A0-BAA5CC38848E}"/>
              </a:ext>
            </a:extLst>
          </p:cNvPr>
          <p:cNvSpPr/>
          <p:nvPr/>
        </p:nvSpPr>
        <p:spPr>
          <a:xfrm>
            <a:off x="582670" y="5084379"/>
            <a:ext cx="628293" cy="628293"/>
          </a:xfrm>
          <a:prstGeom prst="roundRect">
            <a:avLst/>
          </a:prstGeom>
          <a:blipFill>
            <a:blip r:embed="rId6"/>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5">
            <a:extLst>
              <a:ext uri="{FF2B5EF4-FFF2-40B4-BE49-F238E27FC236}">
                <a16:creationId xmlns:a16="http://schemas.microsoft.com/office/drawing/2014/main" id="{0BF5B931-DCC2-41CC-AC8B-B179F0E98722}"/>
              </a:ext>
            </a:extLst>
          </p:cNvPr>
          <p:cNvSpPr txBox="1">
            <a:spLocks/>
          </p:cNvSpPr>
          <p:nvPr/>
        </p:nvSpPr>
        <p:spPr>
          <a:xfrm>
            <a:off x="1373433" y="3386005"/>
            <a:ext cx="4722568" cy="62829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Adrenaline, action, anxiety</a:t>
            </a:r>
          </a:p>
        </p:txBody>
      </p:sp>
      <p:sp>
        <p:nvSpPr>
          <p:cNvPr id="12" name="Content Placeholder 5">
            <a:extLst>
              <a:ext uri="{FF2B5EF4-FFF2-40B4-BE49-F238E27FC236}">
                <a16:creationId xmlns:a16="http://schemas.microsoft.com/office/drawing/2014/main" id="{D452817C-41BF-4575-B77C-6362B806C90E}"/>
              </a:ext>
            </a:extLst>
          </p:cNvPr>
          <p:cNvSpPr txBox="1">
            <a:spLocks/>
          </p:cNvSpPr>
          <p:nvPr/>
        </p:nvSpPr>
        <p:spPr>
          <a:xfrm>
            <a:off x="1373433" y="4235192"/>
            <a:ext cx="4722568" cy="62829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Battle pass, boredom</a:t>
            </a:r>
          </a:p>
        </p:txBody>
      </p:sp>
      <p:sp>
        <p:nvSpPr>
          <p:cNvPr id="13" name="Content Placeholder 5">
            <a:extLst>
              <a:ext uri="{FF2B5EF4-FFF2-40B4-BE49-F238E27FC236}">
                <a16:creationId xmlns:a16="http://schemas.microsoft.com/office/drawing/2014/main" id="{3E06C67E-2FDF-4848-82C6-968FEEDA5E9D}"/>
              </a:ext>
            </a:extLst>
          </p:cNvPr>
          <p:cNvSpPr txBox="1">
            <a:spLocks/>
          </p:cNvSpPr>
          <p:nvPr/>
        </p:nvSpPr>
        <p:spPr>
          <a:xfrm>
            <a:off x="1373433" y="5084379"/>
            <a:ext cx="4722568" cy="62829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Controller, candy crush</a:t>
            </a:r>
          </a:p>
        </p:txBody>
      </p:sp>
    </p:spTree>
    <p:custDataLst>
      <p:tags r:id="rId1"/>
    </p:custDataLst>
    <p:extLst>
      <p:ext uri="{BB962C8B-B14F-4D97-AF65-F5344CB8AC3E}">
        <p14:creationId xmlns:p14="http://schemas.microsoft.com/office/powerpoint/2010/main" val="387421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WHEN AND HOW</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sp>
        <p:nvSpPr>
          <p:cNvPr id="10" name="Speech Bubble: Oval 9">
            <a:extLst>
              <a:ext uri="{FF2B5EF4-FFF2-40B4-BE49-F238E27FC236}">
                <a16:creationId xmlns:a16="http://schemas.microsoft.com/office/drawing/2014/main" id="{1225ED61-A7C8-4BD6-8356-5A1B08FFC72B}"/>
              </a:ext>
            </a:extLst>
          </p:cNvPr>
          <p:cNvSpPr/>
          <p:nvPr/>
        </p:nvSpPr>
        <p:spPr>
          <a:xfrm>
            <a:off x="7597308" y="3428963"/>
            <a:ext cx="2470510" cy="1739108"/>
          </a:xfrm>
          <a:prstGeom prst="wedgeEllipseCallout">
            <a:avLst>
              <a:gd name="adj1" fmla="val -12554"/>
              <a:gd name="adj2" fmla="val -858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E3738ED8-FAA2-43E7-9D88-D3B6E773CAE3}"/>
              </a:ext>
            </a:extLst>
          </p:cNvPr>
          <p:cNvSpPr/>
          <p:nvPr/>
        </p:nvSpPr>
        <p:spPr>
          <a:xfrm>
            <a:off x="9375711" y="1684473"/>
            <a:ext cx="2543019" cy="2122598"/>
          </a:xfrm>
          <a:prstGeom prst="wedgeEllipseCallout">
            <a:avLst>
              <a:gd name="adj1" fmla="val 39320"/>
              <a:gd name="adj2" fmla="val -68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7601276" y="634529"/>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60AEBFC-E226-437A-846B-60F8D030B215}"/>
              </a:ext>
            </a:extLst>
          </p:cNvPr>
          <p:cNvSpPr txBox="1"/>
          <p:nvPr/>
        </p:nvSpPr>
        <p:spPr>
          <a:xfrm>
            <a:off x="7597308" y="3812474"/>
            <a:ext cx="2470509" cy="1107996"/>
          </a:xfrm>
          <a:prstGeom prst="rect">
            <a:avLst/>
          </a:prstGeom>
          <a:noFill/>
        </p:spPr>
        <p:txBody>
          <a:bodyPr wrap="square" rtlCol="0">
            <a:spAutoFit/>
          </a:bodyPr>
          <a:lstStyle/>
          <a:p>
            <a:pPr algn="ctr"/>
            <a:r>
              <a:rPr lang="en-GB" sz="2200">
                <a:solidFill>
                  <a:schemeClr val="bg1"/>
                </a:solidFill>
              </a:rPr>
              <a:t>Question about emotions whilst playing</a:t>
            </a:r>
          </a:p>
        </p:txBody>
      </p:sp>
      <p:sp>
        <p:nvSpPr>
          <p:cNvPr id="14" name="TextBox 13">
            <a:extLst>
              <a:ext uri="{FF2B5EF4-FFF2-40B4-BE49-F238E27FC236}">
                <a16:creationId xmlns:a16="http://schemas.microsoft.com/office/drawing/2014/main" id="{0FB2633C-CB0C-499A-895B-2243CF4855F5}"/>
              </a:ext>
            </a:extLst>
          </p:cNvPr>
          <p:cNvSpPr txBox="1"/>
          <p:nvPr/>
        </p:nvSpPr>
        <p:spPr>
          <a:xfrm>
            <a:off x="9472524" y="1952258"/>
            <a:ext cx="2470509" cy="1446550"/>
          </a:xfrm>
          <a:prstGeom prst="rect">
            <a:avLst/>
          </a:prstGeom>
          <a:noFill/>
        </p:spPr>
        <p:txBody>
          <a:bodyPr wrap="square" rtlCol="0">
            <a:spAutoFit/>
          </a:bodyPr>
          <a:lstStyle/>
          <a:p>
            <a:pPr algn="ctr"/>
            <a:r>
              <a:rPr lang="en-GB" sz="2200">
                <a:solidFill>
                  <a:schemeClr val="bg1"/>
                </a:solidFill>
              </a:rPr>
              <a:t>Question </a:t>
            </a:r>
            <a:br>
              <a:rPr lang="en-GB" sz="2200">
                <a:solidFill>
                  <a:schemeClr val="bg1"/>
                </a:solidFill>
              </a:rPr>
            </a:br>
            <a:r>
              <a:rPr lang="en-GB" sz="2200">
                <a:solidFill>
                  <a:schemeClr val="bg1"/>
                </a:solidFill>
              </a:rPr>
              <a:t>about amount of money spent, online/offline</a:t>
            </a:r>
          </a:p>
        </p:txBody>
      </p:sp>
      <p:sp>
        <p:nvSpPr>
          <p:cNvPr id="15" name="TextBox 14">
            <a:extLst>
              <a:ext uri="{FF2B5EF4-FFF2-40B4-BE49-F238E27FC236}">
                <a16:creationId xmlns:a16="http://schemas.microsoft.com/office/drawing/2014/main" id="{6B3E4AA7-0D82-4907-B179-925765377E20}"/>
              </a:ext>
            </a:extLst>
          </p:cNvPr>
          <p:cNvSpPr txBox="1"/>
          <p:nvPr/>
        </p:nvSpPr>
        <p:spPr>
          <a:xfrm>
            <a:off x="7591548" y="1068804"/>
            <a:ext cx="2412785" cy="1107996"/>
          </a:xfrm>
          <a:prstGeom prst="rect">
            <a:avLst/>
          </a:prstGeom>
          <a:noFill/>
        </p:spPr>
        <p:txBody>
          <a:bodyPr wrap="square" rtlCol="0">
            <a:spAutoFit/>
          </a:bodyPr>
          <a:lstStyle/>
          <a:p>
            <a:pPr algn="ctr"/>
            <a:r>
              <a:rPr lang="en-GB" sz="2200">
                <a:solidFill>
                  <a:schemeClr val="bg1"/>
                </a:solidFill>
              </a:rPr>
              <a:t>Question about length of time played</a:t>
            </a:r>
          </a:p>
        </p:txBody>
      </p:sp>
      <p:graphicFrame>
        <p:nvGraphicFramePr>
          <p:cNvPr id="19" name="Content Placeholder 5">
            <a:extLst>
              <a:ext uri="{FF2B5EF4-FFF2-40B4-BE49-F238E27FC236}">
                <a16:creationId xmlns:a16="http://schemas.microsoft.com/office/drawing/2014/main" id="{3F67AE9F-C751-45ED-ABE4-C9971B6AE206}"/>
              </a:ext>
            </a:extLst>
          </p:cNvPr>
          <p:cNvGraphicFramePr>
            <a:graphicFrameLocks noGrp="1"/>
          </p:cNvGraphicFramePr>
          <p:nvPr>
            <p:ph idx="1"/>
          </p:nvPr>
        </p:nvGraphicFramePr>
        <p:xfrm>
          <a:off x="248967" y="1830180"/>
          <a:ext cx="7342581" cy="375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Speech Bubble: Oval 16">
            <a:extLst>
              <a:ext uri="{FF2B5EF4-FFF2-40B4-BE49-F238E27FC236}">
                <a16:creationId xmlns:a16="http://schemas.microsoft.com/office/drawing/2014/main" id="{5B8FEAE5-EC25-45AB-A3A4-F1C07B175388}"/>
              </a:ext>
            </a:extLst>
          </p:cNvPr>
          <p:cNvSpPr/>
          <p:nvPr/>
        </p:nvSpPr>
        <p:spPr>
          <a:xfrm>
            <a:off x="9520711" y="4106797"/>
            <a:ext cx="2543019" cy="2122598"/>
          </a:xfrm>
          <a:prstGeom prst="wedgeEllipseCallout">
            <a:avLst>
              <a:gd name="adj1" fmla="val 39320"/>
              <a:gd name="adj2" fmla="val -6818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Do some games blur lines with gambling?</a:t>
            </a:r>
          </a:p>
        </p:txBody>
      </p:sp>
    </p:spTree>
    <p:custDataLst>
      <p:tags r:id="rId1"/>
    </p:custDataLst>
    <p:extLst>
      <p:ext uri="{BB962C8B-B14F-4D97-AF65-F5344CB8AC3E}">
        <p14:creationId xmlns:p14="http://schemas.microsoft.com/office/powerpoint/2010/main" val="1623087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622" y="2804984"/>
            <a:ext cx="5062151" cy="357871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BLURRED LINES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3</a:t>
            </a:r>
          </a:p>
        </p:txBody>
      </p:sp>
      <p:sp>
        <p:nvSpPr>
          <p:cNvPr id="11" name="Speech Bubble: Oval 10">
            <a:extLst>
              <a:ext uri="{FF2B5EF4-FFF2-40B4-BE49-F238E27FC236}">
                <a16:creationId xmlns:a16="http://schemas.microsoft.com/office/drawing/2014/main" id="{E3738ED8-FAA2-43E7-9D88-D3B6E773CAE3}"/>
              </a:ext>
            </a:extLst>
          </p:cNvPr>
          <p:cNvSpPr/>
          <p:nvPr/>
        </p:nvSpPr>
        <p:spPr>
          <a:xfrm>
            <a:off x="7573669" y="422817"/>
            <a:ext cx="2207497" cy="1479023"/>
          </a:xfrm>
          <a:prstGeom prst="wedgeEllipseCallout">
            <a:avLst>
              <a:gd name="adj1" fmla="val 23324"/>
              <a:gd name="adj2" fmla="val 62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9690816" y="1087396"/>
            <a:ext cx="2227914" cy="1741704"/>
          </a:xfrm>
          <a:prstGeom prst="wedgeEllipseCallout">
            <a:avLst>
              <a:gd name="adj1" fmla="val -24840"/>
              <a:gd name="adj2" fmla="val 6328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5">
            <a:extLst>
              <a:ext uri="{FF2B5EF4-FFF2-40B4-BE49-F238E27FC236}">
                <a16:creationId xmlns:a16="http://schemas.microsoft.com/office/drawing/2014/main" id="{BE44542B-8173-4271-958E-31D7D3BDBE1F}"/>
              </a:ext>
            </a:extLst>
          </p:cNvPr>
          <p:cNvSpPr>
            <a:spLocks noGrp="1"/>
          </p:cNvSpPr>
          <p:nvPr>
            <p:ph idx="1"/>
          </p:nvPr>
        </p:nvSpPr>
        <p:spPr>
          <a:xfrm>
            <a:off x="248967" y="2187144"/>
            <a:ext cx="4002787" cy="3207261"/>
          </a:xfrm>
        </p:spPr>
        <p:txBody>
          <a:bodyPr vert="horz" lIns="91440" tIns="45720" rIns="91440" bIns="45720" rtlCol="0" anchor="t">
            <a:noAutofit/>
          </a:bodyPr>
          <a:lstStyle/>
          <a:p>
            <a:r>
              <a:rPr lang="en-GB" sz="2400"/>
              <a:t>Discuss and share your responses with the class.</a:t>
            </a:r>
          </a:p>
          <a:p>
            <a:r>
              <a:rPr lang="en-GB" sz="2400"/>
              <a:t>In small groups, create </a:t>
            </a:r>
            <a:br>
              <a:rPr lang="en-GB" sz="2400"/>
            </a:br>
            <a:r>
              <a:rPr lang="en-GB" sz="2400"/>
              <a:t>a resource to inform, </a:t>
            </a:r>
            <a:br>
              <a:rPr lang="en-GB" sz="2400"/>
            </a:br>
            <a:r>
              <a:rPr lang="en-GB" sz="2400"/>
              <a:t>educate and safeguard young people about the potential risks of gaming.</a:t>
            </a:r>
            <a:endParaRPr lang="en-GB"/>
          </a:p>
        </p:txBody>
      </p:sp>
      <p:sp>
        <p:nvSpPr>
          <p:cNvPr id="21" name="TextBox 20">
            <a:extLst>
              <a:ext uri="{FF2B5EF4-FFF2-40B4-BE49-F238E27FC236}">
                <a16:creationId xmlns:a16="http://schemas.microsoft.com/office/drawing/2014/main" id="{DC8885AD-3318-4A46-8777-B81BE0953AB0}"/>
              </a:ext>
            </a:extLst>
          </p:cNvPr>
          <p:cNvSpPr txBox="1"/>
          <p:nvPr/>
        </p:nvSpPr>
        <p:spPr>
          <a:xfrm>
            <a:off x="7626104" y="780014"/>
            <a:ext cx="2112850" cy="769441"/>
          </a:xfrm>
          <a:prstGeom prst="rect">
            <a:avLst/>
          </a:prstGeom>
          <a:noFill/>
        </p:spPr>
        <p:txBody>
          <a:bodyPr wrap="square" rtlCol="0">
            <a:spAutoFit/>
          </a:bodyPr>
          <a:lstStyle/>
          <a:p>
            <a:pPr algn="ctr"/>
            <a:r>
              <a:rPr lang="en-GB" sz="2200">
                <a:solidFill>
                  <a:schemeClr val="bg1"/>
                </a:solidFill>
              </a:rPr>
              <a:t>What games </a:t>
            </a:r>
            <a:br>
              <a:rPr lang="en-GB" sz="2200">
                <a:solidFill>
                  <a:schemeClr val="bg1"/>
                </a:solidFill>
              </a:rPr>
            </a:br>
            <a:r>
              <a:rPr lang="en-GB" sz="2200">
                <a:solidFill>
                  <a:schemeClr val="bg1"/>
                </a:solidFill>
              </a:rPr>
              <a:t>do you play?</a:t>
            </a:r>
          </a:p>
        </p:txBody>
      </p:sp>
      <p:sp>
        <p:nvSpPr>
          <p:cNvPr id="22" name="TextBox 21">
            <a:extLst>
              <a:ext uri="{FF2B5EF4-FFF2-40B4-BE49-F238E27FC236}">
                <a16:creationId xmlns:a16="http://schemas.microsoft.com/office/drawing/2014/main" id="{197C5F32-A966-4E88-A5CE-2BED98B4C500}"/>
              </a:ext>
            </a:extLst>
          </p:cNvPr>
          <p:cNvSpPr txBox="1"/>
          <p:nvPr/>
        </p:nvSpPr>
        <p:spPr>
          <a:xfrm>
            <a:off x="9793523" y="1306610"/>
            <a:ext cx="2112850" cy="1446550"/>
          </a:xfrm>
          <a:prstGeom prst="rect">
            <a:avLst/>
          </a:prstGeom>
          <a:noFill/>
        </p:spPr>
        <p:txBody>
          <a:bodyPr wrap="square" rtlCol="0">
            <a:spAutoFit/>
          </a:bodyPr>
          <a:lstStyle/>
          <a:p>
            <a:pPr algn="ctr"/>
            <a:r>
              <a:rPr lang="en-GB" sz="2200">
                <a:solidFill>
                  <a:schemeClr val="bg1"/>
                </a:solidFill>
              </a:rPr>
              <a:t>What features do games have to keep you playing?</a:t>
            </a:r>
          </a:p>
        </p:txBody>
      </p:sp>
      <p:sp>
        <p:nvSpPr>
          <p:cNvPr id="23" name="Speech Bubble: Oval 22">
            <a:extLst>
              <a:ext uri="{FF2B5EF4-FFF2-40B4-BE49-F238E27FC236}">
                <a16:creationId xmlns:a16="http://schemas.microsoft.com/office/drawing/2014/main" id="{1686DFDF-1429-4E66-A608-411CB88FDBE7}"/>
              </a:ext>
            </a:extLst>
          </p:cNvPr>
          <p:cNvSpPr/>
          <p:nvPr/>
        </p:nvSpPr>
        <p:spPr>
          <a:xfrm>
            <a:off x="6244755" y="1775180"/>
            <a:ext cx="2112850" cy="1415610"/>
          </a:xfrm>
          <a:prstGeom prst="wedgeEllipseCallout">
            <a:avLst>
              <a:gd name="adj1" fmla="val 34951"/>
              <a:gd name="adj2" fmla="val 582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519029D-2AAC-4A14-A39B-DC0CC8C7C3E2}"/>
              </a:ext>
            </a:extLst>
          </p:cNvPr>
          <p:cNvSpPr txBox="1"/>
          <p:nvPr/>
        </p:nvSpPr>
        <p:spPr>
          <a:xfrm>
            <a:off x="6265071" y="1954119"/>
            <a:ext cx="2112850" cy="1107996"/>
          </a:xfrm>
          <a:prstGeom prst="rect">
            <a:avLst/>
          </a:prstGeom>
          <a:noFill/>
        </p:spPr>
        <p:txBody>
          <a:bodyPr wrap="square" rtlCol="0">
            <a:spAutoFit/>
          </a:bodyPr>
          <a:lstStyle/>
          <a:p>
            <a:pPr algn="ctr"/>
            <a:r>
              <a:rPr lang="en-GB" sz="2200">
                <a:solidFill>
                  <a:schemeClr val="bg1"/>
                </a:solidFill>
              </a:rPr>
              <a:t>Do you buy items within the games?</a:t>
            </a:r>
          </a:p>
        </p:txBody>
      </p:sp>
      <p:sp>
        <p:nvSpPr>
          <p:cNvPr id="25" name="Speech Bubble: Oval 24">
            <a:extLst>
              <a:ext uri="{FF2B5EF4-FFF2-40B4-BE49-F238E27FC236}">
                <a16:creationId xmlns:a16="http://schemas.microsoft.com/office/drawing/2014/main" id="{B548E75F-604E-4B84-BB7B-7BF71A693FDA}"/>
              </a:ext>
            </a:extLst>
          </p:cNvPr>
          <p:cNvSpPr/>
          <p:nvPr/>
        </p:nvSpPr>
        <p:spPr>
          <a:xfrm>
            <a:off x="3735943" y="2541501"/>
            <a:ext cx="2112850" cy="1519121"/>
          </a:xfrm>
          <a:prstGeom prst="wedgeEllipseCallout">
            <a:avLst>
              <a:gd name="adj1" fmla="val 61597"/>
              <a:gd name="adj2" fmla="val -205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649B6E5-9A71-4D59-8BF6-1FCEB738AB0F}"/>
              </a:ext>
            </a:extLst>
          </p:cNvPr>
          <p:cNvSpPr txBox="1"/>
          <p:nvPr/>
        </p:nvSpPr>
        <p:spPr>
          <a:xfrm>
            <a:off x="3759953" y="2813794"/>
            <a:ext cx="2112850" cy="1107996"/>
          </a:xfrm>
          <a:prstGeom prst="rect">
            <a:avLst/>
          </a:prstGeom>
          <a:noFill/>
        </p:spPr>
        <p:txBody>
          <a:bodyPr wrap="square" rtlCol="0">
            <a:spAutoFit/>
          </a:bodyPr>
          <a:lstStyle/>
          <a:p>
            <a:pPr algn="ctr"/>
            <a:r>
              <a:rPr lang="en-GB" sz="2200">
                <a:solidFill>
                  <a:schemeClr val="bg1"/>
                </a:solidFill>
              </a:rPr>
              <a:t>What type of device to use </a:t>
            </a:r>
            <a:br>
              <a:rPr lang="en-GB" sz="2200">
                <a:solidFill>
                  <a:schemeClr val="bg1"/>
                </a:solidFill>
              </a:rPr>
            </a:br>
            <a:r>
              <a:rPr lang="en-GB" sz="2200">
                <a:solidFill>
                  <a:schemeClr val="bg1"/>
                </a:solidFill>
              </a:rPr>
              <a:t>to play?</a:t>
            </a:r>
          </a:p>
        </p:txBody>
      </p:sp>
      <p:sp>
        <p:nvSpPr>
          <p:cNvPr id="27" name="Speech Bubble: Oval 26">
            <a:extLst>
              <a:ext uri="{FF2B5EF4-FFF2-40B4-BE49-F238E27FC236}">
                <a16:creationId xmlns:a16="http://schemas.microsoft.com/office/drawing/2014/main" id="{3A993B18-B2CD-497F-B4D8-086815D07285}"/>
              </a:ext>
            </a:extLst>
          </p:cNvPr>
          <p:cNvSpPr/>
          <p:nvPr/>
        </p:nvSpPr>
        <p:spPr>
          <a:xfrm>
            <a:off x="3773164" y="4435461"/>
            <a:ext cx="2207497" cy="1479023"/>
          </a:xfrm>
          <a:prstGeom prst="wedgeEllipseCallout">
            <a:avLst>
              <a:gd name="adj1" fmla="val 50752"/>
              <a:gd name="adj2" fmla="val -65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AD7EF5A-F036-4589-8297-C49E169B6308}"/>
              </a:ext>
            </a:extLst>
          </p:cNvPr>
          <p:cNvSpPr txBox="1"/>
          <p:nvPr/>
        </p:nvSpPr>
        <p:spPr>
          <a:xfrm>
            <a:off x="3820487" y="4790251"/>
            <a:ext cx="2112850" cy="769441"/>
          </a:xfrm>
          <a:prstGeom prst="rect">
            <a:avLst/>
          </a:prstGeom>
          <a:noFill/>
        </p:spPr>
        <p:txBody>
          <a:bodyPr wrap="square" rtlCol="0">
            <a:spAutoFit/>
          </a:bodyPr>
          <a:lstStyle/>
          <a:p>
            <a:pPr algn="ctr"/>
            <a:r>
              <a:rPr lang="en-GB" sz="2200">
                <a:solidFill>
                  <a:schemeClr val="bg1"/>
                </a:solidFill>
              </a:rPr>
              <a:t>Do you play video games?</a:t>
            </a:r>
          </a:p>
        </p:txBody>
      </p:sp>
      <p:sp>
        <p:nvSpPr>
          <p:cNvPr id="17" name="Speech Bubble: Oval 16">
            <a:extLst>
              <a:ext uri="{FF2B5EF4-FFF2-40B4-BE49-F238E27FC236}">
                <a16:creationId xmlns:a16="http://schemas.microsoft.com/office/drawing/2014/main" id="{7838D2A9-669B-4E40-8993-A41637EA5357}"/>
              </a:ext>
            </a:extLst>
          </p:cNvPr>
          <p:cNvSpPr/>
          <p:nvPr/>
        </p:nvSpPr>
        <p:spPr>
          <a:xfrm>
            <a:off x="9893063" y="4820180"/>
            <a:ext cx="2207497" cy="1479023"/>
          </a:xfrm>
          <a:prstGeom prst="wedgeEllipseCallout">
            <a:avLst>
              <a:gd name="adj1" fmla="val -27490"/>
              <a:gd name="adj2" fmla="val -1051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Some games have gambling mechanisms in them</a:t>
            </a:r>
          </a:p>
        </p:txBody>
      </p:sp>
    </p:spTree>
    <p:custDataLst>
      <p:tags r:id="rId1"/>
    </p:custDataLst>
    <p:extLst>
      <p:ext uri="{BB962C8B-B14F-4D97-AF65-F5344CB8AC3E}">
        <p14:creationId xmlns:p14="http://schemas.microsoft.com/office/powerpoint/2010/main" val="10101901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E04776-DDD1-4D85-A1D0-4242BF6158FA}"/>
              </a:ext>
            </a:extLst>
          </p:cNvPr>
          <p:cNvSpPr/>
          <p:nvPr/>
        </p:nvSpPr>
        <p:spPr>
          <a:xfrm>
            <a:off x="1" y="1235676"/>
            <a:ext cx="12192000" cy="4813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KEY ADVICE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3</a:t>
            </a:r>
          </a:p>
        </p:txBody>
      </p:sp>
      <p:sp>
        <p:nvSpPr>
          <p:cNvPr id="16" name="Content Placeholder 5">
            <a:extLst>
              <a:ext uri="{FF2B5EF4-FFF2-40B4-BE49-F238E27FC236}">
                <a16:creationId xmlns:a16="http://schemas.microsoft.com/office/drawing/2014/main" id="{BE44542B-8173-4271-958E-31D7D3BDBE1F}"/>
              </a:ext>
            </a:extLst>
          </p:cNvPr>
          <p:cNvSpPr>
            <a:spLocks noGrp="1"/>
          </p:cNvSpPr>
          <p:nvPr>
            <p:ph idx="1"/>
          </p:nvPr>
        </p:nvSpPr>
        <p:spPr>
          <a:xfrm>
            <a:off x="248967" y="2187145"/>
            <a:ext cx="3433347" cy="2261288"/>
          </a:xfrm>
        </p:spPr>
        <p:txBody>
          <a:bodyPr>
            <a:noAutofit/>
          </a:bodyPr>
          <a:lstStyle/>
          <a:p>
            <a:pPr>
              <a:buClr>
                <a:schemeClr val="bg1"/>
              </a:buClr>
            </a:pPr>
            <a:r>
              <a:rPr lang="en-GB" sz="2400">
                <a:solidFill>
                  <a:schemeClr val="bg1"/>
                </a:solidFill>
              </a:rPr>
              <a:t>What advice would you give to your younger self about staying safe when playing video games?</a:t>
            </a:r>
          </a:p>
        </p:txBody>
      </p:sp>
      <p:pic>
        <p:nvPicPr>
          <p:cNvPr id="3" name="Picture 2" descr="A picture containing mug, shirt, room&#10;&#10;Description automatically generated">
            <a:extLst>
              <a:ext uri="{FF2B5EF4-FFF2-40B4-BE49-F238E27FC236}">
                <a16:creationId xmlns:a16="http://schemas.microsoft.com/office/drawing/2014/main" id="{B0070C11-1BF0-4BB0-BA47-AE9187554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932" y="232403"/>
            <a:ext cx="8283068" cy="5804706"/>
          </a:xfrm>
          <a:prstGeom prst="rect">
            <a:avLst/>
          </a:prstGeom>
        </p:spPr>
      </p:pic>
      <p:sp>
        <p:nvSpPr>
          <p:cNvPr id="6" name="TextBox 5">
            <a:extLst>
              <a:ext uri="{FF2B5EF4-FFF2-40B4-BE49-F238E27FC236}">
                <a16:creationId xmlns:a16="http://schemas.microsoft.com/office/drawing/2014/main" id="{4E36EE90-3D65-48FC-8341-B307A7C33ACA}"/>
              </a:ext>
            </a:extLst>
          </p:cNvPr>
          <p:cNvSpPr txBox="1"/>
          <p:nvPr/>
        </p:nvSpPr>
        <p:spPr>
          <a:xfrm>
            <a:off x="3908931" y="764123"/>
            <a:ext cx="8283069" cy="523220"/>
          </a:xfrm>
          <a:prstGeom prst="rect">
            <a:avLst/>
          </a:prstGeom>
          <a:noFill/>
        </p:spPr>
        <p:txBody>
          <a:bodyPr wrap="square" rtlCol="0">
            <a:spAutoFit/>
          </a:bodyPr>
          <a:lstStyle/>
          <a:p>
            <a:pPr algn="ctr"/>
            <a:r>
              <a:rPr lang="en-GB" sz="2800" b="1" i="1"/>
              <a:t>Choose 3 things to share with the class.</a:t>
            </a:r>
          </a:p>
        </p:txBody>
      </p:sp>
    </p:spTree>
    <p:custDataLst>
      <p:tags r:id="rId1"/>
    </p:custDataLst>
    <p:extLst>
      <p:ext uri="{BB962C8B-B14F-4D97-AF65-F5344CB8AC3E}">
        <p14:creationId xmlns:p14="http://schemas.microsoft.com/office/powerpoint/2010/main" val="707088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1D026FF-8B26-4EDF-B664-E77F80073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DCB6E7C2-3DC2-475E-B227-98827B05D625}"/>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4096962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5400">
                <a:solidFill>
                  <a:srgbClr val="FF0000"/>
                </a:solidFill>
              </a:rPr>
              <a:t>THE </a:t>
            </a:r>
            <a:br>
              <a:rPr lang="en-GB" sz="5400">
                <a:solidFill>
                  <a:srgbClr val="FF0000"/>
                </a:solidFill>
              </a:rPr>
            </a:br>
            <a:r>
              <a:rPr lang="en-GB" sz="5400">
                <a:solidFill>
                  <a:srgbClr val="FF0000"/>
                </a:solidFill>
              </a:rPr>
              <a:t>HOUSE EDGE</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solidFill>
                  <a:srgbClr val="FF0000"/>
                </a:solidFill>
              </a:rPr>
              <a:t>YEAR 9 / LESSON 4</a:t>
            </a:r>
          </a:p>
        </p:txBody>
      </p:sp>
      <p:pic>
        <p:nvPicPr>
          <p:cNvPr id="3" name="Picture 2">
            <a:extLst>
              <a:ext uri="{FF2B5EF4-FFF2-40B4-BE49-F238E27FC236}">
                <a16:creationId xmlns:a16="http://schemas.microsoft.com/office/drawing/2014/main" id="{5A31238C-DABC-4F24-BCEB-2ACA71CFFB50}"/>
              </a:ext>
            </a:extLst>
          </p:cNvPr>
          <p:cNvPicPr>
            <a:picLocks noChangeAspect="1"/>
          </p:cNvPicPr>
          <p:nvPr/>
        </p:nvPicPr>
        <p:blipFill>
          <a:blip r:embed="rId3"/>
          <a:stretch>
            <a:fillRect/>
          </a:stretch>
        </p:blipFill>
        <p:spPr>
          <a:xfrm>
            <a:off x="99000" y="6476989"/>
            <a:ext cx="1386960" cy="243861"/>
          </a:xfrm>
          <a:prstGeom prst="rect">
            <a:avLst/>
          </a:prstGeom>
        </p:spPr>
      </p:pic>
      <p:pic>
        <p:nvPicPr>
          <p:cNvPr id="1026" name="Picture 2" descr="House Edge Explained - How do casino margins work | Betting ...">
            <a:extLst>
              <a:ext uri="{FF2B5EF4-FFF2-40B4-BE49-F238E27FC236}">
                <a16:creationId xmlns:a16="http://schemas.microsoft.com/office/drawing/2014/main" id="{7BAE869F-7E6C-4983-A151-4AEACF00DC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 r="1" b="540"/>
          <a:stretch/>
        </p:blipFill>
        <p:spPr bwMode="auto">
          <a:xfrm>
            <a:off x="433633" y="1418024"/>
            <a:ext cx="5184742" cy="505896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68202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E097435-3DD6-4505-B688-FA1AB324E6A1}"/>
              </a:ext>
            </a:extLst>
          </p:cNvPr>
          <p:cNvSpPr/>
          <p:nvPr/>
        </p:nvSpPr>
        <p:spPr>
          <a:xfrm>
            <a:off x="368981" y="3424541"/>
            <a:ext cx="5727019" cy="3093219"/>
          </a:xfrm>
          <a:prstGeom prst="ellipse">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553451" y="1257829"/>
            <a:ext cx="5269568"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553451" y="3234762"/>
            <a:ext cx="5269568" cy="2896625"/>
          </a:xfrm>
        </p:spPr>
        <p:txBody>
          <a:bodyPr>
            <a:normAutofit/>
          </a:bodyPr>
          <a:lstStyle/>
          <a:p>
            <a:r>
              <a:rPr lang="en-GB">
                <a:solidFill>
                  <a:schemeClr val="tx1"/>
                </a:solidFill>
              </a:rPr>
              <a:t>Is there such a thing as luck in gambling and what is meant by the house always wins or the house edge? Design and carry out a coin toss to test the rules of probability. Record the rules of play and analyse the odds of different outcomes.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9 / LESSON 4</a:t>
            </a:r>
          </a:p>
        </p:txBody>
      </p:sp>
      <p:pic>
        <p:nvPicPr>
          <p:cNvPr id="3" name="Picture 2" descr="A picture containing toy&#10;&#10;Description automatically generated">
            <a:extLst>
              <a:ext uri="{FF2B5EF4-FFF2-40B4-BE49-F238E27FC236}">
                <a16:creationId xmlns:a16="http://schemas.microsoft.com/office/drawing/2014/main" id="{4F67351F-90BC-4CF4-9FDB-885C4151C2ED}"/>
              </a:ext>
            </a:extLst>
          </p:cNvPr>
          <p:cNvPicPr>
            <a:picLocks noChangeAspect="1"/>
          </p:cNvPicPr>
          <p:nvPr/>
        </p:nvPicPr>
        <p:blipFill rotWithShape="1">
          <a:blip r:embed="rId3">
            <a:extLst>
              <a:ext uri="{28A0092B-C50C-407E-A947-70E740481C1C}">
                <a14:useLocalDpi xmlns:a14="http://schemas.microsoft.com/office/drawing/2010/main" val="0"/>
              </a:ext>
            </a:extLst>
          </a:blip>
          <a:srcRect l="7950" t="12093" r="7571" b="5891"/>
          <a:stretch/>
        </p:blipFill>
        <p:spPr>
          <a:xfrm>
            <a:off x="196323" y="627322"/>
            <a:ext cx="6067348" cy="5890438"/>
          </a:xfrm>
          <a:prstGeom prst="rect">
            <a:avLst/>
          </a:prstGeom>
        </p:spPr>
      </p:pic>
    </p:spTree>
    <p:custDataLst>
      <p:tags r:id="rId1"/>
    </p:custDataLst>
    <p:extLst>
      <p:ext uri="{BB962C8B-B14F-4D97-AF65-F5344CB8AC3E}">
        <p14:creationId xmlns:p14="http://schemas.microsoft.com/office/powerpoint/2010/main" val="441456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786014" cy="3989817"/>
          </a:xfrm>
        </p:spPr>
        <p:txBody>
          <a:bodyPr>
            <a:normAutofit/>
          </a:bodyPr>
          <a:lstStyle/>
          <a:p>
            <a:pPr lvl="0"/>
            <a:r>
              <a:rPr lang="en-GB" sz="2400"/>
              <a:t>To understand the rules of probability</a:t>
            </a:r>
          </a:p>
          <a:p>
            <a:pPr lvl="0"/>
            <a:r>
              <a:rPr lang="en-GB" sz="2400"/>
              <a:t>To understand how probability relates to gambling</a:t>
            </a:r>
          </a:p>
          <a:p>
            <a:pPr lvl="0"/>
            <a:r>
              <a:rPr lang="en-GB" sz="2400"/>
              <a:t>To be able to test the rules of probability and analyse findings</a:t>
            </a:r>
          </a:p>
          <a:p>
            <a:pPr lvl="0"/>
            <a:r>
              <a:rPr lang="en-GB" sz="2400"/>
              <a:t>To identify gambling related harm</a:t>
            </a:r>
          </a:p>
          <a:p>
            <a:pPr lvl="0"/>
            <a:r>
              <a:rPr lang="en-GB" sz="2400"/>
              <a:t>To be able to research topics and share information in a suitable manner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4</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47247" y="811496"/>
            <a:ext cx="4895784" cy="5218600"/>
          </a:xfrm>
          <a:prstGeom prst="rect">
            <a:avLst/>
          </a:prstGeom>
        </p:spPr>
      </p:pic>
    </p:spTree>
    <p:custDataLst>
      <p:tags r:id="rId1"/>
    </p:custDataLst>
    <p:extLst>
      <p:ext uri="{BB962C8B-B14F-4D97-AF65-F5344CB8AC3E}">
        <p14:creationId xmlns:p14="http://schemas.microsoft.com/office/powerpoint/2010/main" val="34353683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a:r>
              <a:rPr lang="en-GB" sz="2400"/>
              <a:t>I understand what is meant by probability and luck</a:t>
            </a:r>
          </a:p>
          <a:p>
            <a:pPr lvl="0"/>
            <a:r>
              <a:rPr lang="en-GB" sz="2400"/>
              <a:t>I understand how probability relates to gambling</a:t>
            </a:r>
          </a:p>
          <a:p>
            <a:pPr lvl="0"/>
            <a:r>
              <a:rPr lang="en-GB" sz="2400"/>
              <a:t>I can test the rules of probability and analyse my findings</a:t>
            </a:r>
          </a:p>
          <a:p>
            <a:pPr lvl="0"/>
            <a:r>
              <a:rPr lang="en-GB" sz="2400"/>
              <a:t>I can identify gambling related harm</a:t>
            </a:r>
          </a:p>
          <a:p>
            <a:pPr lvl="0"/>
            <a:r>
              <a:rPr lang="en-GB" sz="2400"/>
              <a:t>I can research topics and share information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4</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3663" y="1814052"/>
            <a:ext cx="4668337" cy="4286709"/>
          </a:xfrm>
          <a:prstGeom prst="rect">
            <a:avLst/>
          </a:prstGeom>
        </p:spPr>
      </p:pic>
    </p:spTree>
    <p:custDataLst>
      <p:tags r:id="rId1"/>
    </p:custDataLst>
    <p:extLst>
      <p:ext uri="{BB962C8B-B14F-4D97-AF65-F5344CB8AC3E}">
        <p14:creationId xmlns:p14="http://schemas.microsoft.com/office/powerpoint/2010/main" val="36713451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5A07945-B89F-45F6-B87D-3B93FD94A589}"/>
              </a:ext>
            </a:extLst>
          </p:cNvPr>
          <p:cNvGrpSpPr/>
          <p:nvPr/>
        </p:nvGrpSpPr>
        <p:grpSpPr>
          <a:xfrm>
            <a:off x="248965" y="1646470"/>
            <a:ext cx="11694068" cy="4433589"/>
            <a:chOff x="0" y="1634161"/>
            <a:chExt cx="7948246" cy="4433589"/>
          </a:xfrm>
        </p:grpSpPr>
        <p:sp>
          <p:nvSpPr>
            <p:cNvPr id="9" name="Rectangle 8">
              <a:extLst>
                <a:ext uri="{FF2B5EF4-FFF2-40B4-BE49-F238E27FC236}">
                  <a16:creationId xmlns:a16="http://schemas.microsoft.com/office/drawing/2014/main" id="{D7B2F09A-1725-4A86-AC2F-C53FD972AF6D}"/>
                </a:ext>
              </a:extLst>
            </p:cNvPr>
            <p:cNvSpPr/>
            <p:nvPr/>
          </p:nvSpPr>
          <p:spPr>
            <a:xfrm>
              <a:off x="0" y="1634161"/>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611042F-F0A1-43F4-9EED-1EAA79D460EF}"/>
                </a:ext>
              </a:extLst>
            </p:cNvPr>
            <p:cNvSpPr/>
            <p:nvPr/>
          </p:nvSpPr>
          <p:spPr>
            <a:xfrm>
              <a:off x="0" y="2009087"/>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245504-65F1-462C-9732-363DF0138C15}"/>
                </a:ext>
              </a:extLst>
            </p:cNvPr>
            <p:cNvSpPr/>
            <p:nvPr/>
          </p:nvSpPr>
          <p:spPr>
            <a:xfrm>
              <a:off x="0" y="2384013"/>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7D5B443-CF03-4C35-832A-BA627770B5AE}"/>
                </a:ext>
              </a:extLst>
            </p:cNvPr>
            <p:cNvSpPr/>
            <p:nvPr/>
          </p:nvSpPr>
          <p:spPr>
            <a:xfrm>
              <a:off x="0" y="2758939"/>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A1ED6B8-73A3-445E-8E75-88E70CAB3281}"/>
                </a:ext>
              </a:extLst>
            </p:cNvPr>
            <p:cNvSpPr/>
            <p:nvPr/>
          </p:nvSpPr>
          <p:spPr>
            <a:xfrm>
              <a:off x="0" y="3133865"/>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E1148BD-F57E-438D-9B72-B1B26C05B7A2}"/>
                </a:ext>
              </a:extLst>
            </p:cNvPr>
            <p:cNvSpPr/>
            <p:nvPr/>
          </p:nvSpPr>
          <p:spPr>
            <a:xfrm>
              <a:off x="0" y="3508791"/>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A1F6ED4-18F1-4DA1-9FD8-3DCB0B0B96DE}"/>
                </a:ext>
              </a:extLst>
            </p:cNvPr>
            <p:cNvSpPr/>
            <p:nvPr/>
          </p:nvSpPr>
          <p:spPr>
            <a:xfrm>
              <a:off x="0" y="3883717"/>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E27481C-F12B-4770-A9DB-38CD81417851}"/>
                </a:ext>
              </a:extLst>
            </p:cNvPr>
            <p:cNvSpPr/>
            <p:nvPr/>
          </p:nvSpPr>
          <p:spPr>
            <a:xfrm>
              <a:off x="0" y="4258643"/>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E9DFE3D-4798-4AAC-BE70-BDCB30197CB9}"/>
                </a:ext>
              </a:extLst>
            </p:cNvPr>
            <p:cNvSpPr/>
            <p:nvPr/>
          </p:nvSpPr>
          <p:spPr>
            <a:xfrm>
              <a:off x="0" y="4633569"/>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22046A3-4AC8-456D-AAB4-C38EE22043C2}"/>
                </a:ext>
              </a:extLst>
            </p:cNvPr>
            <p:cNvSpPr/>
            <p:nvPr/>
          </p:nvSpPr>
          <p:spPr>
            <a:xfrm>
              <a:off x="0" y="5008495"/>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1F133B0-1110-4E15-A917-F2B4AA2D4DD5}"/>
                </a:ext>
              </a:extLst>
            </p:cNvPr>
            <p:cNvSpPr/>
            <p:nvPr/>
          </p:nvSpPr>
          <p:spPr>
            <a:xfrm>
              <a:off x="0" y="5383421"/>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2E90A51-6D1D-464F-92EB-C67D48A927B5}"/>
                </a:ext>
              </a:extLst>
            </p:cNvPr>
            <p:cNvSpPr/>
            <p:nvPr/>
          </p:nvSpPr>
          <p:spPr>
            <a:xfrm>
              <a:off x="0" y="5758348"/>
              <a:ext cx="7948246" cy="30940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gr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STAND UP IF…</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4</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634161"/>
            <a:ext cx="7847898" cy="4545413"/>
          </a:xfrm>
        </p:spPr>
        <p:txBody>
          <a:bodyPr vert="horz" lIns="91440" tIns="45720" rIns="91440" bIns="45720" rtlCol="0" anchor="t">
            <a:noAutofit/>
          </a:bodyPr>
          <a:lstStyle/>
          <a:p>
            <a:pPr marL="0" lvl="0" indent="0">
              <a:buClr>
                <a:schemeClr val="bg1"/>
              </a:buClr>
              <a:buNone/>
            </a:pPr>
            <a:r>
              <a:rPr lang="en-GB">
                <a:solidFill>
                  <a:schemeClr val="bg1"/>
                </a:solidFill>
              </a:rPr>
              <a:t>If you have ever placed a bet</a:t>
            </a:r>
          </a:p>
          <a:p>
            <a:pPr marL="0" lvl="0" indent="0">
              <a:buClr>
                <a:schemeClr val="bg1"/>
              </a:buClr>
              <a:buNone/>
            </a:pPr>
            <a:r>
              <a:rPr lang="en-GB">
                <a:solidFill>
                  <a:schemeClr val="bg1"/>
                </a:solidFill>
              </a:rPr>
              <a:t>If you have ever played a game of cards or a board game for money</a:t>
            </a:r>
            <a:endParaRPr lang="en-GB">
              <a:solidFill>
                <a:schemeClr val="bg1"/>
              </a:solidFill>
              <a:cs typeface="Calibri"/>
            </a:endParaRPr>
          </a:p>
          <a:p>
            <a:pPr marL="0" lvl="0" indent="0">
              <a:buClr>
                <a:schemeClr val="bg1"/>
              </a:buClr>
              <a:buNone/>
            </a:pPr>
            <a:r>
              <a:rPr lang="en-GB">
                <a:solidFill>
                  <a:schemeClr val="bg1"/>
                </a:solidFill>
              </a:rPr>
              <a:t>If you have ever played a game such as penny up/coin toss/pitch and toss</a:t>
            </a:r>
            <a:endParaRPr lang="en-GB">
              <a:solidFill>
                <a:schemeClr val="bg1"/>
              </a:solidFill>
              <a:cs typeface="Calibri"/>
            </a:endParaRPr>
          </a:p>
          <a:p>
            <a:pPr marL="0" lvl="0" indent="0">
              <a:buClr>
                <a:schemeClr val="bg1"/>
              </a:buClr>
              <a:buNone/>
            </a:pPr>
            <a:r>
              <a:rPr lang="en-GB">
                <a:solidFill>
                  <a:schemeClr val="bg1"/>
                </a:solidFill>
              </a:rPr>
              <a:t>If there’s a betting shop near your home</a:t>
            </a:r>
          </a:p>
          <a:p>
            <a:pPr marL="0" lvl="0" indent="0">
              <a:buClr>
                <a:schemeClr val="bg1"/>
              </a:buClr>
              <a:buNone/>
            </a:pPr>
            <a:r>
              <a:rPr lang="en-GB">
                <a:solidFill>
                  <a:schemeClr val="bg1"/>
                </a:solidFill>
              </a:rPr>
              <a:t>If you’ve ever chosen numbers for a family member on the lottery</a:t>
            </a:r>
            <a:endParaRPr lang="en-GB">
              <a:solidFill>
                <a:schemeClr val="bg1"/>
              </a:solidFill>
              <a:cs typeface="Calibri"/>
            </a:endParaRPr>
          </a:p>
          <a:p>
            <a:pPr marL="0" lvl="0" indent="0">
              <a:buClr>
                <a:schemeClr val="bg1"/>
              </a:buClr>
              <a:buNone/>
            </a:pPr>
            <a:r>
              <a:rPr lang="en-GB">
                <a:solidFill>
                  <a:schemeClr val="bg1"/>
                </a:solidFill>
              </a:rPr>
              <a:t>If you’ve ever picked a horse on a horse racing event</a:t>
            </a:r>
            <a:endParaRPr lang="en-GB">
              <a:solidFill>
                <a:schemeClr val="bg1"/>
              </a:solidFill>
              <a:cs typeface="Calibri"/>
            </a:endParaRPr>
          </a:p>
          <a:p>
            <a:pPr marL="0" lvl="0" indent="0">
              <a:buClr>
                <a:schemeClr val="bg1"/>
              </a:buClr>
              <a:buNone/>
            </a:pPr>
            <a:r>
              <a:rPr lang="en-GB">
                <a:solidFill>
                  <a:schemeClr val="bg1"/>
                </a:solidFill>
              </a:rPr>
              <a:t>If you can identify two examples of gambling related harm</a:t>
            </a:r>
          </a:p>
          <a:p>
            <a:pPr marL="0" lvl="0" indent="0">
              <a:buClr>
                <a:schemeClr val="bg1"/>
              </a:buClr>
              <a:buNone/>
            </a:pPr>
            <a:r>
              <a:rPr lang="en-GB">
                <a:solidFill>
                  <a:schemeClr val="bg1"/>
                </a:solidFill>
              </a:rPr>
              <a:t>If you can provide an example of how gambling might affect mental health</a:t>
            </a:r>
            <a:endParaRPr lang="en-GB">
              <a:solidFill>
                <a:schemeClr val="bg1"/>
              </a:solidFill>
              <a:cs typeface="Calibri"/>
            </a:endParaRPr>
          </a:p>
          <a:p>
            <a:pPr marL="0" lvl="0" indent="0">
              <a:buClr>
                <a:schemeClr val="bg1"/>
              </a:buClr>
              <a:buNone/>
            </a:pPr>
            <a:r>
              <a:rPr lang="en-GB">
                <a:solidFill>
                  <a:schemeClr val="bg1"/>
                </a:solidFill>
              </a:rPr>
              <a:t>If you can give an example of where to get help</a:t>
            </a:r>
          </a:p>
          <a:p>
            <a:pPr marL="0" lvl="0" indent="0">
              <a:buClr>
                <a:schemeClr val="bg1"/>
              </a:buClr>
              <a:buNone/>
            </a:pPr>
            <a:r>
              <a:rPr lang="en-GB">
                <a:solidFill>
                  <a:schemeClr val="bg1"/>
                </a:solidFill>
              </a:rPr>
              <a:t>If you know what is meant by the house edge</a:t>
            </a:r>
          </a:p>
          <a:p>
            <a:pPr marL="0" lvl="0" indent="0">
              <a:buClr>
                <a:schemeClr val="bg1"/>
              </a:buClr>
              <a:buNone/>
            </a:pPr>
            <a:r>
              <a:rPr lang="en-GB">
                <a:solidFill>
                  <a:schemeClr val="bg1"/>
                </a:solidFill>
              </a:rPr>
              <a:t>If you know what is meant by luck</a:t>
            </a:r>
          </a:p>
          <a:p>
            <a:pPr marL="0" lvl="0" indent="0">
              <a:buClr>
                <a:schemeClr val="bg1"/>
              </a:buClr>
              <a:buNone/>
            </a:pPr>
            <a:r>
              <a:rPr lang="en-GB">
                <a:solidFill>
                  <a:schemeClr val="bg1"/>
                </a:solidFill>
              </a:rPr>
              <a:t>If you know what is meant by probability</a:t>
            </a:r>
          </a:p>
        </p:txBody>
      </p:sp>
    </p:spTree>
    <p:custDataLst>
      <p:tags r:id="rId1"/>
    </p:custDataLst>
    <p:extLst>
      <p:ext uri="{BB962C8B-B14F-4D97-AF65-F5344CB8AC3E}">
        <p14:creationId xmlns:p14="http://schemas.microsoft.com/office/powerpoint/2010/main" val="13361953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70EAD2-50CB-4A0E-8490-39144884F79A}"/>
              </a:ext>
            </a:extLst>
          </p:cNvPr>
          <p:cNvSpPr/>
          <p:nvPr/>
        </p:nvSpPr>
        <p:spPr>
          <a:xfrm>
            <a:off x="6180383" y="1729819"/>
            <a:ext cx="5651061" cy="4213781"/>
          </a:xfrm>
          <a:prstGeom prst="rect">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automatically generated">
            <a:extLst>
              <a:ext uri="{FF2B5EF4-FFF2-40B4-BE49-F238E27FC236}">
                <a16:creationId xmlns:a16="http://schemas.microsoft.com/office/drawing/2014/main" id="{4D2716BB-DF1C-4C9E-89FF-76DF26DA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189" y="2531326"/>
            <a:ext cx="3412273" cy="3412273"/>
          </a:xfrm>
          <a:prstGeom prst="rect">
            <a:avLst/>
          </a:prstGeom>
        </p:spPr>
      </p:pic>
      <p:sp>
        <p:nvSpPr>
          <p:cNvPr id="2" name="Rectangle 1">
            <a:extLst>
              <a:ext uri="{FF2B5EF4-FFF2-40B4-BE49-F238E27FC236}">
                <a16:creationId xmlns:a16="http://schemas.microsoft.com/office/drawing/2014/main" id="{A2CF83E5-A2A4-4F0C-9B1B-1217CA010261}"/>
              </a:ext>
            </a:extLst>
          </p:cNvPr>
          <p:cNvSpPr/>
          <p:nvPr/>
        </p:nvSpPr>
        <p:spPr>
          <a:xfrm>
            <a:off x="334537" y="1729819"/>
            <a:ext cx="5651061" cy="4213781"/>
          </a:xfrm>
          <a:prstGeom prst="rect">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HOUSE EDGE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4</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334537" y="1830180"/>
            <a:ext cx="5651061" cy="3757167"/>
          </a:xfrm>
        </p:spPr>
        <p:txBody>
          <a:bodyPr>
            <a:noAutofit/>
          </a:bodyPr>
          <a:lstStyle/>
          <a:p>
            <a:pPr marL="0" indent="0">
              <a:buNone/>
            </a:pPr>
            <a:r>
              <a:rPr lang="en-GB" sz="2800" b="1">
                <a:solidFill>
                  <a:schemeClr val="accent2"/>
                </a:solidFill>
              </a:rPr>
              <a:t>Task 1: </a:t>
            </a:r>
            <a:r>
              <a:rPr lang="en-GB" sz="2800" b="1"/>
              <a:t>Probability matching cards</a:t>
            </a:r>
            <a:endParaRPr lang="en-GB" sz="2800"/>
          </a:p>
        </p:txBody>
      </p:sp>
      <p:sp>
        <p:nvSpPr>
          <p:cNvPr id="9" name="Content Placeholder 5">
            <a:extLst>
              <a:ext uri="{FF2B5EF4-FFF2-40B4-BE49-F238E27FC236}">
                <a16:creationId xmlns:a16="http://schemas.microsoft.com/office/drawing/2014/main" id="{7D4F34DB-B5EB-4872-9B42-8353EC10B56B}"/>
              </a:ext>
            </a:extLst>
          </p:cNvPr>
          <p:cNvSpPr txBox="1">
            <a:spLocks/>
          </p:cNvSpPr>
          <p:nvPr/>
        </p:nvSpPr>
        <p:spPr>
          <a:xfrm>
            <a:off x="6180382" y="1830180"/>
            <a:ext cx="5651061" cy="37571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b="1">
                <a:solidFill>
                  <a:schemeClr val="accent2"/>
                </a:solidFill>
              </a:rPr>
              <a:t>Task 2: </a:t>
            </a:r>
            <a:r>
              <a:rPr lang="en-GB" sz="2800" b="1"/>
              <a:t>Coin toss / Card game</a:t>
            </a:r>
            <a:endParaRPr lang="en-GB" sz="2800"/>
          </a:p>
          <a:p>
            <a:r>
              <a:rPr lang="en-GB" sz="2000"/>
              <a:t>Working in small groups, </a:t>
            </a:r>
            <a:br>
              <a:rPr lang="en-GB" sz="2000"/>
            </a:br>
            <a:r>
              <a:rPr lang="en-GB" sz="2000"/>
              <a:t>conduct a coin toss </a:t>
            </a:r>
            <a:br>
              <a:rPr lang="en-GB" sz="2000"/>
            </a:br>
            <a:r>
              <a:rPr lang="en-GB" sz="2000"/>
              <a:t>game or a card game </a:t>
            </a:r>
            <a:br>
              <a:rPr lang="en-GB" sz="2000"/>
            </a:br>
            <a:r>
              <a:rPr lang="en-GB" sz="2000"/>
              <a:t>to test the rules of </a:t>
            </a:r>
            <a:br>
              <a:rPr lang="en-GB" sz="2000"/>
            </a:br>
            <a:r>
              <a:rPr lang="en-GB" sz="2000"/>
              <a:t>probability. Explore </a:t>
            </a:r>
            <a:br>
              <a:rPr lang="en-GB" sz="2000"/>
            </a:br>
            <a:r>
              <a:rPr lang="en-GB" sz="2000"/>
              <a:t>the likelihood of a </a:t>
            </a:r>
            <a:br>
              <a:rPr lang="en-GB" sz="2000"/>
            </a:br>
            <a:r>
              <a:rPr lang="en-GB" sz="2000"/>
              <a:t>variety of outcomes. </a:t>
            </a:r>
            <a:br>
              <a:rPr lang="en-GB" sz="2000"/>
            </a:br>
            <a:r>
              <a:rPr lang="en-GB" sz="2000"/>
              <a:t>e.g. calling a head five </a:t>
            </a:r>
            <a:br>
              <a:rPr lang="en-GB" sz="2000"/>
            </a:br>
            <a:r>
              <a:rPr lang="en-GB" sz="2000"/>
              <a:t>times in a row, of </a:t>
            </a:r>
            <a:br>
              <a:rPr lang="en-GB" sz="2000"/>
            </a:br>
            <a:r>
              <a:rPr lang="en-GB" sz="2000"/>
              <a:t>getting head/tail </a:t>
            </a:r>
            <a:br>
              <a:rPr lang="en-GB" sz="2000"/>
            </a:br>
            <a:r>
              <a:rPr lang="en-GB" sz="2000"/>
              <a:t>consistently etc.</a:t>
            </a:r>
          </a:p>
        </p:txBody>
      </p:sp>
      <p:grpSp>
        <p:nvGrpSpPr>
          <p:cNvPr id="20" name="Group 19">
            <a:extLst>
              <a:ext uri="{FF2B5EF4-FFF2-40B4-BE49-F238E27FC236}">
                <a16:creationId xmlns:a16="http://schemas.microsoft.com/office/drawing/2014/main" id="{BF6441CD-1411-4692-A8AC-9E7CA9A4FFC3}"/>
              </a:ext>
            </a:extLst>
          </p:cNvPr>
          <p:cNvGrpSpPr/>
          <p:nvPr/>
        </p:nvGrpSpPr>
        <p:grpSpPr>
          <a:xfrm rot="20415825">
            <a:off x="940483" y="2648756"/>
            <a:ext cx="1483678" cy="2118732"/>
            <a:chOff x="1037063" y="2943922"/>
            <a:chExt cx="1851103" cy="2643425"/>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FE6EAC17-A32E-4B60-BA25-94A828D82CC5}"/>
                </a:ext>
              </a:extLst>
            </p:cNvPr>
            <p:cNvSpPr/>
            <p:nvPr/>
          </p:nvSpPr>
          <p:spPr>
            <a:xfrm>
              <a:off x="1037063" y="2943922"/>
              <a:ext cx="1851103" cy="264342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1EC534B-C733-424E-8630-0B238E6C752F}"/>
                </a:ext>
              </a:extLst>
            </p:cNvPr>
            <p:cNvSpPr/>
            <p:nvPr/>
          </p:nvSpPr>
          <p:spPr>
            <a:xfrm rot="18848275">
              <a:off x="1488687" y="3791707"/>
              <a:ext cx="947854" cy="94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FD2D086C-1143-4348-9419-1574CA57A27D}"/>
              </a:ext>
            </a:extLst>
          </p:cNvPr>
          <p:cNvGrpSpPr/>
          <p:nvPr/>
        </p:nvGrpSpPr>
        <p:grpSpPr>
          <a:xfrm rot="1794409">
            <a:off x="2904152" y="2689279"/>
            <a:ext cx="1483678" cy="2118732"/>
            <a:chOff x="3081015" y="2943922"/>
            <a:chExt cx="1851103" cy="2643425"/>
          </a:xfrm>
          <a:effectLst>
            <a:outerShdw blurRad="50800" dist="38100" dir="2700000" algn="tl" rotWithShape="0">
              <a:prstClr val="black">
                <a:alpha val="40000"/>
              </a:prstClr>
            </a:outerShdw>
          </a:effectLst>
        </p:grpSpPr>
        <p:sp>
          <p:nvSpPr>
            <p:cNvPr id="14" name="Rectangle: Rounded Corners 13">
              <a:extLst>
                <a:ext uri="{FF2B5EF4-FFF2-40B4-BE49-F238E27FC236}">
                  <a16:creationId xmlns:a16="http://schemas.microsoft.com/office/drawing/2014/main" id="{E610664A-1E34-4D31-818F-C42D8D78448C}"/>
                </a:ext>
              </a:extLst>
            </p:cNvPr>
            <p:cNvSpPr/>
            <p:nvPr/>
          </p:nvSpPr>
          <p:spPr>
            <a:xfrm>
              <a:off x="3081015" y="2943922"/>
              <a:ext cx="1851103" cy="264342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4E04AA7-AD36-4F7B-B689-97901DE2788E}"/>
                </a:ext>
              </a:extLst>
            </p:cNvPr>
            <p:cNvSpPr/>
            <p:nvPr/>
          </p:nvSpPr>
          <p:spPr>
            <a:xfrm>
              <a:off x="3376867" y="3635935"/>
              <a:ext cx="1259398" cy="12593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1098432D-16F3-403E-85CA-3E383FE056E8}"/>
              </a:ext>
            </a:extLst>
          </p:cNvPr>
          <p:cNvGrpSpPr/>
          <p:nvPr/>
        </p:nvGrpSpPr>
        <p:grpSpPr>
          <a:xfrm rot="661445">
            <a:off x="1934700" y="3035925"/>
            <a:ext cx="1483678" cy="2118732"/>
            <a:chOff x="5124967" y="2943922"/>
            <a:chExt cx="1851103" cy="2643425"/>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50E2EC2C-DA3D-4473-9C4E-F3B2A7CC9B57}"/>
                </a:ext>
              </a:extLst>
            </p:cNvPr>
            <p:cNvSpPr/>
            <p:nvPr/>
          </p:nvSpPr>
          <p:spPr>
            <a:xfrm>
              <a:off x="5124967" y="2943922"/>
              <a:ext cx="1851103" cy="264342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5A046D9D-BD77-4710-88B8-32250A55D183}"/>
                </a:ext>
              </a:extLst>
            </p:cNvPr>
            <p:cNvSpPr/>
            <p:nvPr/>
          </p:nvSpPr>
          <p:spPr>
            <a:xfrm>
              <a:off x="5434511" y="3649410"/>
              <a:ext cx="1251292" cy="10787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356EC29F-FA75-4C3C-B53B-B2D8ACCBA790}"/>
              </a:ext>
            </a:extLst>
          </p:cNvPr>
          <p:cNvGrpSpPr/>
          <p:nvPr/>
        </p:nvGrpSpPr>
        <p:grpSpPr>
          <a:xfrm>
            <a:off x="2879971" y="3568977"/>
            <a:ext cx="1483678" cy="2118732"/>
            <a:chOff x="1037063" y="2943922"/>
            <a:chExt cx="1851103" cy="2643425"/>
          </a:xfrm>
          <a:effectLst>
            <a:outerShdw blurRad="50800" dist="38100" dir="2700000" algn="tl" rotWithShape="0">
              <a:prstClr val="black">
                <a:alpha val="40000"/>
              </a:prstClr>
            </a:outerShdw>
          </a:effectLst>
        </p:grpSpPr>
        <p:sp>
          <p:nvSpPr>
            <p:cNvPr id="22" name="Rectangle: Rounded Corners 21">
              <a:extLst>
                <a:ext uri="{FF2B5EF4-FFF2-40B4-BE49-F238E27FC236}">
                  <a16:creationId xmlns:a16="http://schemas.microsoft.com/office/drawing/2014/main" id="{D33F78D4-3D6F-4214-A22C-F1403FAF8E6B}"/>
                </a:ext>
              </a:extLst>
            </p:cNvPr>
            <p:cNvSpPr/>
            <p:nvPr/>
          </p:nvSpPr>
          <p:spPr>
            <a:xfrm>
              <a:off x="1037063" y="2943922"/>
              <a:ext cx="1851103" cy="264342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2E4A97B-5585-4863-8CD2-941098324899}"/>
                </a:ext>
              </a:extLst>
            </p:cNvPr>
            <p:cNvSpPr/>
            <p:nvPr/>
          </p:nvSpPr>
          <p:spPr>
            <a:xfrm rot="18848275">
              <a:off x="1488687" y="3791707"/>
              <a:ext cx="947854" cy="94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ACF24543-F44A-4615-94C9-69B5F0B8894F}"/>
              </a:ext>
            </a:extLst>
          </p:cNvPr>
          <p:cNvGrpSpPr/>
          <p:nvPr/>
        </p:nvGrpSpPr>
        <p:grpSpPr>
          <a:xfrm rot="769619">
            <a:off x="4048897" y="3378424"/>
            <a:ext cx="1483678" cy="2118732"/>
            <a:chOff x="1037063" y="2943922"/>
            <a:chExt cx="1851103" cy="2643425"/>
          </a:xfrm>
          <a:effectLst>
            <a:outerShdw blurRad="50800" dist="38100" dir="2700000" algn="tl" rotWithShape="0">
              <a:prstClr val="black">
                <a:alpha val="40000"/>
              </a:prstClr>
            </a:outerShdw>
          </a:effectLst>
        </p:grpSpPr>
        <p:sp>
          <p:nvSpPr>
            <p:cNvPr id="25" name="Rectangle: Rounded Corners 24">
              <a:extLst>
                <a:ext uri="{FF2B5EF4-FFF2-40B4-BE49-F238E27FC236}">
                  <a16:creationId xmlns:a16="http://schemas.microsoft.com/office/drawing/2014/main" id="{80A724FD-1DBD-47B3-AFEA-F2071AC1095F}"/>
                </a:ext>
              </a:extLst>
            </p:cNvPr>
            <p:cNvSpPr/>
            <p:nvPr/>
          </p:nvSpPr>
          <p:spPr>
            <a:xfrm>
              <a:off x="1037063" y="2943922"/>
              <a:ext cx="1851103" cy="264342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91F0CA7-8485-4D87-A1BC-4FBCAAF92FA5}"/>
                </a:ext>
              </a:extLst>
            </p:cNvPr>
            <p:cNvSpPr/>
            <p:nvPr/>
          </p:nvSpPr>
          <p:spPr>
            <a:xfrm rot="18848275">
              <a:off x="1488687" y="3791707"/>
              <a:ext cx="947854" cy="947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41252372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HOW DOES PROBABILITY APPLY TO GAMBLING?</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4</a:t>
            </a:r>
          </a:p>
        </p:txBody>
      </p:sp>
      <p:graphicFrame>
        <p:nvGraphicFramePr>
          <p:cNvPr id="21" name="Content Placeholder 5">
            <a:extLst>
              <a:ext uri="{FF2B5EF4-FFF2-40B4-BE49-F238E27FC236}">
                <a16:creationId xmlns:a16="http://schemas.microsoft.com/office/drawing/2014/main" id="{D2CD1B41-5F4A-4607-B524-1B2FD16BD5CA}"/>
              </a:ext>
            </a:extLst>
          </p:cNvPr>
          <p:cNvGraphicFramePr>
            <a:graphicFrameLocks noGrp="1"/>
          </p:cNvGraphicFramePr>
          <p:nvPr>
            <p:ph idx="1"/>
            <p:extLst>
              <p:ext uri="{D42A27DB-BD31-4B8C-83A1-F6EECF244321}">
                <p14:modId xmlns:p14="http://schemas.microsoft.com/office/powerpoint/2010/main" val="2671472703"/>
              </p:ext>
            </p:extLst>
          </p:nvPr>
        </p:nvGraphicFramePr>
        <p:xfrm>
          <a:off x="382777" y="1550416"/>
          <a:ext cx="9296477" cy="375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hought Bubble: Cloud 11">
            <a:extLst>
              <a:ext uri="{FF2B5EF4-FFF2-40B4-BE49-F238E27FC236}">
                <a16:creationId xmlns:a16="http://schemas.microsoft.com/office/drawing/2014/main" id="{D7684F35-F4F5-4F95-9D69-C035BA6D2815}"/>
              </a:ext>
            </a:extLst>
          </p:cNvPr>
          <p:cNvSpPr/>
          <p:nvPr/>
        </p:nvSpPr>
        <p:spPr>
          <a:xfrm>
            <a:off x="7932862" y="3996144"/>
            <a:ext cx="3492783" cy="2148230"/>
          </a:xfrm>
          <a:prstGeom prst="cloudCallout">
            <a:avLst>
              <a:gd name="adj1" fmla="val -33604"/>
              <a:gd name="adj2" fmla="val 635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3764924D-2FBB-452D-853D-44D3131BBB05}"/>
              </a:ext>
            </a:extLst>
          </p:cNvPr>
          <p:cNvSpPr/>
          <p:nvPr/>
        </p:nvSpPr>
        <p:spPr>
          <a:xfrm>
            <a:off x="9048974" y="538418"/>
            <a:ext cx="2732049" cy="1806496"/>
          </a:xfrm>
          <a:prstGeom prst="wedgeEllipseCallout">
            <a:avLst>
              <a:gd name="adj1" fmla="val 28963"/>
              <a:gd name="adj2" fmla="val 668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hought Bubble: Cloud 13">
            <a:extLst>
              <a:ext uri="{FF2B5EF4-FFF2-40B4-BE49-F238E27FC236}">
                <a16:creationId xmlns:a16="http://schemas.microsoft.com/office/drawing/2014/main" id="{8A799248-0DF4-4201-B5FB-5699D1FFFB50}"/>
              </a:ext>
            </a:extLst>
          </p:cNvPr>
          <p:cNvSpPr/>
          <p:nvPr/>
        </p:nvSpPr>
        <p:spPr>
          <a:xfrm>
            <a:off x="9268974" y="2562414"/>
            <a:ext cx="2922329" cy="1797373"/>
          </a:xfrm>
          <a:prstGeom prst="cloudCallout">
            <a:avLst>
              <a:gd name="adj1" fmla="val 27450"/>
              <a:gd name="adj2" fmla="val 653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05218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DO THE RESULTS SHOW US?</a:t>
            </a:r>
          </a:p>
        </p:txBody>
      </p:sp>
      <p:graphicFrame>
        <p:nvGraphicFramePr>
          <p:cNvPr id="16" name="Content Placeholder 5">
            <a:extLst>
              <a:ext uri="{FF2B5EF4-FFF2-40B4-BE49-F238E27FC236}">
                <a16:creationId xmlns:a16="http://schemas.microsoft.com/office/drawing/2014/main" id="{63E62F47-D12A-4231-AD48-874F5D3A9294}"/>
              </a:ext>
            </a:extLst>
          </p:cNvPr>
          <p:cNvGraphicFramePr>
            <a:graphicFrameLocks noGrp="1"/>
          </p:cNvGraphicFramePr>
          <p:nvPr>
            <p:ph idx="1"/>
          </p:nvPr>
        </p:nvGraphicFramePr>
        <p:xfrm>
          <a:off x="5606143" y="2349343"/>
          <a:ext cx="6312588" cy="3492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8 / LESSON 1</a:t>
            </a:r>
          </a:p>
        </p:txBody>
      </p:sp>
      <p:pic>
        <p:nvPicPr>
          <p:cNvPr id="12" name="Picture 11" descr="A close up of a device&#10;&#10;Description automatically generated">
            <a:extLst>
              <a:ext uri="{FF2B5EF4-FFF2-40B4-BE49-F238E27FC236}">
                <a16:creationId xmlns:a16="http://schemas.microsoft.com/office/drawing/2014/main" id="{8EF121C9-A6E1-44BF-84FF-C303C821E6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564204"/>
            <a:ext cx="6707898" cy="6293796"/>
          </a:xfrm>
          <a:prstGeom prst="rect">
            <a:avLst/>
          </a:prstGeom>
        </p:spPr>
      </p:pic>
      <p:sp>
        <p:nvSpPr>
          <p:cNvPr id="2" name="TextBox 1">
            <a:extLst>
              <a:ext uri="{FF2B5EF4-FFF2-40B4-BE49-F238E27FC236}">
                <a16:creationId xmlns:a16="http://schemas.microsoft.com/office/drawing/2014/main" id="{478F93DF-3F9E-4EC1-AB6B-F297864AEA10}"/>
              </a:ext>
            </a:extLst>
          </p:cNvPr>
          <p:cNvSpPr txBox="1"/>
          <p:nvPr/>
        </p:nvSpPr>
        <p:spPr>
          <a:xfrm rot="819969">
            <a:off x="2682170" y="3012093"/>
            <a:ext cx="2395135" cy="230832"/>
          </a:xfrm>
          <a:prstGeom prst="rect">
            <a:avLst/>
          </a:prstGeom>
          <a:noFill/>
        </p:spPr>
        <p:txBody>
          <a:bodyPr wrap="square" rtlCol="0">
            <a:spAutoFit/>
          </a:bodyPr>
          <a:lstStyle/>
          <a:p>
            <a:r>
              <a:rPr lang="en-GB" sz="900"/>
              <a:t>Average time spent gaming</a:t>
            </a:r>
          </a:p>
        </p:txBody>
      </p:sp>
      <p:sp>
        <p:nvSpPr>
          <p:cNvPr id="13" name="TextBox 12">
            <a:extLst>
              <a:ext uri="{FF2B5EF4-FFF2-40B4-BE49-F238E27FC236}">
                <a16:creationId xmlns:a16="http://schemas.microsoft.com/office/drawing/2014/main" id="{7516152B-F54D-4351-A023-FFF7F85DD509}"/>
              </a:ext>
            </a:extLst>
          </p:cNvPr>
          <p:cNvSpPr txBox="1"/>
          <p:nvPr/>
        </p:nvSpPr>
        <p:spPr>
          <a:xfrm rot="819969">
            <a:off x="2610329" y="3377257"/>
            <a:ext cx="2395135" cy="230832"/>
          </a:xfrm>
          <a:prstGeom prst="rect">
            <a:avLst/>
          </a:prstGeom>
          <a:noFill/>
        </p:spPr>
        <p:txBody>
          <a:bodyPr wrap="square" rtlCol="0">
            <a:spAutoFit/>
          </a:bodyPr>
          <a:lstStyle/>
          <a:p>
            <a:r>
              <a:rPr lang="en-GB" sz="900"/>
              <a:t>Is this balanced with non-gaming?</a:t>
            </a:r>
          </a:p>
        </p:txBody>
      </p:sp>
      <p:sp>
        <p:nvSpPr>
          <p:cNvPr id="14" name="TextBox 13">
            <a:extLst>
              <a:ext uri="{FF2B5EF4-FFF2-40B4-BE49-F238E27FC236}">
                <a16:creationId xmlns:a16="http://schemas.microsoft.com/office/drawing/2014/main" id="{C202E06D-78D4-4254-942D-BD7C088F95B6}"/>
              </a:ext>
            </a:extLst>
          </p:cNvPr>
          <p:cNvSpPr txBox="1"/>
          <p:nvPr/>
        </p:nvSpPr>
        <p:spPr>
          <a:xfrm rot="819969">
            <a:off x="2523240" y="3750559"/>
            <a:ext cx="2395135" cy="230832"/>
          </a:xfrm>
          <a:prstGeom prst="rect">
            <a:avLst/>
          </a:prstGeom>
          <a:noFill/>
        </p:spPr>
        <p:txBody>
          <a:bodyPr wrap="square" rtlCol="0">
            <a:spAutoFit/>
          </a:bodyPr>
          <a:lstStyle/>
          <a:p>
            <a:r>
              <a:rPr lang="en-GB" sz="900"/>
              <a:t>How can we determine this?</a:t>
            </a:r>
          </a:p>
        </p:txBody>
      </p:sp>
    </p:spTree>
    <p:custDataLst>
      <p:tags r:id="rId1"/>
    </p:custDataLst>
    <p:extLst>
      <p:ext uri="{BB962C8B-B14F-4D97-AF65-F5344CB8AC3E}">
        <p14:creationId xmlns:p14="http://schemas.microsoft.com/office/powerpoint/2010/main" val="27246352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1998483"/>
            <a:ext cx="11669764" cy="4178480"/>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9FC7069-D744-403C-BFFA-80E098ECF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E70C5913-69DC-47E6-8077-30EFBA3E6A7B}"/>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40455313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6495068" y="1783959"/>
            <a:ext cx="5056852" cy="2889114"/>
          </a:xfrm>
        </p:spPr>
        <p:txBody>
          <a:bodyPr anchor="b">
            <a:normAutofit/>
          </a:bodyPr>
          <a:lstStyle/>
          <a:p>
            <a:pPr algn="l"/>
            <a:r>
              <a:rPr lang="en-GB" sz="5400">
                <a:solidFill>
                  <a:srgbClr val="FF0000"/>
                </a:solidFill>
              </a:rPr>
              <a:t>GAMBLING, MONEY &amp; DEBT</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6601906" y="4750893"/>
            <a:ext cx="4950011" cy="1147863"/>
          </a:xfrm>
        </p:spPr>
        <p:txBody>
          <a:bodyPr anchor="t">
            <a:normAutofit/>
          </a:bodyPr>
          <a:lstStyle/>
          <a:p>
            <a:pPr algn="l"/>
            <a:r>
              <a:rPr lang="en-GB" sz="2000">
                <a:solidFill>
                  <a:srgbClr val="FF0000"/>
                </a:solidFill>
              </a:rPr>
              <a:t>YEAR 9 / LESSON 5</a:t>
            </a:r>
          </a:p>
        </p:txBody>
      </p:sp>
      <p:pic>
        <p:nvPicPr>
          <p:cNvPr id="1028" name="Picture 4" descr="💰 Money Bag Emoji">
            <a:extLst>
              <a:ext uri="{FF2B5EF4-FFF2-40B4-BE49-F238E27FC236}">
                <a16:creationId xmlns:a16="http://schemas.microsoft.com/office/drawing/2014/main" id="{7AF39190-36CB-4B7B-B2A3-DA0B7345C3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6" r="1" b="1"/>
          <a:stretch/>
        </p:blipFill>
        <p:spPr bwMode="auto">
          <a:xfrm>
            <a:off x="2" y="1403516"/>
            <a:ext cx="5590094" cy="545448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B517C0-654B-44DD-9C9C-D86B9A16CA6C}"/>
              </a:ext>
            </a:extLst>
          </p:cNvPr>
          <p:cNvPicPr>
            <a:picLocks noChangeAspect="1"/>
          </p:cNvPicPr>
          <p:nvPr/>
        </p:nvPicPr>
        <p:blipFill>
          <a:blip r:embed="rId4"/>
          <a:stretch>
            <a:fillRect/>
          </a:stretch>
        </p:blipFill>
        <p:spPr>
          <a:xfrm>
            <a:off x="0" y="6614139"/>
            <a:ext cx="1386960" cy="243861"/>
          </a:xfrm>
          <a:prstGeom prst="rect">
            <a:avLst/>
          </a:prstGeom>
        </p:spPr>
      </p:pic>
    </p:spTree>
    <p:custDataLst>
      <p:tags r:id="rId1"/>
    </p:custDataLst>
    <p:extLst>
      <p:ext uri="{BB962C8B-B14F-4D97-AF65-F5344CB8AC3E}">
        <p14:creationId xmlns:p14="http://schemas.microsoft.com/office/powerpoint/2010/main" val="24270719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F98E09E-097E-493E-8B9A-56C7E85F2771}"/>
              </a:ext>
            </a:extLst>
          </p:cNvPr>
          <p:cNvSpPr/>
          <p:nvPr/>
        </p:nvSpPr>
        <p:spPr>
          <a:xfrm>
            <a:off x="3987209" y="4795283"/>
            <a:ext cx="3423684" cy="1741497"/>
          </a:xfrm>
          <a:prstGeom prst="ellipse">
            <a:avLst/>
          </a:prstGeom>
          <a:solidFill>
            <a:schemeClr val="accent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8BE438D-33DA-4660-A581-2449DCB8B6DE}"/>
              </a:ext>
            </a:extLst>
          </p:cNvPr>
          <p:cNvSpPr/>
          <p:nvPr/>
        </p:nvSpPr>
        <p:spPr>
          <a:xfrm>
            <a:off x="248967" y="2441191"/>
            <a:ext cx="6628201" cy="3943190"/>
          </a:xfrm>
          <a:prstGeom prst="ellipse">
            <a:avLst/>
          </a:prstGeom>
          <a:solidFill>
            <a:schemeClr val="accent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759781" y="895396"/>
            <a:ext cx="4991231"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759781" y="2872330"/>
            <a:ext cx="4991231" cy="2127688"/>
          </a:xfrm>
        </p:spPr>
        <p:txBody>
          <a:bodyPr>
            <a:normAutofit/>
          </a:bodyPr>
          <a:lstStyle/>
          <a:p>
            <a:r>
              <a:rPr lang="en-GB">
                <a:solidFill>
                  <a:schemeClr val="tx1"/>
                </a:solidFill>
              </a:rPr>
              <a:t>How much money does the online gambling market make each year? Investigate.</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9 / LESSON 5</a:t>
            </a:r>
          </a:p>
        </p:txBody>
      </p:sp>
      <p:pic>
        <p:nvPicPr>
          <p:cNvPr id="3" name="Picture 2" descr="A picture containing table, indoor, sitting, cup&#10;&#10;Description automatically generated">
            <a:extLst>
              <a:ext uri="{FF2B5EF4-FFF2-40B4-BE49-F238E27FC236}">
                <a16:creationId xmlns:a16="http://schemas.microsoft.com/office/drawing/2014/main" id="{83ED322F-19E5-4FA6-9827-61AB8F652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79" y="1043115"/>
            <a:ext cx="5793550" cy="5341266"/>
          </a:xfrm>
          <a:prstGeom prst="rect">
            <a:avLst/>
          </a:prstGeom>
        </p:spPr>
      </p:pic>
      <p:pic>
        <p:nvPicPr>
          <p:cNvPr id="5" name="Picture 4" descr="A picture containing room, cake, birthday, table&#10;&#10;Description automatically generated">
            <a:extLst>
              <a:ext uri="{FF2B5EF4-FFF2-40B4-BE49-F238E27FC236}">
                <a16:creationId xmlns:a16="http://schemas.microsoft.com/office/drawing/2014/main" id="{48B8D326-68E4-41D3-A1F1-68D91E12CC56}"/>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075195" y="3645655"/>
            <a:ext cx="3158942" cy="3054485"/>
          </a:xfrm>
          <a:prstGeom prst="rect">
            <a:avLst/>
          </a:prstGeom>
        </p:spPr>
      </p:pic>
    </p:spTree>
    <p:custDataLst>
      <p:tags r:id="rId1"/>
    </p:custDataLst>
    <p:extLst>
      <p:ext uri="{BB962C8B-B14F-4D97-AF65-F5344CB8AC3E}">
        <p14:creationId xmlns:p14="http://schemas.microsoft.com/office/powerpoint/2010/main" val="2647768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6959907" cy="3989817"/>
          </a:xfrm>
        </p:spPr>
        <p:txBody>
          <a:bodyPr>
            <a:normAutofit/>
          </a:bodyPr>
          <a:lstStyle/>
          <a:p>
            <a:pPr lvl="0"/>
            <a:r>
              <a:rPr lang="en-GB" sz="2400"/>
              <a:t>To understand how the gambling industry works</a:t>
            </a:r>
          </a:p>
          <a:p>
            <a:pPr lvl="0"/>
            <a:r>
              <a:rPr lang="en-GB" sz="2400"/>
              <a:t>To understand the financial risks of gambling</a:t>
            </a:r>
          </a:p>
          <a:p>
            <a:pPr lvl="0"/>
            <a:r>
              <a:rPr lang="en-GB" sz="2400"/>
              <a:t>To be able to research topics and share information in a suitable manner</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sp>
        <p:nvSpPr>
          <p:cNvPr id="9" name="Rectangle 8">
            <a:extLst>
              <a:ext uri="{FF2B5EF4-FFF2-40B4-BE49-F238E27FC236}">
                <a16:creationId xmlns:a16="http://schemas.microsoft.com/office/drawing/2014/main" id="{A27FB886-9F78-44B9-AC05-A487DCB918A5}"/>
              </a:ext>
            </a:extLst>
          </p:cNvPr>
          <p:cNvSpPr/>
          <p:nvPr/>
        </p:nvSpPr>
        <p:spPr>
          <a:xfrm>
            <a:off x="5606143" y="5351024"/>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hair&#10;&#10;Description automatically generated">
            <a:extLst>
              <a:ext uri="{FF2B5EF4-FFF2-40B4-BE49-F238E27FC236}">
                <a16:creationId xmlns:a16="http://schemas.microsoft.com/office/drawing/2014/main" id="{FBFCCB78-CC88-4C00-9D25-28A6B9A8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70651" y="836443"/>
            <a:ext cx="4872380" cy="5193653"/>
          </a:xfrm>
          <a:prstGeom prst="rect">
            <a:avLst/>
          </a:prstGeom>
        </p:spPr>
      </p:pic>
    </p:spTree>
    <p:custDataLst>
      <p:tags r:id="rId1"/>
    </p:custDataLst>
    <p:extLst>
      <p:ext uri="{BB962C8B-B14F-4D97-AF65-F5344CB8AC3E}">
        <p14:creationId xmlns:p14="http://schemas.microsoft.com/office/powerpoint/2010/main" val="3104166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rmAutofit/>
          </a:bodyPr>
          <a:lstStyle/>
          <a:p>
            <a:pPr lvl="0"/>
            <a:r>
              <a:rPr lang="en-GB" sz="2400"/>
              <a:t>I understand how the gambling industry work</a:t>
            </a:r>
          </a:p>
          <a:p>
            <a:pPr lvl="0"/>
            <a:r>
              <a:rPr lang="en-GB" sz="2400"/>
              <a:t>I understand the financial risks of gambling</a:t>
            </a:r>
          </a:p>
          <a:p>
            <a:pPr lvl="0"/>
            <a:r>
              <a:rPr lang="en-GB" sz="2400"/>
              <a:t>I can research topics and share information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pic>
        <p:nvPicPr>
          <p:cNvPr id="3" name="Picture 2" descr="A close up of a logo&#10;&#10;Description automatically generated">
            <a:extLst>
              <a:ext uri="{FF2B5EF4-FFF2-40B4-BE49-F238E27FC236}">
                <a16:creationId xmlns:a16="http://schemas.microsoft.com/office/drawing/2014/main" id="{1E49017A-AE11-4158-BEA7-A2A67E495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688" y="1769082"/>
            <a:ext cx="4717312" cy="4331680"/>
          </a:xfrm>
          <a:prstGeom prst="rect">
            <a:avLst/>
          </a:prstGeom>
        </p:spPr>
      </p:pic>
    </p:spTree>
    <p:custDataLst>
      <p:tags r:id="rId1"/>
    </p:custDataLst>
    <p:extLst>
      <p:ext uri="{BB962C8B-B14F-4D97-AF65-F5344CB8AC3E}">
        <p14:creationId xmlns:p14="http://schemas.microsoft.com/office/powerpoint/2010/main" val="23703945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DO’S AND DON’TS MIND MAP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graphicFrame>
        <p:nvGraphicFramePr>
          <p:cNvPr id="18" name="Content Placeholder 5">
            <a:extLst>
              <a:ext uri="{FF2B5EF4-FFF2-40B4-BE49-F238E27FC236}">
                <a16:creationId xmlns:a16="http://schemas.microsoft.com/office/drawing/2014/main" id="{6C3250F0-CD48-403B-B5B8-12A95242BA60}"/>
              </a:ext>
            </a:extLst>
          </p:cNvPr>
          <p:cNvGraphicFramePr>
            <a:graphicFrameLocks noGrp="1"/>
          </p:cNvGraphicFramePr>
          <p:nvPr>
            <p:ph idx="1"/>
            <p:extLst>
              <p:ext uri="{D42A27DB-BD31-4B8C-83A1-F6EECF244321}">
                <p14:modId xmlns:p14="http://schemas.microsoft.com/office/powerpoint/2010/main" val="1828235001"/>
              </p:ext>
            </p:extLst>
          </p:nvPr>
        </p:nvGraphicFramePr>
        <p:xfrm>
          <a:off x="-293768" y="1056640"/>
          <a:ext cx="6928247" cy="555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close up of a logo&#10;&#10;Description automatically generated">
            <a:extLst>
              <a:ext uri="{FF2B5EF4-FFF2-40B4-BE49-F238E27FC236}">
                <a16:creationId xmlns:a16="http://schemas.microsoft.com/office/drawing/2014/main" id="{EFC84F1B-44D5-48E2-A937-8FECCF6940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4559" y="1671685"/>
            <a:ext cx="6385619" cy="4941556"/>
          </a:xfrm>
          <a:prstGeom prst="rect">
            <a:avLst/>
          </a:prstGeom>
        </p:spPr>
      </p:pic>
    </p:spTree>
    <p:custDataLst>
      <p:tags r:id="rId1"/>
    </p:custDataLst>
    <p:extLst>
      <p:ext uri="{BB962C8B-B14F-4D97-AF65-F5344CB8AC3E}">
        <p14:creationId xmlns:p14="http://schemas.microsoft.com/office/powerpoint/2010/main" val="16600843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3D599B-2885-4157-AFB6-2BE789C7999A}"/>
              </a:ext>
            </a:extLst>
          </p:cNvPr>
          <p:cNvSpPr/>
          <p:nvPr/>
        </p:nvSpPr>
        <p:spPr>
          <a:xfrm>
            <a:off x="0" y="1270653"/>
            <a:ext cx="12192000" cy="4784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WHERE DOES ALL THE MONEY GO?</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0"/>
            <a:ext cx="8033796" cy="3757167"/>
          </a:xfrm>
        </p:spPr>
        <p:txBody>
          <a:bodyPr>
            <a:normAutofit/>
          </a:bodyPr>
          <a:lstStyle/>
          <a:p>
            <a:pPr marL="0" indent="0" fontAlgn="base">
              <a:buNone/>
            </a:pPr>
            <a:r>
              <a:rPr lang="en-GB" sz="2400">
                <a:solidFill>
                  <a:schemeClr val="bg1"/>
                </a:solidFill>
              </a:rPr>
              <a:t>Use the newspaper articles/links or an internet search engine to help you think about and answer the following questions:</a:t>
            </a:r>
          </a:p>
          <a:p>
            <a:pPr lvl="0" fontAlgn="base">
              <a:buClr>
                <a:schemeClr val="bg1"/>
              </a:buClr>
            </a:pPr>
            <a:r>
              <a:rPr lang="en-GB" sz="2400">
                <a:solidFill>
                  <a:schemeClr val="bg1"/>
                </a:solidFill>
              </a:rPr>
              <a:t>How much money does the Gambling Industry make?</a:t>
            </a:r>
          </a:p>
          <a:p>
            <a:pPr lvl="0" fontAlgn="base">
              <a:buClr>
                <a:schemeClr val="bg1"/>
              </a:buClr>
            </a:pPr>
            <a:r>
              <a:rPr lang="en-GB" sz="2400">
                <a:solidFill>
                  <a:schemeClr val="bg1"/>
                </a:solidFill>
              </a:rPr>
              <a:t>Where does the money come from?</a:t>
            </a:r>
          </a:p>
          <a:p>
            <a:pPr lvl="0" fontAlgn="base">
              <a:buClr>
                <a:schemeClr val="bg1"/>
              </a:buClr>
            </a:pPr>
            <a:r>
              <a:rPr lang="en-GB" sz="2400">
                <a:solidFill>
                  <a:schemeClr val="bg1"/>
                </a:solidFill>
              </a:rPr>
              <a:t>Where does the money go?</a:t>
            </a:r>
          </a:p>
        </p:txBody>
      </p:sp>
      <p:pic>
        <p:nvPicPr>
          <p:cNvPr id="3" name="Picture 2" descr="A picture containing sign&#10;&#10;Description automatically generated">
            <a:extLst>
              <a:ext uri="{FF2B5EF4-FFF2-40B4-BE49-F238E27FC236}">
                <a16:creationId xmlns:a16="http://schemas.microsoft.com/office/drawing/2014/main" id="{A4369F55-D032-44D6-BEED-258BE3628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279" y="529619"/>
            <a:ext cx="5993101" cy="5993101"/>
          </a:xfrm>
          <a:prstGeom prst="rect">
            <a:avLst/>
          </a:prstGeom>
        </p:spPr>
      </p:pic>
    </p:spTree>
    <p:custDataLst>
      <p:tags r:id="rId1"/>
    </p:custDataLst>
    <p:extLst>
      <p:ext uri="{BB962C8B-B14F-4D97-AF65-F5344CB8AC3E}">
        <p14:creationId xmlns:p14="http://schemas.microsoft.com/office/powerpoint/2010/main" val="3982572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QUIZ</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sp>
        <p:nvSpPr>
          <p:cNvPr id="6" name="Rectangle 5">
            <a:extLst>
              <a:ext uri="{FF2B5EF4-FFF2-40B4-BE49-F238E27FC236}">
                <a16:creationId xmlns:a16="http://schemas.microsoft.com/office/drawing/2014/main" id="{F20B7C6F-BDE4-46CD-98E6-E828EEB6922B}"/>
              </a:ext>
            </a:extLst>
          </p:cNvPr>
          <p:cNvSpPr/>
          <p:nvPr/>
        </p:nvSpPr>
        <p:spPr>
          <a:xfrm>
            <a:off x="335280" y="1939160"/>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A7E4244-F563-4061-AEFF-68280D479B00}"/>
              </a:ext>
            </a:extLst>
          </p:cNvPr>
          <p:cNvSpPr/>
          <p:nvPr/>
        </p:nvSpPr>
        <p:spPr>
          <a:xfrm>
            <a:off x="335280" y="2620298"/>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A16ED1A-2A02-4DE6-9844-670A2096690D}"/>
              </a:ext>
            </a:extLst>
          </p:cNvPr>
          <p:cNvSpPr/>
          <p:nvPr/>
        </p:nvSpPr>
        <p:spPr>
          <a:xfrm>
            <a:off x="335280" y="3301438"/>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2F9792D-EC8D-49C8-8F59-8551E6C5F08F}"/>
              </a:ext>
            </a:extLst>
          </p:cNvPr>
          <p:cNvSpPr/>
          <p:nvPr/>
        </p:nvSpPr>
        <p:spPr>
          <a:xfrm>
            <a:off x="335280" y="3982577"/>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5F29C39-39D3-4602-8630-CE516B517AB7}"/>
              </a:ext>
            </a:extLst>
          </p:cNvPr>
          <p:cNvSpPr/>
          <p:nvPr/>
        </p:nvSpPr>
        <p:spPr>
          <a:xfrm>
            <a:off x="335280" y="4663715"/>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2F291D7-0337-48E7-9BEB-AECCDB6D429E}"/>
              </a:ext>
            </a:extLst>
          </p:cNvPr>
          <p:cNvSpPr/>
          <p:nvPr/>
        </p:nvSpPr>
        <p:spPr>
          <a:xfrm>
            <a:off x="335280" y="5344851"/>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7DC9BED-0873-4FD3-A4B6-D7C7E3E00D90}"/>
              </a:ext>
            </a:extLst>
          </p:cNvPr>
          <p:cNvSpPr/>
          <p:nvPr/>
        </p:nvSpPr>
        <p:spPr>
          <a:xfrm>
            <a:off x="10676900" y="1991145"/>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F92485C-F6D2-4E70-9BD5-36DAD2AC52EA}"/>
              </a:ext>
            </a:extLst>
          </p:cNvPr>
          <p:cNvSpPr/>
          <p:nvPr/>
        </p:nvSpPr>
        <p:spPr>
          <a:xfrm>
            <a:off x="9446757" y="1991145"/>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EF6CB79-4B6F-463D-85AA-25BBB14FA111}"/>
              </a:ext>
            </a:extLst>
          </p:cNvPr>
          <p:cNvSpPr/>
          <p:nvPr/>
        </p:nvSpPr>
        <p:spPr>
          <a:xfrm>
            <a:off x="8200509" y="1991145"/>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B7004A5-97BB-42E4-926C-A28CC2D22922}"/>
              </a:ext>
            </a:extLst>
          </p:cNvPr>
          <p:cNvSpPr/>
          <p:nvPr/>
        </p:nvSpPr>
        <p:spPr>
          <a:xfrm>
            <a:off x="10676900" y="2672284"/>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DF0A1F7-40F0-4645-9C97-132FF0FFB874}"/>
              </a:ext>
            </a:extLst>
          </p:cNvPr>
          <p:cNvSpPr/>
          <p:nvPr/>
        </p:nvSpPr>
        <p:spPr>
          <a:xfrm>
            <a:off x="9446757" y="267228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A23F8F1-B26C-44D3-B89B-8DC6641310B8}"/>
              </a:ext>
            </a:extLst>
          </p:cNvPr>
          <p:cNvSpPr/>
          <p:nvPr/>
        </p:nvSpPr>
        <p:spPr>
          <a:xfrm>
            <a:off x="8200509" y="267228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4B5C322-7416-4B0A-9623-9F11A1FA6685}"/>
              </a:ext>
            </a:extLst>
          </p:cNvPr>
          <p:cNvSpPr/>
          <p:nvPr/>
        </p:nvSpPr>
        <p:spPr>
          <a:xfrm>
            <a:off x="10676900" y="3353424"/>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C4A8623-8559-416E-8D2B-343BCE37E317}"/>
              </a:ext>
            </a:extLst>
          </p:cNvPr>
          <p:cNvSpPr/>
          <p:nvPr/>
        </p:nvSpPr>
        <p:spPr>
          <a:xfrm>
            <a:off x="9446757" y="335342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B00EE6F-B0B4-4922-8860-D6BE6FCDE46F}"/>
              </a:ext>
            </a:extLst>
          </p:cNvPr>
          <p:cNvSpPr/>
          <p:nvPr/>
        </p:nvSpPr>
        <p:spPr>
          <a:xfrm>
            <a:off x="8200509" y="335342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F343F0E-09EB-4794-9FBA-8A5E2D3E7A0E}"/>
              </a:ext>
            </a:extLst>
          </p:cNvPr>
          <p:cNvSpPr/>
          <p:nvPr/>
        </p:nvSpPr>
        <p:spPr>
          <a:xfrm>
            <a:off x="10676900" y="4034563"/>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C58D2B6-93BB-4A40-BC74-1EA26DA1B139}"/>
              </a:ext>
            </a:extLst>
          </p:cNvPr>
          <p:cNvSpPr/>
          <p:nvPr/>
        </p:nvSpPr>
        <p:spPr>
          <a:xfrm>
            <a:off x="9446757" y="4034563"/>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8B34A45-FBD6-48F2-AAF4-1BBE2D59CD9A}"/>
              </a:ext>
            </a:extLst>
          </p:cNvPr>
          <p:cNvSpPr/>
          <p:nvPr/>
        </p:nvSpPr>
        <p:spPr>
          <a:xfrm>
            <a:off x="8200509" y="4034563"/>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7F11582-8C14-487F-8429-67798171B811}"/>
              </a:ext>
            </a:extLst>
          </p:cNvPr>
          <p:cNvSpPr/>
          <p:nvPr/>
        </p:nvSpPr>
        <p:spPr>
          <a:xfrm>
            <a:off x="10676900" y="4715701"/>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FF4411F-C1F1-4482-99AC-5274A285D9B8}"/>
              </a:ext>
            </a:extLst>
          </p:cNvPr>
          <p:cNvSpPr/>
          <p:nvPr/>
        </p:nvSpPr>
        <p:spPr>
          <a:xfrm>
            <a:off x="9446757" y="4715701"/>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4A95EF2-7B8E-43F2-8998-AC1AB544E3BD}"/>
              </a:ext>
            </a:extLst>
          </p:cNvPr>
          <p:cNvSpPr/>
          <p:nvPr/>
        </p:nvSpPr>
        <p:spPr>
          <a:xfrm>
            <a:off x="8200509" y="4715701"/>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9520454-B170-4866-AB56-E0750A6DBF3F}"/>
              </a:ext>
            </a:extLst>
          </p:cNvPr>
          <p:cNvSpPr/>
          <p:nvPr/>
        </p:nvSpPr>
        <p:spPr>
          <a:xfrm>
            <a:off x="10676900" y="5396837"/>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76C0951-809B-486E-9B58-3136E9C093E8}"/>
              </a:ext>
            </a:extLst>
          </p:cNvPr>
          <p:cNvSpPr/>
          <p:nvPr/>
        </p:nvSpPr>
        <p:spPr>
          <a:xfrm>
            <a:off x="9446757" y="5396837"/>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971C1592-E35D-47AC-9F1D-2F5BE5F2E7CD}"/>
              </a:ext>
            </a:extLst>
          </p:cNvPr>
          <p:cNvSpPr/>
          <p:nvPr/>
        </p:nvSpPr>
        <p:spPr>
          <a:xfrm>
            <a:off x="8200509" y="5396837"/>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3DA8DA0-3F37-4799-8039-BE97FB12AF69}"/>
              </a:ext>
            </a:extLst>
          </p:cNvPr>
          <p:cNvSpPr txBox="1"/>
          <p:nvPr/>
        </p:nvSpPr>
        <p:spPr>
          <a:xfrm>
            <a:off x="264161" y="1540235"/>
            <a:ext cx="3048000" cy="400110"/>
          </a:xfrm>
          <a:prstGeom prst="rect">
            <a:avLst/>
          </a:prstGeom>
          <a:noFill/>
        </p:spPr>
        <p:txBody>
          <a:bodyPr wrap="square" rtlCol="0">
            <a:spAutoFit/>
          </a:bodyPr>
          <a:lstStyle/>
          <a:p>
            <a:r>
              <a:rPr lang="en-GB" sz="2000" b="1"/>
              <a:t>QUESTION</a:t>
            </a:r>
          </a:p>
        </p:txBody>
      </p:sp>
      <p:sp>
        <p:nvSpPr>
          <p:cNvPr id="41" name="TextBox 40">
            <a:extLst>
              <a:ext uri="{FF2B5EF4-FFF2-40B4-BE49-F238E27FC236}">
                <a16:creationId xmlns:a16="http://schemas.microsoft.com/office/drawing/2014/main" id="{438385F4-7C80-42F5-8358-621E372D3C9B}"/>
              </a:ext>
            </a:extLst>
          </p:cNvPr>
          <p:cNvSpPr txBox="1"/>
          <p:nvPr/>
        </p:nvSpPr>
        <p:spPr>
          <a:xfrm>
            <a:off x="8095879" y="1540235"/>
            <a:ext cx="3048000" cy="400110"/>
          </a:xfrm>
          <a:prstGeom prst="rect">
            <a:avLst/>
          </a:prstGeom>
          <a:noFill/>
        </p:spPr>
        <p:txBody>
          <a:bodyPr wrap="square" rtlCol="0">
            <a:spAutoFit/>
          </a:bodyPr>
          <a:lstStyle/>
          <a:p>
            <a:r>
              <a:rPr lang="en-GB" sz="2000" b="1"/>
              <a:t>ANSWERS</a:t>
            </a:r>
          </a:p>
        </p:txBody>
      </p:sp>
      <p:grpSp>
        <p:nvGrpSpPr>
          <p:cNvPr id="48" name="Group 47">
            <a:extLst>
              <a:ext uri="{FF2B5EF4-FFF2-40B4-BE49-F238E27FC236}">
                <a16:creationId xmlns:a16="http://schemas.microsoft.com/office/drawing/2014/main" id="{C5E3C4F3-D05C-4DA6-9F52-BB94F4A64125}"/>
              </a:ext>
            </a:extLst>
          </p:cNvPr>
          <p:cNvGrpSpPr/>
          <p:nvPr/>
        </p:nvGrpSpPr>
        <p:grpSpPr>
          <a:xfrm>
            <a:off x="8250237" y="2022401"/>
            <a:ext cx="388220" cy="400110"/>
            <a:chOff x="5901889" y="2064441"/>
            <a:chExt cx="388220" cy="400110"/>
          </a:xfrm>
        </p:grpSpPr>
        <p:sp>
          <p:nvSpPr>
            <p:cNvPr id="43" name="Oval 42">
              <a:extLst>
                <a:ext uri="{FF2B5EF4-FFF2-40B4-BE49-F238E27FC236}">
                  <a16:creationId xmlns:a16="http://schemas.microsoft.com/office/drawing/2014/main" id="{730BEFA5-3C25-458A-89D2-E7E370BCCF57}"/>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3158F154-6B73-4565-AC76-B037F537439B}"/>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49" name="Group 48">
            <a:extLst>
              <a:ext uri="{FF2B5EF4-FFF2-40B4-BE49-F238E27FC236}">
                <a16:creationId xmlns:a16="http://schemas.microsoft.com/office/drawing/2014/main" id="{9345BEDA-CFD6-4405-8034-1EE5D60D7566}"/>
              </a:ext>
            </a:extLst>
          </p:cNvPr>
          <p:cNvGrpSpPr/>
          <p:nvPr/>
        </p:nvGrpSpPr>
        <p:grpSpPr>
          <a:xfrm>
            <a:off x="9495146" y="2022401"/>
            <a:ext cx="393834" cy="400110"/>
            <a:chOff x="7931216" y="2064441"/>
            <a:chExt cx="393834" cy="400110"/>
          </a:xfrm>
        </p:grpSpPr>
        <p:sp>
          <p:nvSpPr>
            <p:cNvPr id="44" name="Oval 43">
              <a:extLst>
                <a:ext uri="{FF2B5EF4-FFF2-40B4-BE49-F238E27FC236}">
                  <a16:creationId xmlns:a16="http://schemas.microsoft.com/office/drawing/2014/main" id="{610E2F2D-7940-4E94-8B41-1D7504276C0E}"/>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A09EA1D4-B5DF-43C5-8B40-4662CCD016A6}"/>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50" name="Group 49">
            <a:extLst>
              <a:ext uri="{FF2B5EF4-FFF2-40B4-BE49-F238E27FC236}">
                <a16:creationId xmlns:a16="http://schemas.microsoft.com/office/drawing/2014/main" id="{EEDF0F3C-6D58-4350-A464-2F97FEE7040F}"/>
              </a:ext>
            </a:extLst>
          </p:cNvPr>
          <p:cNvGrpSpPr/>
          <p:nvPr/>
        </p:nvGrpSpPr>
        <p:grpSpPr>
          <a:xfrm>
            <a:off x="10719940" y="2022401"/>
            <a:ext cx="388219" cy="400110"/>
            <a:chOff x="9956532" y="2064441"/>
            <a:chExt cx="388219" cy="400110"/>
          </a:xfrm>
        </p:grpSpPr>
        <p:sp>
          <p:nvSpPr>
            <p:cNvPr id="45" name="Oval 44">
              <a:extLst>
                <a:ext uri="{FF2B5EF4-FFF2-40B4-BE49-F238E27FC236}">
                  <a16:creationId xmlns:a16="http://schemas.microsoft.com/office/drawing/2014/main" id="{83A74F96-93DB-4F1D-8285-F8B569C2B668}"/>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1FAC661-5CC3-4D90-A11B-6B49A35581F4}"/>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51" name="Group 50">
            <a:extLst>
              <a:ext uri="{FF2B5EF4-FFF2-40B4-BE49-F238E27FC236}">
                <a16:creationId xmlns:a16="http://schemas.microsoft.com/office/drawing/2014/main" id="{B09AA651-C09E-4E16-9383-D7C48A4C817B}"/>
              </a:ext>
            </a:extLst>
          </p:cNvPr>
          <p:cNvGrpSpPr/>
          <p:nvPr/>
        </p:nvGrpSpPr>
        <p:grpSpPr>
          <a:xfrm>
            <a:off x="8250237" y="2715387"/>
            <a:ext cx="388220" cy="400110"/>
            <a:chOff x="5901889" y="2064441"/>
            <a:chExt cx="388220" cy="400110"/>
          </a:xfrm>
        </p:grpSpPr>
        <p:sp>
          <p:nvSpPr>
            <p:cNvPr id="52" name="Oval 51">
              <a:extLst>
                <a:ext uri="{FF2B5EF4-FFF2-40B4-BE49-F238E27FC236}">
                  <a16:creationId xmlns:a16="http://schemas.microsoft.com/office/drawing/2014/main" id="{8FE4722E-3EE8-4597-A6B1-6BF49B8A9C06}"/>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F7F43C16-3814-479B-ACE9-7547E5B6455A}"/>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54" name="Group 53">
            <a:extLst>
              <a:ext uri="{FF2B5EF4-FFF2-40B4-BE49-F238E27FC236}">
                <a16:creationId xmlns:a16="http://schemas.microsoft.com/office/drawing/2014/main" id="{7113EE39-35D5-4228-B2F5-71AEF078BA2A}"/>
              </a:ext>
            </a:extLst>
          </p:cNvPr>
          <p:cNvGrpSpPr/>
          <p:nvPr/>
        </p:nvGrpSpPr>
        <p:grpSpPr>
          <a:xfrm>
            <a:off x="9495146" y="2715387"/>
            <a:ext cx="393834" cy="400110"/>
            <a:chOff x="7931216" y="2064441"/>
            <a:chExt cx="393834" cy="400110"/>
          </a:xfrm>
        </p:grpSpPr>
        <p:sp>
          <p:nvSpPr>
            <p:cNvPr id="55" name="Oval 54">
              <a:extLst>
                <a:ext uri="{FF2B5EF4-FFF2-40B4-BE49-F238E27FC236}">
                  <a16:creationId xmlns:a16="http://schemas.microsoft.com/office/drawing/2014/main" id="{0D6B2DE8-DBFA-40EE-BA61-CD9C132CF10D}"/>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2F156568-3AF4-45CF-B16C-602F18CF3242}"/>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57" name="Group 56">
            <a:extLst>
              <a:ext uri="{FF2B5EF4-FFF2-40B4-BE49-F238E27FC236}">
                <a16:creationId xmlns:a16="http://schemas.microsoft.com/office/drawing/2014/main" id="{E9FF1F5B-DFE1-4BEB-B7E9-CCD6545DFCAF}"/>
              </a:ext>
            </a:extLst>
          </p:cNvPr>
          <p:cNvGrpSpPr/>
          <p:nvPr/>
        </p:nvGrpSpPr>
        <p:grpSpPr>
          <a:xfrm>
            <a:off x="10719940" y="2715387"/>
            <a:ext cx="388219" cy="400110"/>
            <a:chOff x="9956532" y="2064441"/>
            <a:chExt cx="388219" cy="400110"/>
          </a:xfrm>
        </p:grpSpPr>
        <p:sp>
          <p:nvSpPr>
            <p:cNvPr id="58" name="Oval 57">
              <a:extLst>
                <a:ext uri="{FF2B5EF4-FFF2-40B4-BE49-F238E27FC236}">
                  <a16:creationId xmlns:a16="http://schemas.microsoft.com/office/drawing/2014/main" id="{5B473FCA-3AA2-4888-900C-0CD154C9D25B}"/>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AA334216-A443-4BC5-89C0-000411C2CDA2}"/>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60" name="Group 59">
            <a:extLst>
              <a:ext uri="{FF2B5EF4-FFF2-40B4-BE49-F238E27FC236}">
                <a16:creationId xmlns:a16="http://schemas.microsoft.com/office/drawing/2014/main" id="{E6A790EE-0E81-495B-929E-80FC5AC4B1F5}"/>
              </a:ext>
            </a:extLst>
          </p:cNvPr>
          <p:cNvGrpSpPr/>
          <p:nvPr/>
        </p:nvGrpSpPr>
        <p:grpSpPr>
          <a:xfrm>
            <a:off x="8250237" y="3398573"/>
            <a:ext cx="388220" cy="400110"/>
            <a:chOff x="5901889" y="2064441"/>
            <a:chExt cx="388220" cy="400110"/>
          </a:xfrm>
        </p:grpSpPr>
        <p:sp>
          <p:nvSpPr>
            <p:cNvPr id="61" name="Oval 60">
              <a:extLst>
                <a:ext uri="{FF2B5EF4-FFF2-40B4-BE49-F238E27FC236}">
                  <a16:creationId xmlns:a16="http://schemas.microsoft.com/office/drawing/2014/main" id="{35256EE4-7140-47BB-97C3-49408AFAF62C}"/>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3A2FFB34-F8CB-4B66-A850-4F452B5BCB0D}"/>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63" name="Group 62">
            <a:extLst>
              <a:ext uri="{FF2B5EF4-FFF2-40B4-BE49-F238E27FC236}">
                <a16:creationId xmlns:a16="http://schemas.microsoft.com/office/drawing/2014/main" id="{8D77C7DF-8616-4B70-8F08-1A7B251BA8EC}"/>
              </a:ext>
            </a:extLst>
          </p:cNvPr>
          <p:cNvGrpSpPr/>
          <p:nvPr/>
        </p:nvGrpSpPr>
        <p:grpSpPr>
          <a:xfrm>
            <a:off x="9495146" y="3398573"/>
            <a:ext cx="393834" cy="400110"/>
            <a:chOff x="7931216" y="2064441"/>
            <a:chExt cx="393834" cy="400110"/>
          </a:xfrm>
        </p:grpSpPr>
        <p:sp>
          <p:nvSpPr>
            <p:cNvPr id="64" name="Oval 63">
              <a:extLst>
                <a:ext uri="{FF2B5EF4-FFF2-40B4-BE49-F238E27FC236}">
                  <a16:creationId xmlns:a16="http://schemas.microsoft.com/office/drawing/2014/main" id="{50E3A234-5724-44EC-9591-383BCF9B027A}"/>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210C909E-9E66-4109-9266-B1B9EF9E064A}"/>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66" name="Group 65">
            <a:extLst>
              <a:ext uri="{FF2B5EF4-FFF2-40B4-BE49-F238E27FC236}">
                <a16:creationId xmlns:a16="http://schemas.microsoft.com/office/drawing/2014/main" id="{1C870131-1646-4BBF-8ADA-B6BE2B039C86}"/>
              </a:ext>
            </a:extLst>
          </p:cNvPr>
          <p:cNvGrpSpPr/>
          <p:nvPr/>
        </p:nvGrpSpPr>
        <p:grpSpPr>
          <a:xfrm>
            <a:off x="10719940" y="3398573"/>
            <a:ext cx="388219" cy="400110"/>
            <a:chOff x="9956532" y="2064441"/>
            <a:chExt cx="388219" cy="400110"/>
          </a:xfrm>
        </p:grpSpPr>
        <p:sp>
          <p:nvSpPr>
            <p:cNvPr id="67" name="Oval 66">
              <a:extLst>
                <a:ext uri="{FF2B5EF4-FFF2-40B4-BE49-F238E27FC236}">
                  <a16:creationId xmlns:a16="http://schemas.microsoft.com/office/drawing/2014/main" id="{5779968E-EECB-4588-B850-39EB0EB8C7FF}"/>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E6F61682-467D-4627-A252-39F44C97020B}"/>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69" name="Group 68">
            <a:extLst>
              <a:ext uri="{FF2B5EF4-FFF2-40B4-BE49-F238E27FC236}">
                <a16:creationId xmlns:a16="http://schemas.microsoft.com/office/drawing/2014/main" id="{2A840F56-02D3-4336-9A12-A79569F72A3A}"/>
              </a:ext>
            </a:extLst>
          </p:cNvPr>
          <p:cNvGrpSpPr/>
          <p:nvPr/>
        </p:nvGrpSpPr>
        <p:grpSpPr>
          <a:xfrm>
            <a:off x="8250237" y="4073479"/>
            <a:ext cx="388220" cy="400110"/>
            <a:chOff x="5901889" y="2064441"/>
            <a:chExt cx="388220" cy="400110"/>
          </a:xfrm>
        </p:grpSpPr>
        <p:sp>
          <p:nvSpPr>
            <p:cNvPr id="70" name="Oval 69">
              <a:extLst>
                <a:ext uri="{FF2B5EF4-FFF2-40B4-BE49-F238E27FC236}">
                  <a16:creationId xmlns:a16="http://schemas.microsoft.com/office/drawing/2014/main" id="{5081CB46-6154-45D9-98AF-D5294F4E59C9}"/>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6D9ACC1D-955C-4580-9574-9D00A3A51897}"/>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72" name="Group 71">
            <a:extLst>
              <a:ext uri="{FF2B5EF4-FFF2-40B4-BE49-F238E27FC236}">
                <a16:creationId xmlns:a16="http://schemas.microsoft.com/office/drawing/2014/main" id="{26EAF0D1-65AE-49B9-8046-1754DAAE2058}"/>
              </a:ext>
            </a:extLst>
          </p:cNvPr>
          <p:cNvGrpSpPr/>
          <p:nvPr/>
        </p:nvGrpSpPr>
        <p:grpSpPr>
          <a:xfrm>
            <a:off x="9495146" y="4073479"/>
            <a:ext cx="393834" cy="400110"/>
            <a:chOff x="7931216" y="2064441"/>
            <a:chExt cx="393834" cy="400110"/>
          </a:xfrm>
        </p:grpSpPr>
        <p:sp>
          <p:nvSpPr>
            <p:cNvPr id="73" name="Oval 72">
              <a:extLst>
                <a:ext uri="{FF2B5EF4-FFF2-40B4-BE49-F238E27FC236}">
                  <a16:creationId xmlns:a16="http://schemas.microsoft.com/office/drawing/2014/main" id="{33501F7C-B85B-4909-ADBE-A536EAC174B6}"/>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681C42CA-0B79-4410-AC5D-60380E708132}"/>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75" name="Group 74">
            <a:extLst>
              <a:ext uri="{FF2B5EF4-FFF2-40B4-BE49-F238E27FC236}">
                <a16:creationId xmlns:a16="http://schemas.microsoft.com/office/drawing/2014/main" id="{09ED3916-7551-4329-A7F6-1F5DBA336464}"/>
              </a:ext>
            </a:extLst>
          </p:cNvPr>
          <p:cNvGrpSpPr/>
          <p:nvPr/>
        </p:nvGrpSpPr>
        <p:grpSpPr>
          <a:xfrm>
            <a:off x="10719940" y="4073479"/>
            <a:ext cx="388219" cy="400110"/>
            <a:chOff x="9956532" y="2064441"/>
            <a:chExt cx="388219" cy="400110"/>
          </a:xfrm>
        </p:grpSpPr>
        <p:sp>
          <p:nvSpPr>
            <p:cNvPr id="76" name="Oval 75">
              <a:extLst>
                <a:ext uri="{FF2B5EF4-FFF2-40B4-BE49-F238E27FC236}">
                  <a16:creationId xmlns:a16="http://schemas.microsoft.com/office/drawing/2014/main" id="{C4F5FF3A-6CBB-400E-A4CA-07BA356159BD}"/>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0AC65D3-AC69-4243-9F37-167F5E5CC9BF}"/>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78" name="Group 77">
            <a:extLst>
              <a:ext uri="{FF2B5EF4-FFF2-40B4-BE49-F238E27FC236}">
                <a16:creationId xmlns:a16="http://schemas.microsoft.com/office/drawing/2014/main" id="{0DF63A66-EF22-4C35-89EE-7F110A34F050}"/>
              </a:ext>
            </a:extLst>
          </p:cNvPr>
          <p:cNvGrpSpPr/>
          <p:nvPr/>
        </p:nvGrpSpPr>
        <p:grpSpPr>
          <a:xfrm>
            <a:off x="8250237" y="4760847"/>
            <a:ext cx="388220" cy="400110"/>
            <a:chOff x="5901889" y="2064441"/>
            <a:chExt cx="388220" cy="400110"/>
          </a:xfrm>
        </p:grpSpPr>
        <p:sp>
          <p:nvSpPr>
            <p:cNvPr id="79" name="Oval 78">
              <a:extLst>
                <a:ext uri="{FF2B5EF4-FFF2-40B4-BE49-F238E27FC236}">
                  <a16:creationId xmlns:a16="http://schemas.microsoft.com/office/drawing/2014/main" id="{F6BF0513-CF6C-4847-ACB0-6A359B0C6464}"/>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C339AAD6-B05B-446F-BD0C-41954BE66C0D}"/>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81" name="Group 80">
            <a:extLst>
              <a:ext uri="{FF2B5EF4-FFF2-40B4-BE49-F238E27FC236}">
                <a16:creationId xmlns:a16="http://schemas.microsoft.com/office/drawing/2014/main" id="{2515375D-42BB-4312-A4C9-1B9C04A2788E}"/>
              </a:ext>
            </a:extLst>
          </p:cNvPr>
          <p:cNvGrpSpPr/>
          <p:nvPr/>
        </p:nvGrpSpPr>
        <p:grpSpPr>
          <a:xfrm>
            <a:off x="9495146" y="4760847"/>
            <a:ext cx="393834" cy="400110"/>
            <a:chOff x="7931216" y="2064441"/>
            <a:chExt cx="393834" cy="400110"/>
          </a:xfrm>
        </p:grpSpPr>
        <p:sp>
          <p:nvSpPr>
            <p:cNvPr id="82" name="Oval 81">
              <a:extLst>
                <a:ext uri="{FF2B5EF4-FFF2-40B4-BE49-F238E27FC236}">
                  <a16:creationId xmlns:a16="http://schemas.microsoft.com/office/drawing/2014/main" id="{20B3D68A-E9B0-4F58-B71C-3B17D6F736B7}"/>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085B321C-61DC-4F0C-861B-AB9681C71EAE}"/>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84" name="Group 83">
            <a:extLst>
              <a:ext uri="{FF2B5EF4-FFF2-40B4-BE49-F238E27FC236}">
                <a16:creationId xmlns:a16="http://schemas.microsoft.com/office/drawing/2014/main" id="{4E1BB6FD-01CC-4466-95B3-1B0A78DEEC34}"/>
              </a:ext>
            </a:extLst>
          </p:cNvPr>
          <p:cNvGrpSpPr/>
          <p:nvPr/>
        </p:nvGrpSpPr>
        <p:grpSpPr>
          <a:xfrm>
            <a:off x="10719940" y="4760847"/>
            <a:ext cx="388219" cy="400110"/>
            <a:chOff x="9956532" y="2064441"/>
            <a:chExt cx="388219" cy="400110"/>
          </a:xfrm>
        </p:grpSpPr>
        <p:sp>
          <p:nvSpPr>
            <p:cNvPr id="85" name="Oval 84">
              <a:extLst>
                <a:ext uri="{FF2B5EF4-FFF2-40B4-BE49-F238E27FC236}">
                  <a16:creationId xmlns:a16="http://schemas.microsoft.com/office/drawing/2014/main" id="{E7E02934-4098-42C3-B81D-045E863DA6E5}"/>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B56E9B38-FA4F-4EBA-8386-09D7145E6AA0}"/>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87" name="Group 86">
            <a:extLst>
              <a:ext uri="{FF2B5EF4-FFF2-40B4-BE49-F238E27FC236}">
                <a16:creationId xmlns:a16="http://schemas.microsoft.com/office/drawing/2014/main" id="{C02652F3-B40A-409D-88D8-E125CD8E1792}"/>
              </a:ext>
            </a:extLst>
          </p:cNvPr>
          <p:cNvGrpSpPr/>
          <p:nvPr/>
        </p:nvGrpSpPr>
        <p:grpSpPr>
          <a:xfrm>
            <a:off x="8250237" y="5439273"/>
            <a:ext cx="388220" cy="400110"/>
            <a:chOff x="5901889" y="2064441"/>
            <a:chExt cx="388220" cy="400110"/>
          </a:xfrm>
        </p:grpSpPr>
        <p:sp>
          <p:nvSpPr>
            <p:cNvPr id="88" name="Oval 87">
              <a:extLst>
                <a:ext uri="{FF2B5EF4-FFF2-40B4-BE49-F238E27FC236}">
                  <a16:creationId xmlns:a16="http://schemas.microsoft.com/office/drawing/2014/main" id="{BABA5E67-7D80-4674-9D4B-145419888276}"/>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EFF27B58-6757-48A7-BEAE-F3963AEF94CE}"/>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90" name="Group 89">
            <a:extLst>
              <a:ext uri="{FF2B5EF4-FFF2-40B4-BE49-F238E27FC236}">
                <a16:creationId xmlns:a16="http://schemas.microsoft.com/office/drawing/2014/main" id="{40B5C035-D85C-4619-A519-C87AAC0B450C}"/>
              </a:ext>
            </a:extLst>
          </p:cNvPr>
          <p:cNvGrpSpPr/>
          <p:nvPr/>
        </p:nvGrpSpPr>
        <p:grpSpPr>
          <a:xfrm>
            <a:off x="9495146" y="5439273"/>
            <a:ext cx="393834" cy="400110"/>
            <a:chOff x="7931216" y="2064441"/>
            <a:chExt cx="393834" cy="400110"/>
          </a:xfrm>
        </p:grpSpPr>
        <p:sp>
          <p:nvSpPr>
            <p:cNvPr id="91" name="Oval 90">
              <a:extLst>
                <a:ext uri="{FF2B5EF4-FFF2-40B4-BE49-F238E27FC236}">
                  <a16:creationId xmlns:a16="http://schemas.microsoft.com/office/drawing/2014/main" id="{3B3F4AF8-4511-4FA0-96D8-2E44980B894E}"/>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1E0BB244-9AA5-4551-8C49-B9F97AFD73ED}"/>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93" name="Group 92">
            <a:extLst>
              <a:ext uri="{FF2B5EF4-FFF2-40B4-BE49-F238E27FC236}">
                <a16:creationId xmlns:a16="http://schemas.microsoft.com/office/drawing/2014/main" id="{E1AC4640-9762-4134-8D8F-040625E630C3}"/>
              </a:ext>
            </a:extLst>
          </p:cNvPr>
          <p:cNvGrpSpPr/>
          <p:nvPr/>
        </p:nvGrpSpPr>
        <p:grpSpPr>
          <a:xfrm>
            <a:off x="10719940" y="5439273"/>
            <a:ext cx="388219" cy="400110"/>
            <a:chOff x="9956532" y="2064441"/>
            <a:chExt cx="388219" cy="400110"/>
          </a:xfrm>
        </p:grpSpPr>
        <p:sp>
          <p:nvSpPr>
            <p:cNvPr id="94" name="Oval 93">
              <a:extLst>
                <a:ext uri="{FF2B5EF4-FFF2-40B4-BE49-F238E27FC236}">
                  <a16:creationId xmlns:a16="http://schemas.microsoft.com/office/drawing/2014/main" id="{C672FD3B-3BAB-4D3E-840F-A0EE1AC86563}"/>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1D21E4BE-222F-4DF0-AC76-4C08540C6CFA}"/>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sp>
        <p:nvSpPr>
          <p:cNvPr id="97" name="Oval 96">
            <a:extLst>
              <a:ext uri="{FF2B5EF4-FFF2-40B4-BE49-F238E27FC236}">
                <a16:creationId xmlns:a16="http://schemas.microsoft.com/office/drawing/2014/main" id="{12D68B93-007D-45D7-B89D-B71D96C14DC6}"/>
              </a:ext>
            </a:extLst>
          </p:cNvPr>
          <p:cNvSpPr/>
          <p:nvPr/>
        </p:nvSpPr>
        <p:spPr>
          <a:xfrm>
            <a:off x="452813" y="2034292"/>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9216D649-618F-4B1A-8200-6F85321E3062}"/>
              </a:ext>
            </a:extLst>
          </p:cNvPr>
          <p:cNvSpPr/>
          <p:nvPr/>
        </p:nvSpPr>
        <p:spPr>
          <a:xfrm>
            <a:off x="452813" y="2727278"/>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01357E3E-6427-4BD9-B0B4-4C72C46BB40A}"/>
              </a:ext>
            </a:extLst>
          </p:cNvPr>
          <p:cNvSpPr/>
          <p:nvPr/>
        </p:nvSpPr>
        <p:spPr>
          <a:xfrm>
            <a:off x="452813" y="3410464"/>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32D1024F-5659-4988-A8D9-BEA829E87603}"/>
              </a:ext>
            </a:extLst>
          </p:cNvPr>
          <p:cNvSpPr/>
          <p:nvPr/>
        </p:nvSpPr>
        <p:spPr>
          <a:xfrm>
            <a:off x="452813" y="4085370"/>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141ADDB8-DF2B-48E5-BC1F-9FCA1792F15C}"/>
              </a:ext>
            </a:extLst>
          </p:cNvPr>
          <p:cNvSpPr/>
          <p:nvPr/>
        </p:nvSpPr>
        <p:spPr>
          <a:xfrm>
            <a:off x="452813" y="4772738"/>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D8409107-ECBC-4DC4-BAA8-03C3AA621FE0}"/>
              </a:ext>
            </a:extLst>
          </p:cNvPr>
          <p:cNvSpPr/>
          <p:nvPr/>
        </p:nvSpPr>
        <p:spPr>
          <a:xfrm>
            <a:off x="452813" y="5451164"/>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TextBox 113">
            <a:extLst>
              <a:ext uri="{FF2B5EF4-FFF2-40B4-BE49-F238E27FC236}">
                <a16:creationId xmlns:a16="http://schemas.microsoft.com/office/drawing/2014/main" id="{ED816382-D44D-4FCF-AD9D-1B2212E0B6EC}"/>
              </a:ext>
            </a:extLst>
          </p:cNvPr>
          <p:cNvSpPr txBox="1"/>
          <p:nvPr/>
        </p:nvSpPr>
        <p:spPr>
          <a:xfrm>
            <a:off x="452812" y="2036689"/>
            <a:ext cx="388219" cy="400110"/>
          </a:xfrm>
          <a:prstGeom prst="rect">
            <a:avLst/>
          </a:prstGeom>
          <a:noFill/>
        </p:spPr>
        <p:txBody>
          <a:bodyPr wrap="square" rtlCol="0">
            <a:spAutoFit/>
          </a:bodyPr>
          <a:lstStyle/>
          <a:p>
            <a:pPr algn="ctr"/>
            <a:r>
              <a:rPr lang="en-GB" sz="2000" b="1"/>
              <a:t>1</a:t>
            </a:r>
          </a:p>
        </p:txBody>
      </p:sp>
      <p:sp>
        <p:nvSpPr>
          <p:cNvPr id="115" name="TextBox 114">
            <a:extLst>
              <a:ext uri="{FF2B5EF4-FFF2-40B4-BE49-F238E27FC236}">
                <a16:creationId xmlns:a16="http://schemas.microsoft.com/office/drawing/2014/main" id="{F6D7F5CD-7A79-43F3-8815-63C829390655}"/>
              </a:ext>
            </a:extLst>
          </p:cNvPr>
          <p:cNvSpPr txBox="1"/>
          <p:nvPr/>
        </p:nvSpPr>
        <p:spPr>
          <a:xfrm>
            <a:off x="452812" y="2729675"/>
            <a:ext cx="388219" cy="400110"/>
          </a:xfrm>
          <a:prstGeom prst="rect">
            <a:avLst/>
          </a:prstGeom>
          <a:noFill/>
        </p:spPr>
        <p:txBody>
          <a:bodyPr wrap="square" rtlCol="0">
            <a:spAutoFit/>
          </a:bodyPr>
          <a:lstStyle/>
          <a:p>
            <a:pPr algn="ctr"/>
            <a:r>
              <a:rPr lang="en-GB" sz="2000" b="1"/>
              <a:t>2</a:t>
            </a:r>
          </a:p>
        </p:txBody>
      </p:sp>
      <p:sp>
        <p:nvSpPr>
          <p:cNvPr id="116" name="TextBox 115">
            <a:extLst>
              <a:ext uri="{FF2B5EF4-FFF2-40B4-BE49-F238E27FC236}">
                <a16:creationId xmlns:a16="http://schemas.microsoft.com/office/drawing/2014/main" id="{00303BF0-F8AB-4AAA-9032-2EC4899CC54B}"/>
              </a:ext>
            </a:extLst>
          </p:cNvPr>
          <p:cNvSpPr txBox="1"/>
          <p:nvPr/>
        </p:nvSpPr>
        <p:spPr>
          <a:xfrm>
            <a:off x="452812" y="3412861"/>
            <a:ext cx="388219" cy="400110"/>
          </a:xfrm>
          <a:prstGeom prst="rect">
            <a:avLst/>
          </a:prstGeom>
          <a:noFill/>
        </p:spPr>
        <p:txBody>
          <a:bodyPr wrap="square" rtlCol="0">
            <a:spAutoFit/>
          </a:bodyPr>
          <a:lstStyle/>
          <a:p>
            <a:pPr algn="ctr"/>
            <a:r>
              <a:rPr lang="en-GB" sz="2000" b="1"/>
              <a:t>3</a:t>
            </a:r>
          </a:p>
        </p:txBody>
      </p:sp>
      <p:sp>
        <p:nvSpPr>
          <p:cNvPr id="117" name="TextBox 116">
            <a:extLst>
              <a:ext uri="{FF2B5EF4-FFF2-40B4-BE49-F238E27FC236}">
                <a16:creationId xmlns:a16="http://schemas.microsoft.com/office/drawing/2014/main" id="{5AC28CC5-EE24-4101-9C0F-FDAC28EB8371}"/>
              </a:ext>
            </a:extLst>
          </p:cNvPr>
          <p:cNvSpPr txBox="1"/>
          <p:nvPr/>
        </p:nvSpPr>
        <p:spPr>
          <a:xfrm>
            <a:off x="445668" y="4080623"/>
            <a:ext cx="388219" cy="400110"/>
          </a:xfrm>
          <a:prstGeom prst="rect">
            <a:avLst/>
          </a:prstGeom>
          <a:noFill/>
        </p:spPr>
        <p:txBody>
          <a:bodyPr wrap="square" rtlCol="0">
            <a:spAutoFit/>
          </a:bodyPr>
          <a:lstStyle/>
          <a:p>
            <a:pPr algn="ctr"/>
            <a:r>
              <a:rPr lang="en-GB" sz="2000" b="1"/>
              <a:t>4</a:t>
            </a:r>
          </a:p>
        </p:txBody>
      </p:sp>
      <p:sp>
        <p:nvSpPr>
          <p:cNvPr id="118" name="TextBox 117">
            <a:extLst>
              <a:ext uri="{FF2B5EF4-FFF2-40B4-BE49-F238E27FC236}">
                <a16:creationId xmlns:a16="http://schemas.microsoft.com/office/drawing/2014/main" id="{04793A57-1AB8-4154-8145-CBF63DC2118D}"/>
              </a:ext>
            </a:extLst>
          </p:cNvPr>
          <p:cNvSpPr txBox="1"/>
          <p:nvPr/>
        </p:nvSpPr>
        <p:spPr>
          <a:xfrm>
            <a:off x="452812" y="4775135"/>
            <a:ext cx="388219" cy="400110"/>
          </a:xfrm>
          <a:prstGeom prst="rect">
            <a:avLst/>
          </a:prstGeom>
          <a:noFill/>
        </p:spPr>
        <p:txBody>
          <a:bodyPr wrap="square" rtlCol="0">
            <a:spAutoFit/>
          </a:bodyPr>
          <a:lstStyle/>
          <a:p>
            <a:pPr algn="ctr"/>
            <a:r>
              <a:rPr lang="en-GB" sz="2000" b="1"/>
              <a:t>5</a:t>
            </a:r>
          </a:p>
        </p:txBody>
      </p:sp>
      <p:sp>
        <p:nvSpPr>
          <p:cNvPr id="119" name="TextBox 118">
            <a:extLst>
              <a:ext uri="{FF2B5EF4-FFF2-40B4-BE49-F238E27FC236}">
                <a16:creationId xmlns:a16="http://schemas.microsoft.com/office/drawing/2014/main" id="{AF85D58A-AAF7-4A83-882E-C83EBDC07B8C}"/>
              </a:ext>
            </a:extLst>
          </p:cNvPr>
          <p:cNvSpPr txBox="1"/>
          <p:nvPr/>
        </p:nvSpPr>
        <p:spPr>
          <a:xfrm>
            <a:off x="452812" y="5453561"/>
            <a:ext cx="388219" cy="400110"/>
          </a:xfrm>
          <a:prstGeom prst="rect">
            <a:avLst/>
          </a:prstGeom>
          <a:noFill/>
        </p:spPr>
        <p:txBody>
          <a:bodyPr wrap="square" rtlCol="0">
            <a:spAutoFit/>
          </a:bodyPr>
          <a:lstStyle/>
          <a:p>
            <a:pPr algn="ctr"/>
            <a:r>
              <a:rPr lang="en-GB" sz="2000" b="1"/>
              <a:t>6</a:t>
            </a:r>
          </a:p>
        </p:txBody>
      </p:sp>
      <p:sp>
        <p:nvSpPr>
          <p:cNvPr id="120" name="TextBox 119">
            <a:extLst>
              <a:ext uri="{FF2B5EF4-FFF2-40B4-BE49-F238E27FC236}">
                <a16:creationId xmlns:a16="http://schemas.microsoft.com/office/drawing/2014/main" id="{FF7E97AA-E0C4-4E92-9055-0B715EEA367A}"/>
              </a:ext>
            </a:extLst>
          </p:cNvPr>
          <p:cNvSpPr txBox="1"/>
          <p:nvPr/>
        </p:nvSpPr>
        <p:spPr>
          <a:xfrm>
            <a:off x="890759" y="1939157"/>
            <a:ext cx="7205119" cy="587189"/>
          </a:xfrm>
          <a:prstGeom prst="rect">
            <a:avLst/>
          </a:prstGeom>
          <a:noFill/>
        </p:spPr>
        <p:txBody>
          <a:bodyPr wrap="square" rtlCol="0" anchor="ctr">
            <a:noAutofit/>
          </a:bodyPr>
          <a:lstStyle/>
          <a:p>
            <a:pPr>
              <a:lnSpc>
                <a:spcPts val="1600"/>
              </a:lnSpc>
            </a:pPr>
            <a:r>
              <a:rPr lang="en-GB" sz="1600">
                <a:solidFill>
                  <a:schemeClr val="bg1"/>
                </a:solidFill>
              </a:rPr>
              <a:t>What is the age limit for category D fruit machines? </a:t>
            </a:r>
            <a:endParaRPr lang="en-GB" sz="1600" b="1">
              <a:solidFill>
                <a:schemeClr val="bg1"/>
              </a:solidFill>
            </a:endParaRPr>
          </a:p>
        </p:txBody>
      </p:sp>
      <p:sp>
        <p:nvSpPr>
          <p:cNvPr id="121" name="TextBox 120">
            <a:extLst>
              <a:ext uri="{FF2B5EF4-FFF2-40B4-BE49-F238E27FC236}">
                <a16:creationId xmlns:a16="http://schemas.microsoft.com/office/drawing/2014/main" id="{15C0E764-A772-4FF9-846E-5DA0E6579981}"/>
              </a:ext>
            </a:extLst>
          </p:cNvPr>
          <p:cNvSpPr txBox="1"/>
          <p:nvPr/>
        </p:nvSpPr>
        <p:spPr>
          <a:xfrm>
            <a:off x="890759" y="2620293"/>
            <a:ext cx="7205119" cy="587189"/>
          </a:xfrm>
          <a:prstGeom prst="rect">
            <a:avLst/>
          </a:prstGeom>
          <a:noFill/>
        </p:spPr>
        <p:txBody>
          <a:bodyPr wrap="square" rtlCol="0" anchor="ctr">
            <a:noAutofit/>
          </a:bodyPr>
          <a:lstStyle/>
          <a:p>
            <a:pPr>
              <a:lnSpc>
                <a:spcPts val="1600"/>
              </a:lnSpc>
            </a:pPr>
            <a:r>
              <a:rPr lang="en-GB" sz="1600">
                <a:solidFill>
                  <a:schemeClr val="bg1"/>
                </a:solidFill>
              </a:rPr>
              <a:t>How many children in the UK are classified as problem gamblers</a:t>
            </a:r>
            <a:endParaRPr lang="en-GB" sz="1600" b="1">
              <a:solidFill>
                <a:schemeClr val="bg1"/>
              </a:solidFill>
            </a:endParaRPr>
          </a:p>
        </p:txBody>
      </p:sp>
      <p:sp>
        <p:nvSpPr>
          <p:cNvPr id="122" name="TextBox 121">
            <a:extLst>
              <a:ext uri="{FF2B5EF4-FFF2-40B4-BE49-F238E27FC236}">
                <a16:creationId xmlns:a16="http://schemas.microsoft.com/office/drawing/2014/main" id="{D1A00141-0285-4F07-B649-E4D4A433AD61}"/>
              </a:ext>
            </a:extLst>
          </p:cNvPr>
          <p:cNvSpPr txBox="1"/>
          <p:nvPr/>
        </p:nvSpPr>
        <p:spPr>
          <a:xfrm>
            <a:off x="890759" y="3301426"/>
            <a:ext cx="7205119" cy="587189"/>
          </a:xfrm>
          <a:prstGeom prst="rect">
            <a:avLst/>
          </a:prstGeom>
          <a:noFill/>
        </p:spPr>
        <p:txBody>
          <a:bodyPr wrap="square" rtlCol="0" anchor="ctr">
            <a:noAutofit/>
          </a:bodyPr>
          <a:lstStyle/>
          <a:p>
            <a:pPr>
              <a:lnSpc>
                <a:spcPts val="1600"/>
              </a:lnSpc>
            </a:pPr>
            <a:r>
              <a:rPr lang="en-GB" sz="1600">
                <a:solidFill>
                  <a:schemeClr val="bg1"/>
                </a:solidFill>
              </a:rPr>
              <a:t>What percentage of 11-16 year olds who gamble are with their parents at the time? </a:t>
            </a:r>
            <a:endParaRPr lang="en-GB" sz="1600" b="1">
              <a:solidFill>
                <a:schemeClr val="bg1"/>
              </a:solidFill>
            </a:endParaRPr>
          </a:p>
        </p:txBody>
      </p:sp>
      <p:sp>
        <p:nvSpPr>
          <p:cNvPr id="123" name="TextBox 122">
            <a:extLst>
              <a:ext uri="{FF2B5EF4-FFF2-40B4-BE49-F238E27FC236}">
                <a16:creationId xmlns:a16="http://schemas.microsoft.com/office/drawing/2014/main" id="{ED6FA369-F1B0-408B-AA27-2A2ADE16A581}"/>
              </a:ext>
            </a:extLst>
          </p:cNvPr>
          <p:cNvSpPr txBox="1"/>
          <p:nvPr/>
        </p:nvSpPr>
        <p:spPr>
          <a:xfrm>
            <a:off x="890759" y="3987083"/>
            <a:ext cx="7205119" cy="587189"/>
          </a:xfrm>
          <a:prstGeom prst="rect">
            <a:avLst/>
          </a:prstGeom>
          <a:noFill/>
        </p:spPr>
        <p:txBody>
          <a:bodyPr wrap="square" rtlCol="0" anchor="ctr">
            <a:noAutofit/>
          </a:bodyPr>
          <a:lstStyle/>
          <a:p>
            <a:pPr>
              <a:lnSpc>
                <a:spcPts val="1600"/>
              </a:lnSpc>
            </a:pPr>
            <a:r>
              <a:rPr lang="en-GB" sz="1600">
                <a:solidFill>
                  <a:schemeClr val="bg1"/>
                </a:solidFill>
              </a:rPr>
              <a:t>What was the average amount of money spent by 11-16 year olds who have gambled in the last week? </a:t>
            </a:r>
            <a:endParaRPr lang="en-GB" sz="1600" b="1">
              <a:solidFill>
                <a:schemeClr val="bg1"/>
              </a:solidFill>
            </a:endParaRPr>
          </a:p>
        </p:txBody>
      </p:sp>
      <p:sp>
        <p:nvSpPr>
          <p:cNvPr id="124" name="TextBox 123">
            <a:extLst>
              <a:ext uri="{FF2B5EF4-FFF2-40B4-BE49-F238E27FC236}">
                <a16:creationId xmlns:a16="http://schemas.microsoft.com/office/drawing/2014/main" id="{5301D8E8-B660-4764-8C42-7EB257B86B69}"/>
              </a:ext>
            </a:extLst>
          </p:cNvPr>
          <p:cNvSpPr txBox="1"/>
          <p:nvPr/>
        </p:nvSpPr>
        <p:spPr>
          <a:xfrm>
            <a:off x="890759" y="4664519"/>
            <a:ext cx="7205119" cy="587189"/>
          </a:xfrm>
          <a:prstGeom prst="rect">
            <a:avLst/>
          </a:prstGeom>
          <a:noFill/>
        </p:spPr>
        <p:txBody>
          <a:bodyPr wrap="square" rtlCol="0" anchor="ctr">
            <a:noAutofit/>
          </a:bodyPr>
          <a:lstStyle/>
          <a:p>
            <a:pPr>
              <a:lnSpc>
                <a:spcPts val="1600"/>
              </a:lnSpc>
            </a:pPr>
            <a:r>
              <a:rPr lang="en-GB" sz="1600">
                <a:solidFill>
                  <a:schemeClr val="bg1"/>
                </a:solidFill>
              </a:rPr>
              <a:t>What percentage of 11-16 year olds had been stopped from gambling because they looked too young? </a:t>
            </a:r>
            <a:endParaRPr lang="en-GB" sz="1600" b="1">
              <a:solidFill>
                <a:schemeClr val="bg1"/>
              </a:solidFill>
            </a:endParaRPr>
          </a:p>
        </p:txBody>
      </p:sp>
      <p:sp>
        <p:nvSpPr>
          <p:cNvPr id="125" name="TextBox 124">
            <a:extLst>
              <a:ext uri="{FF2B5EF4-FFF2-40B4-BE49-F238E27FC236}">
                <a16:creationId xmlns:a16="http://schemas.microsoft.com/office/drawing/2014/main" id="{21F0ED15-95D5-4D08-9C01-7A18A49892C7}"/>
              </a:ext>
            </a:extLst>
          </p:cNvPr>
          <p:cNvSpPr txBox="1"/>
          <p:nvPr/>
        </p:nvSpPr>
        <p:spPr>
          <a:xfrm>
            <a:off x="890759" y="5344850"/>
            <a:ext cx="7205119" cy="587189"/>
          </a:xfrm>
          <a:prstGeom prst="rect">
            <a:avLst/>
          </a:prstGeom>
          <a:noFill/>
        </p:spPr>
        <p:txBody>
          <a:bodyPr wrap="square" rtlCol="0" anchor="ctr">
            <a:noAutofit/>
          </a:bodyPr>
          <a:lstStyle/>
          <a:p>
            <a:pPr>
              <a:lnSpc>
                <a:spcPts val="1600"/>
              </a:lnSpc>
            </a:pPr>
            <a:r>
              <a:rPr lang="en-GB" sz="1600" dirty="0">
                <a:solidFill>
                  <a:schemeClr val="bg1"/>
                </a:solidFill>
              </a:rPr>
              <a:t>How many premier league football teams in Season 21/22 carried a betting logo on their shirts</a:t>
            </a:r>
            <a:endParaRPr lang="en-GB" sz="1600" b="1" dirty="0">
              <a:solidFill>
                <a:schemeClr val="bg1"/>
              </a:solidFill>
            </a:endParaRPr>
          </a:p>
        </p:txBody>
      </p:sp>
      <p:sp>
        <p:nvSpPr>
          <p:cNvPr id="126" name="TextBox 125">
            <a:extLst>
              <a:ext uri="{FF2B5EF4-FFF2-40B4-BE49-F238E27FC236}">
                <a16:creationId xmlns:a16="http://schemas.microsoft.com/office/drawing/2014/main" id="{850E5BDD-E55F-4D20-AC4F-5A782AEF05BB}"/>
              </a:ext>
            </a:extLst>
          </p:cNvPr>
          <p:cNvSpPr txBox="1"/>
          <p:nvPr/>
        </p:nvSpPr>
        <p:spPr>
          <a:xfrm>
            <a:off x="8638456" y="1939157"/>
            <a:ext cx="817120" cy="587189"/>
          </a:xfrm>
          <a:prstGeom prst="rect">
            <a:avLst/>
          </a:prstGeom>
          <a:noFill/>
        </p:spPr>
        <p:txBody>
          <a:bodyPr wrap="square" rtlCol="0" anchor="ctr">
            <a:noAutofit/>
          </a:bodyPr>
          <a:lstStyle/>
          <a:p>
            <a:pPr>
              <a:lnSpc>
                <a:spcPts val="1600"/>
              </a:lnSpc>
            </a:pPr>
            <a:r>
              <a:rPr lang="en-GB" sz="1600" b="1">
                <a:solidFill>
                  <a:schemeClr val="accent1"/>
                </a:solidFill>
              </a:rPr>
              <a:t>No age limit</a:t>
            </a:r>
          </a:p>
        </p:txBody>
      </p:sp>
      <p:sp>
        <p:nvSpPr>
          <p:cNvPr id="127" name="TextBox 126">
            <a:extLst>
              <a:ext uri="{FF2B5EF4-FFF2-40B4-BE49-F238E27FC236}">
                <a16:creationId xmlns:a16="http://schemas.microsoft.com/office/drawing/2014/main" id="{CD9D4E84-40E7-4D2D-A320-428E57C7703D}"/>
              </a:ext>
            </a:extLst>
          </p:cNvPr>
          <p:cNvSpPr txBox="1"/>
          <p:nvPr/>
        </p:nvSpPr>
        <p:spPr>
          <a:xfrm>
            <a:off x="8638457" y="2620293"/>
            <a:ext cx="803636" cy="587189"/>
          </a:xfrm>
          <a:prstGeom prst="rect">
            <a:avLst/>
          </a:prstGeom>
          <a:noFill/>
        </p:spPr>
        <p:txBody>
          <a:bodyPr wrap="square" rtlCol="0" anchor="ctr">
            <a:noAutofit/>
          </a:bodyPr>
          <a:lstStyle/>
          <a:p>
            <a:pPr>
              <a:lnSpc>
                <a:spcPts val="1600"/>
              </a:lnSpc>
            </a:pPr>
            <a:r>
              <a:rPr lang="en-GB" sz="1600" b="1">
                <a:solidFill>
                  <a:schemeClr val="accent1"/>
                </a:solidFill>
              </a:rPr>
              <a:t>20,000</a:t>
            </a:r>
          </a:p>
        </p:txBody>
      </p:sp>
      <p:sp>
        <p:nvSpPr>
          <p:cNvPr id="128" name="TextBox 127">
            <a:extLst>
              <a:ext uri="{FF2B5EF4-FFF2-40B4-BE49-F238E27FC236}">
                <a16:creationId xmlns:a16="http://schemas.microsoft.com/office/drawing/2014/main" id="{7EA672D8-3BFC-4C54-8FB5-99402A4B9ADB}"/>
              </a:ext>
            </a:extLst>
          </p:cNvPr>
          <p:cNvSpPr txBox="1"/>
          <p:nvPr/>
        </p:nvSpPr>
        <p:spPr>
          <a:xfrm>
            <a:off x="8638457" y="3301426"/>
            <a:ext cx="803636" cy="587189"/>
          </a:xfrm>
          <a:prstGeom prst="rect">
            <a:avLst/>
          </a:prstGeom>
          <a:noFill/>
        </p:spPr>
        <p:txBody>
          <a:bodyPr wrap="square" rtlCol="0" anchor="ctr">
            <a:noAutofit/>
          </a:bodyPr>
          <a:lstStyle/>
          <a:p>
            <a:pPr>
              <a:lnSpc>
                <a:spcPts val="1600"/>
              </a:lnSpc>
            </a:pPr>
            <a:r>
              <a:rPr lang="en-GB" sz="1600" b="1">
                <a:solidFill>
                  <a:schemeClr val="accent1"/>
                </a:solidFill>
              </a:rPr>
              <a:t>10</a:t>
            </a:r>
          </a:p>
        </p:txBody>
      </p:sp>
      <p:sp>
        <p:nvSpPr>
          <p:cNvPr id="129" name="TextBox 128">
            <a:extLst>
              <a:ext uri="{FF2B5EF4-FFF2-40B4-BE49-F238E27FC236}">
                <a16:creationId xmlns:a16="http://schemas.microsoft.com/office/drawing/2014/main" id="{BB8D89FD-34F2-4157-98E5-E03E17466876}"/>
              </a:ext>
            </a:extLst>
          </p:cNvPr>
          <p:cNvSpPr txBox="1"/>
          <p:nvPr/>
        </p:nvSpPr>
        <p:spPr>
          <a:xfrm>
            <a:off x="8638456" y="3987083"/>
            <a:ext cx="817120" cy="587189"/>
          </a:xfrm>
          <a:prstGeom prst="rect">
            <a:avLst/>
          </a:prstGeom>
          <a:noFill/>
        </p:spPr>
        <p:txBody>
          <a:bodyPr wrap="square" rtlCol="0" anchor="ctr">
            <a:noAutofit/>
          </a:bodyPr>
          <a:lstStyle/>
          <a:p>
            <a:pPr>
              <a:lnSpc>
                <a:spcPts val="1600"/>
              </a:lnSpc>
            </a:pPr>
            <a:r>
              <a:rPr lang="en-GB" sz="1600" b="1">
                <a:solidFill>
                  <a:schemeClr val="accent1"/>
                </a:solidFill>
              </a:rPr>
              <a:t>£10</a:t>
            </a:r>
          </a:p>
        </p:txBody>
      </p:sp>
      <p:sp>
        <p:nvSpPr>
          <p:cNvPr id="130" name="TextBox 129">
            <a:extLst>
              <a:ext uri="{FF2B5EF4-FFF2-40B4-BE49-F238E27FC236}">
                <a16:creationId xmlns:a16="http://schemas.microsoft.com/office/drawing/2014/main" id="{A5DDD4F3-AE1E-4851-B162-F95BC4AC7A1D}"/>
              </a:ext>
            </a:extLst>
          </p:cNvPr>
          <p:cNvSpPr txBox="1"/>
          <p:nvPr/>
        </p:nvSpPr>
        <p:spPr>
          <a:xfrm>
            <a:off x="8638457" y="4664519"/>
            <a:ext cx="803636" cy="587189"/>
          </a:xfrm>
          <a:prstGeom prst="rect">
            <a:avLst/>
          </a:prstGeom>
          <a:noFill/>
        </p:spPr>
        <p:txBody>
          <a:bodyPr wrap="square" rtlCol="0" anchor="ctr">
            <a:noAutofit/>
          </a:bodyPr>
          <a:lstStyle/>
          <a:p>
            <a:pPr>
              <a:lnSpc>
                <a:spcPts val="1600"/>
              </a:lnSpc>
            </a:pPr>
            <a:r>
              <a:rPr lang="en-GB" sz="1600" b="1">
                <a:solidFill>
                  <a:schemeClr val="accent1"/>
                </a:solidFill>
              </a:rPr>
              <a:t>15%</a:t>
            </a:r>
          </a:p>
        </p:txBody>
      </p:sp>
      <p:sp>
        <p:nvSpPr>
          <p:cNvPr id="131" name="TextBox 130">
            <a:extLst>
              <a:ext uri="{FF2B5EF4-FFF2-40B4-BE49-F238E27FC236}">
                <a16:creationId xmlns:a16="http://schemas.microsoft.com/office/drawing/2014/main" id="{21732B39-28D9-4CD2-95EB-0F6FCB52F129}"/>
              </a:ext>
            </a:extLst>
          </p:cNvPr>
          <p:cNvSpPr txBox="1"/>
          <p:nvPr/>
        </p:nvSpPr>
        <p:spPr>
          <a:xfrm>
            <a:off x="8638457" y="5344850"/>
            <a:ext cx="803636" cy="587189"/>
          </a:xfrm>
          <a:prstGeom prst="rect">
            <a:avLst/>
          </a:prstGeom>
          <a:noFill/>
        </p:spPr>
        <p:txBody>
          <a:bodyPr wrap="square" rtlCol="0" anchor="ctr">
            <a:noAutofit/>
          </a:bodyPr>
          <a:lstStyle/>
          <a:p>
            <a:pPr>
              <a:lnSpc>
                <a:spcPts val="1600"/>
              </a:lnSpc>
            </a:pPr>
            <a:r>
              <a:rPr lang="en-GB" sz="1600" b="1">
                <a:solidFill>
                  <a:schemeClr val="accent1"/>
                </a:solidFill>
              </a:rPr>
              <a:t>5</a:t>
            </a:r>
          </a:p>
        </p:txBody>
      </p:sp>
      <p:sp>
        <p:nvSpPr>
          <p:cNvPr id="133" name="TextBox 132">
            <a:extLst>
              <a:ext uri="{FF2B5EF4-FFF2-40B4-BE49-F238E27FC236}">
                <a16:creationId xmlns:a16="http://schemas.microsoft.com/office/drawing/2014/main" id="{51900143-8B32-42C9-A5BB-6522014F422B}"/>
              </a:ext>
            </a:extLst>
          </p:cNvPr>
          <p:cNvSpPr txBox="1"/>
          <p:nvPr/>
        </p:nvSpPr>
        <p:spPr>
          <a:xfrm>
            <a:off x="9888980" y="1939157"/>
            <a:ext cx="817120" cy="587189"/>
          </a:xfrm>
          <a:prstGeom prst="rect">
            <a:avLst/>
          </a:prstGeom>
          <a:noFill/>
        </p:spPr>
        <p:txBody>
          <a:bodyPr wrap="square" rtlCol="0" anchor="ctr">
            <a:noAutofit/>
          </a:bodyPr>
          <a:lstStyle/>
          <a:p>
            <a:pPr>
              <a:lnSpc>
                <a:spcPts val="1600"/>
              </a:lnSpc>
            </a:pPr>
            <a:r>
              <a:rPr lang="en-GB" sz="1600" b="1">
                <a:solidFill>
                  <a:schemeClr val="accent5"/>
                </a:solidFill>
              </a:rPr>
              <a:t>16</a:t>
            </a:r>
          </a:p>
        </p:txBody>
      </p:sp>
      <p:sp>
        <p:nvSpPr>
          <p:cNvPr id="134" name="TextBox 133">
            <a:extLst>
              <a:ext uri="{FF2B5EF4-FFF2-40B4-BE49-F238E27FC236}">
                <a16:creationId xmlns:a16="http://schemas.microsoft.com/office/drawing/2014/main" id="{137E7D60-6A97-489F-A5B3-7C38D6934728}"/>
              </a:ext>
            </a:extLst>
          </p:cNvPr>
          <p:cNvSpPr txBox="1"/>
          <p:nvPr/>
        </p:nvSpPr>
        <p:spPr>
          <a:xfrm>
            <a:off x="9888981" y="2620293"/>
            <a:ext cx="803636" cy="587189"/>
          </a:xfrm>
          <a:prstGeom prst="rect">
            <a:avLst/>
          </a:prstGeom>
          <a:noFill/>
        </p:spPr>
        <p:txBody>
          <a:bodyPr wrap="square" rtlCol="0" anchor="ctr">
            <a:noAutofit/>
          </a:bodyPr>
          <a:lstStyle/>
          <a:p>
            <a:pPr>
              <a:lnSpc>
                <a:spcPts val="1600"/>
              </a:lnSpc>
            </a:pPr>
            <a:r>
              <a:rPr lang="en-GB" sz="1600" b="1">
                <a:solidFill>
                  <a:schemeClr val="accent5"/>
                </a:solidFill>
              </a:rPr>
              <a:t>48,000</a:t>
            </a:r>
          </a:p>
        </p:txBody>
      </p:sp>
      <p:sp>
        <p:nvSpPr>
          <p:cNvPr id="135" name="TextBox 134">
            <a:extLst>
              <a:ext uri="{FF2B5EF4-FFF2-40B4-BE49-F238E27FC236}">
                <a16:creationId xmlns:a16="http://schemas.microsoft.com/office/drawing/2014/main" id="{DA1DE4C0-E850-49F4-9F05-CAFBD870B01D}"/>
              </a:ext>
            </a:extLst>
          </p:cNvPr>
          <p:cNvSpPr txBox="1"/>
          <p:nvPr/>
        </p:nvSpPr>
        <p:spPr>
          <a:xfrm>
            <a:off x="9888981" y="3301426"/>
            <a:ext cx="803636" cy="587189"/>
          </a:xfrm>
          <a:prstGeom prst="rect">
            <a:avLst/>
          </a:prstGeom>
          <a:noFill/>
        </p:spPr>
        <p:txBody>
          <a:bodyPr wrap="square" rtlCol="0" anchor="ctr">
            <a:noAutofit/>
          </a:bodyPr>
          <a:lstStyle/>
          <a:p>
            <a:pPr>
              <a:lnSpc>
                <a:spcPts val="1600"/>
              </a:lnSpc>
            </a:pPr>
            <a:r>
              <a:rPr lang="en-GB" sz="1600" b="1">
                <a:solidFill>
                  <a:schemeClr val="accent5"/>
                </a:solidFill>
              </a:rPr>
              <a:t>67</a:t>
            </a:r>
          </a:p>
        </p:txBody>
      </p:sp>
      <p:sp>
        <p:nvSpPr>
          <p:cNvPr id="136" name="TextBox 135">
            <a:extLst>
              <a:ext uri="{FF2B5EF4-FFF2-40B4-BE49-F238E27FC236}">
                <a16:creationId xmlns:a16="http://schemas.microsoft.com/office/drawing/2014/main" id="{9BF14223-D1BC-441F-A2DD-AAFEF5861F85}"/>
              </a:ext>
            </a:extLst>
          </p:cNvPr>
          <p:cNvSpPr txBox="1"/>
          <p:nvPr/>
        </p:nvSpPr>
        <p:spPr>
          <a:xfrm>
            <a:off x="9888980" y="3987083"/>
            <a:ext cx="817120" cy="587189"/>
          </a:xfrm>
          <a:prstGeom prst="rect">
            <a:avLst/>
          </a:prstGeom>
          <a:noFill/>
        </p:spPr>
        <p:txBody>
          <a:bodyPr wrap="square" rtlCol="0" anchor="ctr">
            <a:noAutofit/>
          </a:bodyPr>
          <a:lstStyle/>
          <a:p>
            <a:pPr>
              <a:lnSpc>
                <a:spcPts val="1600"/>
              </a:lnSpc>
            </a:pPr>
            <a:r>
              <a:rPr lang="en-GB" sz="1600" b="1">
                <a:solidFill>
                  <a:schemeClr val="accent5"/>
                </a:solidFill>
              </a:rPr>
              <a:t>£17</a:t>
            </a:r>
          </a:p>
        </p:txBody>
      </p:sp>
      <p:sp>
        <p:nvSpPr>
          <p:cNvPr id="137" name="TextBox 136">
            <a:extLst>
              <a:ext uri="{FF2B5EF4-FFF2-40B4-BE49-F238E27FC236}">
                <a16:creationId xmlns:a16="http://schemas.microsoft.com/office/drawing/2014/main" id="{25020171-93ED-4360-A44C-93019CB11F04}"/>
              </a:ext>
            </a:extLst>
          </p:cNvPr>
          <p:cNvSpPr txBox="1"/>
          <p:nvPr/>
        </p:nvSpPr>
        <p:spPr>
          <a:xfrm>
            <a:off x="9888981" y="4664519"/>
            <a:ext cx="803636" cy="587189"/>
          </a:xfrm>
          <a:prstGeom prst="rect">
            <a:avLst/>
          </a:prstGeom>
          <a:noFill/>
        </p:spPr>
        <p:txBody>
          <a:bodyPr wrap="square" rtlCol="0" anchor="ctr">
            <a:noAutofit/>
          </a:bodyPr>
          <a:lstStyle/>
          <a:p>
            <a:pPr>
              <a:lnSpc>
                <a:spcPts val="1600"/>
              </a:lnSpc>
            </a:pPr>
            <a:r>
              <a:rPr lang="en-GB" sz="1600" b="1">
                <a:solidFill>
                  <a:schemeClr val="accent5"/>
                </a:solidFill>
              </a:rPr>
              <a:t>30%</a:t>
            </a:r>
          </a:p>
        </p:txBody>
      </p:sp>
      <p:sp>
        <p:nvSpPr>
          <p:cNvPr id="138" name="TextBox 137">
            <a:extLst>
              <a:ext uri="{FF2B5EF4-FFF2-40B4-BE49-F238E27FC236}">
                <a16:creationId xmlns:a16="http://schemas.microsoft.com/office/drawing/2014/main" id="{3CFB2B44-E9C8-4073-83A3-0BD5CE434E0C}"/>
              </a:ext>
            </a:extLst>
          </p:cNvPr>
          <p:cNvSpPr txBox="1"/>
          <p:nvPr/>
        </p:nvSpPr>
        <p:spPr>
          <a:xfrm>
            <a:off x="9888981" y="5344850"/>
            <a:ext cx="803636" cy="587189"/>
          </a:xfrm>
          <a:prstGeom prst="rect">
            <a:avLst/>
          </a:prstGeom>
          <a:noFill/>
        </p:spPr>
        <p:txBody>
          <a:bodyPr wrap="square" rtlCol="0" anchor="ctr">
            <a:noAutofit/>
          </a:bodyPr>
          <a:lstStyle/>
          <a:p>
            <a:pPr>
              <a:lnSpc>
                <a:spcPts val="1600"/>
              </a:lnSpc>
            </a:pPr>
            <a:r>
              <a:rPr lang="en-GB" sz="1600" b="1" dirty="0">
                <a:solidFill>
                  <a:schemeClr val="accent5"/>
                </a:solidFill>
              </a:rPr>
              <a:t>9</a:t>
            </a:r>
          </a:p>
        </p:txBody>
      </p:sp>
      <p:sp>
        <p:nvSpPr>
          <p:cNvPr id="139" name="TextBox 138">
            <a:extLst>
              <a:ext uri="{FF2B5EF4-FFF2-40B4-BE49-F238E27FC236}">
                <a16:creationId xmlns:a16="http://schemas.microsoft.com/office/drawing/2014/main" id="{0854D834-B221-4DEB-A894-21942B45B48C}"/>
              </a:ext>
            </a:extLst>
          </p:cNvPr>
          <p:cNvSpPr txBox="1"/>
          <p:nvPr/>
        </p:nvSpPr>
        <p:spPr>
          <a:xfrm>
            <a:off x="11125072" y="1939157"/>
            <a:ext cx="817120" cy="587189"/>
          </a:xfrm>
          <a:prstGeom prst="rect">
            <a:avLst/>
          </a:prstGeom>
          <a:noFill/>
        </p:spPr>
        <p:txBody>
          <a:bodyPr wrap="square" rtlCol="0" anchor="ctr">
            <a:noAutofit/>
          </a:bodyPr>
          <a:lstStyle/>
          <a:p>
            <a:pPr>
              <a:lnSpc>
                <a:spcPts val="1600"/>
              </a:lnSpc>
            </a:pPr>
            <a:r>
              <a:rPr lang="en-GB" sz="1600" b="1">
                <a:solidFill>
                  <a:schemeClr val="accent6"/>
                </a:solidFill>
              </a:rPr>
              <a:t>18</a:t>
            </a:r>
          </a:p>
        </p:txBody>
      </p:sp>
      <p:sp>
        <p:nvSpPr>
          <p:cNvPr id="140" name="TextBox 139">
            <a:extLst>
              <a:ext uri="{FF2B5EF4-FFF2-40B4-BE49-F238E27FC236}">
                <a16:creationId xmlns:a16="http://schemas.microsoft.com/office/drawing/2014/main" id="{3895426D-FA70-427E-9AF3-6517A42BE0BD}"/>
              </a:ext>
            </a:extLst>
          </p:cNvPr>
          <p:cNvSpPr txBox="1"/>
          <p:nvPr/>
        </p:nvSpPr>
        <p:spPr>
          <a:xfrm>
            <a:off x="11125073" y="2620293"/>
            <a:ext cx="803636" cy="587189"/>
          </a:xfrm>
          <a:prstGeom prst="rect">
            <a:avLst/>
          </a:prstGeom>
          <a:noFill/>
        </p:spPr>
        <p:txBody>
          <a:bodyPr wrap="square" rtlCol="0" anchor="ctr">
            <a:noAutofit/>
          </a:bodyPr>
          <a:lstStyle/>
          <a:p>
            <a:pPr>
              <a:lnSpc>
                <a:spcPts val="1600"/>
              </a:lnSpc>
            </a:pPr>
            <a:r>
              <a:rPr lang="en-GB" sz="1600" b="1">
                <a:solidFill>
                  <a:schemeClr val="accent6"/>
                </a:solidFill>
              </a:rPr>
              <a:t>55,000</a:t>
            </a:r>
          </a:p>
        </p:txBody>
      </p:sp>
      <p:sp>
        <p:nvSpPr>
          <p:cNvPr id="141" name="TextBox 140">
            <a:extLst>
              <a:ext uri="{FF2B5EF4-FFF2-40B4-BE49-F238E27FC236}">
                <a16:creationId xmlns:a16="http://schemas.microsoft.com/office/drawing/2014/main" id="{6306F8B2-9040-49C4-8C90-0BED34ABAFFC}"/>
              </a:ext>
            </a:extLst>
          </p:cNvPr>
          <p:cNvSpPr txBox="1"/>
          <p:nvPr/>
        </p:nvSpPr>
        <p:spPr>
          <a:xfrm>
            <a:off x="11125073" y="3301426"/>
            <a:ext cx="803636" cy="587189"/>
          </a:xfrm>
          <a:prstGeom prst="rect">
            <a:avLst/>
          </a:prstGeom>
          <a:noFill/>
        </p:spPr>
        <p:txBody>
          <a:bodyPr wrap="square" rtlCol="0" anchor="ctr">
            <a:noAutofit/>
          </a:bodyPr>
          <a:lstStyle/>
          <a:p>
            <a:pPr>
              <a:lnSpc>
                <a:spcPts val="1600"/>
              </a:lnSpc>
            </a:pPr>
            <a:r>
              <a:rPr lang="en-GB" sz="1600" b="1">
                <a:solidFill>
                  <a:schemeClr val="accent6"/>
                </a:solidFill>
              </a:rPr>
              <a:t>48</a:t>
            </a:r>
          </a:p>
        </p:txBody>
      </p:sp>
      <p:sp>
        <p:nvSpPr>
          <p:cNvPr id="142" name="TextBox 141">
            <a:extLst>
              <a:ext uri="{FF2B5EF4-FFF2-40B4-BE49-F238E27FC236}">
                <a16:creationId xmlns:a16="http://schemas.microsoft.com/office/drawing/2014/main" id="{B3A50B96-4C62-4262-92D1-4C2717F3FD6B}"/>
              </a:ext>
            </a:extLst>
          </p:cNvPr>
          <p:cNvSpPr txBox="1"/>
          <p:nvPr/>
        </p:nvSpPr>
        <p:spPr>
          <a:xfrm>
            <a:off x="11125072" y="3987083"/>
            <a:ext cx="817120" cy="587189"/>
          </a:xfrm>
          <a:prstGeom prst="rect">
            <a:avLst/>
          </a:prstGeom>
          <a:noFill/>
        </p:spPr>
        <p:txBody>
          <a:bodyPr wrap="square" rtlCol="0" anchor="ctr">
            <a:noAutofit/>
          </a:bodyPr>
          <a:lstStyle/>
          <a:p>
            <a:pPr>
              <a:lnSpc>
                <a:spcPts val="1600"/>
              </a:lnSpc>
            </a:pPr>
            <a:r>
              <a:rPr lang="en-GB" sz="1600" b="1">
                <a:solidFill>
                  <a:schemeClr val="accent6"/>
                </a:solidFill>
              </a:rPr>
              <a:t>£22</a:t>
            </a:r>
          </a:p>
        </p:txBody>
      </p:sp>
      <p:sp>
        <p:nvSpPr>
          <p:cNvPr id="143" name="TextBox 142">
            <a:extLst>
              <a:ext uri="{FF2B5EF4-FFF2-40B4-BE49-F238E27FC236}">
                <a16:creationId xmlns:a16="http://schemas.microsoft.com/office/drawing/2014/main" id="{7CB63FC5-9C58-490E-8D8D-9EC6DCB284CC}"/>
              </a:ext>
            </a:extLst>
          </p:cNvPr>
          <p:cNvSpPr txBox="1"/>
          <p:nvPr/>
        </p:nvSpPr>
        <p:spPr>
          <a:xfrm>
            <a:off x="11125073" y="4664519"/>
            <a:ext cx="803636" cy="587189"/>
          </a:xfrm>
          <a:prstGeom prst="rect">
            <a:avLst/>
          </a:prstGeom>
          <a:noFill/>
        </p:spPr>
        <p:txBody>
          <a:bodyPr wrap="square" rtlCol="0" anchor="ctr">
            <a:noAutofit/>
          </a:bodyPr>
          <a:lstStyle/>
          <a:p>
            <a:pPr>
              <a:lnSpc>
                <a:spcPts val="1600"/>
              </a:lnSpc>
            </a:pPr>
            <a:r>
              <a:rPr lang="en-GB" sz="1600" b="1">
                <a:solidFill>
                  <a:schemeClr val="accent6"/>
                </a:solidFill>
              </a:rPr>
              <a:t>45%</a:t>
            </a:r>
          </a:p>
        </p:txBody>
      </p:sp>
      <p:sp>
        <p:nvSpPr>
          <p:cNvPr id="144" name="TextBox 143">
            <a:extLst>
              <a:ext uri="{FF2B5EF4-FFF2-40B4-BE49-F238E27FC236}">
                <a16:creationId xmlns:a16="http://schemas.microsoft.com/office/drawing/2014/main" id="{34018519-067B-4EF8-A674-7E6675E42144}"/>
              </a:ext>
            </a:extLst>
          </p:cNvPr>
          <p:cNvSpPr txBox="1"/>
          <p:nvPr/>
        </p:nvSpPr>
        <p:spPr>
          <a:xfrm>
            <a:off x="11125073" y="5344850"/>
            <a:ext cx="803636" cy="587189"/>
          </a:xfrm>
          <a:prstGeom prst="rect">
            <a:avLst/>
          </a:prstGeom>
          <a:noFill/>
        </p:spPr>
        <p:txBody>
          <a:bodyPr wrap="square" rtlCol="0" anchor="ctr">
            <a:noAutofit/>
          </a:bodyPr>
          <a:lstStyle/>
          <a:p>
            <a:pPr>
              <a:lnSpc>
                <a:spcPts val="1600"/>
              </a:lnSpc>
            </a:pPr>
            <a:r>
              <a:rPr lang="en-GB" sz="1600" b="1">
                <a:solidFill>
                  <a:schemeClr val="accent6"/>
                </a:solidFill>
              </a:rPr>
              <a:t>17</a:t>
            </a:r>
          </a:p>
        </p:txBody>
      </p:sp>
    </p:spTree>
    <p:custDataLst>
      <p:tags r:id="rId1"/>
    </p:custDataLst>
    <p:extLst>
      <p:ext uri="{BB962C8B-B14F-4D97-AF65-F5344CB8AC3E}">
        <p14:creationId xmlns:p14="http://schemas.microsoft.com/office/powerpoint/2010/main" val="33231194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QUIZ - ANSWERS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sp>
        <p:nvSpPr>
          <p:cNvPr id="6" name="Rectangle 5">
            <a:extLst>
              <a:ext uri="{FF2B5EF4-FFF2-40B4-BE49-F238E27FC236}">
                <a16:creationId xmlns:a16="http://schemas.microsoft.com/office/drawing/2014/main" id="{F20B7C6F-BDE4-46CD-98E6-E828EEB6922B}"/>
              </a:ext>
            </a:extLst>
          </p:cNvPr>
          <p:cNvSpPr/>
          <p:nvPr/>
        </p:nvSpPr>
        <p:spPr>
          <a:xfrm>
            <a:off x="335280" y="1939160"/>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A7E4244-F563-4061-AEFF-68280D479B00}"/>
              </a:ext>
            </a:extLst>
          </p:cNvPr>
          <p:cNvSpPr/>
          <p:nvPr/>
        </p:nvSpPr>
        <p:spPr>
          <a:xfrm>
            <a:off x="335280" y="2620298"/>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A16ED1A-2A02-4DE6-9844-670A2096690D}"/>
              </a:ext>
            </a:extLst>
          </p:cNvPr>
          <p:cNvSpPr/>
          <p:nvPr/>
        </p:nvSpPr>
        <p:spPr>
          <a:xfrm>
            <a:off x="335280" y="3301438"/>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2F9792D-EC8D-49C8-8F59-8551E6C5F08F}"/>
              </a:ext>
            </a:extLst>
          </p:cNvPr>
          <p:cNvSpPr/>
          <p:nvPr/>
        </p:nvSpPr>
        <p:spPr>
          <a:xfrm>
            <a:off x="335280" y="3982577"/>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5F29C39-39D3-4602-8630-CE516B517AB7}"/>
              </a:ext>
            </a:extLst>
          </p:cNvPr>
          <p:cNvSpPr/>
          <p:nvPr/>
        </p:nvSpPr>
        <p:spPr>
          <a:xfrm>
            <a:off x="335280" y="4663715"/>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2F291D7-0337-48E7-9BEB-AECCDB6D429E}"/>
              </a:ext>
            </a:extLst>
          </p:cNvPr>
          <p:cNvSpPr/>
          <p:nvPr/>
        </p:nvSpPr>
        <p:spPr>
          <a:xfrm>
            <a:off x="335280" y="5344851"/>
            <a:ext cx="11583450" cy="587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7DC9BED-0873-4FD3-A4B6-D7C7E3E00D90}"/>
              </a:ext>
            </a:extLst>
          </p:cNvPr>
          <p:cNvSpPr/>
          <p:nvPr/>
        </p:nvSpPr>
        <p:spPr>
          <a:xfrm>
            <a:off x="10676900" y="1991145"/>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F92485C-F6D2-4E70-9BD5-36DAD2AC52EA}"/>
              </a:ext>
            </a:extLst>
          </p:cNvPr>
          <p:cNvSpPr/>
          <p:nvPr/>
        </p:nvSpPr>
        <p:spPr>
          <a:xfrm>
            <a:off x="9446757" y="1991145"/>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EF6CB79-4B6F-463D-85AA-25BBB14FA111}"/>
              </a:ext>
            </a:extLst>
          </p:cNvPr>
          <p:cNvSpPr/>
          <p:nvPr/>
        </p:nvSpPr>
        <p:spPr>
          <a:xfrm>
            <a:off x="8200509" y="1991145"/>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B7004A5-97BB-42E4-926C-A28CC2D22922}"/>
              </a:ext>
            </a:extLst>
          </p:cNvPr>
          <p:cNvSpPr/>
          <p:nvPr/>
        </p:nvSpPr>
        <p:spPr>
          <a:xfrm>
            <a:off x="10676900" y="2672284"/>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DF0A1F7-40F0-4645-9C97-132FF0FFB874}"/>
              </a:ext>
            </a:extLst>
          </p:cNvPr>
          <p:cNvSpPr/>
          <p:nvPr/>
        </p:nvSpPr>
        <p:spPr>
          <a:xfrm>
            <a:off x="9446757" y="267228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A23F8F1-B26C-44D3-B89B-8DC6641310B8}"/>
              </a:ext>
            </a:extLst>
          </p:cNvPr>
          <p:cNvSpPr/>
          <p:nvPr/>
        </p:nvSpPr>
        <p:spPr>
          <a:xfrm>
            <a:off x="8200509" y="267228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4B5C322-7416-4B0A-9623-9F11A1FA6685}"/>
              </a:ext>
            </a:extLst>
          </p:cNvPr>
          <p:cNvSpPr/>
          <p:nvPr/>
        </p:nvSpPr>
        <p:spPr>
          <a:xfrm>
            <a:off x="10676900" y="3353424"/>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C4A8623-8559-416E-8D2B-343BCE37E317}"/>
              </a:ext>
            </a:extLst>
          </p:cNvPr>
          <p:cNvSpPr/>
          <p:nvPr/>
        </p:nvSpPr>
        <p:spPr>
          <a:xfrm>
            <a:off x="9446757" y="335342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B00EE6F-B0B4-4922-8860-D6BE6FCDE46F}"/>
              </a:ext>
            </a:extLst>
          </p:cNvPr>
          <p:cNvSpPr/>
          <p:nvPr/>
        </p:nvSpPr>
        <p:spPr>
          <a:xfrm>
            <a:off x="8200509" y="3353424"/>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F343F0E-09EB-4794-9FBA-8A5E2D3E7A0E}"/>
              </a:ext>
            </a:extLst>
          </p:cNvPr>
          <p:cNvSpPr/>
          <p:nvPr/>
        </p:nvSpPr>
        <p:spPr>
          <a:xfrm>
            <a:off x="10676900" y="4034563"/>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C58D2B6-93BB-4A40-BC74-1EA26DA1B139}"/>
              </a:ext>
            </a:extLst>
          </p:cNvPr>
          <p:cNvSpPr/>
          <p:nvPr/>
        </p:nvSpPr>
        <p:spPr>
          <a:xfrm>
            <a:off x="9446757" y="4034563"/>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8B34A45-FBD6-48F2-AAF4-1BBE2D59CD9A}"/>
              </a:ext>
            </a:extLst>
          </p:cNvPr>
          <p:cNvSpPr/>
          <p:nvPr/>
        </p:nvSpPr>
        <p:spPr>
          <a:xfrm>
            <a:off x="8200509" y="4034563"/>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7F11582-8C14-487F-8429-67798171B811}"/>
              </a:ext>
            </a:extLst>
          </p:cNvPr>
          <p:cNvSpPr/>
          <p:nvPr/>
        </p:nvSpPr>
        <p:spPr>
          <a:xfrm>
            <a:off x="10676900" y="4715701"/>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FF4411F-C1F1-4482-99AC-5274A285D9B8}"/>
              </a:ext>
            </a:extLst>
          </p:cNvPr>
          <p:cNvSpPr/>
          <p:nvPr/>
        </p:nvSpPr>
        <p:spPr>
          <a:xfrm>
            <a:off x="9446757" y="4715701"/>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4A95EF2-7B8E-43F2-8998-AC1AB544E3BD}"/>
              </a:ext>
            </a:extLst>
          </p:cNvPr>
          <p:cNvSpPr/>
          <p:nvPr/>
        </p:nvSpPr>
        <p:spPr>
          <a:xfrm>
            <a:off x="8200509" y="4715701"/>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9520454-B170-4866-AB56-E0750A6DBF3F}"/>
              </a:ext>
            </a:extLst>
          </p:cNvPr>
          <p:cNvSpPr/>
          <p:nvPr/>
        </p:nvSpPr>
        <p:spPr>
          <a:xfrm>
            <a:off x="10676900" y="5396837"/>
            <a:ext cx="1179820"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276C0951-809B-486E-9B58-3136E9C093E8}"/>
              </a:ext>
            </a:extLst>
          </p:cNvPr>
          <p:cNvSpPr/>
          <p:nvPr/>
        </p:nvSpPr>
        <p:spPr>
          <a:xfrm>
            <a:off x="9446757" y="5396837"/>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71C1592-E35D-47AC-9F1D-2F5BE5F2E7CD}"/>
              </a:ext>
            </a:extLst>
          </p:cNvPr>
          <p:cNvSpPr/>
          <p:nvPr/>
        </p:nvSpPr>
        <p:spPr>
          <a:xfrm>
            <a:off x="8200509" y="5396837"/>
            <a:ext cx="1184434" cy="48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3DA8DA0-3F37-4799-8039-BE97FB12AF69}"/>
              </a:ext>
            </a:extLst>
          </p:cNvPr>
          <p:cNvSpPr txBox="1"/>
          <p:nvPr/>
        </p:nvSpPr>
        <p:spPr>
          <a:xfrm>
            <a:off x="264161" y="1540235"/>
            <a:ext cx="3048000" cy="400110"/>
          </a:xfrm>
          <a:prstGeom prst="rect">
            <a:avLst/>
          </a:prstGeom>
          <a:noFill/>
        </p:spPr>
        <p:txBody>
          <a:bodyPr wrap="square" rtlCol="0">
            <a:spAutoFit/>
          </a:bodyPr>
          <a:lstStyle/>
          <a:p>
            <a:r>
              <a:rPr lang="en-GB" sz="2000" b="1"/>
              <a:t>QUESTION</a:t>
            </a:r>
          </a:p>
        </p:txBody>
      </p:sp>
      <p:sp>
        <p:nvSpPr>
          <p:cNvPr id="41" name="TextBox 40">
            <a:extLst>
              <a:ext uri="{FF2B5EF4-FFF2-40B4-BE49-F238E27FC236}">
                <a16:creationId xmlns:a16="http://schemas.microsoft.com/office/drawing/2014/main" id="{438385F4-7C80-42F5-8358-621E372D3C9B}"/>
              </a:ext>
            </a:extLst>
          </p:cNvPr>
          <p:cNvSpPr txBox="1"/>
          <p:nvPr/>
        </p:nvSpPr>
        <p:spPr>
          <a:xfrm>
            <a:off x="8095879" y="1540235"/>
            <a:ext cx="3048000" cy="400110"/>
          </a:xfrm>
          <a:prstGeom prst="rect">
            <a:avLst/>
          </a:prstGeom>
          <a:noFill/>
        </p:spPr>
        <p:txBody>
          <a:bodyPr wrap="square" rtlCol="0">
            <a:spAutoFit/>
          </a:bodyPr>
          <a:lstStyle/>
          <a:p>
            <a:r>
              <a:rPr lang="en-GB" sz="2000" b="1"/>
              <a:t>ANSWERS</a:t>
            </a:r>
          </a:p>
        </p:txBody>
      </p:sp>
      <p:grpSp>
        <p:nvGrpSpPr>
          <p:cNvPr id="48" name="Group 47">
            <a:extLst>
              <a:ext uri="{FF2B5EF4-FFF2-40B4-BE49-F238E27FC236}">
                <a16:creationId xmlns:a16="http://schemas.microsoft.com/office/drawing/2014/main" id="{C5E3C4F3-D05C-4DA6-9F52-BB94F4A64125}"/>
              </a:ext>
            </a:extLst>
          </p:cNvPr>
          <p:cNvGrpSpPr/>
          <p:nvPr/>
        </p:nvGrpSpPr>
        <p:grpSpPr>
          <a:xfrm>
            <a:off x="8250237" y="2022401"/>
            <a:ext cx="388220" cy="400110"/>
            <a:chOff x="5901889" y="2064441"/>
            <a:chExt cx="388220" cy="400110"/>
          </a:xfrm>
        </p:grpSpPr>
        <p:sp>
          <p:nvSpPr>
            <p:cNvPr id="43" name="Oval 42">
              <a:extLst>
                <a:ext uri="{FF2B5EF4-FFF2-40B4-BE49-F238E27FC236}">
                  <a16:creationId xmlns:a16="http://schemas.microsoft.com/office/drawing/2014/main" id="{730BEFA5-3C25-458A-89D2-E7E370BCCF57}"/>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3158F154-6B73-4565-AC76-B037F537439B}"/>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49" name="Group 48">
            <a:extLst>
              <a:ext uri="{FF2B5EF4-FFF2-40B4-BE49-F238E27FC236}">
                <a16:creationId xmlns:a16="http://schemas.microsoft.com/office/drawing/2014/main" id="{9345BEDA-CFD6-4405-8034-1EE5D60D7566}"/>
              </a:ext>
            </a:extLst>
          </p:cNvPr>
          <p:cNvGrpSpPr/>
          <p:nvPr/>
        </p:nvGrpSpPr>
        <p:grpSpPr>
          <a:xfrm>
            <a:off x="9495146" y="2022401"/>
            <a:ext cx="393834" cy="400110"/>
            <a:chOff x="7931216" y="2064441"/>
            <a:chExt cx="393834" cy="400110"/>
          </a:xfrm>
        </p:grpSpPr>
        <p:sp>
          <p:nvSpPr>
            <p:cNvPr id="44" name="Oval 43">
              <a:extLst>
                <a:ext uri="{FF2B5EF4-FFF2-40B4-BE49-F238E27FC236}">
                  <a16:creationId xmlns:a16="http://schemas.microsoft.com/office/drawing/2014/main" id="{610E2F2D-7940-4E94-8B41-1D7504276C0E}"/>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A09EA1D4-B5DF-43C5-8B40-4662CCD016A6}"/>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50" name="Group 49">
            <a:extLst>
              <a:ext uri="{FF2B5EF4-FFF2-40B4-BE49-F238E27FC236}">
                <a16:creationId xmlns:a16="http://schemas.microsoft.com/office/drawing/2014/main" id="{EEDF0F3C-6D58-4350-A464-2F97FEE7040F}"/>
              </a:ext>
            </a:extLst>
          </p:cNvPr>
          <p:cNvGrpSpPr/>
          <p:nvPr/>
        </p:nvGrpSpPr>
        <p:grpSpPr>
          <a:xfrm>
            <a:off x="10719940" y="2022401"/>
            <a:ext cx="388219" cy="400110"/>
            <a:chOff x="9956532" y="2064441"/>
            <a:chExt cx="388219" cy="400110"/>
          </a:xfrm>
        </p:grpSpPr>
        <p:sp>
          <p:nvSpPr>
            <p:cNvPr id="45" name="Oval 44">
              <a:extLst>
                <a:ext uri="{FF2B5EF4-FFF2-40B4-BE49-F238E27FC236}">
                  <a16:creationId xmlns:a16="http://schemas.microsoft.com/office/drawing/2014/main" id="{83A74F96-93DB-4F1D-8285-F8B569C2B668}"/>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1FAC661-5CC3-4D90-A11B-6B49A35581F4}"/>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51" name="Group 50">
            <a:extLst>
              <a:ext uri="{FF2B5EF4-FFF2-40B4-BE49-F238E27FC236}">
                <a16:creationId xmlns:a16="http://schemas.microsoft.com/office/drawing/2014/main" id="{B09AA651-C09E-4E16-9383-D7C48A4C817B}"/>
              </a:ext>
            </a:extLst>
          </p:cNvPr>
          <p:cNvGrpSpPr/>
          <p:nvPr/>
        </p:nvGrpSpPr>
        <p:grpSpPr>
          <a:xfrm>
            <a:off x="8250237" y="2715387"/>
            <a:ext cx="388220" cy="400110"/>
            <a:chOff x="5901889" y="2064441"/>
            <a:chExt cx="388220" cy="400110"/>
          </a:xfrm>
        </p:grpSpPr>
        <p:sp>
          <p:nvSpPr>
            <p:cNvPr id="52" name="Oval 51">
              <a:extLst>
                <a:ext uri="{FF2B5EF4-FFF2-40B4-BE49-F238E27FC236}">
                  <a16:creationId xmlns:a16="http://schemas.microsoft.com/office/drawing/2014/main" id="{8FE4722E-3EE8-4597-A6B1-6BF49B8A9C06}"/>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F7F43C16-3814-479B-ACE9-7547E5B6455A}"/>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54" name="Group 53">
            <a:extLst>
              <a:ext uri="{FF2B5EF4-FFF2-40B4-BE49-F238E27FC236}">
                <a16:creationId xmlns:a16="http://schemas.microsoft.com/office/drawing/2014/main" id="{7113EE39-35D5-4228-B2F5-71AEF078BA2A}"/>
              </a:ext>
            </a:extLst>
          </p:cNvPr>
          <p:cNvGrpSpPr/>
          <p:nvPr/>
        </p:nvGrpSpPr>
        <p:grpSpPr>
          <a:xfrm>
            <a:off x="9495146" y="2715387"/>
            <a:ext cx="393834" cy="400110"/>
            <a:chOff x="7931216" y="2064441"/>
            <a:chExt cx="393834" cy="400110"/>
          </a:xfrm>
        </p:grpSpPr>
        <p:sp>
          <p:nvSpPr>
            <p:cNvPr id="55" name="Oval 54">
              <a:extLst>
                <a:ext uri="{FF2B5EF4-FFF2-40B4-BE49-F238E27FC236}">
                  <a16:creationId xmlns:a16="http://schemas.microsoft.com/office/drawing/2014/main" id="{0D6B2DE8-DBFA-40EE-BA61-CD9C132CF10D}"/>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2F156568-3AF4-45CF-B16C-602F18CF3242}"/>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57" name="Group 56">
            <a:extLst>
              <a:ext uri="{FF2B5EF4-FFF2-40B4-BE49-F238E27FC236}">
                <a16:creationId xmlns:a16="http://schemas.microsoft.com/office/drawing/2014/main" id="{E9FF1F5B-DFE1-4BEB-B7E9-CCD6545DFCAF}"/>
              </a:ext>
            </a:extLst>
          </p:cNvPr>
          <p:cNvGrpSpPr/>
          <p:nvPr/>
        </p:nvGrpSpPr>
        <p:grpSpPr>
          <a:xfrm>
            <a:off x="10719940" y="2715387"/>
            <a:ext cx="388219" cy="400110"/>
            <a:chOff x="9956532" y="2064441"/>
            <a:chExt cx="388219" cy="400110"/>
          </a:xfrm>
        </p:grpSpPr>
        <p:sp>
          <p:nvSpPr>
            <p:cNvPr id="58" name="Oval 57">
              <a:extLst>
                <a:ext uri="{FF2B5EF4-FFF2-40B4-BE49-F238E27FC236}">
                  <a16:creationId xmlns:a16="http://schemas.microsoft.com/office/drawing/2014/main" id="{5B473FCA-3AA2-4888-900C-0CD154C9D25B}"/>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AA334216-A443-4BC5-89C0-000411C2CDA2}"/>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60" name="Group 59">
            <a:extLst>
              <a:ext uri="{FF2B5EF4-FFF2-40B4-BE49-F238E27FC236}">
                <a16:creationId xmlns:a16="http://schemas.microsoft.com/office/drawing/2014/main" id="{E6A790EE-0E81-495B-929E-80FC5AC4B1F5}"/>
              </a:ext>
            </a:extLst>
          </p:cNvPr>
          <p:cNvGrpSpPr/>
          <p:nvPr/>
        </p:nvGrpSpPr>
        <p:grpSpPr>
          <a:xfrm>
            <a:off x="8250237" y="3398573"/>
            <a:ext cx="388220" cy="400110"/>
            <a:chOff x="5901889" y="2064441"/>
            <a:chExt cx="388220" cy="400110"/>
          </a:xfrm>
        </p:grpSpPr>
        <p:sp>
          <p:nvSpPr>
            <p:cNvPr id="61" name="Oval 60">
              <a:extLst>
                <a:ext uri="{FF2B5EF4-FFF2-40B4-BE49-F238E27FC236}">
                  <a16:creationId xmlns:a16="http://schemas.microsoft.com/office/drawing/2014/main" id="{35256EE4-7140-47BB-97C3-49408AFAF62C}"/>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3A2FFB34-F8CB-4B66-A850-4F452B5BCB0D}"/>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63" name="Group 62">
            <a:extLst>
              <a:ext uri="{FF2B5EF4-FFF2-40B4-BE49-F238E27FC236}">
                <a16:creationId xmlns:a16="http://schemas.microsoft.com/office/drawing/2014/main" id="{8D77C7DF-8616-4B70-8F08-1A7B251BA8EC}"/>
              </a:ext>
            </a:extLst>
          </p:cNvPr>
          <p:cNvGrpSpPr/>
          <p:nvPr/>
        </p:nvGrpSpPr>
        <p:grpSpPr>
          <a:xfrm>
            <a:off x="9495146" y="3398573"/>
            <a:ext cx="393834" cy="400110"/>
            <a:chOff x="7931216" y="2064441"/>
            <a:chExt cx="393834" cy="400110"/>
          </a:xfrm>
        </p:grpSpPr>
        <p:sp>
          <p:nvSpPr>
            <p:cNvPr id="64" name="Oval 63">
              <a:extLst>
                <a:ext uri="{FF2B5EF4-FFF2-40B4-BE49-F238E27FC236}">
                  <a16:creationId xmlns:a16="http://schemas.microsoft.com/office/drawing/2014/main" id="{50E3A234-5724-44EC-9591-383BCF9B027A}"/>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210C909E-9E66-4109-9266-B1B9EF9E064A}"/>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66" name="Group 65">
            <a:extLst>
              <a:ext uri="{FF2B5EF4-FFF2-40B4-BE49-F238E27FC236}">
                <a16:creationId xmlns:a16="http://schemas.microsoft.com/office/drawing/2014/main" id="{1C870131-1646-4BBF-8ADA-B6BE2B039C86}"/>
              </a:ext>
            </a:extLst>
          </p:cNvPr>
          <p:cNvGrpSpPr/>
          <p:nvPr/>
        </p:nvGrpSpPr>
        <p:grpSpPr>
          <a:xfrm>
            <a:off x="10719940" y="3398573"/>
            <a:ext cx="388219" cy="400110"/>
            <a:chOff x="9956532" y="2064441"/>
            <a:chExt cx="388219" cy="400110"/>
          </a:xfrm>
        </p:grpSpPr>
        <p:sp>
          <p:nvSpPr>
            <p:cNvPr id="67" name="Oval 66">
              <a:extLst>
                <a:ext uri="{FF2B5EF4-FFF2-40B4-BE49-F238E27FC236}">
                  <a16:creationId xmlns:a16="http://schemas.microsoft.com/office/drawing/2014/main" id="{5779968E-EECB-4588-B850-39EB0EB8C7FF}"/>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E6F61682-467D-4627-A252-39F44C97020B}"/>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69" name="Group 68">
            <a:extLst>
              <a:ext uri="{FF2B5EF4-FFF2-40B4-BE49-F238E27FC236}">
                <a16:creationId xmlns:a16="http://schemas.microsoft.com/office/drawing/2014/main" id="{2A840F56-02D3-4336-9A12-A79569F72A3A}"/>
              </a:ext>
            </a:extLst>
          </p:cNvPr>
          <p:cNvGrpSpPr/>
          <p:nvPr/>
        </p:nvGrpSpPr>
        <p:grpSpPr>
          <a:xfrm>
            <a:off x="8250237" y="4073479"/>
            <a:ext cx="388220" cy="400110"/>
            <a:chOff x="5901889" y="2064441"/>
            <a:chExt cx="388220" cy="400110"/>
          </a:xfrm>
        </p:grpSpPr>
        <p:sp>
          <p:nvSpPr>
            <p:cNvPr id="70" name="Oval 69">
              <a:extLst>
                <a:ext uri="{FF2B5EF4-FFF2-40B4-BE49-F238E27FC236}">
                  <a16:creationId xmlns:a16="http://schemas.microsoft.com/office/drawing/2014/main" id="{5081CB46-6154-45D9-98AF-D5294F4E59C9}"/>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6D9ACC1D-955C-4580-9574-9D00A3A51897}"/>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72" name="Group 71">
            <a:extLst>
              <a:ext uri="{FF2B5EF4-FFF2-40B4-BE49-F238E27FC236}">
                <a16:creationId xmlns:a16="http://schemas.microsoft.com/office/drawing/2014/main" id="{26EAF0D1-65AE-49B9-8046-1754DAAE2058}"/>
              </a:ext>
            </a:extLst>
          </p:cNvPr>
          <p:cNvGrpSpPr/>
          <p:nvPr/>
        </p:nvGrpSpPr>
        <p:grpSpPr>
          <a:xfrm>
            <a:off x="9495146" y="4073479"/>
            <a:ext cx="393834" cy="400110"/>
            <a:chOff x="7931216" y="2064441"/>
            <a:chExt cx="393834" cy="400110"/>
          </a:xfrm>
        </p:grpSpPr>
        <p:sp>
          <p:nvSpPr>
            <p:cNvPr id="73" name="Oval 72">
              <a:extLst>
                <a:ext uri="{FF2B5EF4-FFF2-40B4-BE49-F238E27FC236}">
                  <a16:creationId xmlns:a16="http://schemas.microsoft.com/office/drawing/2014/main" id="{33501F7C-B85B-4909-ADBE-A536EAC174B6}"/>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681C42CA-0B79-4410-AC5D-60380E708132}"/>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75" name="Group 74">
            <a:extLst>
              <a:ext uri="{FF2B5EF4-FFF2-40B4-BE49-F238E27FC236}">
                <a16:creationId xmlns:a16="http://schemas.microsoft.com/office/drawing/2014/main" id="{09ED3916-7551-4329-A7F6-1F5DBA336464}"/>
              </a:ext>
            </a:extLst>
          </p:cNvPr>
          <p:cNvGrpSpPr/>
          <p:nvPr/>
        </p:nvGrpSpPr>
        <p:grpSpPr>
          <a:xfrm>
            <a:off x="10719940" y="4073479"/>
            <a:ext cx="388219" cy="400110"/>
            <a:chOff x="9956532" y="2064441"/>
            <a:chExt cx="388219" cy="400110"/>
          </a:xfrm>
        </p:grpSpPr>
        <p:sp>
          <p:nvSpPr>
            <p:cNvPr id="76" name="Oval 75">
              <a:extLst>
                <a:ext uri="{FF2B5EF4-FFF2-40B4-BE49-F238E27FC236}">
                  <a16:creationId xmlns:a16="http://schemas.microsoft.com/office/drawing/2014/main" id="{C4F5FF3A-6CBB-400E-A4CA-07BA356159BD}"/>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0AC65D3-AC69-4243-9F37-167F5E5CC9BF}"/>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78" name="Group 77">
            <a:extLst>
              <a:ext uri="{FF2B5EF4-FFF2-40B4-BE49-F238E27FC236}">
                <a16:creationId xmlns:a16="http://schemas.microsoft.com/office/drawing/2014/main" id="{0DF63A66-EF22-4C35-89EE-7F110A34F050}"/>
              </a:ext>
            </a:extLst>
          </p:cNvPr>
          <p:cNvGrpSpPr/>
          <p:nvPr/>
        </p:nvGrpSpPr>
        <p:grpSpPr>
          <a:xfrm>
            <a:off x="8250237" y="4760847"/>
            <a:ext cx="388220" cy="400110"/>
            <a:chOff x="5901889" y="2064441"/>
            <a:chExt cx="388220" cy="400110"/>
          </a:xfrm>
        </p:grpSpPr>
        <p:sp>
          <p:nvSpPr>
            <p:cNvPr id="79" name="Oval 78">
              <a:extLst>
                <a:ext uri="{FF2B5EF4-FFF2-40B4-BE49-F238E27FC236}">
                  <a16:creationId xmlns:a16="http://schemas.microsoft.com/office/drawing/2014/main" id="{F6BF0513-CF6C-4847-ACB0-6A359B0C6464}"/>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C339AAD6-B05B-446F-BD0C-41954BE66C0D}"/>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81" name="Group 80">
            <a:extLst>
              <a:ext uri="{FF2B5EF4-FFF2-40B4-BE49-F238E27FC236}">
                <a16:creationId xmlns:a16="http://schemas.microsoft.com/office/drawing/2014/main" id="{2515375D-42BB-4312-A4C9-1B9C04A2788E}"/>
              </a:ext>
            </a:extLst>
          </p:cNvPr>
          <p:cNvGrpSpPr/>
          <p:nvPr/>
        </p:nvGrpSpPr>
        <p:grpSpPr>
          <a:xfrm>
            <a:off x="9495146" y="4760847"/>
            <a:ext cx="393834" cy="400110"/>
            <a:chOff x="7931216" y="2064441"/>
            <a:chExt cx="393834" cy="400110"/>
          </a:xfrm>
        </p:grpSpPr>
        <p:sp>
          <p:nvSpPr>
            <p:cNvPr id="82" name="Oval 81">
              <a:extLst>
                <a:ext uri="{FF2B5EF4-FFF2-40B4-BE49-F238E27FC236}">
                  <a16:creationId xmlns:a16="http://schemas.microsoft.com/office/drawing/2014/main" id="{20B3D68A-E9B0-4F58-B71C-3B17D6F736B7}"/>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085B321C-61DC-4F0C-861B-AB9681C71EAE}"/>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84" name="Group 83">
            <a:extLst>
              <a:ext uri="{FF2B5EF4-FFF2-40B4-BE49-F238E27FC236}">
                <a16:creationId xmlns:a16="http://schemas.microsoft.com/office/drawing/2014/main" id="{4E1BB6FD-01CC-4466-95B3-1B0A78DEEC34}"/>
              </a:ext>
            </a:extLst>
          </p:cNvPr>
          <p:cNvGrpSpPr/>
          <p:nvPr/>
        </p:nvGrpSpPr>
        <p:grpSpPr>
          <a:xfrm>
            <a:off x="10719940" y="4760847"/>
            <a:ext cx="388219" cy="400110"/>
            <a:chOff x="9956532" y="2064441"/>
            <a:chExt cx="388219" cy="400110"/>
          </a:xfrm>
        </p:grpSpPr>
        <p:sp>
          <p:nvSpPr>
            <p:cNvPr id="85" name="Oval 84">
              <a:extLst>
                <a:ext uri="{FF2B5EF4-FFF2-40B4-BE49-F238E27FC236}">
                  <a16:creationId xmlns:a16="http://schemas.microsoft.com/office/drawing/2014/main" id="{E7E02934-4098-42C3-B81D-045E863DA6E5}"/>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B56E9B38-FA4F-4EBA-8386-09D7145E6AA0}"/>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grpSp>
        <p:nvGrpSpPr>
          <p:cNvPr id="87" name="Group 86">
            <a:extLst>
              <a:ext uri="{FF2B5EF4-FFF2-40B4-BE49-F238E27FC236}">
                <a16:creationId xmlns:a16="http://schemas.microsoft.com/office/drawing/2014/main" id="{C02652F3-B40A-409D-88D8-E125CD8E1792}"/>
              </a:ext>
            </a:extLst>
          </p:cNvPr>
          <p:cNvGrpSpPr/>
          <p:nvPr/>
        </p:nvGrpSpPr>
        <p:grpSpPr>
          <a:xfrm>
            <a:off x="8250237" y="5439273"/>
            <a:ext cx="388220" cy="400110"/>
            <a:chOff x="5901889" y="2064441"/>
            <a:chExt cx="388220" cy="400110"/>
          </a:xfrm>
        </p:grpSpPr>
        <p:sp>
          <p:nvSpPr>
            <p:cNvPr id="88" name="Oval 87">
              <a:extLst>
                <a:ext uri="{FF2B5EF4-FFF2-40B4-BE49-F238E27FC236}">
                  <a16:creationId xmlns:a16="http://schemas.microsoft.com/office/drawing/2014/main" id="{BABA5E67-7D80-4674-9D4B-145419888276}"/>
                </a:ext>
              </a:extLst>
            </p:cNvPr>
            <p:cNvSpPr/>
            <p:nvPr/>
          </p:nvSpPr>
          <p:spPr>
            <a:xfrm>
              <a:off x="5901890" y="2076332"/>
              <a:ext cx="388219" cy="3882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EFF27B58-6757-48A7-BEAE-F3963AEF94CE}"/>
                </a:ext>
              </a:extLst>
            </p:cNvPr>
            <p:cNvSpPr txBox="1"/>
            <p:nvPr/>
          </p:nvSpPr>
          <p:spPr>
            <a:xfrm>
              <a:off x="5901889" y="2064441"/>
              <a:ext cx="388219" cy="400110"/>
            </a:xfrm>
            <a:prstGeom prst="rect">
              <a:avLst/>
            </a:prstGeom>
            <a:noFill/>
          </p:spPr>
          <p:txBody>
            <a:bodyPr wrap="square" rtlCol="0">
              <a:spAutoFit/>
            </a:bodyPr>
            <a:lstStyle/>
            <a:p>
              <a:pPr algn="ctr"/>
              <a:r>
                <a:rPr lang="en-GB" sz="2000" b="1">
                  <a:solidFill>
                    <a:schemeClr val="bg1"/>
                  </a:solidFill>
                </a:rPr>
                <a:t>A</a:t>
              </a:r>
            </a:p>
          </p:txBody>
        </p:sp>
      </p:grpSp>
      <p:grpSp>
        <p:nvGrpSpPr>
          <p:cNvPr id="90" name="Group 89">
            <a:extLst>
              <a:ext uri="{FF2B5EF4-FFF2-40B4-BE49-F238E27FC236}">
                <a16:creationId xmlns:a16="http://schemas.microsoft.com/office/drawing/2014/main" id="{40B5C035-D85C-4619-A519-C87AAC0B450C}"/>
              </a:ext>
            </a:extLst>
          </p:cNvPr>
          <p:cNvGrpSpPr/>
          <p:nvPr/>
        </p:nvGrpSpPr>
        <p:grpSpPr>
          <a:xfrm>
            <a:off x="9495146" y="5439273"/>
            <a:ext cx="393834" cy="400110"/>
            <a:chOff x="7931216" y="2064441"/>
            <a:chExt cx="393834" cy="400110"/>
          </a:xfrm>
        </p:grpSpPr>
        <p:sp>
          <p:nvSpPr>
            <p:cNvPr id="91" name="Oval 90">
              <a:extLst>
                <a:ext uri="{FF2B5EF4-FFF2-40B4-BE49-F238E27FC236}">
                  <a16:creationId xmlns:a16="http://schemas.microsoft.com/office/drawing/2014/main" id="{3B3F4AF8-4511-4FA0-96D8-2E44980B894E}"/>
                </a:ext>
              </a:extLst>
            </p:cNvPr>
            <p:cNvSpPr/>
            <p:nvPr/>
          </p:nvSpPr>
          <p:spPr>
            <a:xfrm>
              <a:off x="7931216" y="2076332"/>
              <a:ext cx="388219" cy="3882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1E0BB244-9AA5-4551-8C49-B9F97AFD73ED}"/>
                </a:ext>
              </a:extLst>
            </p:cNvPr>
            <p:cNvSpPr txBox="1"/>
            <p:nvPr/>
          </p:nvSpPr>
          <p:spPr>
            <a:xfrm>
              <a:off x="7936831" y="2064441"/>
              <a:ext cx="388219" cy="400110"/>
            </a:xfrm>
            <a:prstGeom prst="rect">
              <a:avLst/>
            </a:prstGeom>
            <a:noFill/>
          </p:spPr>
          <p:txBody>
            <a:bodyPr wrap="square" rtlCol="0">
              <a:spAutoFit/>
            </a:bodyPr>
            <a:lstStyle/>
            <a:p>
              <a:pPr algn="ctr"/>
              <a:r>
                <a:rPr lang="en-GB" sz="2000" b="1">
                  <a:solidFill>
                    <a:schemeClr val="bg1"/>
                  </a:solidFill>
                </a:rPr>
                <a:t>B</a:t>
              </a:r>
            </a:p>
          </p:txBody>
        </p:sp>
      </p:grpSp>
      <p:grpSp>
        <p:nvGrpSpPr>
          <p:cNvPr id="93" name="Group 92">
            <a:extLst>
              <a:ext uri="{FF2B5EF4-FFF2-40B4-BE49-F238E27FC236}">
                <a16:creationId xmlns:a16="http://schemas.microsoft.com/office/drawing/2014/main" id="{E1AC4640-9762-4134-8D8F-040625E630C3}"/>
              </a:ext>
            </a:extLst>
          </p:cNvPr>
          <p:cNvGrpSpPr/>
          <p:nvPr/>
        </p:nvGrpSpPr>
        <p:grpSpPr>
          <a:xfrm>
            <a:off x="10719940" y="5439273"/>
            <a:ext cx="388219" cy="400110"/>
            <a:chOff x="9956532" y="2064441"/>
            <a:chExt cx="388219" cy="400110"/>
          </a:xfrm>
        </p:grpSpPr>
        <p:sp>
          <p:nvSpPr>
            <p:cNvPr id="94" name="Oval 93">
              <a:extLst>
                <a:ext uri="{FF2B5EF4-FFF2-40B4-BE49-F238E27FC236}">
                  <a16:creationId xmlns:a16="http://schemas.microsoft.com/office/drawing/2014/main" id="{C672FD3B-3BAB-4D3E-840F-A0EE1AC86563}"/>
                </a:ext>
              </a:extLst>
            </p:cNvPr>
            <p:cNvSpPr/>
            <p:nvPr/>
          </p:nvSpPr>
          <p:spPr>
            <a:xfrm>
              <a:off x="9956532" y="2076332"/>
              <a:ext cx="388219" cy="38821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1D21E4BE-222F-4DF0-AC76-4C08540C6CFA}"/>
                </a:ext>
              </a:extLst>
            </p:cNvPr>
            <p:cNvSpPr txBox="1"/>
            <p:nvPr/>
          </p:nvSpPr>
          <p:spPr>
            <a:xfrm>
              <a:off x="9956532" y="2064441"/>
              <a:ext cx="388219" cy="400110"/>
            </a:xfrm>
            <a:prstGeom prst="rect">
              <a:avLst/>
            </a:prstGeom>
            <a:noFill/>
          </p:spPr>
          <p:txBody>
            <a:bodyPr wrap="square" rtlCol="0">
              <a:spAutoFit/>
            </a:bodyPr>
            <a:lstStyle/>
            <a:p>
              <a:pPr algn="ctr"/>
              <a:r>
                <a:rPr lang="en-GB" sz="2000" b="1">
                  <a:solidFill>
                    <a:schemeClr val="bg1"/>
                  </a:solidFill>
                </a:rPr>
                <a:t>C</a:t>
              </a:r>
            </a:p>
          </p:txBody>
        </p:sp>
      </p:grpSp>
      <p:sp>
        <p:nvSpPr>
          <p:cNvPr id="97" name="Oval 96">
            <a:extLst>
              <a:ext uri="{FF2B5EF4-FFF2-40B4-BE49-F238E27FC236}">
                <a16:creationId xmlns:a16="http://schemas.microsoft.com/office/drawing/2014/main" id="{12D68B93-007D-45D7-B89D-B71D96C14DC6}"/>
              </a:ext>
            </a:extLst>
          </p:cNvPr>
          <p:cNvSpPr/>
          <p:nvPr/>
        </p:nvSpPr>
        <p:spPr>
          <a:xfrm>
            <a:off x="452813" y="2034292"/>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9216D649-618F-4B1A-8200-6F85321E3062}"/>
              </a:ext>
            </a:extLst>
          </p:cNvPr>
          <p:cNvSpPr/>
          <p:nvPr/>
        </p:nvSpPr>
        <p:spPr>
          <a:xfrm>
            <a:off x="452813" y="2727278"/>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01357E3E-6427-4BD9-B0B4-4C72C46BB40A}"/>
              </a:ext>
            </a:extLst>
          </p:cNvPr>
          <p:cNvSpPr/>
          <p:nvPr/>
        </p:nvSpPr>
        <p:spPr>
          <a:xfrm>
            <a:off x="452813" y="3410464"/>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32D1024F-5659-4988-A8D9-BEA829E87603}"/>
              </a:ext>
            </a:extLst>
          </p:cNvPr>
          <p:cNvSpPr/>
          <p:nvPr/>
        </p:nvSpPr>
        <p:spPr>
          <a:xfrm>
            <a:off x="452813" y="4085370"/>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Oval 108">
            <a:extLst>
              <a:ext uri="{FF2B5EF4-FFF2-40B4-BE49-F238E27FC236}">
                <a16:creationId xmlns:a16="http://schemas.microsoft.com/office/drawing/2014/main" id="{141ADDB8-DF2B-48E5-BC1F-9FCA1792F15C}"/>
              </a:ext>
            </a:extLst>
          </p:cNvPr>
          <p:cNvSpPr/>
          <p:nvPr/>
        </p:nvSpPr>
        <p:spPr>
          <a:xfrm>
            <a:off x="452813" y="4772738"/>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D8409107-ECBC-4DC4-BAA8-03C3AA621FE0}"/>
              </a:ext>
            </a:extLst>
          </p:cNvPr>
          <p:cNvSpPr/>
          <p:nvPr/>
        </p:nvSpPr>
        <p:spPr>
          <a:xfrm>
            <a:off x="452813" y="5451164"/>
            <a:ext cx="388219" cy="388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TextBox 113">
            <a:extLst>
              <a:ext uri="{FF2B5EF4-FFF2-40B4-BE49-F238E27FC236}">
                <a16:creationId xmlns:a16="http://schemas.microsoft.com/office/drawing/2014/main" id="{ED816382-D44D-4FCF-AD9D-1B2212E0B6EC}"/>
              </a:ext>
            </a:extLst>
          </p:cNvPr>
          <p:cNvSpPr txBox="1"/>
          <p:nvPr/>
        </p:nvSpPr>
        <p:spPr>
          <a:xfrm>
            <a:off x="452812" y="2036689"/>
            <a:ext cx="388219" cy="400110"/>
          </a:xfrm>
          <a:prstGeom prst="rect">
            <a:avLst/>
          </a:prstGeom>
          <a:noFill/>
        </p:spPr>
        <p:txBody>
          <a:bodyPr wrap="square" rtlCol="0">
            <a:spAutoFit/>
          </a:bodyPr>
          <a:lstStyle/>
          <a:p>
            <a:pPr algn="ctr"/>
            <a:r>
              <a:rPr lang="en-GB" sz="2000" b="1"/>
              <a:t>1</a:t>
            </a:r>
          </a:p>
        </p:txBody>
      </p:sp>
      <p:sp>
        <p:nvSpPr>
          <p:cNvPr id="115" name="TextBox 114">
            <a:extLst>
              <a:ext uri="{FF2B5EF4-FFF2-40B4-BE49-F238E27FC236}">
                <a16:creationId xmlns:a16="http://schemas.microsoft.com/office/drawing/2014/main" id="{F6D7F5CD-7A79-43F3-8815-63C829390655}"/>
              </a:ext>
            </a:extLst>
          </p:cNvPr>
          <p:cNvSpPr txBox="1"/>
          <p:nvPr/>
        </p:nvSpPr>
        <p:spPr>
          <a:xfrm>
            <a:off x="452812" y="2729675"/>
            <a:ext cx="388219" cy="400110"/>
          </a:xfrm>
          <a:prstGeom prst="rect">
            <a:avLst/>
          </a:prstGeom>
          <a:noFill/>
        </p:spPr>
        <p:txBody>
          <a:bodyPr wrap="square" rtlCol="0">
            <a:spAutoFit/>
          </a:bodyPr>
          <a:lstStyle/>
          <a:p>
            <a:pPr algn="ctr"/>
            <a:r>
              <a:rPr lang="en-GB" sz="2000" b="1"/>
              <a:t>2</a:t>
            </a:r>
          </a:p>
        </p:txBody>
      </p:sp>
      <p:sp>
        <p:nvSpPr>
          <p:cNvPr id="116" name="TextBox 115">
            <a:extLst>
              <a:ext uri="{FF2B5EF4-FFF2-40B4-BE49-F238E27FC236}">
                <a16:creationId xmlns:a16="http://schemas.microsoft.com/office/drawing/2014/main" id="{00303BF0-F8AB-4AAA-9032-2EC4899CC54B}"/>
              </a:ext>
            </a:extLst>
          </p:cNvPr>
          <p:cNvSpPr txBox="1"/>
          <p:nvPr/>
        </p:nvSpPr>
        <p:spPr>
          <a:xfrm>
            <a:off x="452812" y="3412861"/>
            <a:ext cx="388219" cy="400110"/>
          </a:xfrm>
          <a:prstGeom prst="rect">
            <a:avLst/>
          </a:prstGeom>
          <a:noFill/>
        </p:spPr>
        <p:txBody>
          <a:bodyPr wrap="square" rtlCol="0">
            <a:spAutoFit/>
          </a:bodyPr>
          <a:lstStyle/>
          <a:p>
            <a:pPr algn="ctr"/>
            <a:r>
              <a:rPr lang="en-GB" sz="2000" b="1"/>
              <a:t>3</a:t>
            </a:r>
          </a:p>
        </p:txBody>
      </p:sp>
      <p:sp>
        <p:nvSpPr>
          <p:cNvPr id="117" name="TextBox 116">
            <a:extLst>
              <a:ext uri="{FF2B5EF4-FFF2-40B4-BE49-F238E27FC236}">
                <a16:creationId xmlns:a16="http://schemas.microsoft.com/office/drawing/2014/main" id="{5AC28CC5-EE24-4101-9C0F-FDAC28EB8371}"/>
              </a:ext>
            </a:extLst>
          </p:cNvPr>
          <p:cNvSpPr txBox="1"/>
          <p:nvPr/>
        </p:nvSpPr>
        <p:spPr>
          <a:xfrm>
            <a:off x="445668" y="4080623"/>
            <a:ext cx="388219" cy="400110"/>
          </a:xfrm>
          <a:prstGeom prst="rect">
            <a:avLst/>
          </a:prstGeom>
          <a:noFill/>
        </p:spPr>
        <p:txBody>
          <a:bodyPr wrap="square" rtlCol="0">
            <a:spAutoFit/>
          </a:bodyPr>
          <a:lstStyle/>
          <a:p>
            <a:pPr algn="ctr"/>
            <a:r>
              <a:rPr lang="en-GB" sz="2000" b="1"/>
              <a:t>4</a:t>
            </a:r>
          </a:p>
        </p:txBody>
      </p:sp>
      <p:sp>
        <p:nvSpPr>
          <p:cNvPr id="118" name="TextBox 117">
            <a:extLst>
              <a:ext uri="{FF2B5EF4-FFF2-40B4-BE49-F238E27FC236}">
                <a16:creationId xmlns:a16="http://schemas.microsoft.com/office/drawing/2014/main" id="{04793A57-1AB8-4154-8145-CBF63DC2118D}"/>
              </a:ext>
            </a:extLst>
          </p:cNvPr>
          <p:cNvSpPr txBox="1"/>
          <p:nvPr/>
        </p:nvSpPr>
        <p:spPr>
          <a:xfrm>
            <a:off x="452812" y="4775135"/>
            <a:ext cx="388219" cy="400110"/>
          </a:xfrm>
          <a:prstGeom prst="rect">
            <a:avLst/>
          </a:prstGeom>
          <a:noFill/>
        </p:spPr>
        <p:txBody>
          <a:bodyPr wrap="square" rtlCol="0">
            <a:spAutoFit/>
          </a:bodyPr>
          <a:lstStyle/>
          <a:p>
            <a:pPr algn="ctr"/>
            <a:r>
              <a:rPr lang="en-GB" sz="2000" b="1"/>
              <a:t>5</a:t>
            </a:r>
          </a:p>
        </p:txBody>
      </p:sp>
      <p:sp>
        <p:nvSpPr>
          <p:cNvPr id="119" name="TextBox 118">
            <a:extLst>
              <a:ext uri="{FF2B5EF4-FFF2-40B4-BE49-F238E27FC236}">
                <a16:creationId xmlns:a16="http://schemas.microsoft.com/office/drawing/2014/main" id="{AF85D58A-AAF7-4A83-882E-C83EBDC07B8C}"/>
              </a:ext>
            </a:extLst>
          </p:cNvPr>
          <p:cNvSpPr txBox="1"/>
          <p:nvPr/>
        </p:nvSpPr>
        <p:spPr>
          <a:xfrm>
            <a:off x="452812" y="5453561"/>
            <a:ext cx="388219" cy="400110"/>
          </a:xfrm>
          <a:prstGeom prst="rect">
            <a:avLst/>
          </a:prstGeom>
          <a:noFill/>
        </p:spPr>
        <p:txBody>
          <a:bodyPr wrap="square" rtlCol="0">
            <a:spAutoFit/>
          </a:bodyPr>
          <a:lstStyle/>
          <a:p>
            <a:pPr algn="ctr"/>
            <a:r>
              <a:rPr lang="en-GB" sz="2000" b="1"/>
              <a:t>6</a:t>
            </a:r>
          </a:p>
        </p:txBody>
      </p:sp>
      <p:sp>
        <p:nvSpPr>
          <p:cNvPr id="120" name="TextBox 119">
            <a:extLst>
              <a:ext uri="{FF2B5EF4-FFF2-40B4-BE49-F238E27FC236}">
                <a16:creationId xmlns:a16="http://schemas.microsoft.com/office/drawing/2014/main" id="{FF7E97AA-E0C4-4E92-9055-0B715EEA367A}"/>
              </a:ext>
            </a:extLst>
          </p:cNvPr>
          <p:cNvSpPr txBox="1"/>
          <p:nvPr/>
        </p:nvSpPr>
        <p:spPr>
          <a:xfrm>
            <a:off x="890759" y="1939157"/>
            <a:ext cx="7205119" cy="587189"/>
          </a:xfrm>
          <a:prstGeom prst="rect">
            <a:avLst/>
          </a:prstGeom>
          <a:noFill/>
        </p:spPr>
        <p:txBody>
          <a:bodyPr wrap="square" rtlCol="0" anchor="ctr">
            <a:noAutofit/>
          </a:bodyPr>
          <a:lstStyle/>
          <a:p>
            <a:pPr>
              <a:lnSpc>
                <a:spcPts val="1600"/>
              </a:lnSpc>
            </a:pPr>
            <a:r>
              <a:rPr lang="en-GB" sz="1600">
                <a:solidFill>
                  <a:schemeClr val="bg1"/>
                </a:solidFill>
              </a:rPr>
              <a:t>What is the age limit for category D fruit machines? </a:t>
            </a:r>
            <a:endParaRPr lang="en-GB" sz="1600" b="1">
              <a:solidFill>
                <a:schemeClr val="bg1"/>
              </a:solidFill>
            </a:endParaRPr>
          </a:p>
        </p:txBody>
      </p:sp>
      <p:sp>
        <p:nvSpPr>
          <p:cNvPr id="121" name="TextBox 120">
            <a:extLst>
              <a:ext uri="{FF2B5EF4-FFF2-40B4-BE49-F238E27FC236}">
                <a16:creationId xmlns:a16="http://schemas.microsoft.com/office/drawing/2014/main" id="{15C0E764-A772-4FF9-846E-5DA0E6579981}"/>
              </a:ext>
            </a:extLst>
          </p:cNvPr>
          <p:cNvSpPr txBox="1"/>
          <p:nvPr/>
        </p:nvSpPr>
        <p:spPr>
          <a:xfrm>
            <a:off x="890759" y="2620293"/>
            <a:ext cx="7205119" cy="587189"/>
          </a:xfrm>
          <a:prstGeom prst="rect">
            <a:avLst/>
          </a:prstGeom>
          <a:noFill/>
        </p:spPr>
        <p:txBody>
          <a:bodyPr wrap="square" rtlCol="0" anchor="ctr">
            <a:noAutofit/>
          </a:bodyPr>
          <a:lstStyle/>
          <a:p>
            <a:pPr>
              <a:lnSpc>
                <a:spcPts val="1600"/>
              </a:lnSpc>
            </a:pPr>
            <a:r>
              <a:rPr lang="en-GB" sz="1600">
                <a:solidFill>
                  <a:schemeClr val="bg1"/>
                </a:solidFill>
              </a:rPr>
              <a:t>How many children in the UK are classified as problem gamblers</a:t>
            </a:r>
            <a:endParaRPr lang="en-GB" sz="1600" b="1">
              <a:solidFill>
                <a:schemeClr val="bg1"/>
              </a:solidFill>
            </a:endParaRPr>
          </a:p>
        </p:txBody>
      </p:sp>
      <p:sp>
        <p:nvSpPr>
          <p:cNvPr id="122" name="TextBox 121">
            <a:extLst>
              <a:ext uri="{FF2B5EF4-FFF2-40B4-BE49-F238E27FC236}">
                <a16:creationId xmlns:a16="http://schemas.microsoft.com/office/drawing/2014/main" id="{D1A00141-0285-4F07-B649-E4D4A433AD61}"/>
              </a:ext>
            </a:extLst>
          </p:cNvPr>
          <p:cNvSpPr txBox="1"/>
          <p:nvPr/>
        </p:nvSpPr>
        <p:spPr>
          <a:xfrm>
            <a:off x="890759" y="3301426"/>
            <a:ext cx="7205119" cy="587189"/>
          </a:xfrm>
          <a:prstGeom prst="rect">
            <a:avLst/>
          </a:prstGeom>
          <a:noFill/>
        </p:spPr>
        <p:txBody>
          <a:bodyPr wrap="square" rtlCol="0" anchor="ctr">
            <a:noAutofit/>
          </a:bodyPr>
          <a:lstStyle/>
          <a:p>
            <a:pPr>
              <a:lnSpc>
                <a:spcPts val="1600"/>
              </a:lnSpc>
            </a:pPr>
            <a:r>
              <a:rPr lang="en-GB" sz="1600">
                <a:solidFill>
                  <a:schemeClr val="bg1"/>
                </a:solidFill>
              </a:rPr>
              <a:t>What percentage of 11-16 year olds who gamble are with their parents at the time? </a:t>
            </a:r>
            <a:endParaRPr lang="en-GB" sz="1600" b="1">
              <a:solidFill>
                <a:schemeClr val="bg1"/>
              </a:solidFill>
            </a:endParaRPr>
          </a:p>
        </p:txBody>
      </p:sp>
      <p:sp>
        <p:nvSpPr>
          <p:cNvPr id="123" name="TextBox 122">
            <a:extLst>
              <a:ext uri="{FF2B5EF4-FFF2-40B4-BE49-F238E27FC236}">
                <a16:creationId xmlns:a16="http://schemas.microsoft.com/office/drawing/2014/main" id="{ED6FA369-F1B0-408B-AA27-2A2ADE16A581}"/>
              </a:ext>
            </a:extLst>
          </p:cNvPr>
          <p:cNvSpPr txBox="1"/>
          <p:nvPr/>
        </p:nvSpPr>
        <p:spPr>
          <a:xfrm>
            <a:off x="890759" y="3987083"/>
            <a:ext cx="7205119" cy="587189"/>
          </a:xfrm>
          <a:prstGeom prst="rect">
            <a:avLst/>
          </a:prstGeom>
          <a:noFill/>
        </p:spPr>
        <p:txBody>
          <a:bodyPr wrap="square" rtlCol="0" anchor="ctr">
            <a:noAutofit/>
          </a:bodyPr>
          <a:lstStyle/>
          <a:p>
            <a:pPr>
              <a:lnSpc>
                <a:spcPts val="1600"/>
              </a:lnSpc>
            </a:pPr>
            <a:r>
              <a:rPr lang="en-GB" sz="1600">
                <a:solidFill>
                  <a:schemeClr val="bg1"/>
                </a:solidFill>
              </a:rPr>
              <a:t>What was the average amount of money spent by 11-16 year olds who have gambled in the last week? </a:t>
            </a:r>
            <a:endParaRPr lang="en-GB" sz="1600" b="1">
              <a:solidFill>
                <a:schemeClr val="bg1"/>
              </a:solidFill>
            </a:endParaRPr>
          </a:p>
        </p:txBody>
      </p:sp>
      <p:sp>
        <p:nvSpPr>
          <p:cNvPr id="124" name="TextBox 123">
            <a:extLst>
              <a:ext uri="{FF2B5EF4-FFF2-40B4-BE49-F238E27FC236}">
                <a16:creationId xmlns:a16="http://schemas.microsoft.com/office/drawing/2014/main" id="{5301D8E8-B660-4764-8C42-7EB257B86B69}"/>
              </a:ext>
            </a:extLst>
          </p:cNvPr>
          <p:cNvSpPr txBox="1"/>
          <p:nvPr/>
        </p:nvSpPr>
        <p:spPr>
          <a:xfrm>
            <a:off x="890759" y="4664519"/>
            <a:ext cx="7205119" cy="587189"/>
          </a:xfrm>
          <a:prstGeom prst="rect">
            <a:avLst/>
          </a:prstGeom>
          <a:noFill/>
        </p:spPr>
        <p:txBody>
          <a:bodyPr wrap="square" rtlCol="0" anchor="ctr">
            <a:noAutofit/>
          </a:bodyPr>
          <a:lstStyle/>
          <a:p>
            <a:pPr>
              <a:lnSpc>
                <a:spcPts val="1600"/>
              </a:lnSpc>
            </a:pPr>
            <a:r>
              <a:rPr lang="en-GB" sz="1600">
                <a:solidFill>
                  <a:schemeClr val="bg1"/>
                </a:solidFill>
              </a:rPr>
              <a:t>What percentage of 11-16 year olds had been stopped from gambling because they looked too young? </a:t>
            </a:r>
            <a:endParaRPr lang="en-GB" sz="1600" b="1">
              <a:solidFill>
                <a:schemeClr val="bg1"/>
              </a:solidFill>
            </a:endParaRPr>
          </a:p>
        </p:txBody>
      </p:sp>
      <p:sp>
        <p:nvSpPr>
          <p:cNvPr id="125" name="TextBox 124">
            <a:extLst>
              <a:ext uri="{FF2B5EF4-FFF2-40B4-BE49-F238E27FC236}">
                <a16:creationId xmlns:a16="http://schemas.microsoft.com/office/drawing/2014/main" id="{21F0ED15-95D5-4D08-9C01-7A18A49892C7}"/>
              </a:ext>
            </a:extLst>
          </p:cNvPr>
          <p:cNvSpPr txBox="1"/>
          <p:nvPr/>
        </p:nvSpPr>
        <p:spPr>
          <a:xfrm>
            <a:off x="890759" y="5344850"/>
            <a:ext cx="7205119" cy="587189"/>
          </a:xfrm>
          <a:prstGeom prst="rect">
            <a:avLst/>
          </a:prstGeom>
          <a:noFill/>
        </p:spPr>
        <p:txBody>
          <a:bodyPr wrap="square" rtlCol="0" anchor="ctr">
            <a:noAutofit/>
          </a:bodyPr>
          <a:lstStyle/>
          <a:p>
            <a:pPr>
              <a:lnSpc>
                <a:spcPts val="1600"/>
              </a:lnSpc>
            </a:pPr>
            <a:r>
              <a:rPr lang="en-GB" sz="1600" dirty="0">
                <a:solidFill>
                  <a:schemeClr val="bg1"/>
                </a:solidFill>
              </a:rPr>
              <a:t>How many premier league football teams in Season 21/22 carried a betting logo on their shirts</a:t>
            </a:r>
            <a:endParaRPr lang="en-GB" sz="1600" b="1" dirty="0">
              <a:solidFill>
                <a:schemeClr val="bg1"/>
              </a:solidFill>
            </a:endParaRPr>
          </a:p>
        </p:txBody>
      </p:sp>
      <p:sp>
        <p:nvSpPr>
          <p:cNvPr id="126" name="TextBox 125">
            <a:extLst>
              <a:ext uri="{FF2B5EF4-FFF2-40B4-BE49-F238E27FC236}">
                <a16:creationId xmlns:a16="http://schemas.microsoft.com/office/drawing/2014/main" id="{850E5BDD-E55F-4D20-AC4F-5A782AEF05BB}"/>
              </a:ext>
            </a:extLst>
          </p:cNvPr>
          <p:cNvSpPr txBox="1"/>
          <p:nvPr/>
        </p:nvSpPr>
        <p:spPr>
          <a:xfrm>
            <a:off x="8638456" y="1939157"/>
            <a:ext cx="817120" cy="587189"/>
          </a:xfrm>
          <a:prstGeom prst="rect">
            <a:avLst/>
          </a:prstGeom>
          <a:noFill/>
        </p:spPr>
        <p:txBody>
          <a:bodyPr wrap="square" rtlCol="0" anchor="ctr">
            <a:noAutofit/>
          </a:bodyPr>
          <a:lstStyle/>
          <a:p>
            <a:pPr>
              <a:lnSpc>
                <a:spcPts val="1600"/>
              </a:lnSpc>
            </a:pPr>
            <a:r>
              <a:rPr lang="en-GB" sz="1600" b="1">
                <a:solidFill>
                  <a:schemeClr val="accent1"/>
                </a:solidFill>
              </a:rPr>
              <a:t>No age limit</a:t>
            </a:r>
          </a:p>
        </p:txBody>
      </p:sp>
      <p:sp>
        <p:nvSpPr>
          <p:cNvPr id="127" name="TextBox 126">
            <a:extLst>
              <a:ext uri="{FF2B5EF4-FFF2-40B4-BE49-F238E27FC236}">
                <a16:creationId xmlns:a16="http://schemas.microsoft.com/office/drawing/2014/main" id="{CD9D4E84-40E7-4D2D-A320-428E57C7703D}"/>
              </a:ext>
            </a:extLst>
          </p:cNvPr>
          <p:cNvSpPr txBox="1"/>
          <p:nvPr/>
        </p:nvSpPr>
        <p:spPr>
          <a:xfrm>
            <a:off x="8638457" y="2620293"/>
            <a:ext cx="803636" cy="587189"/>
          </a:xfrm>
          <a:prstGeom prst="rect">
            <a:avLst/>
          </a:prstGeom>
          <a:noFill/>
        </p:spPr>
        <p:txBody>
          <a:bodyPr wrap="square" rtlCol="0" anchor="ctr">
            <a:noAutofit/>
          </a:bodyPr>
          <a:lstStyle/>
          <a:p>
            <a:pPr>
              <a:lnSpc>
                <a:spcPts val="1600"/>
              </a:lnSpc>
            </a:pPr>
            <a:r>
              <a:rPr lang="en-GB" sz="1600" b="1">
                <a:solidFill>
                  <a:schemeClr val="accent1"/>
                </a:solidFill>
              </a:rPr>
              <a:t>20,000</a:t>
            </a:r>
          </a:p>
        </p:txBody>
      </p:sp>
      <p:sp>
        <p:nvSpPr>
          <p:cNvPr id="128" name="TextBox 127">
            <a:extLst>
              <a:ext uri="{FF2B5EF4-FFF2-40B4-BE49-F238E27FC236}">
                <a16:creationId xmlns:a16="http://schemas.microsoft.com/office/drawing/2014/main" id="{7EA672D8-3BFC-4C54-8FB5-99402A4B9ADB}"/>
              </a:ext>
            </a:extLst>
          </p:cNvPr>
          <p:cNvSpPr txBox="1"/>
          <p:nvPr/>
        </p:nvSpPr>
        <p:spPr>
          <a:xfrm>
            <a:off x="8638457" y="3301426"/>
            <a:ext cx="803636" cy="587189"/>
          </a:xfrm>
          <a:prstGeom prst="rect">
            <a:avLst/>
          </a:prstGeom>
          <a:noFill/>
        </p:spPr>
        <p:txBody>
          <a:bodyPr wrap="square" rtlCol="0" anchor="ctr">
            <a:noAutofit/>
          </a:bodyPr>
          <a:lstStyle/>
          <a:p>
            <a:pPr>
              <a:lnSpc>
                <a:spcPts val="1600"/>
              </a:lnSpc>
            </a:pPr>
            <a:r>
              <a:rPr lang="en-GB" sz="1600" b="1">
                <a:solidFill>
                  <a:schemeClr val="accent1"/>
                </a:solidFill>
              </a:rPr>
              <a:t>10</a:t>
            </a:r>
          </a:p>
        </p:txBody>
      </p:sp>
      <p:sp>
        <p:nvSpPr>
          <p:cNvPr id="129" name="TextBox 128">
            <a:extLst>
              <a:ext uri="{FF2B5EF4-FFF2-40B4-BE49-F238E27FC236}">
                <a16:creationId xmlns:a16="http://schemas.microsoft.com/office/drawing/2014/main" id="{BB8D89FD-34F2-4157-98E5-E03E17466876}"/>
              </a:ext>
            </a:extLst>
          </p:cNvPr>
          <p:cNvSpPr txBox="1"/>
          <p:nvPr/>
        </p:nvSpPr>
        <p:spPr>
          <a:xfrm>
            <a:off x="8638456" y="3987083"/>
            <a:ext cx="817120" cy="587189"/>
          </a:xfrm>
          <a:prstGeom prst="rect">
            <a:avLst/>
          </a:prstGeom>
          <a:noFill/>
        </p:spPr>
        <p:txBody>
          <a:bodyPr wrap="square" rtlCol="0" anchor="ctr">
            <a:noAutofit/>
          </a:bodyPr>
          <a:lstStyle/>
          <a:p>
            <a:pPr>
              <a:lnSpc>
                <a:spcPts val="1600"/>
              </a:lnSpc>
            </a:pPr>
            <a:r>
              <a:rPr lang="en-GB" sz="1600" b="1">
                <a:solidFill>
                  <a:schemeClr val="accent1"/>
                </a:solidFill>
              </a:rPr>
              <a:t>£10</a:t>
            </a:r>
          </a:p>
        </p:txBody>
      </p:sp>
      <p:sp>
        <p:nvSpPr>
          <p:cNvPr id="130" name="TextBox 129">
            <a:extLst>
              <a:ext uri="{FF2B5EF4-FFF2-40B4-BE49-F238E27FC236}">
                <a16:creationId xmlns:a16="http://schemas.microsoft.com/office/drawing/2014/main" id="{A5DDD4F3-AE1E-4851-B162-F95BC4AC7A1D}"/>
              </a:ext>
            </a:extLst>
          </p:cNvPr>
          <p:cNvSpPr txBox="1"/>
          <p:nvPr/>
        </p:nvSpPr>
        <p:spPr>
          <a:xfrm>
            <a:off x="8638457" y="4664519"/>
            <a:ext cx="803636" cy="587189"/>
          </a:xfrm>
          <a:prstGeom prst="rect">
            <a:avLst/>
          </a:prstGeom>
          <a:noFill/>
        </p:spPr>
        <p:txBody>
          <a:bodyPr wrap="square" rtlCol="0" anchor="ctr">
            <a:noAutofit/>
          </a:bodyPr>
          <a:lstStyle/>
          <a:p>
            <a:pPr>
              <a:lnSpc>
                <a:spcPts val="1600"/>
              </a:lnSpc>
            </a:pPr>
            <a:r>
              <a:rPr lang="en-GB" sz="1600" b="1">
                <a:solidFill>
                  <a:schemeClr val="accent1"/>
                </a:solidFill>
              </a:rPr>
              <a:t>15%</a:t>
            </a:r>
          </a:p>
        </p:txBody>
      </p:sp>
      <p:sp>
        <p:nvSpPr>
          <p:cNvPr id="131" name="TextBox 130">
            <a:extLst>
              <a:ext uri="{FF2B5EF4-FFF2-40B4-BE49-F238E27FC236}">
                <a16:creationId xmlns:a16="http://schemas.microsoft.com/office/drawing/2014/main" id="{21732B39-28D9-4CD2-95EB-0F6FCB52F129}"/>
              </a:ext>
            </a:extLst>
          </p:cNvPr>
          <p:cNvSpPr txBox="1"/>
          <p:nvPr/>
        </p:nvSpPr>
        <p:spPr>
          <a:xfrm>
            <a:off x="8638457" y="5344850"/>
            <a:ext cx="803636" cy="587189"/>
          </a:xfrm>
          <a:prstGeom prst="rect">
            <a:avLst/>
          </a:prstGeom>
          <a:noFill/>
        </p:spPr>
        <p:txBody>
          <a:bodyPr wrap="square" rtlCol="0" anchor="ctr">
            <a:noAutofit/>
          </a:bodyPr>
          <a:lstStyle/>
          <a:p>
            <a:pPr>
              <a:lnSpc>
                <a:spcPts val="1600"/>
              </a:lnSpc>
            </a:pPr>
            <a:r>
              <a:rPr lang="en-GB" sz="1600" b="1">
                <a:solidFill>
                  <a:schemeClr val="accent1"/>
                </a:solidFill>
              </a:rPr>
              <a:t>5</a:t>
            </a:r>
          </a:p>
        </p:txBody>
      </p:sp>
      <p:sp>
        <p:nvSpPr>
          <p:cNvPr id="133" name="TextBox 132">
            <a:extLst>
              <a:ext uri="{FF2B5EF4-FFF2-40B4-BE49-F238E27FC236}">
                <a16:creationId xmlns:a16="http://schemas.microsoft.com/office/drawing/2014/main" id="{51900143-8B32-42C9-A5BB-6522014F422B}"/>
              </a:ext>
            </a:extLst>
          </p:cNvPr>
          <p:cNvSpPr txBox="1"/>
          <p:nvPr/>
        </p:nvSpPr>
        <p:spPr>
          <a:xfrm>
            <a:off x="9888980" y="1939157"/>
            <a:ext cx="817120" cy="587189"/>
          </a:xfrm>
          <a:prstGeom prst="rect">
            <a:avLst/>
          </a:prstGeom>
          <a:noFill/>
        </p:spPr>
        <p:txBody>
          <a:bodyPr wrap="square" rtlCol="0" anchor="ctr">
            <a:noAutofit/>
          </a:bodyPr>
          <a:lstStyle/>
          <a:p>
            <a:pPr>
              <a:lnSpc>
                <a:spcPts val="1600"/>
              </a:lnSpc>
            </a:pPr>
            <a:r>
              <a:rPr lang="en-GB" sz="1600" b="1">
                <a:solidFill>
                  <a:schemeClr val="accent5"/>
                </a:solidFill>
              </a:rPr>
              <a:t>16</a:t>
            </a:r>
          </a:p>
        </p:txBody>
      </p:sp>
      <p:sp>
        <p:nvSpPr>
          <p:cNvPr id="134" name="TextBox 133">
            <a:extLst>
              <a:ext uri="{FF2B5EF4-FFF2-40B4-BE49-F238E27FC236}">
                <a16:creationId xmlns:a16="http://schemas.microsoft.com/office/drawing/2014/main" id="{137E7D60-6A97-489F-A5B3-7C38D6934728}"/>
              </a:ext>
            </a:extLst>
          </p:cNvPr>
          <p:cNvSpPr txBox="1"/>
          <p:nvPr/>
        </p:nvSpPr>
        <p:spPr>
          <a:xfrm>
            <a:off x="9888981" y="2620293"/>
            <a:ext cx="803636" cy="587189"/>
          </a:xfrm>
          <a:prstGeom prst="rect">
            <a:avLst/>
          </a:prstGeom>
          <a:noFill/>
        </p:spPr>
        <p:txBody>
          <a:bodyPr wrap="square" rtlCol="0" anchor="ctr">
            <a:noAutofit/>
          </a:bodyPr>
          <a:lstStyle/>
          <a:p>
            <a:pPr>
              <a:lnSpc>
                <a:spcPts val="1600"/>
              </a:lnSpc>
            </a:pPr>
            <a:r>
              <a:rPr lang="en-GB" sz="1600" b="1">
                <a:solidFill>
                  <a:schemeClr val="accent5"/>
                </a:solidFill>
              </a:rPr>
              <a:t>48,000</a:t>
            </a:r>
          </a:p>
        </p:txBody>
      </p:sp>
      <p:sp>
        <p:nvSpPr>
          <p:cNvPr id="135" name="TextBox 134">
            <a:extLst>
              <a:ext uri="{FF2B5EF4-FFF2-40B4-BE49-F238E27FC236}">
                <a16:creationId xmlns:a16="http://schemas.microsoft.com/office/drawing/2014/main" id="{DA1DE4C0-E850-49F4-9F05-CAFBD870B01D}"/>
              </a:ext>
            </a:extLst>
          </p:cNvPr>
          <p:cNvSpPr txBox="1"/>
          <p:nvPr/>
        </p:nvSpPr>
        <p:spPr>
          <a:xfrm>
            <a:off x="9888981" y="3301426"/>
            <a:ext cx="803636" cy="587189"/>
          </a:xfrm>
          <a:prstGeom prst="rect">
            <a:avLst/>
          </a:prstGeom>
          <a:noFill/>
        </p:spPr>
        <p:txBody>
          <a:bodyPr wrap="square" rtlCol="0" anchor="ctr">
            <a:noAutofit/>
          </a:bodyPr>
          <a:lstStyle/>
          <a:p>
            <a:pPr>
              <a:lnSpc>
                <a:spcPts val="1600"/>
              </a:lnSpc>
            </a:pPr>
            <a:r>
              <a:rPr lang="en-GB" sz="1600" b="1">
                <a:solidFill>
                  <a:schemeClr val="accent5"/>
                </a:solidFill>
              </a:rPr>
              <a:t>67</a:t>
            </a:r>
          </a:p>
        </p:txBody>
      </p:sp>
      <p:sp>
        <p:nvSpPr>
          <p:cNvPr id="136" name="TextBox 135">
            <a:extLst>
              <a:ext uri="{FF2B5EF4-FFF2-40B4-BE49-F238E27FC236}">
                <a16:creationId xmlns:a16="http://schemas.microsoft.com/office/drawing/2014/main" id="{9BF14223-D1BC-441F-A2DD-AAFEF5861F85}"/>
              </a:ext>
            </a:extLst>
          </p:cNvPr>
          <p:cNvSpPr txBox="1"/>
          <p:nvPr/>
        </p:nvSpPr>
        <p:spPr>
          <a:xfrm>
            <a:off x="9888980" y="3987083"/>
            <a:ext cx="817120" cy="587189"/>
          </a:xfrm>
          <a:prstGeom prst="rect">
            <a:avLst/>
          </a:prstGeom>
          <a:noFill/>
        </p:spPr>
        <p:txBody>
          <a:bodyPr wrap="square" rtlCol="0" anchor="ctr">
            <a:noAutofit/>
          </a:bodyPr>
          <a:lstStyle/>
          <a:p>
            <a:pPr>
              <a:lnSpc>
                <a:spcPts val="1600"/>
              </a:lnSpc>
            </a:pPr>
            <a:r>
              <a:rPr lang="en-GB" sz="1600" b="1">
                <a:solidFill>
                  <a:schemeClr val="accent5"/>
                </a:solidFill>
              </a:rPr>
              <a:t>£17</a:t>
            </a:r>
          </a:p>
        </p:txBody>
      </p:sp>
      <p:sp>
        <p:nvSpPr>
          <p:cNvPr id="137" name="TextBox 136">
            <a:extLst>
              <a:ext uri="{FF2B5EF4-FFF2-40B4-BE49-F238E27FC236}">
                <a16:creationId xmlns:a16="http://schemas.microsoft.com/office/drawing/2014/main" id="{25020171-93ED-4360-A44C-93019CB11F04}"/>
              </a:ext>
            </a:extLst>
          </p:cNvPr>
          <p:cNvSpPr txBox="1"/>
          <p:nvPr/>
        </p:nvSpPr>
        <p:spPr>
          <a:xfrm>
            <a:off x="9888981" y="4664519"/>
            <a:ext cx="803636" cy="587189"/>
          </a:xfrm>
          <a:prstGeom prst="rect">
            <a:avLst/>
          </a:prstGeom>
          <a:noFill/>
        </p:spPr>
        <p:txBody>
          <a:bodyPr wrap="square" rtlCol="0" anchor="ctr">
            <a:noAutofit/>
          </a:bodyPr>
          <a:lstStyle/>
          <a:p>
            <a:pPr>
              <a:lnSpc>
                <a:spcPts val="1600"/>
              </a:lnSpc>
            </a:pPr>
            <a:r>
              <a:rPr lang="en-GB" sz="1600" b="1">
                <a:solidFill>
                  <a:schemeClr val="accent5"/>
                </a:solidFill>
              </a:rPr>
              <a:t>30%</a:t>
            </a:r>
          </a:p>
        </p:txBody>
      </p:sp>
      <p:sp>
        <p:nvSpPr>
          <p:cNvPr id="138" name="TextBox 137">
            <a:extLst>
              <a:ext uri="{FF2B5EF4-FFF2-40B4-BE49-F238E27FC236}">
                <a16:creationId xmlns:a16="http://schemas.microsoft.com/office/drawing/2014/main" id="{3CFB2B44-E9C8-4073-83A3-0BD5CE434E0C}"/>
              </a:ext>
            </a:extLst>
          </p:cNvPr>
          <p:cNvSpPr txBox="1"/>
          <p:nvPr/>
        </p:nvSpPr>
        <p:spPr>
          <a:xfrm>
            <a:off x="9888981" y="5344850"/>
            <a:ext cx="803636" cy="587189"/>
          </a:xfrm>
          <a:prstGeom prst="rect">
            <a:avLst/>
          </a:prstGeom>
          <a:noFill/>
        </p:spPr>
        <p:txBody>
          <a:bodyPr wrap="square" rtlCol="0" anchor="ctr">
            <a:noAutofit/>
          </a:bodyPr>
          <a:lstStyle/>
          <a:p>
            <a:pPr>
              <a:lnSpc>
                <a:spcPts val="1600"/>
              </a:lnSpc>
            </a:pPr>
            <a:r>
              <a:rPr lang="en-GB" sz="1600" b="1" dirty="0">
                <a:solidFill>
                  <a:schemeClr val="accent5"/>
                </a:solidFill>
              </a:rPr>
              <a:t>9</a:t>
            </a:r>
          </a:p>
        </p:txBody>
      </p:sp>
      <p:sp>
        <p:nvSpPr>
          <p:cNvPr id="139" name="TextBox 138">
            <a:extLst>
              <a:ext uri="{FF2B5EF4-FFF2-40B4-BE49-F238E27FC236}">
                <a16:creationId xmlns:a16="http://schemas.microsoft.com/office/drawing/2014/main" id="{0854D834-B221-4DEB-A894-21942B45B48C}"/>
              </a:ext>
            </a:extLst>
          </p:cNvPr>
          <p:cNvSpPr txBox="1"/>
          <p:nvPr/>
        </p:nvSpPr>
        <p:spPr>
          <a:xfrm>
            <a:off x="11125072" y="1939157"/>
            <a:ext cx="817120" cy="587189"/>
          </a:xfrm>
          <a:prstGeom prst="rect">
            <a:avLst/>
          </a:prstGeom>
          <a:noFill/>
        </p:spPr>
        <p:txBody>
          <a:bodyPr wrap="square" rtlCol="0" anchor="ctr">
            <a:noAutofit/>
          </a:bodyPr>
          <a:lstStyle/>
          <a:p>
            <a:pPr>
              <a:lnSpc>
                <a:spcPts val="1600"/>
              </a:lnSpc>
            </a:pPr>
            <a:r>
              <a:rPr lang="en-GB" sz="1600" b="1">
                <a:solidFill>
                  <a:schemeClr val="accent6"/>
                </a:solidFill>
              </a:rPr>
              <a:t>18</a:t>
            </a:r>
          </a:p>
        </p:txBody>
      </p:sp>
      <p:sp>
        <p:nvSpPr>
          <p:cNvPr id="140" name="TextBox 139">
            <a:extLst>
              <a:ext uri="{FF2B5EF4-FFF2-40B4-BE49-F238E27FC236}">
                <a16:creationId xmlns:a16="http://schemas.microsoft.com/office/drawing/2014/main" id="{3895426D-FA70-427E-9AF3-6517A42BE0BD}"/>
              </a:ext>
            </a:extLst>
          </p:cNvPr>
          <p:cNvSpPr txBox="1"/>
          <p:nvPr/>
        </p:nvSpPr>
        <p:spPr>
          <a:xfrm>
            <a:off x="11125073" y="2620293"/>
            <a:ext cx="803636" cy="587189"/>
          </a:xfrm>
          <a:prstGeom prst="rect">
            <a:avLst/>
          </a:prstGeom>
          <a:noFill/>
        </p:spPr>
        <p:txBody>
          <a:bodyPr wrap="square" rtlCol="0" anchor="ctr">
            <a:noAutofit/>
          </a:bodyPr>
          <a:lstStyle/>
          <a:p>
            <a:pPr>
              <a:lnSpc>
                <a:spcPts val="1600"/>
              </a:lnSpc>
            </a:pPr>
            <a:r>
              <a:rPr lang="en-GB" sz="1600" b="1">
                <a:solidFill>
                  <a:schemeClr val="accent6"/>
                </a:solidFill>
              </a:rPr>
              <a:t>55,000</a:t>
            </a:r>
          </a:p>
        </p:txBody>
      </p:sp>
      <p:sp>
        <p:nvSpPr>
          <p:cNvPr id="141" name="TextBox 140">
            <a:extLst>
              <a:ext uri="{FF2B5EF4-FFF2-40B4-BE49-F238E27FC236}">
                <a16:creationId xmlns:a16="http://schemas.microsoft.com/office/drawing/2014/main" id="{6306F8B2-9040-49C4-8C90-0BED34ABAFFC}"/>
              </a:ext>
            </a:extLst>
          </p:cNvPr>
          <p:cNvSpPr txBox="1"/>
          <p:nvPr/>
        </p:nvSpPr>
        <p:spPr>
          <a:xfrm>
            <a:off x="11125073" y="3301426"/>
            <a:ext cx="803636" cy="587189"/>
          </a:xfrm>
          <a:prstGeom prst="rect">
            <a:avLst/>
          </a:prstGeom>
          <a:noFill/>
        </p:spPr>
        <p:txBody>
          <a:bodyPr wrap="square" rtlCol="0" anchor="ctr">
            <a:noAutofit/>
          </a:bodyPr>
          <a:lstStyle/>
          <a:p>
            <a:pPr>
              <a:lnSpc>
                <a:spcPts val="1600"/>
              </a:lnSpc>
            </a:pPr>
            <a:r>
              <a:rPr lang="en-GB" sz="1600" b="1">
                <a:solidFill>
                  <a:schemeClr val="accent6"/>
                </a:solidFill>
              </a:rPr>
              <a:t>48</a:t>
            </a:r>
          </a:p>
        </p:txBody>
      </p:sp>
      <p:sp>
        <p:nvSpPr>
          <p:cNvPr id="142" name="TextBox 141">
            <a:extLst>
              <a:ext uri="{FF2B5EF4-FFF2-40B4-BE49-F238E27FC236}">
                <a16:creationId xmlns:a16="http://schemas.microsoft.com/office/drawing/2014/main" id="{B3A50B96-4C62-4262-92D1-4C2717F3FD6B}"/>
              </a:ext>
            </a:extLst>
          </p:cNvPr>
          <p:cNvSpPr txBox="1"/>
          <p:nvPr/>
        </p:nvSpPr>
        <p:spPr>
          <a:xfrm>
            <a:off x="11125072" y="3987083"/>
            <a:ext cx="817120" cy="587189"/>
          </a:xfrm>
          <a:prstGeom prst="rect">
            <a:avLst/>
          </a:prstGeom>
          <a:noFill/>
        </p:spPr>
        <p:txBody>
          <a:bodyPr wrap="square" rtlCol="0" anchor="ctr">
            <a:noAutofit/>
          </a:bodyPr>
          <a:lstStyle/>
          <a:p>
            <a:pPr>
              <a:lnSpc>
                <a:spcPts val="1600"/>
              </a:lnSpc>
            </a:pPr>
            <a:r>
              <a:rPr lang="en-GB" sz="1600" b="1">
                <a:solidFill>
                  <a:schemeClr val="accent6"/>
                </a:solidFill>
              </a:rPr>
              <a:t>£22</a:t>
            </a:r>
          </a:p>
        </p:txBody>
      </p:sp>
      <p:sp>
        <p:nvSpPr>
          <p:cNvPr id="143" name="TextBox 142">
            <a:extLst>
              <a:ext uri="{FF2B5EF4-FFF2-40B4-BE49-F238E27FC236}">
                <a16:creationId xmlns:a16="http://schemas.microsoft.com/office/drawing/2014/main" id="{7CB63FC5-9C58-490E-8D8D-9EC6DCB284CC}"/>
              </a:ext>
            </a:extLst>
          </p:cNvPr>
          <p:cNvSpPr txBox="1"/>
          <p:nvPr/>
        </p:nvSpPr>
        <p:spPr>
          <a:xfrm>
            <a:off x="11125073" y="4664519"/>
            <a:ext cx="803636" cy="587189"/>
          </a:xfrm>
          <a:prstGeom prst="rect">
            <a:avLst/>
          </a:prstGeom>
          <a:noFill/>
        </p:spPr>
        <p:txBody>
          <a:bodyPr wrap="square" rtlCol="0" anchor="ctr">
            <a:noAutofit/>
          </a:bodyPr>
          <a:lstStyle/>
          <a:p>
            <a:pPr>
              <a:lnSpc>
                <a:spcPts val="1600"/>
              </a:lnSpc>
            </a:pPr>
            <a:r>
              <a:rPr lang="en-GB" sz="1600" b="1">
                <a:solidFill>
                  <a:schemeClr val="accent6"/>
                </a:solidFill>
              </a:rPr>
              <a:t>45%</a:t>
            </a:r>
          </a:p>
        </p:txBody>
      </p:sp>
      <p:sp>
        <p:nvSpPr>
          <p:cNvPr id="144" name="TextBox 143">
            <a:extLst>
              <a:ext uri="{FF2B5EF4-FFF2-40B4-BE49-F238E27FC236}">
                <a16:creationId xmlns:a16="http://schemas.microsoft.com/office/drawing/2014/main" id="{34018519-067B-4EF8-A674-7E6675E42144}"/>
              </a:ext>
            </a:extLst>
          </p:cNvPr>
          <p:cNvSpPr txBox="1"/>
          <p:nvPr/>
        </p:nvSpPr>
        <p:spPr>
          <a:xfrm>
            <a:off x="11125073" y="5344850"/>
            <a:ext cx="803636" cy="587189"/>
          </a:xfrm>
          <a:prstGeom prst="rect">
            <a:avLst/>
          </a:prstGeom>
          <a:noFill/>
        </p:spPr>
        <p:txBody>
          <a:bodyPr wrap="square" rtlCol="0" anchor="ctr">
            <a:noAutofit/>
          </a:bodyPr>
          <a:lstStyle/>
          <a:p>
            <a:pPr>
              <a:lnSpc>
                <a:spcPts val="1600"/>
              </a:lnSpc>
            </a:pPr>
            <a:r>
              <a:rPr lang="en-GB" sz="1600" b="1">
                <a:solidFill>
                  <a:schemeClr val="accent6"/>
                </a:solidFill>
              </a:rPr>
              <a:t>17</a:t>
            </a:r>
          </a:p>
        </p:txBody>
      </p:sp>
      <p:sp>
        <p:nvSpPr>
          <p:cNvPr id="2" name="Freeform: Shape 1">
            <a:extLst>
              <a:ext uri="{FF2B5EF4-FFF2-40B4-BE49-F238E27FC236}">
                <a16:creationId xmlns:a16="http://schemas.microsoft.com/office/drawing/2014/main" id="{D7F46F61-A442-43F0-B5A2-1DE6F1C167CF}"/>
              </a:ext>
            </a:extLst>
          </p:cNvPr>
          <p:cNvSpPr/>
          <p:nvPr/>
        </p:nvSpPr>
        <p:spPr>
          <a:xfrm>
            <a:off x="8196455" y="1870842"/>
            <a:ext cx="1160699" cy="678286"/>
          </a:xfrm>
          <a:custGeom>
            <a:avLst/>
            <a:gdLst>
              <a:gd name="connsiteX0" fmla="*/ 916014 w 1160699"/>
              <a:gd name="connsiteY0" fmla="*/ 10510 h 678286"/>
              <a:gd name="connsiteX1" fmla="*/ 316924 w 1160699"/>
              <a:gd name="connsiteY1" fmla="*/ 52552 h 678286"/>
              <a:gd name="connsiteX2" fmla="*/ 54166 w 1160699"/>
              <a:gd name="connsiteY2" fmla="*/ 241738 h 678286"/>
              <a:gd name="connsiteX3" fmla="*/ 12124 w 1160699"/>
              <a:gd name="connsiteY3" fmla="*/ 441435 h 678286"/>
              <a:gd name="connsiteX4" fmla="*/ 211821 w 1160699"/>
              <a:gd name="connsiteY4" fmla="*/ 641131 h 678286"/>
              <a:gd name="connsiteX5" fmla="*/ 768869 w 1160699"/>
              <a:gd name="connsiteY5" fmla="*/ 662152 h 678286"/>
              <a:gd name="connsiteX6" fmla="*/ 1126221 w 1160699"/>
              <a:gd name="connsiteY6" fmla="*/ 462455 h 678286"/>
              <a:gd name="connsiteX7" fmla="*/ 1115711 w 1160699"/>
              <a:gd name="connsiteY7" fmla="*/ 210207 h 678286"/>
              <a:gd name="connsiteX8" fmla="*/ 852952 w 1160699"/>
              <a:gd name="connsiteY8" fmla="*/ 115614 h 678286"/>
              <a:gd name="connsiteX9" fmla="*/ 800400 w 1160699"/>
              <a:gd name="connsiteY9" fmla="*/ 73572 h 678286"/>
              <a:gd name="connsiteX10" fmla="*/ 264373 w 1160699"/>
              <a:gd name="connsiteY10" fmla="*/ 0 h 6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699" h="678286">
                <a:moveTo>
                  <a:pt x="916014" y="10510"/>
                </a:moveTo>
                <a:cubicBezTo>
                  <a:pt x="688289" y="12262"/>
                  <a:pt x="460565" y="14014"/>
                  <a:pt x="316924" y="52552"/>
                </a:cubicBezTo>
                <a:cubicBezTo>
                  <a:pt x="173283" y="91090"/>
                  <a:pt x="104966" y="176924"/>
                  <a:pt x="54166" y="241738"/>
                </a:cubicBezTo>
                <a:cubicBezTo>
                  <a:pt x="3366" y="306552"/>
                  <a:pt x="-14152" y="374870"/>
                  <a:pt x="12124" y="441435"/>
                </a:cubicBezTo>
                <a:cubicBezTo>
                  <a:pt x="38400" y="508000"/>
                  <a:pt x="85697" y="604345"/>
                  <a:pt x="211821" y="641131"/>
                </a:cubicBezTo>
                <a:cubicBezTo>
                  <a:pt x="337945" y="677917"/>
                  <a:pt x="616469" y="691931"/>
                  <a:pt x="768869" y="662152"/>
                </a:cubicBezTo>
                <a:cubicBezTo>
                  <a:pt x="921269" y="632373"/>
                  <a:pt x="1068414" y="537779"/>
                  <a:pt x="1126221" y="462455"/>
                </a:cubicBezTo>
                <a:cubicBezTo>
                  <a:pt x="1184028" y="387131"/>
                  <a:pt x="1161256" y="268014"/>
                  <a:pt x="1115711" y="210207"/>
                </a:cubicBezTo>
                <a:cubicBezTo>
                  <a:pt x="1070166" y="152400"/>
                  <a:pt x="905504" y="138386"/>
                  <a:pt x="852952" y="115614"/>
                </a:cubicBezTo>
                <a:cubicBezTo>
                  <a:pt x="800400" y="92842"/>
                  <a:pt x="898496" y="92841"/>
                  <a:pt x="800400" y="73572"/>
                </a:cubicBezTo>
                <a:cubicBezTo>
                  <a:pt x="702304" y="54303"/>
                  <a:pt x="483338" y="27151"/>
                  <a:pt x="26437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Freeform: Shape 131">
            <a:extLst>
              <a:ext uri="{FF2B5EF4-FFF2-40B4-BE49-F238E27FC236}">
                <a16:creationId xmlns:a16="http://schemas.microsoft.com/office/drawing/2014/main" id="{736F687E-8D09-4F5E-85A5-1E7C6F2A0593}"/>
              </a:ext>
            </a:extLst>
          </p:cNvPr>
          <p:cNvSpPr/>
          <p:nvPr/>
        </p:nvSpPr>
        <p:spPr>
          <a:xfrm>
            <a:off x="10685195" y="2554898"/>
            <a:ext cx="1160699" cy="678286"/>
          </a:xfrm>
          <a:custGeom>
            <a:avLst/>
            <a:gdLst>
              <a:gd name="connsiteX0" fmla="*/ 916014 w 1160699"/>
              <a:gd name="connsiteY0" fmla="*/ 10510 h 678286"/>
              <a:gd name="connsiteX1" fmla="*/ 316924 w 1160699"/>
              <a:gd name="connsiteY1" fmla="*/ 52552 h 678286"/>
              <a:gd name="connsiteX2" fmla="*/ 54166 w 1160699"/>
              <a:gd name="connsiteY2" fmla="*/ 241738 h 678286"/>
              <a:gd name="connsiteX3" fmla="*/ 12124 w 1160699"/>
              <a:gd name="connsiteY3" fmla="*/ 441435 h 678286"/>
              <a:gd name="connsiteX4" fmla="*/ 211821 w 1160699"/>
              <a:gd name="connsiteY4" fmla="*/ 641131 h 678286"/>
              <a:gd name="connsiteX5" fmla="*/ 768869 w 1160699"/>
              <a:gd name="connsiteY5" fmla="*/ 662152 h 678286"/>
              <a:gd name="connsiteX6" fmla="*/ 1126221 w 1160699"/>
              <a:gd name="connsiteY6" fmla="*/ 462455 h 678286"/>
              <a:gd name="connsiteX7" fmla="*/ 1115711 w 1160699"/>
              <a:gd name="connsiteY7" fmla="*/ 210207 h 678286"/>
              <a:gd name="connsiteX8" fmla="*/ 852952 w 1160699"/>
              <a:gd name="connsiteY8" fmla="*/ 115614 h 678286"/>
              <a:gd name="connsiteX9" fmla="*/ 800400 w 1160699"/>
              <a:gd name="connsiteY9" fmla="*/ 73572 h 678286"/>
              <a:gd name="connsiteX10" fmla="*/ 264373 w 1160699"/>
              <a:gd name="connsiteY10" fmla="*/ 0 h 6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699" h="678286">
                <a:moveTo>
                  <a:pt x="916014" y="10510"/>
                </a:moveTo>
                <a:cubicBezTo>
                  <a:pt x="688289" y="12262"/>
                  <a:pt x="460565" y="14014"/>
                  <a:pt x="316924" y="52552"/>
                </a:cubicBezTo>
                <a:cubicBezTo>
                  <a:pt x="173283" y="91090"/>
                  <a:pt x="104966" y="176924"/>
                  <a:pt x="54166" y="241738"/>
                </a:cubicBezTo>
                <a:cubicBezTo>
                  <a:pt x="3366" y="306552"/>
                  <a:pt x="-14152" y="374870"/>
                  <a:pt x="12124" y="441435"/>
                </a:cubicBezTo>
                <a:cubicBezTo>
                  <a:pt x="38400" y="508000"/>
                  <a:pt x="85697" y="604345"/>
                  <a:pt x="211821" y="641131"/>
                </a:cubicBezTo>
                <a:cubicBezTo>
                  <a:pt x="337945" y="677917"/>
                  <a:pt x="616469" y="691931"/>
                  <a:pt x="768869" y="662152"/>
                </a:cubicBezTo>
                <a:cubicBezTo>
                  <a:pt x="921269" y="632373"/>
                  <a:pt x="1068414" y="537779"/>
                  <a:pt x="1126221" y="462455"/>
                </a:cubicBezTo>
                <a:cubicBezTo>
                  <a:pt x="1184028" y="387131"/>
                  <a:pt x="1161256" y="268014"/>
                  <a:pt x="1115711" y="210207"/>
                </a:cubicBezTo>
                <a:cubicBezTo>
                  <a:pt x="1070166" y="152400"/>
                  <a:pt x="905504" y="138386"/>
                  <a:pt x="852952" y="115614"/>
                </a:cubicBezTo>
                <a:cubicBezTo>
                  <a:pt x="800400" y="92842"/>
                  <a:pt x="898496" y="92841"/>
                  <a:pt x="800400" y="73572"/>
                </a:cubicBezTo>
                <a:cubicBezTo>
                  <a:pt x="702304" y="54303"/>
                  <a:pt x="483338" y="27151"/>
                  <a:pt x="26437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Shape 144">
            <a:extLst>
              <a:ext uri="{FF2B5EF4-FFF2-40B4-BE49-F238E27FC236}">
                <a16:creationId xmlns:a16="http://schemas.microsoft.com/office/drawing/2014/main" id="{8A137A74-542D-4C3A-B3E7-AAF81F63D0C9}"/>
              </a:ext>
            </a:extLst>
          </p:cNvPr>
          <p:cNvSpPr/>
          <p:nvPr/>
        </p:nvSpPr>
        <p:spPr>
          <a:xfrm>
            <a:off x="9446757" y="3233184"/>
            <a:ext cx="1160699" cy="678286"/>
          </a:xfrm>
          <a:custGeom>
            <a:avLst/>
            <a:gdLst>
              <a:gd name="connsiteX0" fmla="*/ 916014 w 1160699"/>
              <a:gd name="connsiteY0" fmla="*/ 10510 h 678286"/>
              <a:gd name="connsiteX1" fmla="*/ 316924 w 1160699"/>
              <a:gd name="connsiteY1" fmla="*/ 52552 h 678286"/>
              <a:gd name="connsiteX2" fmla="*/ 54166 w 1160699"/>
              <a:gd name="connsiteY2" fmla="*/ 241738 h 678286"/>
              <a:gd name="connsiteX3" fmla="*/ 12124 w 1160699"/>
              <a:gd name="connsiteY3" fmla="*/ 441435 h 678286"/>
              <a:gd name="connsiteX4" fmla="*/ 211821 w 1160699"/>
              <a:gd name="connsiteY4" fmla="*/ 641131 h 678286"/>
              <a:gd name="connsiteX5" fmla="*/ 768869 w 1160699"/>
              <a:gd name="connsiteY5" fmla="*/ 662152 h 678286"/>
              <a:gd name="connsiteX6" fmla="*/ 1126221 w 1160699"/>
              <a:gd name="connsiteY6" fmla="*/ 462455 h 678286"/>
              <a:gd name="connsiteX7" fmla="*/ 1115711 w 1160699"/>
              <a:gd name="connsiteY7" fmla="*/ 210207 h 678286"/>
              <a:gd name="connsiteX8" fmla="*/ 852952 w 1160699"/>
              <a:gd name="connsiteY8" fmla="*/ 115614 h 678286"/>
              <a:gd name="connsiteX9" fmla="*/ 800400 w 1160699"/>
              <a:gd name="connsiteY9" fmla="*/ 73572 h 678286"/>
              <a:gd name="connsiteX10" fmla="*/ 264373 w 1160699"/>
              <a:gd name="connsiteY10" fmla="*/ 0 h 6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699" h="678286">
                <a:moveTo>
                  <a:pt x="916014" y="10510"/>
                </a:moveTo>
                <a:cubicBezTo>
                  <a:pt x="688289" y="12262"/>
                  <a:pt x="460565" y="14014"/>
                  <a:pt x="316924" y="52552"/>
                </a:cubicBezTo>
                <a:cubicBezTo>
                  <a:pt x="173283" y="91090"/>
                  <a:pt x="104966" y="176924"/>
                  <a:pt x="54166" y="241738"/>
                </a:cubicBezTo>
                <a:cubicBezTo>
                  <a:pt x="3366" y="306552"/>
                  <a:pt x="-14152" y="374870"/>
                  <a:pt x="12124" y="441435"/>
                </a:cubicBezTo>
                <a:cubicBezTo>
                  <a:pt x="38400" y="508000"/>
                  <a:pt x="85697" y="604345"/>
                  <a:pt x="211821" y="641131"/>
                </a:cubicBezTo>
                <a:cubicBezTo>
                  <a:pt x="337945" y="677917"/>
                  <a:pt x="616469" y="691931"/>
                  <a:pt x="768869" y="662152"/>
                </a:cubicBezTo>
                <a:cubicBezTo>
                  <a:pt x="921269" y="632373"/>
                  <a:pt x="1068414" y="537779"/>
                  <a:pt x="1126221" y="462455"/>
                </a:cubicBezTo>
                <a:cubicBezTo>
                  <a:pt x="1184028" y="387131"/>
                  <a:pt x="1161256" y="268014"/>
                  <a:pt x="1115711" y="210207"/>
                </a:cubicBezTo>
                <a:cubicBezTo>
                  <a:pt x="1070166" y="152400"/>
                  <a:pt x="905504" y="138386"/>
                  <a:pt x="852952" y="115614"/>
                </a:cubicBezTo>
                <a:cubicBezTo>
                  <a:pt x="800400" y="92842"/>
                  <a:pt x="898496" y="92841"/>
                  <a:pt x="800400" y="73572"/>
                </a:cubicBezTo>
                <a:cubicBezTo>
                  <a:pt x="702304" y="54303"/>
                  <a:pt x="483338" y="27151"/>
                  <a:pt x="26437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reeform: Shape 145">
            <a:extLst>
              <a:ext uri="{FF2B5EF4-FFF2-40B4-BE49-F238E27FC236}">
                <a16:creationId xmlns:a16="http://schemas.microsoft.com/office/drawing/2014/main" id="{6849E67E-2658-4A38-9FD2-0A45338DD118}"/>
              </a:ext>
            </a:extLst>
          </p:cNvPr>
          <p:cNvSpPr/>
          <p:nvPr/>
        </p:nvSpPr>
        <p:spPr>
          <a:xfrm>
            <a:off x="9458624" y="3937167"/>
            <a:ext cx="1160699" cy="678286"/>
          </a:xfrm>
          <a:custGeom>
            <a:avLst/>
            <a:gdLst>
              <a:gd name="connsiteX0" fmla="*/ 916014 w 1160699"/>
              <a:gd name="connsiteY0" fmla="*/ 10510 h 678286"/>
              <a:gd name="connsiteX1" fmla="*/ 316924 w 1160699"/>
              <a:gd name="connsiteY1" fmla="*/ 52552 h 678286"/>
              <a:gd name="connsiteX2" fmla="*/ 54166 w 1160699"/>
              <a:gd name="connsiteY2" fmla="*/ 241738 h 678286"/>
              <a:gd name="connsiteX3" fmla="*/ 12124 w 1160699"/>
              <a:gd name="connsiteY3" fmla="*/ 441435 h 678286"/>
              <a:gd name="connsiteX4" fmla="*/ 211821 w 1160699"/>
              <a:gd name="connsiteY4" fmla="*/ 641131 h 678286"/>
              <a:gd name="connsiteX5" fmla="*/ 768869 w 1160699"/>
              <a:gd name="connsiteY5" fmla="*/ 662152 h 678286"/>
              <a:gd name="connsiteX6" fmla="*/ 1126221 w 1160699"/>
              <a:gd name="connsiteY6" fmla="*/ 462455 h 678286"/>
              <a:gd name="connsiteX7" fmla="*/ 1115711 w 1160699"/>
              <a:gd name="connsiteY7" fmla="*/ 210207 h 678286"/>
              <a:gd name="connsiteX8" fmla="*/ 852952 w 1160699"/>
              <a:gd name="connsiteY8" fmla="*/ 115614 h 678286"/>
              <a:gd name="connsiteX9" fmla="*/ 800400 w 1160699"/>
              <a:gd name="connsiteY9" fmla="*/ 73572 h 678286"/>
              <a:gd name="connsiteX10" fmla="*/ 264373 w 1160699"/>
              <a:gd name="connsiteY10" fmla="*/ 0 h 6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699" h="678286">
                <a:moveTo>
                  <a:pt x="916014" y="10510"/>
                </a:moveTo>
                <a:cubicBezTo>
                  <a:pt x="688289" y="12262"/>
                  <a:pt x="460565" y="14014"/>
                  <a:pt x="316924" y="52552"/>
                </a:cubicBezTo>
                <a:cubicBezTo>
                  <a:pt x="173283" y="91090"/>
                  <a:pt x="104966" y="176924"/>
                  <a:pt x="54166" y="241738"/>
                </a:cubicBezTo>
                <a:cubicBezTo>
                  <a:pt x="3366" y="306552"/>
                  <a:pt x="-14152" y="374870"/>
                  <a:pt x="12124" y="441435"/>
                </a:cubicBezTo>
                <a:cubicBezTo>
                  <a:pt x="38400" y="508000"/>
                  <a:pt x="85697" y="604345"/>
                  <a:pt x="211821" y="641131"/>
                </a:cubicBezTo>
                <a:cubicBezTo>
                  <a:pt x="337945" y="677917"/>
                  <a:pt x="616469" y="691931"/>
                  <a:pt x="768869" y="662152"/>
                </a:cubicBezTo>
                <a:cubicBezTo>
                  <a:pt x="921269" y="632373"/>
                  <a:pt x="1068414" y="537779"/>
                  <a:pt x="1126221" y="462455"/>
                </a:cubicBezTo>
                <a:cubicBezTo>
                  <a:pt x="1184028" y="387131"/>
                  <a:pt x="1161256" y="268014"/>
                  <a:pt x="1115711" y="210207"/>
                </a:cubicBezTo>
                <a:cubicBezTo>
                  <a:pt x="1070166" y="152400"/>
                  <a:pt x="905504" y="138386"/>
                  <a:pt x="852952" y="115614"/>
                </a:cubicBezTo>
                <a:cubicBezTo>
                  <a:pt x="800400" y="92842"/>
                  <a:pt x="898496" y="92841"/>
                  <a:pt x="800400" y="73572"/>
                </a:cubicBezTo>
                <a:cubicBezTo>
                  <a:pt x="702304" y="54303"/>
                  <a:pt x="483338" y="27151"/>
                  <a:pt x="26437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Shape 146">
            <a:extLst>
              <a:ext uri="{FF2B5EF4-FFF2-40B4-BE49-F238E27FC236}">
                <a16:creationId xmlns:a16="http://schemas.microsoft.com/office/drawing/2014/main" id="{A6684F72-58F4-42D1-9F5A-2C3A6E433964}"/>
              </a:ext>
            </a:extLst>
          </p:cNvPr>
          <p:cNvSpPr/>
          <p:nvPr/>
        </p:nvSpPr>
        <p:spPr>
          <a:xfrm>
            <a:off x="8206001" y="4605394"/>
            <a:ext cx="1160699" cy="678286"/>
          </a:xfrm>
          <a:custGeom>
            <a:avLst/>
            <a:gdLst>
              <a:gd name="connsiteX0" fmla="*/ 916014 w 1160699"/>
              <a:gd name="connsiteY0" fmla="*/ 10510 h 678286"/>
              <a:gd name="connsiteX1" fmla="*/ 316924 w 1160699"/>
              <a:gd name="connsiteY1" fmla="*/ 52552 h 678286"/>
              <a:gd name="connsiteX2" fmla="*/ 54166 w 1160699"/>
              <a:gd name="connsiteY2" fmla="*/ 241738 h 678286"/>
              <a:gd name="connsiteX3" fmla="*/ 12124 w 1160699"/>
              <a:gd name="connsiteY3" fmla="*/ 441435 h 678286"/>
              <a:gd name="connsiteX4" fmla="*/ 211821 w 1160699"/>
              <a:gd name="connsiteY4" fmla="*/ 641131 h 678286"/>
              <a:gd name="connsiteX5" fmla="*/ 768869 w 1160699"/>
              <a:gd name="connsiteY5" fmla="*/ 662152 h 678286"/>
              <a:gd name="connsiteX6" fmla="*/ 1126221 w 1160699"/>
              <a:gd name="connsiteY6" fmla="*/ 462455 h 678286"/>
              <a:gd name="connsiteX7" fmla="*/ 1115711 w 1160699"/>
              <a:gd name="connsiteY7" fmla="*/ 210207 h 678286"/>
              <a:gd name="connsiteX8" fmla="*/ 852952 w 1160699"/>
              <a:gd name="connsiteY8" fmla="*/ 115614 h 678286"/>
              <a:gd name="connsiteX9" fmla="*/ 800400 w 1160699"/>
              <a:gd name="connsiteY9" fmla="*/ 73572 h 678286"/>
              <a:gd name="connsiteX10" fmla="*/ 264373 w 1160699"/>
              <a:gd name="connsiteY10" fmla="*/ 0 h 6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699" h="678286">
                <a:moveTo>
                  <a:pt x="916014" y="10510"/>
                </a:moveTo>
                <a:cubicBezTo>
                  <a:pt x="688289" y="12262"/>
                  <a:pt x="460565" y="14014"/>
                  <a:pt x="316924" y="52552"/>
                </a:cubicBezTo>
                <a:cubicBezTo>
                  <a:pt x="173283" y="91090"/>
                  <a:pt x="104966" y="176924"/>
                  <a:pt x="54166" y="241738"/>
                </a:cubicBezTo>
                <a:cubicBezTo>
                  <a:pt x="3366" y="306552"/>
                  <a:pt x="-14152" y="374870"/>
                  <a:pt x="12124" y="441435"/>
                </a:cubicBezTo>
                <a:cubicBezTo>
                  <a:pt x="38400" y="508000"/>
                  <a:pt x="85697" y="604345"/>
                  <a:pt x="211821" y="641131"/>
                </a:cubicBezTo>
                <a:cubicBezTo>
                  <a:pt x="337945" y="677917"/>
                  <a:pt x="616469" y="691931"/>
                  <a:pt x="768869" y="662152"/>
                </a:cubicBezTo>
                <a:cubicBezTo>
                  <a:pt x="921269" y="632373"/>
                  <a:pt x="1068414" y="537779"/>
                  <a:pt x="1126221" y="462455"/>
                </a:cubicBezTo>
                <a:cubicBezTo>
                  <a:pt x="1184028" y="387131"/>
                  <a:pt x="1161256" y="268014"/>
                  <a:pt x="1115711" y="210207"/>
                </a:cubicBezTo>
                <a:cubicBezTo>
                  <a:pt x="1070166" y="152400"/>
                  <a:pt x="905504" y="138386"/>
                  <a:pt x="852952" y="115614"/>
                </a:cubicBezTo>
                <a:cubicBezTo>
                  <a:pt x="800400" y="92842"/>
                  <a:pt x="898496" y="92841"/>
                  <a:pt x="800400" y="73572"/>
                </a:cubicBezTo>
                <a:cubicBezTo>
                  <a:pt x="702304" y="54303"/>
                  <a:pt x="483338" y="27151"/>
                  <a:pt x="26437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Shape 147">
            <a:extLst>
              <a:ext uri="{FF2B5EF4-FFF2-40B4-BE49-F238E27FC236}">
                <a16:creationId xmlns:a16="http://schemas.microsoft.com/office/drawing/2014/main" id="{D14C1EF0-CD2E-4441-84B3-CA5857595A15}"/>
              </a:ext>
            </a:extLst>
          </p:cNvPr>
          <p:cNvSpPr/>
          <p:nvPr/>
        </p:nvSpPr>
        <p:spPr>
          <a:xfrm>
            <a:off x="9455576" y="5298854"/>
            <a:ext cx="1160699" cy="678286"/>
          </a:xfrm>
          <a:custGeom>
            <a:avLst/>
            <a:gdLst>
              <a:gd name="connsiteX0" fmla="*/ 916014 w 1160699"/>
              <a:gd name="connsiteY0" fmla="*/ 10510 h 678286"/>
              <a:gd name="connsiteX1" fmla="*/ 316924 w 1160699"/>
              <a:gd name="connsiteY1" fmla="*/ 52552 h 678286"/>
              <a:gd name="connsiteX2" fmla="*/ 54166 w 1160699"/>
              <a:gd name="connsiteY2" fmla="*/ 241738 h 678286"/>
              <a:gd name="connsiteX3" fmla="*/ 12124 w 1160699"/>
              <a:gd name="connsiteY3" fmla="*/ 441435 h 678286"/>
              <a:gd name="connsiteX4" fmla="*/ 211821 w 1160699"/>
              <a:gd name="connsiteY4" fmla="*/ 641131 h 678286"/>
              <a:gd name="connsiteX5" fmla="*/ 768869 w 1160699"/>
              <a:gd name="connsiteY5" fmla="*/ 662152 h 678286"/>
              <a:gd name="connsiteX6" fmla="*/ 1126221 w 1160699"/>
              <a:gd name="connsiteY6" fmla="*/ 462455 h 678286"/>
              <a:gd name="connsiteX7" fmla="*/ 1115711 w 1160699"/>
              <a:gd name="connsiteY7" fmla="*/ 210207 h 678286"/>
              <a:gd name="connsiteX8" fmla="*/ 852952 w 1160699"/>
              <a:gd name="connsiteY8" fmla="*/ 115614 h 678286"/>
              <a:gd name="connsiteX9" fmla="*/ 800400 w 1160699"/>
              <a:gd name="connsiteY9" fmla="*/ 73572 h 678286"/>
              <a:gd name="connsiteX10" fmla="*/ 264373 w 1160699"/>
              <a:gd name="connsiteY10" fmla="*/ 0 h 6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699" h="678286">
                <a:moveTo>
                  <a:pt x="916014" y="10510"/>
                </a:moveTo>
                <a:cubicBezTo>
                  <a:pt x="688289" y="12262"/>
                  <a:pt x="460565" y="14014"/>
                  <a:pt x="316924" y="52552"/>
                </a:cubicBezTo>
                <a:cubicBezTo>
                  <a:pt x="173283" y="91090"/>
                  <a:pt x="104966" y="176924"/>
                  <a:pt x="54166" y="241738"/>
                </a:cubicBezTo>
                <a:cubicBezTo>
                  <a:pt x="3366" y="306552"/>
                  <a:pt x="-14152" y="374870"/>
                  <a:pt x="12124" y="441435"/>
                </a:cubicBezTo>
                <a:cubicBezTo>
                  <a:pt x="38400" y="508000"/>
                  <a:pt x="85697" y="604345"/>
                  <a:pt x="211821" y="641131"/>
                </a:cubicBezTo>
                <a:cubicBezTo>
                  <a:pt x="337945" y="677917"/>
                  <a:pt x="616469" y="691931"/>
                  <a:pt x="768869" y="662152"/>
                </a:cubicBezTo>
                <a:cubicBezTo>
                  <a:pt x="921269" y="632373"/>
                  <a:pt x="1068414" y="537779"/>
                  <a:pt x="1126221" y="462455"/>
                </a:cubicBezTo>
                <a:cubicBezTo>
                  <a:pt x="1184028" y="387131"/>
                  <a:pt x="1161256" y="268014"/>
                  <a:pt x="1115711" y="210207"/>
                </a:cubicBezTo>
                <a:cubicBezTo>
                  <a:pt x="1070166" y="152400"/>
                  <a:pt x="905504" y="138386"/>
                  <a:pt x="852952" y="115614"/>
                </a:cubicBezTo>
                <a:cubicBezTo>
                  <a:pt x="800400" y="92842"/>
                  <a:pt x="898496" y="92841"/>
                  <a:pt x="800400" y="73572"/>
                </a:cubicBezTo>
                <a:cubicBezTo>
                  <a:pt x="702304" y="54303"/>
                  <a:pt x="483338" y="27151"/>
                  <a:pt x="26437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TextBox 148">
            <a:extLst>
              <a:ext uri="{FF2B5EF4-FFF2-40B4-BE49-F238E27FC236}">
                <a16:creationId xmlns:a16="http://schemas.microsoft.com/office/drawing/2014/main" id="{0FBDD285-4523-4C32-A489-F2E1B2C9F109}"/>
              </a:ext>
            </a:extLst>
          </p:cNvPr>
          <p:cNvSpPr txBox="1"/>
          <p:nvPr/>
        </p:nvSpPr>
        <p:spPr>
          <a:xfrm>
            <a:off x="238395" y="5830930"/>
            <a:ext cx="3429716" cy="587189"/>
          </a:xfrm>
          <a:prstGeom prst="rect">
            <a:avLst/>
          </a:prstGeom>
          <a:noFill/>
        </p:spPr>
        <p:txBody>
          <a:bodyPr wrap="square" rtlCol="0" anchor="ctr">
            <a:noAutofit/>
          </a:bodyPr>
          <a:lstStyle/>
          <a:p>
            <a:pPr fontAlgn="base"/>
            <a:r>
              <a:rPr lang="en-GB" sz="1400"/>
              <a:t>Source: Gambling commission 2019.</a:t>
            </a:r>
          </a:p>
        </p:txBody>
      </p:sp>
    </p:spTree>
    <p:custDataLst>
      <p:tags r:id="rId1"/>
    </p:custDataLst>
    <p:extLst>
      <p:ext uri="{BB962C8B-B14F-4D97-AF65-F5344CB8AC3E}">
        <p14:creationId xmlns:p14="http://schemas.microsoft.com/office/powerpoint/2010/main" val="37590723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TIME TO SHARE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9 /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7" y="1830181"/>
            <a:ext cx="5710399" cy="1088158"/>
          </a:xfrm>
        </p:spPr>
        <p:txBody>
          <a:bodyPr>
            <a:normAutofit/>
          </a:bodyPr>
          <a:lstStyle/>
          <a:p>
            <a:pPr fontAlgn="base"/>
            <a:r>
              <a:rPr lang="en-GB" sz="2400"/>
              <a:t>Share two things that you have learnt today that have surprised or interested you.</a:t>
            </a:r>
          </a:p>
        </p:txBody>
      </p:sp>
      <p:pic>
        <p:nvPicPr>
          <p:cNvPr id="8" name="Picture 7" descr="A picture containing toy, doll, clock&#10;&#10;Description automatically generated">
            <a:extLst>
              <a:ext uri="{FF2B5EF4-FFF2-40B4-BE49-F238E27FC236}">
                <a16:creationId xmlns:a16="http://schemas.microsoft.com/office/drawing/2014/main" id="{75754F97-9EFD-4FAD-BDF9-0E872648C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46" y="2069404"/>
            <a:ext cx="6015422" cy="4252636"/>
          </a:xfrm>
          <a:prstGeom prst="rect">
            <a:avLst/>
          </a:prstGeom>
        </p:spPr>
      </p:pic>
      <p:sp>
        <p:nvSpPr>
          <p:cNvPr id="9" name="Speech Bubble: Oval 8">
            <a:extLst>
              <a:ext uri="{FF2B5EF4-FFF2-40B4-BE49-F238E27FC236}">
                <a16:creationId xmlns:a16="http://schemas.microsoft.com/office/drawing/2014/main" id="{6F3B3162-E6D8-403D-8CAA-ACF078F35DB6}"/>
              </a:ext>
            </a:extLst>
          </p:cNvPr>
          <p:cNvSpPr/>
          <p:nvPr/>
        </p:nvSpPr>
        <p:spPr>
          <a:xfrm>
            <a:off x="4034848" y="4001280"/>
            <a:ext cx="2207497" cy="1479023"/>
          </a:xfrm>
          <a:prstGeom prst="wedgeEllipseCallout">
            <a:avLst>
              <a:gd name="adj1" fmla="val 58709"/>
              <a:gd name="adj2" fmla="val -54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31412CA8-1BC6-4BE0-BF8E-19497C2612C1}"/>
              </a:ext>
            </a:extLst>
          </p:cNvPr>
          <p:cNvSpPr/>
          <p:nvPr/>
        </p:nvSpPr>
        <p:spPr>
          <a:xfrm>
            <a:off x="6916799" y="931443"/>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214070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5">
      <a:dk1>
        <a:sysClr val="windowText" lastClr="000000"/>
      </a:dk1>
      <a:lt1>
        <a:sysClr val="window" lastClr="FFFFFF"/>
      </a:lt1>
      <a:dk2>
        <a:srgbClr val="44546A"/>
      </a:dk2>
      <a:lt2>
        <a:srgbClr val="E7EEF6"/>
      </a:lt2>
      <a:accent1>
        <a:srgbClr val="115CB2"/>
      </a:accent1>
      <a:accent2>
        <a:srgbClr val="E88C1C"/>
      </a:accent2>
      <a:accent3>
        <a:srgbClr val="828282"/>
      </a:accent3>
      <a:accent4>
        <a:srgbClr val="FFE452"/>
      </a:accent4>
      <a:accent5>
        <a:srgbClr val="E33725"/>
      </a:accent5>
      <a:accent6>
        <a:srgbClr val="00A95E"/>
      </a:accent6>
      <a:hlink>
        <a:srgbClr val="E33725"/>
      </a:hlink>
      <a:folHlink>
        <a:srgbClr val="FFE4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3" ma:contentTypeDescription="Create a new document." ma:contentTypeScope="" ma:versionID="658fabd466e6069a9b9d120f4ada05f2">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6339fb48dd9a08bc343dd309cae55162"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E6E235-EBF0-4D1F-99A3-88D088AF2BB2}">
  <ds:schemaRefs>
    <ds:schemaRef ds:uri="http://schemas.microsoft.com/sharepoint/v3/contenttype/forms"/>
  </ds:schemaRefs>
</ds:datastoreItem>
</file>

<file path=customXml/itemProps2.xml><?xml version="1.0" encoding="utf-8"?>
<ds:datastoreItem xmlns:ds="http://schemas.openxmlformats.org/officeDocument/2006/customXml" ds:itemID="{22E4941A-D910-4B31-A63B-AB861FDFA6E7}">
  <ds:schemaRefs>
    <ds:schemaRef ds:uri="3d7c1fe1-4c36-412c-9522-d010c65bdad8"/>
    <ds:schemaRef ds:uri="9ce0375d-48dc-40bd-97cf-84b0039358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4E81C0-DF2F-468B-9AFC-3D4D24D6B69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TotalTime>
  <Words>8835</Words>
  <Application>Microsoft Office PowerPoint</Application>
  <PresentationFormat>Widescreen</PresentationFormat>
  <Paragraphs>1058</Paragraphs>
  <Slides>159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159</vt:i4>
      </vt:variant>
    </vt:vector>
  </HeadingPairs>
  <TitlesOfParts>
    <vt:vector size="165" baseType="lpstr">
      <vt:lpstr>Arial</vt:lpstr>
      <vt:lpstr>Calibri</vt:lpstr>
      <vt:lpstr>Comic Sans MS</vt:lpstr>
      <vt:lpstr>Quattrocento Sans</vt:lpstr>
      <vt:lpstr>Symbol</vt:lpstr>
      <vt:lpstr>Office Theme</vt:lpstr>
      <vt:lpstr>KS3: CONTENTS</vt:lpstr>
      <vt:lpstr>GAMES:  WHAT, WHEN  AND HOW?</vt:lpstr>
      <vt:lpstr>CHALLENGE</vt:lpstr>
      <vt:lpstr>LEARNING OBJECTIVES</vt:lpstr>
      <vt:lpstr>LEARNING OUTCOMES</vt:lpstr>
      <vt:lpstr>ACTIVITY: GAME EMOTIONS</vt:lpstr>
      <vt:lpstr>ACTIVITY: WHAT GAMES DO YOU PLAY?</vt:lpstr>
      <vt:lpstr>ACTIVITY: WHAT, WHEN AND HOW</vt:lpstr>
      <vt:lpstr>ACTIVITY: WHAT DO THE RESULTS SHOW US?</vt:lpstr>
      <vt:lpstr>ACTIVITY: RECORD YOUR ACTIVITIES</vt:lpstr>
      <vt:lpstr>ACTIVITY: WHAT WOULD YOU DO?</vt:lpstr>
      <vt:lpstr>If you need help…</vt:lpstr>
      <vt:lpstr>WHAT ARE  THE RISKS?</vt:lpstr>
      <vt:lpstr>CHALLENGE</vt:lpstr>
      <vt:lpstr>LEARNING OBJECTIVES</vt:lpstr>
      <vt:lpstr>LEARNING OUTCOMES</vt:lpstr>
      <vt:lpstr>ACTIVITY: RISKS AND BENEFITS?</vt:lpstr>
      <vt:lpstr>ACTIVITY: COLLAGE/MOOD BOARD</vt:lpstr>
      <vt:lpstr>ACTIVITY: LETS EXPLORE</vt:lpstr>
      <vt:lpstr>If you need help…</vt:lpstr>
      <vt:lpstr>ESPORTS</vt:lpstr>
      <vt:lpstr>CHALLENGE</vt:lpstr>
      <vt:lpstr>LEARNING OBJECTIVES</vt:lpstr>
      <vt:lpstr>LEARNING OUTCOMES</vt:lpstr>
      <vt:lpstr>ACTIVITY: WHAT IS ESPORTS?</vt:lpstr>
      <vt:lpstr>ACTIVITY: WHAT IS ESPORTS WORTH?</vt:lpstr>
      <vt:lpstr>ACTIVITY: LET’S DISCUSS</vt:lpstr>
      <vt:lpstr>ACTIVITY: HOW COULD AN ESPORTS PLAYER LOOK AFTER THEIR HEALTH?</vt:lpstr>
      <vt:lpstr>If you need help…</vt:lpstr>
      <vt:lpstr>THE BLURRED LINES</vt:lpstr>
      <vt:lpstr>CHALLENGE</vt:lpstr>
      <vt:lpstr>LEARNING OBJECTIVES</vt:lpstr>
      <vt:lpstr>LEARNING OUTCOMES</vt:lpstr>
      <vt:lpstr>PowerPoint Presentation</vt:lpstr>
      <vt:lpstr>ACTIVITY: LOOT BOXES</vt:lpstr>
      <vt:lpstr>ACTIVITY: WHAT ARE THE ODDS?</vt:lpstr>
      <vt:lpstr>ACTIVITY: WHERE’S THE REGULATION?</vt:lpstr>
      <vt:lpstr>If you need help…</vt:lpstr>
      <vt:lpstr>PROBABILITY AND LUCK</vt:lpstr>
      <vt:lpstr>CHALLENGE</vt:lpstr>
      <vt:lpstr>LEARNING OBJECTIVES</vt:lpstr>
      <vt:lpstr>LEARNING OUTCOMES</vt:lpstr>
      <vt:lpstr>ACTIVITY: AGREE/DISAGREE RATIONALE</vt:lpstr>
      <vt:lpstr>DEFINE GAMBLING.  (WHAT DOES IT MEAN TO YOU?)</vt:lpstr>
      <vt:lpstr>ACTIVITY: WHAT’S THE CHANCES?</vt:lpstr>
      <vt:lpstr>ACTIVITY: UNDERSTANDING THE ODDS</vt:lpstr>
      <vt:lpstr>ACTIVITY: TIME TO PRESENT</vt:lpstr>
      <vt:lpstr>If you need help…</vt:lpstr>
      <vt:lpstr>GAMING:  THE GOOD, THE BAD AND THE MISUNDERSTOOD</vt:lpstr>
      <vt:lpstr>CHALLENGE</vt:lpstr>
      <vt:lpstr>LEARNING OBJECTIVES</vt:lpstr>
      <vt:lpstr>LEARNING OUTCOMES</vt:lpstr>
      <vt:lpstr>ACTIVITY: LET’S PLAY</vt:lpstr>
      <vt:lpstr>ACTIVITY: EXAMPLE</vt:lpstr>
      <vt:lpstr>ACTIVITY: GAMING RESOURCES</vt:lpstr>
      <vt:lpstr>ACTIVITY: I PROUDLY PRESENT</vt:lpstr>
      <vt:lpstr>If you need help…</vt:lpstr>
      <vt:lpstr>WHY DO SOME YOUNG PEOPLE GAMBLE?</vt:lpstr>
      <vt:lpstr>CHALLENGE</vt:lpstr>
      <vt:lpstr>LEARNING OBJECTIVES</vt:lpstr>
      <vt:lpstr>LEARNING OUTCOMES</vt:lpstr>
      <vt:lpstr>ACTIVITY: YOUNG PEOPLE DON’T GAMBLE; DO THEY?</vt:lpstr>
      <vt:lpstr>ACTIVITY: REASONS FOR GAMBLING</vt:lpstr>
      <vt:lpstr>ACTIVITY: WHAT’S THE RISK?</vt:lpstr>
      <vt:lpstr>ACTIVITY: I PROUDLY PRESENT…</vt:lpstr>
      <vt:lpstr>If you need help…</vt:lpstr>
      <vt:lpstr>WHAT ARE THE RISKS?</vt:lpstr>
      <vt:lpstr>CHALLENGE</vt:lpstr>
      <vt:lpstr>LEARNING OBJECTIVES</vt:lpstr>
      <vt:lpstr>LEARNING OUTCOMES</vt:lpstr>
      <vt:lpstr>ACTIVITY: ASSESS THE RISK</vt:lpstr>
      <vt:lpstr>ACTIVITY: GAMBLING AND MENTAL WELL-BEING</vt:lpstr>
      <vt:lpstr>ACTIVITY: I PROUDLY PRESENT</vt:lpstr>
      <vt:lpstr>If you need help…</vt:lpstr>
      <vt:lpstr>THE BLURRED LINES</vt:lpstr>
      <vt:lpstr>CHALLENGE</vt:lpstr>
      <vt:lpstr>LEARNING OBJECTIVES</vt:lpstr>
      <vt:lpstr>LEARNING OUTCOMES</vt:lpstr>
      <vt:lpstr>ACTIVITY: THE A-Z OF GAMING</vt:lpstr>
      <vt:lpstr>ACTIVITY: BLURRED LINES</vt:lpstr>
      <vt:lpstr>ACTIVITY: KEY ADVICE</vt:lpstr>
      <vt:lpstr>If you need help…</vt:lpstr>
      <vt:lpstr>THE  HOUSE EDGE</vt:lpstr>
      <vt:lpstr>CHALLENGE</vt:lpstr>
      <vt:lpstr>LEARNING OBJECTIVES</vt:lpstr>
      <vt:lpstr>LEARNING OUTCOMES</vt:lpstr>
      <vt:lpstr>ACTIVITY: STAND UP IF…</vt:lpstr>
      <vt:lpstr>ACTIVITY: HOUSE EDGE</vt:lpstr>
      <vt:lpstr>ACTIVITY: HOW DOES PROBABILITY APPLY TO GAMBLING?</vt:lpstr>
      <vt:lpstr>If you need help…</vt:lpstr>
      <vt:lpstr>GAMBLING, MONEY &amp; DEBT</vt:lpstr>
      <vt:lpstr>CHALLENGE</vt:lpstr>
      <vt:lpstr>LEARNING OBJECTIVES</vt:lpstr>
      <vt:lpstr>LEARNING OUTCOMES</vt:lpstr>
      <vt:lpstr>ACTIVITY: DO’S AND DON’TS MIND MAP</vt:lpstr>
      <vt:lpstr>ACTIVITY: WHERE DOES ALL THE MONEY GO?</vt:lpstr>
      <vt:lpstr>ACTIVITY: LET’S QUIZ</vt:lpstr>
      <vt:lpstr>ACTIVITY: LET’S QUIZ - ANSWERS</vt:lpstr>
      <vt:lpstr>ACTIVITY: TIME TO SHARE</vt:lpstr>
      <vt:lpstr>If you need help…</vt:lpstr>
      <vt:lpstr>THE GAMBLING ACT</vt:lpstr>
      <vt:lpstr>CHALLENGE</vt:lpstr>
      <vt:lpstr>LEARNING OBJECTIVES</vt:lpstr>
      <vt:lpstr>LEARNING OUTCOMES</vt:lpstr>
      <vt:lpstr>ACTIVITY: CONSUMER PROTECTION MAP</vt:lpstr>
      <vt:lpstr>ACTIVITY: THE BIG DEBATE</vt:lpstr>
      <vt:lpstr>ACTIVITY: THE GAMBLING ACT: THE BIG DEBATE CONTINUED…</vt:lpstr>
      <vt:lpstr>ACTIVITY: WHAT MORE CAN BE DONE?</vt:lpstr>
      <vt:lpstr>If you need help…</vt:lpstr>
      <vt:lpstr>WHY PEOPLE GAME </vt:lpstr>
      <vt:lpstr>CHALLENGE</vt:lpstr>
      <vt:lpstr>LEARNING OBJECTIVES</vt:lpstr>
      <vt:lpstr>LEARNING OUTCOMES</vt:lpstr>
      <vt:lpstr>ACTIVITY: WHAT GAMES DO YOU PLAY?</vt:lpstr>
      <vt:lpstr>ACTIVITY: THE GOOD AND THE BAD</vt:lpstr>
      <vt:lpstr>ACTIVITY: LET’S DEBATE</vt:lpstr>
      <vt:lpstr>If you need help…</vt:lpstr>
      <vt:lpstr>SOCIAL AND MORAL VIEWPOINTS</vt:lpstr>
      <vt:lpstr>CHALLENGE</vt:lpstr>
      <vt:lpstr>LEARNING OBJECTIVES</vt:lpstr>
      <vt:lpstr>LEARNING OUTCOMES</vt:lpstr>
      <vt:lpstr>ACTIVITY: ARE SOME FORMS OF GAMBLING MORE SOCIALLY ACCEPTABLE THAN OTHERS?</vt:lpstr>
      <vt:lpstr>ACTIVITY: LET’S DEBATE</vt:lpstr>
      <vt:lpstr>ACTIVITY: LET’S SHARE</vt:lpstr>
      <vt:lpstr>ACTIVITY: AGREE/DISAGREE</vt:lpstr>
      <vt:lpstr>If you need help…</vt:lpstr>
      <vt:lpstr>MICROTRANSACTIONS</vt:lpstr>
      <vt:lpstr>CHALLENGE</vt:lpstr>
      <vt:lpstr>LEARNING OBJECTIVES</vt:lpstr>
      <vt:lpstr>LEARNING OUTCOMES</vt:lpstr>
      <vt:lpstr>ACTIVITY: MICROTRANSACTIONS THOUGHT SHOWER</vt:lpstr>
      <vt:lpstr>ACTIVITY: RESEARCH AND PRESENT</vt:lpstr>
      <vt:lpstr>ACTIVITY: WHAT ADVICE WOULD YOU GIVE?</vt:lpstr>
      <vt:lpstr>If you need help…</vt:lpstr>
      <vt:lpstr>WHAT’S THE PROBLEM?</vt:lpstr>
      <vt:lpstr>CHALLENGE</vt:lpstr>
      <vt:lpstr>LEARNING OBJECTIVES</vt:lpstr>
      <vt:lpstr>LEARNING OUTCOMES</vt:lpstr>
      <vt:lpstr>ACTIVITY: LOOKING FOR SIGNS</vt:lpstr>
      <vt:lpstr>ACTIVITY: SPOTTING THE SIGNS</vt:lpstr>
      <vt:lpstr>ACTIVITY: A HELPING HAND</vt:lpstr>
      <vt:lpstr>If you need help…</vt:lpstr>
      <vt:lpstr>GAMBLING AND GAMING, THE POTENTIAL FOR HARM</vt:lpstr>
      <vt:lpstr>CHALLENGE</vt:lpstr>
      <vt:lpstr>LEARNING OBJECTIVES</vt:lpstr>
      <vt:lpstr>LEARNING OUTCOMES</vt:lpstr>
      <vt:lpstr>ACTIVITY: STAYING HEALTHY</vt:lpstr>
      <vt:lpstr>ACTIVITY: TIME TO TEACH</vt:lpstr>
      <vt:lpstr>ACTIVITY: I AM PROUD TO PRESENT</vt:lpstr>
      <vt:lpstr>If you need help…</vt:lpstr>
      <vt:lpstr>MONEY AND DEBT</vt:lpstr>
      <vt:lpstr>CHALLENGE</vt:lpstr>
      <vt:lpstr>LEARNING OBJECTIVES</vt:lpstr>
      <vt:lpstr>LEARNING OUTCOMES</vt:lpstr>
      <vt:lpstr>ACTIVITY: AGREE / DISAGREE</vt:lpstr>
      <vt:lpstr>ACTIVITY: WHAT’S THE CONSEQUENCES?</vt:lpstr>
      <vt:lpstr>ACTIVITY: WHAT’S THE CONSEQUENCES CONTINUED…</vt:lpstr>
      <vt:lpstr>ACTIVITY: HEALTHY FINANCIAL HABITS</vt:lpstr>
      <vt:lpstr>If you 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Bryan</dc:creator>
  <cp:lastModifiedBy>Claire Patel</cp:lastModifiedBy>
  <cp:revision>5</cp:revision>
  <dcterms:created xsi:type="dcterms:W3CDTF">2020-05-01T13:28:36Z</dcterms:created>
  <dcterms:modified xsi:type="dcterms:W3CDTF">2021-12-14T09:50:26Z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089F9910-8297-4DF4-836B-F21FA2422140</vt:lpwstr>
  </property>
  <property fmtid="{D5CDD505-2E9C-101B-9397-08002B2CF9AE}" pid="3" name="ArticulatePath">
    <vt:lpwstr>YGAM Year_7_Lesson_1_CJB01</vt:lpwstr>
  </property>
  <property fmtid="{D5CDD505-2E9C-101B-9397-08002B2CF9AE}" pid="4" name="ContentTypeId">
    <vt:lpwstr>0x01010077BA56A1B4C88240843CC58ED250C137</vt:lpwstr>
  </property>
</Properties>
</file>