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9.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6" r:id="rId6"/>
    <p:sldId id="258" r:id="rId7"/>
    <p:sldId id="259" r:id="rId8"/>
    <p:sldId id="265" r:id="rId9"/>
    <p:sldId id="269" r:id="rId10"/>
    <p:sldId id="272" r:id="rId11"/>
    <p:sldId id="273" r:id="rId12"/>
    <p:sldId id="274" r:id="rId13"/>
    <p:sldId id="275" r:id="rId14"/>
    <p:sldId id="264"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73E07E-386A-40F2-9A3D-2829CFA7BCE5}" v="106" dt="2021-04-11T08:11:31.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6" d="100"/>
          <a:sy n="86" d="100"/>
        </p:scale>
        <p:origin x="33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Patel" userId="0b94f1bf-e38b-4ca9-aae9-9cce60fe2f15" providerId="ADAL" clId="{5552B33F-0434-43AB-8A40-96597CD96A22}"/>
    <pc:docChg chg="modSld">
      <pc:chgData name="Claire Patel" userId="0b94f1bf-e38b-4ca9-aae9-9cce60fe2f15" providerId="ADAL" clId="{5552B33F-0434-43AB-8A40-96597CD96A22}" dt="2020-12-15T16:14:53.149" v="1" actId="1076"/>
      <pc:docMkLst>
        <pc:docMk/>
      </pc:docMkLst>
      <pc:sldChg chg="addSp modSp mod">
        <pc:chgData name="Claire Patel" userId="0b94f1bf-e38b-4ca9-aae9-9cce60fe2f15" providerId="ADAL" clId="{5552B33F-0434-43AB-8A40-96597CD96A22}" dt="2020-12-15T16:14:53.149" v="1" actId="1076"/>
        <pc:sldMkLst>
          <pc:docMk/>
          <pc:sldMk cId="901312042" sldId="257"/>
        </pc:sldMkLst>
        <pc:spChg chg="add mod">
          <ac:chgData name="Claire Patel" userId="0b94f1bf-e38b-4ca9-aae9-9cce60fe2f15" providerId="ADAL" clId="{5552B33F-0434-43AB-8A40-96597CD96A22}" dt="2020-12-15T16:14:53.149" v="1" actId="1076"/>
          <ac:spMkLst>
            <pc:docMk/>
            <pc:sldMk cId="901312042" sldId="257"/>
            <ac:spMk id="7" creationId="{9E1621C9-B8B3-4E3C-A175-BFF35F902F44}"/>
          </ac:spMkLst>
        </pc:spChg>
      </pc:sldChg>
    </pc:docChg>
  </pc:docChgLst>
  <pc:docChgLst>
    <pc:chgData name="Linda Scollins Smith" userId="d6fc3bab-6402-4aaa-81aa-1a76aba14fb4" providerId="ADAL" clId="{0B2202C7-9E3C-426C-879B-BAE346A7E725}"/>
    <pc:docChg chg="custSel modSld">
      <pc:chgData name="Linda Scollins Smith" userId="d6fc3bab-6402-4aaa-81aa-1a76aba14fb4" providerId="ADAL" clId="{0B2202C7-9E3C-426C-879B-BAE346A7E725}" dt="2020-07-28T18:16:07.434" v="455" actId="20577"/>
      <pc:docMkLst>
        <pc:docMk/>
      </pc:docMkLst>
      <pc:sldChg chg="modSp mod">
        <pc:chgData name="Linda Scollins Smith" userId="d6fc3bab-6402-4aaa-81aa-1a76aba14fb4" providerId="ADAL" clId="{0B2202C7-9E3C-426C-879B-BAE346A7E725}" dt="2020-07-28T18:06:18.476" v="12" actId="20577"/>
        <pc:sldMkLst>
          <pc:docMk/>
          <pc:sldMk cId="4116806425" sldId="256"/>
        </pc:sldMkLst>
        <pc:spChg chg="mod">
          <ac:chgData name="Linda Scollins Smith" userId="d6fc3bab-6402-4aaa-81aa-1a76aba14fb4" providerId="ADAL" clId="{0B2202C7-9E3C-426C-879B-BAE346A7E725}" dt="2020-07-28T18:06:18.476" v="12" actId="20577"/>
          <ac:spMkLst>
            <pc:docMk/>
            <pc:sldMk cId="4116806425" sldId="256"/>
            <ac:spMk id="6" creationId="{A629948C-ACD7-4AF5-AF26-54B04D16D611}"/>
          </ac:spMkLst>
        </pc:spChg>
      </pc:sldChg>
      <pc:sldChg chg="modSp mod">
        <pc:chgData name="Linda Scollins Smith" userId="d6fc3bab-6402-4aaa-81aa-1a76aba14fb4" providerId="ADAL" clId="{0B2202C7-9E3C-426C-879B-BAE346A7E725}" dt="2020-07-28T18:07:07.909" v="45" actId="20577"/>
        <pc:sldMkLst>
          <pc:docMk/>
          <pc:sldMk cId="1049473451" sldId="258"/>
        </pc:sldMkLst>
        <pc:spChg chg="mod">
          <ac:chgData name="Linda Scollins Smith" userId="d6fc3bab-6402-4aaa-81aa-1a76aba14fb4" providerId="ADAL" clId="{0B2202C7-9E3C-426C-879B-BAE346A7E725}" dt="2020-07-28T18:07:07.909" v="45" actId="20577"/>
          <ac:spMkLst>
            <pc:docMk/>
            <pc:sldMk cId="1049473451" sldId="258"/>
            <ac:spMk id="6" creationId="{12C7D641-36E4-416E-A55F-24F6FCF3A212}"/>
          </ac:spMkLst>
        </pc:spChg>
      </pc:sldChg>
      <pc:sldChg chg="modSp mod">
        <pc:chgData name="Linda Scollins Smith" userId="d6fc3bab-6402-4aaa-81aa-1a76aba14fb4" providerId="ADAL" clId="{0B2202C7-9E3C-426C-879B-BAE346A7E725}" dt="2020-07-28T18:07:26.723" v="48" actId="20577"/>
        <pc:sldMkLst>
          <pc:docMk/>
          <pc:sldMk cId="2215819112" sldId="259"/>
        </pc:sldMkLst>
        <pc:spChg chg="mod">
          <ac:chgData name="Linda Scollins Smith" userId="d6fc3bab-6402-4aaa-81aa-1a76aba14fb4" providerId="ADAL" clId="{0B2202C7-9E3C-426C-879B-BAE346A7E725}" dt="2020-07-28T18:07:26.723" v="48" actId="20577"/>
          <ac:spMkLst>
            <pc:docMk/>
            <pc:sldMk cId="2215819112" sldId="259"/>
            <ac:spMk id="6" creationId="{12C7D641-36E4-416E-A55F-24F6FCF3A212}"/>
          </ac:spMkLst>
        </pc:spChg>
      </pc:sldChg>
      <pc:sldChg chg="modSp mod">
        <pc:chgData name="Linda Scollins Smith" userId="d6fc3bab-6402-4aaa-81aa-1a76aba14fb4" providerId="ADAL" clId="{0B2202C7-9E3C-426C-879B-BAE346A7E725}" dt="2020-07-28T18:12:19.606" v="328" actId="20577"/>
        <pc:sldMkLst>
          <pc:docMk/>
          <pc:sldMk cId="1980583039" sldId="269"/>
        </pc:sldMkLst>
        <pc:spChg chg="mod">
          <ac:chgData name="Linda Scollins Smith" userId="d6fc3bab-6402-4aaa-81aa-1a76aba14fb4" providerId="ADAL" clId="{0B2202C7-9E3C-426C-879B-BAE346A7E725}" dt="2020-07-28T18:09:43.510" v="65" actId="1076"/>
          <ac:spMkLst>
            <pc:docMk/>
            <pc:sldMk cId="1980583039" sldId="269"/>
            <ac:spMk id="11" creationId="{579A49C8-51E0-4D1F-964D-1B2C12C20D77}"/>
          </ac:spMkLst>
        </pc:spChg>
        <pc:spChg chg="mod">
          <ac:chgData name="Linda Scollins Smith" userId="d6fc3bab-6402-4aaa-81aa-1a76aba14fb4" providerId="ADAL" clId="{0B2202C7-9E3C-426C-879B-BAE346A7E725}" dt="2020-07-28T18:09:52.624" v="67" actId="1076"/>
          <ac:spMkLst>
            <pc:docMk/>
            <pc:sldMk cId="1980583039" sldId="269"/>
            <ac:spMk id="12" creationId="{193FF2F0-C950-45DA-BEC0-D66DE7B9D13C}"/>
          </ac:spMkLst>
        </pc:spChg>
        <pc:spChg chg="mod">
          <ac:chgData name="Linda Scollins Smith" userId="d6fc3bab-6402-4aaa-81aa-1a76aba14fb4" providerId="ADAL" clId="{0B2202C7-9E3C-426C-879B-BAE346A7E725}" dt="2020-07-28T18:09:47.507" v="66" actId="1076"/>
          <ac:spMkLst>
            <pc:docMk/>
            <pc:sldMk cId="1980583039" sldId="269"/>
            <ac:spMk id="13" creationId="{C6359C27-D49C-4039-9293-58814AD4B038}"/>
          </ac:spMkLst>
        </pc:spChg>
        <pc:spChg chg="mod">
          <ac:chgData name="Linda Scollins Smith" userId="d6fc3bab-6402-4aaa-81aa-1a76aba14fb4" providerId="ADAL" clId="{0B2202C7-9E3C-426C-879B-BAE346A7E725}" dt="2020-07-28T18:12:19.606" v="328" actId="20577"/>
          <ac:spMkLst>
            <pc:docMk/>
            <pc:sldMk cId="1980583039" sldId="269"/>
            <ac:spMk id="16" creationId="{4CD41F28-E684-456E-9884-0CCC06218D4D}"/>
          </ac:spMkLst>
        </pc:spChg>
        <pc:picChg chg="mod">
          <ac:chgData name="Linda Scollins Smith" userId="d6fc3bab-6402-4aaa-81aa-1a76aba14fb4" providerId="ADAL" clId="{0B2202C7-9E3C-426C-879B-BAE346A7E725}" dt="2020-07-28T18:09:41.707" v="64" actId="1076"/>
          <ac:picMkLst>
            <pc:docMk/>
            <pc:sldMk cId="1980583039" sldId="269"/>
            <ac:picMk id="1026" creationId="{EFCECEBF-558B-4B67-989A-9DBD4EE32FF3}"/>
          </ac:picMkLst>
        </pc:picChg>
      </pc:sldChg>
      <pc:sldChg chg="modSp mod modAnim">
        <pc:chgData name="Linda Scollins Smith" userId="d6fc3bab-6402-4aaa-81aa-1a76aba14fb4" providerId="ADAL" clId="{0B2202C7-9E3C-426C-879B-BAE346A7E725}" dt="2020-07-28T18:14:24.754" v="357" actId="20577"/>
        <pc:sldMkLst>
          <pc:docMk/>
          <pc:sldMk cId="3612238258" sldId="272"/>
        </pc:sldMkLst>
        <pc:spChg chg="mod">
          <ac:chgData name="Linda Scollins Smith" userId="d6fc3bab-6402-4aaa-81aa-1a76aba14fb4" providerId="ADAL" clId="{0B2202C7-9E3C-426C-879B-BAE346A7E725}" dt="2020-07-28T18:14:24.754" v="357" actId="20577"/>
          <ac:spMkLst>
            <pc:docMk/>
            <pc:sldMk cId="3612238258" sldId="272"/>
            <ac:spMk id="8" creationId="{B0DE2674-6E8D-42F7-821E-302401D817BB}"/>
          </ac:spMkLst>
        </pc:spChg>
      </pc:sldChg>
      <pc:sldChg chg="modSp mod">
        <pc:chgData name="Linda Scollins Smith" userId="d6fc3bab-6402-4aaa-81aa-1a76aba14fb4" providerId="ADAL" clId="{0B2202C7-9E3C-426C-879B-BAE346A7E725}" dt="2020-07-28T18:16:07.434" v="455" actId="20577"/>
        <pc:sldMkLst>
          <pc:docMk/>
          <pc:sldMk cId="2596783353" sldId="274"/>
        </pc:sldMkLst>
        <pc:spChg chg="mod">
          <ac:chgData name="Linda Scollins Smith" userId="d6fc3bab-6402-4aaa-81aa-1a76aba14fb4" providerId="ADAL" clId="{0B2202C7-9E3C-426C-879B-BAE346A7E725}" dt="2020-07-28T18:16:07.434" v="455" actId="20577"/>
          <ac:spMkLst>
            <pc:docMk/>
            <pc:sldMk cId="2596783353" sldId="274"/>
            <ac:spMk id="16" creationId="{4CD41F28-E684-456E-9884-0CCC06218D4D}"/>
          </ac:spMkLst>
        </pc:spChg>
      </pc:sldChg>
    </pc:docChg>
  </pc:docChgLst>
  <pc:docChgLst>
    <pc:chgData name="Linda Scollins Smith" userId="d6fc3bab-6402-4aaa-81aa-1a76aba14fb4" providerId="ADAL" clId="{0C73E07E-386A-40F2-9A3D-2829CFA7BCE5}"/>
    <pc:docChg chg="undo custSel addSld modSld">
      <pc:chgData name="Linda Scollins Smith" userId="d6fc3bab-6402-4aaa-81aa-1a76aba14fb4" providerId="ADAL" clId="{0C73E07E-386A-40F2-9A3D-2829CFA7BCE5}" dt="2021-04-11T08:12:30.987" v="486" actId="20577"/>
      <pc:docMkLst>
        <pc:docMk/>
      </pc:docMkLst>
      <pc:sldChg chg="modSp mod">
        <pc:chgData name="Linda Scollins Smith" userId="d6fc3bab-6402-4aaa-81aa-1a76aba14fb4" providerId="ADAL" clId="{0C73E07E-386A-40F2-9A3D-2829CFA7BCE5}" dt="2021-04-11T07:42:14.867" v="15" actId="20577"/>
        <pc:sldMkLst>
          <pc:docMk/>
          <pc:sldMk cId="901312042" sldId="257"/>
        </pc:sldMkLst>
        <pc:spChg chg="mod">
          <ac:chgData name="Linda Scollins Smith" userId="d6fc3bab-6402-4aaa-81aa-1a76aba14fb4" providerId="ADAL" clId="{0C73E07E-386A-40F2-9A3D-2829CFA7BCE5}" dt="2021-04-11T07:42:14.867" v="15" actId="20577"/>
          <ac:spMkLst>
            <pc:docMk/>
            <pc:sldMk cId="901312042" sldId="257"/>
            <ac:spMk id="7" creationId="{9E1621C9-B8B3-4E3C-A175-BFF35F902F44}"/>
          </ac:spMkLst>
        </pc:spChg>
      </pc:sldChg>
      <pc:sldChg chg="addSp delSp modSp mod">
        <pc:chgData name="Linda Scollins Smith" userId="d6fc3bab-6402-4aaa-81aa-1a76aba14fb4" providerId="ADAL" clId="{0C73E07E-386A-40F2-9A3D-2829CFA7BCE5}" dt="2021-04-11T08:04:47.785" v="264" actId="26606"/>
        <pc:sldMkLst>
          <pc:docMk/>
          <pc:sldMk cId="2215819112" sldId="259"/>
        </pc:sldMkLst>
        <pc:spChg chg="add del">
          <ac:chgData name="Linda Scollins Smith" userId="d6fc3bab-6402-4aaa-81aa-1a76aba14fb4" providerId="ADAL" clId="{0C73E07E-386A-40F2-9A3D-2829CFA7BCE5}" dt="2021-04-11T07:47:08.846" v="34" actId="26606"/>
          <ac:spMkLst>
            <pc:docMk/>
            <pc:sldMk cId="2215819112" sldId="259"/>
            <ac:spMk id="6" creationId="{12C7D641-36E4-416E-A55F-24F6FCF3A212}"/>
          </ac:spMkLst>
        </pc:spChg>
        <pc:graphicFrameChg chg="add del">
          <ac:chgData name="Linda Scollins Smith" userId="d6fc3bab-6402-4aaa-81aa-1a76aba14fb4" providerId="ADAL" clId="{0C73E07E-386A-40F2-9A3D-2829CFA7BCE5}" dt="2021-04-11T07:47:08.815" v="33" actId="26606"/>
          <ac:graphicFrameMkLst>
            <pc:docMk/>
            <pc:sldMk cId="2215819112" sldId="259"/>
            <ac:graphicFrameMk id="9" creationId="{842CC33B-3688-4AF9-B35C-F7444489051D}"/>
          </ac:graphicFrameMkLst>
        </pc:graphicFrameChg>
        <pc:graphicFrameChg chg="add mod modGraphic">
          <ac:chgData name="Linda Scollins Smith" userId="d6fc3bab-6402-4aaa-81aa-1a76aba14fb4" providerId="ADAL" clId="{0C73E07E-386A-40F2-9A3D-2829CFA7BCE5}" dt="2021-04-11T08:04:47.785" v="264" actId="26606"/>
          <ac:graphicFrameMkLst>
            <pc:docMk/>
            <pc:sldMk cId="2215819112" sldId="259"/>
            <ac:graphicFrameMk id="11" creationId="{C9E5E3E0-1A28-418C-AFF1-D1AB3A729482}"/>
          </ac:graphicFrameMkLst>
        </pc:graphicFrameChg>
        <pc:picChg chg="del">
          <ac:chgData name="Linda Scollins Smith" userId="d6fc3bab-6402-4aaa-81aa-1a76aba14fb4" providerId="ADAL" clId="{0C73E07E-386A-40F2-9A3D-2829CFA7BCE5}" dt="2021-04-11T07:47:01.023" v="29" actId="478"/>
          <ac:picMkLst>
            <pc:docMk/>
            <pc:sldMk cId="2215819112" sldId="259"/>
            <ac:picMk id="3" creationId="{1E49017A-AE11-4158-BEA7-A2A67E495577}"/>
          </ac:picMkLst>
        </pc:picChg>
        <pc:picChg chg="add del mod">
          <ac:chgData name="Linda Scollins Smith" userId="d6fc3bab-6402-4aaa-81aa-1a76aba14fb4" providerId="ADAL" clId="{0C73E07E-386A-40F2-9A3D-2829CFA7BCE5}" dt="2021-04-11T07:47:19.647" v="35" actId="478"/>
          <ac:picMkLst>
            <pc:docMk/>
            <pc:sldMk cId="2215819112" sldId="259"/>
            <ac:picMk id="7" creationId="{9B3BA2A4-2034-4FF1-A31F-C190A259ACDC}"/>
          </ac:picMkLst>
        </pc:picChg>
      </pc:sldChg>
      <pc:sldChg chg="addSp delSp modSp mod">
        <pc:chgData name="Linda Scollins Smith" userId="d6fc3bab-6402-4aaa-81aa-1a76aba14fb4" providerId="ADAL" clId="{0C73E07E-386A-40F2-9A3D-2829CFA7BCE5}" dt="2021-04-11T07:49:09.151" v="50" actId="313"/>
        <pc:sldMkLst>
          <pc:docMk/>
          <pc:sldMk cId="3899661479" sldId="264"/>
        </pc:sldMkLst>
        <pc:spChg chg="mod">
          <ac:chgData name="Linda Scollins Smith" userId="d6fc3bab-6402-4aaa-81aa-1a76aba14fb4" providerId="ADAL" clId="{0C73E07E-386A-40F2-9A3D-2829CFA7BCE5}" dt="2021-04-11T07:49:09.151" v="50" actId="313"/>
          <ac:spMkLst>
            <pc:docMk/>
            <pc:sldMk cId="3899661479" sldId="264"/>
            <ac:spMk id="6" creationId="{12C7D641-36E4-416E-A55F-24F6FCF3A212}"/>
          </ac:spMkLst>
        </pc:spChg>
        <pc:spChg chg="add mod">
          <ac:chgData name="Linda Scollins Smith" userId="d6fc3bab-6402-4aaa-81aa-1a76aba14fb4" providerId="ADAL" clId="{0C73E07E-386A-40F2-9A3D-2829CFA7BCE5}" dt="2021-04-11T07:48:43.239" v="49"/>
          <ac:spMkLst>
            <pc:docMk/>
            <pc:sldMk cId="3899661479" sldId="264"/>
            <ac:spMk id="8" creationId="{7857A36C-FCA4-436B-9E46-6A41105DB4A3}"/>
          </ac:spMkLst>
        </pc:spChg>
        <pc:picChg chg="add mod">
          <ac:chgData name="Linda Scollins Smith" userId="d6fc3bab-6402-4aaa-81aa-1a76aba14fb4" providerId="ADAL" clId="{0C73E07E-386A-40F2-9A3D-2829CFA7BCE5}" dt="2021-04-11T07:48:43.239" v="49"/>
          <ac:picMkLst>
            <pc:docMk/>
            <pc:sldMk cId="3899661479" sldId="264"/>
            <ac:picMk id="7" creationId="{5883B96D-9C9F-4FE8-A7D6-34E5E6D2EC7E}"/>
          </ac:picMkLst>
        </pc:picChg>
        <pc:picChg chg="del">
          <ac:chgData name="Linda Scollins Smith" userId="d6fc3bab-6402-4aaa-81aa-1a76aba14fb4" providerId="ADAL" clId="{0C73E07E-386A-40F2-9A3D-2829CFA7BCE5}" dt="2021-04-11T07:48:42.568" v="48" actId="478"/>
          <ac:picMkLst>
            <pc:docMk/>
            <pc:sldMk cId="3899661479" sldId="264"/>
            <ac:picMk id="12" creationId="{50F86C42-6FBD-40EB-A0EF-150DD87F8787}"/>
          </ac:picMkLst>
        </pc:picChg>
      </pc:sldChg>
      <pc:sldChg chg="addSp modSp mod">
        <pc:chgData name="Linda Scollins Smith" userId="d6fc3bab-6402-4aaa-81aa-1a76aba14fb4" providerId="ADAL" clId="{0C73E07E-386A-40F2-9A3D-2829CFA7BCE5}" dt="2021-04-11T08:07:13.771" v="352" actId="208"/>
        <pc:sldMkLst>
          <pc:docMk/>
          <pc:sldMk cId="3387765750" sldId="273"/>
        </pc:sldMkLst>
        <pc:spChg chg="add mod">
          <ac:chgData name="Linda Scollins Smith" userId="d6fc3bab-6402-4aaa-81aa-1a76aba14fb4" providerId="ADAL" clId="{0C73E07E-386A-40F2-9A3D-2829CFA7BCE5}" dt="2021-04-11T08:06:03.313" v="307" actId="208"/>
          <ac:spMkLst>
            <pc:docMk/>
            <pc:sldMk cId="3387765750" sldId="273"/>
            <ac:spMk id="10" creationId="{A0AECA36-B9CA-4B77-98A1-66A718C10D0D}"/>
          </ac:spMkLst>
        </pc:spChg>
        <pc:spChg chg="mod">
          <ac:chgData name="Linda Scollins Smith" userId="d6fc3bab-6402-4aaa-81aa-1a76aba14fb4" providerId="ADAL" clId="{0C73E07E-386A-40F2-9A3D-2829CFA7BCE5}" dt="2021-04-11T08:06:08.480" v="308" actId="208"/>
          <ac:spMkLst>
            <pc:docMk/>
            <pc:sldMk cId="3387765750" sldId="273"/>
            <ac:spMk id="11" creationId="{E1559924-8A00-4138-80CD-9F46A8B89F32}"/>
          </ac:spMkLst>
        </pc:spChg>
        <pc:spChg chg="add mod">
          <ac:chgData name="Linda Scollins Smith" userId="d6fc3bab-6402-4aaa-81aa-1a76aba14fb4" providerId="ADAL" clId="{0C73E07E-386A-40F2-9A3D-2829CFA7BCE5}" dt="2021-04-11T08:07:13.771" v="352" actId="208"/>
          <ac:spMkLst>
            <pc:docMk/>
            <pc:sldMk cId="3387765750" sldId="273"/>
            <ac:spMk id="13" creationId="{E1AE6B1B-F5B3-4362-8561-5C909CCC5F0B}"/>
          </ac:spMkLst>
        </pc:spChg>
      </pc:sldChg>
      <pc:sldChg chg="modSp mod">
        <pc:chgData name="Linda Scollins Smith" userId="d6fc3bab-6402-4aaa-81aa-1a76aba14fb4" providerId="ADAL" clId="{0C73E07E-386A-40F2-9A3D-2829CFA7BCE5}" dt="2021-04-11T08:08:24.434" v="436" actId="113"/>
        <pc:sldMkLst>
          <pc:docMk/>
          <pc:sldMk cId="2596783353" sldId="274"/>
        </pc:sldMkLst>
        <pc:spChg chg="mod">
          <ac:chgData name="Linda Scollins Smith" userId="d6fc3bab-6402-4aaa-81aa-1a76aba14fb4" providerId="ADAL" clId="{0C73E07E-386A-40F2-9A3D-2829CFA7BCE5}" dt="2021-04-11T08:08:24.434" v="436" actId="113"/>
          <ac:spMkLst>
            <pc:docMk/>
            <pc:sldMk cId="2596783353" sldId="274"/>
            <ac:spMk id="16" creationId="{4CD41F28-E684-456E-9884-0CCC06218D4D}"/>
          </ac:spMkLst>
        </pc:spChg>
      </pc:sldChg>
      <pc:sldChg chg="delSp modSp add mod">
        <pc:chgData name="Linda Scollins Smith" userId="d6fc3bab-6402-4aaa-81aa-1a76aba14fb4" providerId="ADAL" clId="{0C73E07E-386A-40F2-9A3D-2829CFA7BCE5}" dt="2021-04-11T08:12:30.987" v="486" actId="20577"/>
        <pc:sldMkLst>
          <pc:docMk/>
          <pc:sldMk cId="404337691" sldId="276"/>
        </pc:sldMkLst>
        <pc:spChg chg="mod">
          <ac:chgData name="Linda Scollins Smith" userId="d6fc3bab-6402-4aaa-81aa-1a76aba14fb4" providerId="ADAL" clId="{0C73E07E-386A-40F2-9A3D-2829CFA7BCE5}" dt="2021-04-11T08:12:30.987" v="486" actId="20577"/>
          <ac:spMkLst>
            <pc:docMk/>
            <pc:sldMk cId="404337691" sldId="276"/>
            <ac:spMk id="4" creationId="{35F6CE81-175E-4411-BEF5-88816EEA75DD}"/>
          </ac:spMkLst>
        </pc:spChg>
        <pc:spChg chg="del">
          <ac:chgData name="Linda Scollins Smith" userId="d6fc3bab-6402-4aaa-81aa-1a76aba14fb4" providerId="ADAL" clId="{0C73E07E-386A-40F2-9A3D-2829CFA7BCE5}" dt="2021-04-11T07:45:32.361" v="21" actId="478"/>
          <ac:spMkLst>
            <pc:docMk/>
            <pc:sldMk cId="404337691" sldId="276"/>
            <ac:spMk id="6" creationId="{9E1621C9-B8B3-4E3C-A175-BFF35F902F44}"/>
          </ac:spMkLst>
        </pc:spChg>
      </pc:sldChg>
      <pc:sldChg chg="add">
        <pc:chgData name="Linda Scollins Smith" userId="d6fc3bab-6402-4aaa-81aa-1a76aba14fb4" providerId="ADAL" clId="{0C73E07E-386A-40F2-9A3D-2829CFA7BCE5}" dt="2021-04-11T07:42:37.688" v="16"/>
        <pc:sldMkLst>
          <pc:docMk/>
          <pc:sldMk cId="619523297" sldId="277"/>
        </pc:sldMkLst>
      </pc:sldChg>
      <pc:sldChg chg="addSp delSp modSp add mod">
        <pc:chgData name="Linda Scollins Smith" userId="d6fc3bab-6402-4aaa-81aa-1a76aba14fb4" providerId="ADAL" clId="{0C73E07E-386A-40F2-9A3D-2829CFA7BCE5}" dt="2021-04-11T07:52:29.962" v="82" actId="1076"/>
        <pc:sldMkLst>
          <pc:docMk/>
          <pc:sldMk cId="1335093038" sldId="278"/>
        </pc:sldMkLst>
        <pc:spChg chg="del">
          <ac:chgData name="Linda Scollins Smith" userId="d6fc3bab-6402-4aaa-81aa-1a76aba14fb4" providerId="ADAL" clId="{0C73E07E-386A-40F2-9A3D-2829CFA7BCE5}" dt="2021-04-11T07:51:12.603" v="68" actId="26606"/>
          <ac:spMkLst>
            <pc:docMk/>
            <pc:sldMk cId="1335093038" sldId="278"/>
            <ac:spMk id="6" creationId="{12C7D641-36E4-416E-A55F-24F6FCF3A212}"/>
          </ac:spMkLst>
        </pc:spChg>
        <pc:graphicFrameChg chg="add mod modGraphic">
          <ac:chgData name="Linda Scollins Smith" userId="d6fc3bab-6402-4aaa-81aa-1a76aba14fb4" providerId="ADAL" clId="{0C73E07E-386A-40F2-9A3D-2829CFA7BCE5}" dt="2021-04-11T07:52:29.962" v="82" actId="1076"/>
          <ac:graphicFrameMkLst>
            <pc:docMk/>
            <pc:sldMk cId="1335093038" sldId="278"/>
            <ac:graphicFrameMk id="9" creationId="{AB08A902-0E28-4B5C-BC7C-FB6297C9ECF0}"/>
          </ac:graphicFrameMkLst>
        </pc:graphicFrameChg>
        <pc:picChg chg="del">
          <ac:chgData name="Linda Scollins Smith" userId="d6fc3bab-6402-4aaa-81aa-1a76aba14fb4" providerId="ADAL" clId="{0C73E07E-386A-40F2-9A3D-2829CFA7BCE5}" dt="2021-04-11T07:50:47.419" v="66" actId="478"/>
          <ac:picMkLst>
            <pc:docMk/>
            <pc:sldMk cId="1335093038" sldId="278"/>
            <ac:picMk id="3" creationId="{1E49017A-AE11-4158-BEA7-A2A67E495577}"/>
          </ac:picMkLst>
        </pc:picChg>
        <pc:picChg chg="add del mod">
          <ac:chgData name="Linda Scollins Smith" userId="d6fc3bab-6402-4aaa-81aa-1a76aba14fb4" providerId="ADAL" clId="{0C73E07E-386A-40F2-9A3D-2829CFA7BCE5}" dt="2021-04-11T07:51:21.488" v="69" actId="478"/>
          <ac:picMkLst>
            <pc:docMk/>
            <pc:sldMk cId="1335093038" sldId="278"/>
            <ac:picMk id="7" creationId="{4E87C663-DF07-44B8-845D-7B2DA2F3682E}"/>
          </ac:picMkLst>
        </pc:picChg>
      </pc:sldChg>
      <pc:sldChg chg="add">
        <pc:chgData name="Linda Scollins Smith" userId="d6fc3bab-6402-4aaa-81aa-1a76aba14fb4" providerId="ADAL" clId="{0C73E07E-386A-40F2-9A3D-2829CFA7BCE5}" dt="2021-04-11T07:42:37.688" v="16"/>
        <pc:sldMkLst>
          <pc:docMk/>
          <pc:sldMk cId="3212401764" sldId="279"/>
        </pc:sldMkLst>
      </pc:sldChg>
      <pc:sldChg chg="modSp add mod">
        <pc:chgData name="Linda Scollins Smith" userId="d6fc3bab-6402-4aaa-81aa-1a76aba14fb4" providerId="ADAL" clId="{0C73E07E-386A-40F2-9A3D-2829CFA7BCE5}" dt="2021-04-11T08:09:01.014" v="437" actId="255"/>
        <pc:sldMkLst>
          <pc:docMk/>
          <pc:sldMk cId="697926299" sldId="280"/>
        </pc:sldMkLst>
        <pc:spChg chg="mod">
          <ac:chgData name="Linda Scollins Smith" userId="d6fc3bab-6402-4aaa-81aa-1a76aba14fb4" providerId="ADAL" clId="{0C73E07E-386A-40F2-9A3D-2829CFA7BCE5}" dt="2021-04-11T08:09:01.014" v="437" actId="255"/>
          <ac:spMkLst>
            <pc:docMk/>
            <pc:sldMk cId="697926299" sldId="280"/>
            <ac:spMk id="16" creationId="{4CD41F28-E684-456E-9884-0CCC06218D4D}"/>
          </ac:spMkLst>
        </pc:spChg>
      </pc:sldChg>
      <pc:sldChg chg="addSp delSp modSp add mod">
        <pc:chgData name="Linda Scollins Smith" userId="d6fc3bab-6402-4aaa-81aa-1a76aba14fb4" providerId="ADAL" clId="{0C73E07E-386A-40F2-9A3D-2829CFA7BCE5}" dt="2021-04-11T08:11:40.735" v="471" actId="1076"/>
        <pc:sldMkLst>
          <pc:docMk/>
          <pc:sldMk cId="1672790738" sldId="281"/>
        </pc:sldMkLst>
        <pc:spChg chg="del">
          <ac:chgData name="Linda Scollins Smith" userId="d6fc3bab-6402-4aaa-81aa-1a76aba14fb4" providerId="ADAL" clId="{0C73E07E-386A-40F2-9A3D-2829CFA7BCE5}" dt="2021-04-11T08:09:09.484" v="438" actId="26606"/>
          <ac:spMkLst>
            <pc:docMk/>
            <pc:sldMk cId="1672790738" sldId="281"/>
            <ac:spMk id="16" creationId="{4CD41F28-E684-456E-9884-0CCC06218D4D}"/>
          </ac:spMkLst>
        </pc:spChg>
        <pc:graphicFrameChg chg="add mod modGraphic">
          <ac:chgData name="Linda Scollins Smith" userId="d6fc3bab-6402-4aaa-81aa-1a76aba14fb4" providerId="ADAL" clId="{0C73E07E-386A-40F2-9A3D-2829CFA7BCE5}" dt="2021-04-11T08:11:31.620" v="470"/>
          <ac:graphicFrameMkLst>
            <pc:docMk/>
            <pc:sldMk cId="1672790738" sldId="281"/>
            <ac:graphicFrameMk id="18" creationId="{A0777D20-C26C-4AA0-86F5-924A0A2C505E}"/>
          </ac:graphicFrameMkLst>
        </pc:graphicFrameChg>
        <pc:picChg chg="mod">
          <ac:chgData name="Linda Scollins Smith" userId="d6fc3bab-6402-4aaa-81aa-1a76aba14fb4" providerId="ADAL" clId="{0C73E07E-386A-40F2-9A3D-2829CFA7BCE5}" dt="2021-04-11T08:11:40.735" v="471" actId="1076"/>
          <ac:picMkLst>
            <pc:docMk/>
            <pc:sldMk cId="1672790738" sldId="281"/>
            <ac:picMk id="2" creationId="{DDF94A70-06AE-4589-B436-382A768BD22D}"/>
          </ac:picMkLst>
        </pc:picChg>
      </pc:sldChg>
      <pc:sldChg chg="addSp delSp modSp add mod">
        <pc:chgData name="Linda Scollins Smith" userId="d6fc3bab-6402-4aaa-81aa-1a76aba14fb4" providerId="ADAL" clId="{0C73E07E-386A-40F2-9A3D-2829CFA7BCE5}" dt="2021-04-11T07:49:46.818" v="65"/>
        <pc:sldMkLst>
          <pc:docMk/>
          <pc:sldMk cId="2115118840" sldId="282"/>
        </pc:sldMkLst>
        <pc:spChg chg="mod">
          <ac:chgData name="Linda Scollins Smith" userId="d6fc3bab-6402-4aaa-81aa-1a76aba14fb4" providerId="ADAL" clId="{0C73E07E-386A-40F2-9A3D-2829CFA7BCE5}" dt="2021-04-11T07:49:10.658" v="51" actId="313"/>
          <ac:spMkLst>
            <pc:docMk/>
            <pc:sldMk cId="2115118840" sldId="282"/>
            <ac:spMk id="6" creationId="{12C7D641-36E4-416E-A55F-24F6FCF3A212}"/>
          </ac:spMkLst>
        </pc:spChg>
        <pc:spChg chg="add mod">
          <ac:chgData name="Linda Scollins Smith" userId="d6fc3bab-6402-4aaa-81aa-1a76aba14fb4" providerId="ADAL" clId="{0C73E07E-386A-40F2-9A3D-2829CFA7BCE5}" dt="2021-04-11T07:49:46.818" v="65"/>
          <ac:spMkLst>
            <pc:docMk/>
            <pc:sldMk cId="2115118840" sldId="282"/>
            <ac:spMk id="8" creationId="{31DD918C-7F35-4B47-9824-07C0222DE213}"/>
          </ac:spMkLst>
        </pc:spChg>
        <pc:picChg chg="add mod">
          <ac:chgData name="Linda Scollins Smith" userId="d6fc3bab-6402-4aaa-81aa-1a76aba14fb4" providerId="ADAL" clId="{0C73E07E-386A-40F2-9A3D-2829CFA7BCE5}" dt="2021-04-11T07:49:46.818" v="65"/>
          <ac:picMkLst>
            <pc:docMk/>
            <pc:sldMk cId="2115118840" sldId="282"/>
            <ac:picMk id="7" creationId="{41484F0F-F1FF-4ECE-8212-5D59B8AC7D1E}"/>
          </ac:picMkLst>
        </pc:picChg>
        <pc:picChg chg="del">
          <ac:chgData name="Linda Scollins Smith" userId="d6fc3bab-6402-4aaa-81aa-1a76aba14fb4" providerId="ADAL" clId="{0C73E07E-386A-40F2-9A3D-2829CFA7BCE5}" dt="2021-04-11T07:49:46.372" v="64" actId="478"/>
          <ac:picMkLst>
            <pc:docMk/>
            <pc:sldMk cId="2115118840" sldId="282"/>
            <ac:picMk id="12" creationId="{50F86C42-6FBD-40EB-A0EF-150DD87F8787}"/>
          </ac:picMkLst>
        </pc:picChg>
      </pc:sldChg>
      <pc:sldChg chg="delSp modSp add mod">
        <pc:chgData name="Linda Scollins Smith" userId="d6fc3bab-6402-4aaa-81aa-1a76aba14fb4" providerId="ADAL" clId="{0C73E07E-386A-40F2-9A3D-2829CFA7BCE5}" dt="2021-04-11T07:53:30.812" v="116" actId="20577"/>
        <pc:sldMkLst>
          <pc:docMk/>
          <pc:sldMk cId="675889715" sldId="283"/>
        </pc:sldMkLst>
        <pc:spChg chg="mod">
          <ac:chgData name="Linda Scollins Smith" userId="d6fc3bab-6402-4aaa-81aa-1a76aba14fb4" providerId="ADAL" clId="{0C73E07E-386A-40F2-9A3D-2829CFA7BCE5}" dt="2021-04-11T07:53:30.812" v="116" actId="20577"/>
          <ac:spMkLst>
            <pc:docMk/>
            <pc:sldMk cId="675889715" sldId="283"/>
            <ac:spMk id="4" creationId="{35F6CE81-175E-4411-BEF5-88816EEA75DD}"/>
          </ac:spMkLst>
        </pc:spChg>
        <pc:spChg chg="del">
          <ac:chgData name="Linda Scollins Smith" userId="d6fc3bab-6402-4aaa-81aa-1a76aba14fb4" providerId="ADAL" clId="{0C73E07E-386A-40F2-9A3D-2829CFA7BCE5}" dt="2021-04-11T07:45:37.439" v="22" actId="478"/>
          <ac:spMkLst>
            <pc:docMk/>
            <pc:sldMk cId="675889715" sldId="283"/>
            <ac:spMk id="6" creationId="{9E1621C9-B8B3-4E3C-A175-BFF35F902F44}"/>
          </ac:spMkLst>
        </pc:spChg>
      </pc:sldChg>
      <pc:sldChg chg="add">
        <pc:chgData name="Linda Scollins Smith" userId="d6fc3bab-6402-4aaa-81aa-1a76aba14fb4" providerId="ADAL" clId="{0C73E07E-386A-40F2-9A3D-2829CFA7BCE5}" dt="2021-04-11T07:43:10.556" v="17"/>
        <pc:sldMkLst>
          <pc:docMk/>
          <pc:sldMk cId="3059023632" sldId="284"/>
        </pc:sldMkLst>
      </pc:sldChg>
      <pc:sldChg chg="addSp delSp modSp add mod">
        <pc:chgData name="Linda Scollins Smith" userId="d6fc3bab-6402-4aaa-81aa-1a76aba14fb4" providerId="ADAL" clId="{0C73E07E-386A-40F2-9A3D-2829CFA7BCE5}" dt="2021-04-11T07:54:17.684" v="124" actId="14100"/>
        <pc:sldMkLst>
          <pc:docMk/>
          <pc:sldMk cId="1589526828" sldId="285"/>
        </pc:sldMkLst>
        <pc:spChg chg="del">
          <ac:chgData name="Linda Scollins Smith" userId="d6fc3bab-6402-4aaa-81aa-1a76aba14fb4" providerId="ADAL" clId="{0C73E07E-386A-40F2-9A3D-2829CFA7BCE5}" dt="2021-04-11T07:53:44.246" v="117" actId="26606"/>
          <ac:spMkLst>
            <pc:docMk/>
            <pc:sldMk cId="1589526828" sldId="285"/>
            <ac:spMk id="6" creationId="{12C7D641-36E4-416E-A55F-24F6FCF3A212}"/>
          </ac:spMkLst>
        </pc:spChg>
        <pc:graphicFrameChg chg="add mod modGraphic">
          <ac:chgData name="Linda Scollins Smith" userId="d6fc3bab-6402-4aaa-81aa-1a76aba14fb4" providerId="ADAL" clId="{0C73E07E-386A-40F2-9A3D-2829CFA7BCE5}" dt="2021-04-11T07:54:17.684" v="124" actId="14100"/>
          <ac:graphicFrameMkLst>
            <pc:docMk/>
            <pc:sldMk cId="1589526828" sldId="285"/>
            <ac:graphicFrameMk id="8" creationId="{FDC08694-049E-4228-BC1B-583A5FD73717}"/>
          </ac:graphicFrameMkLst>
        </pc:graphicFrameChg>
        <pc:picChg chg="del">
          <ac:chgData name="Linda Scollins Smith" userId="d6fc3bab-6402-4aaa-81aa-1a76aba14fb4" providerId="ADAL" clId="{0C73E07E-386A-40F2-9A3D-2829CFA7BCE5}" dt="2021-04-11T07:53:46.034" v="118" actId="478"/>
          <ac:picMkLst>
            <pc:docMk/>
            <pc:sldMk cId="1589526828" sldId="285"/>
            <ac:picMk id="3" creationId="{1E49017A-AE11-4158-BEA7-A2A67E495577}"/>
          </ac:picMkLst>
        </pc:picChg>
      </pc:sldChg>
      <pc:sldChg chg="add">
        <pc:chgData name="Linda Scollins Smith" userId="d6fc3bab-6402-4aaa-81aa-1a76aba14fb4" providerId="ADAL" clId="{0C73E07E-386A-40F2-9A3D-2829CFA7BCE5}" dt="2021-04-11T07:43:10.556" v="17"/>
        <pc:sldMkLst>
          <pc:docMk/>
          <pc:sldMk cId="3612881363" sldId="286"/>
        </pc:sldMkLst>
      </pc:sldChg>
      <pc:sldChg chg="modSp add mod">
        <pc:chgData name="Linda Scollins Smith" userId="d6fc3bab-6402-4aaa-81aa-1a76aba14fb4" providerId="ADAL" clId="{0C73E07E-386A-40F2-9A3D-2829CFA7BCE5}" dt="2021-04-11T07:54:55.535" v="128" actId="1076"/>
        <pc:sldMkLst>
          <pc:docMk/>
          <pc:sldMk cId="1038868346" sldId="287"/>
        </pc:sldMkLst>
        <pc:spChg chg="mod">
          <ac:chgData name="Linda Scollins Smith" userId="d6fc3bab-6402-4aaa-81aa-1a76aba14fb4" providerId="ADAL" clId="{0C73E07E-386A-40F2-9A3D-2829CFA7BCE5}" dt="2021-04-11T07:54:51.025" v="127" actId="255"/>
          <ac:spMkLst>
            <pc:docMk/>
            <pc:sldMk cId="1038868346" sldId="287"/>
            <ac:spMk id="16" creationId="{4CD41F28-E684-456E-9884-0CCC06218D4D}"/>
          </ac:spMkLst>
        </pc:spChg>
        <pc:picChg chg="mod">
          <ac:chgData name="Linda Scollins Smith" userId="d6fc3bab-6402-4aaa-81aa-1a76aba14fb4" providerId="ADAL" clId="{0C73E07E-386A-40F2-9A3D-2829CFA7BCE5}" dt="2021-04-11T07:54:55.535" v="128" actId="1076"/>
          <ac:picMkLst>
            <pc:docMk/>
            <pc:sldMk cId="1038868346" sldId="287"/>
            <ac:picMk id="1028" creationId="{9AA3F66C-A950-4B33-9846-AB8F2FB59EE1}"/>
          </ac:picMkLst>
        </pc:picChg>
      </pc:sldChg>
      <pc:sldChg chg="add">
        <pc:chgData name="Linda Scollins Smith" userId="d6fc3bab-6402-4aaa-81aa-1a76aba14fb4" providerId="ADAL" clId="{0C73E07E-386A-40F2-9A3D-2829CFA7BCE5}" dt="2021-04-11T07:43:10.556" v="17"/>
        <pc:sldMkLst>
          <pc:docMk/>
          <pc:sldMk cId="2747116165" sldId="288"/>
        </pc:sldMkLst>
      </pc:sldChg>
      <pc:sldChg chg="add">
        <pc:chgData name="Linda Scollins Smith" userId="d6fc3bab-6402-4aaa-81aa-1a76aba14fb4" providerId="ADAL" clId="{0C73E07E-386A-40F2-9A3D-2829CFA7BCE5}" dt="2021-04-11T07:43:10.556" v="17"/>
        <pc:sldMkLst>
          <pc:docMk/>
          <pc:sldMk cId="3075229730" sldId="289"/>
        </pc:sldMkLst>
      </pc:sldChg>
      <pc:sldChg chg="addSp delSp modSp add mod">
        <pc:chgData name="Linda Scollins Smith" userId="d6fc3bab-6402-4aaa-81aa-1a76aba14fb4" providerId="ADAL" clId="{0C73E07E-386A-40F2-9A3D-2829CFA7BCE5}" dt="2021-04-11T07:49:40.960" v="63"/>
        <pc:sldMkLst>
          <pc:docMk/>
          <pc:sldMk cId="3360333496" sldId="290"/>
        </pc:sldMkLst>
        <pc:spChg chg="mod">
          <ac:chgData name="Linda Scollins Smith" userId="d6fc3bab-6402-4aaa-81aa-1a76aba14fb4" providerId="ADAL" clId="{0C73E07E-386A-40F2-9A3D-2829CFA7BCE5}" dt="2021-04-11T07:49:11.520" v="52" actId="313"/>
          <ac:spMkLst>
            <pc:docMk/>
            <pc:sldMk cId="3360333496" sldId="290"/>
            <ac:spMk id="6" creationId="{12C7D641-36E4-416E-A55F-24F6FCF3A212}"/>
          </ac:spMkLst>
        </pc:spChg>
        <pc:spChg chg="add mod">
          <ac:chgData name="Linda Scollins Smith" userId="d6fc3bab-6402-4aaa-81aa-1a76aba14fb4" providerId="ADAL" clId="{0C73E07E-386A-40F2-9A3D-2829CFA7BCE5}" dt="2021-04-11T07:49:40.960" v="63"/>
          <ac:spMkLst>
            <pc:docMk/>
            <pc:sldMk cId="3360333496" sldId="290"/>
            <ac:spMk id="8" creationId="{14F12816-4586-482F-83FA-2B56F828F342}"/>
          </ac:spMkLst>
        </pc:spChg>
        <pc:picChg chg="add mod">
          <ac:chgData name="Linda Scollins Smith" userId="d6fc3bab-6402-4aaa-81aa-1a76aba14fb4" providerId="ADAL" clId="{0C73E07E-386A-40F2-9A3D-2829CFA7BCE5}" dt="2021-04-11T07:49:40.960" v="63"/>
          <ac:picMkLst>
            <pc:docMk/>
            <pc:sldMk cId="3360333496" sldId="290"/>
            <ac:picMk id="7" creationId="{A99608DB-A9E2-4D2C-A8E7-50AB85A2FC6F}"/>
          </ac:picMkLst>
        </pc:picChg>
        <pc:picChg chg="del">
          <ac:chgData name="Linda Scollins Smith" userId="d6fc3bab-6402-4aaa-81aa-1a76aba14fb4" providerId="ADAL" clId="{0C73E07E-386A-40F2-9A3D-2829CFA7BCE5}" dt="2021-04-11T07:49:39.449" v="62" actId="478"/>
          <ac:picMkLst>
            <pc:docMk/>
            <pc:sldMk cId="3360333496" sldId="290"/>
            <ac:picMk id="12" creationId="{50F86C42-6FBD-40EB-A0EF-150DD87F8787}"/>
          </ac:picMkLst>
        </pc:picChg>
      </pc:sldChg>
      <pc:sldChg chg="delSp modSp add mod">
        <pc:chgData name="Linda Scollins Smith" userId="d6fc3bab-6402-4aaa-81aa-1a76aba14fb4" providerId="ADAL" clId="{0C73E07E-386A-40F2-9A3D-2829CFA7BCE5}" dt="2021-04-11T07:55:22.206" v="134" actId="20577"/>
        <pc:sldMkLst>
          <pc:docMk/>
          <pc:sldMk cId="2158300454" sldId="291"/>
        </pc:sldMkLst>
        <pc:spChg chg="mod">
          <ac:chgData name="Linda Scollins Smith" userId="d6fc3bab-6402-4aaa-81aa-1a76aba14fb4" providerId="ADAL" clId="{0C73E07E-386A-40F2-9A3D-2829CFA7BCE5}" dt="2021-04-11T07:55:22.206" v="134" actId="20577"/>
          <ac:spMkLst>
            <pc:docMk/>
            <pc:sldMk cId="2158300454" sldId="291"/>
            <ac:spMk id="4" creationId="{35F6CE81-175E-4411-BEF5-88816EEA75DD}"/>
          </ac:spMkLst>
        </pc:spChg>
        <pc:spChg chg="del">
          <ac:chgData name="Linda Scollins Smith" userId="d6fc3bab-6402-4aaa-81aa-1a76aba14fb4" providerId="ADAL" clId="{0C73E07E-386A-40F2-9A3D-2829CFA7BCE5}" dt="2021-04-11T07:45:42.264" v="23" actId="478"/>
          <ac:spMkLst>
            <pc:docMk/>
            <pc:sldMk cId="2158300454" sldId="291"/>
            <ac:spMk id="6" creationId="{9E1621C9-B8B3-4E3C-A175-BFF35F902F44}"/>
          </ac:spMkLst>
        </pc:spChg>
      </pc:sldChg>
      <pc:sldChg chg="add">
        <pc:chgData name="Linda Scollins Smith" userId="d6fc3bab-6402-4aaa-81aa-1a76aba14fb4" providerId="ADAL" clId="{0C73E07E-386A-40F2-9A3D-2829CFA7BCE5}" dt="2021-04-11T07:43:43.604" v="18"/>
        <pc:sldMkLst>
          <pc:docMk/>
          <pc:sldMk cId="537847344" sldId="292"/>
        </pc:sldMkLst>
      </pc:sldChg>
      <pc:sldChg chg="addSp delSp modSp add mod">
        <pc:chgData name="Linda Scollins Smith" userId="d6fc3bab-6402-4aaa-81aa-1a76aba14fb4" providerId="ADAL" clId="{0C73E07E-386A-40F2-9A3D-2829CFA7BCE5}" dt="2021-04-11T07:56:30.041" v="171" actId="20577"/>
        <pc:sldMkLst>
          <pc:docMk/>
          <pc:sldMk cId="3743871500" sldId="293"/>
        </pc:sldMkLst>
        <pc:spChg chg="add del">
          <ac:chgData name="Linda Scollins Smith" userId="d6fc3bab-6402-4aaa-81aa-1a76aba14fb4" providerId="ADAL" clId="{0C73E07E-386A-40F2-9A3D-2829CFA7BCE5}" dt="2021-04-11T07:55:36.963" v="137" actId="26606"/>
          <ac:spMkLst>
            <pc:docMk/>
            <pc:sldMk cId="3743871500" sldId="293"/>
            <ac:spMk id="6" creationId="{12C7D641-36E4-416E-A55F-24F6FCF3A212}"/>
          </ac:spMkLst>
        </pc:spChg>
        <pc:graphicFrameChg chg="add del">
          <ac:chgData name="Linda Scollins Smith" userId="d6fc3bab-6402-4aaa-81aa-1a76aba14fb4" providerId="ADAL" clId="{0C73E07E-386A-40F2-9A3D-2829CFA7BCE5}" dt="2021-04-11T07:55:36.916" v="136" actId="26606"/>
          <ac:graphicFrameMkLst>
            <pc:docMk/>
            <pc:sldMk cId="3743871500" sldId="293"/>
            <ac:graphicFrameMk id="8" creationId="{2CF97C46-C150-4D72-BE9F-028FC96DF1A3}"/>
          </ac:graphicFrameMkLst>
        </pc:graphicFrameChg>
        <pc:graphicFrameChg chg="add mod">
          <ac:chgData name="Linda Scollins Smith" userId="d6fc3bab-6402-4aaa-81aa-1a76aba14fb4" providerId="ADAL" clId="{0C73E07E-386A-40F2-9A3D-2829CFA7BCE5}" dt="2021-04-11T07:56:30.041" v="171" actId="20577"/>
          <ac:graphicFrameMkLst>
            <pc:docMk/>
            <pc:sldMk cId="3743871500" sldId="293"/>
            <ac:graphicFrameMk id="10" creationId="{9B8743D8-6128-4DE7-B9C0-12568E24E99C}"/>
          </ac:graphicFrameMkLst>
        </pc:graphicFrameChg>
        <pc:picChg chg="del">
          <ac:chgData name="Linda Scollins Smith" userId="d6fc3bab-6402-4aaa-81aa-1a76aba14fb4" providerId="ADAL" clId="{0C73E07E-386A-40F2-9A3D-2829CFA7BCE5}" dt="2021-04-11T07:55:38.733" v="138" actId="478"/>
          <ac:picMkLst>
            <pc:docMk/>
            <pc:sldMk cId="3743871500" sldId="293"/>
            <ac:picMk id="3" creationId="{1E49017A-AE11-4158-BEA7-A2A67E495577}"/>
          </ac:picMkLst>
        </pc:picChg>
      </pc:sldChg>
      <pc:sldChg chg="modSp add mod">
        <pc:chgData name="Linda Scollins Smith" userId="d6fc3bab-6402-4aaa-81aa-1a76aba14fb4" providerId="ADAL" clId="{0C73E07E-386A-40F2-9A3D-2829CFA7BCE5}" dt="2021-04-11T07:57:08.238" v="174" actId="14100"/>
        <pc:sldMkLst>
          <pc:docMk/>
          <pc:sldMk cId="273384229" sldId="294"/>
        </pc:sldMkLst>
        <pc:spChg chg="mod">
          <ac:chgData name="Linda Scollins Smith" userId="d6fc3bab-6402-4aaa-81aa-1a76aba14fb4" providerId="ADAL" clId="{0C73E07E-386A-40F2-9A3D-2829CFA7BCE5}" dt="2021-04-11T07:57:08.238" v="174" actId="14100"/>
          <ac:spMkLst>
            <pc:docMk/>
            <pc:sldMk cId="273384229" sldId="294"/>
            <ac:spMk id="16" creationId="{89145BF4-6DF3-419E-944E-F4FF9A65AB71}"/>
          </ac:spMkLst>
        </pc:spChg>
        <pc:picChg chg="mod">
          <ac:chgData name="Linda Scollins Smith" userId="d6fc3bab-6402-4aaa-81aa-1a76aba14fb4" providerId="ADAL" clId="{0C73E07E-386A-40F2-9A3D-2829CFA7BCE5}" dt="2021-04-11T07:57:03.031" v="173" actId="1076"/>
          <ac:picMkLst>
            <pc:docMk/>
            <pc:sldMk cId="273384229" sldId="294"/>
            <ac:picMk id="7" creationId="{6D751C50-11DA-4DA8-8263-807689284B6B}"/>
          </ac:picMkLst>
        </pc:picChg>
        <pc:picChg chg="mod">
          <ac:chgData name="Linda Scollins Smith" userId="d6fc3bab-6402-4aaa-81aa-1a76aba14fb4" providerId="ADAL" clId="{0C73E07E-386A-40F2-9A3D-2829CFA7BCE5}" dt="2021-04-11T07:56:58.111" v="172" actId="1076"/>
          <ac:picMkLst>
            <pc:docMk/>
            <pc:sldMk cId="273384229" sldId="294"/>
            <ac:picMk id="25" creationId="{13F45C78-E602-480C-A8EA-C82D22E5FFBB}"/>
          </ac:picMkLst>
        </pc:picChg>
      </pc:sldChg>
      <pc:sldChg chg="add">
        <pc:chgData name="Linda Scollins Smith" userId="d6fc3bab-6402-4aaa-81aa-1a76aba14fb4" providerId="ADAL" clId="{0C73E07E-386A-40F2-9A3D-2829CFA7BCE5}" dt="2021-04-11T07:43:43.604" v="18"/>
        <pc:sldMkLst>
          <pc:docMk/>
          <pc:sldMk cId="351687347" sldId="295"/>
        </pc:sldMkLst>
      </pc:sldChg>
      <pc:sldChg chg="addSp delSp modSp add mod">
        <pc:chgData name="Linda Scollins Smith" userId="d6fc3bab-6402-4aaa-81aa-1a76aba14fb4" providerId="ADAL" clId="{0C73E07E-386A-40F2-9A3D-2829CFA7BCE5}" dt="2021-04-11T07:58:23.159" v="187" actId="1076"/>
        <pc:sldMkLst>
          <pc:docMk/>
          <pc:sldMk cId="3117977261" sldId="296"/>
        </pc:sldMkLst>
        <pc:spChg chg="del">
          <ac:chgData name="Linda Scollins Smith" userId="d6fc3bab-6402-4aaa-81aa-1a76aba14fb4" providerId="ADAL" clId="{0C73E07E-386A-40F2-9A3D-2829CFA7BCE5}" dt="2021-04-11T07:57:28.480" v="175" actId="26606"/>
          <ac:spMkLst>
            <pc:docMk/>
            <pc:sldMk cId="3117977261" sldId="296"/>
            <ac:spMk id="16" creationId="{4CD41F28-E684-456E-9884-0CCC06218D4D}"/>
          </ac:spMkLst>
        </pc:spChg>
        <pc:graphicFrameChg chg="add mod modGraphic">
          <ac:chgData name="Linda Scollins Smith" userId="d6fc3bab-6402-4aaa-81aa-1a76aba14fb4" providerId="ADAL" clId="{0C73E07E-386A-40F2-9A3D-2829CFA7BCE5}" dt="2021-04-11T07:58:09.717" v="183" actId="1076"/>
          <ac:graphicFrameMkLst>
            <pc:docMk/>
            <pc:sldMk cId="3117977261" sldId="296"/>
            <ac:graphicFrameMk id="18" creationId="{D5508C1D-21E5-4F9A-9CF9-3038C66B46AF}"/>
          </ac:graphicFrameMkLst>
        </pc:graphicFrameChg>
        <pc:picChg chg="add mod">
          <ac:chgData name="Linda Scollins Smith" userId="d6fc3bab-6402-4aaa-81aa-1a76aba14fb4" providerId="ADAL" clId="{0C73E07E-386A-40F2-9A3D-2829CFA7BCE5}" dt="2021-04-11T07:58:23.159" v="187" actId="1076"/>
          <ac:picMkLst>
            <pc:docMk/>
            <pc:sldMk cId="3117977261" sldId="296"/>
            <ac:picMk id="7" creationId="{C5550317-A5BD-448E-BA6F-3974F2A90429}"/>
          </ac:picMkLst>
        </pc:picChg>
        <pc:picChg chg="del mod">
          <ac:chgData name="Linda Scollins Smith" userId="d6fc3bab-6402-4aaa-81aa-1a76aba14fb4" providerId="ADAL" clId="{0C73E07E-386A-40F2-9A3D-2829CFA7BCE5}" dt="2021-04-11T07:57:53.097" v="180" actId="21"/>
          <ac:picMkLst>
            <pc:docMk/>
            <pc:sldMk cId="3117977261" sldId="296"/>
            <ac:picMk id="12" creationId="{8AB786D1-64CE-45B6-B425-BE4EEBD217C9}"/>
          </ac:picMkLst>
        </pc:picChg>
      </pc:sldChg>
      <pc:sldChg chg="add">
        <pc:chgData name="Linda Scollins Smith" userId="d6fc3bab-6402-4aaa-81aa-1a76aba14fb4" providerId="ADAL" clId="{0C73E07E-386A-40F2-9A3D-2829CFA7BCE5}" dt="2021-04-11T07:43:43.604" v="18"/>
        <pc:sldMkLst>
          <pc:docMk/>
          <pc:sldMk cId="797548038" sldId="297"/>
        </pc:sldMkLst>
      </pc:sldChg>
      <pc:sldChg chg="addSp delSp modSp add mod">
        <pc:chgData name="Linda Scollins Smith" userId="d6fc3bab-6402-4aaa-81aa-1a76aba14fb4" providerId="ADAL" clId="{0C73E07E-386A-40F2-9A3D-2829CFA7BCE5}" dt="2021-04-11T07:49:31.772" v="61"/>
        <pc:sldMkLst>
          <pc:docMk/>
          <pc:sldMk cId="1515912807" sldId="298"/>
        </pc:sldMkLst>
        <pc:spChg chg="mod">
          <ac:chgData name="Linda Scollins Smith" userId="d6fc3bab-6402-4aaa-81aa-1a76aba14fb4" providerId="ADAL" clId="{0C73E07E-386A-40F2-9A3D-2829CFA7BCE5}" dt="2021-04-11T07:49:12.190" v="53" actId="313"/>
          <ac:spMkLst>
            <pc:docMk/>
            <pc:sldMk cId="1515912807" sldId="298"/>
            <ac:spMk id="6" creationId="{12C7D641-36E4-416E-A55F-24F6FCF3A212}"/>
          </ac:spMkLst>
        </pc:spChg>
        <pc:spChg chg="add mod">
          <ac:chgData name="Linda Scollins Smith" userId="d6fc3bab-6402-4aaa-81aa-1a76aba14fb4" providerId="ADAL" clId="{0C73E07E-386A-40F2-9A3D-2829CFA7BCE5}" dt="2021-04-11T07:49:31.772" v="61"/>
          <ac:spMkLst>
            <pc:docMk/>
            <pc:sldMk cId="1515912807" sldId="298"/>
            <ac:spMk id="8" creationId="{1CEA7262-3C19-4B1C-BAA1-9AE25C2ACB50}"/>
          </ac:spMkLst>
        </pc:spChg>
        <pc:picChg chg="add mod">
          <ac:chgData name="Linda Scollins Smith" userId="d6fc3bab-6402-4aaa-81aa-1a76aba14fb4" providerId="ADAL" clId="{0C73E07E-386A-40F2-9A3D-2829CFA7BCE5}" dt="2021-04-11T07:49:31.772" v="61"/>
          <ac:picMkLst>
            <pc:docMk/>
            <pc:sldMk cId="1515912807" sldId="298"/>
            <ac:picMk id="7" creationId="{88974C14-8BC0-4D51-A873-A45DC153A3A5}"/>
          </ac:picMkLst>
        </pc:picChg>
        <pc:picChg chg="del">
          <ac:chgData name="Linda Scollins Smith" userId="d6fc3bab-6402-4aaa-81aa-1a76aba14fb4" providerId="ADAL" clId="{0C73E07E-386A-40F2-9A3D-2829CFA7BCE5}" dt="2021-04-11T07:49:31.381" v="60" actId="478"/>
          <ac:picMkLst>
            <pc:docMk/>
            <pc:sldMk cId="1515912807" sldId="298"/>
            <ac:picMk id="12" creationId="{50F86C42-6FBD-40EB-A0EF-150DD87F8787}"/>
          </ac:picMkLst>
        </pc:picChg>
      </pc:sldChg>
      <pc:sldChg chg="addSp delSp modSp add mod setBg">
        <pc:chgData name="Linda Scollins Smith" userId="d6fc3bab-6402-4aaa-81aa-1a76aba14fb4" providerId="ADAL" clId="{0C73E07E-386A-40F2-9A3D-2829CFA7BCE5}" dt="2021-04-11T07:59:45.469" v="196" actId="1076"/>
        <pc:sldMkLst>
          <pc:docMk/>
          <pc:sldMk cId="2044185604" sldId="299"/>
        </pc:sldMkLst>
        <pc:spChg chg="mod">
          <ac:chgData name="Linda Scollins Smith" userId="d6fc3bab-6402-4aaa-81aa-1a76aba14fb4" providerId="ADAL" clId="{0C73E07E-386A-40F2-9A3D-2829CFA7BCE5}" dt="2021-04-11T07:59:32.590" v="195" actId="14100"/>
          <ac:spMkLst>
            <pc:docMk/>
            <pc:sldMk cId="2044185604" sldId="299"/>
            <ac:spMk id="4" creationId="{35F6CE81-175E-4411-BEF5-88816EEA75DD}"/>
          </ac:spMkLst>
        </pc:spChg>
        <pc:spChg chg="mod">
          <ac:chgData name="Linda Scollins Smith" userId="d6fc3bab-6402-4aaa-81aa-1a76aba14fb4" providerId="ADAL" clId="{0C73E07E-386A-40F2-9A3D-2829CFA7BCE5}" dt="2021-04-11T07:59:03.372" v="192" actId="26606"/>
          <ac:spMkLst>
            <pc:docMk/>
            <pc:sldMk cId="2044185604" sldId="299"/>
            <ac:spMk id="5" creationId="{14102432-1E0C-4587-9251-1BF2C7D4EE0A}"/>
          </ac:spMkLst>
        </pc:spChg>
        <pc:spChg chg="del">
          <ac:chgData name="Linda Scollins Smith" userId="d6fc3bab-6402-4aaa-81aa-1a76aba14fb4" providerId="ADAL" clId="{0C73E07E-386A-40F2-9A3D-2829CFA7BCE5}" dt="2021-04-11T07:45:46.025" v="24" actId="478"/>
          <ac:spMkLst>
            <pc:docMk/>
            <pc:sldMk cId="2044185604" sldId="299"/>
            <ac:spMk id="6" creationId="{9E1621C9-B8B3-4E3C-A175-BFF35F902F44}"/>
          </ac:spMkLst>
        </pc:spChg>
        <pc:spChg chg="add">
          <ac:chgData name="Linda Scollins Smith" userId="d6fc3bab-6402-4aaa-81aa-1a76aba14fb4" providerId="ADAL" clId="{0C73E07E-386A-40F2-9A3D-2829CFA7BCE5}" dt="2021-04-11T07:59:03.372" v="192" actId="26606"/>
          <ac:spMkLst>
            <pc:docMk/>
            <pc:sldMk cId="2044185604" sldId="299"/>
            <ac:spMk id="14" creationId="{87CC2527-562A-4F69-B487-4371E5B243E7}"/>
          </ac:spMkLst>
        </pc:spChg>
        <pc:picChg chg="mod ord">
          <ac:chgData name="Linda Scollins Smith" userId="d6fc3bab-6402-4aaa-81aa-1a76aba14fb4" providerId="ADAL" clId="{0C73E07E-386A-40F2-9A3D-2829CFA7BCE5}" dt="2021-04-11T07:59:45.469" v="196" actId="1076"/>
          <ac:picMkLst>
            <pc:docMk/>
            <pc:sldMk cId="2044185604" sldId="299"/>
            <ac:picMk id="9" creationId="{05F87E5E-2001-4E9B-8310-4BA881423916}"/>
          </ac:picMkLst>
        </pc:picChg>
        <pc:cxnChg chg="add">
          <ac:chgData name="Linda Scollins Smith" userId="d6fc3bab-6402-4aaa-81aa-1a76aba14fb4" providerId="ADAL" clId="{0C73E07E-386A-40F2-9A3D-2829CFA7BCE5}" dt="2021-04-11T07:59:03.372" v="192" actId="26606"/>
          <ac:cxnSpMkLst>
            <pc:docMk/>
            <pc:sldMk cId="2044185604" sldId="299"/>
            <ac:cxnSpMk id="16" creationId="{BCDAEC91-5BCE-4B55-9CC0-43EF94CB734B}"/>
          </ac:cxnSpMkLst>
        </pc:cxnChg>
      </pc:sldChg>
      <pc:sldChg chg="modSp add mod">
        <pc:chgData name="Linda Scollins Smith" userId="d6fc3bab-6402-4aaa-81aa-1a76aba14fb4" providerId="ADAL" clId="{0C73E07E-386A-40F2-9A3D-2829CFA7BCE5}" dt="2021-04-11T07:46:25.455" v="27" actId="313"/>
        <pc:sldMkLst>
          <pc:docMk/>
          <pc:sldMk cId="2511258669" sldId="300"/>
        </pc:sldMkLst>
        <pc:spChg chg="mod">
          <ac:chgData name="Linda Scollins Smith" userId="d6fc3bab-6402-4aaa-81aa-1a76aba14fb4" providerId="ADAL" clId="{0C73E07E-386A-40F2-9A3D-2829CFA7BCE5}" dt="2021-04-11T07:46:25.455" v="27" actId="313"/>
          <ac:spMkLst>
            <pc:docMk/>
            <pc:sldMk cId="2511258669" sldId="300"/>
            <ac:spMk id="6" creationId="{12C7D641-36E4-416E-A55F-24F6FCF3A212}"/>
          </ac:spMkLst>
        </pc:spChg>
      </pc:sldChg>
      <pc:sldChg chg="addSp delSp modSp add mod">
        <pc:chgData name="Linda Scollins Smith" userId="d6fc3bab-6402-4aaa-81aa-1a76aba14fb4" providerId="ADAL" clId="{0C73E07E-386A-40F2-9A3D-2829CFA7BCE5}" dt="2021-04-11T08:01:05.434" v="214" actId="1076"/>
        <pc:sldMkLst>
          <pc:docMk/>
          <pc:sldMk cId="1568622242" sldId="301"/>
        </pc:sldMkLst>
        <pc:spChg chg="del">
          <ac:chgData name="Linda Scollins Smith" userId="d6fc3bab-6402-4aaa-81aa-1a76aba14fb4" providerId="ADAL" clId="{0C73E07E-386A-40F2-9A3D-2829CFA7BCE5}" dt="2021-04-11T08:00:09.359" v="198" actId="26606"/>
          <ac:spMkLst>
            <pc:docMk/>
            <pc:sldMk cId="1568622242" sldId="301"/>
            <ac:spMk id="6" creationId="{12C7D641-36E4-416E-A55F-24F6FCF3A212}"/>
          </ac:spMkLst>
        </pc:spChg>
        <pc:graphicFrameChg chg="add mod modGraphic">
          <ac:chgData name="Linda Scollins Smith" userId="d6fc3bab-6402-4aaa-81aa-1a76aba14fb4" providerId="ADAL" clId="{0C73E07E-386A-40F2-9A3D-2829CFA7BCE5}" dt="2021-04-11T08:01:05.434" v="214" actId="1076"/>
          <ac:graphicFrameMkLst>
            <pc:docMk/>
            <pc:sldMk cId="1568622242" sldId="301"/>
            <ac:graphicFrameMk id="9" creationId="{14147436-E5C7-48E8-B619-7BF613FC04EF}"/>
          </ac:graphicFrameMkLst>
        </pc:graphicFrameChg>
        <pc:picChg chg="del">
          <ac:chgData name="Linda Scollins Smith" userId="d6fc3bab-6402-4aaa-81aa-1a76aba14fb4" providerId="ADAL" clId="{0C73E07E-386A-40F2-9A3D-2829CFA7BCE5}" dt="2021-04-11T07:46:37.296" v="28" actId="478"/>
          <ac:picMkLst>
            <pc:docMk/>
            <pc:sldMk cId="1568622242" sldId="301"/>
            <ac:picMk id="3" creationId="{1E49017A-AE11-4158-BEA7-A2A67E495577}"/>
          </ac:picMkLst>
        </pc:picChg>
        <pc:picChg chg="add del mod">
          <ac:chgData name="Linda Scollins Smith" userId="d6fc3bab-6402-4aaa-81aa-1a76aba14fb4" providerId="ADAL" clId="{0C73E07E-386A-40F2-9A3D-2829CFA7BCE5}" dt="2021-04-11T08:00:12.282" v="199" actId="478"/>
          <ac:picMkLst>
            <pc:docMk/>
            <pc:sldMk cId="1568622242" sldId="301"/>
            <ac:picMk id="7" creationId="{5517B4F3-3DA4-4717-B297-3D02B259ABCE}"/>
          </ac:picMkLst>
        </pc:picChg>
      </pc:sldChg>
      <pc:sldChg chg="add">
        <pc:chgData name="Linda Scollins Smith" userId="d6fc3bab-6402-4aaa-81aa-1a76aba14fb4" providerId="ADAL" clId="{0C73E07E-386A-40F2-9A3D-2829CFA7BCE5}" dt="2021-04-11T07:44:10.717" v="19"/>
        <pc:sldMkLst>
          <pc:docMk/>
          <pc:sldMk cId="1741986115" sldId="302"/>
        </pc:sldMkLst>
      </pc:sldChg>
      <pc:sldChg chg="add">
        <pc:chgData name="Linda Scollins Smith" userId="d6fc3bab-6402-4aaa-81aa-1a76aba14fb4" providerId="ADAL" clId="{0C73E07E-386A-40F2-9A3D-2829CFA7BCE5}" dt="2021-04-11T07:44:10.717" v="19"/>
        <pc:sldMkLst>
          <pc:docMk/>
          <pc:sldMk cId="1957280307" sldId="303"/>
        </pc:sldMkLst>
      </pc:sldChg>
      <pc:sldChg chg="add">
        <pc:chgData name="Linda Scollins Smith" userId="d6fc3bab-6402-4aaa-81aa-1a76aba14fb4" providerId="ADAL" clId="{0C73E07E-386A-40F2-9A3D-2829CFA7BCE5}" dt="2021-04-11T07:44:10.717" v="19"/>
        <pc:sldMkLst>
          <pc:docMk/>
          <pc:sldMk cId="2138967679" sldId="304"/>
        </pc:sldMkLst>
      </pc:sldChg>
      <pc:sldChg chg="add">
        <pc:chgData name="Linda Scollins Smith" userId="d6fc3bab-6402-4aaa-81aa-1a76aba14fb4" providerId="ADAL" clId="{0C73E07E-386A-40F2-9A3D-2829CFA7BCE5}" dt="2021-04-11T07:44:10.717" v="19"/>
        <pc:sldMkLst>
          <pc:docMk/>
          <pc:sldMk cId="1406219107" sldId="305"/>
        </pc:sldMkLst>
      </pc:sldChg>
      <pc:sldChg chg="addSp delSp modSp add mod">
        <pc:chgData name="Linda Scollins Smith" userId="d6fc3bab-6402-4aaa-81aa-1a76aba14fb4" providerId="ADAL" clId="{0C73E07E-386A-40F2-9A3D-2829CFA7BCE5}" dt="2021-04-11T07:49:24.150" v="59"/>
        <pc:sldMkLst>
          <pc:docMk/>
          <pc:sldMk cId="3550745603" sldId="306"/>
        </pc:sldMkLst>
        <pc:spChg chg="mod">
          <ac:chgData name="Linda Scollins Smith" userId="d6fc3bab-6402-4aaa-81aa-1a76aba14fb4" providerId="ADAL" clId="{0C73E07E-386A-40F2-9A3D-2829CFA7BCE5}" dt="2021-04-11T07:49:12.818" v="54" actId="313"/>
          <ac:spMkLst>
            <pc:docMk/>
            <pc:sldMk cId="3550745603" sldId="306"/>
            <ac:spMk id="6" creationId="{12C7D641-36E4-416E-A55F-24F6FCF3A212}"/>
          </ac:spMkLst>
        </pc:spChg>
        <pc:spChg chg="add mod">
          <ac:chgData name="Linda Scollins Smith" userId="d6fc3bab-6402-4aaa-81aa-1a76aba14fb4" providerId="ADAL" clId="{0C73E07E-386A-40F2-9A3D-2829CFA7BCE5}" dt="2021-04-11T07:49:24.150" v="59"/>
          <ac:spMkLst>
            <pc:docMk/>
            <pc:sldMk cId="3550745603" sldId="306"/>
            <ac:spMk id="8" creationId="{6892B86B-5931-4206-BC6A-A69D243A76C6}"/>
          </ac:spMkLst>
        </pc:spChg>
        <pc:picChg chg="add mod">
          <ac:chgData name="Linda Scollins Smith" userId="d6fc3bab-6402-4aaa-81aa-1a76aba14fb4" providerId="ADAL" clId="{0C73E07E-386A-40F2-9A3D-2829CFA7BCE5}" dt="2021-04-11T07:49:24.150" v="59"/>
          <ac:picMkLst>
            <pc:docMk/>
            <pc:sldMk cId="3550745603" sldId="306"/>
            <ac:picMk id="7" creationId="{B819BC82-383E-499C-9BC2-F8FFC8959F13}"/>
          </ac:picMkLst>
        </pc:picChg>
        <pc:picChg chg="del">
          <ac:chgData name="Linda Scollins Smith" userId="d6fc3bab-6402-4aaa-81aa-1a76aba14fb4" providerId="ADAL" clId="{0C73E07E-386A-40F2-9A3D-2829CFA7BCE5}" dt="2021-04-11T07:49:23.735" v="58" actId="478"/>
          <ac:picMkLst>
            <pc:docMk/>
            <pc:sldMk cId="3550745603" sldId="306"/>
            <ac:picMk id="12" creationId="{50F86C42-6FBD-40EB-A0EF-150DD87F8787}"/>
          </ac:picMkLst>
        </pc:picChg>
      </pc:sldChg>
      <pc:sldChg chg="addSp delSp modSp add mod setBg addAnim">
        <pc:chgData name="Linda Scollins Smith" userId="d6fc3bab-6402-4aaa-81aa-1a76aba14fb4" providerId="ADAL" clId="{0C73E07E-386A-40F2-9A3D-2829CFA7BCE5}" dt="2021-04-11T08:01:59.671" v="230" actId="207"/>
        <pc:sldMkLst>
          <pc:docMk/>
          <pc:sldMk cId="1812228822" sldId="307"/>
        </pc:sldMkLst>
        <pc:spChg chg="del">
          <ac:chgData name="Linda Scollins Smith" userId="d6fc3bab-6402-4aaa-81aa-1a76aba14fb4" providerId="ADAL" clId="{0C73E07E-386A-40F2-9A3D-2829CFA7BCE5}" dt="2021-04-11T07:45:49.477" v="25" actId="478"/>
          <ac:spMkLst>
            <pc:docMk/>
            <pc:sldMk cId="1812228822" sldId="307"/>
            <ac:spMk id="2" creationId="{9E1621C9-B8B3-4E3C-A175-BFF35F902F44}"/>
          </ac:spMkLst>
        </pc:spChg>
        <pc:spChg chg="mod">
          <ac:chgData name="Linda Scollins Smith" userId="d6fc3bab-6402-4aaa-81aa-1a76aba14fb4" providerId="ADAL" clId="{0C73E07E-386A-40F2-9A3D-2829CFA7BCE5}" dt="2021-04-11T08:01:59.671" v="230" actId="207"/>
          <ac:spMkLst>
            <pc:docMk/>
            <pc:sldMk cId="1812228822" sldId="307"/>
            <ac:spMk id="4" creationId="{35F6CE81-175E-4411-BEF5-88816EEA75DD}"/>
          </ac:spMkLst>
        </pc:spChg>
        <pc:spChg chg="mod">
          <ac:chgData name="Linda Scollins Smith" userId="d6fc3bab-6402-4aaa-81aa-1a76aba14fb4" providerId="ADAL" clId="{0C73E07E-386A-40F2-9A3D-2829CFA7BCE5}" dt="2021-04-11T08:01:47.989" v="225" actId="26606"/>
          <ac:spMkLst>
            <pc:docMk/>
            <pc:sldMk cId="1812228822" sldId="307"/>
            <ac:spMk id="5" creationId="{14102432-1E0C-4587-9251-1BF2C7D4EE0A}"/>
          </ac:spMkLst>
        </pc:spChg>
        <pc:spChg chg="add">
          <ac:chgData name="Linda Scollins Smith" userId="d6fc3bab-6402-4aaa-81aa-1a76aba14fb4" providerId="ADAL" clId="{0C73E07E-386A-40F2-9A3D-2829CFA7BCE5}" dt="2021-04-11T08:01:47.989" v="225" actId="26606"/>
          <ac:spMkLst>
            <pc:docMk/>
            <pc:sldMk cId="1812228822" sldId="307"/>
            <ac:spMk id="71" creationId="{87CC2527-562A-4F69-B487-4371E5B243E7}"/>
          </ac:spMkLst>
        </pc:spChg>
        <pc:picChg chg="mod ord">
          <ac:chgData name="Linda Scollins Smith" userId="d6fc3bab-6402-4aaa-81aa-1a76aba14fb4" providerId="ADAL" clId="{0C73E07E-386A-40F2-9A3D-2829CFA7BCE5}" dt="2021-04-11T08:01:47.989" v="225" actId="26606"/>
          <ac:picMkLst>
            <pc:docMk/>
            <pc:sldMk cId="1812228822" sldId="307"/>
            <ac:picMk id="1026" creationId="{38B38DF3-B629-4057-A75D-3C4A12BFBA78}"/>
          </ac:picMkLst>
        </pc:picChg>
        <pc:cxnChg chg="add">
          <ac:chgData name="Linda Scollins Smith" userId="d6fc3bab-6402-4aaa-81aa-1a76aba14fb4" providerId="ADAL" clId="{0C73E07E-386A-40F2-9A3D-2829CFA7BCE5}" dt="2021-04-11T08:01:47.989" v="225" actId="26606"/>
          <ac:cxnSpMkLst>
            <pc:docMk/>
            <pc:sldMk cId="1812228822" sldId="307"/>
            <ac:cxnSpMk id="73" creationId="{BCDAEC91-5BCE-4B55-9CC0-43EF94CB734B}"/>
          </ac:cxnSpMkLst>
        </pc:cxnChg>
      </pc:sldChg>
      <pc:sldChg chg="add">
        <pc:chgData name="Linda Scollins Smith" userId="d6fc3bab-6402-4aaa-81aa-1a76aba14fb4" providerId="ADAL" clId="{0C73E07E-386A-40F2-9A3D-2829CFA7BCE5}" dt="2021-04-11T07:44:36.220" v="20"/>
        <pc:sldMkLst>
          <pc:docMk/>
          <pc:sldMk cId="3922544475" sldId="308"/>
        </pc:sldMkLst>
      </pc:sldChg>
      <pc:sldChg chg="addSp delSp modSp add mod">
        <pc:chgData name="Linda Scollins Smith" userId="d6fc3bab-6402-4aaa-81aa-1a76aba14fb4" providerId="ADAL" clId="{0C73E07E-386A-40F2-9A3D-2829CFA7BCE5}" dt="2021-04-11T08:04:00.203" v="261" actId="26606"/>
        <pc:sldMkLst>
          <pc:docMk/>
          <pc:sldMk cId="1842876020" sldId="309"/>
        </pc:sldMkLst>
        <pc:spChg chg="del mod">
          <ac:chgData name="Linda Scollins Smith" userId="d6fc3bab-6402-4aaa-81aa-1a76aba14fb4" providerId="ADAL" clId="{0C73E07E-386A-40F2-9A3D-2829CFA7BCE5}" dt="2021-04-11T08:02:36.972" v="247" actId="26606"/>
          <ac:spMkLst>
            <pc:docMk/>
            <pc:sldMk cId="1842876020" sldId="309"/>
            <ac:spMk id="6" creationId="{12C7D641-36E4-416E-A55F-24F6FCF3A212}"/>
          </ac:spMkLst>
        </pc:spChg>
        <pc:graphicFrameChg chg="add mod modGraphic">
          <ac:chgData name="Linda Scollins Smith" userId="d6fc3bab-6402-4aaa-81aa-1a76aba14fb4" providerId="ADAL" clId="{0C73E07E-386A-40F2-9A3D-2829CFA7BCE5}" dt="2021-04-11T08:04:00.203" v="261" actId="26606"/>
          <ac:graphicFrameMkLst>
            <pc:docMk/>
            <pc:sldMk cId="1842876020" sldId="309"/>
            <ac:graphicFrameMk id="8" creationId="{0853B60B-3661-4746-A112-8938FC757C96}"/>
          </ac:graphicFrameMkLst>
        </pc:graphicFrameChg>
        <pc:picChg chg="del">
          <ac:chgData name="Linda Scollins Smith" userId="d6fc3bab-6402-4aaa-81aa-1a76aba14fb4" providerId="ADAL" clId="{0C73E07E-386A-40F2-9A3D-2829CFA7BCE5}" dt="2021-04-11T08:02:38.086" v="248" actId="478"/>
          <ac:picMkLst>
            <pc:docMk/>
            <pc:sldMk cId="1842876020" sldId="309"/>
            <ac:picMk id="3" creationId="{1E49017A-AE11-4158-BEA7-A2A67E495577}"/>
          </ac:picMkLst>
        </pc:picChg>
      </pc:sldChg>
      <pc:sldChg chg="modSp add mod">
        <pc:chgData name="Linda Scollins Smith" userId="d6fc3bab-6402-4aaa-81aa-1a76aba14fb4" providerId="ADAL" clId="{0C73E07E-386A-40F2-9A3D-2829CFA7BCE5}" dt="2021-04-11T08:04:19.516" v="263" actId="113"/>
        <pc:sldMkLst>
          <pc:docMk/>
          <pc:sldMk cId="1132774774" sldId="310"/>
        </pc:sldMkLst>
        <pc:spChg chg="mod">
          <ac:chgData name="Linda Scollins Smith" userId="d6fc3bab-6402-4aaa-81aa-1a76aba14fb4" providerId="ADAL" clId="{0C73E07E-386A-40F2-9A3D-2829CFA7BCE5}" dt="2021-04-11T08:04:19.516" v="263" actId="113"/>
          <ac:spMkLst>
            <pc:docMk/>
            <pc:sldMk cId="1132774774" sldId="310"/>
            <ac:spMk id="16" creationId="{89145BF4-6DF3-419E-944E-F4FF9A65AB71}"/>
          </ac:spMkLst>
        </pc:spChg>
      </pc:sldChg>
      <pc:sldChg chg="add">
        <pc:chgData name="Linda Scollins Smith" userId="d6fc3bab-6402-4aaa-81aa-1a76aba14fb4" providerId="ADAL" clId="{0C73E07E-386A-40F2-9A3D-2829CFA7BCE5}" dt="2021-04-11T07:44:36.220" v="20"/>
        <pc:sldMkLst>
          <pc:docMk/>
          <pc:sldMk cId="811721448" sldId="311"/>
        </pc:sldMkLst>
      </pc:sldChg>
      <pc:sldChg chg="add">
        <pc:chgData name="Linda Scollins Smith" userId="d6fc3bab-6402-4aaa-81aa-1a76aba14fb4" providerId="ADAL" clId="{0C73E07E-386A-40F2-9A3D-2829CFA7BCE5}" dt="2021-04-11T07:44:36.220" v="20"/>
        <pc:sldMkLst>
          <pc:docMk/>
          <pc:sldMk cId="2768876573" sldId="312"/>
        </pc:sldMkLst>
      </pc:sldChg>
      <pc:sldChg chg="addSp delSp modSp add mod">
        <pc:chgData name="Linda Scollins Smith" userId="d6fc3bab-6402-4aaa-81aa-1a76aba14fb4" providerId="ADAL" clId="{0C73E07E-386A-40F2-9A3D-2829CFA7BCE5}" dt="2021-04-11T07:49:17.126" v="57"/>
        <pc:sldMkLst>
          <pc:docMk/>
          <pc:sldMk cId="3565047390" sldId="313"/>
        </pc:sldMkLst>
        <pc:spChg chg="mod">
          <ac:chgData name="Linda Scollins Smith" userId="d6fc3bab-6402-4aaa-81aa-1a76aba14fb4" providerId="ADAL" clId="{0C73E07E-386A-40F2-9A3D-2829CFA7BCE5}" dt="2021-04-11T07:49:13.477" v="55" actId="313"/>
          <ac:spMkLst>
            <pc:docMk/>
            <pc:sldMk cId="3565047390" sldId="313"/>
            <ac:spMk id="6" creationId="{12C7D641-36E4-416E-A55F-24F6FCF3A212}"/>
          </ac:spMkLst>
        </pc:spChg>
        <pc:spChg chg="add mod">
          <ac:chgData name="Linda Scollins Smith" userId="d6fc3bab-6402-4aaa-81aa-1a76aba14fb4" providerId="ADAL" clId="{0C73E07E-386A-40F2-9A3D-2829CFA7BCE5}" dt="2021-04-11T07:49:17.126" v="57"/>
          <ac:spMkLst>
            <pc:docMk/>
            <pc:sldMk cId="3565047390" sldId="313"/>
            <ac:spMk id="8" creationId="{85808DA0-CE20-4A3B-A540-D7AE871D1E95}"/>
          </ac:spMkLst>
        </pc:spChg>
        <pc:picChg chg="add mod">
          <ac:chgData name="Linda Scollins Smith" userId="d6fc3bab-6402-4aaa-81aa-1a76aba14fb4" providerId="ADAL" clId="{0C73E07E-386A-40F2-9A3D-2829CFA7BCE5}" dt="2021-04-11T07:49:17.126" v="57"/>
          <ac:picMkLst>
            <pc:docMk/>
            <pc:sldMk cId="3565047390" sldId="313"/>
            <ac:picMk id="7" creationId="{F4230824-1963-4491-8F3F-42C20A91054F}"/>
          </ac:picMkLst>
        </pc:picChg>
        <pc:picChg chg="del">
          <ac:chgData name="Linda Scollins Smith" userId="d6fc3bab-6402-4aaa-81aa-1a76aba14fb4" providerId="ADAL" clId="{0C73E07E-386A-40F2-9A3D-2829CFA7BCE5}" dt="2021-04-11T07:49:16.500" v="56" actId="478"/>
          <ac:picMkLst>
            <pc:docMk/>
            <pc:sldMk cId="3565047390" sldId="313"/>
            <ac:picMk id="12" creationId="{50F86C42-6FBD-40EB-A0EF-150DD87F8787}"/>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578844-4F3C-4C56-975C-09F1389CD49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7ED7DF8-503E-4A23-B03B-389D9164186E}">
      <dgm:prSet custT="1"/>
      <dgm:spPr/>
      <dgm:t>
        <a:bodyPr/>
        <a:lstStyle/>
        <a:p>
          <a:pPr>
            <a:lnSpc>
              <a:spcPct val="100000"/>
            </a:lnSpc>
          </a:pPr>
          <a:r>
            <a:rPr lang="en-GB" sz="2000"/>
            <a:t>You can explain and define the terms ‘the house always wins’ and ‘House Edge’.</a:t>
          </a:r>
          <a:endParaRPr lang="en-US" sz="2000"/>
        </a:p>
      </dgm:t>
    </dgm:pt>
    <dgm:pt modelId="{1BBA89DE-1BF1-4E73-86A7-B37365AB644C}" type="parTrans" cxnId="{48CE5DC9-D316-444B-A436-7E7C981054A9}">
      <dgm:prSet/>
      <dgm:spPr/>
      <dgm:t>
        <a:bodyPr/>
        <a:lstStyle/>
        <a:p>
          <a:endParaRPr lang="en-US"/>
        </a:p>
      </dgm:t>
    </dgm:pt>
    <dgm:pt modelId="{50791B46-94A5-45BB-B582-720298BDC22E}" type="sibTrans" cxnId="{48CE5DC9-D316-444B-A436-7E7C981054A9}">
      <dgm:prSet/>
      <dgm:spPr/>
      <dgm:t>
        <a:bodyPr/>
        <a:lstStyle/>
        <a:p>
          <a:endParaRPr lang="en-US"/>
        </a:p>
      </dgm:t>
    </dgm:pt>
    <dgm:pt modelId="{6DAEB016-AFF9-4808-AD65-18DD43C465F0}">
      <dgm:prSet custT="1"/>
      <dgm:spPr/>
      <dgm:t>
        <a:bodyPr/>
        <a:lstStyle/>
        <a:p>
          <a:pPr>
            <a:lnSpc>
              <a:spcPct val="100000"/>
            </a:lnSpc>
          </a:pPr>
          <a:r>
            <a:rPr lang="en-GB" sz="2000"/>
            <a:t>You can explore different marketing and advertising strategies</a:t>
          </a:r>
          <a:endParaRPr lang="en-US" sz="2000"/>
        </a:p>
      </dgm:t>
    </dgm:pt>
    <dgm:pt modelId="{F161B9A9-E265-4D84-AFE4-FE78501841D1}" type="parTrans" cxnId="{A012BE32-602B-451B-9138-ED8A0714B5F8}">
      <dgm:prSet/>
      <dgm:spPr/>
      <dgm:t>
        <a:bodyPr/>
        <a:lstStyle/>
        <a:p>
          <a:endParaRPr lang="en-US"/>
        </a:p>
      </dgm:t>
    </dgm:pt>
    <dgm:pt modelId="{03408928-699F-485B-A7E2-6244CAB3B4E9}" type="sibTrans" cxnId="{A012BE32-602B-451B-9138-ED8A0714B5F8}">
      <dgm:prSet/>
      <dgm:spPr/>
      <dgm:t>
        <a:bodyPr/>
        <a:lstStyle/>
        <a:p>
          <a:endParaRPr lang="en-US"/>
        </a:p>
      </dgm:t>
    </dgm:pt>
    <dgm:pt modelId="{115445F2-DB78-4383-94FB-80A1E0DD369A}">
      <dgm:prSet custT="1"/>
      <dgm:spPr/>
      <dgm:t>
        <a:bodyPr/>
        <a:lstStyle/>
        <a:p>
          <a:pPr>
            <a:lnSpc>
              <a:spcPct val="100000"/>
            </a:lnSpc>
          </a:pPr>
          <a:r>
            <a:rPr lang="en-GB" sz="2000"/>
            <a:t>You can discuss the implications of marketing and advertising and share your own opinions</a:t>
          </a:r>
          <a:endParaRPr lang="en-US" sz="2000"/>
        </a:p>
      </dgm:t>
    </dgm:pt>
    <dgm:pt modelId="{B2E59668-D64C-4D2E-BD4B-7F442A093B09}" type="parTrans" cxnId="{5CA513A0-2F44-41C1-8332-4F4C4DEDE960}">
      <dgm:prSet/>
      <dgm:spPr/>
      <dgm:t>
        <a:bodyPr/>
        <a:lstStyle/>
        <a:p>
          <a:endParaRPr lang="en-US"/>
        </a:p>
      </dgm:t>
    </dgm:pt>
    <dgm:pt modelId="{21A3827B-684E-4D1A-AD56-E254934B8E29}" type="sibTrans" cxnId="{5CA513A0-2F44-41C1-8332-4F4C4DEDE960}">
      <dgm:prSet/>
      <dgm:spPr/>
      <dgm:t>
        <a:bodyPr/>
        <a:lstStyle/>
        <a:p>
          <a:endParaRPr lang="en-US"/>
        </a:p>
      </dgm:t>
    </dgm:pt>
    <dgm:pt modelId="{2EE8E152-3A60-424C-AC18-090DD750C72F}" type="pres">
      <dgm:prSet presAssocID="{80578844-4F3C-4C56-975C-09F1389CD491}" presName="root" presStyleCnt="0">
        <dgm:presLayoutVars>
          <dgm:dir/>
          <dgm:resizeHandles val="exact"/>
        </dgm:presLayoutVars>
      </dgm:prSet>
      <dgm:spPr/>
    </dgm:pt>
    <dgm:pt modelId="{5803B719-4423-4859-AB2A-B31CF48D8952}" type="pres">
      <dgm:prSet presAssocID="{27ED7DF8-503E-4A23-B03B-389D9164186E}" presName="compNode" presStyleCnt="0"/>
      <dgm:spPr/>
    </dgm:pt>
    <dgm:pt modelId="{75186127-12EE-40C7-B3C0-8DF6D61477B9}" type="pres">
      <dgm:prSet presAssocID="{27ED7DF8-503E-4A23-B03B-389D9164186E}" presName="bgRect" presStyleLbl="bgShp" presStyleIdx="0" presStyleCnt="3"/>
      <dgm:spPr/>
    </dgm:pt>
    <dgm:pt modelId="{C618BCE9-0C19-4D10-83AB-734CC79D99D5}" type="pres">
      <dgm:prSet presAssocID="{27ED7DF8-503E-4A23-B03B-389D9164186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me"/>
        </a:ext>
      </dgm:extLst>
    </dgm:pt>
    <dgm:pt modelId="{196E9160-1636-45B9-96F3-DF810897C846}" type="pres">
      <dgm:prSet presAssocID="{27ED7DF8-503E-4A23-B03B-389D9164186E}" presName="spaceRect" presStyleCnt="0"/>
      <dgm:spPr/>
    </dgm:pt>
    <dgm:pt modelId="{5063E79F-1E5A-479B-91AD-570E20B22FAA}" type="pres">
      <dgm:prSet presAssocID="{27ED7DF8-503E-4A23-B03B-389D9164186E}" presName="parTx" presStyleLbl="revTx" presStyleIdx="0" presStyleCnt="3">
        <dgm:presLayoutVars>
          <dgm:chMax val="0"/>
          <dgm:chPref val="0"/>
        </dgm:presLayoutVars>
      </dgm:prSet>
      <dgm:spPr/>
    </dgm:pt>
    <dgm:pt modelId="{F67C2D99-DD06-4E2A-8A2C-744F90595A8B}" type="pres">
      <dgm:prSet presAssocID="{50791B46-94A5-45BB-B582-720298BDC22E}" presName="sibTrans" presStyleCnt="0"/>
      <dgm:spPr/>
    </dgm:pt>
    <dgm:pt modelId="{298A4F48-8F56-43FB-99EE-07B2B060F64D}" type="pres">
      <dgm:prSet presAssocID="{6DAEB016-AFF9-4808-AD65-18DD43C465F0}" presName="compNode" presStyleCnt="0"/>
      <dgm:spPr/>
    </dgm:pt>
    <dgm:pt modelId="{D7FAC562-30A3-496A-BBD6-7ACBD29CAA5A}" type="pres">
      <dgm:prSet presAssocID="{6DAEB016-AFF9-4808-AD65-18DD43C465F0}" presName="bgRect" presStyleLbl="bgShp" presStyleIdx="1" presStyleCnt="3"/>
      <dgm:spPr/>
    </dgm:pt>
    <dgm:pt modelId="{66DAA61F-3B4A-42E5-B365-C4FC5BB3AF53}" type="pres">
      <dgm:prSet presAssocID="{6DAEB016-AFF9-4808-AD65-18DD43C465F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gaphone"/>
        </a:ext>
      </dgm:extLst>
    </dgm:pt>
    <dgm:pt modelId="{22678A92-07A7-44EC-B9B0-75722CE8F4B5}" type="pres">
      <dgm:prSet presAssocID="{6DAEB016-AFF9-4808-AD65-18DD43C465F0}" presName="spaceRect" presStyleCnt="0"/>
      <dgm:spPr/>
    </dgm:pt>
    <dgm:pt modelId="{88A01BCA-20FF-482E-804B-C3AB7B5EA154}" type="pres">
      <dgm:prSet presAssocID="{6DAEB016-AFF9-4808-AD65-18DD43C465F0}" presName="parTx" presStyleLbl="revTx" presStyleIdx="1" presStyleCnt="3">
        <dgm:presLayoutVars>
          <dgm:chMax val="0"/>
          <dgm:chPref val="0"/>
        </dgm:presLayoutVars>
      </dgm:prSet>
      <dgm:spPr/>
    </dgm:pt>
    <dgm:pt modelId="{56F71B88-5D81-45F5-81E8-1CD16183A351}" type="pres">
      <dgm:prSet presAssocID="{03408928-699F-485B-A7E2-6244CAB3B4E9}" presName="sibTrans" presStyleCnt="0"/>
      <dgm:spPr/>
    </dgm:pt>
    <dgm:pt modelId="{6D3C1277-F261-44B6-B4FB-474A8790C7D4}" type="pres">
      <dgm:prSet presAssocID="{115445F2-DB78-4383-94FB-80A1E0DD369A}" presName="compNode" presStyleCnt="0"/>
      <dgm:spPr/>
    </dgm:pt>
    <dgm:pt modelId="{A6A5EC5D-7953-4280-AA90-DFE733564FAA}" type="pres">
      <dgm:prSet presAssocID="{115445F2-DB78-4383-94FB-80A1E0DD369A}" presName="bgRect" presStyleLbl="bgShp" presStyleIdx="2" presStyleCnt="3"/>
      <dgm:spPr/>
    </dgm:pt>
    <dgm:pt modelId="{FF8B3DB2-CA59-48D6-AF81-0FDF08BDB44E}" type="pres">
      <dgm:prSet presAssocID="{115445F2-DB78-4383-94FB-80A1E0DD369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DFC52A96-D8A7-4512-8470-9BCF98F3D402}" type="pres">
      <dgm:prSet presAssocID="{115445F2-DB78-4383-94FB-80A1E0DD369A}" presName="spaceRect" presStyleCnt="0"/>
      <dgm:spPr/>
    </dgm:pt>
    <dgm:pt modelId="{66EE6091-226A-46F4-B0E7-C1A28F6A3D14}" type="pres">
      <dgm:prSet presAssocID="{115445F2-DB78-4383-94FB-80A1E0DD369A}" presName="parTx" presStyleLbl="revTx" presStyleIdx="2" presStyleCnt="3">
        <dgm:presLayoutVars>
          <dgm:chMax val="0"/>
          <dgm:chPref val="0"/>
        </dgm:presLayoutVars>
      </dgm:prSet>
      <dgm:spPr/>
    </dgm:pt>
  </dgm:ptLst>
  <dgm:cxnLst>
    <dgm:cxn modelId="{844B4526-09F3-4240-A50F-DC125F78A220}" type="presOf" srcId="{80578844-4F3C-4C56-975C-09F1389CD491}" destId="{2EE8E152-3A60-424C-AC18-090DD750C72F}" srcOrd="0" destOrd="0" presId="urn:microsoft.com/office/officeart/2018/2/layout/IconVerticalSolidList"/>
    <dgm:cxn modelId="{A012BE32-602B-451B-9138-ED8A0714B5F8}" srcId="{80578844-4F3C-4C56-975C-09F1389CD491}" destId="{6DAEB016-AFF9-4808-AD65-18DD43C465F0}" srcOrd="1" destOrd="0" parTransId="{F161B9A9-E265-4D84-AFE4-FE78501841D1}" sibTransId="{03408928-699F-485B-A7E2-6244CAB3B4E9}"/>
    <dgm:cxn modelId="{CEAD5991-5200-45A3-BFF2-AE141F141034}" type="presOf" srcId="{115445F2-DB78-4383-94FB-80A1E0DD369A}" destId="{66EE6091-226A-46F4-B0E7-C1A28F6A3D14}" srcOrd="0" destOrd="0" presId="urn:microsoft.com/office/officeart/2018/2/layout/IconVerticalSolidList"/>
    <dgm:cxn modelId="{5CA513A0-2F44-41C1-8332-4F4C4DEDE960}" srcId="{80578844-4F3C-4C56-975C-09F1389CD491}" destId="{115445F2-DB78-4383-94FB-80A1E0DD369A}" srcOrd="2" destOrd="0" parTransId="{B2E59668-D64C-4D2E-BD4B-7F442A093B09}" sibTransId="{21A3827B-684E-4D1A-AD56-E254934B8E29}"/>
    <dgm:cxn modelId="{286839AA-B80C-4C43-9BD0-A1146E3EEEA3}" type="presOf" srcId="{6DAEB016-AFF9-4808-AD65-18DD43C465F0}" destId="{88A01BCA-20FF-482E-804B-C3AB7B5EA154}" srcOrd="0" destOrd="0" presId="urn:microsoft.com/office/officeart/2018/2/layout/IconVerticalSolidList"/>
    <dgm:cxn modelId="{48CE5DC9-D316-444B-A436-7E7C981054A9}" srcId="{80578844-4F3C-4C56-975C-09F1389CD491}" destId="{27ED7DF8-503E-4A23-B03B-389D9164186E}" srcOrd="0" destOrd="0" parTransId="{1BBA89DE-1BF1-4E73-86A7-B37365AB644C}" sibTransId="{50791B46-94A5-45BB-B582-720298BDC22E}"/>
    <dgm:cxn modelId="{BD61AAFB-B07A-4506-B4A5-6C6E52560870}" type="presOf" srcId="{27ED7DF8-503E-4A23-B03B-389D9164186E}" destId="{5063E79F-1E5A-479B-91AD-570E20B22FAA}" srcOrd="0" destOrd="0" presId="urn:microsoft.com/office/officeart/2018/2/layout/IconVerticalSolidList"/>
    <dgm:cxn modelId="{B2D885A2-3EB2-4921-84A8-621A3CDBCC3F}" type="presParOf" srcId="{2EE8E152-3A60-424C-AC18-090DD750C72F}" destId="{5803B719-4423-4859-AB2A-B31CF48D8952}" srcOrd="0" destOrd="0" presId="urn:microsoft.com/office/officeart/2018/2/layout/IconVerticalSolidList"/>
    <dgm:cxn modelId="{B982293B-1200-4BC9-B5D7-63BAA8A86B58}" type="presParOf" srcId="{5803B719-4423-4859-AB2A-B31CF48D8952}" destId="{75186127-12EE-40C7-B3C0-8DF6D61477B9}" srcOrd="0" destOrd="0" presId="urn:microsoft.com/office/officeart/2018/2/layout/IconVerticalSolidList"/>
    <dgm:cxn modelId="{76773386-7EE8-4362-882F-ABC8FC7897D6}" type="presParOf" srcId="{5803B719-4423-4859-AB2A-B31CF48D8952}" destId="{C618BCE9-0C19-4D10-83AB-734CC79D99D5}" srcOrd="1" destOrd="0" presId="urn:microsoft.com/office/officeart/2018/2/layout/IconVerticalSolidList"/>
    <dgm:cxn modelId="{76C7F45B-230C-47FC-A0B4-5EDB7DE44AE4}" type="presParOf" srcId="{5803B719-4423-4859-AB2A-B31CF48D8952}" destId="{196E9160-1636-45B9-96F3-DF810897C846}" srcOrd="2" destOrd="0" presId="urn:microsoft.com/office/officeart/2018/2/layout/IconVerticalSolidList"/>
    <dgm:cxn modelId="{2A545263-4D2B-4756-AAD2-1802D0E240C9}" type="presParOf" srcId="{5803B719-4423-4859-AB2A-B31CF48D8952}" destId="{5063E79F-1E5A-479B-91AD-570E20B22FAA}" srcOrd="3" destOrd="0" presId="urn:microsoft.com/office/officeart/2018/2/layout/IconVerticalSolidList"/>
    <dgm:cxn modelId="{24211D86-DEAC-41EE-B994-5838E2D19B84}" type="presParOf" srcId="{2EE8E152-3A60-424C-AC18-090DD750C72F}" destId="{F67C2D99-DD06-4E2A-8A2C-744F90595A8B}" srcOrd="1" destOrd="0" presId="urn:microsoft.com/office/officeart/2018/2/layout/IconVerticalSolidList"/>
    <dgm:cxn modelId="{23D275D4-C227-407C-9D62-EA917EA07D77}" type="presParOf" srcId="{2EE8E152-3A60-424C-AC18-090DD750C72F}" destId="{298A4F48-8F56-43FB-99EE-07B2B060F64D}" srcOrd="2" destOrd="0" presId="urn:microsoft.com/office/officeart/2018/2/layout/IconVerticalSolidList"/>
    <dgm:cxn modelId="{74154F5C-5458-49A4-A349-8C6ADDFC4619}" type="presParOf" srcId="{298A4F48-8F56-43FB-99EE-07B2B060F64D}" destId="{D7FAC562-30A3-496A-BBD6-7ACBD29CAA5A}" srcOrd="0" destOrd="0" presId="urn:microsoft.com/office/officeart/2018/2/layout/IconVerticalSolidList"/>
    <dgm:cxn modelId="{9FBFA02B-F9DC-4AC9-AC23-6D7DDD529BE7}" type="presParOf" srcId="{298A4F48-8F56-43FB-99EE-07B2B060F64D}" destId="{66DAA61F-3B4A-42E5-B365-C4FC5BB3AF53}" srcOrd="1" destOrd="0" presId="urn:microsoft.com/office/officeart/2018/2/layout/IconVerticalSolidList"/>
    <dgm:cxn modelId="{FCCC6D4C-6F5A-4637-9378-1F7A7108516E}" type="presParOf" srcId="{298A4F48-8F56-43FB-99EE-07B2B060F64D}" destId="{22678A92-07A7-44EC-B9B0-75722CE8F4B5}" srcOrd="2" destOrd="0" presId="urn:microsoft.com/office/officeart/2018/2/layout/IconVerticalSolidList"/>
    <dgm:cxn modelId="{30D23B5E-5900-477C-87D2-FF2013311489}" type="presParOf" srcId="{298A4F48-8F56-43FB-99EE-07B2B060F64D}" destId="{88A01BCA-20FF-482E-804B-C3AB7B5EA154}" srcOrd="3" destOrd="0" presId="urn:microsoft.com/office/officeart/2018/2/layout/IconVerticalSolidList"/>
    <dgm:cxn modelId="{EB909DC2-BEB1-4797-BE3B-C6C2F5151840}" type="presParOf" srcId="{2EE8E152-3A60-424C-AC18-090DD750C72F}" destId="{56F71B88-5D81-45F5-81E8-1CD16183A351}" srcOrd="3" destOrd="0" presId="urn:microsoft.com/office/officeart/2018/2/layout/IconVerticalSolidList"/>
    <dgm:cxn modelId="{65F2B826-C704-4517-95B9-6B29AEABC195}" type="presParOf" srcId="{2EE8E152-3A60-424C-AC18-090DD750C72F}" destId="{6D3C1277-F261-44B6-B4FB-474A8790C7D4}" srcOrd="4" destOrd="0" presId="urn:microsoft.com/office/officeart/2018/2/layout/IconVerticalSolidList"/>
    <dgm:cxn modelId="{D2D6783A-EE95-4D4F-B0E7-DCF9E3C2794E}" type="presParOf" srcId="{6D3C1277-F261-44B6-B4FB-474A8790C7D4}" destId="{A6A5EC5D-7953-4280-AA90-DFE733564FAA}" srcOrd="0" destOrd="0" presId="urn:microsoft.com/office/officeart/2018/2/layout/IconVerticalSolidList"/>
    <dgm:cxn modelId="{CA7B0AD4-0F50-4FD6-816C-BD524B1B34B1}" type="presParOf" srcId="{6D3C1277-F261-44B6-B4FB-474A8790C7D4}" destId="{FF8B3DB2-CA59-48D6-AF81-0FDF08BDB44E}" srcOrd="1" destOrd="0" presId="urn:microsoft.com/office/officeart/2018/2/layout/IconVerticalSolidList"/>
    <dgm:cxn modelId="{A676D1BB-16FE-448E-86FC-0D270EB2D95A}" type="presParOf" srcId="{6D3C1277-F261-44B6-B4FB-474A8790C7D4}" destId="{DFC52A96-D8A7-4512-8470-9BCF98F3D402}" srcOrd="2" destOrd="0" presId="urn:microsoft.com/office/officeart/2018/2/layout/IconVerticalSolidList"/>
    <dgm:cxn modelId="{C68F93F8-DC9A-4BB8-9679-9ACB9DF1D191}" type="presParOf" srcId="{6D3C1277-F261-44B6-B4FB-474A8790C7D4}" destId="{66EE6091-226A-46F4-B0E7-C1A28F6A3D1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9C9A78-EF4A-4D8A-836D-B07DADFE6E49}" type="doc">
      <dgm:prSet loTypeId="urn:microsoft.com/office/officeart/2016/7/layout/LinearBlockProcessNumbered" loCatId="process" qsTypeId="urn:microsoft.com/office/officeart/2005/8/quickstyle/simple1" qsCatId="simple" csTypeId="urn:microsoft.com/office/officeart/2005/8/colors/accent1_2" csCatId="accent1"/>
      <dgm:spPr/>
      <dgm:t>
        <a:bodyPr/>
        <a:lstStyle/>
        <a:p>
          <a:endParaRPr lang="en-US"/>
        </a:p>
      </dgm:t>
    </dgm:pt>
    <dgm:pt modelId="{75CFB7F3-7849-4AD0-9E8B-494CCB4FEAFD}">
      <dgm:prSet custT="1"/>
      <dgm:spPr/>
      <dgm:t>
        <a:bodyPr/>
        <a:lstStyle/>
        <a:p>
          <a:r>
            <a:rPr lang="en-US" sz="2400" dirty="0"/>
            <a:t>Describe</a:t>
          </a:r>
        </a:p>
      </dgm:t>
    </dgm:pt>
    <dgm:pt modelId="{62327267-8EB1-4532-B276-1AC356E70E17}" type="parTrans" cxnId="{446C326D-51CC-4981-A625-639398BB5F53}">
      <dgm:prSet/>
      <dgm:spPr/>
      <dgm:t>
        <a:bodyPr/>
        <a:lstStyle/>
        <a:p>
          <a:endParaRPr lang="en-US"/>
        </a:p>
      </dgm:t>
    </dgm:pt>
    <dgm:pt modelId="{006488F5-D6F3-4F18-B0D5-CBF60C644503}" type="sibTrans" cxnId="{446C326D-51CC-4981-A625-639398BB5F53}">
      <dgm:prSet phldrT="01"/>
      <dgm:spPr/>
      <dgm:t>
        <a:bodyPr/>
        <a:lstStyle/>
        <a:p>
          <a:r>
            <a:rPr lang="en-US"/>
            <a:t>01</a:t>
          </a:r>
        </a:p>
      </dgm:t>
    </dgm:pt>
    <dgm:pt modelId="{0830AA3F-7178-4848-B2CF-F58FC23BEDCB}">
      <dgm:prSet custT="1"/>
      <dgm:spPr/>
      <dgm:t>
        <a:bodyPr/>
        <a:lstStyle/>
        <a:p>
          <a:r>
            <a:rPr lang="en-US" sz="2000" dirty="0"/>
            <a:t>You can describe current regulations and proposed recommendations</a:t>
          </a:r>
        </a:p>
      </dgm:t>
    </dgm:pt>
    <dgm:pt modelId="{5817A8FD-6F77-4C55-91AC-5E98AC90235A}" type="parTrans" cxnId="{40AE80A4-5DD3-4F3D-A583-CA919CE6C74B}">
      <dgm:prSet/>
      <dgm:spPr/>
      <dgm:t>
        <a:bodyPr/>
        <a:lstStyle/>
        <a:p>
          <a:endParaRPr lang="en-US"/>
        </a:p>
      </dgm:t>
    </dgm:pt>
    <dgm:pt modelId="{2F5D5C45-85E5-459A-AA14-40F044BF99FB}" type="sibTrans" cxnId="{40AE80A4-5DD3-4F3D-A583-CA919CE6C74B}">
      <dgm:prSet/>
      <dgm:spPr/>
      <dgm:t>
        <a:bodyPr/>
        <a:lstStyle/>
        <a:p>
          <a:endParaRPr lang="en-US"/>
        </a:p>
      </dgm:t>
    </dgm:pt>
    <dgm:pt modelId="{B36BAAC3-0777-4CDB-BCAD-0C2FA45237F1}">
      <dgm:prSet/>
      <dgm:spPr/>
      <dgm:t>
        <a:bodyPr/>
        <a:lstStyle/>
        <a:p>
          <a:r>
            <a:rPr lang="en-US" sz="2400" dirty="0"/>
            <a:t>Explore</a:t>
          </a:r>
        </a:p>
      </dgm:t>
    </dgm:pt>
    <dgm:pt modelId="{43783C31-9D3F-48BB-BA8F-ADDF1EEE5DBF}" type="parTrans" cxnId="{7B8A4726-9851-4622-9EE8-5E1283F4ED99}">
      <dgm:prSet/>
      <dgm:spPr/>
      <dgm:t>
        <a:bodyPr/>
        <a:lstStyle/>
        <a:p>
          <a:endParaRPr lang="en-US"/>
        </a:p>
      </dgm:t>
    </dgm:pt>
    <dgm:pt modelId="{83E2A1D6-F9AF-40A2-9FF7-3A2B65E2944B}" type="sibTrans" cxnId="{7B8A4726-9851-4622-9EE8-5E1283F4ED99}">
      <dgm:prSet phldrT="02"/>
      <dgm:spPr/>
      <dgm:t>
        <a:bodyPr/>
        <a:lstStyle/>
        <a:p>
          <a:r>
            <a:rPr lang="en-US"/>
            <a:t>02</a:t>
          </a:r>
        </a:p>
      </dgm:t>
    </dgm:pt>
    <dgm:pt modelId="{A34BF1F7-6905-44AD-8D62-230E97C2B41C}">
      <dgm:prSet custT="1"/>
      <dgm:spPr/>
      <dgm:t>
        <a:bodyPr/>
        <a:lstStyle/>
        <a:p>
          <a:r>
            <a:rPr lang="en-US" sz="2000" dirty="0"/>
            <a:t>You can explore each industry’s role and responsibilities</a:t>
          </a:r>
        </a:p>
      </dgm:t>
    </dgm:pt>
    <dgm:pt modelId="{5B829E5F-021F-42BF-899B-7ECE881E1B88}" type="parTrans" cxnId="{E4BE6074-09EF-4747-84C7-60F22D8D5798}">
      <dgm:prSet/>
      <dgm:spPr/>
      <dgm:t>
        <a:bodyPr/>
        <a:lstStyle/>
        <a:p>
          <a:endParaRPr lang="en-US"/>
        </a:p>
      </dgm:t>
    </dgm:pt>
    <dgm:pt modelId="{01C67956-5BCD-4783-BD9E-01AD5B44551A}" type="sibTrans" cxnId="{E4BE6074-09EF-4747-84C7-60F22D8D5798}">
      <dgm:prSet/>
      <dgm:spPr/>
      <dgm:t>
        <a:bodyPr/>
        <a:lstStyle/>
        <a:p>
          <a:endParaRPr lang="en-US"/>
        </a:p>
      </dgm:t>
    </dgm:pt>
    <dgm:pt modelId="{F63C5233-2E59-4B50-B178-8DAC0F8FF8E9}">
      <dgm:prSet custT="1"/>
      <dgm:spPr/>
      <dgm:t>
        <a:bodyPr/>
        <a:lstStyle/>
        <a:p>
          <a:r>
            <a:rPr lang="en-US" sz="2400" dirty="0"/>
            <a:t>Put forward</a:t>
          </a:r>
        </a:p>
      </dgm:t>
    </dgm:pt>
    <dgm:pt modelId="{D0E1847A-BEBD-4CB0-B25B-0D71706CA97F}" type="parTrans" cxnId="{86103561-4B01-40E1-B1E6-887E89CBB498}">
      <dgm:prSet/>
      <dgm:spPr/>
      <dgm:t>
        <a:bodyPr/>
        <a:lstStyle/>
        <a:p>
          <a:endParaRPr lang="en-US"/>
        </a:p>
      </dgm:t>
    </dgm:pt>
    <dgm:pt modelId="{E2441ABC-3E8B-42DD-9FCA-4855CC6240DC}" type="sibTrans" cxnId="{86103561-4B01-40E1-B1E6-887E89CBB498}">
      <dgm:prSet phldrT="03"/>
      <dgm:spPr/>
      <dgm:t>
        <a:bodyPr/>
        <a:lstStyle/>
        <a:p>
          <a:r>
            <a:rPr lang="en-US"/>
            <a:t>03</a:t>
          </a:r>
        </a:p>
      </dgm:t>
    </dgm:pt>
    <dgm:pt modelId="{ECE80378-AD7B-4F51-8DA7-5C684EE14EED}">
      <dgm:prSet custT="1"/>
      <dgm:spPr/>
      <dgm:t>
        <a:bodyPr/>
        <a:lstStyle/>
        <a:p>
          <a:r>
            <a:rPr lang="en-US" sz="2000" dirty="0"/>
            <a:t>You can put forward justified arguments to your peers</a:t>
          </a:r>
        </a:p>
      </dgm:t>
    </dgm:pt>
    <dgm:pt modelId="{2512CBF5-8A90-49A5-9043-E9E35F4E4D31}" type="parTrans" cxnId="{9192D00E-3114-44F6-8DC5-F8B7E2681347}">
      <dgm:prSet/>
      <dgm:spPr/>
      <dgm:t>
        <a:bodyPr/>
        <a:lstStyle/>
        <a:p>
          <a:endParaRPr lang="en-US"/>
        </a:p>
      </dgm:t>
    </dgm:pt>
    <dgm:pt modelId="{D1B48103-D6C1-4C5E-B27E-9EB82D9417BD}" type="sibTrans" cxnId="{9192D00E-3114-44F6-8DC5-F8B7E2681347}">
      <dgm:prSet/>
      <dgm:spPr/>
      <dgm:t>
        <a:bodyPr/>
        <a:lstStyle/>
        <a:p>
          <a:endParaRPr lang="en-US"/>
        </a:p>
      </dgm:t>
    </dgm:pt>
    <dgm:pt modelId="{31339BB4-FA0A-4E00-9D09-86E609C58B22}" type="pres">
      <dgm:prSet presAssocID="{309C9A78-EF4A-4D8A-836D-B07DADFE6E49}" presName="Name0" presStyleCnt="0">
        <dgm:presLayoutVars>
          <dgm:animLvl val="lvl"/>
          <dgm:resizeHandles val="exact"/>
        </dgm:presLayoutVars>
      </dgm:prSet>
      <dgm:spPr/>
    </dgm:pt>
    <dgm:pt modelId="{624830A7-E848-4C96-A71D-C05C4B87B099}" type="pres">
      <dgm:prSet presAssocID="{75CFB7F3-7849-4AD0-9E8B-494CCB4FEAFD}" presName="compositeNode" presStyleCnt="0">
        <dgm:presLayoutVars>
          <dgm:bulletEnabled val="1"/>
        </dgm:presLayoutVars>
      </dgm:prSet>
      <dgm:spPr/>
    </dgm:pt>
    <dgm:pt modelId="{D05ED67C-BAF8-4B0F-BD32-ACA29E169FC8}" type="pres">
      <dgm:prSet presAssocID="{75CFB7F3-7849-4AD0-9E8B-494CCB4FEAFD}" presName="bgRect" presStyleLbl="alignNode1" presStyleIdx="0" presStyleCnt="3"/>
      <dgm:spPr/>
    </dgm:pt>
    <dgm:pt modelId="{CDCAF5DC-0807-4950-8533-37398551480F}" type="pres">
      <dgm:prSet presAssocID="{006488F5-D6F3-4F18-B0D5-CBF60C644503}" presName="sibTransNodeRect" presStyleLbl="alignNode1" presStyleIdx="0" presStyleCnt="3">
        <dgm:presLayoutVars>
          <dgm:chMax val="0"/>
          <dgm:bulletEnabled val="1"/>
        </dgm:presLayoutVars>
      </dgm:prSet>
      <dgm:spPr/>
    </dgm:pt>
    <dgm:pt modelId="{30585797-5DF4-40AC-8EB6-491A4B8BFF99}" type="pres">
      <dgm:prSet presAssocID="{75CFB7F3-7849-4AD0-9E8B-494CCB4FEAFD}" presName="nodeRect" presStyleLbl="alignNode1" presStyleIdx="0" presStyleCnt="3">
        <dgm:presLayoutVars>
          <dgm:bulletEnabled val="1"/>
        </dgm:presLayoutVars>
      </dgm:prSet>
      <dgm:spPr/>
    </dgm:pt>
    <dgm:pt modelId="{86F7D22B-5483-4A60-A7F5-2C3674A8B9FF}" type="pres">
      <dgm:prSet presAssocID="{006488F5-D6F3-4F18-B0D5-CBF60C644503}" presName="sibTrans" presStyleCnt="0"/>
      <dgm:spPr/>
    </dgm:pt>
    <dgm:pt modelId="{C8F514C0-0527-4290-975A-DC2D048C3F53}" type="pres">
      <dgm:prSet presAssocID="{B36BAAC3-0777-4CDB-BCAD-0C2FA45237F1}" presName="compositeNode" presStyleCnt="0">
        <dgm:presLayoutVars>
          <dgm:bulletEnabled val="1"/>
        </dgm:presLayoutVars>
      </dgm:prSet>
      <dgm:spPr/>
    </dgm:pt>
    <dgm:pt modelId="{D4D0988C-DB71-4583-BB24-C950BB4B5E4E}" type="pres">
      <dgm:prSet presAssocID="{B36BAAC3-0777-4CDB-BCAD-0C2FA45237F1}" presName="bgRect" presStyleLbl="alignNode1" presStyleIdx="1" presStyleCnt="3"/>
      <dgm:spPr/>
    </dgm:pt>
    <dgm:pt modelId="{65120B84-1F28-411B-B586-41F559F4940C}" type="pres">
      <dgm:prSet presAssocID="{83E2A1D6-F9AF-40A2-9FF7-3A2B65E2944B}" presName="sibTransNodeRect" presStyleLbl="alignNode1" presStyleIdx="1" presStyleCnt="3">
        <dgm:presLayoutVars>
          <dgm:chMax val="0"/>
          <dgm:bulletEnabled val="1"/>
        </dgm:presLayoutVars>
      </dgm:prSet>
      <dgm:spPr/>
    </dgm:pt>
    <dgm:pt modelId="{5394830B-5620-47E2-BD0E-8D657C3F5F99}" type="pres">
      <dgm:prSet presAssocID="{B36BAAC3-0777-4CDB-BCAD-0C2FA45237F1}" presName="nodeRect" presStyleLbl="alignNode1" presStyleIdx="1" presStyleCnt="3">
        <dgm:presLayoutVars>
          <dgm:bulletEnabled val="1"/>
        </dgm:presLayoutVars>
      </dgm:prSet>
      <dgm:spPr/>
    </dgm:pt>
    <dgm:pt modelId="{D247C3E1-E3EB-4D8B-A1CD-EE84386B8B58}" type="pres">
      <dgm:prSet presAssocID="{83E2A1D6-F9AF-40A2-9FF7-3A2B65E2944B}" presName="sibTrans" presStyleCnt="0"/>
      <dgm:spPr/>
    </dgm:pt>
    <dgm:pt modelId="{488A2CC8-1888-46AC-9166-FE118C99DA1C}" type="pres">
      <dgm:prSet presAssocID="{F63C5233-2E59-4B50-B178-8DAC0F8FF8E9}" presName="compositeNode" presStyleCnt="0">
        <dgm:presLayoutVars>
          <dgm:bulletEnabled val="1"/>
        </dgm:presLayoutVars>
      </dgm:prSet>
      <dgm:spPr/>
    </dgm:pt>
    <dgm:pt modelId="{FB3A2C06-2809-45BF-A613-DB8A90F16E16}" type="pres">
      <dgm:prSet presAssocID="{F63C5233-2E59-4B50-B178-8DAC0F8FF8E9}" presName="bgRect" presStyleLbl="alignNode1" presStyleIdx="2" presStyleCnt="3"/>
      <dgm:spPr/>
    </dgm:pt>
    <dgm:pt modelId="{7545CE7B-79A4-4554-B754-BA9EBCF942F8}" type="pres">
      <dgm:prSet presAssocID="{E2441ABC-3E8B-42DD-9FCA-4855CC6240DC}" presName="sibTransNodeRect" presStyleLbl="alignNode1" presStyleIdx="2" presStyleCnt="3">
        <dgm:presLayoutVars>
          <dgm:chMax val="0"/>
          <dgm:bulletEnabled val="1"/>
        </dgm:presLayoutVars>
      </dgm:prSet>
      <dgm:spPr/>
    </dgm:pt>
    <dgm:pt modelId="{9CDF2049-DC43-469F-896A-21083C4CC322}" type="pres">
      <dgm:prSet presAssocID="{F63C5233-2E59-4B50-B178-8DAC0F8FF8E9}" presName="nodeRect" presStyleLbl="alignNode1" presStyleIdx="2" presStyleCnt="3">
        <dgm:presLayoutVars>
          <dgm:bulletEnabled val="1"/>
        </dgm:presLayoutVars>
      </dgm:prSet>
      <dgm:spPr/>
    </dgm:pt>
  </dgm:ptLst>
  <dgm:cxnLst>
    <dgm:cxn modelId="{9192D00E-3114-44F6-8DC5-F8B7E2681347}" srcId="{F63C5233-2E59-4B50-B178-8DAC0F8FF8E9}" destId="{ECE80378-AD7B-4F51-8DA7-5C684EE14EED}" srcOrd="0" destOrd="0" parTransId="{2512CBF5-8A90-49A5-9043-E9E35F4E4D31}" sibTransId="{D1B48103-D6C1-4C5E-B27E-9EB82D9417BD}"/>
    <dgm:cxn modelId="{E65D441A-907A-46F3-9B47-C4A3BFCE1B99}" type="presOf" srcId="{F63C5233-2E59-4B50-B178-8DAC0F8FF8E9}" destId="{9CDF2049-DC43-469F-896A-21083C4CC322}" srcOrd="1" destOrd="0" presId="urn:microsoft.com/office/officeart/2016/7/layout/LinearBlockProcessNumbered"/>
    <dgm:cxn modelId="{9B82661C-751E-423E-B5F0-74F11F968A20}" type="presOf" srcId="{006488F5-D6F3-4F18-B0D5-CBF60C644503}" destId="{CDCAF5DC-0807-4950-8533-37398551480F}" srcOrd="0" destOrd="0" presId="urn:microsoft.com/office/officeart/2016/7/layout/LinearBlockProcessNumbered"/>
    <dgm:cxn modelId="{7B8A4726-9851-4622-9EE8-5E1283F4ED99}" srcId="{309C9A78-EF4A-4D8A-836D-B07DADFE6E49}" destId="{B36BAAC3-0777-4CDB-BCAD-0C2FA45237F1}" srcOrd="1" destOrd="0" parTransId="{43783C31-9D3F-48BB-BA8F-ADDF1EEE5DBF}" sibTransId="{83E2A1D6-F9AF-40A2-9FF7-3A2B65E2944B}"/>
    <dgm:cxn modelId="{0467DB3B-1775-4FAA-903F-431C13E3366B}" type="presOf" srcId="{A34BF1F7-6905-44AD-8D62-230E97C2B41C}" destId="{5394830B-5620-47E2-BD0E-8D657C3F5F99}" srcOrd="0" destOrd="1" presId="urn:microsoft.com/office/officeart/2016/7/layout/LinearBlockProcessNumbered"/>
    <dgm:cxn modelId="{DBBA485D-6F7B-4A66-B03B-1D26A36949B0}" type="presOf" srcId="{F63C5233-2E59-4B50-B178-8DAC0F8FF8E9}" destId="{FB3A2C06-2809-45BF-A613-DB8A90F16E16}" srcOrd="0" destOrd="0" presId="urn:microsoft.com/office/officeart/2016/7/layout/LinearBlockProcessNumbered"/>
    <dgm:cxn modelId="{86103561-4B01-40E1-B1E6-887E89CBB498}" srcId="{309C9A78-EF4A-4D8A-836D-B07DADFE6E49}" destId="{F63C5233-2E59-4B50-B178-8DAC0F8FF8E9}" srcOrd="2" destOrd="0" parTransId="{D0E1847A-BEBD-4CB0-B25B-0D71706CA97F}" sibTransId="{E2441ABC-3E8B-42DD-9FCA-4855CC6240DC}"/>
    <dgm:cxn modelId="{68C06C47-2FED-44E4-8E7E-AFA74062383E}" type="presOf" srcId="{B36BAAC3-0777-4CDB-BCAD-0C2FA45237F1}" destId="{D4D0988C-DB71-4583-BB24-C950BB4B5E4E}" srcOrd="0" destOrd="0" presId="urn:microsoft.com/office/officeart/2016/7/layout/LinearBlockProcessNumbered"/>
    <dgm:cxn modelId="{446C326D-51CC-4981-A625-639398BB5F53}" srcId="{309C9A78-EF4A-4D8A-836D-B07DADFE6E49}" destId="{75CFB7F3-7849-4AD0-9E8B-494CCB4FEAFD}" srcOrd="0" destOrd="0" parTransId="{62327267-8EB1-4532-B276-1AC356E70E17}" sibTransId="{006488F5-D6F3-4F18-B0D5-CBF60C644503}"/>
    <dgm:cxn modelId="{DBD7116E-F581-43F9-97C5-40AA8E71EB92}" type="presOf" srcId="{B36BAAC3-0777-4CDB-BCAD-0C2FA45237F1}" destId="{5394830B-5620-47E2-BD0E-8D657C3F5F99}" srcOrd="1" destOrd="0" presId="urn:microsoft.com/office/officeart/2016/7/layout/LinearBlockProcessNumbered"/>
    <dgm:cxn modelId="{E4BE6074-09EF-4747-84C7-60F22D8D5798}" srcId="{B36BAAC3-0777-4CDB-BCAD-0C2FA45237F1}" destId="{A34BF1F7-6905-44AD-8D62-230E97C2B41C}" srcOrd="0" destOrd="0" parTransId="{5B829E5F-021F-42BF-899B-7ECE881E1B88}" sibTransId="{01C67956-5BCD-4783-BD9E-01AD5B44551A}"/>
    <dgm:cxn modelId="{010D3557-449D-48B5-BA52-BBCA81C8CC5E}" type="presOf" srcId="{0830AA3F-7178-4848-B2CF-F58FC23BEDCB}" destId="{30585797-5DF4-40AC-8EB6-491A4B8BFF99}" srcOrd="0" destOrd="1" presId="urn:microsoft.com/office/officeart/2016/7/layout/LinearBlockProcessNumbered"/>
    <dgm:cxn modelId="{D39FD179-4C5C-4C47-9292-8779CA6385E2}" type="presOf" srcId="{75CFB7F3-7849-4AD0-9E8B-494CCB4FEAFD}" destId="{D05ED67C-BAF8-4B0F-BD32-ACA29E169FC8}" srcOrd="0" destOrd="0" presId="urn:microsoft.com/office/officeart/2016/7/layout/LinearBlockProcessNumbered"/>
    <dgm:cxn modelId="{8EAF56A2-60CE-426C-8E69-91413C547EE0}" type="presOf" srcId="{75CFB7F3-7849-4AD0-9E8B-494CCB4FEAFD}" destId="{30585797-5DF4-40AC-8EB6-491A4B8BFF99}" srcOrd="1" destOrd="0" presId="urn:microsoft.com/office/officeart/2016/7/layout/LinearBlockProcessNumbered"/>
    <dgm:cxn modelId="{40AE80A4-5DD3-4F3D-A583-CA919CE6C74B}" srcId="{75CFB7F3-7849-4AD0-9E8B-494CCB4FEAFD}" destId="{0830AA3F-7178-4848-B2CF-F58FC23BEDCB}" srcOrd="0" destOrd="0" parTransId="{5817A8FD-6F77-4C55-91AC-5E98AC90235A}" sibTransId="{2F5D5C45-85E5-459A-AA14-40F044BF99FB}"/>
    <dgm:cxn modelId="{EFCC59A7-E3C4-4225-8D70-7036B099B91B}" type="presOf" srcId="{83E2A1D6-F9AF-40A2-9FF7-3A2B65E2944B}" destId="{65120B84-1F28-411B-B586-41F559F4940C}" srcOrd="0" destOrd="0" presId="urn:microsoft.com/office/officeart/2016/7/layout/LinearBlockProcessNumbered"/>
    <dgm:cxn modelId="{644083C3-B8A8-4B8D-9529-8EEF85043A72}" type="presOf" srcId="{ECE80378-AD7B-4F51-8DA7-5C684EE14EED}" destId="{9CDF2049-DC43-469F-896A-21083C4CC322}" srcOrd="0" destOrd="1" presId="urn:microsoft.com/office/officeart/2016/7/layout/LinearBlockProcessNumbered"/>
    <dgm:cxn modelId="{CF68F5CF-5F10-4DA9-B1FB-E50F4042D4D1}" type="presOf" srcId="{309C9A78-EF4A-4D8A-836D-B07DADFE6E49}" destId="{31339BB4-FA0A-4E00-9D09-86E609C58B22}" srcOrd="0" destOrd="0" presId="urn:microsoft.com/office/officeart/2016/7/layout/LinearBlockProcessNumbered"/>
    <dgm:cxn modelId="{E6037EDE-86FC-4217-B85A-7E47AFE1044E}" type="presOf" srcId="{E2441ABC-3E8B-42DD-9FCA-4855CC6240DC}" destId="{7545CE7B-79A4-4554-B754-BA9EBCF942F8}" srcOrd="0" destOrd="0" presId="urn:microsoft.com/office/officeart/2016/7/layout/LinearBlockProcessNumbered"/>
    <dgm:cxn modelId="{CDDC6649-7655-4E46-9FF6-DF8502F0666E}" type="presParOf" srcId="{31339BB4-FA0A-4E00-9D09-86E609C58B22}" destId="{624830A7-E848-4C96-A71D-C05C4B87B099}" srcOrd="0" destOrd="0" presId="urn:microsoft.com/office/officeart/2016/7/layout/LinearBlockProcessNumbered"/>
    <dgm:cxn modelId="{1DF1713E-5FF1-43D8-AC04-30DEA74EDAAE}" type="presParOf" srcId="{624830A7-E848-4C96-A71D-C05C4B87B099}" destId="{D05ED67C-BAF8-4B0F-BD32-ACA29E169FC8}" srcOrd="0" destOrd="0" presId="urn:microsoft.com/office/officeart/2016/7/layout/LinearBlockProcessNumbered"/>
    <dgm:cxn modelId="{1223B96B-FA3A-411A-B63C-BBE14F8DBB86}" type="presParOf" srcId="{624830A7-E848-4C96-A71D-C05C4B87B099}" destId="{CDCAF5DC-0807-4950-8533-37398551480F}" srcOrd="1" destOrd="0" presId="urn:microsoft.com/office/officeart/2016/7/layout/LinearBlockProcessNumbered"/>
    <dgm:cxn modelId="{17D2FB96-55D2-4F84-BD6A-DD9DB6C00FCB}" type="presParOf" srcId="{624830A7-E848-4C96-A71D-C05C4B87B099}" destId="{30585797-5DF4-40AC-8EB6-491A4B8BFF99}" srcOrd="2" destOrd="0" presId="urn:microsoft.com/office/officeart/2016/7/layout/LinearBlockProcessNumbered"/>
    <dgm:cxn modelId="{3EF0D427-2751-49C1-86FD-F84168362CF1}" type="presParOf" srcId="{31339BB4-FA0A-4E00-9D09-86E609C58B22}" destId="{86F7D22B-5483-4A60-A7F5-2C3674A8B9FF}" srcOrd="1" destOrd="0" presId="urn:microsoft.com/office/officeart/2016/7/layout/LinearBlockProcessNumbered"/>
    <dgm:cxn modelId="{C7AAEE74-435D-409A-80D8-0571D9C3F758}" type="presParOf" srcId="{31339BB4-FA0A-4E00-9D09-86E609C58B22}" destId="{C8F514C0-0527-4290-975A-DC2D048C3F53}" srcOrd="2" destOrd="0" presId="urn:microsoft.com/office/officeart/2016/7/layout/LinearBlockProcessNumbered"/>
    <dgm:cxn modelId="{A322D979-A8F8-4F3B-A2C1-C02120490C2B}" type="presParOf" srcId="{C8F514C0-0527-4290-975A-DC2D048C3F53}" destId="{D4D0988C-DB71-4583-BB24-C950BB4B5E4E}" srcOrd="0" destOrd="0" presId="urn:microsoft.com/office/officeart/2016/7/layout/LinearBlockProcessNumbered"/>
    <dgm:cxn modelId="{FD1DB5FF-E12F-478A-B655-8B94D823487B}" type="presParOf" srcId="{C8F514C0-0527-4290-975A-DC2D048C3F53}" destId="{65120B84-1F28-411B-B586-41F559F4940C}" srcOrd="1" destOrd="0" presId="urn:microsoft.com/office/officeart/2016/7/layout/LinearBlockProcessNumbered"/>
    <dgm:cxn modelId="{DFF3F986-C741-45C5-94EF-7678033A9B1E}" type="presParOf" srcId="{C8F514C0-0527-4290-975A-DC2D048C3F53}" destId="{5394830B-5620-47E2-BD0E-8D657C3F5F99}" srcOrd="2" destOrd="0" presId="urn:microsoft.com/office/officeart/2016/7/layout/LinearBlockProcessNumbered"/>
    <dgm:cxn modelId="{E7705C03-6A47-4EB2-8BED-618A9F4C9D09}" type="presParOf" srcId="{31339BB4-FA0A-4E00-9D09-86E609C58B22}" destId="{D247C3E1-E3EB-4D8B-A1CD-EE84386B8B58}" srcOrd="3" destOrd="0" presId="urn:microsoft.com/office/officeart/2016/7/layout/LinearBlockProcessNumbered"/>
    <dgm:cxn modelId="{AA7D21A4-F2A7-434D-AC39-8854AEE5FCC8}" type="presParOf" srcId="{31339BB4-FA0A-4E00-9D09-86E609C58B22}" destId="{488A2CC8-1888-46AC-9166-FE118C99DA1C}" srcOrd="4" destOrd="0" presId="urn:microsoft.com/office/officeart/2016/7/layout/LinearBlockProcessNumbered"/>
    <dgm:cxn modelId="{44F8A92E-0118-4DB3-A9BA-B6990958A54C}" type="presParOf" srcId="{488A2CC8-1888-46AC-9166-FE118C99DA1C}" destId="{FB3A2C06-2809-45BF-A613-DB8A90F16E16}" srcOrd="0" destOrd="0" presId="urn:microsoft.com/office/officeart/2016/7/layout/LinearBlockProcessNumbered"/>
    <dgm:cxn modelId="{884AA1C0-3598-4ECF-A58B-AA7FC2A870A6}" type="presParOf" srcId="{488A2CC8-1888-46AC-9166-FE118C99DA1C}" destId="{7545CE7B-79A4-4554-B754-BA9EBCF942F8}" srcOrd="1" destOrd="0" presId="urn:microsoft.com/office/officeart/2016/7/layout/LinearBlockProcessNumbered"/>
    <dgm:cxn modelId="{F1E55981-937E-47BE-A9AD-C1779E9E9CE3}" type="presParOf" srcId="{488A2CC8-1888-46AC-9166-FE118C99DA1C}" destId="{9CDF2049-DC43-469F-896A-21083C4CC322}"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F228BD-BD4A-4EFB-A8F9-0B73CCB1CAD0}"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7949B2CA-FF9C-4E2D-8839-93FC35556662}">
      <dgm:prSet custT="1"/>
      <dgm:spPr/>
      <dgm:t>
        <a:bodyPr/>
        <a:lstStyle/>
        <a:p>
          <a:pPr>
            <a:lnSpc>
              <a:spcPct val="100000"/>
            </a:lnSpc>
            <a:defRPr cap="all"/>
          </a:pPr>
          <a:r>
            <a:rPr lang="en-GB" sz="2000" b="1" dirty="0"/>
            <a:t>Present your findings and pledges to the wider group.  </a:t>
          </a:r>
          <a:endParaRPr lang="en-US" sz="2000" b="1" dirty="0"/>
        </a:p>
      </dgm:t>
    </dgm:pt>
    <dgm:pt modelId="{BE4FCDCD-7922-405B-9503-A598B4D49878}" type="parTrans" cxnId="{666710AC-B128-45FD-84F3-4D7AA36B8C06}">
      <dgm:prSet/>
      <dgm:spPr/>
      <dgm:t>
        <a:bodyPr/>
        <a:lstStyle/>
        <a:p>
          <a:endParaRPr lang="en-US"/>
        </a:p>
      </dgm:t>
    </dgm:pt>
    <dgm:pt modelId="{755D43E7-6313-41FB-8219-6484889A0195}" type="sibTrans" cxnId="{666710AC-B128-45FD-84F3-4D7AA36B8C06}">
      <dgm:prSet/>
      <dgm:spPr/>
      <dgm:t>
        <a:bodyPr/>
        <a:lstStyle/>
        <a:p>
          <a:endParaRPr lang="en-US"/>
        </a:p>
      </dgm:t>
    </dgm:pt>
    <dgm:pt modelId="{B99B3260-E8C4-4E5A-8FB1-76693421AC64}">
      <dgm:prSet custT="1"/>
      <dgm:spPr/>
      <dgm:t>
        <a:bodyPr/>
        <a:lstStyle/>
        <a:p>
          <a:pPr>
            <a:lnSpc>
              <a:spcPct val="100000"/>
            </a:lnSpc>
            <a:defRPr cap="all"/>
          </a:pPr>
          <a:r>
            <a:rPr lang="en-GB" sz="2000" b="1" dirty="0"/>
            <a:t>Each group should take positive and constructive feedback.</a:t>
          </a:r>
          <a:endParaRPr lang="en-US" sz="2000" b="1" dirty="0"/>
        </a:p>
      </dgm:t>
    </dgm:pt>
    <dgm:pt modelId="{40754B86-6594-42C2-90A6-D0CBEEFE57A2}" type="parTrans" cxnId="{D39A2563-1E5D-4CFE-82BE-870D71D2CD6C}">
      <dgm:prSet/>
      <dgm:spPr/>
      <dgm:t>
        <a:bodyPr/>
        <a:lstStyle/>
        <a:p>
          <a:endParaRPr lang="en-US"/>
        </a:p>
      </dgm:t>
    </dgm:pt>
    <dgm:pt modelId="{9DC16F23-DF07-43CB-BC43-3303A1A36050}" type="sibTrans" cxnId="{D39A2563-1E5D-4CFE-82BE-870D71D2CD6C}">
      <dgm:prSet/>
      <dgm:spPr/>
      <dgm:t>
        <a:bodyPr/>
        <a:lstStyle/>
        <a:p>
          <a:endParaRPr lang="en-US"/>
        </a:p>
      </dgm:t>
    </dgm:pt>
    <dgm:pt modelId="{122E0293-5F46-42AD-BFE7-CD4648C12D60}" type="pres">
      <dgm:prSet presAssocID="{C8F228BD-BD4A-4EFB-A8F9-0B73CCB1CAD0}" presName="root" presStyleCnt="0">
        <dgm:presLayoutVars>
          <dgm:dir/>
          <dgm:resizeHandles val="exact"/>
        </dgm:presLayoutVars>
      </dgm:prSet>
      <dgm:spPr/>
    </dgm:pt>
    <dgm:pt modelId="{8937EAF8-6676-4B40-856B-4EA51964F33A}" type="pres">
      <dgm:prSet presAssocID="{7949B2CA-FF9C-4E2D-8839-93FC35556662}" presName="compNode" presStyleCnt="0"/>
      <dgm:spPr/>
    </dgm:pt>
    <dgm:pt modelId="{25E7B84A-AA82-46E7-ADA8-11322669105A}" type="pres">
      <dgm:prSet presAssocID="{7949B2CA-FF9C-4E2D-8839-93FC35556662}" presName="iconBgRect" presStyleLbl="bgShp" presStyleIdx="0" presStyleCnt="2"/>
      <dgm:spPr/>
    </dgm:pt>
    <dgm:pt modelId="{193C779F-931C-4D53-89BA-B06BA34C70F4}" type="pres">
      <dgm:prSet presAssocID="{7949B2CA-FF9C-4E2D-8839-93FC3555666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iness Growth"/>
        </a:ext>
      </dgm:extLst>
    </dgm:pt>
    <dgm:pt modelId="{0159FAE7-D418-428A-B03B-86885B0E4EA2}" type="pres">
      <dgm:prSet presAssocID="{7949B2CA-FF9C-4E2D-8839-93FC35556662}" presName="spaceRect" presStyleCnt="0"/>
      <dgm:spPr/>
    </dgm:pt>
    <dgm:pt modelId="{1CE8C574-B92F-4A2D-9B71-7CDEFDCDCB74}" type="pres">
      <dgm:prSet presAssocID="{7949B2CA-FF9C-4E2D-8839-93FC35556662}" presName="textRect" presStyleLbl="revTx" presStyleIdx="0" presStyleCnt="2" custScaleX="192217" custScaleY="220078" custLinFactNeighborX="1169" custLinFactNeighborY="61576">
        <dgm:presLayoutVars>
          <dgm:chMax val="1"/>
          <dgm:chPref val="1"/>
        </dgm:presLayoutVars>
      </dgm:prSet>
      <dgm:spPr/>
    </dgm:pt>
    <dgm:pt modelId="{62E8F40F-79BC-4A28-A268-E11826D33A1F}" type="pres">
      <dgm:prSet presAssocID="{755D43E7-6313-41FB-8219-6484889A0195}" presName="sibTrans" presStyleCnt="0"/>
      <dgm:spPr/>
    </dgm:pt>
    <dgm:pt modelId="{C4E9A0E9-624A-4C8A-8690-6A726E9419E7}" type="pres">
      <dgm:prSet presAssocID="{B99B3260-E8C4-4E5A-8FB1-76693421AC64}" presName="compNode" presStyleCnt="0"/>
      <dgm:spPr/>
    </dgm:pt>
    <dgm:pt modelId="{ECECFDE8-CB5C-4D96-8485-C42F17CF6B4E}" type="pres">
      <dgm:prSet presAssocID="{B99B3260-E8C4-4E5A-8FB1-76693421AC64}" presName="iconBgRect" presStyleLbl="bgShp" presStyleIdx="1" presStyleCnt="2" custLinFactNeighborX="-3723" custLinFactNeighborY="-18916"/>
      <dgm:spPr/>
    </dgm:pt>
    <dgm:pt modelId="{C5D083FC-961C-4429-9BD1-1C2BD4BDE5FF}" type="pres">
      <dgm:prSet presAssocID="{B99B3260-E8C4-4E5A-8FB1-76693421AC64}" presName="iconRect" presStyleLbl="node1" presStyleIdx="1" presStyleCnt="2" custLinFactNeighborX="-7608" custLinFactNeighborY="-4184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nections"/>
        </a:ext>
      </dgm:extLst>
    </dgm:pt>
    <dgm:pt modelId="{5B4D7951-758B-488E-871C-9A526E0DCB84}" type="pres">
      <dgm:prSet presAssocID="{B99B3260-E8C4-4E5A-8FB1-76693421AC64}" presName="spaceRect" presStyleCnt="0"/>
      <dgm:spPr/>
    </dgm:pt>
    <dgm:pt modelId="{5D4F2103-7A07-4B92-9148-7D6825140C4E}" type="pres">
      <dgm:prSet presAssocID="{B99B3260-E8C4-4E5A-8FB1-76693421AC64}" presName="textRect" presStyleLbl="revTx" presStyleIdx="1" presStyleCnt="2" custScaleX="163249" custLinFactNeighborX="-5207" custLinFactNeighborY="-21400">
        <dgm:presLayoutVars>
          <dgm:chMax val="1"/>
          <dgm:chPref val="1"/>
        </dgm:presLayoutVars>
      </dgm:prSet>
      <dgm:spPr/>
    </dgm:pt>
  </dgm:ptLst>
  <dgm:cxnLst>
    <dgm:cxn modelId="{D39A2563-1E5D-4CFE-82BE-870D71D2CD6C}" srcId="{C8F228BD-BD4A-4EFB-A8F9-0B73CCB1CAD0}" destId="{B99B3260-E8C4-4E5A-8FB1-76693421AC64}" srcOrd="1" destOrd="0" parTransId="{40754B86-6594-42C2-90A6-D0CBEEFE57A2}" sibTransId="{9DC16F23-DF07-43CB-BC43-3303A1A36050}"/>
    <dgm:cxn modelId="{27CD324E-A16A-489D-B96F-B25D1F53569B}" type="presOf" srcId="{C8F228BD-BD4A-4EFB-A8F9-0B73CCB1CAD0}" destId="{122E0293-5F46-42AD-BFE7-CD4648C12D60}" srcOrd="0" destOrd="0" presId="urn:microsoft.com/office/officeart/2018/5/layout/IconCircleLabelList"/>
    <dgm:cxn modelId="{2327289A-7DA7-458B-AD60-90A469C1FCB6}" type="presOf" srcId="{B99B3260-E8C4-4E5A-8FB1-76693421AC64}" destId="{5D4F2103-7A07-4B92-9148-7D6825140C4E}" srcOrd="0" destOrd="0" presId="urn:microsoft.com/office/officeart/2018/5/layout/IconCircleLabelList"/>
    <dgm:cxn modelId="{666710AC-B128-45FD-84F3-4D7AA36B8C06}" srcId="{C8F228BD-BD4A-4EFB-A8F9-0B73CCB1CAD0}" destId="{7949B2CA-FF9C-4E2D-8839-93FC35556662}" srcOrd="0" destOrd="0" parTransId="{BE4FCDCD-7922-405B-9503-A598B4D49878}" sibTransId="{755D43E7-6313-41FB-8219-6484889A0195}"/>
    <dgm:cxn modelId="{FD4693AF-8ED0-4D01-8479-F2B7161290D1}" type="presOf" srcId="{7949B2CA-FF9C-4E2D-8839-93FC35556662}" destId="{1CE8C574-B92F-4A2D-9B71-7CDEFDCDCB74}" srcOrd="0" destOrd="0" presId="urn:microsoft.com/office/officeart/2018/5/layout/IconCircleLabelList"/>
    <dgm:cxn modelId="{3D1A9259-A1FF-436A-B9AF-7FDEEEC4E6C0}" type="presParOf" srcId="{122E0293-5F46-42AD-BFE7-CD4648C12D60}" destId="{8937EAF8-6676-4B40-856B-4EA51964F33A}" srcOrd="0" destOrd="0" presId="urn:microsoft.com/office/officeart/2018/5/layout/IconCircleLabelList"/>
    <dgm:cxn modelId="{D1992E1D-D40F-4F7D-B535-FF5EDC7965AD}" type="presParOf" srcId="{8937EAF8-6676-4B40-856B-4EA51964F33A}" destId="{25E7B84A-AA82-46E7-ADA8-11322669105A}" srcOrd="0" destOrd="0" presId="urn:microsoft.com/office/officeart/2018/5/layout/IconCircleLabelList"/>
    <dgm:cxn modelId="{6E1AFF34-C100-48C3-B9FB-67C1684B3676}" type="presParOf" srcId="{8937EAF8-6676-4B40-856B-4EA51964F33A}" destId="{193C779F-931C-4D53-89BA-B06BA34C70F4}" srcOrd="1" destOrd="0" presId="urn:microsoft.com/office/officeart/2018/5/layout/IconCircleLabelList"/>
    <dgm:cxn modelId="{AD76581C-CF2E-4431-B6D9-DC69CEAD05E7}" type="presParOf" srcId="{8937EAF8-6676-4B40-856B-4EA51964F33A}" destId="{0159FAE7-D418-428A-B03B-86885B0E4EA2}" srcOrd="2" destOrd="0" presId="urn:microsoft.com/office/officeart/2018/5/layout/IconCircleLabelList"/>
    <dgm:cxn modelId="{9C0BD834-040D-424F-8595-9650C16E7939}" type="presParOf" srcId="{8937EAF8-6676-4B40-856B-4EA51964F33A}" destId="{1CE8C574-B92F-4A2D-9B71-7CDEFDCDCB74}" srcOrd="3" destOrd="0" presId="urn:microsoft.com/office/officeart/2018/5/layout/IconCircleLabelList"/>
    <dgm:cxn modelId="{12A2BCEB-A5BA-40F1-8532-B4FE678E5F39}" type="presParOf" srcId="{122E0293-5F46-42AD-BFE7-CD4648C12D60}" destId="{62E8F40F-79BC-4A28-A268-E11826D33A1F}" srcOrd="1" destOrd="0" presId="urn:microsoft.com/office/officeart/2018/5/layout/IconCircleLabelList"/>
    <dgm:cxn modelId="{37160CCF-B4BC-4E9D-8152-65799C46E1FB}" type="presParOf" srcId="{122E0293-5F46-42AD-BFE7-CD4648C12D60}" destId="{C4E9A0E9-624A-4C8A-8690-6A726E9419E7}" srcOrd="2" destOrd="0" presId="urn:microsoft.com/office/officeart/2018/5/layout/IconCircleLabelList"/>
    <dgm:cxn modelId="{0612DD1C-E914-4A54-A41E-3F11A75F29EB}" type="presParOf" srcId="{C4E9A0E9-624A-4C8A-8690-6A726E9419E7}" destId="{ECECFDE8-CB5C-4D96-8485-C42F17CF6B4E}" srcOrd="0" destOrd="0" presId="urn:microsoft.com/office/officeart/2018/5/layout/IconCircleLabelList"/>
    <dgm:cxn modelId="{6972E16B-D28D-40B1-8D2B-1A6B2C316F8E}" type="presParOf" srcId="{C4E9A0E9-624A-4C8A-8690-6A726E9419E7}" destId="{C5D083FC-961C-4429-9BD1-1C2BD4BDE5FF}" srcOrd="1" destOrd="0" presId="urn:microsoft.com/office/officeart/2018/5/layout/IconCircleLabelList"/>
    <dgm:cxn modelId="{EDA6699B-896D-4FFF-A17B-4AD0A4AAE8AC}" type="presParOf" srcId="{C4E9A0E9-624A-4C8A-8690-6A726E9419E7}" destId="{5B4D7951-758B-488E-871C-9A526E0DCB84}" srcOrd="2" destOrd="0" presId="urn:microsoft.com/office/officeart/2018/5/layout/IconCircleLabelList"/>
    <dgm:cxn modelId="{1B944753-E116-413D-8ADD-E5DB5C23E82C}" type="presParOf" srcId="{C4E9A0E9-624A-4C8A-8690-6A726E9419E7}" destId="{5D4F2103-7A07-4B92-9148-7D6825140C4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E6E1C4-EDA1-426B-96AB-4272FD3ED83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D4CBADE-D880-4955-8A02-6DB8322D8053}">
      <dgm:prSet/>
      <dgm:spPr/>
      <dgm:t>
        <a:bodyPr/>
        <a:lstStyle/>
        <a:p>
          <a:pPr>
            <a:lnSpc>
              <a:spcPct val="100000"/>
            </a:lnSpc>
          </a:pPr>
          <a:r>
            <a:rPr lang="en-US"/>
            <a:t>Describe</a:t>
          </a:r>
        </a:p>
      </dgm:t>
    </dgm:pt>
    <dgm:pt modelId="{42F14547-F30F-4E46-BEB8-26F6B675FB60}" type="parTrans" cxnId="{ED063406-D20F-46BC-B9DB-D10D31A10C01}">
      <dgm:prSet/>
      <dgm:spPr/>
      <dgm:t>
        <a:bodyPr/>
        <a:lstStyle/>
        <a:p>
          <a:endParaRPr lang="en-US"/>
        </a:p>
      </dgm:t>
    </dgm:pt>
    <dgm:pt modelId="{45670835-D190-435E-AA02-358B6CA85674}" type="sibTrans" cxnId="{ED063406-D20F-46BC-B9DB-D10D31A10C01}">
      <dgm:prSet/>
      <dgm:spPr/>
      <dgm:t>
        <a:bodyPr/>
        <a:lstStyle/>
        <a:p>
          <a:endParaRPr lang="en-US"/>
        </a:p>
      </dgm:t>
    </dgm:pt>
    <dgm:pt modelId="{961CE99C-2882-4CA9-AB43-7B6AA9C037F6}">
      <dgm:prSet/>
      <dgm:spPr/>
      <dgm:t>
        <a:bodyPr/>
        <a:lstStyle/>
        <a:p>
          <a:pPr>
            <a:lnSpc>
              <a:spcPct val="100000"/>
            </a:lnSpc>
          </a:pPr>
          <a:r>
            <a:rPr lang="en-US"/>
            <a:t>You can describe the risks and the impacts of debt</a:t>
          </a:r>
        </a:p>
      </dgm:t>
    </dgm:pt>
    <dgm:pt modelId="{96D261E3-8830-4E39-B6F9-1F0D46E13762}" type="parTrans" cxnId="{6957BD21-B8E3-49EB-81C3-D4102C56576B}">
      <dgm:prSet/>
      <dgm:spPr/>
      <dgm:t>
        <a:bodyPr/>
        <a:lstStyle/>
        <a:p>
          <a:endParaRPr lang="en-US"/>
        </a:p>
      </dgm:t>
    </dgm:pt>
    <dgm:pt modelId="{FF11E31D-F3D4-42C0-BBDF-BEBF05E57B8D}" type="sibTrans" cxnId="{6957BD21-B8E3-49EB-81C3-D4102C56576B}">
      <dgm:prSet/>
      <dgm:spPr/>
      <dgm:t>
        <a:bodyPr/>
        <a:lstStyle/>
        <a:p>
          <a:endParaRPr lang="en-US"/>
        </a:p>
      </dgm:t>
    </dgm:pt>
    <dgm:pt modelId="{5DD485CB-7A05-4E6E-969D-55DA83C7688A}">
      <dgm:prSet/>
      <dgm:spPr/>
      <dgm:t>
        <a:bodyPr/>
        <a:lstStyle/>
        <a:p>
          <a:pPr>
            <a:lnSpc>
              <a:spcPct val="100000"/>
            </a:lnSpc>
          </a:pPr>
          <a:r>
            <a:rPr lang="en-US"/>
            <a:t>Identify</a:t>
          </a:r>
        </a:p>
      </dgm:t>
    </dgm:pt>
    <dgm:pt modelId="{C67626FF-D3F3-4245-9684-526D0019E4FF}" type="parTrans" cxnId="{021CBED7-6440-4DCC-A665-B203B6E51FB0}">
      <dgm:prSet/>
      <dgm:spPr/>
      <dgm:t>
        <a:bodyPr/>
        <a:lstStyle/>
        <a:p>
          <a:endParaRPr lang="en-US"/>
        </a:p>
      </dgm:t>
    </dgm:pt>
    <dgm:pt modelId="{91FF723E-1C4F-4508-9FE6-E9F6D0435EAA}" type="sibTrans" cxnId="{021CBED7-6440-4DCC-A665-B203B6E51FB0}">
      <dgm:prSet/>
      <dgm:spPr/>
      <dgm:t>
        <a:bodyPr/>
        <a:lstStyle/>
        <a:p>
          <a:endParaRPr lang="en-US"/>
        </a:p>
      </dgm:t>
    </dgm:pt>
    <dgm:pt modelId="{CD17FC24-A894-4AA7-A44C-7102E4AD78C4}">
      <dgm:prSet/>
      <dgm:spPr/>
      <dgm:t>
        <a:bodyPr/>
        <a:lstStyle/>
        <a:p>
          <a:pPr>
            <a:lnSpc>
              <a:spcPct val="100000"/>
            </a:lnSpc>
          </a:pPr>
          <a:r>
            <a:rPr lang="en-US"/>
            <a:t>You can identify ways to manage your personal finances</a:t>
          </a:r>
        </a:p>
      </dgm:t>
    </dgm:pt>
    <dgm:pt modelId="{03EB2A21-6C1E-4378-A8BD-C0D82BB41F56}" type="parTrans" cxnId="{C22A4210-0F79-4A49-8F68-A1C28F5EA473}">
      <dgm:prSet/>
      <dgm:spPr/>
      <dgm:t>
        <a:bodyPr/>
        <a:lstStyle/>
        <a:p>
          <a:endParaRPr lang="en-US"/>
        </a:p>
      </dgm:t>
    </dgm:pt>
    <dgm:pt modelId="{5CD91505-F6BC-4A0C-8C3B-A1B742F255E6}" type="sibTrans" cxnId="{C22A4210-0F79-4A49-8F68-A1C28F5EA473}">
      <dgm:prSet/>
      <dgm:spPr/>
      <dgm:t>
        <a:bodyPr/>
        <a:lstStyle/>
        <a:p>
          <a:endParaRPr lang="en-US"/>
        </a:p>
      </dgm:t>
    </dgm:pt>
    <dgm:pt modelId="{5658B8B5-6875-43CC-A9CE-4D2A7BE6BD17}">
      <dgm:prSet/>
      <dgm:spPr/>
      <dgm:t>
        <a:bodyPr/>
        <a:lstStyle/>
        <a:p>
          <a:pPr>
            <a:lnSpc>
              <a:spcPct val="100000"/>
            </a:lnSpc>
          </a:pPr>
          <a:r>
            <a:rPr lang="en-US"/>
            <a:t>Explore</a:t>
          </a:r>
        </a:p>
      </dgm:t>
    </dgm:pt>
    <dgm:pt modelId="{614B399B-B90A-437A-9111-79199A65A4D2}" type="parTrans" cxnId="{303711DA-AD89-4DA4-AADE-E39D233F44D9}">
      <dgm:prSet/>
      <dgm:spPr/>
      <dgm:t>
        <a:bodyPr/>
        <a:lstStyle/>
        <a:p>
          <a:endParaRPr lang="en-US"/>
        </a:p>
      </dgm:t>
    </dgm:pt>
    <dgm:pt modelId="{F6435BBD-9052-4005-B358-B2BE1375414C}" type="sibTrans" cxnId="{303711DA-AD89-4DA4-AADE-E39D233F44D9}">
      <dgm:prSet/>
      <dgm:spPr/>
      <dgm:t>
        <a:bodyPr/>
        <a:lstStyle/>
        <a:p>
          <a:endParaRPr lang="en-US"/>
        </a:p>
      </dgm:t>
    </dgm:pt>
    <dgm:pt modelId="{65B1518C-B569-4C1C-A7C0-D21E18D5041D}">
      <dgm:prSet/>
      <dgm:spPr/>
      <dgm:t>
        <a:bodyPr/>
        <a:lstStyle/>
        <a:p>
          <a:pPr>
            <a:lnSpc>
              <a:spcPct val="100000"/>
            </a:lnSpc>
          </a:pPr>
          <a:r>
            <a:rPr lang="en-US"/>
            <a:t>You can explore safeguarding in relation to gambling and at-risk people</a:t>
          </a:r>
        </a:p>
      </dgm:t>
    </dgm:pt>
    <dgm:pt modelId="{3098B1DD-0897-49EC-89EF-5764E1C785EF}" type="parTrans" cxnId="{4BBB0BEA-3128-4C23-AD57-66AD5EE53DE3}">
      <dgm:prSet/>
      <dgm:spPr/>
      <dgm:t>
        <a:bodyPr/>
        <a:lstStyle/>
        <a:p>
          <a:endParaRPr lang="en-US"/>
        </a:p>
      </dgm:t>
    </dgm:pt>
    <dgm:pt modelId="{37F8B186-8D22-488F-8E5D-EDEAF5B6E721}" type="sibTrans" cxnId="{4BBB0BEA-3128-4C23-AD57-66AD5EE53DE3}">
      <dgm:prSet/>
      <dgm:spPr/>
      <dgm:t>
        <a:bodyPr/>
        <a:lstStyle/>
        <a:p>
          <a:endParaRPr lang="en-US"/>
        </a:p>
      </dgm:t>
    </dgm:pt>
    <dgm:pt modelId="{6045F61D-5446-4676-ABDD-BC45C0FF9657}" type="pres">
      <dgm:prSet presAssocID="{2CE6E1C4-EDA1-426B-96AB-4272FD3ED83D}" presName="root" presStyleCnt="0">
        <dgm:presLayoutVars>
          <dgm:dir/>
          <dgm:resizeHandles val="exact"/>
        </dgm:presLayoutVars>
      </dgm:prSet>
      <dgm:spPr/>
    </dgm:pt>
    <dgm:pt modelId="{5551AFA3-B090-4622-8ADE-87F67243EB3C}" type="pres">
      <dgm:prSet presAssocID="{ED4CBADE-D880-4955-8A02-6DB8322D8053}" presName="compNode" presStyleCnt="0"/>
      <dgm:spPr/>
    </dgm:pt>
    <dgm:pt modelId="{D96D7B03-3C99-4942-BE05-9D3C78A352C1}" type="pres">
      <dgm:prSet presAssocID="{ED4CBADE-D880-4955-8A02-6DB8322D8053}" presName="bgRect" presStyleLbl="bgShp" presStyleIdx="0" presStyleCnt="3"/>
      <dgm:spPr/>
    </dgm:pt>
    <dgm:pt modelId="{3B990CB6-ACEF-45F2-8AB1-378F7FEA178F}" type="pres">
      <dgm:prSet presAssocID="{ED4CBADE-D880-4955-8A02-6DB8322D805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DF6B3E4C-364F-445F-830D-260ACB3730C4}" type="pres">
      <dgm:prSet presAssocID="{ED4CBADE-D880-4955-8A02-6DB8322D8053}" presName="spaceRect" presStyleCnt="0"/>
      <dgm:spPr/>
    </dgm:pt>
    <dgm:pt modelId="{71DE3CA1-E544-41E0-8B6D-66063C2AF6D4}" type="pres">
      <dgm:prSet presAssocID="{ED4CBADE-D880-4955-8A02-6DB8322D8053}" presName="parTx" presStyleLbl="revTx" presStyleIdx="0" presStyleCnt="6">
        <dgm:presLayoutVars>
          <dgm:chMax val="0"/>
          <dgm:chPref val="0"/>
        </dgm:presLayoutVars>
      </dgm:prSet>
      <dgm:spPr/>
    </dgm:pt>
    <dgm:pt modelId="{702BDA76-0DD5-40B0-BD31-932598845ACA}" type="pres">
      <dgm:prSet presAssocID="{ED4CBADE-D880-4955-8A02-6DB8322D8053}" presName="desTx" presStyleLbl="revTx" presStyleIdx="1" presStyleCnt="6">
        <dgm:presLayoutVars/>
      </dgm:prSet>
      <dgm:spPr/>
    </dgm:pt>
    <dgm:pt modelId="{1930A2F4-3FAA-451A-A2BE-26E76826F6DB}" type="pres">
      <dgm:prSet presAssocID="{45670835-D190-435E-AA02-358B6CA85674}" presName="sibTrans" presStyleCnt="0"/>
      <dgm:spPr/>
    </dgm:pt>
    <dgm:pt modelId="{B732C133-8E1F-4645-98D5-910A772B1E0B}" type="pres">
      <dgm:prSet presAssocID="{5DD485CB-7A05-4E6E-969D-55DA83C7688A}" presName="compNode" presStyleCnt="0"/>
      <dgm:spPr/>
    </dgm:pt>
    <dgm:pt modelId="{1BECAD23-42ED-4699-BB53-18F52CC7FD21}" type="pres">
      <dgm:prSet presAssocID="{5DD485CB-7A05-4E6E-969D-55DA83C7688A}" presName="bgRect" presStyleLbl="bgShp" presStyleIdx="1" presStyleCnt="3"/>
      <dgm:spPr/>
    </dgm:pt>
    <dgm:pt modelId="{5DE136F5-918E-4D06-8755-1B08E45B88B8}" type="pres">
      <dgm:prSet presAssocID="{5DD485CB-7A05-4E6E-969D-55DA83C7688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iggy Bank"/>
        </a:ext>
      </dgm:extLst>
    </dgm:pt>
    <dgm:pt modelId="{D1A1C2ED-C6AB-47A8-96DB-E17003AD26E0}" type="pres">
      <dgm:prSet presAssocID="{5DD485CB-7A05-4E6E-969D-55DA83C7688A}" presName="spaceRect" presStyleCnt="0"/>
      <dgm:spPr/>
    </dgm:pt>
    <dgm:pt modelId="{E470D266-5971-4463-B5C2-ABDEAD68CC28}" type="pres">
      <dgm:prSet presAssocID="{5DD485CB-7A05-4E6E-969D-55DA83C7688A}" presName="parTx" presStyleLbl="revTx" presStyleIdx="2" presStyleCnt="6">
        <dgm:presLayoutVars>
          <dgm:chMax val="0"/>
          <dgm:chPref val="0"/>
        </dgm:presLayoutVars>
      </dgm:prSet>
      <dgm:spPr/>
    </dgm:pt>
    <dgm:pt modelId="{AAA67824-B7A9-4D6E-919B-50EC5B2C9438}" type="pres">
      <dgm:prSet presAssocID="{5DD485CB-7A05-4E6E-969D-55DA83C7688A}" presName="desTx" presStyleLbl="revTx" presStyleIdx="3" presStyleCnt="6">
        <dgm:presLayoutVars/>
      </dgm:prSet>
      <dgm:spPr/>
    </dgm:pt>
    <dgm:pt modelId="{4DA9C5B9-EE8A-44A4-8A80-A5C81C8D71E7}" type="pres">
      <dgm:prSet presAssocID="{91FF723E-1C4F-4508-9FE6-E9F6D0435EAA}" presName="sibTrans" presStyleCnt="0"/>
      <dgm:spPr/>
    </dgm:pt>
    <dgm:pt modelId="{78F0637C-FD01-4F35-825F-57D193164635}" type="pres">
      <dgm:prSet presAssocID="{5658B8B5-6875-43CC-A9CE-4D2A7BE6BD17}" presName="compNode" presStyleCnt="0"/>
      <dgm:spPr/>
    </dgm:pt>
    <dgm:pt modelId="{72A6A0E3-BDBE-486B-B317-DF36E64DD5E0}" type="pres">
      <dgm:prSet presAssocID="{5658B8B5-6875-43CC-A9CE-4D2A7BE6BD17}" presName="bgRect" presStyleLbl="bgShp" presStyleIdx="2" presStyleCnt="3"/>
      <dgm:spPr/>
    </dgm:pt>
    <dgm:pt modelId="{35110103-F08F-4C8D-ACBE-069733D15488}" type="pres">
      <dgm:prSet presAssocID="{5658B8B5-6875-43CC-A9CE-4D2A7BE6BD1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ce"/>
        </a:ext>
      </dgm:extLst>
    </dgm:pt>
    <dgm:pt modelId="{39D35672-0E1E-4F22-AB5C-EA9C1E702002}" type="pres">
      <dgm:prSet presAssocID="{5658B8B5-6875-43CC-A9CE-4D2A7BE6BD17}" presName="spaceRect" presStyleCnt="0"/>
      <dgm:spPr/>
    </dgm:pt>
    <dgm:pt modelId="{5C13158D-6332-434E-9B85-1662B2DAFC29}" type="pres">
      <dgm:prSet presAssocID="{5658B8B5-6875-43CC-A9CE-4D2A7BE6BD17}" presName="parTx" presStyleLbl="revTx" presStyleIdx="4" presStyleCnt="6">
        <dgm:presLayoutVars>
          <dgm:chMax val="0"/>
          <dgm:chPref val="0"/>
        </dgm:presLayoutVars>
      </dgm:prSet>
      <dgm:spPr/>
    </dgm:pt>
    <dgm:pt modelId="{948D55E8-1CEF-459C-B424-32404300DA8B}" type="pres">
      <dgm:prSet presAssocID="{5658B8B5-6875-43CC-A9CE-4D2A7BE6BD17}" presName="desTx" presStyleLbl="revTx" presStyleIdx="5" presStyleCnt="6">
        <dgm:presLayoutVars/>
      </dgm:prSet>
      <dgm:spPr/>
    </dgm:pt>
  </dgm:ptLst>
  <dgm:cxnLst>
    <dgm:cxn modelId="{ED063406-D20F-46BC-B9DB-D10D31A10C01}" srcId="{2CE6E1C4-EDA1-426B-96AB-4272FD3ED83D}" destId="{ED4CBADE-D880-4955-8A02-6DB8322D8053}" srcOrd="0" destOrd="0" parTransId="{42F14547-F30F-4E46-BEB8-26F6B675FB60}" sibTransId="{45670835-D190-435E-AA02-358B6CA85674}"/>
    <dgm:cxn modelId="{C22A4210-0F79-4A49-8F68-A1C28F5EA473}" srcId="{5DD485CB-7A05-4E6E-969D-55DA83C7688A}" destId="{CD17FC24-A894-4AA7-A44C-7102E4AD78C4}" srcOrd="0" destOrd="0" parTransId="{03EB2A21-6C1E-4378-A8BD-C0D82BB41F56}" sibTransId="{5CD91505-F6BC-4A0C-8C3B-A1B742F255E6}"/>
    <dgm:cxn modelId="{6957BD21-B8E3-49EB-81C3-D4102C56576B}" srcId="{ED4CBADE-D880-4955-8A02-6DB8322D8053}" destId="{961CE99C-2882-4CA9-AB43-7B6AA9C037F6}" srcOrd="0" destOrd="0" parTransId="{96D261E3-8830-4E39-B6F9-1F0D46E13762}" sibTransId="{FF11E31D-F3D4-42C0-BBDF-BEBF05E57B8D}"/>
    <dgm:cxn modelId="{31AA4E32-5C75-4B92-9378-FA3583B68EF8}" type="presOf" srcId="{CD17FC24-A894-4AA7-A44C-7102E4AD78C4}" destId="{AAA67824-B7A9-4D6E-919B-50EC5B2C9438}" srcOrd="0" destOrd="0" presId="urn:microsoft.com/office/officeart/2018/2/layout/IconVerticalSolidList"/>
    <dgm:cxn modelId="{AF889F57-3AC1-44F5-B3E3-B7B48709BD88}" type="presOf" srcId="{2CE6E1C4-EDA1-426B-96AB-4272FD3ED83D}" destId="{6045F61D-5446-4676-ABDD-BC45C0FF9657}" srcOrd="0" destOrd="0" presId="urn:microsoft.com/office/officeart/2018/2/layout/IconVerticalSolidList"/>
    <dgm:cxn modelId="{30EC2C8F-60CA-486D-8A70-81E262A9FED5}" type="presOf" srcId="{5658B8B5-6875-43CC-A9CE-4D2A7BE6BD17}" destId="{5C13158D-6332-434E-9B85-1662B2DAFC29}" srcOrd="0" destOrd="0" presId="urn:microsoft.com/office/officeart/2018/2/layout/IconVerticalSolidList"/>
    <dgm:cxn modelId="{74F2A0A6-1F03-49F7-A478-86C2CA68285E}" type="presOf" srcId="{ED4CBADE-D880-4955-8A02-6DB8322D8053}" destId="{71DE3CA1-E544-41E0-8B6D-66063C2AF6D4}" srcOrd="0" destOrd="0" presId="urn:microsoft.com/office/officeart/2018/2/layout/IconVerticalSolidList"/>
    <dgm:cxn modelId="{6E84C2C3-5667-42EA-B790-903499B7019B}" type="presOf" srcId="{65B1518C-B569-4C1C-A7C0-D21E18D5041D}" destId="{948D55E8-1CEF-459C-B424-32404300DA8B}" srcOrd="0" destOrd="0" presId="urn:microsoft.com/office/officeart/2018/2/layout/IconVerticalSolidList"/>
    <dgm:cxn modelId="{C5D155CB-6631-429C-BE1F-EDF40F2EADE7}" type="presOf" srcId="{5DD485CB-7A05-4E6E-969D-55DA83C7688A}" destId="{E470D266-5971-4463-B5C2-ABDEAD68CC28}" srcOrd="0" destOrd="0" presId="urn:microsoft.com/office/officeart/2018/2/layout/IconVerticalSolidList"/>
    <dgm:cxn modelId="{021CBED7-6440-4DCC-A665-B203B6E51FB0}" srcId="{2CE6E1C4-EDA1-426B-96AB-4272FD3ED83D}" destId="{5DD485CB-7A05-4E6E-969D-55DA83C7688A}" srcOrd="1" destOrd="0" parTransId="{C67626FF-D3F3-4245-9684-526D0019E4FF}" sibTransId="{91FF723E-1C4F-4508-9FE6-E9F6D0435EAA}"/>
    <dgm:cxn modelId="{303711DA-AD89-4DA4-AADE-E39D233F44D9}" srcId="{2CE6E1C4-EDA1-426B-96AB-4272FD3ED83D}" destId="{5658B8B5-6875-43CC-A9CE-4D2A7BE6BD17}" srcOrd="2" destOrd="0" parTransId="{614B399B-B90A-437A-9111-79199A65A4D2}" sibTransId="{F6435BBD-9052-4005-B358-B2BE1375414C}"/>
    <dgm:cxn modelId="{4BBB0BEA-3128-4C23-AD57-66AD5EE53DE3}" srcId="{5658B8B5-6875-43CC-A9CE-4D2A7BE6BD17}" destId="{65B1518C-B569-4C1C-A7C0-D21E18D5041D}" srcOrd="0" destOrd="0" parTransId="{3098B1DD-0897-49EC-89EF-5764E1C785EF}" sibTransId="{37F8B186-8D22-488F-8E5D-EDEAF5B6E721}"/>
    <dgm:cxn modelId="{8DC54BF2-3392-475A-9659-F92345D8B059}" type="presOf" srcId="{961CE99C-2882-4CA9-AB43-7B6AA9C037F6}" destId="{702BDA76-0DD5-40B0-BD31-932598845ACA}" srcOrd="0" destOrd="0" presId="urn:microsoft.com/office/officeart/2018/2/layout/IconVerticalSolidList"/>
    <dgm:cxn modelId="{F547177C-2519-428B-A2E1-402A329FA000}" type="presParOf" srcId="{6045F61D-5446-4676-ABDD-BC45C0FF9657}" destId="{5551AFA3-B090-4622-8ADE-87F67243EB3C}" srcOrd="0" destOrd="0" presId="urn:microsoft.com/office/officeart/2018/2/layout/IconVerticalSolidList"/>
    <dgm:cxn modelId="{B9281B07-3EB9-4911-9B18-67C5F354EB14}" type="presParOf" srcId="{5551AFA3-B090-4622-8ADE-87F67243EB3C}" destId="{D96D7B03-3C99-4942-BE05-9D3C78A352C1}" srcOrd="0" destOrd="0" presId="urn:microsoft.com/office/officeart/2018/2/layout/IconVerticalSolidList"/>
    <dgm:cxn modelId="{B2C19085-07FE-41BC-9E23-CB448787D3B2}" type="presParOf" srcId="{5551AFA3-B090-4622-8ADE-87F67243EB3C}" destId="{3B990CB6-ACEF-45F2-8AB1-378F7FEA178F}" srcOrd="1" destOrd="0" presId="urn:microsoft.com/office/officeart/2018/2/layout/IconVerticalSolidList"/>
    <dgm:cxn modelId="{5172A3F4-F21E-4318-B459-B9C59B4C7603}" type="presParOf" srcId="{5551AFA3-B090-4622-8ADE-87F67243EB3C}" destId="{DF6B3E4C-364F-445F-830D-260ACB3730C4}" srcOrd="2" destOrd="0" presId="urn:microsoft.com/office/officeart/2018/2/layout/IconVerticalSolidList"/>
    <dgm:cxn modelId="{C74C536E-2EE1-4A41-830B-5A9B09BC1561}" type="presParOf" srcId="{5551AFA3-B090-4622-8ADE-87F67243EB3C}" destId="{71DE3CA1-E544-41E0-8B6D-66063C2AF6D4}" srcOrd="3" destOrd="0" presId="urn:microsoft.com/office/officeart/2018/2/layout/IconVerticalSolidList"/>
    <dgm:cxn modelId="{DA9C60A0-7115-4525-8144-458CD3EE5C85}" type="presParOf" srcId="{5551AFA3-B090-4622-8ADE-87F67243EB3C}" destId="{702BDA76-0DD5-40B0-BD31-932598845ACA}" srcOrd="4" destOrd="0" presId="urn:microsoft.com/office/officeart/2018/2/layout/IconVerticalSolidList"/>
    <dgm:cxn modelId="{102D83E0-FDD2-49A7-A20B-26CE9BD6CCE4}" type="presParOf" srcId="{6045F61D-5446-4676-ABDD-BC45C0FF9657}" destId="{1930A2F4-3FAA-451A-A2BE-26E76826F6DB}" srcOrd="1" destOrd="0" presId="urn:microsoft.com/office/officeart/2018/2/layout/IconVerticalSolidList"/>
    <dgm:cxn modelId="{B88E91AD-957C-4E62-A8EB-BB64819E3E13}" type="presParOf" srcId="{6045F61D-5446-4676-ABDD-BC45C0FF9657}" destId="{B732C133-8E1F-4645-98D5-910A772B1E0B}" srcOrd="2" destOrd="0" presId="urn:microsoft.com/office/officeart/2018/2/layout/IconVerticalSolidList"/>
    <dgm:cxn modelId="{3DFBBE56-9FB6-42B6-954C-F8840482BA1D}" type="presParOf" srcId="{B732C133-8E1F-4645-98D5-910A772B1E0B}" destId="{1BECAD23-42ED-4699-BB53-18F52CC7FD21}" srcOrd="0" destOrd="0" presId="urn:microsoft.com/office/officeart/2018/2/layout/IconVerticalSolidList"/>
    <dgm:cxn modelId="{35853F45-4B93-4DEE-82D9-E24E56177055}" type="presParOf" srcId="{B732C133-8E1F-4645-98D5-910A772B1E0B}" destId="{5DE136F5-918E-4D06-8755-1B08E45B88B8}" srcOrd="1" destOrd="0" presId="urn:microsoft.com/office/officeart/2018/2/layout/IconVerticalSolidList"/>
    <dgm:cxn modelId="{C67E0700-4F53-4870-A948-9E99CFEB93DF}" type="presParOf" srcId="{B732C133-8E1F-4645-98D5-910A772B1E0B}" destId="{D1A1C2ED-C6AB-47A8-96DB-E17003AD26E0}" srcOrd="2" destOrd="0" presId="urn:microsoft.com/office/officeart/2018/2/layout/IconVerticalSolidList"/>
    <dgm:cxn modelId="{2CBA3911-CEF7-48C2-B744-103926FFF703}" type="presParOf" srcId="{B732C133-8E1F-4645-98D5-910A772B1E0B}" destId="{E470D266-5971-4463-B5C2-ABDEAD68CC28}" srcOrd="3" destOrd="0" presId="urn:microsoft.com/office/officeart/2018/2/layout/IconVerticalSolidList"/>
    <dgm:cxn modelId="{DDDF119D-BCF5-4E26-AC5F-3AB2E0220A12}" type="presParOf" srcId="{B732C133-8E1F-4645-98D5-910A772B1E0B}" destId="{AAA67824-B7A9-4D6E-919B-50EC5B2C9438}" srcOrd="4" destOrd="0" presId="urn:microsoft.com/office/officeart/2018/2/layout/IconVerticalSolidList"/>
    <dgm:cxn modelId="{A00FEA6A-2534-4365-92FC-31D54B2EFF16}" type="presParOf" srcId="{6045F61D-5446-4676-ABDD-BC45C0FF9657}" destId="{4DA9C5B9-EE8A-44A4-8A80-A5C81C8D71E7}" srcOrd="3" destOrd="0" presId="urn:microsoft.com/office/officeart/2018/2/layout/IconVerticalSolidList"/>
    <dgm:cxn modelId="{A50B9CE8-F651-46D9-AFD5-4B92F7870EE5}" type="presParOf" srcId="{6045F61D-5446-4676-ABDD-BC45C0FF9657}" destId="{78F0637C-FD01-4F35-825F-57D193164635}" srcOrd="4" destOrd="0" presId="urn:microsoft.com/office/officeart/2018/2/layout/IconVerticalSolidList"/>
    <dgm:cxn modelId="{D7CB7D7D-EAD6-48BD-B057-EE81367F681F}" type="presParOf" srcId="{78F0637C-FD01-4F35-825F-57D193164635}" destId="{72A6A0E3-BDBE-486B-B317-DF36E64DD5E0}" srcOrd="0" destOrd="0" presId="urn:microsoft.com/office/officeart/2018/2/layout/IconVerticalSolidList"/>
    <dgm:cxn modelId="{BDB2FB14-421B-4919-B13D-FBF719B28260}" type="presParOf" srcId="{78F0637C-FD01-4F35-825F-57D193164635}" destId="{35110103-F08F-4C8D-ACBE-069733D15488}" srcOrd="1" destOrd="0" presId="urn:microsoft.com/office/officeart/2018/2/layout/IconVerticalSolidList"/>
    <dgm:cxn modelId="{C55D06D7-C559-483B-89CC-106F28579D7D}" type="presParOf" srcId="{78F0637C-FD01-4F35-825F-57D193164635}" destId="{39D35672-0E1E-4F22-AB5C-EA9C1E702002}" srcOrd="2" destOrd="0" presId="urn:microsoft.com/office/officeart/2018/2/layout/IconVerticalSolidList"/>
    <dgm:cxn modelId="{D7D6F848-4363-43C7-9B6B-EE61D00B387E}" type="presParOf" srcId="{78F0637C-FD01-4F35-825F-57D193164635}" destId="{5C13158D-6332-434E-9B85-1662B2DAFC29}" srcOrd="3" destOrd="0" presId="urn:microsoft.com/office/officeart/2018/2/layout/IconVerticalSolidList"/>
    <dgm:cxn modelId="{64C44BAB-2F72-4FC3-A0C5-04A59FBFCA73}" type="presParOf" srcId="{78F0637C-FD01-4F35-825F-57D193164635}" destId="{948D55E8-1CEF-459C-B424-32404300DA8B}"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D8BB99-4D6D-4882-B4E6-49F175F981B7}"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00CAB196-B79F-4986-9CF4-A5FB0DABBECF}">
      <dgm:prSet/>
      <dgm:spPr/>
      <dgm:t>
        <a:bodyPr/>
        <a:lstStyle/>
        <a:p>
          <a:r>
            <a:rPr lang="en-GB" dirty="0"/>
            <a:t>You can differentiate between healthy and harmful relationships with gaming/gambling</a:t>
          </a:r>
          <a:endParaRPr lang="en-US" dirty="0"/>
        </a:p>
      </dgm:t>
    </dgm:pt>
    <dgm:pt modelId="{F7B48070-AB2E-481C-9B9C-BE2E22E91DA0}" type="parTrans" cxnId="{EE4F708F-6642-4204-AAC1-B0F2B3F14681}">
      <dgm:prSet/>
      <dgm:spPr/>
      <dgm:t>
        <a:bodyPr/>
        <a:lstStyle/>
        <a:p>
          <a:endParaRPr lang="en-US"/>
        </a:p>
      </dgm:t>
    </dgm:pt>
    <dgm:pt modelId="{501E0278-B90D-4E05-9358-2A720F790D3F}" type="sibTrans" cxnId="{EE4F708F-6642-4204-AAC1-B0F2B3F14681}">
      <dgm:prSet phldrT="1" phldr="0"/>
      <dgm:spPr/>
      <dgm:t>
        <a:bodyPr/>
        <a:lstStyle/>
        <a:p>
          <a:r>
            <a:rPr lang="en-US"/>
            <a:t>1</a:t>
          </a:r>
        </a:p>
      </dgm:t>
    </dgm:pt>
    <dgm:pt modelId="{D06B4A3A-3B58-463F-AE8C-A63B7B680109}">
      <dgm:prSet/>
      <dgm:spPr/>
      <dgm:t>
        <a:bodyPr/>
        <a:lstStyle/>
        <a:p>
          <a:r>
            <a:rPr lang="en-GB"/>
            <a:t>You can empathise with someone experiencing gaming/gambling related harm</a:t>
          </a:r>
          <a:endParaRPr lang="en-US"/>
        </a:p>
      </dgm:t>
    </dgm:pt>
    <dgm:pt modelId="{B9F0048D-642F-4898-96F6-83DA3CC61723}" type="parTrans" cxnId="{177A4F78-5195-4202-9ABF-C06FCCBF63C5}">
      <dgm:prSet/>
      <dgm:spPr/>
      <dgm:t>
        <a:bodyPr/>
        <a:lstStyle/>
        <a:p>
          <a:endParaRPr lang="en-US"/>
        </a:p>
      </dgm:t>
    </dgm:pt>
    <dgm:pt modelId="{C91E2740-543E-46F4-B510-88F0D36FF74F}" type="sibTrans" cxnId="{177A4F78-5195-4202-9ABF-C06FCCBF63C5}">
      <dgm:prSet phldrT="2" phldr="0"/>
      <dgm:spPr/>
      <dgm:t>
        <a:bodyPr/>
        <a:lstStyle/>
        <a:p>
          <a:r>
            <a:rPr lang="en-US"/>
            <a:t>2</a:t>
          </a:r>
        </a:p>
      </dgm:t>
    </dgm:pt>
    <dgm:pt modelId="{DD726226-AE8A-4962-8B02-DCACE48D3717}">
      <dgm:prSet/>
      <dgm:spPr/>
      <dgm:t>
        <a:bodyPr/>
        <a:lstStyle/>
        <a:p>
          <a:r>
            <a:rPr lang="en-GB"/>
            <a:t>You can identify a range of strategies for maintain positive mental health</a:t>
          </a:r>
          <a:endParaRPr lang="en-US"/>
        </a:p>
      </dgm:t>
    </dgm:pt>
    <dgm:pt modelId="{ADE6B4AB-4494-445A-AB0D-B350D2AB1241}" type="parTrans" cxnId="{123DEDC2-A1C4-496C-9A24-FE4422B6896E}">
      <dgm:prSet/>
      <dgm:spPr/>
      <dgm:t>
        <a:bodyPr/>
        <a:lstStyle/>
        <a:p>
          <a:endParaRPr lang="en-US"/>
        </a:p>
      </dgm:t>
    </dgm:pt>
    <dgm:pt modelId="{46C94A84-1608-4CE6-94C2-BA4E0D8CC803}" type="sibTrans" cxnId="{123DEDC2-A1C4-496C-9A24-FE4422B6896E}">
      <dgm:prSet phldrT="3" phldr="0"/>
      <dgm:spPr/>
      <dgm:t>
        <a:bodyPr/>
        <a:lstStyle/>
        <a:p>
          <a:r>
            <a:rPr lang="en-US"/>
            <a:t>3</a:t>
          </a:r>
        </a:p>
      </dgm:t>
    </dgm:pt>
    <dgm:pt modelId="{35366018-DC04-48C7-8E67-7FC44AF2C9F8}" type="pres">
      <dgm:prSet presAssocID="{0AD8BB99-4D6D-4882-B4E6-49F175F981B7}" presName="Name0" presStyleCnt="0">
        <dgm:presLayoutVars>
          <dgm:animLvl val="lvl"/>
          <dgm:resizeHandles val="exact"/>
        </dgm:presLayoutVars>
      </dgm:prSet>
      <dgm:spPr/>
    </dgm:pt>
    <dgm:pt modelId="{286B2929-EF37-4C61-BA48-77DFF919E514}" type="pres">
      <dgm:prSet presAssocID="{00CAB196-B79F-4986-9CF4-A5FB0DABBECF}" presName="compositeNode" presStyleCnt="0">
        <dgm:presLayoutVars>
          <dgm:bulletEnabled val="1"/>
        </dgm:presLayoutVars>
      </dgm:prSet>
      <dgm:spPr/>
    </dgm:pt>
    <dgm:pt modelId="{248074DC-6FF2-4A0B-8663-24E0B6BFCCD2}" type="pres">
      <dgm:prSet presAssocID="{00CAB196-B79F-4986-9CF4-A5FB0DABBECF}" presName="bgRect" presStyleLbl="bgAccFollowNode1" presStyleIdx="0" presStyleCnt="3"/>
      <dgm:spPr/>
    </dgm:pt>
    <dgm:pt modelId="{AEEDC077-5DA2-4785-91F0-30A995A524BD}" type="pres">
      <dgm:prSet presAssocID="{501E0278-B90D-4E05-9358-2A720F790D3F}" presName="sibTransNodeCircle" presStyleLbl="alignNode1" presStyleIdx="0" presStyleCnt="6">
        <dgm:presLayoutVars>
          <dgm:chMax val="0"/>
          <dgm:bulletEnabled/>
        </dgm:presLayoutVars>
      </dgm:prSet>
      <dgm:spPr/>
    </dgm:pt>
    <dgm:pt modelId="{09551A20-6EE3-4915-A9CF-DDEB14826624}" type="pres">
      <dgm:prSet presAssocID="{00CAB196-B79F-4986-9CF4-A5FB0DABBECF}" presName="bottomLine" presStyleLbl="alignNode1" presStyleIdx="1" presStyleCnt="6">
        <dgm:presLayoutVars/>
      </dgm:prSet>
      <dgm:spPr/>
    </dgm:pt>
    <dgm:pt modelId="{AB66F96A-5DF3-4CCF-883D-645375DF361E}" type="pres">
      <dgm:prSet presAssocID="{00CAB196-B79F-4986-9CF4-A5FB0DABBECF}" presName="nodeText" presStyleLbl="bgAccFollowNode1" presStyleIdx="0" presStyleCnt="3">
        <dgm:presLayoutVars>
          <dgm:bulletEnabled val="1"/>
        </dgm:presLayoutVars>
      </dgm:prSet>
      <dgm:spPr/>
    </dgm:pt>
    <dgm:pt modelId="{767CBE56-F4B0-48F8-AD6C-FB3E0484DF56}" type="pres">
      <dgm:prSet presAssocID="{501E0278-B90D-4E05-9358-2A720F790D3F}" presName="sibTrans" presStyleCnt="0"/>
      <dgm:spPr/>
    </dgm:pt>
    <dgm:pt modelId="{F5E7F860-FCB6-4BA0-890A-5CF4A2BCC334}" type="pres">
      <dgm:prSet presAssocID="{D06B4A3A-3B58-463F-AE8C-A63B7B680109}" presName="compositeNode" presStyleCnt="0">
        <dgm:presLayoutVars>
          <dgm:bulletEnabled val="1"/>
        </dgm:presLayoutVars>
      </dgm:prSet>
      <dgm:spPr/>
    </dgm:pt>
    <dgm:pt modelId="{5CF0F261-CF40-416C-9F63-78B9257D3EAD}" type="pres">
      <dgm:prSet presAssocID="{D06B4A3A-3B58-463F-AE8C-A63B7B680109}" presName="bgRect" presStyleLbl="bgAccFollowNode1" presStyleIdx="1" presStyleCnt="3"/>
      <dgm:spPr/>
    </dgm:pt>
    <dgm:pt modelId="{37F29A1E-1999-4425-AD05-ED774EB158DE}" type="pres">
      <dgm:prSet presAssocID="{C91E2740-543E-46F4-B510-88F0D36FF74F}" presName="sibTransNodeCircle" presStyleLbl="alignNode1" presStyleIdx="2" presStyleCnt="6">
        <dgm:presLayoutVars>
          <dgm:chMax val="0"/>
          <dgm:bulletEnabled/>
        </dgm:presLayoutVars>
      </dgm:prSet>
      <dgm:spPr/>
    </dgm:pt>
    <dgm:pt modelId="{F10AD3F8-2EDB-44BC-A478-9D6AB719662A}" type="pres">
      <dgm:prSet presAssocID="{D06B4A3A-3B58-463F-AE8C-A63B7B680109}" presName="bottomLine" presStyleLbl="alignNode1" presStyleIdx="3" presStyleCnt="6">
        <dgm:presLayoutVars/>
      </dgm:prSet>
      <dgm:spPr/>
    </dgm:pt>
    <dgm:pt modelId="{E884D447-921C-46AC-ABA7-67DA792E4BFE}" type="pres">
      <dgm:prSet presAssocID="{D06B4A3A-3B58-463F-AE8C-A63B7B680109}" presName="nodeText" presStyleLbl="bgAccFollowNode1" presStyleIdx="1" presStyleCnt="3">
        <dgm:presLayoutVars>
          <dgm:bulletEnabled val="1"/>
        </dgm:presLayoutVars>
      </dgm:prSet>
      <dgm:spPr/>
    </dgm:pt>
    <dgm:pt modelId="{26A3E08D-7894-45AA-9FF2-35F67660550E}" type="pres">
      <dgm:prSet presAssocID="{C91E2740-543E-46F4-B510-88F0D36FF74F}" presName="sibTrans" presStyleCnt="0"/>
      <dgm:spPr/>
    </dgm:pt>
    <dgm:pt modelId="{B66A7208-1F55-41AF-B573-7E934099AC7B}" type="pres">
      <dgm:prSet presAssocID="{DD726226-AE8A-4962-8B02-DCACE48D3717}" presName="compositeNode" presStyleCnt="0">
        <dgm:presLayoutVars>
          <dgm:bulletEnabled val="1"/>
        </dgm:presLayoutVars>
      </dgm:prSet>
      <dgm:spPr/>
    </dgm:pt>
    <dgm:pt modelId="{3F99AB18-B3E9-4E78-A653-C5BC5CC5A968}" type="pres">
      <dgm:prSet presAssocID="{DD726226-AE8A-4962-8B02-DCACE48D3717}" presName="bgRect" presStyleLbl="bgAccFollowNode1" presStyleIdx="2" presStyleCnt="3"/>
      <dgm:spPr/>
    </dgm:pt>
    <dgm:pt modelId="{5DA83641-3032-4941-8007-C5E222244254}" type="pres">
      <dgm:prSet presAssocID="{46C94A84-1608-4CE6-94C2-BA4E0D8CC803}" presName="sibTransNodeCircle" presStyleLbl="alignNode1" presStyleIdx="4" presStyleCnt="6">
        <dgm:presLayoutVars>
          <dgm:chMax val="0"/>
          <dgm:bulletEnabled/>
        </dgm:presLayoutVars>
      </dgm:prSet>
      <dgm:spPr/>
    </dgm:pt>
    <dgm:pt modelId="{745FDE75-ACD1-498A-8A37-4E05C0216DDB}" type="pres">
      <dgm:prSet presAssocID="{DD726226-AE8A-4962-8B02-DCACE48D3717}" presName="bottomLine" presStyleLbl="alignNode1" presStyleIdx="5" presStyleCnt="6">
        <dgm:presLayoutVars/>
      </dgm:prSet>
      <dgm:spPr/>
    </dgm:pt>
    <dgm:pt modelId="{1A80C489-FB75-40C8-875B-227CEC4217C9}" type="pres">
      <dgm:prSet presAssocID="{DD726226-AE8A-4962-8B02-DCACE48D3717}" presName="nodeText" presStyleLbl="bgAccFollowNode1" presStyleIdx="2" presStyleCnt="3">
        <dgm:presLayoutVars>
          <dgm:bulletEnabled val="1"/>
        </dgm:presLayoutVars>
      </dgm:prSet>
      <dgm:spPr/>
    </dgm:pt>
  </dgm:ptLst>
  <dgm:cxnLst>
    <dgm:cxn modelId="{A5ACE407-2D12-493F-B7C2-072581E91F63}" type="presOf" srcId="{0AD8BB99-4D6D-4882-B4E6-49F175F981B7}" destId="{35366018-DC04-48C7-8E67-7FC44AF2C9F8}" srcOrd="0" destOrd="0" presId="urn:microsoft.com/office/officeart/2016/7/layout/BasicLinearProcessNumbered"/>
    <dgm:cxn modelId="{08654118-4956-4E5F-A3C8-0B9F56CB865E}" type="presOf" srcId="{46C94A84-1608-4CE6-94C2-BA4E0D8CC803}" destId="{5DA83641-3032-4941-8007-C5E222244254}" srcOrd="0" destOrd="0" presId="urn:microsoft.com/office/officeart/2016/7/layout/BasicLinearProcessNumbered"/>
    <dgm:cxn modelId="{74438D23-BA24-4CAC-A386-B68E0947D934}" type="presOf" srcId="{D06B4A3A-3B58-463F-AE8C-A63B7B680109}" destId="{E884D447-921C-46AC-ABA7-67DA792E4BFE}" srcOrd="1" destOrd="0" presId="urn:microsoft.com/office/officeart/2016/7/layout/BasicLinearProcessNumbered"/>
    <dgm:cxn modelId="{3BB1F52E-57DB-45A0-8D38-F5D68B84368D}" type="presOf" srcId="{DD726226-AE8A-4962-8B02-DCACE48D3717}" destId="{1A80C489-FB75-40C8-875B-227CEC4217C9}" srcOrd="1" destOrd="0" presId="urn:microsoft.com/office/officeart/2016/7/layout/BasicLinearProcessNumbered"/>
    <dgm:cxn modelId="{C8B33166-3311-4BB1-A164-6D3383788F23}" type="presOf" srcId="{DD726226-AE8A-4962-8B02-DCACE48D3717}" destId="{3F99AB18-B3E9-4E78-A653-C5BC5CC5A968}" srcOrd="0" destOrd="0" presId="urn:microsoft.com/office/officeart/2016/7/layout/BasicLinearProcessNumbered"/>
    <dgm:cxn modelId="{13C07551-EAF7-4DFC-836C-51C3F1732E80}" type="presOf" srcId="{00CAB196-B79F-4986-9CF4-A5FB0DABBECF}" destId="{248074DC-6FF2-4A0B-8663-24E0B6BFCCD2}" srcOrd="0" destOrd="0" presId="urn:microsoft.com/office/officeart/2016/7/layout/BasicLinearProcessNumbered"/>
    <dgm:cxn modelId="{177A4F78-5195-4202-9ABF-C06FCCBF63C5}" srcId="{0AD8BB99-4D6D-4882-B4E6-49F175F981B7}" destId="{D06B4A3A-3B58-463F-AE8C-A63B7B680109}" srcOrd="1" destOrd="0" parTransId="{B9F0048D-642F-4898-96F6-83DA3CC61723}" sibTransId="{C91E2740-543E-46F4-B510-88F0D36FF74F}"/>
    <dgm:cxn modelId="{EE4F708F-6642-4204-AAC1-B0F2B3F14681}" srcId="{0AD8BB99-4D6D-4882-B4E6-49F175F981B7}" destId="{00CAB196-B79F-4986-9CF4-A5FB0DABBECF}" srcOrd="0" destOrd="0" parTransId="{F7B48070-AB2E-481C-9B9C-BE2E22E91DA0}" sibTransId="{501E0278-B90D-4E05-9358-2A720F790D3F}"/>
    <dgm:cxn modelId="{1FE88697-9520-407B-AD23-A66B1DCE6BA8}" type="presOf" srcId="{501E0278-B90D-4E05-9358-2A720F790D3F}" destId="{AEEDC077-5DA2-4785-91F0-30A995A524BD}" srcOrd="0" destOrd="0" presId="urn:microsoft.com/office/officeart/2016/7/layout/BasicLinearProcessNumbered"/>
    <dgm:cxn modelId="{B8787DB0-7E6F-4606-B9E0-95491DB4347D}" type="presOf" srcId="{00CAB196-B79F-4986-9CF4-A5FB0DABBECF}" destId="{AB66F96A-5DF3-4CCF-883D-645375DF361E}" srcOrd="1" destOrd="0" presId="urn:microsoft.com/office/officeart/2016/7/layout/BasicLinearProcessNumbered"/>
    <dgm:cxn modelId="{E90E26B8-CA67-4D3D-85D7-0229BD22AF01}" type="presOf" srcId="{C91E2740-543E-46F4-B510-88F0D36FF74F}" destId="{37F29A1E-1999-4425-AD05-ED774EB158DE}" srcOrd="0" destOrd="0" presId="urn:microsoft.com/office/officeart/2016/7/layout/BasicLinearProcessNumbered"/>
    <dgm:cxn modelId="{123DEDC2-A1C4-496C-9A24-FE4422B6896E}" srcId="{0AD8BB99-4D6D-4882-B4E6-49F175F981B7}" destId="{DD726226-AE8A-4962-8B02-DCACE48D3717}" srcOrd="2" destOrd="0" parTransId="{ADE6B4AB-4494-445A-AB0D-B350D2AB1241}" sibTransId="{46C94A84-1608-4CE6-94C2-BA4E0D8CC803}"/>
    <dgm:cxn modelId="{98931BC3-2B94-4E85-9457-EEE15F9568C4}" type="presOf" srcId="{D06B4A3A-3B58-463F-AE8C-A63B7B680109}" destId="{5CF0F261-CF40-416C-9F63-78B9257D3EAD}" srcOrd="0" destOrd="0" presId="urn:microsoft.com/office/officeart/2016/7/layout/BasicLinearProcessNumbered"/>
    <dgm:cxn modelId="{F168EE9C-91F3-4755-9BED-080F55B8CC4F}" type="presParOf" srcId="{35366018-DC04-48C7-8E67-7FC44AF2C9F8}" destId="{286B2929-EF37-4C61-BA48-77DFF919E514}" srcOrd="0" destOrd="0" presId="urn:microsoft.com/office/officeart/2016/7/layout/BasicLinearProcessNumbered"/>
    <dgm:cxn modelId="{6F5B23B1-45B1-4810-88B9-E74753477028}" type="presParOf" srcId="{286B2929-EF37-4C61-BA48-77DFF919E514}" destId="{248074DC-6FF2-4A0B-8663-24E0B6BFCCD2}" srcOrd="0" destOrd="0" presId="urn:microsoft.com/office/officeart/2016/7/layout/BasicLinearProcessNumbered"/>
    <dgm:cxn modelId="{C88B1D33-3C31-438A-8014-D5A9420A1636}" type="presParOf" srcId="{286B2929-EF37-4C61-BA48-77DFF919E514}" destId="{AEEDC077-5DA2-4785-91F0-30A995A524BD}" srcOrd="1" destOrd="0" presId="urn:microsoft.com/office/officeart/2016/7/layout/BasicLinearProcessNumbered"/>
    <dgm:cxn modelId="{DD9398A1-F02D-46D3-80FF-77E87960532B}" type="presParOf" srcId="{286B2929-EF37-4C61-BA48-77DFF919E514}" destId="{09551A20-6EE3-4915-A9CF-DDEB14826624}" srcOrd="2" destOrd="0" presId="urn:microsoft.com/office/officeart/2016/7/layout/BasicLinearProcessNumbered"/>
    <dgm:cxn modelId="{537CBB7D-7A07-436D-9E7B-8D576B25E262}" type="presParOf" srcId="{286B2929-EF37-4C61-BA48-77DFF919E514}" destId="{AB66F96A-5DF3-4CCF-883D-645375DF361E}" srcOrd="3" destOrd="0" presId="urn:microsoft.com/office/officeart/2016/7/layout/BasicLinearProcessNumbered"/>
    <dgm:cxn modelId="{84504BF1-20EB-40BD-AC4B-79FFCA306C3E}" type="presParOf" srcId="{35366018-DC04-48C7-8E67-7FC44AF2C9F8}" destId="{767CBE56-F4B0-48F8-AD6C-FB3E0484DF56}" srcOrd="1" destOrd="0" presId="urn:microsoft.com/office/officeart/2016/7/layout/BasicLinearProcessNumbered"/>
    <dgm:cxn modelId="{35FF49CA-0F0C-4913-A077-67F2E632667C}" type="presParOf" srcId="{35366018-DC04-48C7-8E67-7FC44AF2C9F8}" destId="{F5E7F860-FCB6-4BA0-890A-5CF4A2BCC334}" srcOrd="2" destOrd="0" presId="urn:microsoft.com/office/officeart/2016/7/layout/BasicLinearProcessNumbered"/>
    <dgm:cxn modelId="{D4F7B156-4957-4B36-9626-91A42F347274}" type="presParOf" srcId="{F5E7F860-FCB6-4BA0-890A-5CF4A2BCC334}" destId="{5CF0F261-CF40-416C-9F63-78B9257D3EAD}" srcOrd="0" destOrd="0" presId="urn:microsoft.com/office/officeart/2016/7/layout/BasicLinearProcessNumbered"/>
    <dgm:cxn modelId="{1C4C29BD-E8F8-41B7-AB18-A2B7B484DF58}" type="presParOf" srcId="{F5E7F860-FCB6-4BA0-890A-5CF4A2BCC334}" destId="{37F29A1E-1999-4425-AD05-ED774EB158DE}" srcOrd="1" destOrd="0" presId="urn:microsoft.com/office/officeart/2016/7/layout/BasicLinearProcessNumbered"/>
    <dgm:cxn modelId="{FB43C5CB-1240-4E36-99A9-C6087F6EC643}" type="presParOf" srcId="{F5E7F860-FCB6-4BA0-890A-5CF4A2BCC334}" destId="{F10AD3F8-2EDB-44BC-A478-9D6AB719662A}" srcOrd="2" destOrd="0" presId="urn:microsoft.com/office/officeart/2016/7/layout/BasicLinearProcessNumbered"/>
    <dgm:cxn modelId="{CF3CFD48-5983-4C46-A9B6-E2506EAFF73D}" type="presParOf" srcId="{F5E7F860-FCB6-4BA0-890A-5CF4A2BCC334}" destId="{E884D447-921C-46AC-ABA7-67DA792E4BFE}" srcOrd="3" destOrd="0" presId="urn:microsoft.com/office/officeart/2016/7/layout/BasicLinearProcessNumbered"/>
    <dgm:cxn modelId="{3823E8FC-ECEC-4489-B4F8-B084D5F0AEA9}" type="presParOf" srcId="{35366018-DC04-48C7-8E67-7FC44AF2C9F8}" destId="{26A3E08D-7894-45AA-9FF2-35F67660550E}" srcOrd="3" destOrd="0" presId="urn:microsoft.com/office/officeart/2016/7/layout/BasicLinearProcessNumbered"/>
    <dgm:cxn modelId="{63D4DB67-2EA3-4DCE-8DAD-E299C621EA85}" type="presParOf" srcId="{35366018-DC04-48C7-8E67-7FC44AF2C9F8}" destId="{B66A7208-1F55-41AF-B573-7E934099AC7B}" srcOrd="4" destOrd="0" presId="urn:microsoft.com/office/officeart/2016/7/layout/BasicLinearProcessNumbered"/>
    <dgm:cxn modelId="{025D3281-9841-4D13-9FAF-BF62E655C4EA}" type="presParOf" srcId="{B66A7208-1F55-41AF-B573-7E934099AC7B}" destId="{3F99AB18-B3E9-4E78-A653-C5BC5CC5A968}" srcOrd="0" destOrd="0" presId="urn:microsoft.com/office/officeart/2016/7/layout/BasicLinearProcessNumbered"/>
    <dgm:cxn modelId="{C805C2F7-D6FD-479C-9205-45CCE0810071}" type="presParOf" srcId="{B66A7208-1F55-41AF-B573-7E934099AC7B}" destId="{5DA83641-3032-4941-8007-C5E222244254}" srcOrd="1" destOrd="0" presId="urn:microsoft.com/office/officeart/2016/7/layout/BasicLinearProcessNumbered"/>
    <dgm:cxn modelId="{F8DFB4FC-627C-427D-96A3-D3701326D027}" type="presParOf" srcId="{B66A7208-1F55-41AF-B573-7E934099AC7B}" destId="{745FDE75-ACD1-498A-8A37-4E05C0216DDB}" srcOrd="2" destOrd="0" presId="urn:microsoft.com/office/officeart/2016/7/layout/BasicLinearProcessNumbered"/>
    <dgm:cxn modelId="{EADC7AC7-FF84-4EB5-9310-5694AA246731}" type="presParOf" srcId="{B66A7208-1F55-41AF-B573-7E934099AC7B}" destId="{1A80C489-FB75-40C8-875B-227CEC4217C9}"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757773-E9CE-4816-B3C9-BEFD3154D25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ADA874F-FE8F-463B-AB52-F9C78D6AB96B}">
      <dgm:prSet/>
      <dgm:spPr/>
      <dgm:t>
        <a:bodyPr/>
        <a:lstStyle/>
        <a:p>
          <a:r>
            <a:rPr lang="en-US" b="1"/>
            <a:t>In groups, use the scenario you have been given to create a short radio/ written interview, playing the role stated on the cards. </a:t>
          </a:r>
          <a:endParaRPr lang="en-US"/>
        </a:p>
      </dgm:t>
    </dgm:pt>
    <dgm:pt modelId="{2444148A-CBA4-4BAE-9D4F-BB008891E0A2}" type="parTrans" cxnId="{E588D733-2479-40F6-968A-47B1E0F56EF7}">
      <dgm:prSet/>
      <dgm:spPr/>
      <dgm:t>
        <a:bodyPr/>
        <a:lstStyle/>
        <a:p>
          <a:endParaRPr lang="en-US"/>
        </a:p>
      </dgm:t>
    </dgm:pt>
    <dgm:pt modelId="{6C292DC7-08A5-4D1E-A4D4-9D8FDCAAE381}" type="sibTrans" cxnId="{E588D733-2479-40F6-968A-47B1E0F56EF7}">
      <dgm:prSet/>
      <dgm:spPr/>
      <dgm:t>
        <a:bodyPr/>
        <a:lstStyle/>
        <a:p>
          <a:endParaRPr lang="en-US"/>
        </a:p>
      </dgm:t>
    </dgm:pt>
    <dgm:pt modelId="{AEF13CC6-F932-4EC8-A682-4555CA3C770D}">
      <dgm:prSet/>
      <dgm:spPr/>
      <dgm:t>
        <a:bodyPr/>
        <a:lstStyle/>
        <a:p>
          <a:r>
            <a:rPr lang="en-US"/>
            <a:t>Consider:</a:t>
          </a:r>
        </a:p>
      </dgm:t>
    </dgm:pt>
    <dgm:pt modelId="{10E2663E-4F8B-441B-820A-0E74B0FD724E}" type="parTrans" cxnId="{29C2029D-BACD-4212-8B16-104727CF59C8}">
      <dgm:prSet/>
      <dgm:spPr/>
      <dgm:t>
        <a:bodyPr/>
        <a:lstStyle/>
        <a:p>
          <a:endParaRPr lang="en-US"/>
        </a:p>
      </dgm:t>
    </dgm:pt>
    <dgm:pt modelId="{5E5728C4-4688-493D-8041-7C188B2612BD}" type="sibTrans" cxnId="{29C2029D-BACD-4212-8B16-104727CF59C8}">
      <dgm:prSet/>
      <dgm:spPr/>
      <dgm:t>
        <a:bodyPr/>
        <a:lstStyle/>
        <a:p>
          <a:endParaRPr lang="en-US"/>
        </a:p>
      </dgm:t>
    </dgm:pt>
    <dgm:pt modelId="{5B9F2BFD-6379-4D70-9E12-5AF7288CE3D2}">
      <dgm:prSet/>
      <dgm:spPr/>
      <dgm:t>
        <a:bodyPr/>
        <a:lstStyle/>
        <a:p>
          <a:r>
            <a:rPr lang="en-US"/>
            <a:t>the behaviours of someone experiencing gaming/gambling related harm</a:t>
          </a:r>
        </a:p>
      </dgm:t>
    </dgm:pt>
    <dgm:pt modelId="{9FD7B6AA-7CB7-44DC-B813-8D1431A8B364}" type="parTrans" cxnId="{E70A18C7-7E75-456D-A3E7-270F483599F1}">
      <dgm:prSet/>
      <dgm:spPr/>
      <dgm:t>
        <a:bodyPr/>
        <a:lstStyle/>
        <a:p>
          <a:endParaRPr lang="en-US"/>
        </a:p>
      </dgm:t>
    </dgm:pt>
    <dgm:pt modelId="{B098B42A-91F0-4FC9-B37C-AD671B1C6ED2}" type="sibTrans" cxnId="{E70A18C7-7E75-456D-A3E7-270F483599F1}">
      <dgm:prSet/>
      <dgm:spPr/>
      <dgm:t>
        <a:bodyPr/>
        <a:lstStyle/>
        <a:p>
          <a:endParaRPr lang="en-US"/>
        </a:p>
      </dgm:t>
    </dgm:pt>
    <dgm:pt modelId="{0323B3FC-1DE8-4E9B-8E65-CCD1D62A5C48}">
      <dgm:prSet/>
      <dgm:spPr/>
      <dgm:t>
        <a:bodyPr/>
        <a:lstStyle/>
        <a:p>
          <a:r>
            <a:rPr lang="en-US"/>
            <a:t>the wider impact on their mental health</a:t>
          </a:r>
        </a:p>
      </dgm:t>
    </dgm:pt>
    <dgm:pt modelId="{873E655E-5254-430B-A82E-49691A1B3769}" type="parTrans" cxnId="{FC45D119-EAAD-4DFF-9A3F-3DAF30980BF2}">
      <dgm:prSet/>
      <dgm:spPr/>
      <dgm:t>
        <a:bodyPr/>
        <a:lstStyle/>
        <a:p>
          <a:endParaRPr lang="en-US"/>
        </a:p>
      </dgm:t>
    </dgm:pt>
    <dgm:pt modelId="{666FAF82-7CC2-4818-9DA7-4A9DCB028DC2}" type="sibTrans" cxnId="{FC45D119-EAAD-4DFF-9A3F-3DAF30980BF2}">
      <dgm:prSet/>
      <dgm:spPr/>
      <dgm:t>
        <a:bodyPr/>
        <a:lstStyle/>
        <a:p>
          <a:endParaRPr lang="en-US"/>
        </a:p>
      </dgm:t>
    </dgm:pt>
    <dgm:pt modelId="{80B43123-0A72-416F-BE6A-3C1C5D864EB6}">
      <dgm:prSet/>
      <dgm:spPr/>
      <dgm:t>
        <a:bodyPr/>
        <a:lstStyle/>
        <a:p>
          <a:r>
            <a:rPr lang="en-US"/>
            <a:t>the impact on those around them</a:t>
          </a:r>
        </a:p>
      </dgm:t>
    </dgm:pt>
    <dgm:pt modelId="{58E5AE03-CB1E-4EFC-8CDB-E1773FC93103}" type="parTrans" cxnId="{7CC86FD1-EAC5-4170-A265-D02D9183241F}">
      <dgm:prSet/>
      <dgm:spPr/>
      <dgm:t>
        <a:bodyPr/>
        <a:lstStyle/>
        <a:p>
          <a:endParaRPr lang="en-US"/>
        </a:p>
      </dgm:t>
    </dgm:pt>
    <dgm:pt modelId="{41304177-BBCA-419A-80AB-877E0495CB6C}" type="sibTrans" cxnId="{7CC86FD1-EAC5-4170-A265-D02D9183241F}">
      <dgm:prSet/>
      <dgm:spPr/>
      <dgm:t>
        <a:bodyPr/>
        <a:lstStyle/>
        <a:p>
          <a:endParaRPr lang="en-US"/>
        </a:p>
      </dgm:t>
    </dgm:pt>
    <dgm:pt modelId="{35E4579F-3C7B-4249-BACD-C46B0E2A1BD9}">
      <dgm:prSet/>
      <dgm:spPr/>
      <dgm:t>
        <a:bodyPr/>
        <a:lstStyle/>
        <a:p>
          <a:r>
            <a:rPr lang="en-US"/>
            <a:t>strategies for maintaining/rebuilding positive mental health and wellbeing </a:t>
          </a:r>
        </a:p>
      </dgm:t>
    </dgm:pt>
    <dgm:pt modelId="{6B59DE37-4378-4B8C-B68F-288BCD46F605}" type="parTrans" cxnId="{E3BA9341-515B-4800-99F1-FC66C1722F85}">
      <dgm:prSet/>
      <dgm:spPr/>
      <dgm:t>
        <a:bodyPr/>
        <a:lstStyle/>
        <a:p>
          <a:endParaRPr lang="en-US"/>
        </a:p>
      </dgm:t>
    </dgm:pt>
    <dgm:pt modelId="{6436298F-571D-40B9-8C0A-A50EEACD9FAF}" type="sibTrans" cxnId="{E3BA9341-515B-4800-99F1-FC66C1722F85}">
      <dgm:prSet/>
      <dgm:spPr/>
      <dgm:t>
        <a:bodyPr/>
        <a:lstStyle/>
        <a:p>
          <a:endParaRPr lang="en-US"/>
        </a:p>
      </dgm:t>
    </dgm:pt>
    <dgm:pt modelId="{F68B67CE-8A61-4E59-99D2-EAEAA445C255}" type="pres">
      <dgm:prSet presAssocID="{BF757773-E9CE-4816-B3C9-BEFD3154D255}" presName="linear" presStyleCnt="0">
        <dgm:presLayoutVars>
          <dgm:animLvl val="lvl"/>
          <dgm:resizeHandles val="exact"/>
        </dgm:presLayoutVars>
      </dgm:prSet>
      <dgm:spPr/>
    </dgm:pt>
    <dgm:pt modelId="{73135AF9-6234-4DA5-AAB0-FE539E02703A}" type="pres">
      <dgm:prSet presAssocID="{9ADA874F-FE8F-463B-AB52-F9C78D6AB96B}" presName="parentText" presStyleLbl="node1" presStyleIdx="0" presStyleCnt="6">
        <dgm:presLayoutVars>
          <dgm:chMax val="0"/>
          <dgm:bulletEnabled val="1"/>
        </dgm:presLayoutVars>
      </dgm:prSet>
      <dgm:spPr/>
    </dgm:pt>
    <dgm:pt modelId="{FB2CDA9A-4F94-48AD-94B9-A58422134865}" type="pres">
      <dgm:prSet presAssocID="{6C292DC7-08A5-4D1E-A4D4-9D8FDCAAE381}" presName="spacer" presStyleCnt="0"/>
      <dgm:spPr/>
    </dgm:pt>
    <dgm:pt modelId="{78A2304E-A904-476E-97A5-FE971A4A8CC0}" type="pres">
      <dgm:prSet presAssocID="{AEF13CC6-F932-4EC8-A682-4555CA3C770D}" presName="parentText" presStyleLbl="node1" presStyleIdx="1" presStyleCnt="6">
        <dgm:presLayoutVars>
          <dgm:chMax val="0"/>
          <dgm:bulletEnabled val="1"/>
        </dgm:presLayoutVars>
      </dgm:prSet>
      <dgm:spPr/>
    </dgm:pt>
    <dgm:pt modelId="{43B6ACC5-F489-4E49-B6B7-B8C2F5CA52E9}" type="pres">
      <dgm:prSet presAssocID="{5E5728C4-4688-493D-8041-7C188B2612BD}" presName="spacer" presStyleCnt="0"/>
      <dgm:spPr/>
    </dgm:pt>
    <dgm:pt modelId="{9DFBC4AE-8CF3-4ABE-A0AC-0C91F2F875E4}" type="pres">
      <dgm:prSet presAssocID="{5B9F2BFD-6379-4D70-9E12-5AF7288CE3D2}" presName="parentText" presStyleLbl="node1" presStyleIdx="2" presStyleCnt="6">
        <dgm:presLayoutVars>
          <dgm:chMax val="0"/>
          <dgm:bulletEnabled val="1"/>
        </dgm:presLayoutVars>
      </dgm:prSet>
      <dgm:spPr/>
    </dgm:pt>
    <dgm:pt modelId="{1BF01C29-24E1-42EE-A92D-5850FD298EF2}" type="pres">
      <dgm:prSet presAssocID="{B098B42A-91F0-4FC9-B37C-AD671B1C6ED2}" presName="spacer" presStyleCnt="0"/>
      <dgm:spPr/>
    </dgm:pt>
    <dgm:pt modelId="{7E33430B-A51C-4993-9E63-03DA378524FA}" type="pres">
      <dgm:prSet presAssocID="{0323B3FC-1DE8-4E9B-8E65-CCD1D62A5C48}" presName="parentText" presStyleLbl="node1" presStyleIdx="3" presStyleCnt="6">
        <dgm:presLayoutVars>
          <dgm:chMax val="0"/>
          <dgm:bulletEnabled val="1"/>
        </dgm:presLayoutVars>
      </dgm:prSet>
      <dgm:spPr/>
    </dgm:pt>
    <dgm:pt modelId="{60BC9877-66C6-4412-AB5C-03703FA027A7}" type="pres">
      <dgm:prSet presAssocID="{666FAF82-7CC2-4818-9DA7-4A9DCB028DC2}" presName="spacer" presStyleCnt="0"/>
      <dgm:spPr/>
    </dgm:pt>
    <dgm:pt modelId="{DA139571-BE7F-46CC-A617-C7661A3AF43E}" type="pres">
      <dgm:prSet presAssocID="{80B43123-0A72-416F-BE6A-3C1C5D864EB6}" presName="parentText" presStyleLbl="node1" presStyleIdx="4" presStyleCnt="6">
        <dgm:presLayoutVars>
          <dgm:chMax val="0"/>
          <dgm:bulletEnabled val="1"/>
        </dgm:presLayoutVars>
      </dgm:prSet>
      <dgm:spPr/>
    </dgm:pt>
    <dgm:pt modelId="{7B14F959-A810-48B2-A002-497A40138836}" type="pres">
      <dgm:prSet presAssocID="{41304177-BBCA-419A-80AB-877E0495CB6C}" presName="spacer" presStyleCnt="0"/>
      <dgm:spPr/>
    </dgm:pt>
    <dgm:pt modelId="{00EFBE0D-5F64-43A0-A374-0B22916300E9}" type="pres">
      <dgm:prSet presAssocID="{35E4579F-3C7B-4249-BACD-C46B0E2A1BD9}" presName="parentText" presStyleLbl="node1" presStyleIdx="5" presStyleCnt="6">
        <dgm:presLayoutVars>
          <dgm:chMax val="0"/>
          <dgm:bulletEnabled val="1"/>
        </dgm:presLayoutVars>
      </dgm:prSet>
      <dgm:spPr/>
    </dgm:pt>
  </dgm:ptLst>
  <dgm:cxnLst>
    <dgm:cxn modelId="{E91C5C02-5556-4062-B99A-6146A3BA435A}" type="presOf" srcId="{80B43123-0A72-416F-BE6A-3C1C5D864EB6}" destId="{DA139571-BE7F-46CC-A617-C7661A3AF43E}" srcOrd="0" destOrd="0" presId="urn:microsoft.com/office/officeart/2005/8/layout/vList2"/>
    <dgm:cxn modelId="{D7B92B14-7E93-4625-AB20-47E6F30A19B5}" type="presOf" srcId="{AEF13CC6-F932-4EC8-A682-4555CA3C770D}" destId="{78A2304E-A904-476E-97A5-FE971A4A8CC0}" srcOrd="0" destOrd="0" presId="urn:microsoft.com/office/officeart/2005/8/layout/vList2"/>
    <dgm:cxn modelId="{FC45D119-EAAD-4DFF-9A3F-3DAF30980BF2}" srcId="{BF757773-E9CE-4816-B3C9-BEFD3154D255}" destId="{0323B3FC-1DE8-4E9B-8E65-CCD1D62A5C48}" srcOrd="3" destOrd="0" parTransId="{873E655E-5254-430B-A82E-49691A1B3769}" sibTransId="{666FAF82-7CC2-4818-9DA7-4A9DCB028DC2}"/>
    <dgm:cxn modelId="{9B81F51D-5D13-4CEF-8479-26EF10D926D1}" type="presOf" srcId="{35E4579F-3C7B-4249-BACD-C46B0E2A1BD9}" destId="{00EFBE0D-5F64-43A0-A374-0B22916300E9}" srcOrd="0" destOrd="0" presId="urn:microsoft.com/office/officeart/2005/8/layout/vList2"/>
    <dgm:cxn modelId="{B3C9DA2A-0217-4F1B-B577-5BF3FF027822}" type="presOf" srcId="{BF757773-E9CE-4816-B3C9-BEFD3154D255}" destId="{F68B67CE-8A61-4E59-99D2-EAEAA445C255}" srcOrd="0" destOrd="0" presId="urn:microsoft.com/office/officeart/2005/8/layout/vList2"/>
    <dgm:cxn modelId="{E588D733-2479-40F6-968A-47B1E0F56EF7}" srcId="{BF757773-E9CE-4816-B3C9-BEFD3154D255}" destId="{9ADA874F-FE8F-463B-AB52-F9C78D6AB96B}" srcOrd="0" destOrd="0" parTransId="{2444148A-CBA4-4BAE-9D4F-BB008891E0A2}" sibTransId="{6C292DC7-08A5-4D1E-A4D4-9D8FDCAAE381}"/>
    <dgm:cxn modelId="{E3BA9341-515B-4800-99F1-FC66C1722F85}" srcId="{BF757773-E9CE-4816-B3C9-BEFD3154D255}" destId="{35E4579F-3C7B-4249-BACD-C46B0E2A1BD9}" srcOrd="5" destOrd="0" parTransId="{6B59DE37-4378-4B8C-B68F-288BCD46F605}" sibTransId="{6436298F-571D-40B9-8C0A-A50EEACD9FAF}"/>
    <dgm:cxn modelId="{5D34F846-74EA-4E4B-BEA2-27D4290E83A6}" type="presOf" srcId="{5B9F2BFD-6379-4D70-9E12-5AF7288CE3D2}" destId="{9DFBC4AE-8CF3-4ABE-A0AC-0C91F2F875E4}" srcOrd="0" destOrd="0" presId="urn:microsoft.com/office/officeart/2005/8/layout/vList2"/>
    <dgm:cxn modelId="{29C2029D-BACD-4212-8B16-104727CF59C8}" srcId="{BF757773-E9CE-4816-B3C9-BEFD3154D255}" destId="{AEF13CC6-F932-4EC8-A682-4555CA3C770D}" srcOrd="1" destOrd="0" parTransId="{10E2663E-4F8B-441B-820A-0E74B0FD724E}" sibTransId="{5E5728C4-4688-493D-8041-7C188B2612BD}"/>
    <dgm:cxn modelId="{628F87BD-1F1C-4779-AD36-969770680B7C}" type="presOf" srcId="{0323B3FC-1DE8-4E9B-8E65-CCD1D62A5C48}" destId="{7E33430B-A51C-4993-9E63-03DA378524FA}" srcOrd="0" destOrd="0" presId="urn:microsoft.com/office/officeart/2005/8/layout/vList2"/>
    <dgm:cxn modelId="{E70A18C7-7E75-456D-A3E7-270F483599F1}" srcId="{BF757773-E9CE-4816-B3C9-BEFD3154D255}" destId="{5B9F2BFD-6379-4D70-9E12-5AF7288CE3D2}" srcOrd="2" destOrd="0" parTransId="{9FD7B6AA-7CB7-44DC-B813-8D1431A8B364}" sibTransId="{B098B42A-91F0-4FC9-B37C-AD671B1C6ED2}"/>
    <dgm:cxn modelId="{7CC86FD1-EAC5-4170-A265-D02D9183241F}" srcId="{BF757773-E9CE-4816-B3C9-BEFD3154D255}" destId="{80B43123-0A72-416F-BE6A-3C1C5D864EB6}" srcOrd="4" destOrd="0" parTransId="{58E5AE03-CB1E-4EFC-8CDB-E1773FC93103}" sibTransId="{41304177-BBCA-419A-80AB-877E0495CB6C}"/>
    <dgm:cxn modelId="{F95B7DFA-B76B-4C68-A303-BE486C2BF6B2}" type="presOf" srcId="{9ADA874F-FE8F-463B-AB52-F9C78D6AB96B}" destId="{73135AF9-6234-4DA5-AAB0-FE539E02703A}" srcOrd="0" destOrd="0" presId="urn:microsoft.com/office/officeart/2005/8/layout/vList2"/>
    <dgm:cxn modelId="{27BAC314-9C0C-4AB0-B9FE-FA379F85EC6D}" type="presParOf" srcId="{F68B67CE-8A61-4E59-99D2-EAEAA445C255}" destId="{73135AF9-6234-4DA5-AAB0-FE539E02703A}" srcOrd="0" destOrd="0" presId="urn:microsoft.com/office/officeart/2005/8/layout/vList2"/>
    <dgm:cxn modelId="{22026B8E-4E4C-46C2-AC66-D0887203BA4A}" type="presParOf" srcId="{F68B67CE-8A61-4E59-99D2-EAEAA445C255}" destId="{FB2CDA9A-4F94-48AD-94B9-A58422134865}" srcOrd="1" destOrd="0" presId="urn:microsoft.com/office/officeart/2005/8/layout/vList2"/>
    <dgm:cxn modelId="{365CDA71-E443-4358-ABAB-A51D5109C394}" type="presParOf" srcId="{F68B67CE-8A61-4E59-99D2-EAEAA445C255}" destId="{78A2304E-A904-476E-97A5-FE971A4A8CC0}" srcOrd="2" destOrd="0" presId="urn:microsoft.com/office/officeart/2005/8/layout/vList2"/>
    <dgm:cxn modelId="{FDAA1601-1066-4F56-AB35-A8D8F605127B}" type="presParOf" srcId="{F68B67CE-8A61-4E59-99D2-EAEAA445C255}" destId="{43B6ACC5-F489-4E49-B6B7-B8C2F5CA52E9}" srcOrd="3" destOrd="0" presId="urn:microsoft.com/office/officeart/2005/8/layout/vList2"/>
    <dgm:cxn modelId="{996C9429-3960-42FE-AFA5-E21484946DF0}" type="presParOf" srcId="{F68B67CE-8A61-4E59-99D2-EAEAA445C255}" destId="{9DFBC4AE-8CF3-4ABE-A0AC-0C91F2F875E4}" srcOrd="4" destOrd="0" presId="urn:microsoft.com/office/officeart/2005/8/layout/vList2"/>
    <dgm:cxn modelId="{1556D981-49C2-4A2E-9C79-2FE13D0B47E6}" type="presParOf" srcId="{F68B67CE-8A61-4E59-99D2-EAEAA445C255}" destId="{1BF01C29-24E1-42EE-A92D-5850FD298EF2}" srcOrd="5" destOrd="0" presId="urn:microsoft.com/office/officeart/2005/8/layout/vList2"/>
    <dgm:cxn modelId="{0BF37700-E2DB-4684-87AF-0D647BE96BD5}" type="presParOf" srcId="{F68B67CE-8A61-4E59-99D2-EAEAA445C255}" destId="{7E33430B-A51C-4993-9E63-03DA378524FA}" srcOrd="6" destOrd="0" presId="urn:microsoft.com/office/officeart/2005/8/layout/vList2"/>
    <dgm:cxn modelId="{CBDD050C-F612-444C-BFBA-28E885962AE4}" type="presParOf" srcId="{F68B67CE-8A61-4E59-99D2-EAEAA445C255}" destId="{60BC9877-66C6-4412-AB5C-03703FA027A7}" srcOrd="7" destOrd="0" presId="urn:microsoft.com/office/officeart/2005/8/layout/vList2"/>
    <dgm:cxn modelId="{344D1110-FCED-424B-97D0-422B6A2D4F92}" type="presParOf" srcId="{F68B67CE-8A61-4E59-99D2-EAEAA445C255}" destId="{DA139571-BE7F-46CC-A617-C7661A3AF43E}" srcOrd="8" destOrd="0" presId="urn:microsoft.com/office/officeart/2005/8/layout/vList2"/>
    <dgm:cxn modelId="{5FBBCCCD-C8A3-4413-9322-E2E4D138C24E}" type="presParOf" srcId="{F68B67CE-8A61-4E59-99D2-EAEAA445C255}" destId="{7B14F959-A810-48B2-A002-497A40138836}" srcOrd="9" destOrd="0" presId="urn:microsoft.com/office/officeart/2005/8/layout/vList2"/>
    <dgm:cxn modelId="{ADBFD36E-236C-4662-B026-4F183436C82B}" type="presParOf" srcId="{F68B67CE-8A61-4E59-99D2-EAEAA445C255}" destId="{00EFBE0D-5F64-43A0-A374-0B22916300E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7073CB-86B8-44CA-9E24-04811E43D2D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241A54-B7EB-4269-BBE7-68A4907C2BAF}">
      <dgm:prSet custT="1"/>
      <dgm:spPr/>
      <dgm:t>
        <a:bodyPr/>
        <a:lstStyle/>
        <a:p>
          <a:pPr>
            <a:lnSpc>
              <a:spcPct val="100000"/>
            </a:lnSpc>
          </a:pPr>
          <a:r>
            <a:rPr lang="en-GB" dirty="0"/>
            <a:t>You can identify a range of career opportunities in gaming </a:t>
          </a:r>
          <a:endParaRPr lang="en-US" dirty="0"/>
        </a:p>
      </dgm:t>
    </dgm:pt>
    <dgm:pt modelId="{E9811DA2-D199-4B90-9B64-A881A19F7940}" type="parTrans" cxnId="{CA19E4AF-F2EA-4744-A749-E558B345E28B}">
      <dgm:prSet/>
      <dgm:spPr/>
      <dgm:t>
        <a:bodyPr/>
        <a:lstStyle/>
        <a:p>
          <a:endParaRPr lang="en-US"/>
        </a:p>
      </dgm:t>
    </dgm:pt>
    <dgm:pt modelId="{BB9D49F5-CBA2-4588-BD10-CF67180C31D8}" type="sibTrans" cxnId="{CA19E4AF-F2EA-4744-A749-E558B345E28B}">
      <dgm:prSet/>
      <dgm:spPr/>
      <dgm:t>
        <a:bodyPr/>
        <a:lstStyle/>
        <a:p>
          <a:endParaRPr lang="en-US"/>
        </a:p>
      </dgm:t>
    </dgm:pt>
    <dgm:pt modelId="{03273EA5-778F-4E25-BE74-817DDD991CB3}">
      <dgm:prSet custT="1"/>
      <dgm:spPr/>
      <dgm:t>
        <a:bodyPr/>
        <a:lstStyle/>
        <a:p>
          <a:pPr>
            <a:lnSpc>
              <a:spcPct val="100000"/>
            </a:lnSpc>
          </a:pPr>
          <a:r>
            <a:rPr lang="en-GB"/>
            <a:t>You can explain the benefits and risks of pursuing a career in professional gaming</a:t>
          </a:r>
          <a:endParaRPr lang="en-US"/>
        </a:p>
      </dgm:t>
    </dgm:pt>
    <dgm:pt modelId="{E0DECB7D-EA46-4D45-9BD9-3E635BAD91DF}" type="parTrans" cxnId="{C34748EA-8143-4E7F-B39F-7CDDC3958872}">
      <dgm:prSet/>
      <dgm:spPr/>
      <dgm:t>
        <a:bodyPr/>
        <a:lstStyle/>
        <a:p>
          <a:endParaRPr lang="en-US"/>
        </a:p>
      </dgm:t>
    </dgm:pt>
    <dgm:pt modelId="{EDDFC019-3FBF-45C5-93A7-6F96F48CDE71}" type="sibTrans" cxnId="{C34748EA-8143-4E7F-B39F-7CDDC3958872}">
      <dgm:prSet/>
      <dgm:spPr/>
      <dgm:t>
        <a:bodyPr/>
        <a:lstStyle/>
        <a:p>
          <a:endParaRPr lang="en-US"/>
        </a:p>
      </dgm:t>
    </dgm:pt>
    <dgm:pt modelId="{9D1CDA4C-8317-47EA-9255-8E61AADF0BBE}">
      <dgm:prSet custT="1"/>
      <dgm:spPr/>
      <dgm:t>
        <a:bodyPr/>
        <a:lstStyle/>
        <a:p>
          <a:pPr>
            <a:lnSpc>
              <a:spcPct val="100000"/>
            </a:lnSpc>
          </a:pPr>
          <a:r>
            <a:rPr lang="en-GB"/>
            <a:t>You can identify a range of strategies to maintain and promote physical and mental wellbeing </a:t>
          </a:r>
          <a:endParaRPr lang="en-US"/>
        </a:p>
      </dgm:t>
    </dgm:pt>
    <dgm:pt modelId="{8E76A8E1-93A4-4979-8E90-BE4464DE7DA0}" type="parTrans" cxnId="{9B187589-9837-441D-9B03-265D47D563CD}">
      <dgm:prSet/>
      <dgm:spPr/>
      <dgm:t>
        <a:bodyPr/>
        <a:lstStyle/>
        <a:p>
          <a:endParaRPr lang="en-US"/>
        </a:p>
      </dgm:t>
    </dgm:pt>
    <dgm:pt modelId="{A755F67D-4BD1-4C5C-9985-DE1A16E85020}" type="sibTrans" cxnId="{9B187589-9837-441D-9B03-265D47D563CD}">
      <dgm:prSet/>
      <dgm:spPr/>
      <dgm:t>
        <a:bodyPr/>
        <a:lstStyle/>
        <a:p>
          <a:endParaRPr lang="en-US"/>
        </a:p>
      </dgm:t>
    </dgm:pt>
    <dgm:pt modelId="{F54D90B8-A1E3-4080-983F-5E3CABBA1BFC}" type="pres">
      <dgm:prSet presAssocID="{097073CB-86B8-44CA-9E24-04811E43D2D7}" presName="root" presStyleCnt="0">
        <dgm:presLayoutVars>
          <dgm:dir/>
          <dgm:resizeHandles val="exact"/>
        </dgm:presLayoutVars>
      </dgm:prSet>
      <dgm:spPr/>
    </dgm:pt>
    <dgm:pt modelId="{A15430DB-7822-4B63-BE05-1BEF590B0826}" type="pres">
      <dgm:prSet presAssocID="{55241A54-B7EB-4269-BBE7-68A4907C2BAF}" presName="compNode" presStyleCnt="0"/>
      <dgm:spPr/>
    </dgm:pt>
    <dgm:pt modelId="{6BCD605B-3224-4EC1-BBA6-93BD6ACFA5B8}" type="pres">
      <dgm:prSet presAssocID="{55241A54-B7EB-4269-BBE7-68A4907C2BAF}" presName="bgRect" presStyleLbl="bgShp" presStyleIdx="0" presStyleCnt="3"/>
      <dgm:spPr/>
    </dgm:pt>
    <dgm:pt modelId="{49FE7928-5EA8-47A9-9BC4-C45080E99ECD}" type="pres">
      <dgm:prSet presAssocID="{55241A54-B7EB-4269-BBE7-68A4907C2BA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me controller"/>
        </a:ext>
      </dgm:extLst>
    </dgm:pt>
    <dgm:pt modelId="{28964040-C7E1-4D26-9667-BD8F3E65FB07}" type="pres">
      <dgm:prSet presAssocID="{55241A54-B7EB-4269-BBE7-68A4907C2BAF}" presName="spaceRect" presStyleCnt="0"/>
      <dgm:spPr/>
    </dgm:pt>
    <dgm:pt modelId="{D81D73C9-379B-4662-9441-319FBDFFA13B}" type="pres">
      <dgm:prSet presAssocID="{55241A54-B7EB-4269-BBE7-68A4907C2BAF}" presName="parTx" presStyleLbl="revTx" presStyleIdx="0" presStyleCnt="3">
        <dgm:presLayoutVars>
          <dgm:chMax val="0"/>
          <dgm:chPref val="0"/>
        </dgm:presLayoutVars>
      </dgm:prSet>
      <dgm:spPr/>
    </dgm:pt>
    <dgm:pt modelId="{4F4BBFF1-E466-4C0E-AAB1-E78B99A44D53}" type="pres">
      <dgm:prSet presAssocID="{BB9D49F5-CBA2-4588-BD10-CF67180C31D8}" presName="sibTrans" presStyleCnt="0"/>
      <dgm:spPr/>
    </dgm:pt>
    <dgm:pt modelId="{D11D45DC-240B-4EF7-8B2B-CE1076243B39}" type="pres">
      <dgm:prSet presAssocID="{03273EA5-778F-4E25-BE74-817DDD991CB3}" presName="compNode" presStyleCnt="0"/>
      <dgm:spPr/>
    </dgm:pt>
    <dgm:pt modelId="{D07403EF-16D7-4239-8AFF-03D3E93CEB1E}" type="pres">
      <dgm:prSet presAssocID="{03273EA5-778F-4E25-BE74-817DDD991CB3}" presName="bgRect" presStyleLbl="bgShp" presStyleIdx="1" presStyleCnt="3"/>
      <dgm:spPr/>
    </dgm:pt>
    <dgm:pt modelId="{C863470D-D157-409A-A832-0EC6978CA15F}" type="pres">
      <dgm:prSet presAssocID="{03273EA5-778F-4E25-BE74-817DDD991CB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mputer"/>
        </a:ext>
      </dgm:extLst>
    </dgm:pt>
    <dgm:pt modelId="{DACF6496-01AC-4D6D-9C1E-8A4CAF05BADF}" type="pres">
      <dgm:prSet presAssocID="{03273EA5-778F-4E25-BE74-817DDD991CB3}" presName="spaceRect" presStyleCnt="0"/>
      <dgm:spPr/>
    </dgm:pt>
    <dgm:pt modelId="{187E1FAF-1AD2-41B0-B07E-04E42DE4023A}" type="pres">
      <dgm:prSet presAssocID="{03273EA5-778F-4E25-BE74-817DDD991CB3}" presName="parTx" presStyleLbl="revTx" presStyleIdx="1" presStyleCnt="3">
        <dgm:presLayoutVars>
          <dgm:chMax val="0"/>
          <dgm:chPref val="0"/>
        </dgm:presLayoutVars>
      </dgm:prSet>
      <dgm:spPr/>
    </dgm:pt>
    <dgm:pt modelId="{E0BC0565-C760-4C50-B0A9-18822BAE5BB0}" type="pres">
      <dgm:prSet presAssocID="{EDDFC019-3FBF-45C5-93A7-6F96F48CDE71}" presName="sibTrans" presStyleCnt="0"/>
      <dgm:spPr/>
    </dgm:pt>
    <dgm:pt modelId="{7AAE5F8E-D568-41F5-92A2-27FA27654528}" type="pres">
      <dgm:prSet presAssocID="{9D1CDA4C-8317-47EA-9255-8E61AADF0BBE}" presName="compNode" presStyleCnt="0"/>
      <dgm:spPr/>
    </dgm:pt>
    <dgm:pt modelId="{CCB8DC56-DA91-483D-94A4-9311FBD8A6FF}" type="pres">
      <dgm:prSet presAssocID="{9D1CDA4C-8317-47EA-9255-8E61AADF0BBE}" presName="bgRect" presStyleLbl="bgShp" presStyleIdx="2" presStyleCnt="3"/>
      <dgm:spPr/>
    </dgm:pt>
    <dgm:pt modelId="{58EDFD6E-115A-477F-ADF9-15A31212EE72}" type="pres">
      <dgm:prSet presAssocID="{9D1CDA4C-8317-47EA-9255-8E61AADF0BB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45977284-35B9-4C54-A2CF-5DE40DDEB181}" type="pres">
      <dgm:prSet presAssocID="{9D1CDA4C-8317-47EA-9255-8E61AADF0BBE}" presName="spaceRect" presStyleCnt="0"/>
      <dgm:spPr/>
    </dgm:pt>
    <dgm:pt modelId="{8EA1E898-AAEB-4A17-9A0A-98F3E5316774}" type="pres">
      <dgm:prSet presAssocID="{9D1CDA4C-8317-47EA-9255-8E61AADF0BBE}" presName="parTx" presStyleLbl="revTx" presStyleIdx="2" presStyleCnt="3">
        <dgm:presLayoutVars>
          <dgm:chMax val="0"/>
          <dgm:chPref val="0"/>
        </dgm:presLayoutVars>
      </dgm:prSet>
      <dgm:spPr/>
    </dgm:pt>
  </dgm:ptLst>
  <dgm:cxnLst>
    <dgm:cxn modelId="{74F7BF05-37BE-4A77-A87E-C6F17D01AC5B}" type="presOf" srcId="{097073CB-86B8-44CA-9E24-04811E43D2D7}" destId="{F54D90B8-A1E3-4080-983F-5E3CABBA1BFC}" srcOrd="0" destOrd="0" presId="urn:microsoft.com/office/officeart/2018/2/layout/IconVerticalSolidList"/>
    <dgm:cxn modelId="{B9503B3D-70C5-4CE8-8F65-A31380D4BCAF}" type="presOf" srcId="{9D1CDA4C-8317-47EA-9255-8E61AADF0BBE}" destId="{8EA1E898-AAEB-4A17-9A0A-98F3E5316774}" srcOrd="0" destOrd="0" presId="urn:microsoft.com/office/officeart/2018/2/layout/IconVerticalSolidList"/>
    <dgm:cxn modelId="{BDC3214D-3B9D-46A4-A975-34A510B1BDA3}" type="presOf" srcId="{03273EA5-778F-4E25-BE74-817DDD991CB3}" destId="{187E1FAF-1AD2-41B0-B07E-04E42DE4023A}" srcOrd="0" destOrd="0" presId="urn:microsoft.com/office/officeart/2018/2/layout/IconVerticalSolidList"/>
    <dgm:cxn modelId="{0B263B6F-7D00-4CF6-B8F4-59E39FAC75D6}" type="presOf" srcId="{55241A54-B7EB-4269-BBE7-68A4907C2BAF}" destId="{D81D73C9-379B-4662-9441-319FBDFFA13B}" srcOrd="0" destOrd="0" presId="urn:microsoft.com/office/officeart/2018/2/layout/IconVerticalSolidList"/>
    <dgm:cxn modelId="{9B187589-9837-441D-9B03-265D47D563CD}" srcId="{097073CB-86B8-44CA-9E24-04811E43D2D7}" destId="{9D1CDA4C-8317-47EA-9255-8E61AADF0BBE}" srcOrd="2" destOrd="0" parTransId="{8E76A8E1-93A4-4979-8E90-BE4464DE7DA0}" sibTransId="{A755F67D-4BD1-4C5C-9985-DE1A16E85020}"/>
    <dgm:cxn modelId="{CA19E4AF-F2EA-4744-A749-E558B345E28B}" srcId="{097073CB-86B8-44CA-9E24-04811E43D2D7}" destId="{55241A54-B7EB-4269-BBE7-68A4907C2BAF}" srcOrd="0" destOrd="0" parTransId="{E9811DA2-D199-4B90-9B64-A881A19F7940}" sibTransId="{BB9D49F5-CBA2-4588-BD10-CF67180C31D8}"/>
    <dgm:cxn modelId="{C34748EA-8143-4E7F-B39F-7CDDC3958872}" srcId="{097073CB-86B8-44CA-9E24-04811E43D2D7}" destId="{03273EA5-778F-4E25-BE74-817DDD991CB3}" srcOrd="1" destOrd="0" parTransId="{E0DECB7D-EA46-4D45-9BD9-3E635BAD91DF}" sibTransId="{EDDFC019-3FBF-45C5-93A7-6F96F48CDE71}"/>
    <dgm:cxn modelId="{E4CC878A-A14C-4661-8A36-17F42527099F}" type="presParOf" srcId="{F54D90B8-A1E3-4080-983F-5E3CABBA1BFC}" destId="{A15430DB-7822-4B63-BE05-1BEF590B0826}" srcOrd="0" destOrd="0" presId="urn:microsoft.com/office/officeart/2018/2/layout/IconVerticalSolidList"/>
    <dgm:cxn modelId="{F165A5E8-63BD-40FB-925F-26216AF48727}" type="presParOf" srcId="{A15430DB-7822-4B63-BE05-1BEF590B0826}" destId="{6BCD605B-3224-4EC1-BBA6-93BD6ACFA5B8}" srcOrd="0" destOrd="0" presId="urn:microsoft.com/office/officeart/2018/2/layout/IconVerticalSolidList"/>
    <dgm:cxn modelId="{EDAC1F6A-183B-48A1-B71B-58FCC3E23339}" type="presParOf" srcId="{A15430DB-7822-4B63-BE05-1BEF590B0826}" destId="{49FE7928-5EA8-47A9-9BC4-C45080E99ECD}" srcOrd="1" destOrd="0" presId="urn:microsoft.com/office/officeart/2018/2/layout/IconVerticalSolidList"/>
    <dgm:cxn modelId="{2B9ED858-0A24-46CC-9D88-24B50AEF90CD}" type="presParOf" srcId="{A15430DB-7822-4B63-BE05-1BEF590B0826}" destId="{28964040-C7E1-4D26-9667-BD8F3E65FB07}" srcOrd="2" destOrd="0" presId="urn:microsoft.com/office/officeart/2018/2/layout/IconVerticalSolidList"/>
    <dgm:cxn modelId="{896F0E3B-B4E2-447F-8FB4-B076BDD7331C}" type="presParOf" srcId="{A15430DB-7822-4B63-BE05-1BEF590B0826}" destId="{D81D73C9-379B-4662-9441-319FBDFFA13B}" srcOrd="3" destOrd="0" presId="urn:microsoft.com/office/officeart/2018/2/layout/IconVerticalSolidList"/>
    <dgm:cxn modelId="{6D713B10-A3EE-41C5-91EC-C6F36442C896}" type="presParOf" srcId="{F54D90B8-A1E3-4080-983F-5E3CABBA1BFC}" destId="{4F4BBFF1-E466-4C0E-AAB1-E78B99A44D53}" srcOrd="1" destOrd="0" presId="urn:microsoft.com/office/officeart/2018/2/layout/IconVerticalSolidList"/>
    <dgm:cxn modelId="{A702F3F2-638A-4BC4-AE04-1F1FE918EA83}" type="presParOf" srcId="{F54D90B8-A1E3-4080-983F-5E3CABBA1BFC}" destId="{D11D45DC-240B-4EF7-8B2B-CE1076243B39}" srcOrd="2" destOrd="0" presId="urn:microsoft.com/office/officeart/2018/2/layout/IconVerticalSolidList"/>
    <dgm:cxn modelId="{61198828-8F7F-4B4D-AD01-56E00E29C9F1}" type="presParOf" srcId="{D11D45DC-240B-4EF7-8B2B-CE1076243B39}" destId="{D07403EF-16D7-4239-8AFF-03D3E93CEB1E}" srcOrd="0" destOrd="0" presId="urn:microsoft.com/office/officeart/2018/2/layout/IconVerticalSolidList"/>
    <dgm:cxn modelId="{46AEC5A4-20D7-4B88-940E-96F2420DED95}" type="presParOf" srcId="{D11D45DC-240B-4EF7-8B2B-CE1076243B39}" destId="{C863470D-D157-409A-A832-0EC6978CA15F}" srcOrd="1" destOrd="0" presId="urn:microsoft.com/office/officeart/2018/2/layout/IconVerticalSolidList"/>
    <dgm:cxn modelId="{6138EB25-3718-42D8-AA3C-67E2805C2C07}" type="presParOf" srcId="{D11D45DC-240B-4EF7-8B2B-CE1076243B39}" destId="{DACF6496-01AC-4D6D-9C1E-8A4CAF05BADF}" srcOrd="2" destOrd="0" presId="urn:microsoft.com/office/officeart/2018/2/layout/IconVerticalSolidList"/>
    <dgm:cxn modelId="{C54DA174-DA09-4063-9249-2CB08B9BDFEB}" type="presParOf" srcId="{D11D45DC-240B-4EF7-8B2B-CE1076243B39}" destId="{187E1FAF-1AD2-41B0-B07E-04E42DE4023A}" srcOrd="3" destOrd="0" presId="urn:microsoft.com/office/officeart/2018/2/layout/IconVerticalSolidList"/>
    <dgm:cxn modelId="{975C9998-E97D-49AA-923E-45E2C254A70D}" type="presParOf" srcId="{F54D90B8-A1E3-4080-983F-5E3CABBA1BFC}" destId="{E0BC0565-C760-4C50-B0A9-18822BAE5BB0}" srcOrd="3" destOrd="0" presId="urn:microsoft.com/office/officeart/2018/2/layout/IconVerticalSolidList"/>
    <dgm:cxn modelId="{2229041E-1B88-4815-8C29-904F917C2072}" type="presParOf" srcId="{F54D90B8-A1E3-4080-983F-5E3CABBA1BFC}" destId="{7AAE5F8E-D568-41F5-92A2-27FA27654528}" srcOrd="4" destOrd="0" presId="urn:microsoft.com/office/officeart/2018/2/layout/IconVerticalSolidList"/>
    <dgm:cxn modelId="{BBCF50D9-E718-4C73-938F-D09F66F6E966}" type="presParOf" srcId="{7AAE5F8E-D568-41F5-92A2-27FA27654528}" destId="{CCB8DC56-DA91-483D-94A4-9311FBD8A6FF}" srcOrd="0" destOrd="0" presId="urn:microsoft.com/office/officeart/2018/2/layout/IconVerticalSolidList"/>
    <dgm:cxn modelId="{F00031DA-BECD-4536-A53B-A4FA947AF4D3}" type="presParOf" srcId="{7AAE5F8E-D568-41F5-92A2-27FA27654528}" destId="{58EDFD6E-115A-477F-ADF9-15A31212EE72}" srcOrd="1" destOrd="0" presId="urn:microsoft.com/office/officeart/2018/2/layout/IconVerticalSolidList"/>
    <dgm:cxn modelId="{F2290702-E34A-42F9-83C4-53AD1DDF3E01}" type="presParOf" srcId="{7AAE5F8E-D568-41F5-92A2-27FA27654528}" destId="{45977284-35B9-4C54-A2CF-5DE40DDEB181}" srcOrd="2" destOrd="0" presId="urn:microsoft.com/office/officeart/2018/2/layout/IconVerticalSolidList"/>
    <dgm:cxn modelId="{CEF6220C-CBDB-4A33-B1C1-392C9DE9AB45}" type="presParOf" srcId="{7AAE5F8E-D568-41F5-92A2-27FA27654528}" destId="{8EA1E898-AAEB-4A17-9A0A-98F3E531677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CBAA6A-E5C2-4816-A8FC-1C1D19B1C55C}" type="doc">
      <dgm:prSet loTypeId="urn:microsoft.com/office/officeart/2016/7/layout/BasicProcessNew" loCatId="process" qsTypeId="urn:microsoft.com/office/officeart/2005/8/quickstyle/simple1" qsCatId="simple" csTypeId="urn:microsoft.com/office/officeart/2005/8/colors/accent1_2" csCatId="accent1"/>
      <dgm:spPr/>
      <dgm:t>
        <a:bodyPr/>
        <a:lstStyle/>
        <a:p>
          <a:endParaRPr lang="en-US"/>
        </a:p>
      </dgm:t>
    </dgm:pt>
    <dgm:pt modelId="{F756C632-5193-43C7-B3FD-84FA93B5B34A}">
      <dgm:prSet/>
      <dgm:spPr/>
      <dgm:t>
        <a:bodyPr/>
        <a:lstStyle/>
        <a:p>
          <a:r>
            <a:rPr lang="en-US"/>
            <a:t>Describe</a:t>
          </a:r>
        </a:p>
      </dgm:t>
    </dgm:pt>
    <dgm:pt modelId="{6581F66A-1E37-41C4-B11D-8A4596730489}" type="parTrans" cxnId="{7EA587B2-EF33-4BB2-B8CB-A194A97EE16C}">
      <dgm:prSet/>
      <dgm:spPr/>
      <dgm:t>
        <a:bodyPr/>
        <a:lstStyle/>
        <a:p>
          <a:endParaRPr lang="en-US"/>
        </a:p>
      </dgm:t>
    </dgm:pt>
    <dgm:pt modelId="{946C1A5C-E25F-4EBD-8995-00072BDBC7CB}" type="sibTrans" cxnId="{7EA587B2-EF33-4BB2-B8CB-A194A97EE16C}">
      <dgm:prSet/>
      <dgm:spPr/>
      <dgm:t>
        <a:bodyPr/>
        <a:lstStyle/>
        <a:p>
          <a:endParaRPr lang="en-US"/>
        </a:p>
      </dgm:t>
    </dgm:pt>
    <dgm:pt modelId="{2489B381-1417-4E36-B38D-68C4FFA1EABB}">
      <dgm:prSet/>
      <dgm:spPr/>
      <dgm:t>
        <a:bodyPr/>
        <a:lstStyle/>
        <a:p>
          <a:r>
            <a:rPr lang="en-US"/>
            <a:t>You can describe microtransactions and loot boxes </a:t>
          </a:r>
        </a:p>
      </dgm:t>
    </dgm:pt>
    <dgm:pt modelId="{8AFE7022-089B-46AD-9586-C9A1904E62DF}" type="parTrans" cxnId="{E8539E8D-1BDD-4092-8591-2D6B2D525B2F}">
      <dgm:prSet/>
      <dgm:spPr/>
      <dgm:t>
        <a:bodyPr/>
        <a:lstStyle/>
        <a:p>
          <a:endParaRPr lang="en-US"/>
        </a:p>
      </dgm:t>
    </dgm:pt>
    <dgm:pt modelId="{DE6FFC50-02D7-4196-BFDB-CC030515EA92}" type="sibTrans" cxnId="{E8539E8D-1BDD-4092-8591-2D6B2D525B2F}">
      <dgm:prSet/>
      <dgm:spPr/>
      <dgm:t>
        <a:bodyPr/>
        <a:lstStyle/>
        <a:p>
          <a:endParaRPr lang="en-US"/>
        </a:p>
      </dgm:t>
    </dgm:pt>
    <dgm:pt modelId="{54036774-B18B-444D-867F-6CD45FA0B553}">
      <dgm:prSet/>
      <dgm:spPr/>
      <dgm:t>
        <a:bodyPr/>
        <a:lstStyle/>
        <a:p>
          <a:r>
            <a:rPr lang="en-US"/>
            <a:t>Research</a:t>
          </a:r>
        </a:p>
      </dgm:t>
    </dgm:pt>
    <dgm:pt modelId="{4FF41717-EEDD-4B6F-9644-A6ED2D75E563}" type="parTrans" cxnId="{A5D18939-483D-4B03-9AB0-182382BE2704}">
      <dgm:prSet/>
      <dgm:spPr/>
      <dgm:t>
        <a:bodyPr/>
        <a:lstStyle/>
        <a:p>
          <a:endParaRPr lang="en-US"/>
        </a:p>
      </dgm:t>
    </dgm:pt>
    <dgm:pt modelId="{0C4EE296-B5C7-464E-A7C4-2813709930FD}" type="sibTrans" cxnId="{A5D18939-483D-4B03-9AB0-182382BE2704}">
      <dgm:prSet/>
      <dgm:spPr/>
      <dgm:t>
        <a:bodyPr/>
        <a:lstStyle/>
        <a:p>
          <a:endParaRPr lang="en-US"/>
        </a:p>
      </dgm:t>
    </dgm:pt>
    <dgm:pt modelId="{1A712BFD-FF56-4D5A-A8BA-D6E8B93A86EE}">
      <dgm:prSet/>
      <dgm:spPr/>
      <dgm:t>
        <a:bodyPr/>
        <a:lstStyle/>
        <a:p>
          <a:r>
            <a:rPr lang="en-US"/>
            <a:t>You can research the current legislation</a:t>
          </a:r>
        </a:p>
      </dgm:t>
    </dgm:pt>
    <dgm:pt modelId="{162386D8-86A6-423E-97AB-3B82BD27157A}" type="parTrans" cxnId="{4FE68851-EC55-48A7-A778-DBFF6684C425}">
      <dgm:prSet/>
      <dgm:spPr/>
      <dgm:t>
        <a:bodyPr/>
        <a:lstStyle/>
        <a:p>
          <a:endParaRPr lang="en-US"/>
        </a:p>
      </dgm:t>
    </dgm:pt>
    <dgm:pt modelId="{2300E4E1-C7E1-478B-AE87-87EDD71E4EC4}" type="sibTrans" cxnId="{4FE68851-EC55-48A7-A778-DBFF6684C425}">
      <dgm:prSet/>
      <dgm:spPr/>
      <dgm:t>
        <a:bodyPr/>
        <a:lstStyle/>
        <a:p>
          <a:endParaRPr lang="en-US"/>
        </a:p>
      </dgm:t>
    </dgm:pt>
    <dgm:pt modelId="{9AD0ACC3-9BE1-4135-9708-75298CCBAE27}">
      <dgm:prSet/>
      <dgm:spPr/>
      <dgm:t>
        <a:bodyPr/>
        <a:lstStyle/>
        <a:p>
          <a:r>
            <a:rPr lang="en-US" dirty="0"/>
            <a:t>Evaluate</a:t>
          </a:r>
        </a:p>
      </dgm:t>
    </dgm:pt>
    <dgm:pt modelId="{7C57FC6E-48AF-4F55-A022-14B20BAB52FD}" type="parTrans" cxnId="{8DE00E95-1869-492E-BC1A-FD2AA79BDFA6}">
      <dgm:prSet/>
      <dgm:spPr/>
      <dgm:t>
        <a:bodyPr/>
        <a:lstStyle/>
        <a:p>
          <a:endParaRPr lang="en-US"/>
        </a:p>
      </dgm:t>
    </dgm:pt>
    <dgm:pt modelId="{BF6EB08C-C481-4F45-8D85-19784E501E82}" type="sibTrans" cxnId="{8DE00E95-1869-492E-BC1A-FD2AA79BDFA6}">
      <dgm:prSet/>
      <dgm:spPr/>
      <dgm:t>
        <a:bodyPr/>
        <a:lstStyle/>
        <a:p>
          <a:endParaRPr lang="en-US"/>
        </a:p>
      </dgm:t>
    </dgm:pt>
    <dgm:pt modelId="{0B0E3F08-0330-4343-8F1D-1EA61F62339A}">
      <dgm:prSet/>
      <dgm:spPr/>
      <dgm:t>
        <a:bodyPr/>
        <a:lstStyle/>
        <a:p>
          <a:r>
            <a:rPr lang="en-US"/>
            <a:t>You can evaluate the proposed legislation</a:t>
          </a:r>
        </a:p>
      </dgm:t>
    </dgm:pt>
    <dgm:pt modelId="{40EE2D15-DA09-411E-B139-0AF88924E75E}" type="parTrans" cxnId="{F6D3455E-2532-432E-BC93-5E1E65DDF0C7}">
      <dgm:prSet/>
      <dgm:spPr/>
      <dgm:t>
        <a:bodyPr/>
        <a:lstStyle/>
        <a:p>
          <a:endParaRPr lang="en-US"/>
        </a:p>
      </dgm:t>
    </dgm:pt>
    <dgm:pt modelId="{91CA7826-E022-4464-9069-29E61E7B1430}" type="sibTrans" cxnId="{F6D3455E-2532-432E-BC93-5E1E65DDF0C7}">
      <dgm:prSet/>
      <dgm:spPr/>
      <dgm:t>
        <a:bodyPr/>
        <a:lstStyle/>
        <a:p>
          <a:endParaRPr lang="en-US"/>
        </a:p>
      </dgm:t>
    </dgm:pt>
    <dgm:pt modelId="{FA2C502B-4691-4A45-B416-194070F99ACF}" type="pres">
      <dgm:prSet presAssocID="{83CBAA6A-E5C2-4816-A8FC-1C1D19B1C55C}" presName="Name0" presStyleCnt="0">
        <dgm:presLayoutVars>
          <dgm:dir/>
          <dgm:resizeHandles val="exact"/>
        </dgm:presLayoutVars>
      </dgm:prSet>
      <dgm:spPr/>
    </dgm:pt>
    <dgm:pt modelId="{63094731-58CA-45C6-865E-686C2E170251}" type="pres">
      <dgm:prSet presAssocID="{F756C632-5193-43C7-B3FD-84FA93B5B34A}" presName="node" presStyleLbl="node1" presStyleIdx="0" presStyleCnt="5">
        <dgm:presLayoutVars>
          <dgm:bulletEnabled val="1"/>
        </dgm:presLayoutVars>
      </dgm:prSet>
      <dgm:spPr/>
    </dgm:pt>
    <dgm:pt modelId="{064E8A67-5810-4C7E-B88D-39D5B7B7A339}" type="pres">
      <dgm:prSet presAssocID="{946C1A5C-E25F-4EBD-8995-00072BDBC7CB}" presName="sibTransSpacerBeforeConnector" presStyleCnt="0"/>
      <dgm:spPr/>
    </dgm:pt>
    <dgm:pt modelId="{9C69A55B-4B51-4697-AABB-57A6CCDA7A9B}" type="pres">
      <dgm:prSet presAssocID="{946C1A5C-E25F-4EBD-8995-00072BDBC7CB}" presName="sibTrans" presStyleLbl="node1" presStyleIdx="1" presStyleCnt="5"/>
      <dgm:spPr/>
    </dgm:pt>
    <dgm:pt modelId="{4AD18853-B0A1-4E91-A09E-EE55FCD3EEA8}" type="pres">
      <dgm:prSet presAssocID="{946C1A5C-E25F-4EBD-8995-00072BDBC7CB}" presName="sibTransSpacerAfterConnector" presStyleCnt="0"/>
      <dgm:spPr/>
    </dgm:pt>
    <dgm:pt modelId="{BE621C32-817A-4DAF-AC9B-E55857BABA54}" type="pres">
      <dgm:prSet presAssocID="{54036774-B18B-444D-867F-6CD45FA0B553}" presName="node" presStyleLbl="node1" presStyleIdx="2" presStyleCnt="5">
        <dgm:presLayoutVars>
          <dgm:bulletEnabled val="1"/>
        </dgm:presLayoutVars>
      </dgm:prSet>
      <dgm:spPr/>
    </dgm:pt>
    <dgm:pt modelId="{8EB558AD-082E-408C-865D-DF4EF705DE07}" type="pres">
      <dgm:prSet presAssocID="{0C4EE296-B5C7-464E-A7C4-2813709930FD}" presName="sibTransSpacerBeforeConnector" presStyleCnt="0"/>
      <dgm:spPr/>
    </dgm:pt>
    <dgm:pt modelId="{184A1BC3-3500-4692-8423-A3E45B19A146}" type="pres">
      <dgm:prSet presAssocID="{0C4EE296-B5C7-464E-A7C4-2813709930FD}" presName="sibTrans" presStyleLbl="node1" presStyleIdx="3" presStyleCnt="5"/>
      <dgm:spPr/>
    </dgm:pt>
    <dgm:pt modelId="{F97B07DD-56D4-4009-957F-8E0228968B07}" type="pres">
      <dgm:prSet presAssocID="{0C4EE296-B5C7-464E-A7C4-2813709930FD}" presName="sibTransSpacerAfterConnector" presStyleCnt="0"/>
      <dgm:spPr/>
    </dgm:pt>
    <dgm:pt modelId="{2A849BFE-8742-46FE-88CD-6BD549B638F3}" type="pres">
      <dgm:prSet presAssocID="{9AD0ACC3-9BE1-4135-9708-75298CCBAE27}" presName="node" presStyleLbl="node1" presStyleIdx="4" presStyleCnt="5">
        <dgm:presLayoutVars>
          <dgm:bulletEnabled val="1"/>
        </dgm:presLayoutVars>
      </dgm:prSet>
      <dgm:spPr/>
    </dgm:pt>
  </dgm:ptLst>
  <dgm:cxnLst>
    <dgm:cxn modelId="{84F35C19-800D-423A-A1AA-2C91BD65BF45}" type="presOf" srcId="{0C4EE296-B5C7-464E-A7C4-2813709930FD}" destId="{184A1BC3-3500-4692-8423-A3E45B19A146}" srcOrd="0" destOrd="0" presId="urn:microsoft.com/office/officeart/2016/7/layout/BasicProcessNew"/>
    <dgm:cxn modelId="{89DD2C1F-4E71-4256-B9D9-D86C01FC01BD}" type="presOf" srcId="{0B0E3F08-0330-4343-8F1D-1EA61F62339A}" destId="{2A849BFE-8742-46FE-88CD-6BD549B638F3}" srcOrd="0" destOrd="1" presId="urn:microsoft.com/office/officeart/2016/7/layout/BasicProcessNew"/>
    <dgm:cxn modelId="{A5D18939-483D-4B03-9AB0-182382BE2704}" srcId="{83CBAA6A-E5C2-4816-A8FC-1C1D19B1C55C}" destId="{54036774-B18B-444D-867F-6CD45FA0B553}" srcOrd="1" destOrd="0" parTransId="{4FF41717-EEDD-4B6F-9644-A6ED2D75E563}" sibTransId="{0C4EE296-B5C7-464E-A7C4-2813709930FD}"/>
    <dgm:cxn modelId="{F6D3455E-2532-432E-BC93-5E1E65DDF0C7}" srcId="{9AD0ACC3-9BE1-4135-9708-75298CCBAE27}" destId="{0B0E3F08-0330-4343-8F1D-1EA61F62339A}" srcOrd="0" destOrd="0" parTransId="{40EE2D15-DA09-411E-B139-0AF88924E75E}" sibTransId="{91CA7826-E022-4464-9069-29E61E7B1430}"/>
    <dgm:cxn modelId="{EF60EC61-E389-4433-9A36-D79DD5F2B81E}" type="presOf" srcId="{946C1A5C-E25F-4EBD-8995-00072BDBC7CB}" destId="{9C69A55B-4B51-4697-AABB-57A6CCDA7A9B}" srcOrd="0" destOrd="0" presId="urn:microsoft.com/office/officeart/2016/7/layout/BasicProcessNew"/>
    <dgm:cxn modelId="{36F73151-BA99-4C66-88BE-8197BA0B2B12}" type="presOf" srcId="{F756C632-5193-43C7-B3FD-84FA93B5B34A}" destId="{63094731-58CA-45C6-865E-686C2E170251}" srcOrd="0" destOrd="0" presId="urn:microsoft.com/office/officeart/2016/7/layout/BasicProcessNew"/>
    <dgm:cxn modelId="{4FE68851-EC55-48A7-A778-DBFF6684C425}" srcId="{54036774-B18B-444D-867F-6CD45FA0B553}" destId="{1A712BFD-FF56-4D5A-A8BA-D6E8B93A86EE}" srcOrd="0" destOrd="0" parTransId="{162386D8-86A6-423E-97AB-3B82BD27157A}" sibTransId="{2300E4E1-C7E1-478B-AE87-87EDD71E4EC4}"/>
    <dgm:cxn modelId="{E2BAB65A-EE33-4C9D-99CE-8178572C53B8}" type="presOf" srcId="{1A712BFD-FF56-4D5A-A8BA-D6E8B93A86EE}" destId="{BE621C32-817A-4DAF-AC9B-E55857BABA54}" srcOrd="0" destOrd="1" presId="urn:microsoft.com/office/officeart/2016/7/layout/BasicProcessNew"/>
    <dgm:cxn modelId="{2C4D877B-0820-4513-ADE0-D947C42C0931}" type="presOf" srcId="{54036774-B18B-444D-867F-6CD45FA0B553}" destId="{BE621C32-817A-4DAF-AC9B-E55857BABA54}" srcOrd="0" destOrd="0" presId="urn:microsoft.com/office/officeart/2016/7/layout/BasicProcessNew"/>
    <dgm:cxn modelId="{9C8D6C7F-4BED-47D0-BC46-72A1C107E6A8}" type="presOf" srcId="{2489B381-1417-4E36-B38D-68C4FFA1EABB}" destId="{63094731-58CA-45C6-865E-686C2E170251}" srcOrd="0" destOrd="1" presId="urn:microsoft.com/office/officeart/2016/7/layout/BasicProcessNew"/>
    <dgm:cxn modelId="{E8539E8D-1BDD-4092-8591-2D6B2D525B2F}" srcId="{F756C632-5193-43C7-B3FD-84FA93B5B34A}" destId="{2489B381-1417-4E36-B38D-68C4FFA1EABB}" srcOrd="0" destOrd="0" parTransId="{8AFE7022-089B-46AD-9586-C9A1904E62DF}" sibTransId="{DE6FFC50-02D7-4196-BFDB-CC030515EA92}"/>
    <dgm:cxn modelId="{8DE00E95-1869-492E-BC1A-FD2AA79BDFA6}" srcId="{83CBAA6A-E5C2-4816-A8FC-1C1D19B1C55C}" destId="{9AD0ACC3-9BE1-4135-9708-75298CCBAE27}" srcOrd="2" destOrd="0" parTransId="{7C57FC6E-48AF-4F55-A022-14B20BAB52FD}" sibTransId="{BF6EB08C-C481-4F45-8D85-19784E501E82}"/>
    <dgm:cxn modelId="{7EA587B2-EF33-4BB2-B8CB-A194A97EE16C}" srcId="{83CBAA6A-E5C2-4816-A8FC-1C1D19B1C55C}" destId="{F756C632-5193-43C7-B3FD-84FA93B5B34A}" srcOrd="0" destOrd="0" parTransId="{6581F66A-1E37-41C4-B11D-8A4596730489}" sibTransId="{946C1A5C-E25F-4EBD-8995-00072BDBC7CB}"/>
    <dgm:cxn modelId="{D036CBB8-9B3C-4E90-9F0E-8B2C45BFC184}" type="presOf" srcId="{9AD0ACC3-9BE1-4135-9708-75298CCBAE27}" destId="{2A849BFE-8742-46FE-88CD-6BD549B638F3}" srcOrd="0" destOrd="0" presId="urn:microsoft.com/office/officeart/2016/7/layout/BasicProcessNew"/>
    <dgm:cxn modelId="{C73DA3E6-8738-4AE6-9259-2049ABD0CBDD}" type="presOf" srcId="{83CBAA6A-E5C2-4816-A8FC-1C1D19B1C55C}" destId="{FA2C502B-4691-4A45-B416-194070F99ACF}" srcOrd="0" destOrd="0" presId="urn:microsoft.com/office/officeart/2016/7/layout/BasicProcessNew"/>
    <dgm:cxn modelId="{D45CCA9C-A417-49FC-B55C-20A36B9EB143}" type="presParOf" srcId="{FA2C502B-4691-4A45-B416-194070F99ACF}" destId="{63094731-58CA-45C6-865E-686C2E170251}" srcOrd="0" destOrd="0" presId="urn:microsoft.com/office/officeart/2016/7/layout/BasicProcessNew"/>
    <dgm:cxn modelId="{6D2D4B61-67C5-48BA-B64F-29A22D3489BF}" type="presParOf" srcId="{FA2C502B-4691-4A45-B416-194070F99ACF}" destId="{064E8A67-5810-4C7E-B88D-39D5B7B7A339}" srcOrd="1" destOrd="0" presId="urn:microsoft.com/office/officeart/2016/7/layout/BasicProcessNew"/>
    <dgm:cxn modelId="{00CBFE60-E80D-4F9D-9B5B-4BAF34277F19}" type="presParOf" srcId="{FA2C502B-4691-4A45-B416-194070F99ACF}" destId="{9C69A55B-4B51-4697-AABB-57A6CCDA7A9B}" srcOrd="2" destOrd="0" presId="urn:microsoft.com/office/officeart/2016/7/layout/BasicProcessNew"/>
    <dgm:cxn modelId="{0E6DE999-23CD-414D-8F24-424744649E40}" type="presParOf" srcId="{FA2C502B-4691-4A45-B416-194070F99ACF}" destId="{4AD18853-B0A1-4E91-A09E-EE55FCD3EEA8}" srcOrd="3" destOrd="0" presId="urn:microsoft.com/office/officeart/2016/7/layout/BasicProcessNew"/>
    <dgm:cxn modelId="{42EA1296-2802-4AE4-9F92-668B428DF44C}" type="presParOf" srcId="{FA2C502B-4691-4A45-B416-194070F99ACF}" destId="{BE621C32-817A-4DAF-AC9B-E55857BABA54}" srcOrd="4" destOrd="0" presId="urn:microsoft.com/office/officeart/2016/7/layout/BasicProcessNew"/>
    <dgm:cxn modelId="{A25BEC32-0900-4B1D-A09F-39B6D6E80D99}" type="presParOf" srcId="{FA2C502B-4691-4A45-B416-194070F99ACF}" destId="{8EB558AD-082E-408C-865D-DF4EF705DE07}" srcOrd="5" destOrd="0" presId="urn:microsoft.com/office/officeart/2016/7/layout/BasicProcessNew"/>
    <dgm:cxn modelId="{7BA3BD23-2BAD-4921-AA12-00B87E594571}" type="presParOf" srcId="{FA2C502B-4691-4A45-B416-194070F99ACF}" destId="{184A1BC3-3500-4692-8423-A3E45B19A146}" srcOrd="6" destOrd="0" presId="urn:microsoft.com/office/officeart/2016/7/layout/BasicProcessNew"/>
    <dgm:cxn modelId="{C2032A26-6422-4D80-949C-509ADD773BC4}" type="presParOf" srcId="{FA2C502B-4691-4A45-B416-194070F99ACF}" destId="{F97B07DD-56D4-4009-957F-8E0228968B07}" srcOrd="7" destOrd="0" presId="urn:microsoft.com/office/officeart/2016/7/layout/BasicProcessNew"/>
    <dgm:cxn modelId="{6E497A09-D40E-459C-A440-CA76EE0C7731}" type="presParOf" srcId="{FA2C502B-4691-4A45-B416-194070F99ACF}" destId="{2A849BFE-8742-46FE-88CD-6BD549B638F3}" srcOrd="8"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78112C-226A-483C-9703-BB1FEFA02DC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F823BA31-585B-4947-A568-82C7F235FC0B}">
      <dgm:prSet phldrT="[Text]" custT="1"/>
      <dgm:spPr/>
      <dgm:t>
        <a:bodyPr/>
        <a:lstStyle/>
        <a:p>
          <a:r>
            <a:rPr lang="en-GB" sz="2400" dirty="0"/>
            <a:t>Carousel</a:t>
          </a:r>
        </a:p>
      </dgm:t>
    </dgm:pt>
    <dgm:pt modelId="{359E8601-95A5-46CA-B5B0-2836DB4A956E}" type="parTrans" cxnId="{558FF9AC-CAE9-405E-A0CA-7AC0B8EC61B4}">
      <dgm:prSet/>
      <dgm:spPr/>
      <dgm:t>
        <a:bodyPr/>
        <a:lstStyle/>
        <a:p>
          <a:endParaRPr lang="en-GB"/>
        </a:p>
      </dgm:t>
    </dgm:pt>
    <dgm:pt modelId="{77330A6F-052A-466C-B1C0-71B616088749}" type="sibTrans" cxnId="{558FF9AC-CAE9-405E-A0CA-7AC0B8EC61B4}">
      <dgm:prSet/>
      <dgm:spPr/>
      <dgm:t>
        <a:bodyPr/>
        <a:lstStyle/>
        <a:p>
          <a:endParaRPr lang="en-GB"/>
        </a:p>
      </dgm:t>
    </dgm:pt>
    <dgm:pt modelId="{2E2E4192-3D0B-4EBD-A5BC-FF43E9953260}">
      <dgm:prSet phldrT="[Text]" custT="1"/>
      <dgm:spPr/>
      <dgm:t>
        <a:bodyPr/>
        <a:lstStyle/>
        <a:p>
          <a:r>
            <a:rPr lang="en-GB" sz="1200" dirty="0"/>
            <a:t>Devices used to play games</a:t>
          </a:r>
        </a:p>
      </dgm:t>
    </dgm:pt>
    <dgm:pt modelId="{1C69B962-75B2-4223-8B9A-D5707FC66A41}" type="parTrans" cxnId="{0FF2F3C9-DB09-4CDB-B710-CEA57AA272AB}">
      <dgm:prSet/>
      <dgm:spPr/>
      <dgm:t>
        <a:bodyPr/>
        <a:lstStyle/>
        <a:p>
          <a:endParaRPr lang="en-GB"/>
        </a:p>
      </dgm:t>
    </dgm:pt>
    <dgm:pt modelId="{97B34D14-13CF-4EEF-BE78-FCE79E346408}" type="sibTrans" cxnId="{0FF2F3C9-DB09-4CDB-B710-CEA57AA272AB}">
      <dgm:prSet/>
      <dgm:spPr/>
      <dgm:t>
        <a:bodyPr/>
        <a:lstStyle/>
        <a:p>
          <a:endParaRPr lang="en-GB"/>
        </a:p>
      </dgm:t>
    </dgm:pt>
    <dgm:pt modelId="{6E39CF64-59F0-4C41-A86C-296ADF77B5CB}">
      <dgm:prSet phldrT="[Text]" custT="1"/>
      <dgm:spPr/>
      <dgm:t>
        <a:bodyPr/>
        <a:lstStyle/>
        <a:p>
          <a:r>
            <a:rPr lang="en-GB" sz="1200" dirty="0"/>
            <a:t>Gambling style features in games</a:t>
          </a:r>
        </a:p>
      </dgm:t>
    </dgm:pt>
    <dgm:pt modelId="{7F0942DB-885F-4FB0-8F2C-35953C0D7755}" type="parTrans" cxnId="{E5348558-E1DD-495D-B90C-2E1F11CE477A}">
      <dgm:prSet/>
      <dgm:spPr/>
      <dgm:t>
        <a:bodyPr/>
        <a:lstStyle/>
        <a:p>
          <a:endParaRPr lang="en-GB"/>
        </a:p>
      </dgm:t>
    </dgm:pt>
    <dgm:pt modelId="{B76A564E-EB90-450D-9FDA-BE6983F601E6}" type="sibTrans" cxnId="{E5348558-E1DD-495D-B90C-2E1F11CE477A}">
      <dgm:prSet/>
      <dgm:spPr/>
      <dgm:t>
        <a:bodyPr/>
        <a:lstStyle/>
        <a:p>
          <a:endParaRPr lang="en-GB"/>
        </a:p>
      </dgm:t>
    </dgm:pt>
    <dgm:pt modelId="{E29C8F4D-49E8-4634-AF04-A726AE95832A}">
      <dgm:prSet phldrT="[Text]" custT="1"/>
      <dgm:spPr/>
      <dgm:t>
        <a:bodyPr/>
        <a:lstStyle/>
        <a:p>
          <a:r>
            <a:rPr lang="en-GB" sz="1200" dirty="0"/>
            <a:t>In game purchases/</a:t>
          </a:r>
        </a:p>
        <a:p>
          <a:r>
            <a:rPr lang="en-GB" sz="1200" dirty="0"/>
            <a:t>items</a:t>
          </a:r>
        </a:p>
      </dgm:t>
    </dgm:pt>
    <dgm:pt modelId="{A5F995ED-9EE7-45EE-941C-1C61CC3BB921}" type="parTrans" cxnId="{DE913089-E92B-468E-968B-1C70E0A57618}">
      <dgm:prSet/>
      <dgm:spPr/>
      <dgm:t>
        <a:bodyPr/>
        <a:lstStyle/>
        <a:p>
          <a:endParaRPr lang="en-GB"/>
        </a:p>
      </dgm:t>
    </dgm:pt>
    <dgm:pt modelId="{5AD503AB-C649-4998-A36E-8789CC600D40}" type="sibTrans" cxnId="{DE913089-E92B-468E-968B-1C70E0A57618}">
      <dgm:prSet/>
      <dgm:spPr/>
      <dgm:t>
        <a:bodyPr/>
        <a:lstStyle/>
        <a:p>
          <a:endParaRPr lang="en-GB"/>
        </a:p>
      </dgm:t>
    </dgm:pt>
    <dgm:pt modelId="{86C3290C-6B66-4F33-9E5F-8596B7935277}">
      <dgm:prSet phldrT="[Text]" custT="1"/>
      <dgm:spPr/>
      <dgm:t>
        <a:bodyPr/>
        <a:lstStyle/>
        <a:p>
          <a:r>
            <a:rPr lang="en-GB" sz="1200" dirty="0"/>
            <a:t>Ways to purchase things within games</a:t>
          </a:r>
        </a:p>
      </dgm:t>
    </dgm:pt>
    <dgm:pt modelId="{4B08DF09-4B56-4E32-8CFF-CA050F986580}" type="parTrans" cxnId="{F1E8B221-1088-4491-A7A0-73D2DB6A23E6}">
      <dgm:prSet/>
      <dgm:spPr/>
      <dgm:t>
        <a:bodyPr/>
        <a:lstStyle/>
        <a:p>
          <a:endParaRPr lang="en-GB"/>
        </a:p>
      </dgm:t>
    </dgm:pt>
    <dgm:pt modelId="{D7C0FF94-8715-4655-8106-011F05E7676E}" type="sibTrans" cxnId="{F1E8B221-1088-4491-A7A0-73D2DB6A23E6}">
      <dgm:prSet/>
      <dgm:spPr/>
      <dgm:t>
        <a:bodyPr/>
        <a:lstStyle/>
        <a:p>
          <a:endParaRPr lang="en-GB"/>
        </a:p>
      </dgm:t>
    </dgm:pt>
    <dgm:pt modelId="{D5F3B76A-5A65-45FD-A513-F44260F5501D}" type="pres">
      <dgm:prSet presAssocID="{2378112C-226A-483C-9703-BB1FEFA02DC1}" presName="Name0" presStyleCnt="0">
        <dgm:presLayoutVars>
          <dgm:chMax val="1"/>
          <dgm:dir/>
          <dgm:animLvl val="ctr"/>
          <dgm:resizeHandles val="exact"/>
        </dgm:presLayoutVars>
      </dgm:prSet>
      <dgm:spPr/>
    </dgm:pt>
    <dgm:pt modelId="{3DE3885B-9A80-4556-B500-F7C07C34FF98}" type="pres">
      <dgm:prSet presAssocID="{F823BA31-585B-4947-A568-82C7F235FC0B}" presName="centerShape" presStyleLbl="node0" presStyleIdx="0" presStyleCnt="1"/>
      <dgm:spPr/>
    </dgm:pt>
    <dgm:pt modelId="{9EAC3B6E-2784-4A93-BA5D-839BB7F2053E}" type="pres">
      <dgm:prSet presAssocID="{2E2E4192-3D0B-4EBD-A5BC-FF43E9953260}" presName="node" presStyleLbl="node1" presStyleIdx="0" presStyleCnt="4">
        <dgm:presLayoutVars>
          <dgm:bulletEnabled val="1"/>
        </dgm:presLayoutVars>
      </dgm:prSet>
      <dgm:spPr/>
    </dgm:pt>
    <dgm:pt modelId="{56471DB8-DEC8-4521-BF4C-E3BA7F5193D2}" type="pres">
      <dgm:prSet presAssocID="{2E2E4192-3D0B-4EBD-A5BC-FF43E9953260}" presName="dummy" presStyleCnt="0"/>
      <dgm:spPr/>
    </dgm:pt>
    <dgm:pt modelId="{3043F7DE-320D-4E21-9DEB-F0B8F211196A}" type="pres">
      <dgm:prSet presAssocID="{97B34D14-13CF-4EEF-BE78-FCE79E346408}" presName="sibTrans" presStyleLbl="sibTrans2D1" presStyleIdx="0" presStyleCnt="4"/>
      <dgm:spPr/>
    </dgm:pt>
    <dgm:pt modelId="{9DD1895C-2516-4E45-B008-E86E549C46BF}" type="pres">
      <dgm:prSet presAssocID="{6E39CF64-59F0-4C41-A86C-296ADF77B5CB}" presName="node" presStyleLbl="node1" presStyleIdx="1" presStyleCnt="4">
        <dgm:presLayoutVars>
          <dgm:bulletEnabled val="1"/>
        </dgm:presLayoutVars>
      </dgm:prSet>
      <dgm:spPr/>
    </dgm:pt>
    <dgm:pt modelId="{5FD7D81A-0730-4E1C-8977-A60295FDFB62}" type="pres">
      <dgm:prSet presAssocID="{6E39CF64-59F0-4C41-A86C-296ADF77B5CB}" presName="dummy" presStyleCnt="0"/>
      <dgm:spPr/>
    </dgm:pt>
    <dgm:pt modelId="{4C94FC34-C3AD-45D2-BF79-880F2FBFE61F}" type="pres">
      <dgm:prSet presAssocID="{B76A564E-EB90-450D-9FDA-BE6983F601E6}" presName="sibTrans" presStyleLbl="sibTrans2D1" presStyleIdx="1" presStyleCnt="4"/>
      <dgm:spPr/>
    </dgm:pt>
    <dgm:pt modelId="{4E77DCA8-E08D-44B6-8027-04C2CF5BAE04}" type="pres">
      <dgm:prSet presAssocID="{E29C8F4D-49E8-4634-AF04-A726AE95832A}" presName="node" presStyleLbl="node1" presStyleIdx="2" presStyleCnt="4">
        <dgm:presLayoutVars>
          <dgm:bulletEnabled val="1"/>
        </dgm:presLayoutVars>
      </dgm:prSet>
      <dgm:spPr/>
    </dgm:pt>
    <dgm:pt modelId="{608C6A2A-9A2D-436D-9A38-3E99B11CAC44}" type="pres">
      <dgm:prSet presAssocID="{E29C8F4D-49E8-4634-AF04-A726AE95832A}" presName="dummy" presStyleCnt="0"/>
      <dgm:spPr/>
    </dgm:pt>
    <dgm:pt modelId="{99BE60DC-42D0-4E6E-9665-1DAAE90BCC7E}" type="pres">
      <dgm:prSet presAssocID="{5AD503AB-C649-4998-A36E-8789CC600D40}" presName="sibTrans" presStyleLbl="sibTrans2D1" presStyleIdx="2" presStyleCnt="4"/>
      <dgm:spPr/>
    </dgm:pt>
    <dgm:pt modelId="{B5EB834C-D169-4B6A-BC6A-E967A4A87641}" type="pres">
      <dgm:prSet presAssocID="{86C3290C-6B66-4F33-9E5F-8596B7935277}" presName="node" presStyleLbl="node1" presStyleIdx="3" presStyleCnt="4">
        <dgm:presLayoutVars>
          <dgm:bulletEnabled val="1"/>
        </dgm:presLayoutVars>
      </dgm:prSet>
      <dgm:spPr/>
    </dgm:pt>
    <dgm:pt modelId="{A77D63F2-BF72-45D0-BD9C-2D5C8E9647BC}" type="pres">
      <dgm:prSet presAssocID="{86C3290C-6B66-4F33-9E5F-8596B7935277}" presName="dummy" presStyleCnt="0"/>
      <dgm:spPr/>
    </dgm:pt>
    <dgm:pt modelId="{58D72BF1-7DEF-4BDC-AC30-7D8CD4DDA63E}" type="pres">
      <dgm:prSet presAssocID="{D7C0FF94-8715-4655-8106-011F05E7676E}" presName="sibTrans" presStyleLbl="sibTrans2D1" presStyleIdx="3" presStyleCnt="4"/>
      <dgm:spPr/>
    </dgm:pt>
  </dgm:ptLst>
  <dgm:cxnLst>
    <dgm:cxn modelId="{F1E8B221-1088-4491-A7A0-73D2DB6A23E6}" srcId="{F823BA31-585B-4947-A568-82C7F235FC0B}" destId="{86C3290C-6B66-4F33-9E5F-8596B7935277}" srcOrd="3" destOrd="0" parTransId="{4B08DF09-4B56-4E32-8CFF-CA050F986580}" sibTransId="{D7C0FF94-8715-4655-8106-011F05E7676E}"/>
    <dgm:cxn modelId="{5ADD0922-685C-4819-9DFB-B5A83B4E6661}" type="presOf" srcId="{97B34D14-13CF-4EEF-BE78-FCE79E346408}" destId="{3043F7DE-320D-4E21-9DEB-F0B8F211196A}" srcOrd="0" destOrd="0" presId="urn:microsoft.com/office/officeart/2005/8/layout/radial6"/>
    <dgm:cxn modelId="{E76D9F3A-A66C-485E-9243-9123D1A89BD3}" type="presOf" srcId="{2E2E4192-3D0B-4EBD-A5BC-FF43E9953260}" destId="{9EAC3B6E-2784-4A93-BA5D-839BB7F2053E}" srcOrd="0" destOrd="0" presId="urn:microsoft.com/office/officeart/2005/8/layout/radial6"/>
    <dgm:cxn modelId="{657A1A66-BCA0-4FD4-A28F-6D2D30516857}" type="presOf" srcId="{86C3290C-6B66-4F33-9E5F-8596B7935277}" destId="{B5EB834C-D169-4B6A-BC6A-E967A4A87641}" srcOrd="0" destOrd="0" presId="urn:microsoft.com/office/officeart/2005/8/layout/radial6"/>
    <dgm:cxn modelId="{431B8951-FC8C-4B7D-9693-6A4D89181F54}" type="presOf" srcId="{2378112C-226A-483C-9703-BB1FEFA02DC1}" destId="{D5F3B76A-5A65-45FD-A513-F44260F5501D}" srcOrd="0" destOrd="0" presId="urn:microsoft.com/office/officeart/2005/8/layout/radial6"/>
    <dgm:cxn modelId="{E5348558-E1DD-495D-B90C-2E1F11CE477A}" srcId="{F823BA31-585B-4947-A568-82C7F235FC0B}" destId="{6E39CF64-59F0-4C41-A86C-296ADF77B5CB}" srcOrd="1" destOrd="0" parTransId="{7F0942DB-885F-4FB0-8F2C-35953C0D7755}" sibTransId="{B76A564E-EB90-450D-9FDA-BE6983F601E6}"/>
    <dgm:cxn modelId="{DE913089-E92B-468E-968B-1C70E0A57618}" srcId="{F823BA31-585B-4947-A568-82C7F235FC0B}" destId="{E29C8F4D-49E8-4634-AF04-A726AE95832A}" srcOrd="2" destOrd="0" parTransId="{A5F995ED-9EE7-45EE-941C-1C61CC3BB921}" sibTransId="{5AD503AB-C649-4998-A36E-8789CC600D40}"/>
    <dgm:cxn modelId="{B841DE96-A91A-4745-BAFC-0421D2C392CA}" type="presOf" srcId="{D7C0FF94-8715-4655-8106-011F05E7676E}" destId="{58D72BF1-7DEF-4BDC-AC30-7D8CD4DDA63E}" srcOrd="0" destOrd="0" presId="urn:microsoft.com/office/officeart/2005/8/layout/radial6"/>
    <dgm:cxn modelId="{5573B099-CD0E-4674-9F70-7860C6453C01}" type="presOf" srcId="{E29C8F4D-49E8-4634-AF04-A726AE95832A}" destId="{4E77DCA8-E08D-44B6-8027-04C2CF5BAE04}" srcOrd="0" destOrd="0" presId="urn:microsoft.com/office/officeart/2005/8/layout/radial6"/>
    <dgm:cxn modelId="{6F7201A9-775C-4D9F-A946-7D88C48D3945}" type="presOf" srcId="{6E39CF64-59F0-4C41-A86C-296ADF77B5CB}" destId="{9DD1895C-2516-4E45-B008-E86E549C46BF}" srcOrd="0" destOrd="0" presId="urn:microsoft.com/office/officeart/2005/8/layout/radial6"/>
    <dgm:cxn modelId="{558FF9AC-CAE9-405E-A0CA-7AC0B8EC61B4}" srcId="{2378112C-226A-483C-9703-BB1FEFA02DC1}" destId="{F823BA31-585B-4947-A568-82C7F235FC0B}" srcOrd="0" destOrd="0" parTransId="{359E8601-95A5-46CA-B5B0-2836DB4A956E}" sibTransId="{77330A6F-052A-466C-B1C0-71B616088749}"/>
    <dgm:cxn modelId="{66AE5EB3-0776-49F4-9788-6D046A489958}" type="presOf" srcId="{5AD503AB-C649-4998-A36E-8789CC600D40}" destId="{99BE60DC-42D0-4E6E-9665-1DAAE90BCC7E}" srcOrd="0" destOrd="0" presId="urn:microsoft.com/office/officeart/2005/8/layout/radial6"/>
    <dgm:cxn modelId="{0FF2F3C9-DB09-4CDB-B710-CEA57AA272AB}" srcId="{F823BA31-585B-4947-A568-82C7F235FC0B}" destId="{2E2E4192-3D0B-4EBD-A5BC-FF43E9953260}" srcOrd="0" destOrd="0" parTransId="{1C69B962-75B2-4223-8B9A-D5707FC66A41}" sibTransId="{97B34D14-13CF-4EEF-BE78-FCE79E346408}"/>
    <dgm:cxn modelId="{5A50C5D9-1F17-4F7E-AD22-C387990E3462}" type="presOf" srcId="{F823BA31-585B-4947-A568-82C7F235FC0B}" destId="{3DE3885B-9A80-4556-B500-F7C07C34FF98}" srcOrd="0" destOrd="0" presId="urn:microsoft.com/office/officeart/2005/8/layout/radial6"/>
    <dgm:cxn modelId="{DFB7C4FC-12AB-4D7F-9B69-D357064E5330}" type="presOf" srcId="{B76A564E-EB90-450D-9FDA-BE6983F601E6}" destId="{4C94FC34-C3AD-45D2-BF79-880F2FBFE61F}" srcOrd="0" destOrd="0" presId="urn:microsoft.com/office/officeart/2005/8/layout/radial6"/>
    <dgm:cxn modelId="{CF009EDF-28D4-4F21-B031-B829D8B13346}" type="presParOf" srcId="{D5F3B76A-5A65-45FD-A513-F44260F5501D}" destId="{3DE3885B-9A80-4556-B500-F7C07C34FF98}" srcOrd="0" destOrd="0" presId="urn:microsoft.com/office/officeart/2005/8/layout/radial6"/>
    <dgm:cxn modelId="{1B508B6F-3116-492A-AA66-E149F22210E3}" type="presParOf" srcId="{D5F3B76A-5A65-45FD-A513-F44260F5501D}" destId="{9EAC3B6E-2784-4A93-BA5D-839BB7F2053E}" srcOrd="1" destOrd="0" presId="urn:microsoft.com/office/officeart/2005/8/layout/radial6"/>
    <dgm:cxn modelId="{5EAF50A0-3159-42C0-B217-3EDE2946155F}" type="presParOf" srcId="{D5F3B76A-5A65-45FD-A513-F44260F5501D}" destId="{56471DB8-DEC8-4521-BF4C-E3BA7F5193D2}" srcOrd="2" destOrd="0" presId="urn:microsoft.com/office/officeart/2005/8/layout/radial6"/>
    <dgm:cxn modelId="{FD4B3B0F-8714-44E7-A2B2-212863E9695D}" type="presParOf" srcId="{D5F3B76A-5A65-45FD-A513-F44260F5501D}" destId="{3043F7DE-320D-4E21-9DEB-F0B8F211196A}" srcOrd="3" destOrd="0" presId="urn:microsoft.com/office/officeart/2005/8/layout/radial6"/>
    <dgm:cxn modelId="{8FA792ED-ED14-426B-8F7E-22DC079AC08A}" type="presParOf" srcId="{D5F3B76A-5A65-45FD-A513-F44260F5501D}" destId="{9DD1895C-2516-4E45-B008-E86E549C46BF}" srcOrd="4" destOrd="0" presId="urn:microsoft.com/office/officeart/2005/8/layout/radial6"/>
    <dgm:cxn modelId="{DD6E2B2F-5D23-4B21-B601-E63F71EB0D8D}" type="presParOf" srcId="{D5F3B76A-5A65-45FD-A513-F44260F5501D}" destId="{5FD7D81A-0730-4E1C-8977-A60295FDFB62}" srcOrd="5" destOrd="0" presId="urn:microsoft.com/office/officeart/2005/8/layout/radial6"/>
    <dgm:cxn modelId="{BCB05979-9BA9-464B-A55E-DFE1EECA1063}" type="presParOf" srcId="{D5F3B76A-5A65-45FD-A513-F44260F5501D}" destId="{4C94FC34-C3AD-45D2-BF79-880F2FBFE61F}" srcOrd="6" destOrd="0" presId="urn:microsoft.com/office/officeart/2005/8/layout/radial6"/>
    <dgm:cxn modelId="{19A3298F-C755-4E04-9905-1C9B93577160}" type="presParOf" srcId="{D5F3B76A-5A65-45FD-A513-F44260F5501D}" destId="{4E77DCA8-E08D-44B6-8027-04C2CF5BAE04}" srcOrd="7" destOrd="0" presId="urn:microsoft.com/office/officeart/2005/8/layout/radial6"/>
    <dgm:cxn modelId="{E28EEE9F-A51B-4E98-83FF-2916388CC38B}" type="presParOf" srcId="{D5F3B76A-5A65-45FD-A513-F44260F5501D}" destId="{608C6A2A-9A2D-436D-9A38-3E99B11CAC44}" srcOrd="8" destOrd="0" presId="urn:microsoft.com/office/officeart/2005/8/layout/radial6"/>
    <dgm:cxn modelId="{5586195D-CFC7-41A0-822F-8C5DC71EA353}" type="presParOf" srcId="{D5F3B76A-5A65-45FD-A513-F44260F5501D}" destId="{99BE60DC-42D0-4E6E-9665-1DAAE90BCC7E}" srcOrd="9" destOrd="0" presId="urn:microsoft.com/office/officeart/2005/8/layout/radial6"/>
    <dgm:cxn modelId="{99D07D8F-65BE-4F30-87AC-F097FFFE9027}" type="presParOf" srcId="{D5F3B76A-5A65-45FD-A513-F44260F5501D}" destId="{B5EB834C-D169-4B6A-BC6A-E967A4A87641}" srcOrd="10" destOrd="0" presId="urn:microsoft.com/office/officeart/2005/8/layout/radial6"/>
    <dgm:cxn modelId="{160764CE-1AE9-4879-873B-5BC1748E1DBF}" type="presParOf" srcId="{D5F3B76A-5A65-45FD-A513-F44260F5501D}" destId="{A77D63F2-BF72-45D0-BD9C-2D5C8E9647BC}" srcOrd="11" destOrd="0" presId="urn:microsoft.com/office/officeart/2005/8/layout/radial6"/>
    <dgm:cxn modelId="{8B018875-ABDE-488A-BCF4-6DC12C30E46B}" type="presParOf" srcId="{D5F3B76A-5A65-45FD-A513-F44260F5501D}" destId="{58D72BF1-7DEF-4BDC-AC30-7D8CD4DDA63E}"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86127-12EE-40C7-B3C0-8DF6D61477B9}">
      <dsp:nvSpPr>
        <dsp:cNvPr id="0" name=""/>
        <dsp:cNvSpPr/>
      </dsp:nvSpPr>
      <dsp:spPr>
        <a:xfrm>
          <a:off x="0" y="583"/>
          <a:ext cx="10556240" cy="13644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18BCE9-0C19-4D10-83AB-734CC79D99D5}">
      <dsp:nvSpPr>
        <dsp:cNvPr id="0" name=""/>
        <dsp:cNvSpPr/>
      </dsp:nvSpPr>
      <dsp:spPr>
        <a:xfrm>
          <a:off x="412751" y="307588"/>
          <a:ext cx="750456" cy="7504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63E79F-1E5A-479B-91AD-570E20B22FAA}">
      <dsp:nvSpPr>
        <dsp:cNvPr id="0" name=""/>
        <dsp:cNvSpPr/>
      </dsp:nvSpPr>
      <dsp:spPr>
        <a:xfrm>
          <a:off x="1575958" y="583"/>
          <a:ext cx="8980281" cy="136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406" tIns="144406" rIns="144406" bIns="144406" numCol="1" spcCol="1270" anchor="ctr" anchorCtr="0">
          <a:noAutofit/>
        </a:bodyPr>
        <a:lstStyle/>
        <a:p>
          <a:pPr marL="0" lvl="0" indent="0" algn="l" defTabSz="889000">
            <a:lnSpc>
              <a:spcPct val="100000"/>
            </a:lnSpc>
            <a:spcBef>
              <a:spcPct val="0"/>
            </a:spcBef>
            <a:spcAft>
              <a:spcPct val="35000"/>
            </a:spcAft>
            <a:buNone/>
          </a:pPr>
          <a:r>
            <a:rPr lang="en-GB" sz="2000" kern="1200"/>
            <a:t>You can explain and define the terms ‘the house always wins’ and ‘House Edge’.</a:t>
          </a:r>
          <a:endParaRPr lang="en-US" sz="2000" kern="1200"/>
        </a:p>
      </dsp:txBody>
      <dsp:txXfrm>
        <a:off x="1575958" y="583"/>
        <a:ext cx="8980281" cy="1364466"/>
      </dsp:txXfrm>
    </dsp:sp>
    <dsp:sp modelId="{D7FAC562-30A3-496A-BBD6-7ACBD29CAA5A}">
      <dsp:nvSpPr>
        <dsp:cNvPr id="0" name=""/>
        <dsp:cNvSpPr/>
      </dsp:nvSpPr>
      <dsp:spPr>
        <a:xfrm>
          <a:off x="0" y="1706166"/>
          <a:ext cx="10556240" cy="13644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DAA61F-3B4A-42E5-B365-C4FC5BB3AF53}">
      <dsp:nvSpPr>
        <dsp:cNvPr id="0" name=""/>
        <dsp:cNvSpPr/>
      </dsp:nvSpPr>
      <dsp:spPr>
        <a:xfrm>
          <a:off x="412751" y="2013171"/>
          <a:ext cx="750456" cy="7504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A01BCA-20FF-482E-804B-C3AB7B5EA154}">
      <dsp:nvSpPr>
        <dsp:cNvPr id="0" name=""/>
        <dsp:cNvSpPr/>
      </dsp:nvSpPr>
      <dsp:spPr>
        <a:xfrm>
          <a:off x="1575958" y="1706166"/>
          <a:ext cx="8980281" cy="136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406" tIns="144406" rIns="144406" bIns="144406" numCol="1" spcCol="1270" anchor="ctr" anchorCtr="0">
          <a:noAutofit/>
        </a:bodyPr>
        <a:lstStyle/>
        <a:p>
          <a:pPr marL="0" lvl="0" indent="0" algn="l" defTabSz="889000">
            <a:lnSpc>
              <a:spcPct val="100000"/>
            </a:lnSpc>
            <a:spcBef>
              <a:spcPct val="0"/>
            </a:spcBef>
            <a:spcAft>
              <a:spcPct val="35000"/>
            </a:spcAft>
            <a:buNone/>
          </a:pPr>
          <a:r>
            <a:rPr lang="en-GB" sz="2000" kern="1200"/>
            <a:t>You can explore different marketing and advertising strategies</a:t>
          </a:r>
          <a:endParaRPr lang="en-US" sz="2000" kern="1200"/>
        </a:p>
      </dsp:txBody>
      <dsp:txXfrm>
        <a:off x="1575958" y="1706166"/>
        <a:ext cx="8980281" cy="1364466"/>
      </dsp:txXfrm>
    </dsp:sp>
    <dsp:sp modelId="{A6A5EC5D-7953-4280-AA90-DFE733564FAA}">
      <dsp:nvSpPr>
        <dsp:cNvPr id="0" name=""/>
        <dsp:cNvSpPr/>
      </dsp:nvSpPr>
      <dsp:spPr>
        <a:xfrm>
          <a:off x="0" y="3411749"/>
          <a:ext cx="10556240" cy="13644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8B3DB2-CA59-48D6-AF81-0FDF08BDB44E}">
      <dsp:nvSpPr>
        <dsp:cNvPr id="0" name=""/>
        <dsp:cNvSpPr/>
      </dsp:nvSpPr>
      <dsp:spPr>
        <a:xfrm>
          <a:off x="412751" y="3718754"/>
          <a:ext cx="750456" cy="7504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E6091-226A-46F4-B0E7-C1A28F6A3D14}">
      <dsp:nvSpPr>
        <dsp:cNvPr id="0" name=""/>
        <dsp:cNvSpPr/>
      </dsp:nvSpPr>
      <dsp:spPr>
        <a:xfrm>
          <a:off x="1575958" y="3411749"/>
          <a:ext cx="8980281" cy="136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406" tIns="144406" rIns="144406" bIns="144406" numCol="1" spcCol="1270" anchor="ctr" anchorCtr="0">
          <a:noAutofit/>
        </a:bodyPr>
        <a:lstStyle/>
        <a:p>
          <a:pPr marL="0" lvl="0" indent="0" algn="l" defTabSz="889000">
            <a:lnSpc>
              <a:spcPct val="100000"/>
            </a:lnSpc>
            <a:spcBef>
              <a:spcPct val="0"/>
            </a:spcBef>
            <a:spcAft>
              <a:spcPct val="35000"/>
            </a:spcAft>
            <a:buNone/>
          </a:pPr>
          <a:r>
            <a:rPr lang="en-GB" sz="2000" kern="1200"/>
            <a:t>You can discuss the implications of marketing and advertising and share your own opinions</a:t>
          </a:r>
          <a:endParaRPr lang="en-US" sz="2000" kern="1200"/>
        </a:p>
      </dsp:txBody>
      <dsp:txXfrm>
        <a:off x="1575958" y="3411749"/>
        <a:ext cx="8980281" cy="13644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ED67C-BAF8-4B0F-BD32-ACA29E169FC8}">
      <dsp:nvSpPr>
        <dsp:cNvPr id="0" name=""/>
        <dsp:cNvSpPr/>
      </dsp:nvSpPr>
      <dsp:spPr>
        <a:xfrm>
          <a:off x="667" y="371971"/>
          <a:ext cx="2704895" cy="324587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184" tIns="0" rIns="267184" bIns="330200" numCol="1" spcCol="1270" anchor="t" anchorCtr="0">
          <a:noAutofit/>
        </a:bodyPr>
        <a:lstStyle/>
        <a:p>
          <a:pPr marL="0" lvl="0" indent="0" algn="l" defTabSz="1066800">
            <a:lnSpc>
              <a:spcPct val="90000"/>
            </a:lnSpc>
            <a:spcBef>
              <a:spcPct val="0"/>
            </a:spcBef>
            <a:spcAft>
              <a:spcPct val="35000"/>
            </a:spcAft>
            <a:buNone/>
          </a:pPr>
          <a:r>
            <a:rPr lang="en-US" sz="2400" kern="1200" dirty="0"/>
            <a:t>Describe</a:t>
          </a:r>
        </a:p>
        <a:p>
          <a:pPr marL="228600" lvl="1" indent="-228600" algn="l" defTabSz="889000">
            <a:lnSpc>
              <a:spcPct val="90000"/>
            </a:lnSpc>
            <a:spcBef>
              <a:spcPct val="0"/>
            </a:spcBef>
            <a:spcAft>
              <a:spcPct val="15000"/>
            </a:spcAft>
            <a:buChar char="•"/>
          </a:pPr>
          <a:r>
            <a:rPr lang="en-US" sz="2000" kern="1200" dirty="0"/>
            <a:t>You can describe current regulations and proposed recommendations</a:t>
          </a:r>
        </a:p>
      </dsp:txBody>
      <dsp:txXfrm>
        <a:off x="667" y="1670321"/>
        <a:ext cx="2704895" cy="1947524"/>
      </dsp:txXfrm>
    </dsp:sp>
    <dsp:sp modelId="{CDCAF5DC-0807-4950-8533-37398551480F}">
      <dsp:nvSpPr>
        <dsp:cNvPr id="0" name=""/>
        <dsp:cNvSpPr/>
      </dsp:nvSpPr>
      <dsp:spPr>
        <a:xfrm>
          <a:off x="667" y="371971"/>
          <a:ext cx="2704895" cy="129834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7184" tIns="165100" rIns="26718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667" y="371971"/>
        <a:ext cx="2704895" cy="1298349"/>
      </dsp:txXfrm>
    </dsp:sp>
    <dsp:sp modelId="{D4D0988C-DB71-4583-BB24-C950BB4B5E4E}">
      <dsp:nvSpPr>
        <dsp:cNvPr id="0" name=""/>
        <dsp:cNvSpPr/>
      </dsp:nvSpPr>
      <dsp:spPr>
        <a:xfrm>
          <a:off x="2921954" y="371971"/>
          <a:ext cx="2704895" cy="324587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184" tIns="0" rIns="267184" bIns="330200" numCol="1" spcCol="1270" anchor="t" anchorCtr="0">
          <a:noAutofit/>
        </a:bodyPr>
        <a:lstStyle/>
        <a:p>
          <a:pPr marL="0" lvl="0" indent="0" algn="l" defTabSz="1066800">
            <a:lnSpc>
              <a:spcPct val="90000"/>
            </a:lnSpc>
            <a:spcBef>
              <a:spcPct val="0"/>
            </a:spcBef>
            <a:spcAft>
              <a:spcPct val="35000"/>
            </a:spcAft>
            <a:buNone/>
          </a:pPr>
          <a:r>
            <a:rPr lang="en-US" sz="2400" kern="1200" dirty="0"/>
            <a:t>Explore</a:t>
          </a:r>
        </a:p>
        <a:p>
          <a:pPr marL="228600" lvl="1" indent="-228600" algn="l" defTabSz="889000">
            <a:lnSpc>
              <a:spcPct val="90000"/>
            </a:lnSpc>
            <a:spcBef>
              <a:spcPct val="0"/>
            </a:spcBef>
            <a:spcAft>
              <a:spcPct val="15000"/>
            </a:spcAft>
            <a:buChar char="•"/>
          </a:pPr>
          <a:r>
            <a:rPr lang="en-US" sz="2000" kern="1200" dirty="0"/>
            <a:t>You can explore each industry’s role and responsibilities</a:t>
          </a:r>
        </a:p>
      </dsp:txBody>
      <dsp:txXfrm>
        <a:off x="2921954" y="1670321"/>
        <a:ext cx="2704895" cy="1947524"/>
      </dsp:txXfrm>
    </dsp:sp>
    <dsp:sp modelId="{65120B84-1F28-411B-B586-41F559F4940C}">
      <dsp:nvSpPr>
        <dsp:cNvPr id="0" name=""/>
        <dsp:cNvSpPr/>
      </dsp:nvSpPr>
      <dsp:spPr>
        <a:xfrm>
          <a:off x="2921954" y="371971"/>
          <a:ext cx="2704895" cy="129834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7184" tIns="165100" rIns="26718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2921954" y="371971"/>
        <a:ext cx="2704895" cy="1298349"/>
      </dsp:txXfrm>
    </dsp:sp>
    <dsp:sp modelId="{FB3A2C06-2809-45BF-A613-DB8A90F16E16}">
      <dsp:nvSpPr>
        <dsp:cNvPr id="0" name=""/>
        <dsp:cNvSpPr/>
      </dsp:nvSpPr>
      <dsp:spPr>
        <a:xfrm>
          <a:off x="5843241" y="371971"/>
          <a:ext cx="2704895" cy="324587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184" tIns="0" rIns="267184" bIns="330200" numCol="1" spcCol="1270" anchor="t" anchorCtr="0">
          <a:noAutofit/>
        </a:bodyPr>
        <a:lstStyle/>
        <a:p>
          <a:pPr marL="0" lvl="0" indent="0" algn="l" defTabSz="1066800">
            <a:lnSpc>
              <a:spcPct val="90000"/>
            </a:lnSpc>
            <a:spcBef>
              <a:spcPct val="0"/>
            </a:spcBef>
            <a:spcAft>
              <a:spcPct val="35000"/>
            </a:spcAft>
            <a:buNone/>
          </a:pPr>
          <a:r>
            <a:rPr lang="en-US" sz="2400" kern="1200" dirty="0"/>
            <a:t>Put forward</a:t>
          </a:r>
        </a:p>
        <a:p>
          <a:pPr marL="228600" lvl="1" indent="-228600" algn="l" defTabSz="889000">
            <a:lnSpc>
              <a:spcPct val="90000"/>
            </a:lnSpc>
            <a:spcBef>
              <a:spcPct val="0"/>
            </a:spcBef>
            <a:spcAft>
              <a:spcPct val="15000"/>
            </a:spcAft>
            <a:buChar char="•"/>
          </a:pPr>
          <a:r>
            <a:rPr lang="en-US" sz="2000" kern="1200" dirty="0"/>
            <a:t>You can put forward justified arguments to your peers</a:t>
          </a:r>
        </a:p>
      </dsp:txBody>
      <dsp:txXfrm>
        <a:off x="5843241" y="1670321"/>
        <a:ext cx="2704895" cy="1947524"/>
      </dsp:txXfrm>
    </dsp:sp>
    <dsp:sp modelId="{7545CE7B-79A4-4554-B754-BA9EBCF942F8}">
      <dsp:nvSpPr>
        <dsp:cNvPr id="0" name=""/>
        <dsp:cNvSpPr/>
      </dsp:nvSpPr>
      <dsp:spPr>
        <a:xfrm>
          <a:off x="5843241" y="371971"/>
          <a:ext cx="2704895" cy="129834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7184" tIns="165100" rIns="26718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5843241" y="371971"/>
        <a:ext cx="2704895" cy="12983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7B84A-AA82-46E7-ADA8-11322669105A}">
      <dsp:nvSpPr>
        <dsp:cNvPr id="0" name=""/>
        <dsp:cNvSpPr/>
      </dsp:nvSpPr>
      <dsp:spPr>
        <a:xfrm>
          <a:off x="1432591" y="653750"/>
          <a:ext cx="1269562" cy="12695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3C779F-931C-4D53-89BA-B06BA34C70F4}">
      <dsp:nvSpPr>
        <dsp:cNvPr id="0" name=""/>
        <dsp:cNvSpPr/>
      </dsp:nvSpPr>
      <dsp:spPr>
        <a:xfrm>
          <a:off x="1703153" y="924312"/>
          <a:ext cx="728437" cy="728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E8C574-B92F-4A2D-9B71-7CDEFDCDCB74}">
      <dsp:nvSpPr>
        <dsp:cNvPr id="0" name=""/>
        <dsp:cNvSpPr/>
      </dsp:nvSpPr>
      <dsp:spPr>
        <a:xfrm>
          <a:off x="91444" y="2334007"/>
          <a:ext cx="4000516" cy="2184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2000" b="1" kern="1200" dirty="0"/>
            <a:t>Present your findings and pledges to the wider group.  </a:t>
          </a:r>
          <a:endParaRPr lang="en-US" sz="2000" b="1" kern="1200" dirty="0"/>
        </a:p>
      </dsp:txBody>
      <dsp:txXfrm>
        <a:off x="91444" y="2334007"/>
        <a:ext cx="4000516" cy="2184608"/>
      </dsp:txXfrm>
    </dsp:sp>
    <dsp:sp modelId="{ECECFDE8-CB5C-4D96-8485-C42F17CF6B4E}">
      <dsp:nvSpPr>
        <dsp:cNvPr id="0" name=""/>
        <dsp:cNvSpPr/>
      </dsp:nvSpPr>
      <dsp:spPr>
        <a:xfrm>
          <a:off x="5448612" y="711589"/>
          <a:ext cx="1269562" cy="12695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D083FC-961C-4429-9BD1-1C2BD4BDE5FF}">
      <dsp:nvSpPr>
        <dsp:cNvPr id="0" name=""/>
        <dsp:cNvSpPr/>
      </dsp:nvSpPr>
      <dsp:spPr>
        <a:xfrm>
          <a:off x="5711021" y="917501"/>
          <a:ext cx="728437" cy="728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4F2103-7A07-4B92-9148-7D6825140C4E}">
      <dsp:nvSpPr>
        <dsp:cNvPr id="0" name=""/>
        <dsp:cNvSpPr/>
      </dsp:nvSpPr>
      <dsp:spPr>
        <a:xfrm>
          <a:off x="4323478" y="2404312"/>
          <a:ext cx="3397619" cy="992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2000" b="1" kern="1200" dirty="0"/>
            <a:t>Each group should take positive and constructive feedback.</a:t>
          </a:r>
          <a:endParaRPr lang="en-US" sz="2000" b="1" kern="1200" dirty="0"/>
        </a:p>
      </dsp:txBody>
      <dsp:txXfrm>
        <a:off x="4323478" y="2404312"/>
        <a:ext cx="3397619" cy="9926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D7B03-3C99-4942-BE05-9D3C78A352C1}">
      <dsp:nvSpPr>
        <dsp:cNvPr id="0" name=""/>
        <dsp:cNvSpPr/>
      </dsp:nvSpPr>
      <dsp:spPr>
        <a:xfrm>
          <a:off x="0" y="585"/>
          <a:ext cx="10230154" cy="13698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90CB6-ACEF-45F2-8AB1-378F7FEA178F}">
      <dsp:nvSpPr>
        <dsp:cNvPr id="0" name=""/>
        <dsp:cNvSpPr/>
      </dsp:nvSpPr>
      <dsp:spPr>
        <a:xfrm>
          <a:off x="414368" y="308793"/>
          <a:ext cx="753397" cy="7533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DE3CA1-E544-41E0-8B6D-66063C2AF6D4}">
      <dsp:nvSpPr>
        <dsp:cNvPr id="0" name=""/>
        <dsp:cNvSpPr/>
      </dsp:nvSpPr>
      <dsp:spPr>
        <a:xfrm>
          <a:off x="1582135" y="585"/>
          <a:ext cx="4603569" cy="13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972" tIns="144972" rIns="144972" bIns="144972" numCol="1" spcCol="1270" anchor="ctr" anchorCtr="0">
          <a:noAutofit/>
        </a:bodyPr>
        <a:lstStyle/>
        <a:p>
          <a:pPr marL="0" lvl="0" indent="0" algn="l" defTabSz="1111250">
            <a:lnSpc>
              <a:spcPct val="100000"/>
            </a:lnSpc>
            <a:spcBef>
              <a:spcPct val="0"/>
            </a:spcBef>
            <a:spcAft>
              <a:spcPct val="35000"/>
            </a:spcAft>
            <a:buNone/>
          </a:pPr>
          <a:r>
            <a:rPr lang="en-US" sz="2500" kern="1200"/>
            <a:t>Describe</a:t>
          </a:r>
        </a:p>
      </dsp:txBody>
      <dsp:txXfrm>
        <a:off x="1582135" y="585"/>
        <a:ext cx="4603569" cy="1369814"/>
      </dsp:txXfrm>
    </dsp:sp>
    <dsp:sp modelId="{702BDA76-0DD5-40B0-BD31-932598845ACA}">
      <dsp:nvSpPr>
        <dsp:cNvPr id="0" name=""/>
        <dsp:cNvSpPr/>
      </dsp:nvSpPr>
      <dsp:spPr>
        <a:xfrm>
          <a:off x="6185704" y="585"/>
          <a:ext cx="4044449" cy="13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972" tIns="144972" rIns="144972" bIns="144972" numCol="1" spcCol="1270" anchor="ctr" anchorCtr="0">
          <a:noAutofit/>
        </a:bodyPr>
        <a:lstStyle/>
        <a:p>
          <a:pPr marL="0" lvl="0" indent="0" algn="l" defTabSz="800100">
            <a:lnSpc>
              <a:spcPct val="100000"/>
            </a:lnSpc>
            <a:spcBef>
              <a:spcPct val="0"/>
            </a:spcBef>
            <a:spcAft>
              <a:spcPct val="35000"/>
            </a:spcAft>
            <a:buNone/>
          </a:pPr>
          <a:r>
            <a:rPr lang="en-US" sz="1800" kern="1200"/>
            <a:t>You can describe the risks and the impacts of debt</a:t>
          </a:r>
        </a:p>
      </dsp:txBody>
      <dsp:txXfrm>
        <a:off x="6185704" y="585"/>
        <a:ext cx="4044449" cy="1369814"/>
      </dsp:txXfrm>
    </dsp:sp>
    <dsp:sp modelId="{1BECAD23-42ED-4699-BB53-18F52CC7FD21}">
      <dsp:nvSpPr>
        <dsp:cNvPr id="0" name=""/>
        <dsp:cNvSpPr/>
      </dsp:nvSpPr>
      <dsp:spPr>
        <a:xfrm>
          <a:off x="0" y="1712852"/>
          <a:ext cx="10230154" cy="13698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E136F5-918E-4D06-8755-1B08E45B88B8}">
      <dsp:nvSpPr>
        <dsp:cNvPr id="0" name=""/>
        <dsp:cNvSpPr/>
      </dsp:nvSpPr>
      <dsp:spPr>
        <a:xfrm>
          <a:off x="414368" y="2021061"/>
          <a:ext cx="753397" cy="7533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70D266-5971-4463-B5C2-ABDEAD68CC28}">
      <dsp:nvSpPr>
        <dsp:cNvPr id="0" name=""/>
        <dsp:cNvSpPr/>
      </dsp:nvSpPr>
      <dsp:spPr>
        <a:xfrm>
          <a:off x="1582135" y="1712852"/>
          <a:ext cx="4603569" cy="13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972" tIns="144972" rIns="144972" bIns="144972" numCol="1" spcCol="1270" anchor="ctr" anchorCtr="0">
          <a:noAutofit/>
        </a:bodyPr>
        <a:lstStyle/>
        <a:p>
          <a:pPr marL="0" lvl="0" indent="0" algn="l" defTabSz="1111250">
            <a:lnSpc>
              <a:spcPct val="100000"/>
            </a:lnSpc>
            <a:spcBef>
              <a:spcPct val="0"/>
            </a:spcBef>
            <a:spcAft>
              <a:spcPct val="35000"/>
            </a:spcAft>
            <a:buNone/>
          </a:pPr>
          <a:r>
            <a:rPr lang="en-US" sz="2500" kern="1200"/>
            <a:t>Identify</a:t>
          </a:r>
        </a:p>
      </dsp:txBody>
      <dsp:txXfrm>
        <a:off x="1582135" y="1712852"/>
        <a:ext cx="4603569" cy="1369814"/>
      </dsp:txXfrm>
    </dsp:sp>
    <dsp:sp modelId="{AAA67824-B7A9-4D6E-919B-50EC5B2C9438}">
      <dsp:nvSpPr>
        <dsp:cNvPr id="0" name=""/>
        <dsp:cNvSpPr/>
      </dsp:nvSpPr>
      <dsp:spPr>
        <a:xfrm>
          <a:off x="6185704" y="1712852"/>
          <a:ext cx="4044449" cy="13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972" tIns="144972" rIns="144972" bIns="144972" numCol="1" spcCol="1270" anchor="ctr" anchorCtr="0">
          <a:noAutofit/>
        </a:bodyPr>
        <a:lstStyle/>
        <a:p>
          <a:pPr marL="0" lvl="0" indent="0" algn="l" defTabSz="800100">
            <a:lnSpc>
              <a:spcPct val="100000"/>
            </a:lnSpc>
            <a:spcBef>
              <a:spcPct val="0"/>
            </a:spcBef>
            <a:spcAft>
              <a:spcPct val="35000"/>
            </a:spcAft>
            <a:buNone/>
          </a:pPr>
          <a:r>
            <a:rPr lang="en-US" sz="1800" kern="1200"/>
            <a:t>You can identify ways to manage your personal finances</a:t>
          </a:r>
        </a:p>
      </dsp:txBody>
      <dsp:txXfrm>
        <a:off x="6185704" y="1712852"/>
        <a:ext cx="4044449" cy="1369814"/>
      </dsp:txXfrm>
    </dsp:sp>
    <dsp:sp modelId="{72A6A0E3-BDBE-486B-B317-DF36E64DD5E0}">
      <dsp:nvSpPr>
        <dsp:cNvPr id="0" name=""/>
        <dsp:cNvSpPr/>
      </dsp:nvSpPr>
      <dsp:spPr>
        <a:xfrm>
          <a:off x="0" y="3425120"/>
          <a:ext cx="10230154" cy="13698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110103-F08F-4C8D-ACBE-069733D15488}">
      <dsp:nvSpPr>
        <dsp:cNvPr id="0" name=""/>
        <dsp:cNvSpPr/>
      </dsp:nvSpPr>
      <dsp:spPr>
        <a:xfrm>
          <a:off x="414368" y="3733328"/>
          <a:ext cx="753397" cy="7533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13158D-6332-434E-9B85-1662B2DAFC29}">
      <dsp:nvSpPr>
        <dsp:cNvPr id="0" name=""/>
        <dsp:cNvSpPr/>
      </dsp:nvSpPr>
      <dsp:spPr>
        <a:xfrm>
          <a:off x="1582135" y="3425120"/>
          <a:ext cx="4603569" cy="13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972" tIns="144972" rIns="144972" bIns="144972" numCol="1" spcCol="1270" anchor="ctr" anchorCtr="0">
          <a:noAutofit/>
        </a:bodyPr>
        <a:lstStyle/>
        <a:p>
          <a:pPr marL="0" lvl="0" indent="0" algn="l" defTabSz="1111250">
            <a:lnSpc>
              <a:spcPct val="100000"/>
            </a:lnSpc>
            <a:spcBef>
              <a:spcPct val="0"/>
            </a:spcBef>
            <a:spcAft>
              <a:spcPct val="35000"/>
            </a:spcAft>
            <a:buNone/>
          </a:pPr>
          <a:r>
            <a:rPr lang="en-US" sz="2500" kern="1200"/>
            <a:t>Explore</a:t>
          </a:r>
        </a:p>
      </dsp:txBody>
      <dsp:txXfrm>
        <a:off x="1582135" y="3425120"/>
        <a:ext cx="4603569" cy="1369814"/>
      </dsp:txXfrm>
    </dsp:sp>
    <dsp:sp modelId="{948D55E8-1CEF-459C-B424-32404300DA8B}">
      <dsp:nvSpPr>
        <dsp:cNvPr id="0" name=""/>
        <dsp:cNvSpPr/>
      </dsp:nvSpPr>
      <dsp:spPr>
        <a:xfrm>
          <a:off x="6185704" y="3425120"/>
          <a:ext cx="4044449" cy="13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972" tIns="144972" rIns="144972" bIns="144972" numCol="1" spcCol="1270" anchor="ctr" anchorCtr="0">
          <a:noAutofit/>
        </a:bodyPr>
        <a:lstStyle/>
        <a:p>
          <a:pPr marL="0" lvl="0" indent="0" algn="l" defTabSz="800100">
            <a:lnSpc>
              <a:spcPct val="100000"/>
            </a:lnSpc>
            <a:spcBef>
              <a:spcPct val="0"/>
            </a:spcBef>
            <a:spcAft>
              <a:spcPct val="35000"/>
            </a:spcAft>
            <a:buNone/>
          </a:pPr>
          <a:r>
            <a:rPr lang="en-US" sz="1800" kern="1200"/>
            <a:t>You can explore safeguarding in relation to gambling and at-risk people</a:t>
          </a:r>
        </a:p>
      </dsp:txBody>
      <dsp:txXfrm>
        <a:off x="6185704" y="3425120"/>
        <a:ext cx="4044449" cy="13698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074DC-6FF2-4A0B-8663-24E0B6BFCCD2}">
      <dsp:nvSpPr>
        <dsp:cNvPr id="0" name=""/>
        <dsp:cNvSpPr/>
      </dsp:nvSpPr>
      <dsp:spPr>
        <a:xfrm>
          <a:off x="0" y="93069"/>
          <a:ext cx="3175539" cy="444575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577" tIns="330200" rIns="247577" bIns="330200" numCol="1" spcCol="1270" anchor="t" anchorCtr="0">
          <a:noAutofit/>
        </a:bodyPr>
        <a:lstStyle/>
        <a:p>
          <a:pPr marL="0" lvl="0" indent="0" algn="l" defTabSz="1111250">
            <a:lnSpc>
              <a:spcPct val="90000"/>
            </a:lnSpc>
            <a:spcBef>
              <a:spcPct val="0"/>
            </a:spcBef>
            <a:spcAft>
              <a:spcPct val="35000"/>
            </a:spcAft>
            <a:buNone/>
          </a:pPr>
          <a:r>
            <a:rPr lang="en-GB" sz="2500" kern="1200" dirty="0"/>
            <a:t>You can differentiate between healthy and harmful relationships with gaming/gambling</a:t>
          </a:r>
          <a:endParaRPr lang="en-US" sz="2500" kern="1200" dirty="0"/>
        </a:p>
      </dsp:txBody>
      <dsp:txXfrm>
        <a:off x="0" y="1782456"/>
        <a:ext cx="3175539" cy="2667453"/>
      </dsp:txXfrm>
    </dsp:sp>
    <dsp:sp modelId="{AEEDC077-5DA2-4785-91F0-30A995A524BD}">
      <dsp:nvSpPr>
        <dsp:cNvPr id="0" name=""/>
        <dsp:cNvSpPr/>
      </dsp:nvSpPr>
      <dsp:spPr>
        <a:xfrm>
          <a:off x="920906" y="537645"/>
          <a:ext cx="1333726" cy="133372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983" tIns="12700" rIns="10398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16226" y="732965"/>
        <a:ext cx="943086" cy="943086"/>
      </dsp:txXfrm>
    </dsp:sp>
    <dsp:sp modelId="{09551A20-6EE3-4915-A9CF-DDEB14826624}">
      <dsp:nvSpPr>
        <dsp:cNvPr id="0" name=""/>
        <dsp:cNvSpPr/>
      </dsp:nvSpPr>
      <dsp:spPr>
        <a:xfrm>
          <a:off x="0" y="4538753"/>
          <a:ext cx="317553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F0F261-CF40-416C-9F63-78B9257D3EAD}">
      <dsp:nvSpPr>
        <dsp:cNvPr id="0" name=""/>
        <dsp:cNvSpPr/>
      </dsp:nvSpPr>
      <dsp:spPr>
        <a:xfrm>
          <a:off x="3493093" y="93069"/>
          <a:ext cx="3175539" cy="444575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577" tIns="330200" rIns="247577" bIns="330200" numCol="1" spcCol="1270" anchor="t" anchorCtr="0">
          <a:noAutofit/>
        </a:bodyPr>
        <a:lstStyle/>
        <a:p>
          <a:pPr marL="0" lvl="0" indent="0" algn="l" defTabSz="1111250">
            <a:lnSpc>
              <a:spcPct val="90000"/>
            </a:lnSpc>
            <a:spcBef>
              <a:spcPct val="0"/>
            </a:spcBef>
            <a:spcAft>
              <a:spcPct val="35000"/>
            </a:spcAft>
            <a:buNone/>
          </a:pPr>
          <a:r>
            <a:rPr lang="en-GB" sz="2500" kern="1200"/>
            <a:t>You can empathise with someone experiencing gaming/gambling related harm</a:t>
          </a:r>
          <a:endParaRPr lang="en-US" sz="2500" kern="1200"/>
        </a:p>
      </dsp:txBody>
      <dsp:txXfrm>
        <a:off x="3493093" y="1782456"/>
        <a:ext cx="3175539" cy="2667453"/>
      </dsp:txXfrm>
    </dsp:sp>
    <dsp:sp modelId="{37F29A1E-1999-4425-AD05-ED774EB158DE}">
      <dsp:nvSpPr>
        <dsp:cNvPr id="0" name=""/>
        <dsp:cNvSpPr/>
      </dsp:nvSpPr>
      <dsp:spPr>
        <a:xfrm>
          <a:off x="4414000" y="537645"/>
          <a:ext cx="1333726" cy="133372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983" tIns="12700" rIns="10398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609320" y="732965"/>
        <a:ext cx="943086" cy="943086"/>
      </dsp:txXfrm>
    </dsp:sp>
    <dsp:sp modelId="{F10AD3F8-2EDB-44BC-A478-9D6AB719662A}">
      <dsp:nvSpPr>
        <dsp:cNvPr id="0" name=""/>
        <dsp:cNvSpPr/>
      </dsp:nvSpPr>
      <dsp:spPr>
        <a:xfrm>
          <a:off x="3493093" y="4538753"/>
          <a:ext cx="317553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99AB18-B3E9-4E78-A653-C5BC5CC5A968}">
      <dsp:nvSpPr>
        <dsp:cNvPr id="0" name=""/>
        <dsp:cNvSpPr/>
      </dsp:nvSpPr>
      <dsp:spPr>
        <a:xfrm>
          <a:off x="6986187" y="93069"/>
          <a:ext cx="3175539" cy="444575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577" tIns="330200" rIns="247577" bIns="330200" numCol="1" spcCol="1270" anchor="t" anchorCtr="0">
          <a:noAutofit/>
        </a:bodyPr>
        <a:lstStyle/>
        <a:p>
          <a:pPr marL="0" lvl="0" indent="0" algn="l" defTabSz="1111250">
            <a:lnSpc>
              <a:spcPct val="90000"/>
            </a:lnSpc>
            <a:spcBef>
              <a:spcPct val="0"/>
            </a:spcBef>
            <a:spcAft>
              <a:spcPct val="35000"/>
            </a:spcAft>
            <a:buNone/>
          </a:pPr>
          <a:r>
            <a:rPr lang="en-GB" sz="2500" kern="1200"/>
            <a:t>You can identify a range of strategies for maintain positive mental health</a:t>
          </a:r>
          <a:endParaRPr lang="en-US" sz="2500" kern="1200"/>
        </a:p>
      </dsp:txBody>
      <dsp:txXfrm>
        <a:off x="6986187" y="1782456"/>
        <a:ext cx="3175539" cy="2667453"/>
      </dsp:txXfrm>
    </dsp:sp>
    <dsp:sp modelId="{5DA83641-3032-4941-8007-C5E222244254}">
      <dsp:nvSpPr>
        <dsp:cNvPr id="0" name=""/>
        <dsp:cNvSpPr/>
      </dsp:nvSpPr>
      <dsp:spPr>
        <a:xfrm>
          <a:off x="7907093" y="537645"/>
          <a:ext cx="1333726" cy="133372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983" tIns="12700" rIns="10398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102413" y="732965"/>
        <a:ext cx="943086" cy="943086"/>
      </dsp:txXfrm>
    </dsp:sp>
    <dsp:sp modelId="{745FDE75-ACD1-498A-8A37-4E05C0216DDB}">
      <dsp:nvSpPr>
        <dsp:cNvPr id="0" name=""/>
        <dsp:cNvSpPr/>
      </dsp:nvSpPr>
      <dsp:spPr>
        <a:xfrm>
          <a:off x="6986187" y="4538753"/>
          <a:ext cx="317553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35AF9-6234-4DA5-AAB0-FE539E02703A}">
      <dsp:nvSpPr>
        <dsp:cNvPr id="0" name=""/>
        <dsp:cNvSpPr/>
      </dsp:nvSpPr>
      <dsp:spPr>
        <a:xfrm>
          <a:off x="0" y="115299"/>
          <a:ext cx="9158110"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In groups, use the scenario you have been given to create a short radio/ written interview, playing the role stated on the cards. </a:t>
          </a:r>
          <a:endParaRPr lang="en-US" sz="1700" kern="1200"/>
        </a:p>
      </dsp:txBody>
      <dsp:txXfrm>
        <a:off x="33012" y="148311"/>
        <a:ext cx="9092086" cy="610236"/>
      </dsp:txXfrm>
    </dsp:sp>
    <dsp:sp modelId="{78A2304E-A904-476E-97A5-FE971A4A8CC0}">
      <dsp:nvSpPr>
        <dsp:cNvPr id="0" name=""/>
        <dsp:cNvSpPr/>
      </dsp:nvSpPr>
      <dsp:spPr>
        <a:xfrm>
          <a:off x="0" y="840519"/>
          <a:ext cx="9158110"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Consider:</a:t>
          </a:r>
        </a:p>
      </dsp:txBody>
      <dsp:txXfrm>
        <a:off x="33012" y="873531"/>
        <a:ext cx="9092086" cy="610236"/>
      </dsp:txXfrm>
    </dsp:sp>
    <dsp:sp modelId="{9DFBC4AE-8CF3-4ABE-A0AC-0C91F2F875E4}">
      <dsp:nvSpPr>
        <dsp:cNvPr id="0" name=""/>
        <dsp:cNvSpPr/>
      </dsp:nvSpPr>
      <dsp:spPr>
        <a:xfrm>
          <a:off x="0" y="1565739"/>
          <a:ext cx="9158110"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the behaviours of someone experiencing gaming/gambling related harm</a:t>
          </a:r>
        </a:p>
      </dsp:txBody>
      <dsp:txXfrm>
        <a:off x="33012" y="1598751"/>
        <a:ext cx="9092086" cy="610236"/>
      </dsp:txXfrm>
    </dsp:sp>
    <dsp:sp modelId="{7E33430B-A51C-4993-9E63-03DA378524FA}">
      <dsp:nvSpPr>
        <dsp:cNvPr id="0" name=""/>
        <dsp:cNvSpPr/>
      </dsp:nvSpPr>
      <dsp:spPr>
        <a:xfrm>
          <a:off x="0" y="2290959"/>
          <a:ext cx="9158110"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the wider impact on their mental health</a:t>
          </a:r>
        </a:p>
      </dsp:txBody>
      <dsp:txXfrm>
        <a:off x="33012" y="2323971"/>
        <a:ext cx="9092086" cy="610236"/>
      </dsp:txXfrm>
    </dsp:sp>
    <dsp:sp modelId="{DA139571-BE7F-46CC-A617-C7661A3AF43E}">
      <dsp:nvSpPr>
        <dsp:cNvPr id="0" name=""/>
        <dsp:cNvSpPr/>
      </dsp:nvSpPr>
      <dsp:spPr>
        <a:xfrm>
          <a:off x="0" y="3016179"/>
          <a:ext cx="9158110"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the impact on those around them</a:t>
          </a:r>
        </a:p>
      </dsp:txBody>
      <dsp:txXfrm>
        <a:off x="33012" y="3049191"/>
        <a:ext cx="9092086" cy="610236"/>
      </dsp:txXfrm>
    </dsp:sp>
    <dsp:sp modelId="{00EFBE0D-5F64-43A0-A374-0B22916300E9}">
      <dsp:nvSpPr>
        <dsp:cNvPr id="0" name=""/>
        <dsp:cNvSpPr/>
      </dsp:nvSpPr>
      <dsp:spPr>
        <a:xfrm>
          <a:off x="0" y="3741399"/>
          <a:ext cx="9158110"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strategies for maintaining/rebuilding positive mental health and wellbeing </a:t>
          </a:r>
        </a:p>
      </dsp:txBody>
      <dsp:txXfrm>
        <a:off x="33012" y="3774411"/>
        <a:ext cx="9092086" cy="6102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D605B-3224-4EC1-BBA6-93BD6ACFA5B8}">
      <dsp:nvSpPr>
        <dsp:cNvPr id="0" name=""/>
        <dsp:cNvSpPr/>
      </dsp:nvSpPr>
      <dsp:spPr>
        <a:xfrm>
          <a:off x="0" y="2983"/>
          <a:ext cx="11252153" cy="13527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FE7928-5EA8-47A9-9BC4-C45080E99ECD}">
      <dsp:nvSpPr>
        <dsp:cNvPr id="0" name=""/>
        <dsp:cNvSpPr/>
      </dsp:nvSpPr>
      <dsp:spPr>
        <a:xfrm>
          <a:off x="409197" y="307344"/>
          <a:ext cx="744722" cy="7439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1D73C9-379B-4662-9441-319FBDFFA13B}">
      <dsp:nvSpPr>
        <dsp:cNvPr id="0" name=""/>
        <dsp:cNvSpPr/>
      </dsp:nvSpPr>
      <dsp:spPr>
        <a:xfrm>
          <a:off x="1563116" y="2983"/>
          <a:ext cx="9664963" cy="1394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637" tIns="147637" rIns="147637" bIns="147637" numCol="1" spcCol="1270" anchor="ctr" anchorCtr="0">
          <a:noAutofit/>
        </a:bodyPr>
        <a:lstStyle/>
        <a:p>
          <a:pPr marL="0" lvl="0" indent="0" algn="l" defTabSz="1600200">
            <a:lnSpc>
              <a:spcPct val="100000"/>
            </a:lnSpc>
            <a:spcBef>
              <a:spcPct val="0"/>
            </a:spcBef>
            <a:spcAft>
              <a:spcPct val="35000"/>
            </a:spcAft>
            <a:buNone/>
          </a:pPr>
          <a:r>
            <a:rPr lang="en-GB" sz="3600" kern="1200" dirty="0"/>
            <a:t>You can identify a range of career opportunities in gaming </a:t>
          </a:r>
          <a:endParaRPr lang="en-US" sz="3600" kern="1200" dirty="0"/>
        </a:p>
      </dsp:txBody>
      <dsp:txXfrm>
        <a:off x="1563116" y="2983"/>
        <a:ext cx="9664963" cy="1394990"/>
      </dsp:txXfrm>
    </dsp:sp>
    <dsp:sp modelId="{D07403EF-16D7-4239-8AFF-03D3E93CEB1E}">
      <dsp:nvSpPr>
        <dsp:cNvPr id="0" name=""/>
        <dsp:cNvSpPr/>
      </dsp:nvSpPr>
      <dsp:spPr>
        <a:xfrm>
          <a:off x="0" y="1746721"/>
          <a:ext cx="11252153" cy="13527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63470D-D157-409A-A832-0EC6978CA15F}">
      <dsp:nvSpPr>
        <dsp:cNvPr id="0" name=""/>
        <dsp:cNvSpPr/>
      </dsp:nvSpPr>
      <dsp:spPr>
        <a:xfrm>
          <a:off x="409197" y="2051083"/>
          <a:ext cx="744722" cy="7439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7E1FAF-1AD2-41B0-B07E-04E42DE4023A}">
      <dsp:nvSpPr>
        <dsp:cNvPr id="0" name=""/>
        <dsp:cNvSpPr/>
      </dsp:nvSpPr>
      <dsp:spPr>
        <a:xfrm>
          <a:off x="1563116" y="1746721"/>
          <a:ext cx="9664963" cy="1394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637" tIns="147637" rIns="147637" bIns="147637" numCol="1" spcCol="1270" anchor="ctr" anchorCtr="0">
          <a:noAutofit/>
        </a:bodyPr>
        <a:lstStyle/>
        <a:p>
          <a:pPr marL="0" lvl="0" indent="0" algn="l" defTabSz="1600200">
            <a:lnSpc>
              <a:spcPct val="100000"/>
            </a:lnSpc>
            <a:spcBef>
              <a:spcPct val="0"/>
            </a:spcBef>
            <a:spcAft>
              <a:spcPct val="35000"/>
            </a:spcAft>
            <a:buNone/>
          </a:pPr>
          <a:r>
            <a:rPr lang="en-GB" sz="3600" kern="1200"/>
            <a:t>You can explain the benefits and risks of pursuing a career in professional gaming</a:t>
          </a:r>
          <a:endParaRPr lang="en-US" sz="3600" kern="1200"/>
        </a:p>
      </dsp:txBody>
      <dsp:txXfrm>
        <a:off x="1563116" y="1746721"/>
        <a:ext cx="9664963" cy="1394990"/>
      </dsp:txXfrm>
    </dsp:sp>
    <dsp:sp modelId="{CCB8DC56-DA91-483D-94A4-9311FBD8A6FF}">
      <dsp:nvSpPr>
        <dsp:cNvPr id="0" name=""/>
        <dsp:cNvSpPr/>
      </dsp:nvSpPr>
      <dsp:spPr>
        <a:xfrm>
          <a:off x="0" y="3490460"/>
          <a:ext cx="11252153" cy="13527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EDFD6E-115A-477F-ADF9-15A31212EE72}">
      <dsp:nvSpPr>
        <dsp:cNvPr id="0" name=""/>
        <dsp:cNvSpPr/>
      </dsp:nvSpPr>
      <dsp:spPr>
        <a:xfrm>
          <a:off x="409197" y="3794821"/>
          <a:ext cx="744722" cy="7439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A1E898-AAEB-4A17-9A0A-98F3E5316774}">
      <dsp:nvSpPr>
        <dsp:cNvPr id="0" name=""/>
        <dsp:cNvSpPr/>
      </dsp:nvSpPr>
      <dsp:spPr>
        <a:xfrm>
          <a:off x="1563116" y="3490460"/>
          <a:ext cx="9664963" cy="1394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637" tIns="147637" rIns="147637" bIns="147637" numCol="1" spcCol="1270" anchor="ctr" anchorCtr="0">
          <a:noAutofit/>
        </a:bodyPr>
        <a:lstStyle/>
        <a:p>
          <a:pPr marL="0" lvl="0" indent="0" algn="l" defTabSz="1600200">
            <a:lnSpc>
              <a:spcPct val="100000"/>
            </a:lnSpc>
            <a:spcBef>
              <a:spcPct val="0"/>
            </a:spcBef>
            <a:spcAft>
              <a:spcPct val="35000"/>
            </a:spcAft>
            <a:buNone/>
          </a:pPr>
          <a:r>
            <a:rPr lang="en-GB" sz="3600" kern="1200"/>
            <a:t>You can identify a range of strategies to maintain and promote physical and mental wellbeing </a:t>
          </a:r>
          <a:endParaRPr lang="en-US" sz="3600" kern="1200"/>
        </a:p>
      </dsp:txBody>
      <dsp:txXfrm>
        <a:off x="1563116" y="3490460"/>
        <a:ext cx="9664963" cy="13949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94731-58CA-45C6-865E-686C2E170251}">
      <dsp:nvSpPr>
        <dsp:cNvPr id="0" name=""/>
        <dsp:cNvSpPr/>
      </dsp:nvSpPr>
      <dsp:spPr>
        <a:xfrm>
          <a:off x="1108" y="2817380"/>
          <a:ext cx="3402489" cy="2041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466850">
            <a:lnSpc>
              <a:spcPct val="90000"/>
            </a:lnSpc>
            <a:spcBef>
              <a:spcPct val="0"/>
            </a:spcBef>
            <a:spcAft>
              <a:spcPct val="35000"/>
            </a:spcAft>
            <a:buNone/>
          </a:pPr>
          <a:r>
            <a:rPr lang="en-US" sz="3300" kern="1200"/>
            <a:t>Describe</a:t>
          </a:r>
        </a:p>
        <a:p>
          <a:pPr marL="228600" lvl="1" indent="-228600" algn="l" defTabSz="1155700">
            <a:lnSpc>
              <a:spcPct val="90000"/>
            </a:lnSpc>
            <a:spcBef>
              <a:spcPct val="0"/>
            </a:spcBef>
            <a:spcAft>
              <a:spcPct val="15000"/>
            </a:spcAft>
            <a:buChar char="•"/>
          </a:pPr>
          <a:r>
            <a:rPr lang="en-US" sz="2600" kern="1200"/>
            <a:t>You can describe microtransactions and loot boxes </a:t>
          </a:r>
        </a:p>
      </dsp:txBody>
      <dsp:txXfrm>
        <a:off x="1108" y="2817380"/>
        <a:ext cx="3402489" cy="2041493"/>
      </dsp:txXfrm>
    </dsp:sp>
    <dsp:sp modelId="{9C69A55B-4B51-4697-AABB-57A6CCDA7A9B}">
      <dsp:nvSpPr>
        <dsp:cNvPr id="0" name=""/>
        <dsp:cNvSpPr/>
      </dsp:nvSpPr>
      <dsp:spPr>
        <a:xfrm>
          <a:off x="3451850" y="3716627"/>
          <a:ext cx="510373" cy="24300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621C32-817A-4DAF-AC9B-E55857BABA54}">
      <dsp:nvSpPr>
        <dsp:cNvPr id="0" name=""/>
        <dsp:cNvSpPr/>
      </dsp:nvSpPr>
      <dsp:spPr>
        <a:xfrm>
          <a:off x="4010475" y="2817380"/>
          <a:ext cx="3402489" cy="2041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466850">
            <a:lnSpc>
              <a:spcPct val="90000"/>
            </a:lnSpc>
            <a:spcBef>
              <a:spcPct val="0"/>
            </a:spcBef>
            <a:spcAft>
              <a:spcPct val="35000"/>
            </a:spcAft>
            <a:buNone/>
          </a:pPr>
          <a:r>
            <a:rPr lang="en-US" sz="3300" kern="1200"/>
            <a:t>Research</a:t>
          </a:r>
        </a:p>
        <a:p>
          <a:pPr marL="228600" lvl="1" indent="-228600" algn="l" defTabSz="1155700">
            <a:lnSpc>
              <a:spcPct val="90000"/>
            </a:lnSpc>
            <a:spcBef>
              <a:spcPct val="0"/>
            </a:spcBef>
            <a:spcAft>
              <a:spcPct val="15000"/>
            </a:spcAft>
            <a:buChar char="•"/>
          </a:pPr>
          <a:r>
            <a:rPr lang="en-US" sz="2600" kern="1200"/>
            <a:t>You can research the current legislation</a:t>
          </a:r>
        </a:p>
      </dsp:txBody>
      <dsp:txXfrm>
        <a:off x="4010475" y="2817380"/>
        <a:ext cx="3402489" cy="2041493"/>
      </dsp:txXfrm>
    </dsp:sp>
    <dsp:sp modelId="{184A1BC3-3500-4692-8423-A3E45B19A146}">
      <dsp:nvSpPr>
        <dsp:cNvPr id="0" name=""/>
        <dsp:cNvSpPr/>
      </dsp:nvSpPr>
      <dsp:spPr>
        <a:xfrm>
          <a:off x="7461217" y="3716627"/>
          <a:ext cx="510373" cy="24300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849BFE-8742-46FE-88CD-6BD549B638F3}">
      <dsp:nvSpPr>
        <dsp:cNvPr id="0" name=""/>
        <dsp:cNvSpPr/>
      </dsp:nvSpPr>
      <dsp:spPr>
        <a:xfrm>
          <a:off x="8019842" y="2817380"/>
          <a:ext cx="3402489" cy="2041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466850">
            <a:lnSpc>
              <a:spcPct val="90000"/>
            </a:lnSpc>
            <a:spcBef>
              <a:spcPct val="0"/>
            </a:spcBef>
            <a:spcAft>
              <a:spcPct val="35000"/>
            </a:spcAft>
            <a:buNone/>
          </a:pPr>
          <a:r>
            <a:rPr lang="en-US" sz="3300" kern="1200" dirty="0"/>
            <a:t>Evaluate</a:t>
          </a:r>
        </a:p>
        <a:p>
          <a:pPr marL="228600" lvl="1" indent="-228600" algn="l" defTabSz="1155700">
            <a:lnSpc>
              <a:spcPct val="90000"/>
            </a:lnSpc>
            <a:spcBef>
              <a:spcPct val="0"/>
            </a:spcBef>
            <a:spcAft>
              <a:spcPct val="15000"/>
            </a:spcAft>
            <a:buChar char="•"/>
          </a:pPr>
          <a:r>
            <a:rPr lang="en-US" sz="2600" kern="1200"/>
            <a:t>You can evaluate the proposed legislation</a:t>
          </a:r>
        </a:p>
      </dsp:txBody>
      <dsp:txXfrm>
        <a:off x="8019842" y="2817380"/>
        <a:ext cx="3402489" cy="20414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72BF1-7DEF-4BDC-AC30-7D8CD4DDA63E}">
      <dsp:nvSpPr>
        <dsp:cNvPr id="0" name=""/>
        <dsp:cNvSpPr/>
      </dsp:nvSpPr>
      <dsp:spPr>
        <a:xfrm>
          <a:off x="1755844" y="547683"/>
          <a:ext cx="3644157" cy="3644157"/>
        </a:xfrm>
        <a:prstGeom prst="blockArc">
          <a:avLst>
            <a:gd name="adj1" fmla="val 108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BE60DC-42D0-4E6E-9665-1DAAE90BCC7E}">
      <dsp:nvSpPr>
        <dsp:cNvPr id="0" name=""/>
        <dsp:cNvSpPr/>
      </dsp:nvSpPr>
      <dsp:spPr>
        <a:xfrm>
          <a:off x="1755844" y="547683"/>
          <a:ext cx="3644157" cy="3644157"/>
        </a:xfrm>
        <a:prstGeom prst="blockArc">
          <a:avLst>
            <a:gd name="adj1" fmla="val 5400000"/>
            <a:gd name="adj2" fmla="val 10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94FC34-C3AD-45D2-BF79-880F2FBFE61F}">
      <dsp:nvSpPr>
        <dsp:cNvPr id="0" name=""/>
        <dsp:cNvSpPr/>
      </dsp:nvSpPr>
      <dsp:spPr>
        <a:xfrm>
          <a:off x="1755844" y="547683"/>
          <a:ext cx="3644157" cy="3644157"/>
        </a:xfrm>
        <a:prstGeom prst="blockArc">
          <a:avLst>
            <a:gd name="adj1" fmla="val 0"/>
            <a:gd name="adj2" fmla="val 54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43F7DE-320D-4E21-9DEB-F0B8F211196A}">
      <dsp:nvSpPr>
        <dsp:cNvPr id="0" name=""/>
        <dsp:cNvSpPr/>
      </dsp:nvSpPr>
      <dsp:spPr>
        <a:xfrm>
          <a:off x="1755844" y="547683"/>
          <a:ext cx="3644157" cy="3644157"/>
        </a:xfrm>
        <a:prstGeom prst="blockArc">
          <a:avLst>
            <a:gd name="adj1" fmla="val 16200000"/>
            <a:gd name="adj2" fmla="val 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E3885B-9A80-4556-B500-F7C07C34FF98}">
      <dsp:nvSpPr>
        <dsp:cNvPr id="0" name=""/>
        <dsp:cNvSpPr/>
      </dsp:nvSpPr>
      <dsp:spPr>
        <a:xfrm>
          <a:off x="2738474" y="1530313"/>
          <a:ext cx="1678898" cy="16788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Carousel</a:t>
          </a:r>
        </a:p>
      </dsp:txBody>
      <dsp:txXfrm>
        <a:off x="2984343" y="1776182"/>
        <a:ext cx="1187160" cy="1187160"/>
      </dsp:txXfrm>
    </dsp:sp>
    <dsp:sp modelId="{9EAC3B6E-2784-4A93-BA5D-839BB7F2053E}">
      <dsp:nvSpPr>
        <dsp:cNvPr id="0" name=""/>
        <dsp:cNvSpPr/>
      </dsp:nvSpPr>
      <dsp:spPr>
        <a:xfrm>
          <a:off x="2990308" y="2377"/>
          <a:ext cx="1175229" cy="11752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Devices used to play games</a:t>
          </a:r>
        </a:p>
      </dsp:txBody>
      <dsp:txXfrm>
        <a:off x="3162416" y="174485"/>
        <a:ext cx="831013" cy="831013"/>
      </dsp:txXfrm>
    </dsp:sp>
    <dsp:sp modelId="{9DD1895C-2516-4E45-B008-E86E549C46BF}">
      <dsp:nvSpPr>
        <dsp:cNvPr id="0" name=""/>
        <dsp:cNvSpPr/>
      </dsp:nvSpPr>
      <dsp:spPr>
        <a:xfrm>
          <a:off x="4770079" y="1782147"/>
          <a:ext cx="1175229" cy="11752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Gambling style features in games</a:t>
          </a:r>
        </a:p>
      </dsp:txBody>
      <dsp:txXfrm>
        <a:off x="4942187" y="1954255"/>
        <a:ext cx="831013" cy="831013"/>
      </dsp:txXfrm>
    </dsp:sp>
    <dsp:sp modelId="{4E77DCA8-E08D-44B6-8027-04C2CF5BAE04}">
      <dsp:nvSpPr>
        <dsp:cNvPr id="0" name=""/>
        <dsp:cNvSpPr/>
      </dsp:nvSpPr>
      <dsp:spPr>
        <a:xfrm>
          <a:off x="2990308" y="3561918"/>
          <a:ext cx="1175229" cy="11752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In game purchases/</a:t>
          </a:r>
        </a:p>
        <a:p>
          <a:pPr marL="0" lvl="0" indent="0" algn="ctr" defTabSz="533400">
            <a:lnSpc>
              <a:spcPct val="90000"/>
            </a:lnSpc>
            <a:spcBef>
              <a:spcPct val="0"/>
            </a:spcBef>
            <a:spcAft>
              <a:spcPct val="35000"/>
            </a:spcAft>
            <a:buNone/>
          </a:pPr>
          <a:r>
            <a:rPr lang="en-GB" sz="1200" kern="1200" dirty="0"/>
            <a:t>items</a:t>
          </a:r>
        </a:p>
      </dsp:txBody>
      <dsp:txXfrm>
        <a:off x="3162416" y="3734026"/>
        <a:ext cx="831013" cy="831013"/>
      </dsp:txXfrm>
    </dsp:sp>
    <dsp:sp modelId="{B5EB834C-D169-4B6A-BC6A-E967A4A87641}">
      <dsp:nvSpPr>
        <dsp:cNvPr id="0" name=""/>
        <dsp:cNvSpPr/>
      </dsp:nvSpPr>
      <dsp:spPr>
        <a:xfrm>
          <a:off x="1210538" y="1782147"/>
          <a:ext cx="1175229" cy="11752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Ways to purchase things within games</a:t>
          </a:r>
        </a:p>
      </dsp:txBody>
      <dsp:txXfrm>
        <a:off x="1382646" y="1954255"/>
        <a:ext cx="831013" cy="83101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E680-EFCE-4FE3-87E6-C32347B8DA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D1008F-318D-4E2E-9348-02F96F544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D50104-5D5B-49C2-8E95-612D0C1ACDDC}"/>
              </a:ext>
            </a:extLst>
          </p:cNvPr>
          <p:cNvSpPr>
            <a:spLocks noGrp="1"/>
          </p:cNvSpPr>
          <p:nvPr>
            <p:ph type="dt" sz="half" idx="10"/>
          </p:nvPr>
        </p:nvSpPr>
        <p:spPr/>
        <p:txBody>
          <a:bodyPr/>
          <a:lstStyle/>
          <a:p>
            <a:fld id="{C330952E-A617-41A8-BA84-448DB0546A70}" type="datetimeFigureOut">
              <a:rPr lang="en-GB" smtClean="0"/>
              <a:t>11/04/2021</a:t>
            </a:fld>
            <a:endParaRPr lang="en-GB"/>
          </a:p>
        </p:txBody>
      </p:sp>
      <p:sp>
        <p:nvSpPr>
          <p:cNvPr id="5" name="Footer Placeholder 4">
            <a:extLst>
              <a:ext uri="{FF2B5EF4-FFF2-40B4-BE49-F238E27FC236}">
                <a16:creationId xmlns:a16="http://schemas.microsoft.com/office/drawing/2014/main" id="{A28A2093-0F71-4929-9403-DAAE80ADE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4665A6-E178-485B-8C3A-8C0BFBD6CBBF}"/>
              </a:ext>
            </a:extLst>
          </p:cNvPr>
          <p:cNvSpPr>
            <a:spLocks noGrp="1"/>
          </p:cNvSpPr>
          <p:nvPr>
            <p:ph type="sldNum" sz="quarter" idx="12"/>
          </p:nvPr>
        </p:nvSpPr>
        <p:spPr/>
        <p:txBody>
          <a:bodyPr/>
          <a:lstStyle/>
          <a:p>
            <a:fld id="{EA5EE9F7-23CF-4F0A-9CB8-24F6F4CD1B50}" type="slidenum">
              <a:rPr lang="en-GB" smtClean="0"/>
              <a:t>‹#›</a:t>
            </a:fld>
            <a:endParaRPr lang="en-GB"/>
          </a:p>
        </p:txBody>
      </p:sp>
    </p:spTree>
    <p:extLst>
      <p:ext uri="{BB962C8B-B14F-4D97-AF65-F5344CB8AC3E}">
        <p14:creationId xmlns:p14="http://schemas.microsoft.com/office/powerpoint/2010/main" val="334431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D041-AD43-4296-BC5C-E0D4C2E9274C}"/>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F448BC2-68A3-48AD-A822-76A323B063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8514B1-026A-4049-9377-B53FA932E304}"/>
              </a:ext>
            </a:extLst>
          </p:cNvPr>
          <p:cNvSpPr>
            <a:spLocks noGrp="1"/>
          </p:cNvSpPr>
          <p:nvPr>
            <p:ph type="dt" sz="half" idx="10"/>
          </p:nvPr>
        </p:nvSpPr>
        <p:spPr/>
        <p:txBody>
          <a:bodyPr/>
          <a:lstStyle/>
          <a:p>
            <a:fld id="{C330952E-A617-41A8-BA84-448DB0546A70}" type="datetimeFigureOut">
              <a:rPr lang="en-GB" smtClean="0"/>
              <a:t>11/04/2021</a:t>
            </a:fld>
            <a:endParaRPr lang="en-GB"/>
          </a:p>
        </p:txBody>
      </p:sp>
      <p:sp>
        <p:nvSpPr>
          <p:cNvPr id="5" name="Footer Placeholder 4">
            <a:extLst>
              <a:ext uri="{FF2B5EF4-FFF2-40B4-BE49-F238E27FC236}">
                <a16:creationId xmlns:a16="http://schemas.microsoft.com/office/drawing/2014/main" id="{E4276FF3-364D-4E4E-8C09-B4244055FE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641F35-8E55-43E9-8AD1-1FE3A45E483D}"/>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8" name="Text Placeholder 7">
            <a:extLst>
              <a:ext uri="{FF2B5EF4-FFF2-40B4-BE49-F238E27FC236}">
                <a16:creationId xmlns:a16="http://schemas.microsoft.com/office/drawing/2014/main" id="{86D0D8A3-B70F-4C60-8041-33BE75FC5FA7}"/>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extLst>
      <p:ext uri="{BB962C8B-B14F-4D97-AF65-F5344CB8AC3E}">
        <p14:creationId xmlns:p14="http://schemas.microsoft.com/office/powerpoint/2010/main" val="53808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EC75-B09A-496B-9FD2-6C3284C598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06193B-02A9-4972-8CA9-5DCF7C9B0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1F639C-FB9F-4693-901C-CFD123269265}"/>
              </a:ext>
            </a:extLst>
          </p:cNvPr>
          <p:cNvSpPr>
            <a:spLocks noGrp="1"/>
          </p:cNvSpPr>
          <p:nvPr>
            <p:ph type="dt" sz="half" idx="10"/>
          </p:nvPr>
        </p:nvSpPr>
        <p:spPr/>
        <p:txBody>
          <a:bodyPr/>
          <a:lstStyle/>
          <a:p>
            <a:fld id="{C330952E-A617-41A8-BA84-448DB0546A70}" type="datetimeFigureOut">
              <a:rPr lang="en-GB" smtClean="0"/>
              <a:t>11/04/2021</a:t>
            </a:fld>
            <a:endParaRPr lang="en-GB"/>
          </a:p>
        </p:txBody>
      </p:sp>
      <p:sp>
        <p:nvSpPr>
          <p:cNvPr id="5" name="Footer Placeholder 4">
            <a:extLst>
              <a:ext uri="{FF2B5EF4-FFF2-40B4-BE49-F238E27FC236}">
                <a16:creationId xmlns:a16="http://schemas.microsoft.com/office/drawing/2014/main" id="{701178B4-0EEC-45DE-B3D2-4D36222F17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E8E311-BCB6-4BD1-8A1E-E3D7CD3F9FB5}"/>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8" name="Text Placeholder 7">
            <a:extLst>
              <a:ext uri="{FF2B5EF4-FFF2-40B4-BE49-F238E27FC236}">
                <a16:creationId xmlns:a16="http://schemas.microsoft.com/office/drawing/2014/main" id="{93E635EA-52A6-4C8C-BFFE-8A4C4D1C09A9}"/>
              </a:ext>
            </a:extLst>
          </p:cNvPr>
          <p:cNvSpPr>
            <a:spLocks noGrp="1"/>
          </p:cNvSpPr>
          <p:nvPr>
            <p:ph type="body" sz="quarter" idx="13" hasCustomPrompt="1"/>
          </p:nvPr>
        </p:nvSpPr>
        <p:spPr>
          <a:xfrm>
            <a:off x="248966" y="-56486"/>
            <a:ext cx="5357177"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custDataLst>
      <p:tags r:id="rId1"/>
    </p:custDataLst>
    <p:extLst>
      <p:ext uri="{BB962C8B-B14F-4D97-AF65-F5344CB8AC3E}">
        <p14:creationId xmlns:p14="http://schemas.microsoft.com/office/powerpoint/2010/main" val="367965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211A-D986-4E3D-ACD5-4B63BCFF92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B24F9A-CC36-4E85-9527-0CAC741385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C11BE3A-413A-4C98-950A-947FFEB011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33B1E9-A213-44CA-97DF-5F0E11469499}"/>
              </a:ext>
            </a:extLst>
          </p:cNvPr>
          <p:cNvSpPr>
            <a:spLocks noGrp="1"/>
          </p:cNvSpPr>
          <p:nvPr>
            <p:ph type="dt" sz="half" idx="10"/>
          </p:nvPr>
        </p:nvSpPr>
        <p:spPr/>
        <p:txBody>
          <a:bodyPr/>
          <a:lstStyle/>
          <a:p>
            <a:fld id="{C330952E-A617-41A8-BA84-448DB0546A70}" type="datetimeFigureOut">
              <a:rPr lang="en-GB" smtClean="0"/>
              <a:t>11/04/2021</a:t>
            </a:fld>
            <a:endParaRPr lang="en-GB"/>
          </a:p>
        </p:txBody>
      </p:sp>
      <p:sp>
        <p:nvSpPr>
          <p:cNvPr id="6" name="Footer Placeholder 5">
            <a:extLst>
              <a:ext uri="{FF2B5EF4-FFF2-40B4-BE49-F238E27FC236}">
                <a16:creationId xmlns:a16="http://schemas.microsoft.com/office/drawing/2014/main" id="{399F524A-25CD-41B5-9C9E-78AD6CA1BE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384F03-0030-4D48-AFA2-5FD66304A3AB}"/>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9" name="Text Placeholder 7">
            <a:extLst>
              <a:ext uri="{FF2B5EF4-FFF2-40B4-BE49-F238E27FC236}">
                <a16:creationId xmlns:a16="http://schemas.microsoft.com/office/drawing/2014/main" id="{F8835D27-3F7E-4195-B1FB-1C97AE46BCFF}"/>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extLst>
      <p:ext uri="{BB962C8B-B14F-4D97-AF65-F5344CB8AC3E}">
        <p14:creationId xmlns:p14="http://schemas.microsoft.com/office/powerpoint/2010/main" val="2224368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5F92-3BB3-402E-9A29-9ABF613CF2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A1AC1F5-DEBA-4E87-9A69-CD7F81B67A90}"/>
              </a:ext>
            </a:extLst>
          </p:cNvPr>
          <p:cNvSpPr>
            <a:spLocks noGrp="1"/>
          </p:cNvSpPr>
          <p:nvPr>
            <p:ph type="dt" sz="half" idx="10"/>
          </p:nvPr>
        </p:nvSpPr>
        <p:spPr/>
        <p:txBody>
          <a:bodyPr/>
          <a:lstStyle/>
          <a:p>
            <a:fld id="{C330952E-A617-41A8-BA84-448DB0546A70}" type="datetimeFigureOut">
              <a:rPr lang="en-GB" smtClean="0"/>
              <a:t>11/04/2021</a:t>
            </a:fld>
            <a:endParaRPr lang="en-GB"/>
          </a:p>
        </p:txBody>
      </p:sp>
      <p:sp>
        <p:nvSpPr>
          <p:cNvPr id="4" name="Footer Placeholder 3">
            <a:extLst>
              <a:ext uri="{FF2B5EF4-FFF2-40B4-BE49-F238E27FC236}">
                <a16:creationId xmlns:a16="http://schemas.microsoft.com/office/drawing/2014/main" id="{B6256018-9D15-4A56-A301-70B228CEA1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AECC9B-DFA3-4CAB-A81E-727C5A1A3764}"/>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7" name="Text Placeholder 7">
            <a:extLst>
              <a:ext uri="{FF2B5EF4-FFF2-40B4-BE49-F238E27FC236}">
                <a16:creationId xmlns:a16="http://schemas.microsoft.com/office/drawing/2014/main" id="{43F5139D-B387-42CB-954A-EA42C721A1BB}"/>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extLst>
      <p:ext uri="{BB962C8B-B14F-4D97-AF65-F5344CB8AC3E}">
        <p14:creationId xmlns:p14="http://schemas.microsoft.com/office/powerpoint/2010/main" val="429342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A27CF-E7CF-4825-A80D-0A86829D733F}"/>
              </a:ext>
            </a:extLst>
          </p:cNvPr>
          <p:cNvSpPr>
            <a:spLocks noGrp="1"/>
          </p:cNvSpPr>
          <p:nvPr>
            <p:ph type="dt" sz="half" idx="10"/>
          </p:nvPr>
        </p:nvSpPr>
        <p:spPr/>
        <p:txBody>
          <a:bodyPr/>
          <a:lstStyle/>
          <a:p>
            <a:fld id="{C330952E-A617-41A8-BA84-448DB0546A70}" type="datetimeFigureOut">
              <a:rPr lang="en-GB" smtClean="0"/>
              <a:t>11/04/2021</a:t>
            </a:fld>
            <a:endParaRPr lang="en-GB"/>
          </a:p>
        </p:txBody>
      </p:sp>
      <p:sp>
        <p:nvSpPr>
          <p:cNvPr id="3" name="Footer Placeholder 2">
            <a:extLst>
              <a:ext uri="{FF2B5EF4-FFF2-40B4-BE49-F238E27FC236}">
                <a16:creationId xmlns:a16="http://schemas.microsoft.com/office/drawing/2014/main" id="{E180820F-D7DD-447D-BDE5-A10BED4BAF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7DC5F41-4886-4128-A2DD-397FE3BA225B}"/>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6" name="Text Placeholder 7">
            <a:extLst>
              <a:ext uri="{FF2B5EF4-FFF2-40B4-BE49-F238E27FC236}">
                <a16:creationId xmlns:a16="http://schemas.microsoft.com/office/drawing/2014/main" id="{8F9B23A3-F557-4ACB-8B14-E16C9F0BC1CB}"/>
              </a:ext>
            </a:extLst>
          </p:cNvPr>
          <p:cNvSpPr>
            <a:spLocks noGrp="1"/>
          </p:cNvSpPr>
          <p:nvPr>
            <p:ph type="body" sz="quarter" idx="13" hasCustomPrompt="1"/>
          </p:nvPr>
        </p:nvSpPr>
        <p:spPr>
          <a:xfrm>
            <a:off x="248966" y="-56486"/>
            <a:ext cx="5357177"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extLst>
      <p:ext uri="{BB962C8B-B14F-4D97-AF65-F5344CB8AC3E}">
        <p14:creationId xmlns:p14="http://schemas.microsoft.com/office/powerpoint/2010/main" val="85411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A8DC75-5CC3-4A93-949E-5F10C8946213}"/>
              </a:ext>
            </a:extLst>
          </p:cNvPr>
          <p:cNvSpPr/>
          <p:nvPr userDrawn="1"/>
        </p:nvSpPr>
        <p:spPr>
          <a:xfrm>
            <a:off x="0" y="234685"/>
            <a:ext cx="12192000" cy="1088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5A009265-6890-4316-BBD0-631CF1E5394D}"/>
              </a:ext>
            </a:extLst>
          </p:cNvPr>
          <p:cNvSpPr>
            <a:spLocks noGrp="1"/>
          </p:cNvSpPr>
          <p:nvPr>
            <p:ph type="title"/>
          </p:nvPr>
        </p:nvSpPr>
        <p:spPr>
          <a:xfrm>
            <a:off x="248966" y="244759"/>
            <a:ext cx="11669764" cy="1088157"/>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BF8F42E-D8ED-452A-9B83-A21E5AAD2229}"/>
              </a:ext>
            </a:extLst>
          </p:cNvPr>
          <p:cNvSpPr>
            <a:spLocks noGrp="1"/>
          </p:cNvSpPr>
          <p:nvPr>
            <p:ph type="body" idx="1"/>
          </p:nvPr>
        </p:nvSpPr>
        <p:spPr>
          <a:xfrm>
            <a:off x="248967" y="1502229"/>
            <a:ext cx="11669764" cy="46747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89A29B8-7D0B-4905-B7D5-942A681E7240}"/>
              </a:ext>
            </a:extLst>
          </p:cNvPr>
          <p:cNvSpPr>
            <a:spLocks noGrp="1"/>
          </p:cNvSpPr>
          <p:nvPr>
            <p:ph type="dt" sz="half" idx="2"/>
          </p:nvPr>
        </p:nvSpPr>
        <p:spPr>
          <a:xfrm>
            <a:off x="72158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0952E-A617-41A8-BA84-448DB0546A70}" type="datetimeFigureOut">
              <a:rPr lang="en-GB" smtClean="0"/>
              <a:pPr/>
              <a:t>11/04/2021</a:t>
            </a:fld>
            <a:endParaRPr lang="en-GB" dirty="0"/>
          </a:p>
        </p:txBody>
      </p:sp>
      <p:sp>
        <p:nvSpPr>
          <p:cNvPr id="5" name="Footer Placeholder 4">
            <a:extLst>
              <a:ext uri="{FF2B5EF4-FFF2-40B4-BE49-F238E27FC236}">
                <a16:creationId xmlns:a16="http://schemas.microsoft.com/office/drawing/2014/main" id="{2C5129DD-1681-4B97-AB10-39A0811E97F1}"/>
              </a:ext>
            </a:extLst>
          </p:cNvPr>
          <p:cNvSpPr>
            <a:spLocks noGrp="1"/>
          </p:cNvSpPr>
          <p:nvPr>
            <p:ph type="ftr" sz="quarter" idx="3"/>
          </p:nvPr>
        </p:nvSpPr>
        <p:spPr>
          <a:xfrm>
            <a:off x="2540816"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0FCB8D0A-2480-4706-A2BE-93663B835FEF}"/>
              </a:ext>
            </a:extLst>
          </p:cNvPr>
          <p:cNvSpPr>
            <a:spLocks noGrp="1"/>
          </p:cNvSpPr>
          <p:nvPr>
            <p:ph type="sldNum" sz="quarter" idx="4"/>
          </p:nvPr>
        </p:nvSpPr>
        <p:spPr>
          <a:xfrm>
            <a:off x="248966" y="6356350"/>
            <a:ext cx="17315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EE9F7-23CF-4F0A-9CB8-24F6F4CD1B50}" type="slidenum">
              <a:rPr lang="en-GB" smtClean="0"/>
              <a:pPr/>
              <a:t>‹#›</a:t>
            </a:fld>
            <a:endParaRPr lang="en-GB"/>
          </a:p>
        </p:txBody>
      </p:sp>
      <p:pic>
        <p:nvPicPr>
          <p:cNvPr id="19" name="Picture 18" descr="A picture containing clock, meter&#10;&#10;Description automatically generated">
            <a:extLst>
              <a:ext uri="{FF2B5EF4-FFF2-40B4-BE49-F238E27FC236}">
                <a16:creationId xmlns:a16="http://schemas.microsoft.com/office/drawing/2014/main" id="{5025C74E-9E3F-4D01-AE97-B932B37E8E6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
        <p:nvSpPr>
          <p:cNvPr id="9" name="TextBox 8">
            <a:extLst>
              <a:ext uri="{FF2B5EF4-FFF2-40B4-BE49-F238E27FC236}">
                <a16:creationId xmlns:a16="http://schemas.microsoft.com/office/drawing/2014/main" id="{149510F7-2CCA-4E27-A25A-BAB89007009A}"/>
              </a:ext>
            </a:extLst>
          </p:cNvPr>
          <p:cNvSpPr txBox="1"/>
          <p:nvPr userDrawn="1"/>
        </p:nvSpPr>
        <p:spPr>
          <a:xfrm>
            <a:off x="248967" y="6522206"/>
            <a:ext cx="5154805" cy="246221"/>
          </a:xfrm>
          <a:prstGeom prst="rect">
            <a:avLst/>
          </a:prstGeom>
          <a:noFill/>
        </p:spPr>
        <p:txBody>
          <a:bodyPr wrap="square" rtlCol="0">
            <a:spAutoFit/>
          </a:bodyPr>
          <a:lstStyle/>
          <a:p>
            <a:r>
              <a:rPr lang="en-GB" sz="1000" dirty="0"/>
              <a:t>©YGAM 2020: All rights reserved</a:t>
            </a:r>
          </a:p>
        </p:txBody>
      </p:sp>
    </p:spTree>
    <p:custDataLst>
      <p:tags r:id="rId8"/>
    </p:custDataLst>
    <p:extLst>
      <p:ext uri="{BB962C8B-B14F-4D97-AF65-F5344CB8AC3E}">
        <p14:creationId xmlns:p14="http://schemas.microsoft.com/office/powerpoint/2010/main" val="2192415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5953328" y="2224743"/>
            <a:ext cx="6238671" cy="2387600"/>
          </a:xfrm>
        </p:spPr>
        <p:txBody>
          <a:bodyPr>
            <a:noAutofit/>
          </a:bodyPr>
          <a:lstStyle/>
          <a:p>
            <a:pPr>
              <a:lnSpc>
                <a:spcPct val="107000"/>
              </a:lnSpc>
              <a:spcAft>
                <a:spcPts val="800"/>
              </a:spcAft>
            </a:pP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Gaming and Gambling: Bias and Ethics</a:t>
            </a:r>
            <a:endParaRPr lang="en-GB"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53328" y="4704418"/>
            <a:ext cx="6238671" cy="1154788"/>
          </a:xfrm>
        </p:spPr>
        <p:txBody>
          <a:bodyPr/>
          <a:lstStyle/>
          <a:p>
            <a:r>
              <a:rPr lang="en-GB" dirty="0"/>
              <a:t>KS5 / LESSON 1</a:t>
            </a:r>
          </a:p>
        </p:txBody>
      </p:sp>
      <p:pic>
        <p:nvPicPr>
          <p:cNvPr id="6" name="Picture 5" descr="A picture containing room&#10;&#10;Description automatically generated">
            <a:extLst>
              <a:ext uri="{FF2B5EF4-FFF2-40B4-BE49-F238E27FC236}">
                <a16:creationId xmlns:a16="http://schemas.microsoft.com/office/drawing/2014/main" id="{55A92873-B164-4759-A560-DF01277FA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3648">
            <a:off x="429003" y="829146"/>
            <a:ext cx="5914426" cy="5739369"/>
          </a:xfrm>
          <a:prstGeom prst="rect">
            <a:avLst/>
          </a:prstGeom>
        </p:spPr>
      </p:pic>
      <p:sp>
        <p:nvSpPr>
          <p:cNvPr id="7" name="TextBox 1">
            <a:extLst>
              <a:ext uri="{FF2B5EF4-FFF2-40B4-BE49-F238E27FC236}">
                <a16:creationId xmlns:a16="http://schemas.microsoft.com/office/drawing/2014/main" id="{9E1621C9-B8B3-4E3C-A175-BFF35F902F44}"/>
              </a:ext>
            </a:extLst>
          </p:cNvPr>
          <p:cNvSpPr txBox="1"/>
          <p:nvPr/>
        </p:nvSpPr>
        <p:spPr>
          <a:xfrm>
            <a:off x="267810" y="6627168"/>
            <a:ext cx="91440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t>V1.2/April21</a:t>
            </a:r>
          </a:p>
        </p:txBody>
      </p:sp>
    </p:spTree>
    <p:custDataLst>
      <p:tags r:id="rId1"/>
    </p:custDataLst>
    <p:extLst>
      <p:ext uri="{BB962C8B-B14F-4D97-AF65-F5344CB8AC3E}">
        <p14:creationId xmlns:p14="http://schemas.microsoft.com/office/powerpoint/2010/main" val="901312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I PLEDGE…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1</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5" y="2024778"/>
            <a:ext cx="7822276" cy="2491154"/>
          </a:xfrm>
        </p:spPr>
        <p:txBody>
          <a:bodyPr>
            <a:no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Arial" panose="020B0604020202020204" pitchFamily="34" charset="0"/>
              </a:rPr>
              <a:t>As a team, create a pledge to share your work with one key audience e.g. in assemblies, around school, in the community, on social media etc. </a:t>
            </a:r>
          </a:p>
          <a:p>
            <a:pPr>
              <a:spcAft>
                <a:spcPts val="800"/>
              </a:spcAft>
            </a:pPr>
            <a:endParaRPr lang="en-GB" sz="3200" dirty="0">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447A985A-88F2-4DF3-837A-3F104C8B6B3E}"/>
              </a:ext>
            </a:extLst>
          </p:cNvPr>
          <p:cNvSpPr txBox="1"/>
          <p:nvPr/>
        </p:nvSpPr>
        <p:spPr>
          <a:xfrm>
            <a:off x="9880846" y="1634161"/>
            <a:ext cx="2037883" cy="249684"/>
          </a:xfrm>
          <a:prstGeom prst="rect">
            <a:avLst/>
          </a:prstGeom>
          <a:noFill/>
        </p:spPr>
        <p:txBody>
          <a:bodyPr wrap="square">
            <a:spAutoFit/>
          </a:bodyPr>
          <a:lstStyle/>
          <a:p>
            <a:pPr fontAlgn="base">
              <a:lnSpc>
                <a:spcPct val="107000"/>
              </a:lnSpc>
              <a:spcAft>
                <a:spcPts val="800"/>
              </a:spcAft>
            </a:pPr>
            <a:endParaRPr lang="en-GB" sz="1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074" name="Picture 2" descr="A picture containing toy, doll, drawing&#10;&#10;Description automatically generated">
            <a:extLst>
              <a:ext uri="{FF2B5EF4-FFF2-40B4-BE49-F238E27FC236}">
                <a16:creationId xmlns:a16="http://schemas.microsoft.com/office/drawing/2014/main" id="{83B3878E-BEB3-4B2B-89E3-79A6A686F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2152" y="1414925"/>
            <a:ext cx="5139339" cy="51279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76006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lvl="0"/>
            <a:r>
              <a:rPr lang="en-GB" sz="2400" dirty="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KS5 </a:t>
            </a:r>
            <a:r>
              <a:rPr lang="en-GB" b="1" dirty="0"/>
              <a:t>/ LESSON 1</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883B96D-9C9F-4FE8-A7D6-34E5E6D2E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7857A36C-FCA4-436B-9E46-6A41105DB4A3}"/>
              </a:ext>
            </a:extLst>
          </p:cNvPr>
          <p:cNvSpPr txBox="1"/>
          <p:nvPr/>
        </p:nvSpPr>
        <p:spPr>
          <a:xfrm>
            <a:off x="2157273" y="4385569"/>
            <a:ext cx="3777343" cy="923330"/>
          </a:xfrm>
          <a:prstGeom prst="rect">
            <a:avLst/>
          </a:prstGeom>
          <a:noFill/>
        </p:spPr>
        <p:txBody>
          <a:bodyPr wrap="square">
            <a:spAutoFit/>
          </a:bodyPr>
          <a:lstStyle/>
          <a:p>
            <a:pPr algn="ctr"/>
            <a:endParaRPr lang="en-GB" sz="1800" b="1" dirty="0">
              <a:effectLst/>
              <a:ea typeface="Times New Roman" panose="02020603050405020304" pitchFamily="18" charset="0"/>
            </a:endParaRPr>
          </a:p>
          <a:p>
            <a:pPr algn="ctr"/>
            <a:r>
              <a:rPr lang="en-GB" sz="1800" b="1" u="sng" kern="1200" dirty="0">
                <a:solidFill>
                  <a:srgbClr val="000000"/>
                </a:solidFill>
                <a:effectLst/>
                <a:ea typeface="Times New Roman" panose="02020603050405020304" pitchFamily="18" charset="0"/>
              </a:rPr>
              <a:t>YoungPeopleService@gamcare.org.uk</a:t>
            </a:r>
            <a:endParaRPr lang="en-GB" sz="1800" b="1" dirty="0">
              <a:effectLst/>
              <a:ea typeface="Times New Roman" panose="02020603050405020304" pitchFamily="18" charset="0"/>
            </a:endParaRPr>
          </a:p>
          <a:p>
            <a:pPr algn="ctr"/>
            <a:r>
              <a:rPr lang="en-GB" sz="1800" b="1" kern="1200" dirty="0">
                <a:solidFill>
                  <a:srgbClr val="000000"/>
                </a:solidFill>
                <a:effectLst/>
                <a:ea typeface="Times New Roman" panose="02020603050405020304" pitchFamily="18" charset="0"/>
              </a:rPr>
              <a:t>T:</a:t>
            </a:r>
            <a:r>
              <a:rPr lang="en-GB" sz="1800" b="1" dirty="0">
                <a:solidFill>
                  <a:srgbClr val="000000"/>
                </a:solidFill>
                <a:ea typeface="Times New Roman" panose="02020603050405020304" pitchFamily="18" charset="0"/>
              </a:rPr>
              <a:t> 02030926964</a:t>
            </a:r>
            <a:endParaRPr lang="en-GB" sz="1800" b="1" kern="1200" dirty="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3899661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5953328" y="2224743"/>
            <a:ext cx="6238671" cy="2387600"/>
          </a:xfrm>
        </p:spPr>
        <p:txBody>
          <a:bodyPr>
            <a:noAutofit/>
          </a:bodyPr>
          <a:lstStyle/>
          <a:p>
            <a:pPr>
              <a:lnSpc>
                <a:spcPct val="107000"/>
              </a:lnSpc>
              <a:spcAft>
                <a:spcPts val="800"/>
              </a:spcAft>
            </a:pP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Gaming and Gambling: Safeguarding</a:t>
            </a:r>
            <a:endParaRPr lang="en-GB"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53328" y="4704418"/>
            <a:ext cx="6238671" cy="1154788"/>
          </a:xfrm>
        </p:spPr>
        <p:txBody>
          <a:bodyPr/>
          <a:lstStyle/>
          <a:p>
            <a:r>
              <a:rPr lang="en-GB" dirty="0"/>
              <a:t>KS5 / LESSON 2</a:t>
            </a:r>
          </a:p>
        </p:txBody>
      </p:sp>
      <p:pic>
        <p:nvPicPr>
          <p:cNvPr id="3" name="Picture 2" descr="A picture containing table, sitting, cake, clock&#10;&#10;Description automatically generated">
            <a:extLst>
              <a:ext uri="{FF2B5EF4-FFF2-40B4-BE49-F238E27FC236}">
                <a16:creationId xmlns:a16="http://schemas.microsoft.com/office/drawing/2014/main" id="{15781228-C9D0-4DDC-8B73-53758B34DB3A}"/>
              </a:ext>
            </a:extLst>
          </p:cNvPr>
          <p:cNvPicPr>
            <a:picLocks noChangeAspect="1"/>
          </p:cNvPicPr>
          <p:nvPr/>
        </p:nvPicPr>
        <p:blipFill rotWithShape="1">
          <a:blip r:embed="rId3">
            <a:extLst>
              <a:ext uri="{28A0092B-C50C-407E-A947-70E740481C1C}">
                <a14:useLocalDpi xmlns:a14="http://schemas.microsoft.com/office/drawing/2010/main" val="0"/>
              </a:ext>
            </a:extLst>
          </a:blip>
          <a:srcRect l="11678"/>
          <a:stretch/>
        </p:blipFill>
        <p:spPr>
          <a:xfrm>
            <a:off x="0" y="1780263"/>
            <a:ext cx="6636934" cy="4620537"/>
          </a:xfrm>
          <a:prstGeom prst="rect">
            <a:avLst/>
          </a:prstGeom>
        </p:spPr>
      </p:pic>
    </p:spTree>
    <p:custDataLst>
      <p:tags r:id="rId1"/>
    </p:custDataLst>
    <p:extLst>
      <p:ext uri="{BB962C8B-B14F-4D97-AF65-F5344CB8AC3E}">
        <p14:creationId xmlns:p14="http://schemas.microsoft.com/office/powerpoint/2010/main" val="404337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444910" cy="3989817"/>
          </a:xfrm>
        </p:spPr>
        <p:txBody>
          <a:bodyPr>
            <a:normAutofit/>
          </a:bodyPr>
          <a:lstStyle/>
          <a:p>
            <a:pPr fontAlgn="base">
              <a:lnSpc>
                <a:spcPct val="107000"/>
              </a:lnSpc>
            </a:pPr>
            <a:r>
              <a:rPr lang="en-GB" sz="2400" dirty="0">
                <a:effectLst/>
                <a:latin typeface="Calibri" panose="020F0502020204030204" pitchFamily="34" charset="0"/>
                <a:ea typeface="Calibri" panose="020F0502020204030204" pitchFamily="34" charset="0"/>
                <a:cs typeface="Calibri" panose="020F0502020204030204" pitchFamily="34" charset="0"/>
              </a:rPr>
              <a:t>To understand the current regulations and proposed recommendations</a:t>
            </a:r>
            <a:endParaRPr lang="en-GB" sz="2400" dirty="0"/>
          </a:p>
          <a:p>
            <a:pPr lvl="0"/>
            <a:r>
              <a:rPr lang="en-GB" sz="2400" dirty="0"/>
              <a:t>To explore safeguarding in relation to gambling and gaming</a:t>
            </a:r>
            <a:r>
              <a:rPr lang="en-GB" sz="2400" dirty="0">
                <a:effectLst/>
                <a:latin typeface="Calibri" panose="020F0502020204030204" pitchFamily="34" charset="0"/>
                <a:ea typeface="Calibri" panose="020F0502020204030204" pitchFamily="34"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2</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86954" y="747227"/>
            <a:ext cx="4956077" cy="5282869"/>
          </a:xfrm>
          <a:prstGeom prst="rect">
            <a:avLst/>
          </a:prstGeom>
        </p:spPr>
      </p:pic>
    </p:spTree>
    <p:custDataLst>
      <p:tags r:id="rId1"/>
    </p:custDataLst>
    <p:extLst>
      <p:ext uri="{BB962C8B-B14F-4D97-AF65-F5344CB8AC3E}">
        <p14:creationId xmlns:p14="http://schemas.microsoft.com/office/powerpoint/2010/main" val="619523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LEARNING OUTCOMES</a:t>
            </a:r>
          </a:p>
        </p:txBody>
      </p:sp>
      <p:graphicFrame>
        <p:nvGraphicFramePr>
          <p:cNvPr id="9" name="Content Placeholder 5">
            <a:extLst>
              <a:ext uri="{FF2B5EF4-FFF2-40B4-BE49-F238E27FC236}">
                <a16:creationId xmlns:a16="http://schemas.microsoft.com/office/drawing/2014/main" id="{AB08A902-0E28-4B5C-BC7C-FB6297C9ECF0}"/>
              </a:ext>
            </a:extLst>
          </p:cNvPr>
          <p:cNvGraphicFramePr>
            <a:graphicFrameLocks noGrp="1"/>
          </p:cNvGraphicFramePr>
          <p:nvPr>
            <p:ph idx="1"/>
            <p:extLst>
              <p:ext uri="{D42A27DB-BD31-4B8C-83A1-F6EECF244321}">
                <p14:modId xmlns:p14="http://schemas.microsoft.com/office/powerpoint/2010/main" val="612506338"/>
              </p:ext>
            </p:extLst>
          </p:nvPr>
        </p:nvGraphicFramePr>
        <p:xfrm>
          <a:off x="1668408" y="1634161"/>
          <a:ext cx="8548804" cy="39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2</a:t>
            </a:r>
          </a:p>
        </p:txBody>
      </p:sp>
    </p:spTree>
    <p:custDataLst>
      <p:tags r:id="rId1"/>
    </p:custDataLst>
    <p:extLst>
      <p:ext uri="{BB962C8B-B14F-4D97-AF65-F5344CB8AC3E}">
        <p14:creationId xmlns:p14="http://schemas.microsoft.com/office/powerpoint/2010/main" val="1335093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00371"/>
            <a:ext cx="11669764" cy="1088157"/>
          </a:xfrm>
        </p:spPr>
        <p:txBody>
          <a:bodyPr/>
          <a:lstStyle/>
          <a:p>
            <a:r>
              <a:rPr lang="en-GB" dirty="0">
                <a:solidFill>
                  <a:schemeClr val="accent4"/>
                </a:solidFill>
              </a:rPr>
              <a:t>ACTIVITY: </a:t>
            </a:r>
            <a:r>
              <a:rPr lang="en-GB" dirty="0">
                <a:solidFill>
                  <a:schemeClr val="bg1"/>
                </a:solidFill>
              </a:rPr>
              <a:t>CARD SORT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2</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159798" y="1830180"/>
            <a:ext cx="5604225" cy="2277851"/>
          </a:xfrm>
        </p:spPr>
        <p:txBody>
          <a:bodyPr>
            <a:noAutofit/>
          </a:bodyPr>
          <a:lstStyle/>
          <a:p>
            <a:pPr marL="0" indent="0" fontAlgn="base">
              <a:lnSpc>
                <a:spcPct val="107000"/>
              </a:lnSpc>
              <a:spcAft>
                <a:spcPts val="800"/>
              </a:spcAft>
              <a:buNone/>
            </a:pPr>
            <a:r>
              <a:rPr lang="en-GB" sz="2400" b="1" dirty="0">
                <a:solidFill>
                  <a:schemeClr val="accent2"/>
                </a:solidFill>
                <a:effectLst/>
                <a:latin typeface="+mj-lt"/>
                <a:ea typeface="Calibri" panose="020F0502020204030204" pitchFamily="34" charset="0"/>
                <a:cs typeface="Arial" panose="020B0604020202020204" pitchFamily="34" charset="0"/>
              </a:rPr>
              <a:t>A) </a:t>
            </a:r>
            <a:r>
              <a:rPr lang="en-GB" sz="2400" dirty="0">
                <a:effectLst/>
                <a:latin typeface="+mj-lt"/>
                <a:ea typeface="Calibri" panose="020F0502020204030204" pitchFamily="34" charset="0"/>
                <a:cs typeface="Arial" panose="020B0604020202020204" pitchFamily="34" charset="0"/>
              </a:rPr>
              <a:t>Sort the statements into two groups:</a:t>
            </a:r>
          </a:p>
          <a:p>
            <a:pPr marL="0" indent="0" fontAlgn="base">
              <a:lnSpc>
                <a:spcPct val="107000"/>
              </a:lnSpc>
              <a:spcAft>
                <a:spcPts val="800"/>
              </a:spcAft>
              <a:buNone/>
            </a:pPr>
            <a:r>
              <a:rPr lang="en-GB" sz="2400" b="1" dirty="0">
                <a:solidFill>
                  <a:schemeClr val="accent2"/>
                </a:solidFill>
                <a:effectLst/>
                <a:latin typeface="+mj-lt"/>
                <a:ea typeface="Calibri" panose="020F0502020204030204" pitchFamily="34" charset="0"/>
                <a:cs typeface="Arial" panose="020B0604020202020204" pitchFamily="34" charset="0"/>
              </a:rPr>
              <a:t>B) </a:t>
            </a:r>
            <a:r>
              <a:rPr lang="en-GB" sz="2400" dirty="0">
                <a:effectLst/>
                <a:latin typeface="+mj-lt"/>
                <a:ea typeface="Calibri" panose="020F0502020204030204" pitchFamily="34" charset="0"/>
                <a:cs typeface="Arial" panose="020B0604020202020204" pitchFamily="34" charset="0"/>
              </a:rPr>
              <a:t>Discuss:</a:t>
            </a:r>
          </a:p>
          <a:p>
            <a:pPr fontAlgn="base">
              <a:lnSpc>
                <a:spcPct val="107000"/>
              </a:lnSpc>
            </a:pPr>
            <a:r>
              <a:rPr lang="en-GB" sz="2400" dirty="0">
                <a:effectLst/>
                <a:latin typeface="+mj-lt"/>
                <a:ea typeface="Calibri" panose="020F0502020204030204" pitchFamily="34" charset="0"/>
                <a:cs typeface="Arial" panose="020B0604020202020204" pitchFamily="34" charset="0"/>
              </a:rPr>
              <a:t>Are any of the answers surprising? </a:t>
            </a:r>
          </a:p>
          <a:p>
            <a:pPr fontAlgn="base">
              <a:lnSpc>
                <a:spcPct val="107000"/>
              </a:lnSpc>
              <a:spcAft>
                <a:spcPts val="800"/>
              </a:spcAft>
            </a:pPr>
            <a:r>
              <a:rPr lang="en-GB" sz="2400" dirty="0">
                <a:effectLst/>
                <a:latin typeface="+mj-lt"/>
                <a:ea typeface="Calibri" panose="020F0502020204030204" pitchFamily="34" charset="0"/>
                <a:cs typeface="Arial" panose="020B0604020202020204" pitchFamily="34" charset="0"/>
              </a:rPr>
              <a:t>Is enough being done? </a:t>
            </a:r>
          </a:p>
          <a:p>
            <a:r>
              <a:rPr lang="en-GB" sz="2400" dirty="0">
                <a:effectLst/>
                <a:latin typeface="+mj-lt"/>
                <a:ea typeface="Calibri" panose="020F0502020204030204" pitchFamily="34" charset="0"/>
                <a:cs typeface="Arial" panose="020B0604020202020204" pitchFamily="34" charset="0"/>
              </a:rPr>
              <a:t>Who is responsible for putting regulations in place and monitoring them?</a:t>
            </a:r>
          </a:p>
          <a:p>
            <a:r>
              <a:rPr lang="en-GB" sz="2400" dirty="0"/>
              <a:t>Who is responsible for safeguarding consumers, children and young people?</a:t>
            </a:r>
            <a:r>
              <a:rPr lang="en-GB" sz="2400" dirty="0">
                <a:effectLst/>
                <a:latin typeface="+mj-lt"/>
                <a:ea typeface="Calibri" panose="020F0502020204030204" pitchFamily="34" charset="0"/>
                <a:cs typeface="Arial" panose="020B0604020202020204" pitchFamily="34" charset="0"/>
              </a:rPr>
              <a:t> </a:t>
            </a:r>
            <a:endParaRPr lang="en-GB" sz="2400" dirty="0">
              <a:latin typeface="+mj-lt"/>
            </a:endParaRPr>
          </a:p>
        </p:txBody>
      </p:sp>
      <p:grpSp>
        <p:nvGrpSpPr>
          <p:cNvPr id="10" name="Group 9">
            <a:extLst>
              <a:ext uri="{FF2B5EF4-FFF2-40B4-BE49-F238E27FC236}">
                <a16:creationId xmlns:a16="http://schemas.microsoft.com/office/drawing/2014/main" id="{E9227E3D-81FC-407F-B6A1-4450E1F5CC22}"/>
              </a:ext>
            </a:extLst>
          </p:cNvPr>
          <p:cNvGrpSpPr/>
          <p:nvPr/>
        </p:nvGrpSpPr>
        <p:grpSpPr>
          <a:xfrm rot="808212">
            <a:off x="6691475" y="1940155"/>
            <a:ext cx="4114938" cy="4335750"/>
            <a:chOff x="5408578" y="1429967"/>
            <a:chExt cx="4231531" cy="5231914"/>
          </a:xfrm>
        </p:grpSpPr>
        <p:sp>
          <p:nvSpPr>
            <p:cNvPr id="11" name="Rectangle 10">
              <a:extLst>
                <a:ext uri="{FF2B5EF4-FFF2-40B4-BE49-F238E27FC236}">
                  <a16:creationId xmlns:a16="http://schemas.microsoft.com/office/drawing/2014/main" id="{27626159-33A2-4AC9-8E14-AB22E3976275}"/>
                </a:ext>
              </a:extLst>
            </p:cNvPr>
            <p:cNvSpPr/>
            <p:nvPr/>
          </p:nvSpPr>
          <p:spPr>
            <a:xfrm rot="169359">
              <a:off x="5505854" y="1478607"/>
              <a:ext cx="4134255" cy="518327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D850A02-37CA-4DEE-AF34-20F3FE864A39}"/>
                </a:ext>
              </a:extLst>
            </p:cNvPr>
            <p:cNvSpPr/>
            <p:nvPr/>
          </p:nvSpPr>
          <p:spPr>
            <a:xfrm>
              <a:off x="5408578" y="1429967"/>
              <a:ext cx="4134255" cy="5183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4DA7A0A-9803-4D6C-A1FB-A9244BFBB763}"/>
                </a:ext>
              </a:extLst>
            </p:cNvPr>
            <p:cNvSpPr/>
            <p:nvPr/>
          </p:nvSpPr>
          <p:spPr>
            <a:xfrm>
              <a:off x="5606144" y="2062265"/>
              <a:ext cx="1822279" cy="439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1884497-CE34-48F6-85D9-BD9AF282A1D1}"/>
                </a:ext>
              </a:extLst>
            </p:cNvPr>
            <p:cNvSpPr/>
            <p:nvPr/>
          </p:nvSpPr>
          <p:spPr>
            <a:xfrm>
              <a:off x="7555185" y="2062265"/>
              <a:ext cx="1822279" cy="439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89CB1A4-B72C-4677-83E4-8ABDEF073CBB}"/>
                </a:ext>
              </a:extLst>
            </p:cNvPr>
            <p:cNvSpPr txBox="1"/>
            <p:nvPr/>
          </p:nvSpPr>
          <p:spPr>
            <a:xfrm>
              <a:off x="5486400" y="1488331"/>
              <a:ext cx="3968885" cy="523220"/>
            </a:xfrm>
            <a:prstGeom prst="rect">
              <a:avLst/>
            </a:prstGeom>
            <a:noFill/>
          </p:spPr>
          <p:txBody>
            <a:bodyPr wrap="square" rtlCol="0">
              <a:spAutoFit/>
            </a:bodyPr>
            <a:lstStyle/>
            <a:p>
              <a:pPr algn="ctr"/>
              <a:r>
                <a:rPr lang="en-GB" sz="2800" b="1" dirty="0">
                  <a:solidFill>
                    <a:schemeClr val="bg1"/>
                  </a:solidFill>
                  <a:latin typeface="Comic Sans MS" panose="030F0702030302020204" pitchFamily="66" charset="0"/>
                </a:rPr>
                <a:t>Card sort</a:t>
              </a:r>
            </a:p>
          </p:txBody>
        </p:sp>
        <p:sp>
          <p:nvSpPr>
            <p:cNvPr id="17" name="TextBox 16">
              <a:extLst>
                <a:ext uri="{FF2B5EF4-FFF2-40B4-BE49-F238E27FC236}">
                  <a16:creationId xmlns:a16="http://schemas.microsoft.com/office/drawing/2014/main" id="{55BCE383-9A4E-4F72-9D38-1C27BD240496}"/>
                </a:ext>
              </a:extLst>
            </p:cNvPr>
            <p:cNvSpPr txBox="1"/>
            <p:nvPr/>
          </p:nvSpPr>
          <p:spPr>
            <a:xfrm>
              <a:off x="5606143" y="2128058"/>
              <a:ext cx="1822279" cy="707886"/>
            </a:xfrm>
            <a:prstGeom prst="rect">
              <a:avLst/>
            </a:prstGeom>
            <a:noFill/>
          </p:spPr>
          <p:txBody>
            <a:bodyPr wrap="square" rtlCol="0">
              <a:spAutoFit/>
            </a:bodyPr>
            <a:lstStyle/>
            <a:p>
              <a:pPr algn="ctr"/>
              <a:r>
                <a:rPr lang="en-GB" sz="2000" b="1" dirty="0">
                  <a:solidFill>
                    <a:schemeClr val="accent2"/>
                  </a:solidFill>
                  <a:latin typeface="Comic Sans MS" panose="030F0702030302020204" pitchFamily="66" charset="0"/>
                </a:rPr>
                <a:t>Current regulations</a:t>
              </a:r>
            </a:p>
          </p:txBody>
        </p:sp>
        <p:sp>
          <p:nvSpPr>
            <p:cNvPr id="18" name="TextBox 17">
              <a:extLst>
                <a:ext uri="{FF2B5EF4-FFF2-40B4-BE49-F238E27FC236}">
                  <a16:creationId xmlns:a16="http://schemas.microsoft.com/office/drawing/2014/main" id="{DC439F33-75FB-46B0-8843-3A0612B55A1B}"/>
                </a:ext>
              </a:extLst>
            </p:cNvPr>
            <p:cNvSpPr txBox="1"/>
            <p:nvPr/>
          </p:nvSpPr>
          <p:spPr>
            <a:xfrm>
              <a:off x="7555185" y="2128058"/>
              <a:ext cx="1822279" cy="707886"/>
            </a:xfrm>
            <a:prstGeom prst="rect">
              <a:avLst/>
            </a:prstGeom>
            <a:noFill/>
          </p:spPr>
          <p:txBody>
            <a:bodyPr wrap="square" rtlCol="0">
              <a:spAutoFit/>
            </a:bodyPr>
            <a:lstStyle/>
            <a:p>
              <a:pPr algn="ctr"/>
              <a:r>
                <a:rPr lang="en-GB" sz="2000" b="1" dirty="0">
                  <a:solidFill>
                    <a:schemeClr val="accent5"/>
                  </a:solidFill>
                  <a:latin typeface="Comic Sans MS" panose="030F0702030302020204" pitchFamily="66" charset="0"/>
                </a:rPr>
                <a:t>Proposed regulations</a:t>
              </a:r>
            </a:p>
          </p:txBody>
        </p:sp>
        <p:sp>
          <p:nvSpPr>
            <p:cNvPr id="19" name="TextBox 18">
              <a:extLst>
                <a:ext uri="{FF2B5EF4-FFF2-40B4-BE49-F238E27FC236}">
                  <a16:creationId xmlns:a16="http://schemas.microsoft.com/office/drawing/2014/main" id="{AE345B99-16BF-4F19-9C53-00B35C442687}"/>
                </a:ext>
              </a:extLst>
            </p:cNvPr>
            <p:cNvSpPr txBox="1"/>
            <p:nvPr/>
          </p:nvSpPr>
          <p:spPr>
            <a:xfrm>
              <a:off x="5606143" y="3103191"/>
              <a:ext cx="1822279" cy="338554"/>
            </a:xfrm>
            <a:prstGeom prst="rect">
              <a:avLst/>
            </a:prstGeom>
            <a:noFill/>
          </p:spPr>
          <p:txBody>
            <a:bodyPr wrap="square" rtlCol="0">
              <a:spAutoFit/>
            </a:bodyPr>
            <a:lstStyle/>
            <a:p>
              <a:pPr algn="ctr"/>
              <a:endParaRPr lang="en-GB" sz="1600" dirty="0">
                <a:latin typeface="Comic Sans MS" panose="030F0702030302020204" pitchFamily="66" charset="0"/>
              </a:endParaRPr>
            </a:p>
          </p:txBody>
        </p:sp>
        <p:sp>
          <p:nvSpPr>
            <p:cNvPr id="20" name="TextBox 19">
              <a:extLst>
                <a:ext uri="{FF2B5EF4-FFF2-40B4-BE49-F238E27FC236}">
                  <a16:creationId xmlns:a16="http://schemas.microsoft.com/office/drawing/2014/main" id="{EE4A9697-3331-464D-82FE-9D68B8766664}"/>
                </a:ext>
              </a:extLst>
            </p:cNvPr>
            <p:cNvSpPr txBox="1"/>
            <p:nvPr/>
          </p:nvSpPr>
          <p:spPr>
            <a:xfrm>
              <a:off x="5606143" y="3912069"/>
              <a:ext cx="1822279" cy="338554"/>
            </a:xfrm>
            <a:prstGeom prst="rect">
              <a:avLst/>
            </a:prstGeom>
            <a:noFill/>
          </p:spPr>
          <p:txBody>
            <a:bodyPr wrap="square" rtlCol="0">
              <a:spAutoFit/>
            </a:bodyPr>
            <a:lstStyle/>
            <a:p>
              <a:pPr algn="ctr"/>
              <a:endParaRPr lang="en-GB" sz="1600" dirty="0">
                <a:latin typeface="Comic Sans MS" panose="030F0702030302020204" pitchFamily="66" charset="0"/>
              </a:endParaRPr>
            </a:p>
          </p:txBody>
        </p:sp>
        <p:sp>
          <p:nvSpPr>
            <p:cNvPr id="21" name="TextBox 20">
              <a:extLst>
                <a:ext uri="{FF2B5EF4-FFF2-40B4-BE49-F238E27FC236}">
                  <a16:creationId xmlns:a16="http://schemas.microsoft.com/office/drawing/2014/main" id="{0791B875-C457-48D4-AA5E-6554CE35BE40}"/>
                </a:ext>
              </a:extLst>
            </p:cNvPr>
            <p:cNvSpPr txBox="1"/>
            <p:nvPr/>
          </p:nvSpPr>
          <p:spPr>
            <a:xfrm>
              <a:off x="7545154" y="3226302"/>
              <a:ext cx="1822279" cy="338554"/>
            </a:xfrm>
            <a:prstGeom prst="rect">
              <a:avLst/>
            </a:prstGeom>
            <a:noFill/>
          </p:spPr>
          <p:txBody>
            <a:bodyPr wrap="square" rtlCol="0">
              <a:spAutoFit/>
            </a:bodyPr>
            <a:lstStyle/>
            <a:p>
              <a:pPr algn="ctr"/>
              <a:endParaRPr lang="en-GB" sz="1600" dirty="0">
                <a:latin typeface="Comic Sans MS" panose="030F0702030302020204" pitchFamily="66" charset="0"/>
              </a:endParaRPr>
            </a:p>
          </p:txBody>
        </p:sp>
        <p:sp>
          <p:nvSpPr>
            <p:cNvPr id="22" name="TextBox 21">
              <a:extLst>
                <a:ext uri="{FF2B5EF4-FFF2-40B4-BE49-F238E27FC236}">
                  <a16:creationId xmlns:a16="http://schemas.microsoft.com/office/drawing/2014/main" id="{9CD68B7D-CEEA-49EF-BCE2-15560F60EA05}"/>
                </a:ext>
              </a:extLst>
            </p:cNvPr>
            <p:cNvSpPr txBox="1"/>
            <p:nvPr/>
          </p:nvSpPr>
          <p:spPr>
            <a:xfrm>
              <a:off x="7545153" y="4181549"/>
              <a:ext cx="1822279" cy="338554"/>
            </a:xfrm>
            <a:prstGeom prst="rect">
              <a:avLst/>
            </a:prstGeom>
            <a:noFill/>
          </p:spPr>
          <p:txBody>
            <a:bodyPr wrap="square" rtlCol="0">
              <a:spAutoFit/>
            </a:bodyPr>
            <a:lstStyle/>
            <a:p>
              <a:pPr algn="ctr"/>
              <a:endParaRPr lang="en-GB" sz="1600" dirty="0">
                <a:latin typeface="Comic Sans MS" panose="030F0702030302020204" pitchFamily="66" charset="0"/>
              </a:endParaRPr>
            </a:p>
          </p:txBody>
        </p:sp>
      </p:grpSp>
    </p:spTree>
    <p:custDataLst>
      <p:tags r:id="rId1"/>
    </p:custDataLst>
    <p:extLst>
      <p:ext uri="{BB962C8B-B14F-4D97-AF65-F5344CB8AC3E}">
        <p14:creationId xmlns:p14="http://schemas.microsoft.com/office/powerpoint/2010/main" val="3212401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LET’S INVESTIGATE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2</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4" y="1787912"/>
            <a:ext cx="6711129" cy="2491154"/>
          </a:xfrm>
        </p:spPr>
        <p:txBody>
          <a:bodyPr>
            <a:noAutofit/>
          </a:bodyPr>
          <a:lstStyle/>
          <a:p>
            <a:pPr marL="0" indent="0">
              <a:lnSpc>
                <a:spcPct val="107000"/>
              </a:lnSpc>
              <a:spcAft>
                <a:spcPts val="800"/>
              </a:spcAft>
              <a:buNone/>
            </a:pPr>
            <a:r>
              <a:rPr lang="en-GB" sz="3200" b="1"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Each group has an industry card. Create a presentation of the following:</a:t>
            </a:r>
            <a:endParaRPr lang="en-GB" sz="3200" b="1" dirty="0">
              <a:solidFill>
                <a:schemeClr val="accent2"/>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What is your industry currently doing to support safer gaming/gambling?</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What issues are still present within the industry?</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07000"/>
              </a:lnSpc>
              <a:spcAft>
                <a:spcPts val="80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What do you plan to do to improve upon current regulations?</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Picture 2" descr="African, Asian, Black, Brown, Cartoon">
            <a:extLst>
              <a:ext uri="{FF2B5EF4-FFF2-40B4-BE49-F238E27FC236}">
                <a16:creationId xmlns:a16="http://schemas.microsoft.com/office/drawing/2014/main" id="{921B5762-D724-46AF-8255-5111BADF2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9009" y="2360166"/>
            <a:ext cx="4333875" cy="3238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97926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WE PROUDLY PRESENT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2</a:t>
            </a:r>
          </a:p>
        </p:txBody>
      </p:sp>
      <p:graphicFrame>
        <p:nvGraphicFramePr>
          <p:cNvPr id="18" name="Content Placeholder 5">
            <a:extLst>
              <a:ext uri="{FF2B5EF4-FFF2-40B4-BE49-F238E27FC236}">
                <a16:creationId xmlns:a16="http://schemas.microsoft.com/office/drawing/2014/main" id="{A0777D20-C26C-4AA0-86F5-924A0A2C505E}"/>
              </a:ext>
            </a:extLst>
          </p:cNvPr>
          <p:cNvGraphicFramePr>
            <a:graphicFrameLocks noGrp="1"/>
          </p:cNvGraphicFramePr>
          <p:nvPr>
            <p:ph idx="1"/>
            <p:extLst>
              <p:ext uri="{D42A27DB-BD31-4B8C-83A1-F6EECF244321}">
                <p14:modId xmlns:p14="http://schemas.microsoft.com/office/powerpoint/2010/main" val="1863124070"/>
              </p:ext>
            </p:extLst>
          </p:nvPr>
        </p:nvGraphicFramePr>
        <p:xfrm>
          <a:off x="157525" y="1654942"/>
          <a:ext cx="7896584" cy="4561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close up of a sign&#10;&#10;Description automatically generated">
            <a:extLst>
              <a:ext uri="{FF2B5EF4-FFF2-40B4-BE49-F238E27FC236}">
                <a16:creationId xmlns:a16="http://schemas.microsoft.com/office/drawing/2014/main" id="{DDF94A70-06AE-4589-B436-382A768BD2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7643" y="1228419"/>
            <a:ext cx="5124357" cy="5124357"/>
          </a:xfrm>
          <a:prstGeom prst="rect">
            <a:avLst/>
          </a:prstGeom>
        </p:spPr>
      </p:pic>
    </p:spTree>
    <p:custDataLst>
      <p:tags r:id="rId1"/>
    </p:custDataLst>
    <p:extLst>
      <p:ext uri="{BB962C8B-B14F-4D97-AF65-F5344CB8AC3E}">
        <p14:creationId xmlns:p14="http://schemas.microsoft.com/office/powerpoint/2010/main" val="1672790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lvl="0"/>
            <a:r>
              <a:rPr lang="en-GB" sz="2400" dirty="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 LESSON 2</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1484F0F-F1FF-4ECE-8212-5D59B8AC7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31DD918C-7F35-4B47-9824-07C0222DE213}"/>
              </a:ext>
            </a:extLst>
          </p:cNvPr>
          <p:cNvSpPr txBox="1"/>
          <p:nvPr/>
        </p:nvSpPr>
        <p:spPr>
          <a:xfrm>
            <a:off x="2157273" y="4385569"/>
            <a:ext cx="3777343" cy="923330"/>
          </a:xfrm>
          <a:prstGeom prst="rect">
            <a:avLst/>
          </a:prstGeom>
          <a:noFill/>
        </p:spPr>
        <p:txBody>
          <a:bodyPr wrap="square">
            <a:spAutoFit/>
          </a:bodyPr>
          <a:lstStyle/>
          <a:p>
            <a:pPr algn="ctr"/>
            <a:endParaRPr lang="en-GB" sz="1800" b="1" dirty="0">
              <a:effectLst/>
              <a:ea typeface="Times New Roman" panose="02020603050405020304" pitchFamily="18" charset="0"/>
            </a:endParaRPr>
          </a:p>
          <a:p>
            <a:pPr algn="ctr"/>
            <a:r>
              <a:rPr lang="en-GB" sz="1800" b="1" u="sng" kern="1200" dirty="0">
                <a:solidFill>
                  <a:srgbClr val="000000"/>
                </a:solidFill>
                <a:effectLst/>
                <a:ea typeface="Times New Roman" panose="02020603050405020304" pitchFamily="18" charset="0"/>
              </a:rPr>
              <a:t>YoungPeopleService@gamcare.org.uk</a:t>
            </a:r>
            <a:endParaRPr lang="en-GB" sz="1800" b="1" dirty="0">
              <a:effectLst/>
              <a:ea typeface="Times New Roman" panose="02020603050405020304" pitchFamily="18" charset="0"/>
            </a:endParaRPr>
          </a:p>
          <a:p>
            <a:pPr algn="ctr"/>
            <a:r>
              <a:rPr lang="en-GB" sz="1800" b="1" kern="1200" dirty="0">
                <a:solidFill>
                  <a:srgbClr val="000000"/>
                </a:solidFill>
                <a:effectLst/>
                <a:ea typeface="Times New Roman" panose="02020603050405020304" pitchFamily="18" charset="0"/>
              </a:rPr>
              <a:t>T:</a:t>
            </a:r>
            <a:r>
              <a:rPr lang="en-GB" sz="1800" b="1" dirty="0">
                <a:solidFill>
                  <a:srgbClr val="000000"/>
                </a:solidFill>
                <a:ea typeface="Times New Roman" panose="02020603050405020304" pitchFamily="18" charset="0"/>
              </a:rPr>
              <a:t> 02030926964</a:t>
            </a:r>
            <a:endParaRPr lang="en-GB" sz="1800" b="1" kern="1200" dirty="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2115118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383801" y="1383268"/>
            <a:ext cx="6238671" cy="2387600"/>
          </a:xfrm>
        </p:spPr>
        <p:txBody>
          <a:bodyPr>
            <a:noAutofit/>
          </a:bodyPr>
          <a:lstStyle/>
          <a:p>
            <a:pPr>
              <a:lnSpc>
                <a:spcPct val="107000"/>
              </a:lnSpc>
              <a:spcAft>
                <a:spcPts val="800"/>
              </a:spcAft>
            </a:pP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Finances, </a:t>
            </a:r>
            <a: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t>D</a:t>
            </a: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ebt and</a:t>
            </a:r>
            <a:b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b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Support</a:t>
            </a:r>
            <a:endParaRPr lang="en-GB"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0" y="4280932"/>
            <a:ext cx="6238671" cy="1154788"/>
          </a:xfrm>
        </p:spPr>
        <p:txBody>
          <a:bodyPr/>
          <a:lstStyle/>
          <a:p>
            <a:r>
              <a:rPr lang="en-GB" dirty="0"/>
              <a:t>KS5 / LESSON 3</a:t>
            </a:r>
          </a:p>
        </p:txBody>
      </p:sp>
      <p:pic>
        <p:nvPicPr>
          <p:cNvPr id="2" name="Picture 1" descr="A picture containing table&#10;&#10;Description automatically generated">
            <a:extLst>
              <a:ext uri="{FF2B5EF4-FFF2-40B4-BE49-F238E27FC236}">
                <a16:creationId xmlns:a16="http://schemas.microsoft.com/office/drawing/2014/main" id="{AD56A65A-C131-47F6-99C5-EA4353711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569" y="326168"/>
            <a:ext cx="7928431" cy="5605047"/>
          </a:xfrm>
          <a:prstGeom prst="rect">
            <a:avLst/>
          </a:prstGeom>
        </p:spPr>
      </p:pic>
    </p:spTree>
    <p:custDataLst>
      <p:tags r:id="rId1"/>
    </p:custDataLst>
    <p:extLst>
      <p:ext uri="{BB962C8B-B14F-4D97-AF65-F5344CB8AC3E}">
        <p14:creationId xmlns:p14="http://schemas.microsoft.com/office/powerpoint/2010/main" val="675889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D51120-631C-4DE6-AD6C-A56C7193A3DE}"/>
              </a:ext>
            </a:extLst>
          </p:cNvPr>
          <p:cNvSpPr/>
          <p:nvPr/>
        </p:nvSpPr>
        <p:spPr>
          <a:xfrm flipH="1">
            <a:off x="0" y="5724887"/>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7CA54F3-AC5D-4E8A-BEDA-06FF59B1778C}"/>
              </a:ext>
            </a:extLst>
          </p:cNvPr>
          <p:cNvSpPr/>
          <p:nvPr/>
        </p:nvSpPr>
        <p:spPr>
          <a:xfrm rot="5400000" flipH="1">
            <a:off x="5263708" y="5181214"/>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7636475" y="851329"/>
            <a:ext cx="4420745" cy="1949945"/>
          </a:xfrm>
        </p:spPr>
        <p:txBody>
          <a:bodyPr/>
          <a:lstStyle/>
          <a:p>
            <a:r>
              <a:rPr lang="en-GB" dirty="0">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7636475" y="2828262"/>
            <a:ext cx="4420745" cy="2896625"/>
          </a:xfrm>
        </p:spPr>
        <p:txBody>
          <a:bodyPr>
            <a:normAutofit/>
          </a:bodyPr>
          <a:lstStyle/>
          <a:p>
            <a:r>
              <a:rPr lang="en-GB" dirty="0">
                <a:solidFill>
                  <a:schemeClr val="tx1"/>
                </a:solidFill>
              </a:rPr>
              <a:t>How does gambling advertising work? Investigate the different types of advertising and the processes involved. How have things changed over time? Share your findings using photographs and/or diagrams.</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dirty="0"/>
              <a:t>KS5/ LESSON 1</a:t>
            </a:r>
          </a:p>
        </p:txBody>
      </p:sp>
      <p:pic>
        <p:nvPicPr>
          <p:cNvPr id="3" name="Graphic 2">
            <a:extLst>
              <a:ext uri="{FF2B5EF4-FFF2-40B4-BE49-F238E27FC236}">
                <a16:creationId xmlns:a16="http://schemas.microsoft.com/office/drawing/2014/main" id="{6F9B4578-F7CB-440B-8C98-C670748FBE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3535" y="591063"/>
            <a:ext cx="6875806" cy="5675873"/>
          </a:xfrm>
          <a:prstGeom prst="rect">
            <a:avLst/>
          </a:prstGeom>
        </p:spPr>
      </p:pic>
      <p:pic>
        <p:nvPicPr>
          <p:cNvPr id="13" name="Picture 12" descr="A picture containing clock, meter&#10;&#10;Description automatically generated">
            <a:extLst>
              <a:ext uri="{FF2B5EF4-FFF2-40B4-BE49-F238E27FC236}">
                <a16:creationId xmlns:a16="http://schemas.microsoft.com/office/drawing/2014/main" id="{293E89AD-6B38-4EBF-A8E9-7C3ACD505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8212" y="4828031"/>
            <a:ext cx="846453" cy="291586"/>
          </a:xfrm>
          <a:prstGeom prst="rect">
            <a:avLst/>
          </a:prstGeom>
        </p:spPr>
      </p:pic>
      <p:pic>
        <p:nvPicPr>
          <p:cNvPr id="5" name="Picture 4" descr="A picture containing monitor, street, city, screen&#10;&#10;Description automatically generated">
            <a:extLst>
              <a:ext uri="{FF2B5EF4-FFF2-40B4-BE49-F238E27FC236}">
                <a16:creationId xmlns:a16="http://schemas.microsoft.com/office/drawing/2014/main" id="{1E171D64-D2C2-46F4-A00E-1F7222E4718A}"/>
              </a:ext>
            </a:extLst>
          </p:cNvPr>
          <p:cNvPicPr>
            <a:picLocks noChangeAspect="1"/>
          </p:cNvPicPr>
          <p:nvPr/>
        </p:nvPicPr>
        <p:blipFill rotWithShape="1">
          <a:blip r:embed="rId5">
            <a:extLst>
              <a:ext uri="{28A0092B-C50C-407E-A947-70E740481C1C}">
                <a14:useLocalDpi xmlns:a14="http://schemas.microsoft.com/office/drawing/2010/main" val="0"/>
              </a:ext>
            </a:extLst>
          </a:blip>
          <a:srcRect l="7539" t="5935" r="7331" b="68290"/>
          <a:stretch/>
        </p:blipFill>
        <p:spPr>
          <a:xfrm rot="21002772">
            <a:off x="378535" y="692650"/>
            <a:ext cx="4865225" cy="1473031"/>
          </a:xfrm>
          <a:prstGeom prst="rect">
            <a:avLst/>
          </a:prstGeom>
          <a:effectLst>
            <a:outerShdw blurRad="50800" dist="38100" dir="2700000" algn="tl" rotWithShape="0">
              <a:prstClr val="black">
                <a:alpha val="40000"/>
              </a:prstClr>
            </a:outerShdw>
          </a:effectLst>
        </p:spPr>
      </p:pic>
      <p:pic>
        <p:nvPicPr>
          <p:cNvPr id="14" name="Picture 13" descr="A picture containing monitor, street, city, screen&#10;&#10;Description automatically generated">
            <a:extLst>
              <a:ext uri="{FF2B5EF4-FFF2-40B4-BE49-F238E27FC236}">
                <a16:creationId xmlns:a16="http://schemas.microsoft.com/office/drawing/2014/main" id="{D18DEB49-00CE-46B0-8D8B-1A84E6D28BB4}"/>
              </a:ext>
            </a:extLst>
          </p:cNvPr>
          <p:cNvPicPr>
            <a:picLocks noChangeAspect="1"/>
          </p:cNvPicPr>
          <p:nvPr/>
        </p:nvPicPr>
        <p:blipFill rotWithShape="1">
          <a:blip r:embed="rId5">
            <a:extLst>
              <a:ext uri="{28A0092B-C50C-407E-A947-70E740481C1C}">
                <a14:useLocalDpi xmlns:a14="http://schemas.microsoft.com/office/drawing/2010/main" val="0"/>
              </a:ext>
            </a:extLst>
          </a:blip>
          <a:srcRect l="7539" t="37073" r="7331" b="37152"/>
          <a:stretch/>
        </p:blipFill>
        <p:spPr>
          <a:xfrm rot="411611">
            <a:off x="2679250" y="2029382"/>
            <a:ext cx="4865225" cy="1473031"/>
          </a:xfrm>
          <a:prstGeom prst="rect">
            <a:avLst/>
          </a:prstGeom>
          <a:effectLst>
            <a:outerShdw blurRad="50800" dist="38100" dir="2700000" algn="tl" rotWithShape="0">
              <a:prstClr val="black">
                <a:alpha val="40000"/>
              </a:prstClr>
            </a:outerShdw>
          </a:effectLst>
        </p:spPr>
      </p:pic>
      <p:pic>
        <p:nvPicPr>
          <p:cNvPr id="15" name="Picture 14" descr="A picture containing monitor, street, city, screen&#10;&#10;Description automatically generated">
            <a:extLst>
              <a:ext uri="{FF2B5EF4-FFF2-40B4-BE49-F238E27FC236}">
                <a16:creationId xmlns:a16="http://schemas.microsoft.com/office/drawing/2014/main" id="{415137C9-9A83-42F0-9DF8-ED1CE33C56B4}"/>
              </a:ext>
            </a:extLst>
          </p:cNvPr>
          <p:cNvPicPr>
            <a:picLocks noChangeAspect="1"/>
          </p:cNvPicPr>
          <p:nvPr/>
        </p:nvPicPr>
        <p:blipFill rotWithShape="1">
          <a:blip r:embed="rId5">
            <a:extLst>
              <a:ext uri="{28A0092B-C50C-407E-A947-70E740481C1C}">
                <a14:useLocalDpi xmlns:a14="http://schemas.microsoft.com/office/drawing/2010/main" val="0"/>
              </a:ext>
            </a:extLst>
          </a:blip>
          <a:srcRect l="7539" t="68641" r="7331" b="5584"/>
          <a:stretch/>
        </p:blipFill>
        <p:spPr>
          <a:xfrm rot="21051764">
            <a:off x="496485" y="3150849"/>
            <a:ext cx="4865225" cy="1473031"/>
          </a:xfrm>
          <a:prstGeom prst="rect">
            <a:avLst/>
          </a:prstGeom>
          <a:effectLst>
            <a:outerShdw blurRad="50800" dist="38100" dir="2700000" algn="tl" rotWithShape="0">
              <a:prstClr val="black">
                <a:alpha val="40000"/>
              </a:prstClr>
            </a:outerShdw>
          </a:effectLst>
        </p:spPr>
      </p:pic>
      <p:sp>
        <p:nvSpPr>
          <p:cNvPr id="7" name="Freeform: Shape 6">
            <a:extLst>
              <a:ext uri="{FF2B5EF4-FFF2-40B4-BE49-F238E27FC236}">
                <a16:creationId xmlns:a16="http://schemas.microsoft.com/office/drawing/2014/main" id="{8ADF53EB-9977-4E49-9971-357567DDC4EA}"/>
              </a:ext>
            </a:extLst>
          </p:cNvPr>
          <p:cNvSpPr/>
          <p:nvPr/>
        </p:nvSpPr>
        <p:spPr>
          <a:xfrm>
            <a:off x="4504386" y="589167"/>
            <a:ext cx="2884867" cy="4085863"/>
          </a:xfrm>
          <a:custGeom>
            <a:avLst/>
            <a:gdLst>
              <a:gd name="connsiteX0" fmla="*/ 1039969 w 1226713"/>
              <a:gd name="connsiteY0" fmla="*/ 0 h 1860998"/>
              <a:gd name="connsiteX1" fmla="*/ 1226713 w 1226713"/>
              <a:gd name="connsiteY1" fmla="*/ 215722 h 1860998"/>
              <a:gd name="connsiteX2" fmla="*/ 1217053 w 1226713"/>
              <a:gd name="connsiteY2" fmla="*/ 1860998 h 1860998"/>
              <a:gd name="connsiteX3" fmla="*/ 0 w 1226713"/>
              <a:gd name="connsiteY3" fmla="*/ 3220 h 1860998"/>
              <a:gd name="connsiteX4" fmla="*/ 1039969 w 1226713"/>
              <a:gd name="connsiteY4" fmla="*/ 0 h 1860998"/>
              <a:gd name="connsiteX0" fmla="*/ 1049628 w 1236372"/>
              <a:gd name="connsiteY0" fmla="*/ 0 h 1860998"/>
              <a:gd name="connsiteX1" fmla="*/ 1236372 w 1236372"/>
              <a:gd name="connsiteY1" fmla="*/ 215722 h 1860998"/>
              <a:gd name="connsiteX2" fmla="*/ 1226712 w 1236372"/>
              <a:gd name="connsiteY2" fmla="*/ 1860998 h 1860998"/>
              <a:gd name="connsiteX3" fmla="*/ 0 w 1236372"/>
              <a:gd name="connsiteY3" fmla="*/ 0 h 1860998"/>
              <a:gd name="connsiteX4" fmla="*/ 1049628 w 1236372"/>
              <a:gd name="connsiteY4" fmla="*/ 0 h 1860998"/>
              <a:gd name="connsiteX0" fmla="*/ 1049628 w 1236398"/>
              <a:gd name="connsiteY0" fmla="*/ 0 h 1860998"/>
              <a:gd name="connsiteX1" fmla="*/ 1236372 w 1236398"/>
              <a:gd name="connsiteY1" fmla="*/ 215722 h 1860998"/>
              <a:gd name="connsiteX2" fmla="*/ 1226712 w 1236398"/>
              <a:gd name="connsiteY2" fmla="*/ 1860998 h 1860998"/>
              <a:gd name="connsiteX3" fmla="*/ 0 w 1236398"/>
              <a:gd name="connsiteY3" fmla="*/ 0 h 1860998"/>
              <a:gd name="connsiteX4" fmla="*/ 1049628 w 1236398"/>
              <a:gd name="connsiteY4" fmla="*/ 0 h 1860998"/>
              <a:gd name="connsiteX0" fmla="*/ 1049628 w 1236409"/>
              <a:gd name="connsiteY0" fmla="*/ 37 h 1861035"/>
              <a:gd name="connsiteX1" fmla="*/ 1236372 w 1236409"/>
              <a:gd name="connsiteY1" fmla="*/ 215759 h 1861035"/>
              <a:gd name="connsiteX2" fmla="*/ 1226712 w 1236409"/>
              <a:gd name="connsiteY2" fmla="*/ 1861035 h 1861035"/>
              <a:gd name="connsiteX3" fmla="*/ 0 w 1236409"/>
              <a:gd name="connsiteY3" fmla="*/ 37 h 1861035"/>
              <a:gd name="connsiteX4" fmla="*/ 1049628 w 1236409"/>
              <a:gd name="connsiteY4" fmla="*/ 37 h 1861035"/>
              <a:gd name="connsiteX0" fmla="*/ 1049628 w 1236372"/>
              <a:gd name="connsiteY0" fmla="*/ 41 h 1861039"/>
              <a:gd name="connsiteX1" fmla="*/ 1236372 w 1236372"/>
              <a:gd name="connsiteY1" fmla="*/ 215763 h 1861039"/>
              <a:gd name="connsiteX2" fmla="*/ 1226712 w 1236372"/>
              <a:gd name="connsiteY2" fmla="*/ 1861039 h 1861039"/>
              <a:gd name="connsiteX3" fmla="*/ 0 w 1236372"/>
              <a:gd name="connsiteY3" fmla="*/ 41 h 1861039"/>
              <a:gd name="connsiteX4" fmla="*/ 1049628 w 1236372"/>
              <a:gd name="connsiteY4" fmla="*/ 41 h 1861039"/>
              <a:gd name="connsiteX0" fmla="*/ 1049628 w 1236372"/>
              <a:gd name="connsiteY0" fmla="*/ 41 h 3950636"/>
              <a:gd name="connsiteX1" fmla="*/ 1236372 w 1236372"/>
              <a:gd name="connsiteY1" fmla="*/ 215763 h 3950636"/>
              <a:gd name="connsiteX2" fmla="*/ 1233151 w 1236372"/>
              <a:gd name="connsiteY2" fmla="*/ 3950636 h 3950636"/>
              <a:gd name="connsiteX3" fmla="*/ 0 w 1236372"/>
              <a:gd name="connsiteY3" fmla="*/ 41 h 3950636"/>
              <a:gd name="connsiteX4" fmla="*/ 1049628 w 1236372"/>
              <a:gd name="connsiteY4" fmla="*/ 41 h 3950636"/>
              <a:gd name="connsiteX0" fmla="*/ 1049628 w 1236372"/>
              <a:gd name="connsiteY0" fmla="*/ 41 h 4079425"/>
              <a:gd name="connsiteX1" fmla="*/ 1236372 w 1236372"/>
              <a:gd name="connsiteY1" fmla="*/ 215763 h 4079425"/>
              <a:gd name="connsiteX2" fmla="*/ 1233151 w 1236372"/>
              <a:gd name="connsiteY2" fmla="*/ 4079425 h 4079425"/>
              <a:gd name="connsiteX3" fmla="*/ 0 w 1236372"/>
              <a:gd name="connsiteY3" fmla="*/ 41 h 4079425"/>
              <a:gd name="connsiteX4" fmla="*/ 1049628 w 1236372"/>
              <a:gd name="connsiteY4" fmla="*/ 41 h 4079425"/>
              <a:gd name="connsiteX0" fmla="*/ 1049628 w 1236372"/>
              <a:gd name="connsiteY0" fmla="*/ 41 h 4079425"/>
              <a:gd name="connsiteX1" fmla="*/ 1236372 w 1236372"/>
              <a:gd name="connsiteY1" fmla="*/ 215763 h 4079425"/>
              <a:gd name="connsiteX2" fmla="*/ 1233151 w 1236372"/>
              <a:gd name="connsiteY2" fmla="*/ 4079425 h 4079425"/>
              <a:gd name="connsiteX3" fmla="*/ 1075386 w 1236372"/>
              <a:gd name="connsiteY3" fmla="*/ 3577148 h 4079425"/>
              <a:gd name="connsiteX4" fmla="*/ 0 w 1236372"/>
              <a:gd name="connsiteY4" fmla="*/ 41 h 4079425"/>
              <a:gd name="connsiteX5" fmla="*/ 1049628 w 1236372"/>
              <a:gd name="connsiteY5" fmla="*/ 41 h 4079425"/>
              <a:gd name="connsiteX0" fmla="*/ 1049628 w 1236372"/>
              <a:gd name="connsiteY0" fmla="*/ 41 h 4085863"/>
              <a:gd name="connsiteX1" fmla="*/ 1236372 w 1236372"/>
              <a:gd name="connsiteY1" fmla="*/ 215763 h 4085863"/>
              <a:gd name="connsiteX2" fmla="*/ 1233151 w 1236372"/>
              <a:gd name="connsiteY2" fmla="*/ 4079425 h 4085863"/>
              <a:gd name="connsiteX3" fmla="*/ 154546 w 1236372"/>
              <a:gd name="connsiteY3" fmla="*/ 4085863 h 4085863"/>
              <a:gd name="connsiteX4" fmla="*/ 0 w 1236372"/>
              <a:gd name="connsiteY4" fmla="*/ 41 h 4085863"/>
              <a:gd name="connsiteX5" fmla="*/ 1049628 w 1236372"/>
              <a:gd name="connsiteY5" fmla="*/ 41 h 4085863"/>
              <a:gd name="connsiteX0" fmla="*/ 2698123 w 2884867"/>
              <a:gd name="connsiteY0" fmla="*/ 41 h 4085863"/>
              <a:gd name="connsiteX1" fmla="*/ 2884867 w 2884867"/>
              <a:gd name="connsiteY1" fmla="*/ 215763 h 4085863"/>
              <a:gd name="connsiteX2" fmla="*/ 2881646 w 2884867"/>
              <a:gd name="connsiteY2" fmla="*/ 4079425 h 4085863"/>
              <a:gd name="connsiteX3" fmla="*/ 1803041 w 2884867"/>
              <a:gd name="connsiteY3" fmla="*/ 4085863 h 4085863"/>
              <a:gd name="connsiteX4" fmla="*/ 0 w 2884867"/>
              <a:gd name="connsiteY4" fmla="*/ 3261 h 4085863"/>
              <a:gd name="connsiteX5" fmla="*/ 2698123 w 2884867"/>
              <a:gd name="connsiteY5" fmla="*/ 41 h 40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867" h="4085863">
                <a:moveTo>
                  <a:pt x="2698123" y="41"/>
                </a:moveTo>
                <a:cubicBezTo>
                  <a:pt x="2795788" y="-2105"/>
                  <a:pt x="2883793" y="79462"/>
                  <a:pt x="2884867" y="215763"/>
                </a:cubicBezTo>
                <a:cubicBezTo>
                  <a:pt x="2883793" y="1460721"/>
                  <a:pt x="2882720" y="2834467"/>
                  <a:pt x="2881646" y="4079425"/>
                </a:cubicBezTo>
                <a:lnTo>
                  <a:pt x="1803041" y="4085863"/>
                </a:lnTo>
                <a:lnTo>
                  <a:pt x="0" y="3261"/>
                </a:lnTo>
                <a:lnTo>
                  <a:pt x="2698123" y="41"/>
                </a:lnTo>
                <a:close/>
              </a:path>
            </a:pathLst>
          </a:custGeom>
          <a:gradFill>
            <a:gsLst>
              <a:gs pos="0">
                <a:schemeClr val="accent1">
                  <a:lumMod val="5000"/>
                  <a:lumOff val="95000"/>
                  <a:alpha val="25000"/>
                </a:schemeClr>
              </a:gs>
              <a:gs pos="100000">
                <a:schemeClr val="bg1">
                  <a:alpha val="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picture containing monitor, street, city, screen&#10;&#10;Description automatically generated">
            <a:extLst>
              <a:ext uri="{FF2B5EF4-FFF2-40B4-BE49-F238E27FC236}">
                <a16:creationId xmlns:a16="http://schemas.microsoft.com/office/drawing/2014/main" id="{393BCA9F-1056-48D1-AE6E-CE95CB75C9E1}"/>
              </a:ext>
            </a:extLst>
          </p:cNvPr>
          <p:cNvPicPr>
            <a:picLocks noChangeAspect="1"/>
          </p:cNvPicPr>
          <p:nvPr/>
        </p:nvPicPr>
        <p:blipFill rotWithShape="1">
          <a:blip r:embed="rId5">
            <a:extLst>
              <a:ext uri="{28A0092B-C50C-407E-A947-70E740481C1C}">
                <a14:useLocalDpi xmlns:a14="http://schemas.microsoft.com/office/drawing/2010/main" val="0"/>
              </a:ext>
            </a:extLst>
          </a:blip>
          <a:srcRect l="77969" t="5935" r="7331" b="68290"/>
          <a:stretch/>
        </p:blipFill>
        <p:spPr>
          <a:xfrm rot="21002772">
            <a:off x="4373342" y="344773"/>
            <a:ext cx="840124" cy="1473031"/>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116806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444910" cy="3989817"/>
          </a:xfrm>
        </p:spPr>
        <p:txBody>
          <a:bodyPr>
            <a:normAutofit/>
          </a:bodyPr>
          <a:lstStyle/>
          <a:p>
            <a:pPr lvl="0" fontAlgn="base"/>
            <a:r>
              <a:rPr lang="en-GB" sz="2400" dirty="0"/>
              <a:t>To understand the potential impact of debt and how to manage personal finances</a:t>
            </a:r>
          </a:p>
          <a:p>
            <a:pPr lvl="0" fontAlgn="base"/>
            <a:r>
              <a:rPr lang="en-GB" sz="2400" dirty="0"/>
              <a:t>To explore the term safeguarding and understand the need to safeguard at risk people/ groups</a:t>
            </a:r>
          </a:p>
          <a:p>
            <a:pPr marL="342900" lvl="0" indent="-342900" fontAlgn="base">
              <a:lnSpc>
                <a:spcPct val="107000"/>
              </a:lnSpc>
              <a:spcAft>
                <a:spcPts val="0"/>
              </a:spcAft>
              <a:buFont typeface="Symbol" panose="05050102010706020507" pitchFamily="18" charset="2"/>
              <a:buChar char=""/>
            </a:pP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3</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86954" y="747227"/>
            <a:ext cx="4956077" cy="5282869"/>
          </a:xfrm>
          <a:prstGeom prst="rect">
            <a:avLst/>
          </a:prstGeom>
        </p:spPr>
      </p:pic>
    </p:spTree>
    <p:custDataLst>
      <p:tags r:id="rId1"/>
    </p:custDataLst>
    <p:extLst>
      <p:ext uri="{BB962C8B-B14F-4D97-AF65-F5344CB8AC3E}">
        <p14:creationId xmlns:p14="http://schemas.microsoft.com/office/powerpoint/2010/main" val="3059023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00371"/>
            <a:ext cx="11669764" cy="1088157"/>
          </a:xfrm>
        </p:spPr>
        <p:txBody>
          <a:bodyPr/>
          <a:lstStyle/>
          <a:p>
            <a:r>
              <a:rPr lang="en-GB" dirty="0">
                <a:solidFill>
                  <a:schemeClr val="bg1"/>
                </a:solidFill>
              </a:rPr>
              <a:t>LEARNING OUTCOMES</a:t>
            </a:r>
          </a:p>
        </p:txBody>
      </p:sp>
      <p:graphicFrame>
        <p:nvGraphicFramePr>
          <p:cNvPr id="8" name="Content Placeholder 5">
            <a:extLst>
              <a:ext uri="{FF2B5EF4-FFF2-40B4-BE49-F238E27FC236}">
                <a16:creationId xmlns:a16="http://schemas.microsoft.com/office/drawing/2014/main" id="{FDC08694-049E-4228-BC1B-583A5FD73717}"/>
              </a:ext>
            </a:extLst>
          </p:cNvPr>
          <p:cNvGraphicFramePr>
            <a:graphicFrameLocks noGrp="1"/>
          </p:cNvGraphicFramePr>
          <p:nvPr>
            <p:ph idx="1"/>
            <p:extLst>
              <p:ext uri="{D42A27DB-BD31-4B8C-83A1-F6EECF244321}">
                <p14:modId xmlns:p14="http://schemas.microsoft.com/office/powerpoint/2010/main" val="216145145"/>
              </p:ext>
            </p:extLst>
          </p:nvPr>
        </p:nvGraphicFramePr>
        <p:xfrm>
          <a:off x="884886" y="1412241"/>
          <a:ext cx="10230154" cy="4795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3</a:t>
            </a:r>
          </a:p>
        </p:txBody>
      </p:sp>
    </p:spTree>
    <p:custDataLst>
      <p:tags r:id="rId1"/>
    </p:custDataLst>
    <p:extLst>
      <p:ext uri="{BB962C8B-B14F-4D97-AF65-F5344CB8AC3E}">
        <p14:creationId xmlns:p14="http://schemas.microsoft.com/office/powerpoint/2010/main" val="1589526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00371"/>
            <a:ext cx="11669764" cy="1088157"/>
          </a:xfrm>
        </p:spPr>
        <p:txBody>
          <a:bodyPr/>
          <a:lstStyle/>
          <a:p>
            <a:r>
              <a:rPr lang="en-GB" dirty="0">
                <a:solidFill>
                  <a:schemeClr val="accent4"/>
                </a:solidFill>
              </a:rPr>
              <a:t>ACTIVITY: </a:t>
            </a:r>
            <a:r>
              <a:rPr lang="en-GB" dirty="0">
                <a:solidFill>
                  <a:schemeClr val="bg1"/>
                </a:solidFill>
              </a:rPr>
              <a:t>MIND MAP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3</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184310" y="1399299"/>
            <a:ext cx="7217155" cy="2277851"/>
          </a:xfrm>
        </p:spPr>
        <p:txBody>
          <a:bodyPr>
            <a:noAutofit/>
          </a:bodyPr>
          <a:lstStyle/>
          <a:p>
            <a:pPr marL="0" indent="0" fontAlgn="base">
              <a:lnSpc>
                <a:spcPct val="107000"/>
              </a:lnSpc>
              <a:spcAft>
                <a:spcPts val="800"/>
              </a:spcAft>
              <a:buNone/>
            </a:pPr>
            <a:r>
              <a:rPr lang="en-GB" sz="2400" dirty="0">
                <a:latin typeface="Calibri" panose="020F0502020204030204" pitchFamily="34" charset="0"/>
                <a:ea typeface="Calibri" panose="020F0502020204030204" pitchFamily="34" charset="0"/>
                <a:cs typeface="Arial" panose="020B0604020202020204" pitchFamily="34" charset="0"/>
              </a:rPr>
              <a:t>C</a:t>
            </a:r>
            <a:r>
              <a:rPr lang="en-GB" sz="2400" dirty="0">
                <a:effectLst/>
                <a:latin typeface="Calibri" panose="020F0502020204030204" pitchFamily="34" charset="0"/>
                <a:ea typeface="Calibri" panose="020F0502020204030204" pitchFamily="34" charset="0"/>
                <a:cs typeface="Arial" panose="020B0604020202020204" pitchFamily="34" charset="0"/>
              </a:rPr>
              <a:t>reate a mind map of the risks/impacts of debt. Consider the impacts on the individual and the wider community, both in the present and the future. </a:t>
            </a:r>
          </a:p>
          <a:p>
            <a:pPr marL="0" indent="0" fontAlgn="base">
              <a:lnSpc>
                <a:spcPct val="107000"/>
              </a:lnSpc>
              <a:spcAft>
                <a:spcPts val="800"/>
              </a:spcAft>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3" name="Picture 22" descr="A close up of a logo&#10;&#10;Description automatically generated">
            <a:extLst>
              <a:ext uri="{FF2B5EF4-FFF2-40B4-BE49-F238E27FC236}">
                <a16:creationId xmlns:a16="http://schemas.microsoft.com/office/drawing/2014/main" id="{8BCD8065-F342-4B10-94C3-F03584FCA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943" y="1566395"/>
            <a:ext cx="3860923" cy="2545970"/>
          </a:xfrm>
          <a:prstGeom prst="rect">
            <a:avLst/>
          </a:prstGeom>
        </p:spPr>
      </p:pic>
      <p:sp>
        <p:nvSpPr>
          <p:cNvPr id="24" name="TextBox 23">
            <a:extLst>
              <a:ext uri="{FF2B5EF4-FFF2-40B4-BE49-F238E27FC236}">
                <a16:creationId xmlns:a16="http://schemas.microsoft.com/office/drawing/2014/main" id="{BDEF2ED6-44C3-4502-BBA0-4E22BDE402F0}"/>
              </a:ext>
            </a:extLst>
          </p:cNvPr>
          <p:cNvSpPr txBox="1"/>
          <p:nvPr/>
        </p:nvSpPr>
        <p:spPr>
          <a:xfrm>
            <a:off x="2550005" y="4750205"/>
            <a:ext cx="9541381" cy="1362937"/>
          </a:xfrm>
          <a:prstGeom prst="rect">
            <a:avLst/>
          </a:prstGeom>
          <a:noFill/>
        </p:spPr>
        <p:txBody>
          <a:bodyPr wrap="square">
            <a:spAutoFit/>
          </a:bodyPr>
          <a:lstStyle/>
          <a:p>
            <a:pPr marL="342900" indent="-342900" fontAlgn="base">
              <a:lnSpc>
                <a:spcPct val="107000"/>
              </a:lnSpc>
              <a:spcAft>
                <a:spcPts val="800"/>
              </a:spcAft>
              <a:buFont typeface="Arial" panose="020B0604020202020204" pitchFamily="34" charset="0"/>
              <a:buChar char="•"/>
            </a:pPr>
            <a:r>
              <a:rPr lang="en-GB" sz="2400" dirty="0">
                <a:solidFill>
                  <a:schemeClr val="accent2"/>
                </a:solidFill>
                <a:effectLst/>
                <a:latin typeface="Calibri" panose="020F0502020204030204" pitchFamily="34" charset="0"/>
                <a:ea typeface="Calibri" panose="020F0502020204030204" pitchFamily="34" charset="0"/>
                <a:cs typeface="Arial" panose="020B0604020202020204" pitchFamily="34" charset="0"/>
              </a:rPr>
              <a:t>How might young people spend their money? Do they ever mismanage their money? What would this look like, what might they do ?</a:t>
            </a:r>
          </a:p>
          <a:p>
            <a:pPr marL="342900" indent="-342900" fontAlgn="base">
              <a:lnSpc>
                <a:spcPct val="107000"/>
              </a:lnSpc>
              <a:spcAft>
                <a:spcPts val="800"/>
              </a:spcAft>
              <a:buFont typeface="Arial" panose="020B0604020202020204" pitchFamily="34" charset="0"/>
              <a:buChar char="•"/>
            </a:pPr>
            <a:r>
              <a:rPr lang="en-GB" sz="2400" dirty="0">
                <a:solidFill>
                  <a:schemeClr val="accent2"/>
                </a:solidFill>
                <a:effectLst/>
                <a:latin typeface="Calibri" panose="020F0502020204030204" pitchFamily="34" charset="0"/>
                <a:ea typeface="Calibri" panose="020F0502020204030204" pitchFamily="34" charset="0"/>
                <a:cs typeface="Arial" panose="020B0604020202020204" pitchFamily="34" charset="0"/>
              </a:rPr>
              <a:t>How might young people find themselves in debt?</a:t>
            </a:r>
          </a:p>
        </p:txBody>
      </p:sp>
      <p:pic>
        <p:nvPicPr>
          <p:cNvPr id="3" name="Picture 2" descr="A close up of a logo&#10;&#10;Description automatically generated">
            <a:extLst>
              <a:ext uri="{FF2B5EF4-FFF2-40B4-BE49-F238E27FC236}">
                <a16:creationId xmlns:a16="http://schemas.microsoft.com/office/drawing/2014/main" id="{AB333FFD-AF3D-47C4-9A96-A1ED90F61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25" y="4047278"/>
            <a:ext cx="2768789" cy="2768789"/>
          </a:xfrm>
          <a:prstGeom prst="rect">
            <a:avLst/>
          </a:prstGeom>
        </p:spPr>
      </p:pic>
    </p:spTree>
    <p:custDataLst>
      <p:tags r:id="rId1"/>
    </p:custDataLst>
    <p:extLst>
      <p:ext uri="{BB962C8B-B14F-4D97-AF65-F5344CB8AC3E}">
        <p14:creationId xmlns:p14="http://schemas.microsoft.com/office/powerpoint/2010/main" val="361288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vatar, Clients, Customers, Icons, Presentations">
            <a:extLst>
              <a:ext uri="{FF2B5EF4-FFF2-40B4-BE49-F238E27FC236}">
                <a16:creationId xmlns:a16="http://schemas.microsoft.com/office/drawing/2014/main" id="{9AA3F66C-A950-4B33-9846-AB8F2FB59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3397" y="3057734"/>
            <a:ext cx="6320901" cy="355550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GROUP CHAT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3</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4" y="1787912"/>
            <a:ext cx="11407417" cy="2491154"/>
          </a:xfrm>
        </p:spPr>
        <p:txBody>
          <a:bodyPr>
            <a:noAutofit/>
          </a:bodyPr>
          <a:lstStyle/>
          <a:p>
            <a:pPr marL="0" indent="0" fontAlgn="base">
              <a:lnSpc>
                <a:spcPct val="107000"/>
              </a:lnSpc>
              <a:spcAft>
                <a:spcPts val="800"/>
              </a:spcAft>
              <a:buNone/>
            </a:pPr>
            <a:r>
              <a:rPr lang="en-US" sz="2800" b="1" dirty="0">
                <a:effectLst/>
                <a:latin typeface="Calibri" panose="020F0502020204030204" pitchFamily="34" charset="0"/>
                <a:ea typeface="Times New Roman" panose="02020603050405020304" pitchFamily="18" charset="0"/>
                <a:cs typeface="Calibri" panose="020F0502020204030204" pitchFamily="34" charset="0"/>
              </a:rPr>
              <a:t>Discuss the following:</a:t>
            </a:r>
            <a:endParaRPr lang="en-GB" sz="2800" b="1"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en-US" sz="2400" dirty="0">
                <a:effectLst/>
                <a:latin typeface="Calibri" panose="020F0502020204030204" pitchFamily="34" charset="0"/>
                <a:ea typeface="Times New Roman" panose="02020603050405020304" pitchFamily="18" charset="0"/>
                <a:cs typeface="Calibri" panose="020F0502020204030204" pitchFamily="34" charset="0"/>
              </a:rPr>
              <a:t>What can individuals do to manage their finances?</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en-US" sz="2400" dirty="0">
                <a:effectLst/>
                <a:latin typeface="Calibri" panose="020F0502020204030204" pitchFamily="34" charset="0"/>
                <a:ea typeface="Times New Roman" panose="02020603050405020304" pitchFamily="18" charset="0"/>
                <a:cs typeface="Calibri" panose="020F0502020204030204" pitchFamily="34" charset="0"/>
              </a:rPr>
              <a:t>Who else is responsible for supporting financial management e.g. banks, financial advisors, education, apps, suppliers etc.? What about in relation to gambling? What duty of care do the providers have to the individual?</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38868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FINANCIAL PLANNING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3</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6" y="1787912"/>
            <a:ext cx="6787282" cy="2491154"/>
          </a:xfrm>
        </p:spPr>
        <p:txBody>
          <a:bodyPr>
            <a:no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Calibri" panose="020F0502020204030204" pitchFamily="34" charset="0"/>
              </a:rPr>
              <a:t>In groups, read your scenario card and create a financial plan that includes both individual and industry-based interventions.</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400" dirty="0">
                <a:effectLst/>
                <a:latin typeface="Calibri" panose="020F0502020204030204" pitchFamily="34" charset="0"/>
                <a:ea typeface="Calibri" panose="020F0502020204030204" pitchFamily="34" charset="0"/>
                <a:cs typeface="Calibri" panose="020F0502020204030204" pitchFamily="34" charset="0"/>
              </a:rPr>
              <a:t>Consider key industry interventions.</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098" name="Picture 2" descr="African, Asian, Black, Brown, Cartoon">
            <a:extLst>
              <a:ext uri="{FF2B5EF4-FFF2-40B4-BE49-F238E27FC236}">
                <a16:creationId xmlns:a16="http://schemas.microsoft.com/office/drawing/2014/main" id="{FAAEF3C9-5A35-49B6-9D1B-5167177A2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77" y="2005060"/>
            <a:ext cx="4333875" cy="3238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47116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WE PROUDLY PRESENT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3</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6" y="1779034"/>
            <a:ext cx="6787282" cy="2491154"/>
          </a:xfrm>
        </p:spPr>
        <p:txBody>
          <a:bodyPr>
            <a:no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Calibri" panose="020F0502020204030204" pitchFamily="34" charset="0"/>
              </a:rPr>
              <a:t>Present your financial plan to the wider group.</a:t>
            </a:r>
          </a:p>
        </p:txBody>
      </p:sp>
      <p:pic>
        <p:nvPicPr>
          <p:cNvPr id="9" name="Picture 2" descr="A picture containing toy, doll, drawing&#10;&#10;Description automatically generated">
            <a:extLst>
              <a:ext uri="{FF2B5EF4-FFF2-40B4-BE49-F238E27FC236}">
                <a16:creationId xmlns:a16="http://schemas.microsoft.com/office/drawing/2014/main" id="{D9D068D3-779B-46ED-868F-DFFCFC230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835" y="1444143"/>
            <a:ext cx="4910360" cy="48994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75229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lvl="0"/>
            <a:r>
              <a:rPr lang="en-GB" sz="2400" dirty="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 </a:t>
            </a:r>
            <a:r>
              <a:rPr lang="en-GB" b="1"/>
              <a:t>LESSON </a:t>
            </a:r>
            <a:r>
              <a:rPr lang="en-GB" b="1" dirty="0"/>
              <a:t>3</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A99608DB-A9E2-4D2C-A8E7-50AB85A2F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14F12816-4586-482F-83FA-2B56F828F342}"/>
              </a:ext>
            </a:extLst>
          </p:cNvPr>
          <p:cNvSpPr txBox="1"/>
          <p:nvPr/>
        </p:nvSpPr>
        <p:spPr>
          <a:xfrm>
            <a:off x="2157273" y="4385569"/>
            <a:ext cx="3777343" cy="923330"/>
          </a:xfrm>
          <a:prstGeom prst="rect">
            <a:avLst/>
          </a:prstGeom>
          <a:noFill/>
        </p:spPr>
        <p:txBody>
          <a:bodyPr wrap="square">
            <a:spAutoFit/>
          </a:bodyPr>
          <a:lstStyle/>
          <a:p>
            <a:pPr algn="ctr"/>
            <a:endParaRPr lang="en-GB" sz="1800" b="1" dirty="0">
              <a:effectLst/>
              <a:ea typeface="Times New Roman" panose="02020603050405020304" pitchFamily="18" charset="0"/>
            </a:endParaRPr>
          </a:p>
          <a:p>
            <a:pPr algn="ctr"/>
            <a:r>
              <a:rPr lang="en-GB" sz="1800" b="1" u="sng" kern="1200" dirty="0">
                <a:solidFill>
                  <a:srgbClr val="000000"/>
                </a:solidFill>
                <a:effectLst/>
                <a:ea typeface="Times New Roman" panose="02020603050405020304" pitchFamily="18" charset="0"/>
              </a:rPr>
              <a:t>YoungPeopleService@gamcare.org.uk</a:t>
            </a:r>
            <a:endParaRPr lang="en-GB" sz="1800" b="1" dirty="0">
              <a:effectLst/>
              <a:ea typeface="Times New Roman" panose="02020603050405020304" pitchFamily="18" charset="0"/>
            </a:endParaRPr>
          </a:p>
          <a:p>
            <a:pPr algn="ctr"/>
            <a:r>
              <a:rPr lang="en-GB" sz="1800" b="1" kern="1200" dirty="0">
                <a:solidFill>
                  <a:srgbClr val="000000"/>
                </a:solidFill>
                <a:effectLst/>
                <a:ea typeface="Times New Roman" panose="02020603050405020304" pitchFamily="18" charset="0"/>
              </a:rPr>
              <a:t>T:</a:t>
            </a:r>
            <a:r>
              <a:rPr lang="en-GB" sz="1800" b="1" dirty="0">
                <a:solidFill>
                  <a:srgbClr val="000000"/>
                </a:solidFill>
                <a:ea typeface="Times New Roman" panose="02020603050405020304" pitchFamily="18" charset="0"/>
              </a:rPr>
              <a:t> 02030926964</a:t>
            </a:r>
            <a:endParaRPr lang="en-GB" sz="1800" b="1" kern="1200" dirty="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3360333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5953328" y="2224743"/>
            <a:ext cx="6238671" cy="2387600"/>
          </a:xfrm>
        </p:spPr>
        <p:txBody>
          <a:bodyPr>
            <a:noAutofit/>
          </a:bodyPr>
          <a:lstStyle/>
          <a:p>
            <a:pPr>
              <a:lnSpc>
                <a:spcPct val="107000"/>
              </a:lnSpc>
              <a:spcAft>
                <a:spcPts val="800"/>
              </a:spcAft>
            </a:pP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Gaming, Gambling and Mental </a:t>
            </a:r>
            <a: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t>H</a:t>
            </a: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ealth</a:t>
            </a:r>
            <a:endParaRPr lang="en-GB"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53328" y="4704418"/>
            <a:ext cx="6238671" cy="1154788"/>
          </a:xfrm>
        </p:spPr>
        <p:txBody>
          <a:bodyPr/>
          <a:lstStyle/>
          <a:p>
            <a:r>
              <a:rPr lang="en-GB" dirty="0"/>
              <a:t>KS5 / LESSON 4</a:t>
            </a:r>
          </a:p>
        </p:txBody>
      </p:sp>
      <p:pic>
        <p:nvPicPr>
          <p:cNvPr id="10" name="Picture 9" descr="A picture containing room&#10;&#10;Description automatically generated">
            <a:extLst>
              <a:ext uri="{FF2B5EF4-FFF2-40B4-BE49-F238E27FC236}">
                <a16:creationId xmlns:a16="http://schemas.microsoft.com/office/drawing/2014/main" id="{3A8A4CE1-5C7B-4EB5-AED3-CAEDE35B504F}"/>
              </a:ext>
            </a:extLst>
          </p:cNvPr>
          <p:cNvPicPr>
            <a:picLocks noChangeAspect="1"/>
          </p:cNvPicPr>
          <p:nvPr/>
        </p:nvPicPr>
        <p:blipFill rotWithShape="1">
          <a:blip r:embed="rId3">
            <a:extLst>
              <a:ext uri="{28A0092B-C50C-407E-A947-70E740481C1C}">
                <a14:useLocalDpi xmlns:a14="http://schemas.microsoft.com/office/drawing/2010/main" val="0"/>
              </a:ext>
            </a:extLst>
          </a:blip>
          <a:srcRect b="10576"/>
          <a:stretch/>
        </p:blipFill>
        <p:spPr>
          <a:xfrm rot="20814824">
            <a:off x="599895" y="893977"/>
            <a:ext cx="2822941" cy="2524390"/>
          </a:xfrm>
          <a:prstGeom prst="rect">
            <a:avLst/>
          </a:prstGeom>
        </p:spPr>
      </p:pic>
      <p:pic>
        <p:nvPicPr>
          <p:cNvPr id="2" name="Picture 1" descr="A picture containing clock&#10;&#10;Description automatically generated">
            <a:extLst>
              <a:ext uri="{FF2B5EF4-FFF2-40B4-BE49-F238E27FC236}">
                <a16:creationId xmlns:a16="http://schemas.microsoft.com/office/drawing/2014/main" id="{95ABD9DA-3415-4759-92B0-36C89565C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479" y="1018133"/>
            <a:ext cx="4215444" cy="5661462"/>
          </a:xfrm>
          <a:prstGeom prst="rect">
            <a:avLst/>
          </a:prstGeom>
          <a:effectLst>
            <a:glow rad="63500">
              <a:schemeClr val="accent4">
                <a:satMod val="175000"/>
                <a:alpha val="40000"/>
              </a:schemeClr>
            </a:glow>
          </a:effectLst>
        </p:spPr>
      </p:pic>
    </p:spTree>
    <p:custDataLst>
      <p:tags r:id="rId1"/>
    </p:custDataLst>
    <p:extLst>
      <p:ext uri="{BB962C8B-B14F-4D97-AF65-F5344CB8AC3E}">
        <p14:creationId xmlns:p14="http://schemas.microsoft.com/office/powerpoint/2010/main" val="2158300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444910" cy="3989817"/>
          </a:xfrm>
        </p:spPr>
        <p:txBody>
          <a:bodyPr>
            <a:normAutofit/>
          </a:bodyPr>
          <a:lstStyle/>
          <a:p>
            <a:pPr marL="342900" lvl="0" indent="-342900" fontAlgn="base">
              <a:lnSpc>
                <a:spcPct val="107000"/>
              </a:lnSpc>
              <a:spcAft>
                <a:spcPts val="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To understand how to identify gaming and gambling related harm</a:t>
            </a:r>
          </a:p>
          <a:p>
            <a:pPr marL="342900" lvl="0" indent="-342900" fontAlgn="base">
              <a:lnSpc>
                <a:spcPct val="107000"/>
              </a:lnSpc>
              <a:spcAft>
                <a:spcPts val="0"/>
              </a:spcAft>
              <a:buFont typeface="Symbol" panose="05050102010706020507" pitchFamily="18" charset="2"/>
              <a:buChar char=""/>
            </a:pPr>
            <a:r>
              <a:rPr lang="en-GB" sz="2400" dirty="0"/>
              <a:t>To explore strategies for maintaining physical and mental well being</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4</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86954" y="747227"/>
            <a:ext cx="4956077" cy="5282869"/>
          </a:xfrm>
          <a:prstGeom prst="rect">
            <a:avLst/>
          </a:prstGeom>
        </p:spPr>
      </p:pic>
    </p:spTree>
    <p:custDataLst>
      <p:tags r:id="rId1"/>
    </p:custDataLst>
    <p:extLst>
      <p:ext uri="{BB962C8B-B14F-4D97-AF65-F5344CB8AC3E}">
        <p14:creationId xmlns:p14="http://schemas.microsoft.com/office/powerpoint/2010/main" val="537847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00371"/>
            <a:ext cx="11669764" cy="1088157"/>
          </a:xfrm>
        </p:spPr>
        <p:txBody>
          <a:bodyPr/>
          <a:lstStyle/>
          <a:p>
            <a:r>
              <a:rPr lang="en-GB" dirty="0">
                <a:solidFill>
                  <a:schemeClr val="bg1"/>
                </a:solidFill>
              </a:rPr>
              <a:t>LEARNING OUTCOMES</a:t>
            </a:r>
          </a:p>
        </p:txBody>
      </p:sp>
      <p:graphicFrame>
        <p:nvGraphicFramePr>
          <p:cNvPr id="10" name="Content Placeholder 5">
            <a:extLst>
              <a:ext uri="{FF2B5EF4-FFF2-40B4-BE49-F238E27FC236}">
                <a16:creationId xmlns:a16="http://schemas.microsoft.com/office/drawing/2014/main" id="{9B8743D8-6128-4DE7-B9C0-12568E24E99C}"/>
              </a:ext>
            </a:extLst>
          </p:cNvPr>
          <p:cNvGraphicFramePr>
            <a:graphicFrameLocks noGrp="1"/>
          </p:cNvGraphicFramePr>
          <p:nvPr>
            <p:ph idx="1"/>
            <p:extLst>
              <p:ext uri="{D42A27DB-BD31-4B8C-83A1-F6EECF244321}">
                <p14:modId xmlns:p14="http://schemas.microsoft.com/office/powerpoint/2010/main" val="574999099"/>
              </p:ext>
            </p:extLst>
          </p:nvPr>
        </p:nvGraphicFramePr>
        <p:xfrm>
          <a:off x="864338" y="1545385"/>
          <a:ext cx="10161727" cy="4631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4</a:t>
            </a:r>
          </a:p>
        </p:txBody>
      </p:sp>
    </p:spTree>
    <p:custDataLst>
      <p:tags r:id="rId1"/>
    </p:custDataLst>
    <p:extLst>
      <p:ext uri="{BB962C8B-B14F-4D97-AF65-F5344CB8AC3E}">
        <p14:creationId xmlns:p14="http://schemas.microsoft.com/office/powerpoint/2010/main" val="3743871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444910" cy="3989817"/>
          </a:xfrm>
        </p:spPr>
        <p:txBody>
          <a:bodyPr>
            <a:normAutofit/>
          </a:bodyPr>
          <a:lstStyle/>
          <a:p>
            <a:pPr marL="342900" lvl="0" indent="-342900" fontAlgn="base">
              <a:lnSpc>
                <a:spcPct val="107000"/>
              </a:lnSpc>
              <a:spcAft>
                <a:spcPts val="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To understand what is meant by the terms ‘the house always wins</a:t>
            </a:r>
            <a:r>
              <a:rPr lang="en-GB" sz="2400" dirty="0">
                <a:effectLst/>
                <a:latin typeface="Calibri" panose="020F0502020204030204" pitchFamily="34" charset="0"/>
                <a:ea typeface="Calibri" panose="020F0502020204030204" pitchFamily="34" charset="0"/>
                <a:cs typeface="Arial" panose="020B0604020202020204" pitchFamily="34" charset="0"/>
              </a:rPr>
              <a:t> </a:t>
            </a:r>
            <a:r>
              <a:rPr lang="en-GB" sz="2400" dirty="0">
                <a:effectLst/>
                <a:latin typeface="Calibri" panose="020F0502020204030204" pitchFamily="34" charset="0"/>
                <a:ea typeface="Calibri" panose="020F0502020204030204" pitchFamily="34" charset="0"/>
                <a:cs typeface="Calibri" panose="020F0502020204030204" pitchFamily="34" charset="0"/>
              </a:rPr>
              <a:t>’ and ‘House </a:t>
            </a:r>
            <a:r>
              <a:rPr lang="en-GB" sz="2400" dirty="0">
                <a:latin typeface="Calibri" panose="020F0502020204030204" pitchFamily="34" charset="0"/>
                <a:ea typeface="Calibri" panose="020F0502020204030204" pitchFamily="34" charset="0"/>
                <a:cs typeface="Calibri" panose="020F0502020204030204" pitchFamily="34" charset="0"/>
              </a:rPr>
              <a:t>E</a:t>
            </a:r>
            <a:r>
              <a:rPr lang="en-GB" sz="2400" dirty="0">
                <a:effectLst/>
                <a:latin typeface="Calibri" panose="020F0502020204030204" pitchFamily="34" charset="0"/>
                <a:ea typeface="Calibri" panose="020F0502020204030204" pitchFamily="34" charset="0"/>
                <a:cs typeface="Calibri" panose="020F0502020204030204" pitchFamily="34" charset="0"/>
              </a:rPr>
              <a:t>dge’</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07000"/>
              </a:lnSpc>
              <a:spcAft>
                <a:spcPts val="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To explore how marketing and advertising shifts might influence the perception of success. </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1</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86954" y="747227"/>
            <a:ext cx="4956077" cy="5282869"/>
          </a:xfrm>
          <a:prstGeom prst="rect">
            <a:avLst/>
          </a:prstGeom>
        </p:spPr>
      </p:pic>
    </p:spTree>
    <p:custDataLst>
      <p:tags r:id="rId1"/>
    </p:custDataLst>
    <p:extLst>
      <p:ext uri="{BB962C8B-B14F-4D97-AF65-F5344CB8AC3E}">
        <p14:creationId xmlns:p14="http://schemas.microsoft.com/office/powerpoint/2010/main" val="1049473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3F45C78-E602-480C-A8EA-C82D22E5FFBB}"/>
              </a:ext>
            </a:extLst>
          </p:cNvPr>
          <p:cNvPicPr>
            <a:picLocks noChangeAspect="1"/>
          </p:cNvPicPr>
          <p:nvPr/>
        </p:nvPicPr>
        <p:blipFill rotWithShape="1">
          <a:blip r:embed="rId3"/>
          <a:srcRect l="47166" t="62029" r="43758" b="20797"/>
          <a:stretch/>
        </p:blipFill>
        <p:spPr>
          <a:xfrm>
            <a:off x="9538129" y="2889206"/>
            <a:ext cx="2653871" cy="3347872"/>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00371"/>
            <a:ext cx="11669764" cy="1088157"/>
          </a:xfrm>
        </p:spPr>
        <p:txBody>
          <a:bodyPr/>
          <a:lstStyle/>
          <a:p>
            <a:r>
              <a:rPr lang="en-GB" dirty="0">
                <a:solidFill>
                  <a:schemeClr val="accent4"/>
                </a:solidFill>
              </a:rPr>
              <a:t>ACTIVITY: </a:t>
            </a:r>
            <a:r>
              <a:rPr lang="en-GB" dirty="0">
                <a:solidFill>
                  <a:schemeClr val="bg1"/>
                </a:solidFill>
              </a:rPr>
              <a:t>STAND UP IF…</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4</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248965" y="1750281"/>
            <a:ext cx="6537915" cy="2277851"/>
          </a:xfrm>
        </p:spPr>
        <p:txBody>
          <a:bodyPr>
            <a:noAutofit/>
          </a:bodyPr>
          <a:lstStyle/>
          <a:p>
            <a:pPr fontAlgn="base">
              <a:lnSpc>
                <a:spcPct val="107000"/>
              </a:lnSpc>
              <a:spcAft>
                <a:spcPts val="800"/>
              </a:spcAft>
            </a:pPr>
            <a:r>
              <a:rPr lang="en-GB" sz="2400" dirty="0">
                <a:latin typeface="Calibri" panose="020F0502020204030204" pitchFamily="34" charset="0"/>
                <a:ea typeface="Calibri" panose="020F0502020204030204" pitchFamily="34" charset="0"/>
                <a:cs typeface="Arial" panose="020B0604020202020204" pitchFamily="34" charset="0"/>
              </a:rPr>
              <a:t>When your teacher reads out the activities, stand up if you have ever taken part in the activity. If you haven’t, stay seated.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0" indent="0" fontAlgn="base">
              <a:lnSpc>
                <a:spcPct val="107000"/>
              </a:lnSpc>
              <a:spcAft>
                <a:spcPts val="800"/>
              </a:spcAft>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D751C50-11DA-4DA8-8263-807689284B6B}"/>
              </a:ext>
            </a:extLst>
          </p:cNvPr>
          <p:cNvPicPr>
            <a:picLocks noChangeAspect="1"/>
          </p:cNvPicPr>
          <p:nvPr/>
        </p:nvPicPr>
        <p:blipFill rotWithShape="1">
          <a:blip r:embed="rId3"/>
          <a:srcRect l="26036" t="41424" r="66658" b="38694"/>
          <a:stretch/>
        </p:blipFill>
        <p:spPr>
          <a:xfrm>
            <a:off x="7972915" y="1879270"/>
            <a:ext cx="2136561" cy="3875673"/>
          </a:xfrm>
          <a:prstGeom prst="rect">
            <a:avLst/>
          </a:prstGeom>
        </p:spPr>
      </p:pic>
    </p:spTree>
    <p:custDataLst>
      <p:tags r:id="rId1"/>
    </p:custDataLst>
    <p:extLst>
      <p:ext uri="{BB962C8B-B14F-4D97-AF65-F5344CB8AC3E}">
        <p14:creationId xmlns:p14="http://schemas.microsoft.com/office/powerpoint/2010/main" val="273384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00371"/>
            <a:ext cx="11669764" cy="1088157"/>
          </a:xfrm>
        </p:spPr>
        <p:txBody>
          <a:bodyPr/>
          <a:lstStyle/>
          <a:p>
            <a:r>
              <a:rPr lang="en-GB" dirty="0">
                <a:solidFill>
                  <a:schemeClr val="accent4"/>
                </a:solidFill>
              </a:rPr>
              <a:t>ACTIVITY: </a:t>
            </a:r>
            <a:r>
              <a:rPr lang="en-GB" dirty="0">
                <a:solidFill>
                  <a:schemeClr val="bg1"/>
                </a:solidFill>
              </a:rPr>
              <a:t>HEALTH VS. HARM</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4</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4" y="1787912"/>
            <a:ext cx="11407417" cy="2491154"/>
          </a:xfrm>
        </p:spPr>
        <p:txBody>
          <a:bodyPr>
            <a:noAutofit/>
          </a:bodyPr>
          <a:lstStyle/>
          <a:p>
            <a:pPr fontAlgn="base">
              <a:lnSpc>
                <a:spcPct val="107000"/>
              </a:lnSpc>
              <a:spcAft>
                <a:spcPts val="800"/>
              </a:spcAft>
            </a:pPr>
            <a:r>
              <a:rPr lang="en-US" sz="2400" dirty="0">
                <a:latin typeface="Calibri" panose="020F0502020204030204" pitchFamily="34" charset="0"/>
                <a:ea typeface="Times New Roman" panose="02020603050405020304" pitchFamily="18" charset="0"/>
                <a:cs typeface="Calibri" panose="020F0502020204030204" pitchFamily="34" charset="0"/>
              </a:rPr>
              <a:t>C</a:t>
            </a:r>
            <a:r>
              <a:rPr lang="en-US" sz="2400" dirty="0">
                <a:effectLst/>
                <a:latin typeface="Calibri" panose="020F0502020204030204" pitchFamily="34" charset="0"/>
                <a:ea typeface="Times New Roman" panose="02020603050405020304" pitchFamily="18" charset="0"/>
                <a:cs typeface="Calibri" panose="020F0502020204030204" pitchFamily="34" charset="0"/>
              </a:rPr>
              <a:t>reate a mind-map of the signs and symptoms of gaming and gambling related harm</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4" name="Picture 13" descr="A close up of a logo&#10;&#10;Description automatically generated">
            <a:extLst>
              <a:ext uri="{FF2B5EF4-FFF2-40B4-BE49-F238E27FC236}">
                <a16:creationId xmlns:a16="http://schemas.microsoft.com/office/drawing/2014/main" id="{B68C0427-F37A-4077-8A42-60FFBA65F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824" y="2729701"/>
            <a:ext cx="5260015" cy="3468559"/>
          </a:xfrm>
          <a:prstGeom prst="rect">
            <a:avLst/>
          </a:prstGeom>
        </p:spPr>
      </p:pic>
      <p:sp>
        <p:nvSpPr>
          <p:cNvPr id="6" name="Rectangle: Rounded Corners 5">
            <a:extLst>
              <a:ext uri="{FF2B5EF4-FFF2-40B4-BE49-F238E27FC236}">
                <a16:creationId xmlns:a16="http://schemas.microsoft.com/office/drawing/2014/main" id="{E2BB24DA-0E1B-4B7F-908B-7B80D9CA380B}"/>
              </a:ext>
            </a:extLst>
          </p:cNvPr>
          <p:cNvSpPr/>
          <p:nvPr/>
        </p:nvSpPr>
        <p:spPr>
          <a:xfrm>
            <a:off x="4003828" y="3093685"/>
            <a:ext cx="1464816" cy="417251"/>
          </a:xfrm>
          <a:prstGeom prst="round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addiction</a:t>
            </a:r>
          </a:p>
        </p:txBody>
      </p:sp>
      <p:sp>
        <p:nvSpPr>
          <p:cNvPr id="17" name="Rectangle: Rounded Corners 16">
            <a:extLst>
              <a:ext uri="{FF2B5EF4-FFF2-40B4-BE49-F238E27FC236}">
                <a16:creationId xmlns:a16="http://schemas.microsoft.com/office/drawing/2014/main" id="{1EFF8C22-05ED-4C3D-A383-A1808DE305A1}"/>
              </a:ext>
            </a:extLst>
          </p:cNvPr>
          <p:cNvSpPr/>
          <p:nvPr/>
        </p:nvSpPr>
        <p:spPr>
          <a:xfrm>
            <a:off x="3392749" y="5119273"/>
            <a:ext cx="1464816" cy="417251"/>
          </a:xfrm>
          <a:prstGeom prst="roundRect">
            <a:avLst/>
          </a:prstGeom>
          <a:solidFill>
            <a:srgbClr val="FF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anger</a:t>
            </a:r>
          </a:p>
        </p:txBody>
      </p:sp>
      <p:sp>
        <p:nvSpPr>
          <p:cNvPr id="18" name="Rectangle: Rounded Corners 17">
            <a:extLst>
              <a:ext uri="{FF2B5EF4-FFF2-40B4-BE49-F238E27FC236}">
                <a16:creationId xmlns:a16="http://schemas.microsoft.com/office/drawing/2014/main" id="{E205F745-FCE9-4179-8048-8BC8698DE696}"/>
              </a:ext>
            </a:extLst>
          </p:cNvPr>
          <p:cNvSpPr/>
          <p:nvPr/>
        </p:nvSpPr>
        <p:spPr>
          <a:xfrm>
            <a:off x="7076981" y="3786172"/>
            <a:ext cx="1464816" cy="417251"/>
          </a:xfrm>
          <a:prstGeom prst="roundRect">
            <a:avLst/>
          </a:prstGeom>
          <a:solidFill>
            <a:srgbClr val="00B05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debt</a:t>
            </a:r>
          </a:p>
        </p:txBody>
      </p:sp>
    </p:spTree>
    <p:custDataLst>
      <p:tags r:id="rId1"/>
    </p:custDataLst>
    <p:extLst>
      <p:ext uri="{BB962C8B-B14F-4D97-AF65-F5344CB8AC3E}">
        <p14:creationId xmlns:p14="http://schemas.microsoft.com/office/powerpoint/2010/main" val="351687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IN THEIR SHOES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4</a:t>
            </a:r>
          </a:p>
        </p:txBody>
      </p:sp>
      <p:graphicFrame>
        <p:nvGraphicFramePr>
          <p:cNvPr id="18" name="Content Placeholder 5">
            <a:extLst>
              <a:ext uri="{FF2B5EF4-FFF2-40B4-BE49-F238E27FC236}">
                <a16:creationId xmlns:a16="http://schemas.microsoft.com/office/drawing/2014/main" id="{D5508C1D-21E5-4F9A-9CF9-3038C66B46AF}"/>
              </a:ext>
            </a:extLst>
          </p:cNvPr>
          <p:cNvGraphicFramePr>
            <a:graphicFrameLocks noGrp="1"/>
          </p:cNvGraphicFramePr>
          <p:nvPr>
            <p:ph idx="1"/>
            <p:extLst>
              <p:ext uri="{D42A27DB-BD31-4B8C-83A1-F6EECF244321}">
                <p14:modId xmlns:p14="http://schemas.microsoft.com/office/powerpoint/2010/main" val="2215244504"/>
              </p:ext>
            </p:extLst>
          </p:nvPr>
        </p:nvGraphicFramePr>
        <p:xfrm>
          <a:off x="117970" y="1321157"/>
          <a:ext cx="9158110" cy="4532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C5550317-A5BD-448E-BA6F-3974F2A90429}"/>
              </a:ext>
            </a:extLst>
          </p:cNvPr>
          <p:cNvPicPr>
            <a:picLocks noChangeAspect="1"/>
          </p:cNvPicPr>
          <p:nvPr/>
        </p:nvPicPr>
        <p:blipFill rotWithShape="1">
          <a:blip r:embed="rId8"/>
          <a:srcRect l="25002" t="35469" r="46692" b="28206"/>
          <a:stretch/>
        </p:blipFill>
        <p:spPr>
          <a:xfrm>
            <a:off x="9561504" y="2595997"/>
            <a:ext cx="2357226" cy="2016643"/>
          </a:xfrm>
          <a:prstGeom prst="rect">
            <a:avLst/>
          </a:prstGeom>
        </p:spPr>
      </p:pic>
    </p:spTree>
    <p:custDataLst>
      <p:tags r:id="rId1"/>
    </p:custDataLst>
    <p:extLst>
      <p:ext uri="{BB962C8B-B14F-4D97-AF65-F5344CB8AC3E}">
        <p14:creationId xmlns:p14="http://schemas.microsoft.com/office/powerpoint/2010/main" val="3117977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POST IT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4</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6391922" y="2724576"/>
            <a:ext cx="5100915" cy="2491154"/>
          </a:xfrm>
        </p:spPr>
        <p:txBody>
          <a:bodyPr>
            <a:noAutofit/>
          </a:bodyPr>
          <a:lstStyle/>
          <a:p>
            <a:pPr>
              <a:lnSpc>
                <a:spcPct val="107000"/>
              </a:lnSpc>
              <a:spcAft>
                <a:spcPts val="800"/>
              </a:spcAft>
            </a:pPr>
            <a:r>
              <a:rPr lang="en-GB" sz="2400" dirty="0">
                <a:latin typeface="Calibri" panose="020F0502020204030204" pitchFamily="34" charset="0"/>
                <a:ea typeface="Calibri" panose="020F0502020204030204" pitchFamily="34" charset="0"/>
                <a:cs typeface="Arial" panose="020B0604020202020204" pitchFamily="34" charset="0"/>
              </a:rPr>
              <a:t>On post-its,</a:t>
            </a:r>
            <a:r>
              <a:rPr lang="en-GB" sz="2400" dirty="0">
                <a:effectLst/>
                <a:latin typeface="Calibri" panose="020F0502020204030204" pitchFamily="34" charset="0"/>
                <a:ea typeface="Calibri" panose="020F0502020204030204" pitchFamily="34" charset="0"/>
                <a:cs typeface="Arial" panose="020B0604020202020204" pitchFamily="34" charset="0"/>
              </a:rPr>
              <a:t> post strategies for maintaining positive mental health.</a:t>
            </a:r>
          </a:p>
          <a:p>
            <a:pPr marL="0" indent="0">
              <a:lnSpc>
                <a:spcPct val="107000"/>
              </a:lnSpc>
              <a:spcAft>
                <a:spcPts val="800"/>
              </a:spcAft>
              <a:buNone/>
            </a:pPr>
            <a:endParaRPr lang="en-GB" sz="32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6A68F2D-5486-420E-A071-F6B9D6268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4942">
            <a:off x="404959" y="1809921"/>
            <a:ext cx="5519822" cy="4320465"/>
          </a:xfrm>
          <a:prstGeom prst="rect">
            <a:avLst/>
          </a:prstGeom>
        </p:spPr>
      </p:pic>
    </p:spTree>
    <p:custDataLst>
      <p:tags r:id="rId1"/>
    </p:custDataLst>
    <p:extLst>
      <p:ext uri="{BB962C8B-B14F-4D97-AF65-F5344CB8AC3E}">
        <p14:creationId xmlns:p14="http://schemas.microsoft.com/office/powerpoint/2010/main" val="797548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lvl="0"/>
            <a:r>
              <a:rPr lang="en-GB" sz="2400" dirty="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 </a:t>
            </a:r>
            <a:r>
              <a:rPr lang="en-GB" b="1"/>
              <a:t>LESSON </a:t>
            </a:r>
            <a:r>
              <a:rPr lang="en-GB" b="1" dirty="0"/>
              <a:t>4</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974C14-8BC0-4D51-A873-A45DC153A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1CEA7262-3C19-4B1C-BAA1-9AE25C2ACB50}"/>
              </a:ext>
            </a:extLst>
          </p:cNvPr>
          <p:cNvSpPr txBox="1"/>
          <p:nvPr/>
        </p:nvSpPr>
        <p:spPr>
          <a:xfrm>
            <a:off x="2157273" y="4385569"/>
            <a:ext cx="3777343" cy="923330"/>
          </a:xfrm>
          <a:prstGeom prst="rect">
            <a:avLst/>
          </a:prstGeom>
          <a:noFill/>
        </p:spPr>
        <p:txBody>
          <a:bodyPr wrap="square">
            <a:spAutoFit/>
          </a:bodyPr>
          <a:lstStyle/>
          <a:p>
            <a:pPr algn="ctr"/>
            <a:endParaRPr lang="en-GB" sz="1800" b="1" dirty="0">
              <a:effectLst/>
              <a:ea typeface="Times New Roman" panose="02020603050405020304" pitchFamily="18" charset="0"/>
            </a:endParaRPr>
          </a:p>
          <a:p>
            <a:pPr algn="ctr"/>
            <a:r>
              <a:rPr lang="en-GB" sz="1800" b="1" u="sng" kern="1200" dirty="0">
                <a:solidFill>
                  <a:srgbClr val="000000"/>
                </a:solidFill>
                <a:effectLst/>
                <a:ea typeface="Times New Roman" panose="02020603050405020304" pitchFamily="18" charset="0"/>
              </a:rPr>
              <a:t>YoungPeopleService@gamcare.org.uk</a:t>
            </a:r>
            <a:endParaRPr lang="en-GB" sz="1800" b="1" dirty="0">
              <a:effectLst/>
              <a:ea typeface="Times New Roman" panose="02020603050405020304" pitchFamily="18" charset="0"/>
            </a:endParaRPr>
          </a:p>
          <a:p>
            <a:pPr algn="ctr"/>
            <a:r>
              <a:rPr lang="en-GB" sz="1800" b="1" kern="1200" dirty="0">
                <a:solidFill>
                  <a:srgbClr val="000000"/>
                </a:solidFill>
                <a:effectLst/>
                <a:ea typeface="Times New Roman" panose="02020603050405020304" pitchFamily="18" charset="0"/>
              </a:rPr>
              <a:t>T:</a:t>
            </a:r>
            <a:r>
              <a:rPr lang="en-GB" sz="1800" b="1" dirty="0">
                <a:solidFill>
                  <a:srgbClr val="000000"/>
                </a:solidFill>
                <a:ea typeface="Times New Roman" panose="02020603050405020304" pitchFamily="18" charset="0"/>
              </a:rPr>
              <a:t> 02030926964</a:t>
            </a:r>
            <a:endParaRPr lang="en-GB" sz="1800" b="1" kern="1200" dirty="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1515912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F87E5E-2001-4E9B-8310-4BA881423916}"/>
              </a:ext>
            </a:extLst>
          </p:cNvPr>
          <p:cNvPicPr>
            <a:picLocks noChangeAspect="1"/>
          </p:cNvPicPr>
          <p:nvPr/>
        </p:nvPicPr>
        <p:blipFill rotWithShape="1">
          <a:blip r:embed="rId3">
            <a:extLst>
              <a:ext uri="{28A0092B-C50C-407E-A947-70E740481C1C}">
                <a14:useLocalDpi xmlns:a14="http://schemas.microsoft.com/office/drawing/2010/main" val="0"/>
              </a:ext>
            </a:extLst>
          </a:blip>
          <a:srcRect t="11417"/>
          <a:stretch/>
        </p:blipFill>
        <p:spPr>
          <a:xfrm>
            <a:off x="-78808" y="230829"/>
            <a:ext cx="12191980" cy="68579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7696941" y="3231931"/>
            <a:ext cx="4177122" cy="1834056"/>
          </a:xfrm>
        </p:spPr>
        <p:txBody>
          <a:bodyPr>
            <a:noAutofit/>
          </a:bodyPr>
          <a:lstStyle/>
          <a:p>
            <a:pPr>
              <a:spcAft>
                <a:spcPts val="800"/>
              </a:spcAft>
            </a:pPr>
            <a: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t>Esports</a:t>
            </a: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and Professional </a:t>
            </a:r>
            <a: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t>G</a:t>
            </a: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aming</a:t>
            </a:r>
            <a:endParaRPr lang="en-GB"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782910" y="5242675"/>
            <a:ext cx="4330262" cy="683284"/>
          </a:xfrm>
        </p:spPr>
        <p:txBody>
          <a:bodyPr>
            <a:normAutofit/>
          </a:bodyPr>
          <a:lstStyle/>
          <a:p>
            <a:r>
              <a:rPr lang="en-GB" sz="2000"/>
              <a:t>KS5 / LESSON 5</a:t>
            </a:r>
          </a:p>
        </p:txBody>
      </p:sp>
      <p:cxnSp>
        <p:nvCxnSpPr>
          <p:cNvPr id="16" name="Straight Connector 1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44185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444910" cy="3989817"/>
          </a:xfrm>
        </p:spPr>
        <p:txBody>
          <a:bodyPr>
            <a:normAutofit/>
          </a:bodyPr>
          <a:lstStyle/>
          <a:p>
            <a:pPr marL="342900" lvl="0" indent="-342900" fontAlgn="base">
              <a:lnSpc>
                <a:spcPct val="107000"/>
              </a:lnSpc>
              <a:spcAft>
                <a:spcPts val="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To explore the career opportunities within the gaming industry</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07000"/>
              </a:lnSpc>
              <a:spcAft>
                <a:spcPts val="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To evaluate the impact of Esports on mental health and wellbeing</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5</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86954" y="747227"/>
            <a:ext cx="4956077" cy="5282869"/>
          </a:xfrm>
          <a:prstGeom prst="rect">
            <a:avLst/>
          </a:prstGeom>
        </p:spPr>
      </p:pic>
    </p:spTree>
    <p:custDataLst>
      <p:tags r:id="rId1"/>
    </p:custDataLst>
    <p:extLst>
      <p:ext uri="{BB962C8B-B14F-4D97-AF65-F5344CB8AC3E}">
        <p14:creationId xmlns:p14="http://schemas.microsoft.com/office/powerpoint/2010/main" val="2511258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00371"/>
            <a:ext cx="11669764" cy="1088157"/>
          </a:xfrm>
        </p:spPr>
        <p:txBody>
          <a:bodyPr/>
          <a:lstStyle/>
          <a:p>
            <a:r>
              <a:rPr lang="en-GB" dirty="0">
                <a:solidFill>
                  <a:schemeClr val="bg1"/>
                </a:solidFill>
              </a:rPr>
              <a:t>LEARNING OUTCOMES</a:t>
            </a:r>
          </a:p>
        </p:txBody>
      </p:sp>
      <p:graphicFrame>
        <p:nvGraphicFramePr>
          <p:cNvPr id="9" name="Content Placeholder 5">
            <a:extLst>
              <a:ext uri="{FF2B5EF4-FFF2-40B4-BE49-F238E27FC236}">
                <a16:creationId xmlns:a16="http://schemas.microsoft.com/office/drawing/2014/main" id="{14147436-E5C7-48E8-B619-7BF613FC04EF}"/>
              </a:ext>
            </a:extLst>
          </p:cNvPr>
          <p:cNvGraphicFramePr>
            <a:graphicFrameLocks noGrp="1"/>
          </p:cNvGraphicFramePr>
          <p:nvPr>
            <p:ph idx="1"/>
            <p:extLst>
              <p:ext uri="{D42A27DB-BD31-4B8C-83A1-F6EECF244321}">
                <p14:modId xmlns:p14="http://schemas.microsoft.com/office/powerpoint/2010/main" val="31079945"/>
              </p:ext>
            </p:extLst>
          </p:nvPr>
        </p:nvGraphicFramePr>
        <p:xfrm>
          <a:off x="457771" y="1420609"/>
          <a:ext cx="11252153" cy="4888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5</a:t>
            </a:r>
          </a:p>
        </p:txBody>
      </p:sp>
    </p:spTree>
    <p:custDataLst>
      <p:tags r:id="rId1"/>
    </p:custDataLst>
    <p:extLst>
      <p:ext uri="{BB962C8B-B14F-4D97-AF65-F5344CB8AC3E}">
        <p14:creationId xmlns:p14="http://schemas.microsoft.com/office/powerpoint/2010/main" val="1568622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00371"/>
            <a:ext cx="11669764" cy="1088157"/>
          </a:xfrm>
        </p:spPr>
        <p:txBody>
          <a:bodyPr/>
          <a:lstStyle/>
          <a:p>
            <a:r>
              <a:rPr lang="en-GB" dirty="0">
                <a:solidFill>
                  <a:schemeClr val="accent4"/>
                </a:solidFill>
              </a:rPr>
              <a:t>ACTIVITY: </a:t>
            </a:r>
            <a:r>
              <a:rPr lang="en-GB" dirty="0">
                <a:solidFill>
                  <a:schemeClr val="bg1"/>
                </a:solidFill>
              </a:rPr>
              <a:t>WHAT JOBS ARE OUT THERE?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5</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248966" y="1750281"/>
            <a:ext cx="7155846" cy="2277851"/>
          </a:xfrm>
        </p:spPr>
        <p:txBody>
          <a:bodyPr>
            <a:noAutofit/>
          </a:bodyPr>
          <a:lstStyle/>
          <a:p>
            <a:r>
              <a:rPr lang="en-GB" sz="2400" dirty="0"/>
              <a:t>List as many job opportunities within the gaming sector as you can think of. Examples include programmers, artists, voice actors, commentators, e-sports athlete etc.</a:t>
            </a:r>
          </a:p>
          <a:p>
            <a:pPr marL="0" indent="0">
              <a:buNone/>
            </a:pPr>
            <a:endParaRPr lang="en-GB" sz="2400" dirty="0"/>
          </a:p>
          <a:p>
            <a:r>
              <a:rPr lang="en-GB" sz="2400" dirty="0"/>
              <a:t>Esports are one of the fastest growing sectors in the UK, meaning opportunities are growing rapidly.</a:t>
            </a:r>
          </a:p>
          <a:p>
            <a:pPr marL="0" indent="0" fontAlgn="base">
              <a:lnSpc>
                <a:spcPct val="107000"/>
              </a:lnSpc>
              <a:spcAft>
                <a:spcPts val="800"/>
              </a:spcAft>
              <a:buNone/>
            </a:pP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49481900-FCF9-413E-8B51-4FC09135AE2D}"/>
              </a:ext>
            </a:extLst>
          </p:cNvPr>
          <p:cNvGrpSpPr/>
          <p:nvPr/>
        </p:nvGrpSpPr>
        <p:grpSpPr>
          <a:xfrm rot="589475">
            <a:off x="7600855" y="1876889"/>
            <a:ext cx="3162608" cy="4452519"/>
            <a:chOff x="4001076" y="1332916"/>
            <a:chExt cx="3751869" cy="5282119"/>
          </a:xfrm>
          <a:effectLst>
            <a:outerShdw blurRad="50800" dist="38100" dir="2700000" algn="tl" rotWithShape="0">
              <a:prstClr val="black">
                <a:alpha val="40000"/>
              </a:prstClr>
            </a:outerShdw>
          </a:effectLst>
        </p:grpSpPr>
        <p:sp>
          <p:nvSpPr>
            <p:cNvPr id="27" name="Rectangle 26">
              <a:extLst>
                <a:ext uri="{FF2B5EF4-FFF2-40B4-BE49-F238E27FC236}">
                  <a16:creationId xmlns:a16="http://schemas.microsoft.com/office/drawing/2014/main" id="{62353035-E9FD-40FE-8222-86D67E29AD96}"/>
                </a:ext>
              </a:extLst>
            </p:cNvPr>
            <p:cNvSpPr/>
            <p:nvPr/>
          </p:nvSpPr>
          <p:spPr>
            <a:xfrm>
              <a:off x="4001079" y="1332916"/>
              <a:ext cx="3751866" cy="52821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8" name="Rectangle 27">
              <a:extLst>
                <a:ext uri="{FF2B5EF4-FFF2-40B4-BE49-F238E27FC236}">
                  <a16:creationId xmlns:a16="http://schemas.microsoft.com/office/drawing/2014/main" id="{AA453591-0CCD-4428-A31E-3C2DC6CB36F4}"/>
                </a:ext>
              </a:extLst>
            </p:cNvPr>
            <p:cNvSpPr/>
            <p:nvPr/>
          </p:nvSpPr>
          <p:spPr>
            <a:xfrm>
              <a:off x="4221774" y="2634229"/>
              <a:ext cx="3310476" cy="37471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9" name="TextBox 28">
              <a:extLst>
                <a:ext uri="{FF2B5EF4-FFF2-40B4-BE49-F238E27FC236}">
                  <a16:creationId xmlns:a16="http://schemas.microsoft.com/office/drawing/2014/main" id="{4A0DE277-0490-4814-9BAE-130FDB076448}"/>
                </a:ext>
              </a:extLst>
            </p:cNvPr>
            <p:cNvSpPr txBox="1"/>
            <p:nvPr/>
          </p:nvSpPr>
          <p:spPr>
            <a:xfrm>
              <a:off x="4001076" y="1724196"/>
              <a:ext cx="3751865" cy="547683"/>
            </a:xfrm>
            <a:prstGeom prst="rect">
              <a:avLst/>
            </a:prstGeom>
            <a:noFill/>
          </p:spPr>
          <p:txBody>
            <a:bodyPr wrap="square" rtlCol="0">
              <a:spAutoFit/>
            </a:bodyPr>
            <a:lstStyle/>
            <a:p>
              <a:pPr algn="ctr"/>
              <a:r>
                <a:rPr lang="en-GB" sz="2400" b="1" dirty="0">
                  <a:solidFill>
                    <a:schemeClr val="bg1"/>
                  </a:solidFill>
                </a:rPr>
                <a:t>GAMING SECTOR JOBS</a:t>
              </a:r>
            </a:p>
          </p:txBody>
        </p:sp>
        <p:sp>
          <p:nvSpPr>
            <p:cNvPr id="30" name="Freeform: Shape 29">
              <a:extLst>
                <a:ext uri="{FF2B5EF4-FFF2-40B4-BE49-F238E27FC236}">
                  <a16:creationId xmlns:a16="http://schemas.microsoft.com/office/drawing/2014/main" id="{81D2DE70-8803-4B4F-8314-97D354028CE4}"/>
                </a:ext>
              </a:extLst>
            </p:cNvPr>
            <p:cNvSpPr/>
            <p:nvPr/>
          </p:nvSpPr>
          <p:spPr>
            <a:xfrm>
              <a:off x="4346196" y="2811572"/>
              <a:ext cx="1447443" cy="90713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1" name="Freeform: Shape 30">
              <a:extLst>
                <a:ext uri="{FF2B5EF4-FFF2-40B4-BE49-F238E27FC236}">
                  <a16:creationId xmlns:a16="http://schemas.microsoft.com/office/drawing/2014/main" id="{83980C70-E567-4A6C-A295-C11AD9DE85AF}"/>
                </a:ext>
              </a:extLst>
            </p:cNvPr>
            <p:cNvSpPr/>
            <p:nvPr/>
          </p:nvSpPr>
          <p:spPr>
            <a:xfrm>
              <a:off x="5918061" y="3217674"/>
              <a:ext cx="1447443" cy="90713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2" name="Freeform: Shape 31">
              <a:extLst>
                <a:ext uri="{FF2B5EF4-FFF2-40B4-BE49-F238E27FC236}">
                  <a16:creationId xmlns:a16="http://schemas.microsoft.com/office/drawing/2014/main" id="{C8C07C7A-3CE0-42FF-B681-AB4702E22ACF}"/>
                </a:ext>
              </a:extLst>
            </p:cNvPr>
            <p:cNvSpPr/>
            <p:nvPr/>
          </p:nvSpPr>
          <p:spPr>
            <a:xfrm>
              <a:off x="4346197" y="2822245"/>
              <a:ext cx="1447444" cy="9071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Artist</a:t>
              </a:r>
            </a:p>
          </p:txBody>
        </p:sp>
        <p:sp>
          <p:nvSpPr>
            <p:cNvPr id="33" name="Freeform: Shape 32">
              <a:extLst>
                <a:ext uri="{FF2B5EF4-FFF2-40B4-BE49-F238E27FC236}">
                  <a16:creationId xmlns:a16="http://schemas.microsoft.com/office/drawing/2014/main" id="{76C573B8-DA00-4744-8203-D21D98F82177}"/>
                </a:ext>
              </a:extLst>
            </p:cNvPr>
            <p:cNvSpPr/>
            <p:nvPr/>
          </p:nvSpPr>
          <p:spPr>
            <a:xfrm>
              <a:off x="5918061" y="3228347"/>
              <a:ext cx="1447443" cy="90713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Voice actor</a:t>
              </a:r>
            </a:p>
          </p:txBody>
        </p:sp>
        <p:sp>
          <p:nvSpPr>
            <p:cNvPr id="34" name="Freeform: Shape 33">
              <a:extLst>
                <a:ext uri="{FF2B5EF4-FFF2-40B4-BE49-F238E27FC236}">
                  <a16:creationId xmlns:a16="http://schemas.microsoft.com/office/drawing/2014/main" id="{D658955B-D299-404F-A525-CBF701F71653}"/>
                </a:ext>
              </a:extLst>
            </p:cNvPr>
            <p:cNvSpPr/>
            <p:nvPr/>
          </p:nvSpPr>
          <p:spPr>
            <a:xfrm>
              <a:off x="4346196" y="3792607"/>
              <a:ext cx="1447443" cy="90713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Programmer</a:t>
              </a:r>
            </a:p>
          </p:txBody>
        </p:sp>
        <p:sp>
          <p:nvSpPr>
            <p:cNvPr id="35" name="Freeform: Shape 34">
              <a:extLst>
                <a:ext uri="{FF2B5EF4-FFF2-40B4-BE49-F238E27FC236}">
                  <a16:creationId xmlns:a16="http://schemas.microsoft.com/office/drawing/2014/main" id="{484C4D06-BB93-42E7-9432-931D28065006}"/>
                </a:ext>
              </a:extLst>
            </p:cNvPr>
            <p:cNvSpPr/>
            <p:nvPr/>
          </p:nvSpPr>
          <p:spPr>
            <a:xfrm>
              <a:off x="5918061" y="4198709"/>
              <a:ext cx="1447443" cy="90713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Athlete</a:t>
              </a:r>
            </a:p>
          </p:txBody>
        </p:sp>
        <p:sp>
          <p:nvSpPr>
            <p:cNvPr id="37" name="Freeform: Shape 36">
              <a:extLst>
                <a:ext uri="{FF2B5EF4-FFF2-40B4-BE49-F238E27FC236}">
                  <a16:creationId xmlns:a16="http://schemas.microsoft.com/office/drawing/2014/main" id="{4823B98A-7191-4CC3-9734-C514A925627A}"/>
                </a:ext>
              </a:extLst>
            </p:cNvPr>
            <p:cNvSpPr/>
            <p:nvPr/>
          </p:nvSpPr>
          <p:spPr>
            <a:xfrm>
              <a:off x="5001021" y="5121656"/>
              <a:ext cx="2655651" cy="1391055"/>
            </a:xfrm>
            <a:custGeom>
              <a:avLst/>
              <a:gdLst>
                <a:gd name="connsiteX0" fmla="*/ 2655651 w 2655651"/>
                <a:gd name="connsiteY0" fmla="*/ 1381328 h 1391055"/>
                <a:gd name="connsiteX1" fmla="*/ 2655651 w 2655651"/>
                <a:gd name="connsiteY1" fmla="*/ 0 h 1391055"/>
                <a:gd name="connsiteX2" fmla="*/ 0 w 2655651"/>
                <a:gd name="connsiteY2" fmla="*/ 1391055 h 1391055"/>
                <a:gd name="connsiteX3" fmla="*/ 2655651 w 2655651"/>
                <a:gd name="connsiteY3" fmla="*/ 1381328 h 1391055"/>
              </a:gdLst>
              <a:ahLst/>
              <a:cxnLst>
                <a:cxn ang="0">
                  <a:pos x="connsiteX0" y="connsiteY0"/>
                </a:cxn>
                <a:cxn ang="0">
                  <a:pos x="connsiteX1" y="connsiteY1"/>
                </a:cxn>
                <a:cxn ang="0">
                  <a:pos x="connsiteX2" y="connsiteY2"/>
                </a:cxn>
                <a:cxn ang="0">
                  <a:pos x="connsiteX3" y="connsiteY3"/>
                </a:cxn>
              </a:cxnLst>
              <a:rect l="l" t="t" r="r" b="b"/>
              <a:pathLst>
                <a:path w="2655651" h="1391055">
                  <a:moveTo>
                    <a:pt x="2655651" y="1381328"/>
                  </a:moveTo>
                  <a:lnTo>
                    <a:pt x="2655651" y="0"/>
                  </a:lnTo>
                  <a:lnTo>
                    <a:pt x="0" y="1391055"/>
                  </a:lnTo>
                  <a:lnTo>
                    <a:pt x="2655651" y="13813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Tree>
    <p:custDataLst>
      <p:tags r:id="rId1"/>
    </p:custDataLst>
    <p:extLst>
      <p:ext uri="{BB962C8B-B14F-4D97-AF65-F5344CB8AC3E}">
        <p14:creationId xmlns:p14="http://schemas.microsoft.com/office/powerpoint/2010/main" val="1741986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00371"/>
            <a:ext cx="11669764" cy="1088157"/>
          </a:xfrm>
        </p:spPr>
        <p:txBody>
          <a:bodyPr/>
          <a:lstStyle/>
          <a:p>
            <a:r>
              <a:rPr lang="en-GB" dirty="0">
                <a:solidFill>
                  <a:schemeClr val="accent4"/>
                </a:solidFill>
              </a:rPr>
              <a:t>ACTIVITY: </a:t>
            </a:r>
            <a:r>
              <a:rPr lang="en-GB" dirty="0">
                <a:solidFill>
                  <a:schemeClr val="bg1"/>
                </a:solidFill>
              </a:rPr>
              <a:t>LET’S ADVERTISE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5</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6083848" y="2018731"/>
            <a:ext cx="5560381" cy="2491154"/>
          </a:xfrm>
        </p:spPr>
        <p:txBody>
          <a:bodyPr>
            <a:noAutofit/>
          </a:bodyPr>
          <a:lstStyle/>
          <a:p>
            <a:pPr>
              <a:lnSpc>
                <a:spcPct val="107000"/>
              </a:lnSpc>
              <a:spcAft>
                <a:spcPts val="800"/>
              </a:spcAft>
            </a:pPr>
            <a:r>
              <a:rPr lang="en-GB" sz="2400" dirty="0">
                <a:latin typeface="Calibri" panose="020F0502020204030204" pitchFamily="34" charset="0"/>
                <a:ea typeface="Calibri" panose="020F0502020204030204" pitchFamily="34" charset="0"/>
                <a:cs typeface="Calibri" panose="020F0502020204030204" pitchFamily="34" charset="0"/>
              </a:rPr>
              <a:t>C</a:t>
            </a:r>
            <a:r>
              <a:rPr lang="en-GB" sz="2400" dirty="0">
                <a:effectLst/>
                <a:latin typeface="Calibri" panose="020F0502020204030204" pitchFamily="34" charset="0"/>
                <a:ea typeface="Calibri" panose="020F0502020204030204" pitchFamily="34" charset="0"/>
                <a:cs typeface="Calibri" panose="020F0502020204030204" pitchFamily="34" charset="0"/>
              </a:rPr>
              <a:t>hoose a job from the starter task and create a quick job advertisement with the relevant requirements.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9" name="Picture 18" descr="A close up of a piece of paper&#10;&#10;Description automatically generated">
            <a:extLst>
              <a:ext uri="{FF2B5EF4-FFF2-40B4-BE49-F238E27FC236}">
                <a16:creationId xmlns:a16="http://schemas.microsoft.com/office/drawing/2014/main" id="{92123A85-6529-4D7D-A91D-A71D8BFC6E49}"/>
              </a:ext>
            </a:extLst>
          </p:cNvPr>
          <p:cNvPicPr>
            <a:picLocks noChangeAspect="1"/>
          </p:cNvPicPr>
          <p:nvPr/>
        </p:nvPicPr>
        <p:blipFill rotWithShape="1">
          <a:blip r:embed="rId3">
            <a:extLst>
              <a:ext uri="{28A0092B-C50C-407E-A947-70E740481C1C}">
                <a14:useLocalDpi xmlns:a14="http://schemas.microsoft.com/office/drawing/2010/main" val="0"/>
              </a:ext>
            </a:extLst>
          </a:blip>
          <a:srcRect t="3149" r="20324" b="5056"/>
          <a:stretch/>
        </p:blipFill>
        <p:spPr>
          <a:xfrm>
            <a:off x="273270" y="1288528"/>
            <a:ext cx="5580503" cy="5138463"/>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957280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LEARNING OUTCOMES</a:t>
            </a:r>
          </a:p>
        </p:txBody>
      </p:sp>
      <p:graphicFrame>
        <p:nvGraphicFramePr>
          <p:cNvPr id="11" name="Content Placeholder 5">
            <a:extLst>
              <a:ext uri="{FF2B5EF4-FFF2-40B4-BE49-F238E27FC236}">
                <a16:creationId xmlns:a16="http://schemas.microsoft.com/office/drawing/2014/main" id="{C9E5E3E0-1A28-418C-AFF1-D1AB3A729482}"/>
              </a:ext>
            </a:extLst>
          </p:cNvPr>
          <p:cNvGraphicFramePr>
            <a:graphicFrameLocks noGrp="1"/>
          </p:cNvGraphicFramePr>
          <p:nvPr>
            <p:ph idx="1"/>
            <p:extLst>
              <p:ext uri="{D42A27DB-BD31-4B8C-83A1-F6EECF244321}">
                <p14:modId xmlns:p14="http://schemas.microsoft.com/office/powerpoint/2010/main" val="976637073"/>
              </p:ext>
            </p:extLst>
          </p:nvPr>
        </p:nvGraphicFramePr>
        <p:xfrm>
          <a:off x="721360" y="1502081"/>
          <a:ext cx="10556240" cy="47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1</a:t>
            </a:r>
          </a:p>
        </p:txBody>
      </p:sp>
    </p:spTree>
    <p:custDataLst>
      <p:tags r:id="rId1"/>
    </p:custDataLst>
    <p:extLst>
      <p:ext uri="{BB962C8B-B14F-4D97-AF65-F5344CB8AC3E}">
        <p14:creationId xmlns:p14="http://schemas.microsoft.com/office/powerpoint/2010/main" val="2215819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BENEFITS AND RISKS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5</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382131" y="1634161"/>
            <a:ext cx="2654032" cy="2491154"/>
          </a:xfrm>
        </p:spPr>
        <p:txBody>
          <a:bodyPr>
            <a:no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Calibri" panose="020F0502020204030204" pitchFamily="34" charset="0"/>
              </a:rPr>
              <a:t>As a whole group, let’s discuss…</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7" name="Picture 16" descr="A picture containing toy, doll, clock&#10;&#10;Description automatically generated">
            <a:extLst>
              <a:ext uri="{FF2B5EF4-FFF2-40B4-BE49-F238E27FC236}">
                <a16:creationId xmlns:a16="http://schemas.microsoft.com/office/drawing/2014/main" id="{7D3F38F7-FE9F-4367-94AA-0E100406E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288" y="2574526"/>
            <a:ext cx="5842011" cy="4130042"/>
          </a:xfrm>
          <a:prstGeom prst="rect">
            <a:avLst/>
          </a:prstGeom>
        </p:spPr>
      </p:pic>
      <p:sp>
        <p:nvSpPr>
          <p:cNvPr id="13" name="Speech Bubble: Oval 12">
            <a:extLst>
              <a:ext uri="{FF2B5EF4-FFF2-40B4-BE49-F238E27FC236}">
                <a16:creationId xmlns:a16="http://schemas.microsoft.com/office/drawing/2014/main" id="{9B77691E-2625-4700-A225-0A5B73EF821A}"/>
              </a:ext>
            </a:extLst>
          </p:cNvPr>
          <p:cNvSpPr/>
          <p:nvPr/>
        </p:nvSpPr>
        <p:spPr>
          <a:xfrm>
            <a:off x="2272180" y="2550111"/>
            <a:ext cx="1938350" cy="1757778"/>
          </a:xfrm>
          <a:prstGeom prst="wedgeEllipseCallout">
            <a:avLst>
              <a:gd name="adj1" fmla="val 86536"/>
              <a:gd name="adj2" fmla="val 180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are the benefits of applying for gaming jobs?</a:t>
            </a:r>
          </a:p>
        </p:txBody>
      </p:sp>
      <p:sp>
        <p:nvSpPr>
          <p:cNvPr id="19" name="Speech Bubble: Oval 18">
            <a:extLst>
              <a:ext uri="{FF2B5EF4-FFF2-40B4-BE49-F238E27FC236}">
                <a16:creationId xmlns:a16="http://schemas.microsoft.com/office/drawing/2014/main" id="{71E1AA44-1283-4900-B689-5C3A6CDDA63D}"/>
              </a:ext>
            </a:extLst>
          </p:cNvPr>
          <p:cNvSpPr/>
          <p:nvPr/>
        </p:nvSpPr>
        <p:spPr>
          <a:xfrm>
            <a:off x="5606143" y="1486369"/>
            <a:ext cx="1938351" cy="1567549"/>
          </a:xfrm>
          <a:prstGeom prst="wedgeEllipseCallout">
            <a:avLst>
              <a:gd name="adj1" fmla="val 41184"/>
              <a:gd name="adj2" fmla="val 8457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are the risks of applying for gaming jobs?</a:t>
            </a:r>
          </a:p>
        </p:txBody>
      </p:sp>
      <p:sp>
        <p:nvSpPr>
          <p:cNvPr id="20" name="Speech Bubble: Oval 19">
            <a:extLst>
              <a:ext uri="{FF2B5EF4-FFF2-40B4-BE49-F238E27FC236}">
                <a16:creationId xmlns:a16="http://schemas.microsoft.com/office/drawing/2014/main" id="{528F3054-BAD4-4BB7-99A4-936813F25DF1}"/>
              </a:ext>
            </a:extLst>
          </p:cNvPr>
          <p:cNvSpPr/>
          <p:nvPr/>
        </p:nvSpPr>
        <p:spPr>
          <a:xfrm>
            <a:off x="9638602" y="1951813"/>
            <a:ext cx="2171267" cy="1643643"/>
          </a:xfrm>
          <a:prstGeom prst="wedgeEllipseCallout">
            <a:avLst>
              <a:gd name="adj1" fmla="val -44210"/>
              <a:gd name="adj2" fmla="val 7809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How can young people mitigate these risks?</a:t>
            </a:r>
          </a:p>
        </p:txBody>
      </p:sp>
    </p:spTree>
    <p:custDataLst>
      <p:tags r:id="rId1"/>
    </p:custDataLst>
    <p:extLst>
      <p:ext uri="{BB962C8B-B14F-4D97-AF65-F5344CB8AC3E}">
        <p14:creationId xmlns:p14="http://schemas.microsoft.com/office/powerpoint/2010/main" val="2138967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FINAL THOUGHTS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5</a:t>
            </a:r>
          </a:p>
        </p:txBody>
      </p:sp>
      <p:pic>
        <p:nvPicPr>
          <p:cNvPr id="5122" name="Picture 2" descr="Teacher, Bookworm, Glasses, Professor">
            <a:extLst>
              <a:ext uri="{FF2B5EF4-FFF2-40B4-BE49-F238E27FC236}">
                <a16:creationId xmlns:a16="http://schemas.microsoft.com/office/drawing/2014/main" id="{EB785D37-50F1-4AFE-9FD9-639ECE842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749" y="3496507"/>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3" name="Thought Bubble: Cloud 2">
            <a:extLst>
              <a:ext uri="{FF2B5EF4-FFF2-40B4-BE49-F238E27FC236}">
                <a16:creationId xmlns:a16="http://schemas.microsoft.com/office/drawing/2014/main" id="{522CA4AD-FD90-4CB9-BAB0-7527D2AB56BF}"/>
              </a:ext>
            </a:extLst>
          </p:cNvPr>
          <p:cNvSpPr/>
          <p:nvPr/>
        </p:nvSpPr>
        <p:spPr>
          <a:xfrm>
            <a:off x="1537038" y="1791813"/>
            <a:ext cx="2778711" cy="2228295"/>
          </a:xfrm>
          <a:prstGeom prst="cloudCallout">
            <a:avLst>
              <a:gd name="adj1" fmla="val 64790"/>
              <a:gd name="adj2" fmla="val 617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are your thoughts on today’s session?</a:t>
            </a:r>
          </a:p>
        </p:txBody>
      </p:sp>
      <p:sp>
        <p:nvSpPr>
          <p:cNvPr id="14" name="Thought Bubble: Cloud 13">
            <a:extLst>
              <a:ext uri="{FF2B5EF4-FFF2-40B4-BE49-F238E27FC236}">
                <a16:creationId xmlns:a16="http://schemas.microsoft.com/office/drawing/2014/main" id="{58409AD6-E5FE-4E8D-8E4B-548371BD8B81}"/>
              </a:ext>
            </a:extLst>
          </p:cNvPr>
          <p:cNvSpPr/>
          <p:nvPr/>
        </p:nvSpPr>
        <p:spPr>
          <a:xfrm>
            <a:off x="8131839" y="3873617"/>
            <a:ext cx="2778711" cy="1671661"/>
          </a:xfrm>
          <a:prstGeom prst="cloudCallout">
            <a:avLst>
              <a:gd name="adj1" fmla="val -81217"/>
              <a:gd name="adj2" fmla="val -1530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Has anything surprised you?</a:t>
            </a:r>
          </a:p>
        </p:txBody>
      </p:sp>
      <p:sp>
        <p:nvSpPr>
          <p:cNvPr id="8" name="Thought Bubble: Cloud 7">
            <a:extLst>
              <a:ext uri="{FF2B5EF4-FFF2-40B4-BE49-F238E27FC236}">
                <a16:creationId xmlns:a16="http://schemas.microsoft.com/office/drawing/2014/main" id="{BEC4A7C4-777F-40B3-AB3A-8D7C2C5B0219}"/>
              </a:ext>
            </a:extLst>
          </p:cNvPr>
          <p:cNvSpPr/>
          <p:nvPr/>
        </p:nvSpPr>
        <p:spPr>
          <a:xfrm>
            <a:off x="6627075" y="1434896"/>
            <a:ext cx="2894120" cy="2104008"/>
          </a:xfrm>
          <a:prstGeom prst="cloudCallout">
            <a:avLst>
              <a:gd name="adj1" fmla="val -35250"/>
              <a:gd name="adj2" fmla="val 7642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Has the session changed your mind with regards to careers?</a:t>
            </a:r>
          </a:p>
        </p:txBody>
      </p:sp>
    </p:spTree>
    <p:custDataLst>
      <p:tags r:id="rId1"/>
    </p:custDataLst>
    <p:extLst>
      <p:ext uri="{BB962C8B-B14F-4D97-AF65-F5344CB8AC3E}">
        <p14:creationId xmlns:p14="http://schemas.microsoft.com/office/powerpoint/2010/main" val="1406219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lvl="0"/>
            <a:r>
              <a:rPr lang="en-GB" sz="2400" dirty="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 </a:t>
            </a:r>
            <a:r>
              <a:rPr lang="en-GB" b="1"/>
              <a:t>LESSON 5</a:t>
            </a:r>
            <a:endParaRPr lang="en-GB" b="1" dirty="0"/>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819BC82-383E-499C-9BC2-F8FFC8959F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6892B86B-5931-4206-BC6A-A69D243A76C6}"/>
              </a:ext>
            </a:extLst>
          </p:cNvPr>
          <p:cNvSpPr txBox="1"/>
          <p:nvPr/>
        </p:nvSpPr>
        <p:spPr>
          <a:xfrm>
            <a:off x="2157273" y="4385569"/>
            <a:ext cx="3777343" cy="923330"/>
          </a:xfrm>
          <a:prstGeom prst="rect">
            <a:avLst/>
          </a:prstGeom>
          <a:noFill/>
        </p:spPr>
        <p:txBody>
          <a:bodyPr wrap="square">
            <a:spAutoFit/>
          </a:bodyPr>
          <a:lstStyle/>
          <a:p>
            <a:pPr algn="ctr"/>
            <a:endParaRPr lang="en-GB" sz="1800" b="1" dirty="0">
              <a:effectLst/>
              <a:ea typeface="Times New Roman" panose="02020603050405020304" pitchFamily="18" charset="0"/>
            </a:endParaRPr>
          </a:p>
          <a:p>
            <a:pPr algn="ctr"/>
            <a:r>
              <a:rPr lang="en-GB" sz="1800" b="1" u="sng" kern="1200" dirty="0">
                <a:solidFill>
                  <a:srgbClr val="000000"/>
                </a:solidFill>
                <a:effectLst/>
                <a:ea typeface="Times New Roman" panose="02020603050405020304" pitchFamily="18" charset="0"/>
              </a:rPr>
              <a:t>YoungPeopleService@gamcare.org.uk</a:t>
            </a:r>
            <a:endParaRPr lang="en-GB" sz="1800" b="1" dirty="0">
              <a:effectLst/>
              <a:ea typeface="Times New Roman" panose="02020603050405020304" pitchFamily="18" charset="0"/>
            </a:endParaRPr>
          </a:p>
          <a:p>
            <a:pPr algn="ctr"/>
            <a:r>
              <a:rPr lang="en-GB" sz="1800" b="1" kern="1200" dirty="0">
                <a:solidFill>
                  <a:srgbClr val="000000"/>
                </a:solidFill>
                <a:effectLst/>
                <a:ea typeface="Times New Roman" panose="02020603050405020304" pitchFamily="18" charset="0"/>
              </a:rPr>
              <a:t>T:</a:t>
            </a:r>
            <a:r>
              <a:rPr lang="en-GB" sz="1800" b="1" dirty="0">
                <a:solidFill>
                  <a:srgbClr val="000000"/>
                </a:solidFill>
                <a:ea typeface="Times New Roman" panose="02020603050405020304" pitchFamily="18" charset="0"/>
              </a:rPr>
              <a:t> 02030926964</a:t>
            </a:r>
            <a:endParaRPr lang="en-GB" sz="1800" b="1" kern="1200" dirty="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3550745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picture containing table, helmet, cake, sitting&#10;&#10;Description automatically generated">
            <a:extLst>
              <a:ext uri="{FF2B5EF4-FFF2-40B4-BE49-F238E27FC236}">
                <a16:creationId xmlns:a16="http://schemas.microsoft.com/office/drawing/2014/main" id="{38B38DF3-B629-4057-A75D-3C4A12BFBA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84" b="234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8022021" y="3231931"/>
            <a:ext cx="3852041" cy="1834056"/>
          </a:xfrm>
        </p:spPr>
        <p:txBody>
          <a:bodyPr>
            <a:noAutofit/>
          </a:bodyPr>
          <a:lstStyle/>
          <a:p>
            <a:pPr>
              <a:spcAft>
                <a:spcPts val="800"/>
              </a:spcAft>
            </a:pP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Let’s Open </a:t>
            </a:r>
            <a: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t>U</a:t>
            </a: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 </a:t>
            </a:r>
            <a: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t>O</a:t>
            </a: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 Loot </a:t>
            </a:r>
            <a: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t>B</a:t>
            </a: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oxes!</a:t>
            </a:r>
            <a:endParaRPr lang="en-GB"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782910" y="5242675"/>
            <a:ext cx="4330262" cy="683284"/>
          </a:xfrm>
        </p:spPr>
        <p:txBody>
          <a:bodyPr>
            <a:normAutofit/>
          </a:bodyPr>
          <a:lstStyle/>
          <a:p>
            <a:r>
              <a:rPr lang="en-GB" sz="2000" dirty="0"/>
              <a:t>KS5 / LESSON 6</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1222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1026"/>
                                        </p:tgtEl>
                                        <p:attrNameLst>
                                          <p:attrName>style.visibility</p:attrName>
                                        </p:attrNameLst>
                                      </p:cBhvr>
                                      <p:to>
                                        <p:strVal val="visible"/>
                                      </p:to>
                                    </p:set>
                                    <p:animEffect transition="in" filter="fade">
                                      <p:cBhvr>
                                        <p:cTn id="13" dur="7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444910" cy="3989817"/>
          </a:xfrm>
        </p:spPr>
        <p:txBody>
          <a:bodyPr>
            <a:normAutofit/>
          </a:bodyPr>
          <a:lstStyle/>
          <a:p>
            <a:pPr marL="342900" lvl="0" indent="-342900" fontAlgn="base">
              <a:lnSpc>
                <a:spcPct val="107000"/>
              </a:lnSpc>
              <a:spcAft>
                <a:spcPts val="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To understand the nature of microtransactions and loot boxes in particular</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07000"/>
              </a:lnSpc>
              <a:spcAft>
                <a:spcPts val="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To evaluate current and proposed legislation</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6</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86954" y="747227"/>
            <a:ext cx="4956077" cy="5282869"/>
          </a:xfrm>
          <a:prstGeom prst="rect">
            <a:avLst/>
          </a:prstGeom>
        </p:spPr>
      </p:pic>
    </p:spTree>
    <p:custDataLst>
      <p:tags r:id="rId1"/>
    </p:custDataLst>
    <p:extLst>
      <p:ext uri="{BB962C8B-B14F-4D97-AF65-F5344CB8AC3E}">
        <p14:creationId xmlns:p14="http://schemas.microsoft.com/office/powerpoint/2010/main" val="3922544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00371"/>
            <a:ext cx="11669764" cy="1088157"/>
          </a:xfrm>
        </p:spPr>
        <p:txBody>
          <a:bodyPr/>
          <a:lstStyle/>
          <a:p>
            <a:r>
              <a:rPr lang="en-GB" dirty="0">
                <a:solidFill>
                  <a:schemeClr val="bg1"/>
                </a:solidFill>
              </a:rPr>
              <a:t>LEARNING OUTCOMES</a:t>
            </a:r>
          </a:p>
        </p:txBody>
      </p:sp>
      <p:graphicFrame>
        <p:nvGraphicFramePr>
          <p:cNvPr id="8" name="Content Placeholder 5">
            <a:extLst>
              <a:ext uri="{FF2B5EF4-FFF2-40B4-BE49-F238E27FC236}">
                <a16:creationId xmlns:a16="http://schemas.microsoft.com/office/drawing/2014/main" id="{0853B60B-3661-4746-A112-8938FC757C96}"/>
              </a:ext>
            </a:extLst>
          </p:cNvPr>
          <p:cNvGraphicFramePr>
            <a:graphicFrameLocks noGrp="1"/>
          </p:cNvGraphicFramePr>
          <p:nvPr>
            <p:ph idx="1"/>
            <p:extLst>
              <p:ext uri="{D42A27DB-BD31-4B8C-83A1-F6EECF244321}">
                <p14:modId xmlns:p14="http://schemas.microsoft.com/office/powerpoint/2010/main" val="2279319714"/>
              </p:ext>
            </p:extLst>
          </p:nvPr>
        </p:nvGraphicFramePr>
        <p:xfrm>
          <a:off x="248965" y="-426719"/>
          <a:ext cx="11423441" cy="7676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6</a:t>
            </a:r>
          </a:p>
        </p:txBody>
      </p:sp>
    </p:spTree>
    <p:custDataLst>
      <p:tags r:id="rId1"/>
    </p:custDataLst>
    <p:extLst>
      <p:ext uri="{BB962C8B-B14F-4D97-AF65-F5344CB8AC3E}">
        <p14:creationId xmlns:p14="http://schemas.microsoft.com/office/powerpoint/2010/main" val="1842876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00371"/>
            <a:ext cx="11669764" cy="1088157"/>
          </a:xfrm>
        </p:spPr>
        <p:txBody>
          <a:bodyPr/>
          <a:lstStyle/>
          <a:p>
            <a:r>
              <a:rPr lang="en-GB" dirty="0">
                <a:solidFill>
                  <a:schemeClr val="accent4"/>
                </a:solidFill>
              </a:rPr>
              <a:t>ACTIVITY: </a:t>
            </a:r>
            <a:r>
              <a:rPr lang="en-GB" dirty="0">
                <a:solidFill>
                  <a:schemeClr val="bg1"/>
                </a:solidFill>
              </a:rPr>
              <a:t>CAROUSEL</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6</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248966" y="1750281"/>
            <a:ext cx="7155846" cy="2277851"/>
          </a:xfrm>
        </p:spPr>
        <p:txBody>
          <a:bodyPr>
            <a:noAutofit/>
          </a:bodyPr>
          <a:lstStyle/>
          <a:p>
            <a:pPr marL="0" indent="0">
              <a:lnSpc>
                <a:spcPct val="107000"/>
              </a:lnSpc>
              <a:spcAft>
                <a:spcPts val="800"/>
              </a:spcAft>
              <a:buNone/>
            </a:pPr>
            <a:r>
              <a:rPr lang="en-GB" sz="2400" b="1" dirty="0">
                <a:latin typeface="Calibri" panose="020F0502020204030204" pitchFamily="34" charset="0"/>
                <a:ea typeface="Calibri" panose="020F0502020204030204" pitchFamily="34" charset="0"/>
                <a:cs typeface="Arial" panose="020B0604020202020204" pitchFamily="34" charset="0"/>
              </a:rPr>
              <a:t>M</a:t>
            </a:r>
            <a:r>
              <a:rPr lang="en-GB" sz="2400" b="1" dirty="0">
                <a:effectLst/>
                <a:latin typeface="Calibri" panose="020F0502020204030204" pitchFamily="34" charset="0"/>
                <a:ea typeface="Calibri" panose="020F0502020204030204" pitchFamily="34" charset="0"/>
                <a:cs typeface="Arial" panose="020B0604020202020204" pitchFamily="34" charset="0"/>
              </a:rPr>
              <a:t>ove around the room and add to each mind map as part of a carousel.</a:t>
            </a:r>
          </a:p>
          <a:p>
            <a:pPr>
              <a:lnSpc>
                <a:spcPct val="107000"/>
              </a:lnSpc>
            </a:pPr>
            <a:r>
              <a:rPr lang="en-GB" sz="2400" dirty="0">
                <a:effectLst/>
                <a:latin typeface="Calibri" panose="020F0502020204030204" pitchFamily="34" charset="0"/>
                <a:ea typeface="Calibri" panose="020F0502020204030204" pitchFamily="34" charset="0"/>
                <a:cs typeface="Arial" panose="020B0604020202020204" pitchFamily="34" charset="0"/>
              </a:rPr>
              <a:t>Devices used to play games</a:t>
            </a:r>
          </a:p>
          <a:p>
            <a:pPr>
              <a:lnSpc>
                <a:spcPct val="107000"/>
              </a:lnSpc>
            </a:pPr>
            <a:r>
              <a:rPr lang="en-GB" sz="2400" dirty="0">
                <a:effectLst/>
                <a:latin typeface="Calibri" panose="020F0502020204030204" pitchFamily="34" charset="0"/>
                <a:ea typeface="Calibri" panose="020F0502020204030204" pitchFamily="34" charset="0"/>
                <a:cs typeface="Arial" panose="020B0604020202020204" pitchFamily="34" charset="0"/>
              </a:rPr>
              <a:t>Gambling style features in games</a:t>
            </a:r>
          </a:p>
          <a:p>
            <a:pPr>
              <a:lnSpc>
                <a:spcPct val="107000"/>
              </a:lnSpc>
            </a:pPr>
            <a:r>
              <a:rPr lang="en-GB" sz="2400" dirty="0">
                <a:effectLst/>
                <a:latin typeface="Calibri" panose="020F0502020204030204" pitchFamily="34" charset="0"/>
                <a:ea typeface="Calibri" panose="020F0502020204030204" pitchFamily="34" charset="0"/>
                <a:cs typeface="Arial" panose="020B0604020202020204" pitchFamily="34" charset="0"/>
              </a:rPr>
              <a:t>In game purchases/items</a:t>
            </a:r>
          </a:p>
          <a:p>
            <a:pPr>
              <a:lnSpc>
                <a:spcPct val="107000"/>
              </a:lnSpc>
              <a:spcAft>
                <a:spcPts val="800"/>
              </a:spcAft>
            </a:pPr>
            <a:r>
              <a:rPr lang="en-GB" sz="2400" dirty="0">
                <a:effectLst/>
                <a:latin typeface="Calibri" panose="020F0502020204030204" pitchFamily="34" charset="0"/>
                <a:ea typeface="Calibri" panose="020F0502020204030204" pitchFamily="34" charset="0"/>
                <a:cs typeface="Arial" panose="020B0604020202020204" pitchFamily="34" charset="0"/>
              </a:rPr>
              <a:t>Ways to purchase things within a game</a:t>
            </a:r>
          </a:p>
          <a:p>
            <a:pPr>
              <a:lnSpc>
                <a:spcPct val="107000"/>
              </a:lnSpc>
              <a:spcAft>
                <a:spcPts val="800"/>
              </a:spcAft>
            </a:pP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endParaRPr lang="en-GB" sz="32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B4F806AF-6AEE-4551-911A-338DB3C8BF9A}"/>
              </a:ext>
            </a:extLst>
          </p:cNvPr>
          <p:cNvGraphicFramePr/>
          <p:nvPr/>
        </p:nvGraphicFramePr>
        <p:xfrm>
          <a:off x="5747351" y="1545385"/>
          <a:ext cx="7155847" cy="4739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132774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00371"/>
            <a:ext cx="11669764" cy="1088157"/>
          </a:xfrm>
        </p:spPr>
        <p:txBody>
          <a:bodyPr/>
          <a:lstStyle/>
          <a:p>
            <a:r>
              <a:rPr lang="en-GB" dirty="0">
                <a:solidFill>
                  <a:schemeClr val="accent4"/>
                </a:solidFill>
              </a:rPr>
              <a:t>ACTIVITY: </a:t>
            </a:r>
            <a:r>
              <a:rPr lang="en-GB" dirty="0">
                <a:solidFill>
                  <a:schemeClr val="bg1"/>
                </a:solidFill>
              </a:rPr>
              <a:t>LET’S DEBATE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6</a:t>
            </a:r>
          </a:p>
        </p:txBody>
      </p:sp>
      <p:sp>
        <p:nvSpPr>
          <p:cNvPr id="9" name="TextBox 8">
            <a:extLst>
              <a:ext uri="{FF2B5EF4-FFF2-40B4-BE49-F238E27FC236}">
                <a16:creationId xmlns:a16="http://schemas.microsoft.com/office/drawing/2014/main" id="{E3CC54FD-D763-4863-A070-54701C344746}"/>
              </a:ext>
            </a:extLst>
          </p:cNvPr>
          <p:cNvSpPr txBox="1"/>
          <p:nvPr/>
        </p:nvSpPr>
        <p:spPr>
          <a:xfrm>
            <a:off x="469038" y="1956082"/>
            <a:ext cx="5514511" cy="3689151"/>
          </a:xfrm>
          <a:prstGeom prst="rect">
            <a:avLst/>
          </a:prstGeom>
          <a:noFill/>
        </p:spPr>
        <p:txBody>
          <a:bodyPr wrap="square">
            <a:spAutoFit/>
          </a:bodyPr>
          <a:lstStyle/>
          <a:p>
            <a:pPr>
              <a:lnSpc>
                <a:spcPct val="107000"/>
              </a:lnSpc>
              <a:spcAft>
                <a:spcPts val="800"/>
              </a:spcAft>
            </a:pPr>
            <a:r>
              <a:rPr lang="en-GB" sz="2400" i="1" dirty="0">
                <a:effectLst/>
                <a:latin typeface="Calibri" panose="020F0502020204030204" pitchFamily="34" charset="0"/>
                <a:ea typeface="Calibri" panose="020F0502020204030204" pitchFamily="34" charset="0"/>
                <a:cs typeface="Calibri" panose="020F0502020204030204" pitchFamily="34" charset="0"/>
              </a:rPr>
              <a:t>Option 1) Loot boxes should be prohibited to those over 18 years of age</a:t>
            </a:r>
            <a:r>
              <a:rPr lang="en-GB" sz="2400" dirty="0">
                <a:effectLst/>
                <a:latin typeface="Calibri" panose="020F0502020204030204" pitchFamily="34" charset="0"/>
                <a:ea typeface="Calibri" panose="020F0502020204030204" pitchFamily="34" charset="0"/>
                <a:cs typeface="Arial" panose="020B0604020202020204" pitchFamily="34" charset="0"/>
              </a:rPr>
              <a:t> </a:t>
            </a:r>
            <a:r>
              <a:rPr lang="en-GB" sz="2400" i="1" dirty="0">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endParaRPr lang="en-GB" sz="2400" i="1"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2400" i="1" dirty="0">
                <a:effectLst/>
                <a:latin typeface="Calibri" panose="020F0502020204030204" pitchFamily="34" charset="0"/>
                <a:ea typeface="Calibri" panose="020F0502020204030204" pitchFamily="34" charset="0"/>
                <a:cs typeface="Calibri" panose="020F0502020204030204" pitchFamily="34" charset="0"/>
              </a:rPr>
              <a:t>Option 2) In-app purchases should be banned from games all together.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GB" sz="240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pPr>
            <a:r>
              <a:rPr lang="en-GB" sz="240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pPr>
            <a:r>
              <a:rPr lang="en-GB" sz="2400" dirty="0">
                <a:effectLst/>
                <a:latin typeface="Calibri" panose="020F0502020204030204" pitchFamily="34" charset="0"/>
                <a:ea typeface="Calibri" panose="020F0502020204030204" pitchFamily="34" charset="0"/>
                <a:cs typeface="Arial" panose="020B0604020202020204" pitchFamily="34" charset="0"/>
              </a:rPr>
              <a:t> </a:t>
            </a:r>
          </a:p>
        </p:txBody>
      </p:sp>
      <p:pic>
        <p:nvPicPr>
          <p:cNvPr id="12" name="Picture 11" descr="A picture containing toy, doll, clock&#10;&#10;Description automatically generated">
            <a:extLst>
              <a:ext uri="{FF2B5EF4-FFF2-40B4-BE49-F238E27FC236}">
                <a16:creationId xmlns:a16="http://schemas.microsoft.com/office/drawing/2014/main" id="{7C1BDF85-84AF-4B68-8AFC-DA29CCF67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941" y="3014344"/>
            <a:ext cx="5153486" cy="3643285"/>
          </a:xfrm>
          <a:prstGeom prst="rect">
            <a:avLst/>
          </a:prstGeom>
        </p:spPr>
      </p:pic>
      <p:sp>
        <p:nvSpPr>
          <p:cNvPr id="2" name="Speech Bubble: Oval 1">
            <a:extLst>
              <a:ext uri="{FF2B5EF4-FFF2-40B4-BE49-F238E27FC236}">
                <a16:creationId xmlns:a16="http://schemas.microsoft.com/office/drawing/2014/main" id="{66EC3396-A5A3-4153-9A9E-C14377A57957}"/>
              </a:ext>
            </a:extLst>
          </p:cNvPr>
          <p:cNvSpPr/>
          <p:nvPr/>
        </p:nvSpPr>
        <p:spPr>
          <a:xfrm>
            <a:off x="6083848" y="1545385"/>
            <a:ext cx="2065535" cy="1257503"/>
          </a:xfrm>
          <a:prstGeom prst="wedgeEllipseCallout">
            <a:avLst>
              <a:gd name="adj1" fmla="val -20403"/>
              <a:gd name="adj2" fmla="val 836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Is spending money online acceptable?</a:t>
            </a:r>
          </a:p>
        </p:txBody>
      </p:sp>
      <p:sp>
        <p:nvSpPr>
          <p:cNvPr id="7" name="Speech Bubble: Oval 6">
            <a:extLst>
              <a:ext uri="{FF2B5EF4-FFF2-40B4-BE49-F238E27FC236}">
                <a16:creationId xmlns:a16="http://schemas.microsoft.com/office/drawing/2014/main" id="{EA7C8A21-4E1E-425C-9977-F52A4EC8DB5A}"/>
              </a:ext>
            </a:extLst>
          </p:cNvPr>
          <p:cNvSpPr/>
          <p:nvPr/>
        </p:nvSpPr>
        <p:spPr>
          <a:xfrm>
            <a:off x="10264913" y="3014344"/>
            <a:ext cx="1790963" cy="1613981"/>
          </a:xfrm>
          <a:prstGeom prst="wedgeEllipseCallout">
            <a:avLst>
              <a:gd name="adj1" fmla="val -61976"/>
              <a:gd name="adj2" fmla="val 3994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Should there be a spending limit?</a:t>
            </a:r>
          </a:p>
        </p:txBody>
      </p:sp>
      <p:sp>
        <p:nvSpPr>
          <p:cNvPr id="8" name="Speech Bubble: Oval 7">
            <a:extLst>
              <a:ext uri="{FF2B5EF4-FFF2-40B4-BE49-F238E27FC236}">
                <a16:creationId xmlns:a16="http://schemas.microsoft.com/office/drawing/2014/main" id="{58ACEC15-0494-4140-9EF8-1B9A768462F6}"/>
              </a:ext>
            </a:extLst>
          </p:cNvPr>
          <p:cNvSpPr/>
          <p:nvPr/>
        </p:nvSpPr>
        <p:spPr>
          <a:xfrm>
            <a:off x="8477857" y="1377306"/>
            <a:ext cx="2645864" cy="1725816"/>
          </a:xfrm>
          <a:prstGeom prst="wedgeEllipseCallout">
            <a:avLst>
              <a:gd name="adj1" fmla="val -44716"/>
              <a:gd name="adj2" fmla="val 5826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Does it reduce the overall cost of games, therefore giving more people access?</a:t>
            </a:r>
          </a:p>
        </p:txBody>
      </p:sp>
      <p:sp>
        <p:nvSpPr>
          <p:cNvPr id="10" name="Speech Bubble: Oval 9">
            <a:extLst>
              <a:ext uri="{FF2B5EF4-FFF2-40B4-BE49-F238E27FC236}">
                <a16:creationId xmlns:a16="http://schemas.microsoft.com/office/drawing/2014/main" id="{ADD474A9-9B2E-4B95-B849-F5F64B014E8B}"/>
              </a:ext>
            </a:extLst>
          </p:cNvPr>
          <p:cNvSpPr/>
          <p:nvPr/>
        </p:nvSpPr>
        <p:spPr>
          <a:xfrm>
            <a:off x="3551067" y="4537450"/>
            <a:ext cx="2196061" cy="1872228"/>
          </a:xfrm>
          <a:prstGeom prst="wedgeEllipseCallout">
            <a:avLst>
              <a:gd name="adj1" fmla="val 60460"/>
              <a:gd name="adj2" fmla="val -590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Is it different to buying card packs in shops e.g. football stickers?</a:t>
            </a:r>
          </a:p>
        </p:txBody>
      </p:sp>
    </p:spTree>
    <p:custDataLst>
      <p:tags r:id="rId1"/>
    </p:custDataLst>
    <p:extLst>
      <p:ext uri="{BB962C8B-B14F-4D97-AF65-F5344CB8AC3E}">
        <p14:creationId xmlns:p14="http://schemas.microsoft.com/office/powerpoint/2010/main" val="811721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POST IT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6</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6214760" y="2042534"/>
            <a:ext cx="5628052" cy="2491154"/>
          </a:xfrm>
        </p:spPr>
        <p:txBody>
          <a:bodyPr>
            <a:noAutofit/>
          </a:bodyPr>
          <a:lstStyle/>
          <a:p>
            <a:pPr>
              <a:lnSpc>
                <a:spcPct val="107000"/>
              </a:lnSpc>
              <a:spcAft>
                <a:spcPts val="800"/>
              </a:spcAft>
            </a:pPr>
            <a:r>
              <a:rPr lang="en-GB" sz="2400" dirty="0">
                <a:latin typeface="Calibri" panose="020F0502020204030204" pitchFamily="34" charset="0"/>
                <a:ea typeface="Calibri" panose="020F0502020204030204" pitchFamily="34" charset="0"/>
                <a:cs typeface="Arial" panose="020B0604020202020204" pitchFamily="34" charset="0"/>
              </a:rPr>
              <a:t>P</a:t>
            </a:r>
            <a:r>
              <a:rPr lang="en-GB" sz="2400" dirty="0">
                <a:effectLst/>
                <a:latin typeface="Calibri" panose="020F0502020204030204" pitchFamily="34" charset="0"/>
                <a:ea typeface="Calibri" panose="020F0502020204030204" pitchFamily="34" charset="0"/>
                <a:cs typeface="Arial" panose="020B0604020202020204" pitchFamily="34" charset="0"/>
              </a:rPr>
              <a:t>ost a Tweet or Hashtag to sum up the session on loot boxes and in-game purchases. </a:t>
            </a:r>
          </a:p>
        </p:txBody>
      </p:sp>
      <p:pic>
        <p:nvPicPr>
          <p:cNvPr id="9" name="Picture 8">
            <a:extLst>
              <a:ext uri="{FF2B5EF4-FFF2-40B4-BE49-F238E27FC236}">
                <a16:creationId xmlns:a16="http://schemas.microsoft.com/office/drawing/2014/main" id="{E9555CE3-D2BB-425A-BC98-A1F69088D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4942">
            <a:off x="404959" y="1809921"/>
            <a:ext cx="5519822" cy="4320465"/>
          </a:xfrm>
          <a:prstGeom prst="rect">
            <a:avLst/>
          </a:prstGeom>
        </p:spPr>
      </p:pic>
    </p:spTree>
    <p:custDataLst>
      <p:tags r:id="rId1"/>
    </p:custDataLst>
    <p:extLst>
      <p:ext uri="{BB962C8B-B14F-4D97-AF65-F5344CB8AC3E}">
        <p14:creationId xmlns:p14="http://schemas.microsoft.com/office/powerpoint/2010/main" val="2768876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00370"/>
            <a:ext cx="11669764" cy="1088157"/>
          </a:xfrm>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lvl="0"/>
            <a:r>
              <a:rPr lang="en-GB" sz="2400" dirty="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 </a:t>
            </a:r>
            <a:r>
              <a:rPr lang="en-GB" b="1"/>
              <a:t>LESSON 6</a:t>
            </a:r>
            <a:endParaRPr lang="en-GB" b="1" dirty="0"/>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F4230824-1963-4491-8F3F-42C20A910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85808DA0-CE20-4A3B-A540-D7AE871D1E95}"/>
              </a:ext>
            </a:extLst>
          </p:cNvPr>
          <p:cNvSpPr txBox="1"/>
          <p:nvPr/>
        </p:nvSpPr>
        <p:spPr>
          <a:xfrm>
            <a:off x="2157273" y="4385569"/>
            <a:ext cx="3777343" cy="923330"/>
          </a:xfrm>
          <a:prstGeom prst="rect">
            <a:avLst/>
          </a:prstGeom>
          <a:noFill/>
        </p:spPr>
        <p:txBody>
          <a:bodyPr wrap="square">
            <a:spAutoFit/>
          </a:bodyPr>
          <a:lstStyle/>
          <a:p>
            <a:pPr algn="ctr"/>
            <a:endParaRPr lang="en-GB" sz="1800" b="1" dirty="0">
              <a:effectLst/>
              <a:ea typeface="Times New Roman" panose="02020603050405020304" pitchFamily="18" charset="0"/>
            </a:endParaRPr>
          </a:p>
          <a:p>
            <a:pPr algn="ctr"/>
            <a:r>
              <a:rPr lang="en-GB" sz="1800" b="1" u="sng" kern="1200" dirty="0">
                <a:solidFill>
                  <a:srgbClr val="000000"/>
                </a:solidFill>
                <a:effectLst/>
                <a:ea typeface="Times New Roman" panose="02020603050405020304" pitchFamily="18" charset="0"/>
              </a:rPr>
              <a:t>YoungPeopleService@gamcare.org.uk</a:t>
            </a:r>
            <a:endParaRPr lang="en-GB" sz="1800" b="1" dirty="0">
              <a:effectLst/>
              <a:ea typeface="Times New Roman" panose="02020603050405020304" pitchFamily="18" charset="0"/>
            </a:endParaRPr>
          </a:p>
          <a:p>
            <a:pPr algn="ctr"/>
            <a:r>
              <a:rPr lang="en-GB" sz="1800" b="1" kern="1200" dirty="0">
                <a:solidFill>
                  <a:srgbClr val="000000"/>
                </a:solidFill>
                <a:effectLst/>
                <a:ea typeface="Times New Roman" panose="02020603050405020304" pitchFamily="18" charset="0"/>
              </a:rPr>
              <a:t>T:</a:t>
            </a:r>
            <a:r>
              <a:rPr lang="en-GB" sz="1800" b="1" dirty="0">
                <a:solidFill>
                  <a:srgbClr val="000000"/>
                </a:solidFill>
                <a:ea typeface="Times New Roman" panose="02020603050405020304" pitchFamily="18" charset="0"/>
              </a:rPr>
              <a:t> 02030926964</a:t>
            </a:r>
            <a:endParaRPr lang="en-GB" sz="1800" b="1" kern="1200" dirty="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356504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POST IT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KS5/ LESSON 1</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6267635" y="1830180"/>
            <a:ext cx="5651094" cy="2277851"/>
          </a:xfrm>
        </p:spPr>
        <p:txBody>
          <a:bodyPr>
            <a:noAutofit/>
          </a:bodyPr>
          <a:lstStyle/>
          <a:p>
            <a:pPr fontAlgn="base"/>
            <a:r>
              <a:rPr lang="en-GB" sz="2400" dirty="0"/>
              <a:t>How are games/gambling activities advertised and marketed?</a:t>
            </a:r>
          </a:p>
          <a:p>
            <a:pPr fontAlgn="base"/>
            <a:endParaRPr lang="en-GB" sz="2400" dirty="0"/>
          </a:p>
          <a:p>
            <a:pPr fontAlgn="base"/>
            <a:r>
              <a:rPr lang="en-GB" sz="2400" dirty="0"/>
              <a:t>Write your thoughts on post-its and post them on the board.</a:t>
            </a:r>
          </a:p>
          <a:p>
            <a:pPr marL="0" indent="0" fontAlgn="base">
              <a:buNone/>
            </a:pPr>
            <a:endParaRPr lang="en-GB" sz="2400" dirty="0"/>
          </a:p>
        </p:txBody>
      </p:sp>
      <p:pic>
        <p:nvPicPr>
          <p:cNvPr id="6" name="Picture 5">
            <a:extLst>
              <a:ext uri="{FF2B5EF4-FFF2-40B4-BE49-F238E27FC236}">
                <a16:creationId xmlns:a16="http://schemas.microsoft.com/office/drawing/2014/main" id="{7287DF25-98F5-4B2F-9D67-90B6ABDAA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4942">
            <a:off x="404959" y="1809921"/>
            <a:ext cx="5519822" cy="4320465"/>
          </a:xfrm>
          <a:prstGeom prst="rect">
            <a:avLst/>
          </a:prstGeom>
        </p:spPr>
      </p:pic>
    </p:spTree>
    <p:custDataLst>
      <p:tags r:id="rId1"/>
    </p:custDataLst>
    <p:extLst>
      <p:ext uri="{BB962C8B-B14F-4D97-AF65-F5344CB8AC3E}">
        <p14:creationId xmlns:p14="http://schemas.microsoft.com/office/powerpoint/2010/main" val="3926247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vatar, Clients, Customers, Icons, Presentations">
            <a:extLst>
              <a:ext uri="{FF2B5EF4-FFF2-40B4-BE49-F238E27FC236}">
                <a16:creationId xmlns:a16="http://schemas.microsoft.com/office/drawing/2014/main" id="{EFCECEBF-558B-4B67-989A-9DBD4EE32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436" y="3307419"/>
            <a:ext cx="5877017" cy="330582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LET’S TALK ABOUT MARKETING AND ADVERTISING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1</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28250" y="1506845"/>
            <a:ext cx="11963750" cy="2491154"/>
          </a:xfrm>
        </p:spPr>
        <p:txBody>
          <a:bodyPr>
            <a:noAutofit/>
          </a:bodyPr>
          <a:lstStyle/>
          <a:p>
            <a:pPr marL="342900" lvl="0" indent="-342900" fontAlgn="base">
              <a:lnSpc>
                <a:spcPct val="107000"/>
              </a:lnSpc>
              <a:spcAft>
                <a:spcPts val="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What impact does </a:t>
            </a:r>
            <a:r>
              <a:rPr lang="en-GB" sz="2400" dirty="0">
                <a:latin typeface="Calibri" panose="020F0502020204030204" pitchFamily="34" charset="0"/>
                <a:ea typeface="Calibri" panose="020F0502020204030204" pitchFamily="34" charset="0"/>
                <a:cs typeface="Arial" panose="020B0604020202020204" pitchFamily="34" charset="0"/>
              </a:rPr>
              <a:t>marketing and advertising through sport have?</a:t>
            </a:r>
            <a:r>
              <a:rPr lang="en-GB" sz="2400" dirty="0">
                <a:effectLst/>
                <a:latin typeface="Calibri" panose="020F0502020204030204" pitchFamily="34" charset="0"/>
                <a:ea typeface="Calibri" panose="020F0502020204030204" pitchFamily="34" charset="0"/>
                <a:cs typeface="Arial" panose="020B0604020202020204" pitchFamily="34" charset="0"/>
              </a:rPr>
              <a:t> </a:t>
            </a:r>
          </a:p>
          <a:p>
            <a:pPr marL="342900" lvl="0" indent="-342900" fontAlgn="base">
              <a:lnSpc>
                <a:spcPct val="107000"/>
              </a:lnSpc>
              <a:spcAft>
                <a:spcPts val="0"/>
              </a:spcAft>
              <a:buFont typeface="Symbol" panose="05050102010706020507" pitchFamily="18" charset="2"/>
              <a:buChar char=""/>
            </a:pPr>
            <a:r>
              <a:rPr lang="en-GB" sz="2400" dirty="0">
                <a:latin typeface="Calibri" panose="020F0502020204030204" pitchFamily="34" charset="0"/>
                <a:ea typeface="Calibri" panose="020F0502020204030204" pitchFamily="34" charset="0"/>
                <a:cs typeface="Arial" panose="020B0604020202020204" pitchFamily="34" charset="0"/>
              </a:rPr>
              <a:t>What impact do</a:t>
            </a:r>
            <a:r>
              <a:rPr lang="en-GB" sz="2400" dirty="0">
                <a:effectLst/>
                <a:latin typeface="Calibri" panose="020F0502020204030204" pitchFamily="34" charset="0"/>
                <a:ea typeface="Calibri" panose="020F0502020204030204" pitchFamily="34" charset="0"/>
                <a:cs typeface="Arial" panose="020B0604020202020204" pitchFamily="34" charset="0"/>
              </a:rPr>
              <a:t> influencers and celebrity endorsements have?</a:t>
            </a:r>
          </a:p>
          <a:p>
            <a:pPr marL="342900" lvl="0" indent="-342900" fontAlgn="base">
              <a:lnSpc>
                <a:spcPct val="107000"/>
              </a:lnSpc>
              <a:spcAft>
                <a:spcPts val="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What role does social media </a:t>
            </a:r>
            <a:r>
              <a:rPr lang="en-GB" sz="2400" dirty="0">
                <a:latin typeface="Calibri" panose="020F0502020204030204" pitchFamily="34" charset="0"/>
                <a:ea typeface="Calibri" panose="020F0502020204030204" pitchFamily="34" charset="0"/>
                <a:cs typeface="Arial" panose="020B0604020202020204" pitchFamily="34" charset="0"/>
              </a:rPr>
              <a:t>play</a:t>
            </a:r>
            <a:r>
              <a:rPr lang="en-GB" sz="2400" dirty="0">
                <a:effectLst/>
                <a:latin typeface="Calibri" panose="020F0502020204030204" pitchFamily="34" charset="0"/>
                <a:ea typeface="Calibri" panose="020F0502020204030204" pitchFamily="34" charset="0"/>
                <a:cs typeface="Arial" panose="020B0604020202020204" pitchFamily="34" charset="0"/>
              </a:rPr>
              <a:t>?  What’s the impact?</a:t>
            </a:r>
          </a:p>
          <a:p>
            <a:pPr marL="342900" lvl="0" indent="-342900" fontAlgn="base">
              <a:lnSpc>
                <a:spcPct val="107000"/>
              </a:lnSpc>
              <a:spcAft>
                <a:spcPts val="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Do these advertisements ever show failure/losses? (for both gaming and gambling?)</a:t>
            </a:r>
            <a:endParaRPr lang="en-GB" sz="2400" dirty="0">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07000"/>
              </a:lnSpc>
              <a:spcAft>
                <a:spcPts val="0"/>
              </a:spcAft>
              <a:buFont typeface="Symbol" panose="05050102010706020507" pitchFamily="18" charset="2"/>
              <a:buChar char=""/>
            </a:pPr>
            <a:r>
              <a:rPr lang="en-GB" sz="2400" dirty="0"/>
              <a:t>Is gambling advertised in games? How are young people safeguarded?</a:t>
            </a:r>
          </a:p>
          <a:p>
            <a:pPr marL="342900" lvl="0" indent="-342900" fontAlgn="base">
              <a:lnSpc>
                <a:spcPct val="107000"/>
              </a:lnSpc>
              <a:spcAft>
                <a:spcPts val="0"/>
              </a:spcAft>
              <a:buFont typeface="Symbol" panose="05050102010706020507" pitchFamily="18" charset="2"/>
              <a:buChar char=""/>
            </a:pPr>
            <a:r>
              <a:rPr lang="en-GB" sz="2400" dirty="0"/>
              <a:t>Think of the games you play/have played are they set up with a fair chance of winning?</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Speech Bubble: Oval 10">
            <a:extLst>
              <a:ext uri="{FF2B5EF4-FFF2-40B4-BE49-F238E27FC236}">
                <a16:creationId xmlns:a16="http://schemas.microsoft.com/office/drawing/2014/main" id="{579A49C8-51E0-4D1F-964D-1B2C12C20D77}"/>
              </a:ext>
            </a:extLst>
          </p:cNvPr>
          <p:cNvSpPr/>
          <p:nvPr/>
        </p:nvSpPr>
        <p:spPr>
          <a:xfrm>
            <a:off x="5290775" y="4865807"/>
            <a:ext cx="793073" cy="825624"/>
          </a:xfrm>
          <a:prstGeom prst="wedgeEllipseCallout">
            <a:avLst>
              <a:gd name="adj1" fmla="val -70526"/>
              <a:gd name="adj2" fmla="val -954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193FF2F0-C950-45DA-BEC0-D66DE7B9D13C}"/>
              </a:ext>
            </a:extLst>
          </p:cNvPr>
          <p:cNvSpPr/>
          <p:nvPr/>
        </p:nvSpPr>
        <p:spPr>
          <a:xfrm>
            <a:off x="7108440" y="4865807"/>
            <a:ext cx="793073" cy="825624"/>
          </a:xfrm>
          <a:prstGeom prst="wedgeEllipseCallout">
            <a:avLst>
              <a:gd name="adj1" fmla="val -57093"/>
              <a:gd name="adj2" fmla="val 711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Oval 12">
            <a:extLst>
              <a:ext uri="{FF2B5EF4-FFF2-40B4-BE49-F238E27FC236}">
                <a16:creationId xmlns:a16="http://schemas.microsoft.com/office/drawing/2014/main" id="{C6359C27-D49C-4039-9293-58814AD4B038}"/>
              </a:ext>
            </a:extLst>
          </p:cNvPr>
          <p:cNvSpPr/>
          <p:nvPr/>
        </p:nvSpPr>
        <p:spPr>
          <a:xfrm>
            <a:off x="9121608" y="5559686"/>
            <a:ext cx="793073" cy="825624"/>
          </a:xfrm>
          <a:prstGeom prst="wedgeEllipseCallout">
            <a:avLst>
              <a:gd name="adj1" fmla="val -73884"/>
              <a:gd name="adj2" fmla="val 1733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980583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THE HOUSE ALWAYS WINS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1</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5" y="1787912"/>
            <a:ext cx="7607773" cy="2491154"/>
          </a:xfrm>
        </p:spPr>
        <p:txBody>
          <a:bodyPr>
            <a:noAutofit/>
          </a:bodyPr>
          <a:lstStyle/>
          <a:p>
            <a:pPr fontAlgn="base">
              <a:lnSpc>
                <a:spcPct val="107000"/>
              </a:lnSpc>
              <a:spcAft>
                <a:spcPts val="800"/>
              </a:spcAft>
            </a:pPr>
            <a:r>
              <a:rPr lang="en-GB" sz="2400" dirty="0">
                <a:effectLst/>
                <a:latin typeface="Calibri" panose="020F0502020204030204" pitchFamily="34" charset="0"/>
                <a:ea typeface="Calibri" panose="020F0502020204030204" pitchFamily="34" charset="0"/>
                <a:cs typeface="Calibri" panose="020F0502020204030204" pitchFamily="34" charset="0"/>
              </a:rPr>
              <a:t>Define the term ‘House Edge.’ What do people mean when they say the house always wins’? Does this apply to all forms of gambling?</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marL="0" indent="0" fontAlgn="base">
              <a:lnSpc>
                <a:spcPct val="107000"/>
              </a:lnSpc>
              <a:spcAft>
                <a:spcPts val="800"/>
              </a:spcAft>
              <a:buNone/>
            </a:pPr>
            <a:r>
              <a:rPr lang="en-GB" sz="2400" dirty="0">
                <a:effectLst/>
                <a:latin typeface="Calibri" panose="020F0502020204030204" pitchFamily="34" charset="0"/>
                <a:ea typeface="Calibri" panose="020F0502020204030204" pitchFamily="34" charset="0"/>
                <a:cs typeface="Calibri" panose="020F0502020204030204" pitchFamily="34" charset="0"/>
              </a:rPr>
              <a:t> </a:t>
            </a:r>
            <a:endParaRPr lang="en-GB" sz="2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050" name="Picture 2" descr="A picture containing table, indoor, small, sitting&#10;&#10;Description automatically generated">
            <a:extLst>
              <a:ext uri="{FF2B5EF4-FFF2-40B4-BE49-F238E27FC236}">
                <a16:creationId xmlns:a16="http://schemas.microsoft.com/office/drawing/2014/main" id="{893D0ED5-DE21-4CE3-B53C-06566F413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143" y="1522986"/>
            <a:ext cx="4623251" cy="45848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DE2674-6E8D-42F7-821E-302401D817BB}"/>
              </a:ext>
            </a:extLst>
          </p:cNvPr>
          <p:cNvSpPr txBox="1"/>
          <p:nvPr/>
        </p:nvSpPr>
        <p:spPr>
          <a:xfrm>
            <a:off x="419470" y="3353878"/>
            <a:ext cx="6094520" cy="2454005"/>
          </a:xfrm>
          <a:prstGeom prst="rect">
            <a:avLst/>
          </a:prstGeom>
          <a:noFill/>
        </p:spPr>
        <p:txBody>
          <a:bodyPr wrap="square">
            <a:spAutoFit/>
          </a:bodyPr>
          <a:lstStyle/>
          <a:p>
            <a:pPr fontAlgn="base">
              <a:lnSpc>
                <a:spcPct val="107000"/>
              </a:lnSpc>
              <a:spcAft>
                <a:spcPts val="800"/>
              </a:spcAft>
            </a:pPr>
            <a:r>
              <a:rPr lang="en-GB" sz="2400" b="1" dirty="0">
                <a:solidFill>
                  <a:schemeClr val="accent2"/>
                </a:solidFill>
              </a:rPr>
              <a:t>This is the mathematical advantage that the gambling product and therefore, the gambling firm/venue has over the player. This advantage results in an assured percentage return.</a:t>
            </a:r>
          </a:p>
          <a:p>
            <a:pPr fontAlgn="base">
              <a:lnSpc>
                <a:spcPct val="107000"/>
              </a:lnSpc>
              <a:spcAft>
                <a:spcPts val="800"/>
              </a:spcAft>
            </a:pPr>
            <a:r>
              <a:rPr lang="en-GB" dirty="0">
                <a:solidFill>
                  <a:schemeClr val="accent2"/>
                </a:solidFill>
                <a:latin typeface="Calibri" panose="020F0502020204030204" pitchFamily="34" charset="0"/>
                <a:ea typeface="Calibri" panose="020F0502020204030204" pitchFamily="34" charset="0"/>
                <a:cs typeface="Arial" panose="020B0604020202020204" pitchFamily="34" charset="0"/>
              </a:rPr>
              <a:t>(Casino.org)</a:t>
            </a:r>
            <a:endParaRPr lang="en-GB" dirty="0">
              <a:solidFill>
                <a:schemeClr val="accent2"/>
              </a:solidFill>
              <a:effectLst/>
              <a:latin typeface="Calibri" panose="020F050202020403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1223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LET’S DEBATE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1</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5" y="1634161"/>
            <a:ext cx="7822276" cy="2491154"/>
          </a:xfrm>
        </p:spPr>
        <p:txBody>
          <a:bodyPr>
            <a:noAutofit/>
          </a:bodyPr>
          <a:lstStyle/>
          <a:p>
            <a:pPr>
              <a:spcAft>
                <a:spcPts val="800"/>
              </a:spcAft>
            </a:pPr>
            <a:r>
              <a:rPr lang="en-GB" sz="2400" dirty="0">
                <a:effectLst/>
                <a:latin typeface="Calibri" panose="020F0502020204030204" pitchFamily="34" charset="0"/>
                <a:ea typeface="Calibri" panose="020F0502020204030204" pitchFamily="34" charset="0"/>
              </a:rPr>
              <a:t>Children have reported seeing gambling adverts in the mobile games they play. Is this ethical?</a:t>
            </a:r>
            <a:r>
              <a:rPr lang="en-GB" sz="2400" dirty="0">
                <a:effectLst/>
              </a:rPr>
              <a:t> </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447A985A-88F2-4DF3-837A-3F104C8B6B3E}"/>
              </a:ext>
            </a:extLst>
          </p:cNvPr>
          <p:cNvSpPr txBox="1"/>
          <p:nvPr/>
        </p:nvSpPr>
        <p:spPr>
          <a:xfrm>
            <a:off x="9880846" y="1634161"/>
            <a:ext cx="2037883" cy="249684"/>
          </a:xfrm>
          <a:prstGeom prst="rect">
            <a:avLst/>
          </a:prstGeom>
          <a:noFill/>
        </p:spPr>
        <p:txBody>
          <a:bodyPr wrap="square">
            <a:spAutoFit/>
          </a:bodyPr>
          <a:lstStyle/>
          <a:p>
            <a:pPr fontAlgn="base">
              <a:lnSpc>
                <a:spcPct val="107000"/>
              </a:lnSpc>
              <a:spcAft>
                <a:spcPts val="800"/>
              </a:spcAft>
            </a:pPr>
            <a:endParaRPr lang="en-GB" sz="1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descr="A picture containing toy, doll, clock&#10;&#10;Description automatically generated">
            <a:extLst>
              <a:ext uri="{FF2B5EF4-FFF2-40B4-BE49-F238E27FC236}">
                <a16:creationId xmlns:a16="http://schemas.microsoft.com/office/drawing/2014/main" id="{4E43861E-88EA-445F-A32C-49A0B6201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590" y="2804221"/>
            <a:ext cx="5541104" cy="3917314"/>
          </a:xfrm>
          <a:prstGeom prst="rect">
            <a:avLst/>
          </a:prstGeom>
        </p:spPr>
      </p:pic>
      <p:sp>
        <p:nvSpPr>
          <p:cNvPr id="2" name="Speech Bubble: Oval 1">
            <a:extLst>
              <a:ext uri="{FF2B5EF4-FFF2-40B4-BE49-F238E27FC236}">
                <a16:creationId xmlns:a16="http://schemas.microsoft.com/office/drawing/2014/main" id="{45D3628C-DBD8-4054-AFDD-0FAD0E905D63}"/>
              </a:ext>
            </a:extLst>
          </p:cNvPr>
          <p:cNvSpPr/>
          <p:nvPr/>
        </p:nvSpPr>
        <p:spPr>
          <a:xfrm>
            <a:off x="2530136" y="3719744"/>
            <a:ext cx="1926453" cy="1479698"/>
          </a:xfrm>
          <a:prstGeom prst="wedgeEllipseCallout">
            <a:avLst>
              <a:gd name="adj1" fmla="val 79667"/>
              <a:gd name="adj2" fmla="val -389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Should children be supervised?</a:t>
            </a:r>
          </a:p>
        </p:txBody>
      </p:sp>
      <p:sp>
        <p:nvSpPr>
          <p:cNvPr id="11" name="Speech Bubble: Oval 10">
            <a:extLst>
              <a:ext uri="{FF2B5EF4-FFF2-40B4-BE49-F238E27FC236}">
                <a16:creationId xmlns:a16="http://schemas.microsoft.com/office/drawing/2014/main" id="{E1559924-8A00-4138-80CD-9F46A8B89F32}"/>
              </a:ext>
            </a:extLst>
          </p:cNvPr>
          <p:cNvSpPr/>
          <p:nvPr/>
        </p:nvSpPr>
        <p:spPr>
          <a:xfrm>
            <a:off x="8355367" y="1413029"/>
            <a:ext cx="1926453" cy="1479698"/>
          </a:xfrm>
          <a:prstGeom prst="wedgeEllipseCallout">
            <a:avLst>
              <a:gd name="adj1" fmla="val -55356"/>
              <a:gd name="adj2" fmla="val 67876"/>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Are the ads directly targeting children?</a:t>
            </a:r>
          </a:p>
        </p:txBody>
      </p:sp>
      <p:sp>
        <p:nvSpPr>
          <p:cNvPr id="12" name="Speech Bubble: Oval 11">
            <a:extLst>
              <a:ext uri="{FF2B5EF4-FFF2-40B4-BE49-F238E27FC236}">
                <a16:creationId xmlns:a16="http://schemas.microsoft.com/office/drawing/2014/main" id="{AE97D8D5-3502-4FDC-B14B-56E1AC2F1641}"/>
              </a:ext>
            </a:extLst>
          </p:cNvPr>
          <p:cNvSpPr/>
          <p:nvPr/>
        </p:nvSpPr>
        <p:spPr>
          <a:xfrm>
            <a:off x="9661864" y="4023029"/>
            <a:ext cx="1926453" cy="1479698"/>
          </a:xfrm>
          <a:prstGeom prst="wedgeEllipseCallout">
            <a:avLst>
              <a:gd name="adj1" fmla="val -57200"/>
              <a:gd name="adj2" fmla="val -5811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Could there be more parental controls?</a:t>
            </a:r>
          </a:p>
        </p:txBody>
      </p:sp>
      <p:sp>
        <p:nvSpPr>
          <p:cNvPr id="10" name="Speech Bubble: Oval 9">
            <a:extLst>
              <a:ext uri="{FF2B5EF4-FFF2-40B4-BE49-F238E27FC236}">
                <a16:creationId xmlns:a16="http://schemas.microsoft.com/office/drawing/2014/main" id="{A0AECA36-B9CA-4B77-98A1-66A718C10D0D}"/>
              </a:ext>
            </a:extLst>
          </p:cNvPr>
          <p:cNvSpPr/>
          <p:nvPr/>
        </p:nvSpPr>
        <p:spPr>
          <a:xfrm>
            <a:off x="239522" y="2620338"/>
            <a:ext cx="2281171" cy="1773542"/>
          </a:xfrm>
          <a:prstGeom prst="wedgeEllipseCallout">
            <a:avLst>
              <a:gd name="adj1" fmla="val 132934"/>
              <a:gd name="adj2" fmla="val -11453"/>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companies should be doing more</a:t>
            </a:r>
          </a:p>
        </p:txBody>
      </p:sp>
      <p:sp>
        <p:nvSpPr>
          <p:cNvPr id="13" name="Speech Bubble: Oval 12">
            <a:extLst>
              <a:ext uri="{FF2B5EF4-FFF2-40B4-BE49-F238E27FC236}">
                <a16:creationId xmlns:a16="http://schemas.microsoft.com/office/drawing/2014/main" id="{E1AE6B1B-F5B3-4362-8561-5C909CCC5F0B}"/>
              </a:ext>
            </a:extLst>
          </p:cNvPr>
          <p:cNvSpPr/>
          <p:nvPr/>
        </p:nvSpPr>
        <p:spPr>
          <a:xfrm>
            <a:off x="10086740" y="2185090"/>
            <a:ext cx="1926453" cy="1479698"/>
          </a:xfrm>
          <a:prstGeom prst="wedgeEllipseCallout">
            <a:avLst>
              <a:gd name="adj1" fmla="val -69642"/>
              <a:gd name="adj2" fmla="val 54677"/>
            </a:avLst>
          </a:prstGeom>
          <a:solidFill>
            <a:schemeClr val="accent1">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should be better legislation</a:t>
            </a:r>
          </a:p>
        </p:txBody>
      </p:sp>
    </p:spTree>
    <p:custDataLst>
      <p:tags r:id="rId1"/>
    </p:custDataLst>
    <p:extLst>
      <p:ext uri="{BB962C8B-B14F-4D97-AF65-F5344CB8AC3E}">
        <p14:creationId xmlns:p14="http://schemas.microsoft.com/office/powerpoint/2010/main" val="3387765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RAISING AWARENESS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dirty="0"/>
              <a:t>KS5/ LESSON 1</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5" y="1351341"/>
            <a:ext cx="7822276" cy="2491154"/>
          </a:xfrm>
        </p:spPr>
        <p:txBody>
          <a:bodyPr>
            <a:noAutofit/>
          </a:bodyPr>
          <a:lstStyle/>
          <a:p>
            <a:pPr marL="0" indent="0">
              <a:spcAft>
                <a:spcPts val="800"/>
              </a:spcAft>
              <a:buNone/>
            </a:pPr>
            <a:r>
              <a:rPr lang="en-GB" sz="2400" b="1" dirty="0">
                <a:effectLst/>
                <a:latin typeface="Calibri" panose="020F0502020204030204" pitchFamily="34" charset="0"/>
                <a:ea typeface="Calibri" panose="020F0502020204030204" pitchFamily="34" charset="0"/>
              </a:rPr>
              <a:t>In your groups, create a poster/leaflet/video to inform your peers of the impact of gaming and gambling advertising. </a:t>
            </a:r>
          </a:p>
          <a:p>
            <a:pPr marL="0" indent="0">
              <a:spcAft>
                <a:spcPts val="800"/>
              </a:spcAft>
              <a:buNone/>
            </a:pPr>
            <a:r>
              <a:rPr lang="en-GB" sz="2400" dirty="0">
                <a:latin typeface="Calibri" panose="020F0502020204030204" pitchFamily="34" charset="0"/>
                <a:ea typeface="Calibri" panose="020F0502020204030204" pitchFamily="34" charset="0"/>
                <a:cs typeface="Arial" panose="020B0604020202020204" pitchFamily="34" charset="0"/>
              </a:rPr>
              <a:t>   </a:t>
            </a:r>
            <a:r>
              <a:rPr lang="en-GB" sz="2400" b="1" dirty="0">
                <a:solidFill>
                  <a:schemeClr val="accent2"/>
                </a:solidFill>
                <a:latin typeface="Calibri" panose="020F0502020204030204" pitchFamily="34" charset="0"/>
                <a:ea typeface="Calibri" panose="020F0502020204030204" pitchFamily="34" charset="0"/>
                <a:cs typeface="Arial" panose="020B0604020202020204" pitchFamily="34" charset="0"/>
              </a:rPr>
              <a:t>Consider:</a:t>
            </a:r>
          </a:p>
          <a:p>
            <a:pPr marL="342900" lvl="0" indent="-342900">
              <a:lnSpc>
                <a:spcPct val="107000"/>
              </a:lnSpc>
              <a:spcAft>
                <a:spcPts val="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What is the message of the advertising?</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Who is the target audience?</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2400" dirty="0">
                <a:latin typeface="Calibri" panose="020F0502020204030204" pitchFamily="34" charset="0"/>
                <a:ea typeface="Calibri" panose="020F0502020204030204" pitchFamily="34" charset="0"/>
                <a:cs typeface="Calibri" panose="020F0502020204030204" pitchFamily="34" charset="0"/>
              </a:rPr>
              <a:t>Are young people protected</a:t>
            </a:r>
            <a:r>
              <a:rPr lang="en-GB" sz="2400" dirty="0">
                <a:effectLst/>
                <a:latin typeface="Calibri" panose="020F0502020204030204" pitchFamily="34" charset="0"/>
                <a:ea typeface="Calibri" panose="020F0502020204030204" pitchFamily="34" charset="0"/>
                <a:cs typeface="Calibri" panose="020F0502020204030204" pitchFamily="34" charset="0"/>
              </a:rPr>
              <a:t>?</a:t>
            </a:r>
          </a:p>
          <a:p>
            <a:pPr marL="342900" lvl="0" indent="-342900">
              <a:lnSpc>
                <a:spcPct val="107000"/>
              </a:lnSpc>
              <a:spcAft>
                <a:spcPts val="0"/>
              </a:spcAft>
              <a:buFont typeface="Symbol" panose="05050102010706020507" pitchFamily="18" charset="2"/>
              <a:buChar char=""/>
            </a:pPr>
            <a:r>
              <a:rPr lang="en-GB" sz="2400" dirty="0">
                <a:latin typeface="Calibri" panose="020F0502020204030204" pitchFamily="34" charset="0"/>
                <a:ea typeface="Calibri" panose="020F0502020204030204" pitchFamily="34" charset="0"/>
                <a:cs typeface="Calibri" panose="020F0502020204030204" pitchFamily="34" charset="0"/>
              </a:rPr>
              <a:t>How much is too much?</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How can young people make informed choices?</a:t>
            </a:r>
          </a:p>
          <a:p>
            <a:pPr marL="342900" lvl="0" indent="-342900">
              <a:lnSpc>
                <a:spcPct val="107000"/>
              </a:lnSpc>
              <a:spcAft>
                <a:spcPts val="80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Calibri" panose="020F0502020204030204" pitchFamily="34" charset="0"/>
              </a:rPr>
              <a:t>What should the developers/industry owners be doing to safeguard people?</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endParaRPr lang="en-GB" sz="2400" dirty="0">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447A985A-88F2-4DF3-837A-3F104C8B6B3E}"/>
              </a:ext>
            </a:extLst>
          </p:cNvPr>
          <p:cNvSpPr txBox="1"/>
          <p:nvPr/>
        </p:nvSpPr>
        <p:spPr>
          <a:xfrm>
            <a:off x="9880846" y="1634161"/>
            <a:ext cx="2037883" cy="249684"/>
          </a:xfrm>
          <a:prstGeom prst="rect">
            <a:avLst/>
          </a:prstGeom>
          <a:noFill/>
        </p:spPr>
        <p:txBody>
          <a:bodyPr wrap="square">
            <a:spAutoFit/>
          </a:bodyPr>
          <a:lstStyle/>
          <a:p>
            <a:pPr fontAlgn="base">
              <a:lnSpc>
                <a:spcPct val="107000"/>
              </a:lnSpc>
              <a:spcAft>
                <a:spcPts val="800"/>
              </a:spcAft>
            </a:pPr>
            <a:endParaRPr lang="en-GB"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CCFD0E6F-DF56-483D-9A76-11101309DD63}"/>
              </a:ext>
            </a:extLst>
          </p:cNvPr>
          <p:cNvSpPr txBox="1"/>
          <p:nvPr/>
        </p:nvSpPr>
        <p:spPr>
          <a:xfrm>
            <a:off x="8566952" y="2109801"/>
            <a:ext cx="3169328" cy="830997"/>
          </a:xfrm>
          <a:prstGeom prst="rect">
            <a:avLst/>
          </a:prstGeom>
          <a:solidFill>
            <a:srgbClr val="00B050"/>
          </a:solidFill>
        </p:spPr>
        <p:txBody>
          <a:bodyPr wrap="square" rtlCol="0" anchor="ctr">
            <a:spAutoFit/>
          </a:bodyPr>
          <a:lstStyle/>
          <a:p>
            <a:r>
              <a:rPr lang="en-GB" sz="2400" b="1" dirty="0">
                <a:solidFill>
                  <a:schemeClr val="bg1"/>
                </a:solidFill>
              </a:rPr>
              <a:t>Group 1: Games</a:t>
            </a:r>
          </a:p>
          <a:p>
            <a:endParaRPr lang="en-GB" sz="2400" b="1" dirty="0">
              <a:solidFill>
                <a:schemeClr val="bg1"/>
              </a:solidFill>
            </a:endParaRPr>
          </a:p>
        </p:txBody>
      </p:sp>
      <p:sp>
        <p:nvSpPr>
          <p:cNvPr id="15" name="TextBox 14">
            <a:extLst>
              <a:ext uri="{FF2B5EF4-FFF2-40B4-BE49-F238E27FC236}">
                <a16:creationId xmlns:a16="http://schemas.microsoft.com/office/drawing/2014/main" id="{D4FD01FC-038F-4DC1-9F46-34F7A8A6D7C0}"/>
              </a:ext>
            </a:extLst>
          </p:cNvPr>
          <p:cNvSpPr txBox="1"/>
          <p:nvPr/>
        </p:nvSpPr>
        <p:spPr>
          <a:xfrm>
            <a:off x="8566952" y="3251321"/>
            <a:ext cx="3169328" cy="830997"/>
          </a:xfrm>
          <a:prstGeom prst="rect">
            <a:avLst/>
          </a:prstGeom>
          <a:solidFill>
            <a:srgbClr val="FF0000"/>
          </a:solidFill>
        </p:spPr>
        <p:txBody>
          <a:bodyPr wrap="square" rtlCol="0">
            <a:spAutoFit/>
          </a:bodyPr>
          <a:lstStyle/>
          <a:p>
            <a:r>
              <a:rPr lang="en-GB" sz="2400" b="1" dirty="0">
                <a:solidFill>
                  <a:schemeClr val="bg1"/>
                </a:solidFill>
              </a:rPr>
              <a:t>Group 2: Social media and influencers</a:t>
            </a:r>
          </a:p>
        </p:txBody>
      </p:sp>
      <p:sp>
        <p:nvSpPr>
          <p:cNvPr id="17" name="TextBox 16">
            <a:extLst>
              <a:ext uri="{FF2B5EF4-FFF2-40B4-BE49-F238E27FC236}">
                <a16:creationId xmlns:a16="http://schemas.microsoft.com/office/drawing/2014/main" id="{E335D349-3998-4C54-BCD0-0F3A877EF5F5}"/>
              </a:ext>
            </a:extLst>
          </p:cNvPr>
          <p:cNvSpPr txBox="1"/>
          <p:nvPr/>
        </p:nvSpPr>
        <p:spPr>
          <a:xfrm>
            <a:off x="8566952" y="4392842"/>
            <a:ext cx="3169328" cy="830997"/>
          </a:xfrm>
          <a:prstGeom prst="rect">
            <a:avLst/>
          </a:prstGeom>
          <a:solidFill>
            <a:srgbClr val="0070C0"/>
          </a:solidFill>
        </p:spPr>
        <p:txBody>
          <a:bodyPr wrap="square" rtlCol="0">
            <a:spAutoFit/>
          </a:bodyPr>
          <a:lstStyle/>
          <a:p>
            <a:r>
              <a:rPr lang="en-GB" sz="2400" b="1" dirty="0">
                <a:solidFill>
                  <a:schemeClr val="bg1"/>
                </a:solidFill>
              </a:rPr>
              <a:t>Group 3: Sports</a:t>
            </a:r>
          </a:p>
          <a:p>
            <a:endParaRPr lang="en-GB" sz="2400" b="1" dirty="0">
              <a:solidFill>
                <a:schemeClr val="bg1"/>
              </a:solidFill>
            </a:endParaRPr>
          </a:p>
        </p:txBody>
      </p:sp>
    </p:spTree>
    <p:custDataLst>
      <p:tags r:id="rId1"/>
    </p:custDataLst>
    <p:extLst>
      <p:ext uri="{BB962C8B-B14F-4D97-AF65-F5344CB8AC3E}">
        <p14:creationId xmlns:p14="http://schemas.microsoft.com/office/powerpoint/2010/main" val="25967833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lx8gQyEB"/>
  <p:tag name="ARTICULATE_SLIDE_COUNT" val="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5">
      <a:dk1>
        <a:sysClr val="windowText" lastClr="000000"/>
      </a:dk1>
      <a:lt1>
        <a:sysClr val="window" lastClr="FFFFFF"/>
      </a:lt1>
      <a:dk2>
        <a:srgbClr val="44546A"/>
      </a:dk2>
      <a:lt2>
        <a:srgbClr val="E7EEF6"/>
      </a:lt2>
      <a:accent1>
        <a:srgbClr val="115CB2"/>
      </a:accent1>
      <a:accent2>
        <a:srgbClr val="E88C1C"/>
      </a:accent2>
      <a:accent3>
        <a:srgbClr val="828282"/>
      </a:accent3>
      <a:accent4>
        <a:srgbClr val="FFE452"/>
      </a:accent4>
      <a:accent5>
        <a:srgbClr val="E33725"/>
      </a:accent5>
      <a:accent6>
        <a:srgbClr val="00A95E"/>
      </a:accent6>
      <a:hlink>
        <a:srgbClr val="E33725"/>
      </a:hlink>
      <a:folHlink>
        <a:srgbClr val="FFE45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BA56A1B4C88240843CC58ED250C137" ma:contentTypeVersion="12" ma:contentTypeDescription="Create a new document." ma:contentTypeScope="" ma:versionID="e7d255b0bf39fd2d2040883a7d76507d">
  <xsd:schema xmlns:xsd="http://www.w3.org/2001/XMLSchema" xmlns:xs="http://www.w3.org/2001/XMLSchema" xmlns:p="http://schemas.microsoft.com/office/2006/metadata/properties" xmlns:ns2="9ce0375d-48dc-40bd-97cf-84b003935848" xmlns:ns3="3d7c1fe1-4c36-412c-9522-d010c65bdad8" targetNamespace="http://schemas.microsoft.com/office/2006/metadata/properties" ma:root="true" ma:fieldsID="faf27d9db03e16f71e6b84f27c99e440" ns2:_="" ns3:_="">
    <xsd:import namespace="9ce0375d-48dc-40bd-97cf-84b003935848"/>
    <xsd:import namespace="3d7c1fe1-4c36-412c-9522-d010c65bdad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e0375d-48dc-40bd-97cf-84b00393584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7c1fe1-4c36-412c-9522-d010c65bdad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3992D7-CABA-4499-A5D9-5A9ECA707EA5}">
  <ds:schemaRefs>
    <ds:schemaRef ds:uri="http://schemas.microsoft.com/sharepoint/v3/contenttype/forms"/>
  </ds:schemaRefs>
</ds:datastoreItem>
</file>

<file path=customXml/itemProps2.xml><?xml version="1.0" encoding="utf-8"?>
<ds:datastoreItem xmlns:ds="http://schemas.openxmlformats.org/officeDocument/2006/customXml" ds:itemID="{68C65A87-F111-49D3-80C1-CD8346A69F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e0375d-48dc-40bd-97cf-84b003935848"/>
    <ds:schemaRef ds:uri="3d7c1fe1-4c36-412c-9522-d010c65bda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064682-7B60-4B7A-BAD6-EF92E8C258C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689</TotalTime>
  <Words>2106</Words>
  <Application>Microsoft Office PowerPoint</Application>
  <PresentationFormat>Widescreen</PresentationFormat>
  <Paragraphs>270</Paragraphs>
  <Slides>49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Comic Sans MS</vt:lpstr>
      <vt:lpstr>Symbol</vt:lpstr>
      <vt:lpstr>Office Theme</vt:lpstr>
      <vt:lpstr>Gaming and Gambling: Bias and Ethics</vt:lpstr>
      <vt:lpstr>CHALLENGE</vt:lpstr>
      <vt:lpstr>LEARNING OBJECTIVES</vt:lpstr>
      <vt:lpstr>LEARNING OUTCOMES</vt:lpstr>
      <vt:lpstr>ACTIVITY: POST IT</vt:lpstr>
      <vt:lpstr>ACTIVITY: LET’S TALK ABOUT MARKETING AND ADVERTISING</vt:lpstr>
      <vt:lpstr>ACTIVITY: THE HOUSE ALWAYS WINS</vt:lpstr>
      <vt:lpstr>ACTIVITY: LET’S DEBATE</vt:lpstr>
      <vt:lpstr>ACTIVITY: RAISING AWARENESS</vt:lpstr>
      <vt:lpstr>ACTIVITY: I PLEDGE…</vt:lpstr>
      <vt:lpstr>If you need help…</vt:lpstr>
      <vt:lpstr>Gaming and Gambling: Safeguarding</vt:lpstr>
      <vt:lpstr>LEARNING OBJECTIVES</vt:lpstr>
      <vt:lpstr>LEARNING OUTCOMES</vt:lpstr>
      <vt:lpstr>ACTIVITY: CARD SORT</vt:lpstr>
      <vt:lpstr>ACTIVITY: LET’S INVESTIGATE</vt:lpstr>
      <vt:lpstr>ACTIVITY: WE PROUDLY PRESENT</vt:lpstr>
      <vt:lpstr>If you need help…</vt:lpstr>
      <vt:lpstr>Finances, Debt and Support</vt:lpstr>
      <vt:lpstr>LEARNING OBJECTIVES</vt:lpstr>
      <vt:lpstr>LEARNING OUTCOMES</vt:lpstr>
      <vt:lpstr>ACTIVITY: MIND MAP</vt:lpstr>
      <vt:lpstr>ACTIVITY: GROUP CHAT</vt:lpstr>
      <vt:lpstr>ACTIVITY: FINANCIAL PLANNING</vt:lpstr>
      <vt:lpstr>ACTIVITY: WE PROUDLY PRESENT</vt:lpstr>
      <vt:lpstr>If you need help…</vt:lpstr>
      <vt:lpstr>Gaming, Gambling and Mental Health</vt:lpstr>
      <vt:lpstr>LEARNING OBJECTIVES</vt:lpstr>
      <vt:lpstr>LEARNING OUTCOMES</vt:lpstr>
      <vt:lpstr>ACTIVITY: STAND UP IF…</vt:lpstr>
      <vt:lpstr>ACTIVITY: HEALTH VS. HARM</vt:lpstr>
      <vt:lpstr>ACTIVITY: IN THEIR SHOES</vt:lpstr>
      <vt:lpstr>ACTIVITY: POST IT</vt:lpstr>
      <vt:lpstr>If you need help…</vt:lpstr>
      <vt:lpstr>Esports and Professional Gaming</vt:lpstr>
      <vt:lpstr>LEARNING OBJECTIVES</vt:lpstr>
      <vt:lpstr>LEARNING OUTCOMES</vt:lpstr>
      <vt:lpstr>ACTIVITY: WHAT JOBS ARE OUT THERE?</vt:lpstr>
      <vt:lpstr>ACTIVITY: LET’S ADVERTISE</vt:lpstr>
      <vt:lpstr>ACTIVITY: BENEFITS AND RISKS</vt:lpstr>
      <vt:lpstr>ACTIVITY: FINAL THOUGHTS</vt:lpstr>
      <vt:lpstr>If you need help…</vt:lpstr>
      <vt:lpstr>Let’s Open Up On Loot Boxes!</vt:lpstr>
      <vt:lpstr>LEARNING OBJECTIVES</vt:lpstr>
      <vt:lpstr>LEARNING OUTCOMES</vt:lpstr>
      <vt:lpstr>ACTIVITY: CAROUSEL</vt:lpstr>
      <vt:lpstr>ACTIVITY: LET’S DEBATE</vt:lpstr>
      <vt:lpstr>ACTIVITY: POST IT</vt:lpstr>
      <vt:lpstr>If you need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Bryan</dc:creator>
  <cp:lastModifiedBy>Linda Scollins Smith</cp:lastModifiedBy>
  <cp:revision>72</cp:revision>
  <dcterms:created xsi:type="dcterms:W3CDTF">2020-05-01T13:28:36Z</dcterms:created>
  <dcterms:modified xsi:type="dcterms:W3CDTF">2021-04-11T08:12:51Z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089F9910-8297-4DF4-836B-F21FA2422140</vt:lpwstr>
  </property>
  <property fmtid="{D5CDD505-2E9C-101B-9397-08002B2CF9AE}" pid="3" name="ArticulatePath">
    <vt:lpwstr>YGAM Year_7_Lesson_1_CJB01</vt:lpwstr>
  </property>
  <property fmtid="{D5CDD505-2E9C-101B-9397-08002B2CF9AE}" pid="4" name="ContentTypeId">
    <vt:lpwstr>0x01010077BA56A1B4C88240843CC58ED250C137</vt:lpwstr>
  </property>
</Properties>
</file>