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63" r:id="rId5"/>
    <p:sldId id="257" r:id="rId6"/>
    <p:sldId id="269" r:id="rId7"/>
    <p:sldId id="270" r:id="rId8"/>
    <p:sldId id="271" r:id="rId9"/>
    <p:sldId id="272" r:id="rId10"/>
    <p:sldId id="280" r:id="rId11"/>
    <p:sldId id="274" r:id="rId12"/>
    <p:sldId id="275" r:id="rId13"/>
    <p:sldId id="276" r:id="rId14"/>
    <p:sldId id="277" r:id="rId15"/>
    <p:sldId id="278" r:id="rId16"/>
    <p:sldId id="264" r:id="rId17"/>
    <p:sldId id="279"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collins Smith" initials="LSS" lastIdx="1" clrIdx="0">
    <p:extLst>
      <p:ext uri="{19B8F6BF-5375-455C-9EA6-DF929625EA0E}">
        <p15:presenceInfo xmlns:p15="http://schemas.microsoft.com/office/powerpoint/2012/main" userId="S::linda@ygam.org::d6fc3bab-6402-4aaa-81aa-1a76aba14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59956-89E1-4565-A6D0-174085ED9E44}" v="7" dt="2021-04-11T13:09:44.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5" d="100"/>
          <a:sy n="75" d="100"/>
        </p:scale>
        <p:origin x="62"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collins Smith" userId="d6fc3bab-6402-4aaa-81aa-1a76aba14fb4" providerId="ADAL" clId="{182B948E-7443-4A33-9C54-4160E7ABBEE0}"/>
    <pc:docChg chg="custSel addSld delSld modSld">
      <pc:chgData name="Linda Scollins Smith" userId="d6fc3bab-6402-4aaa-81aa-1a76aba14fb4" providerId="ADAL" clId="{182B948E-7443-4A33-9C54-4160E7ABBEE0}" dt="2020-06-18T14:42:08.714" v="237" actId="20577"/>
      <pc:docMkLst>
        <pc:docMk/>
      </pc:docMkLst>
      <pc:sldChg chg="delSp modSp mod">
        <pc:chgData name="Linda Scollins Smith" userId="d6fc3bab-6402-4aaa-81aa-1a76aba14fb4" providerId="ADAL" clId="{182B948E-7443-4A33-9C54-4160E7ABBEE0}" dt="2020-06-18T14:01:18.552" v="1" actId="14100"/>
        <pc:sldMkLst>
          <pc:docMk/>
          <pc:sldMk cId="901312042" sldId="257"/>
        </pc:sldMkLst>
        <pc:spChg chg="mod">
          <ac:chgData name="Linda Scollins Smith" userId="d6fc3bab-6402-4aaa-81aa-1a76aba14fb4" providerId="ADAL" clId="{182B948E-7443-4A33-9C54-4160E7ABBEE0}" dt="2020-06-18T14:01:18.552" v="1" actId="14100"/>
          <ac:spMkLst>
            <pc:docMk/>
            <pc:sldMk cId="901312042" sldId="257"/>
            <ac:spMk id="4" creationId="{35F6CE81-175E-4411-BEF5-88816EEA75DD}"/>
          </ac:spMkLst>
        </pc:spChg>
        <pc:picChg chg="del">
          <ac:chgData name="Linda Scollins Smith" userId="d6fc3bab-6402-4aaa-81aa-1a76aba14fb4" providerId="ADAL" clId="{182B948E-7443-4A33-9C54-4160E7ABBEE0}" dt="2020-06-18T14:01:05.785" v="0" actId="478"/>
          <ac:picMkLst>
            <pc:docMk/>
            <pc:sldMk cId="901312042" sldId="257"/>
            <ac:picMk id="6" creationId="{1F98C758-4736-4140-B25D-B9AB6F4035E4}"/>
          </ac:picMkLst>
        </pc:picChg>
      </pc:sldChg>
      <pc:sldChg chg="modSp mod">
        <pc:chgData name="Linda Scollins Smith" userId="d6fc3bab-6402-4aaa-81aa-1a76aba14fb4" providerId="ADAL" clId="{182B948E-7443-4A33-9C54-4160E7ABBEE0}" dt="2020-06-18T14:01:40.021" v="35" actId="20577"/>
        <pc:sldMkLst>
          <pc:docMk/>
          <pc:sldMk cId="4198642355" sldId="269"/>
        </pc:sldMkLst>
        <pc:spChg chg="mod">
          <ac:chgData name="Linda Scollins Smith" userId="d6fc3bab-6402-4aaa-81aa-1a76aba14fb4" providerId="ADAL" clId="{182B948E-7443-4A33-9C54-4160E7ABBEE0}" dt="2020-06-18T14:01:40.021" v="35" actId="20577"/>
          <ac:spMkLst>
            <pc:docMk/>
            <pc:sldMk cId="4198642355" sldId="269"/>
            <ac:spMk id="5" creationId="{14102432-1E0C-4587-9251-1BF2C7D4EE0A}"/>
          </ac:spMkLst>
        </pc:spChg>
      </pc:sldChg>
      <pc:sldChg chg="modSp mod">
        <pc:chgData name="Linda Scollins Smith" userId="d6fc3bab-6402-4aaa-81aa-1a76aba14fb4" providerId="ADAL" clId="{182B948E-7443-4A33-9C54-4160E7ABBEE0}" dt="2020-06-18T14:42:08.714" v="237" actId="20577"/>
        <pc:sldMkLst>
          <pc:docMk/>
          <pc:sldMk cId="1579147753" sldId="276"/>
        </pc:sldMkLst>
        <pc:spChg chg="mod">
          <ac:chgData name="Linda Scollins Smith" userId="d6fc3bab-6402-4aaa-81aa-1a76aba14fb4" providerId="ADAL" clId="{182B948E-7443-4A33-9C54-4160E7ABBEE0}" dt="2020-06-18T14:42:08.714" v="237" actId="20577"/>
          <ac:spMkLst>
            <pc:docMk/>
            <pc:sldMk cId="1579147753" sldId="276"/>
            <ac:spMk id="6" creationId="{12C7D641-36E4-416E-A55F-24F6FCF3A212}"/>
          </ac:spMkLst>
        </pc:spChg>
      </pc:sldChg>
      <pc:sldChg chg="addSp delSp modSp mod modAnim">
        <pc:chgData name="Linda Scollins Smith" userId="d6fc3bab-6402-4aaa-81aa-1a76aba14fb4" providerId="ADAL" clId="{182B948E-7443-4A33-9C54-4160E7ABBEE0}" dt="2020-06-18T14:31:21.091" v="217" actId="14100"/>
        <pc:sldMkLst>
          <pc:docMk/>
          <pc:sldMk cId="3154534818" sldId="277"/>
        </pc:sldMkLst>
        <pc:spChg chg="mod">
          <ac:chgData name="Linda Scollins Smith" userId="d6fc3bab-6402-4aaa-81aa-1a76aba14fb4" providerId="ADAL" clId="{182B948E-7443-4A33-9C54-4160E7ABBEE0}" dt="2020-06-18T14:19:19.846" v="76" actId="1076"/>
          <ac:spMkLst>
            <pc:docMk/>
            <pc:sldMk cId="3154534818" sldId="277"/>
            <ac:spMk id="11" creationId="{D2B532CF-35B9-43DC-AABF-9C0AF8526843}"/>
          </ac:spMkLst>
        </pc:spChg>
        <pc:spChg chg="add mod">
          <ac:chgData name="Linda Scollins Smith" userId="d6fc3bab-6402-4aaa-81aa-1a76aba14fb4" providerId="ADAL" clId="{182B948E-7443-4A33-9C54-4160E7ABBEE0}" dt="2020-06-18T14:30:11.335" v="215" actId="114"/>
          <ac:spMkLst>
            <pc:docMk/>
            <pc:sldMk cId="3154534818" sldId="277"/>
            <ac:spMk id="37" creationId="{AF67C80B-3F13-444B-82C6-893FF6180F6A}"/>
          </ac:spMkLst>
        </pc:spChg>
        <pc:picChg chg="del">
          <ac:chgData name="Linda Scollins Smith" userId="d6fc3bab-6402-4aaa-81aa-1a76aba14fb4" providerId="ADAL" clId="{182B948E-7443-4A33-9C54-4160E7ABBEE0}" dt="2020-06-18T14:16:31.488" v="39" actId="478"/>
          <ac:picMkLst>
            <pc:docMk/>
            <pc:sldMk cId="3154534818" sldId="277"/>
            <ac:picMk id="7" creationId="{3CCB1A65-1564-45B5-8528-656946B3D4A0}"/>
          </ac:picMkLst>
        </pc:picChg>
        <pc:picChg chg="del">
          <ac:chgData name="Linda Scollins Smith" userId="d6fc3bab-6402-4aaa-81aa-1a76aba14fb4" providerId="ADAL" clId="{182B948E-7443-4A33-9C54-4160E7ABBEE0}" dt="2020-06-18T14:16:33.784" v="41" actId="478"/>
          <ac:picMkLst>
            <pc:docMk/>
            <pc:sldMk cId="3154534818" sldId="277"/>
            <ac:picMk id="9" creationId="{784D1CBF-F06F-4F9C-870E-25F478824F09}"/>
          </ac:picMkLst>
        </pc:picChg>
        <pc:picChg chg="del">
          <ac:chgData name="Linda Scollins Smith" userId="d6fc3bab-6402-4aaa-81aa-1a76aba14fb4" providerId="ADAL" clId="{182B948E-7443-4A33-9C54-4160E7ABBEE0}" dt="2020-06-18T14:16:32.572" v="40" actId="478"/>
          <ac:picMkLst>
            <pc:docMk/>
            <pc:sldMk cId="3154534818" sldId="277"/>
            <ac:picMk id="12" creationId="{ADD79C99-7E8E-4F53-94AF-DAA8174139BF}"/>
          </ac:picMkLst>
        </pc:picChg>
        <pc:picChg chg="add mod">
          <ac:chgData name="Linda Scollins Smith" userId="d6fc3bab-6402-4aaa-81aa-1a76aba14fb4" providerId="ADAL" clId="{182B948E-7443-4A33-9C54-4160E7ABBEE0}" dt="2020-06-18T14:25:21.159" v="167" actId="1076"/>
          <ac:picMkLst>
            <pc:docMk/>
            <pc:sldMk cId="3154534818" sldId="277"/>
            <ac:picMk id="13" creationId="{98562B51-39F9-45BF-994D-77B5D8036665}"/>
          </ac:picMkLst>
        </pc:picChg>
        <pc:picChg chg="add mod">
          <ac:chgData name="Linda Scollins Smith" userId="d6fc3bab-6402-4aaa-81aa-1a76aba14fb4" providerId="ADAL" clId="{182B948E-7443-4A33-9C54-4160E7ABBEE0}" dt="2020-06-18T14:25:57.034" v="178" actId="1076"/>
          <ac:picMkLst>
            <pc:docMk/>
            <pc:sldMk cId="3154534818" sldId="277"/>
            <ac:picMk id="14" creationId="{EE630112-051F-4A2A-B0A2-C24DE9F4A8D5}"/>
          </ac:picMkLst>
        </pc:picChg>
        <pc:picChg chg="del">
          <ac:chgData name="Linda Scollins Smith" userId="d6fc3bab-6402-4aaa-81aa-1a76aba14fb4" providerId="ADAL" clId="{182B948E-7443-4A33-9C54-4160E7ABBEE0}" dt="2020-06-18T14:16:35.484" v="42" actId="478"/>
          <ac:picMkLst>
            <pc:docMk/>
            <pc:sldMk cId="3154534818" sldId="277"/>
            <ac:picMk id="15" creationId="{A4E53B9F-9E00-40E6-90D8-9CD6DDAFC032}"/>
          </ac:picMkLst>
        </pc:picChg>
        <pc:picChg chg="add mod">
          <ac:chgData name="Linda Scollins Smith" userId="d6fc3bab-6402-4aaa-81aa-1a76aba14fb4" providerId="ADAL" clId="{182B948E-7443-4A33-9C54-4160E7ABBEE0}" dt="2020-06-18T14:24:10.898" v="148" actId="1076"/>
          <ac:picMkLst>
            <pc:docMk/>
            <pc:sldMk cId="3154534818" sldId="277"/>
            <ac:picMk id="16" creationId="{500D1118-2E51-47F1-AEF1-DA16F445BA38}"/>
          </ac:picMkLst>
        </pc:picChg>
        <pc:picChg chg="del">
          <ac:chgData name="Linda Scollins Smith" userId="d6fc3bab-6402-4aaa-81aa-1a76aba14fb4" providerId="ADAL" clId="{182B948E-7443-4A33-9C54-4160E7ABBEE0}" dt="2020-06-18T14:16:30.426" v="38" actId="478"/>
          <ac:picMkLst>
            <pc:docMk/>
            <pc:sldMk cId="3154534818" sldId="277"/>
            <ac:picMk id="17" creationId="{87B3D210-5784-4ACA-8772-191F460FDE96}"/>
          </ac:picMkLst>
        </pc:picChg>
        <pc:picChg chg="add mod">
          <ac:chgData name="Linda Scollins Smith" userId="d6fc3bab-6402-4aaa-81aa-1a76aba14fb4" providerId="ADAL" clId="{182B948E-7443-4A33-9C54-4160E7ABBEE0}" dt="2020-06-18T14:25:39.079" v="173" actId="1076"/>
          <ac:picMkLst>
            <pc:docMk/>
            <pc:sldMk cId="3154534818" sldId="277"/>
            <ac:picMk id="18" creationId="{E45E7141-D330-40E3-88FE-02FDCA30C796}"/>
          </ac:picMkLst>
        </pc:picChg>
        <pc:picChg chg="add mod">
          <ac:chgData name="Linda Scollins Smith" userId="d6fc3bab-6402-4aaa-81aa-1a76aba14fb4" providerId="ADAL" clId="{182B948E-7443-4A33-9C54-4160E7ABBEE0}" dt="2020-06-18T14:23:37.117" v="139" actId="1076"/>
          <ac:picMkLst>
            <pc:docMk/>
            <pc:sldMk cId="3154534818" sldId="277"/>
            <ac:picMk id="19" creationId="{5F315EA6-BFC0-4A85-8168-B05C1938970E}"/>
          </ac:picMkLst>
        </pc:picChg>
        <pc:picChg chg="add mod">
          <ac:chgData name="Linda Scollins Smith" userId="d6fc3bab-6402-4aaa-81aa-1a76aba14fb4" providerId="ADAL" clId="{182B948E-7443-4A33-9C54-4160E7ABBEE0}" dt="2020-06-18T14:24:41.796" v="157" actId="14100"/>
          <ac:picMkLst>
            <pc:docMk/>
            <pc:sldMk cId="3154534818" sldId="277"/>
            <ac:picMk id="20" creationId="{B60BC51C-D450-4B60-9B20-8F48F49B5978}"/>
          </ac:picMkLst>
        </pc:picChg>
        <pc:picChg chg="add mod">
          <ac:chgData name="Linda Scollins Smith" userId="d6fc3bab-6402-4aaa-81aa-1a76aba14fb4" providerId="ADAL" clId="{182B948E-7443-4A33-9C54-4160E7ABBEE0}" dt="2020-06-18T14:24:50.603" v="159" actId="1076"/>
          <ac:picMkLst>
            <pc:docMk/>
            <pc:sldMk cId="3154534818" sldId="277"/>
            <ac:picMk id="21" creationId="{0DEBC7A3-3CEA-498F-A0F8-AAB2FACCCF25}"/>
          </ac:picMkLst>
        </pc:picChg>
        <pc:picChg chg="add mod">
          <ac:chgData name="Linda Scollins Smith" userId="d6fc3bab-6402-4aaa-81aa-1a76aba14fb4" providerId="ADAL" clId="{182B948E-7443-4A33-9C54-4160E7ABBEE0}" dt="2020-06-18T14:23:30.675" v="138" actId="1076"/>
          <ac:picMkLst>
            <pc:docMk/>
            <pc:sldMk cId="3154534818" sldId="277"/>
            <ac:picMk id="22" creationId="{EABB74F0-72C6-40F6-9F1A-EF3E4DF8FD55}"/>
          </ac:picMkLst>
        </pc:picChg>
        <pc:picChg chg="add mod">
          <ac:chgData name="Linda Scollins Smith" userId="d6fc3bab-6402-4aaa-81aa-1a76aba14fb4" providerId="ADAL" clId="{182B948E-7443-4A33-9C54-4160E7ABBEE0}" dt="2020-06-18T14:25:36.401" v="172" actId="1076"/>
          <ac:picMkLst>
            <pc:docMk/>
            <pc:sldMk cId="3154534818" sldId="277"/>
            <ac:picMk id="23" creationId="{6B4259C9-DA0A-41F2-A734-88B457E58EF9}"/>
          </ac:picMkLst>
        </pc:picChg>
        <pc:picChg chg="add mod">
          <ac:chgData name="Linda Scollins Smith" userId="d6fc3bab-6402-4aaa-81aa-1a76aba14fb4" providerId="ADAL" clId="{182B948E-7443-4A33-9C54-4160E7ABBEE0}" dt="2020-06-18T14:24:17.714" v="150" actId="1076"/>
          <ac:picMkLst>
            <pc:docMk/>
            <pc:sldMk cId="3154534818" sldId="277"/>
            <ac:picMk id="24" creationId="{E57883E3-02FB-46E3-8B47-83BB19F23540}"/>
          </ac:picMkLst>
        </pc:picChg>
        <pc:picChg chg="add mod">
          <ac:chgData name="Linda Scollins Smith" userId="d6fc3bab-6402-4aaa-81aa-1a76aba14fb4" providerId="ADAL" clId="{182B948E-7443-4A33-9C54-4160E7ABBEE0}" dt="2020-06-18T14:26:08.731" v="180" actId="1076"/>
          <ac:picMkLst>
            <pc:docMk/>
            <pc:sldMk cId="3154534818" sldId="277"/>
            <ac:picMk id="25" creationId="{B565D472-1827-4875-BC2B-C58A8E1CC6E1}"/>
          </ac:picMkLst>
        </pc:picChg>
        <pc:picChg chg="add mod">
          <ac:chgData name="Linda Scollins Smith" userId="d6fc3bab-6402-4aaa-81aa-1a76aba14fb4" providerId="ADAL" clId="{182B948E-7443-4A33-9C54-4160E7ABBEE0}" dt="2020-06-18T14:25:43.370" v="175" actId="1076"/>
          <ac:picMkLst>
            <pc:docMk/>
            <pc:sldMk cId="3154534818" sldId="277"/>
            <ac:picMk id="26" creationId="{18144470-40CB-42CD-A411-E65B5738D3E8}"/>
          </ac:picMkLst>
        </pc:picChg>
        <pc:picChg chg="add mod">
          <ac:chgData name="Linda Scollins Smith" userId="d6fc3bab-6402-4aaa-81aa-1a76aba14fb4" providerId="ADAL" clId="{182B948E-7443-4A33-9C54-4160E7ABBEE0}" dt="2020-06-18T14:25:01.182" v="162" actId="1076"/>
          <ac:picMkLst>
            <pc:docMk/>
            <pc:sldMk cId="3154534818" sldId="277"/>
            <ac:picMk id="27" creationId="{999EBAE7-1BF6-4F81-8D85-EE3345A848E8}"/>
          </ac:picMkLst>
        </pc:picChg>
        <pc:picChg chg="add mod">
          <ac:chgData name="Linda Scollins Smith" userId="d6fc3bab-6402-4aaa-81aa-1a76aba14fb4" providerId="ADAL" clId="{182B948E-7443-4A33-9C54-4160E7ABBEE0}" dt="2020-06-18T14:25:25.087" v="168" actId="1076"/>
          <ac:picMkLst>
            <pc:docMk/>
            <pc:sldMk cId="3154534818" sldId="277"/>
            <ac:picMk id="28" creationId="{14AE9F3E-CA2A-4EDD-8FF0-2F148E86BA13}"/>
          </ac:picMkLst>
        </pc:picChg>
        <pc:picChg chg="add mod">
          <ac:chgData name="Linda Scollins Smith" userId="d6fc3bab-6402-4aaa-81aa-1a76aba14fb4" providerId="ADAL" clId="{182B948E-7443-4A33-9C54-4160E7ABBEE0}" dt="2020-06-18T14:24:47.541" v="158" actId="1076"/>
          <ac:picMkLst>
            <pc:docMk/>
            <pc:sldMk cId="3154534818" sldId="277"/>
            <ac:picMk id="29" creationId="{7260E8D2-1283-4C73-B748-1D1A89AF7BB2}"/>
          </ac:picMkLst>
        </pc:picChg>
        <pc:picChg chg="add mod">
          <ac:chgData name="Linda Scollins Smith" userId="d6fc3bab-6402-4aaa-81aa-1a76aba14fb4" providerId="ADAL" clId="{182B948E-7443-4A33-9C54-4160E7ABBEE0}" dt="2020-06-18T14:21:27.804" v="114" actId="14100"/>
          <ac:picMkLst>
            <pc:docMk/>
            <pc:sldMk cId="3154534818" sldId="277"/>
            <ac:picMk id="30" creationId="{5AC59F1E-E00C-4470-84DD-EFBE62587021}"/>
          </ac:picMkLst>
        </pc:picChg>
        <pc:picChg chg="add mod">
          <ac:chgData name="Linda Scollins Smith" userId="d6fc3bab-6402-4aaa-81aa-1a76aba14fb4" providerId="ADAL" clId="{182B948E-7443-4A33-9C54-4160E7ABBEE0}" dt="2020-06-18T14:25:32.093" v="171" actId="1076"/>
          <ac:picMkLst>
            <pc:docMk/>
            <pc:sldMk cId="3154534818" sldId="277"/>
            <ac:picMk id="31" creationId="{88DCD1D4-A5AF-4D96-9A1C-7C1652C93C4A}"/>
          </ac:picMkLst>
        </pc:picChg>
        <pc:picChg chg="add mod">
          <ac:chgData name="Linda Scollins Smith" userId="d6fc3bab-6402-4aaa-81aa-1a76aba14fb4" providerId="ADAL" clId="{182B948E-7443-4A33-9C54-4160E7ABBEE0}" dt="2020-06-18T14:31:21.091" v="217" actId="14100"/>
          <ac:picMkLst>
            <pc:docMk/>
            <pc:sldMk cId="3154534818" sldId="277"/>
            <ac:picMk id="32" creationId="{5748E7C7-3D81-4EE2-BAEF-B392C2990B09}"/>
          </ac:picMkLst>
        </pc:picChg>
        <pc:picChg chg="add mod">
          <ac:chgData name="Linda Scollins Smith" userId="d6fc3bab-6402-4aaa-81aa-1a76aba14fb4" providerId="ADAL" clId="{182B948E-7443-4A33-9C54-4160E7ABBEE0}" dt="2020-06-18T14:25:40.715" v="174" actId="1076"/>
          <ac:picMkLst>
            <pc:docMk/>
            <pc:sldMk cId="3154534818" sldId="277"/>
            <ac:picMk id="33" creationId="{B8133519-F1F3-4507-86A5-4B4BE3B11C9D}"/>
          </ac:picMkLst>
        </pc:picChg>
        <pc:picChg chg="add mod">
          <ac:chgData name="Linda Scollins Smith" userId="d6fc3bab-6402-4aaa-81aa-1a76aba14fb4" providerId="ADAL" clId="{182B948E-7443-4A33-9C54-4160E7ABBEE0}" dt="2020-06-18T14:25:30.332" v="170" actId="1076"/>
          <ac:picMkLst>
            <pc:docMk/>
            <pc:sldMk cId="3154534818" sldId="277"/>
            <ac:picMk id="34" creationId="{45A4C2C1-0ABA-492F-A0E0-08434B513004}"/>
          </ac:picMkLst>
        </pc:picChg>
        <pc:picChg chg="add mod">
          <ac:chgData name="Linda Scollins Smith" userId="d6fc3bab-6402-4aaa-81aa-1a76aba14fb4" providerId="ADAL" clId="{182B948E-7443-4A33-9C54-4160E7ABBEE0}" dt="2020-06-18T14:24:39.191" v="156" actId="1076"/>
          <ac:picMkLst>
            <pc:docMk/>
            <pc:sldMk cId="3154534818" sldId="277"/>
            <ac:picMk id="35" creationId="{0285CF46-EF79-4BAA-9776-2AC872BF1A0D}"/>
          </ac:picMkLst>
        </pc:picChg>
        <pc:picChg chg="add mod">
          <ac:chgData name="Linda Scollins Smith" userId="d6fc3bab-6402-4aaa-81aa-1a76aba14fb4" providerId="ADAL" clId="{182B948E-7443-4A33-9C54-4160E7ABBEE0}" dt="2020-06-18T14:24:24.165" v="152" actId="14100"/>
          <ac:picMkLst>
            <pc:docMk/>
            <pc:sldMk cId="3154534818" sldId="277"/>
            <ac:picMk id="36" creationId="{B19F79D1-4601-423C-8C80-D64A86469DDF}"/>
          </ac:picMkLst>
        </pc:picChg>
      </pc:sldChg>
      <pc:sldChg chg="delSp add del mod delAnim">
        <pc:chgData name="Linda Scollins Smith" userId="d6fc3bab-6402-4aaa-81aa-1a76aba14fb4" providerId="ADAL" clId="{182B948E-7443-4A33-9C54-4160E7ABBEE0}" dt="2020-06-18T14:30:20.817" v="216" actId="47"/>
        <pc:sldMkLst>
          <pc:docMk/>
          <pc:sldMk cId="4172405471" sldId="389"/>
        </pc:sldMkLst>
        <pc:picChg chg="del">
          <ac:chgData name="Linda Scollins Smith" userId="d6fc3bab-6402-4aaa-81aa-1a76aba14fb4" providerId="ADAL" clId="{182B948E-7443-4A33-9C54-4160E7ABBEE0}" dt="2020-06-18T14:16:20.527" v="37" actId="478"/>
          <ac:picMkLst>
            <pc:docMk/>
            <pc:sldMk cId="4172405471" sldId="389"/>
            <ac:picMk id="45" creationId="{37CB8F66-F68F-477C-B477-B569F0362CEE}"/>
          </ac:picMkLst>
        </pc:picChg>
      </pc:sldChg>
    </pc:docChg>
  </pc:docChgLst>
  <pc:docChgLst>
    <pc:chgData name="Claire Patel" userId="0b94f1bf-e38b-4ca9-aae9-9cce60fe2f15" providerId="ADAL" clId="{223F982E-43A7-4061-9623-5591ED7A210A}"/>
    <pc:docChg chg="modSld">
      <pc:chgData name="Claire Patel" userId="0b94f1bf-e38b-4ca9-aae9-9cce60fe2f15" providerId="ADAL" clId="{223F982E-43A7-4061-9623-5591ED7A210A}" dt="2020-12-10T13:48:40.793" v="19" actId="1076"/>
      <pc:docMkLst>
        <pc:docMk/>
      </pc:docMkLst>
      <pc:sldChg chg="addSp modSp mod">
        <pc:chgData name="Claire Patel" userId="0b94f1bf-e38b-4ca9-aae9-9cce60fe2f15" providerId="ADAL" clId="{223F982E-43A7-4061-9623-5591ED7A210A}" dt="2020-12-10T13:48:40.793" v="19" actId="1076"/>
        <pc:sldMkLst>
          <pc:docMk/>
          <pc:sldMk cId="1226158546" sldId="263"/>
        </pc:sldMkLst>
        <pc:spChg chg="add mod">
          <ac:chgData name="Claire Patel" userId="0b94f1bf-e38b-4ca9-aae9-9cce60fe2f15" providerId="ADAL" clId="{223F982E-43A7-4061-9623-5591ED7A210A}" dt="2020-12-10T13:48:40.793" v="19" actId="1076"/>
          <ac:spMkLst>
            <pc:docMk/>
            <pc:sldMk cId="1226158546" sldId="263"/>
            <ac:spMk id="9" creationId="{952EC1EF-24AC-4019-9EC2-D314DBE43B3C}"/>
          </ac:spMkLst>
        </pc:spChg>
      </pc:sldChg>
    </pc:docChg>
  </pc:docChgLst>
  <pc:docChgLst>
    <pc:chgData name="Linda Scollins Smith" userId="d6fc3bab-6402-4aaa-81aa-1a76aba14fb4" providerId="ADAL" clId="{E65D5BB6-8B11-4DA3-8380-6ADAAF42A210}"/>
    <pc:docChg chg="modSld">
      <pc:chgData name="Linda Scollins Smith" userId="d6fc3bab-6402-4aaa-81aa-1a76aba14fb4" providerId="ADAL" clId="{E65D5BB6-8B11-4DA3-8380-6ADAAF42A210}" dt="2021-03-19T09:33:55.124" v="0" actId="1076"/>
      <pc:docMkLst>
        <pc:docMk/>
      </pc:docMkLst>
      <pc:sldChg chg="modSp mod">
        <pc:chgData name="Linda Scollins Smith" userId="d6fc3bab-6402-4aaa-81aa-1a76aba14fb4" providerId="ADAL" clId="{E65D5BB6-8B11-4DA3-8380-6ADAAF42A210}" dt="2021-03-19T09:33:55.124" v="0" actId="1076"/>
        <pc:sldMkLst>
          <pc:docMk/>
          <pc:sldMk cId="520964276" sldId="313"/>
        </pc:sldMkLst>
        <pc:picChg chg="mod">
          <ac:chgData name="Linda Scollins Smith" userId="d6fc3bab-6402-4aaa-81aa-1a76aba14fb4" providerId="ADAL" clId="{E65D5BB6-8B11-4DA3-8380-6ADAAF42A210}" dt="2021-03-19T09:33:55.124" v="0" actId="1076"/>
          <ac:picMkLst>
            <pc:docMk/>
            <pc:sldMk cId="520964276" sldId="313"/>
            <ac:picMk id="9" creationId="{D9A78D78-0153-4991-8AF7-5BFCC48D48BB}"/>
          </ac:picMkLst>
        </pc:picChg>
      </pc:sldChg>
    </pc:docChg>
  </pc:docChgLst>
  <pc:docChgLst>
    <pc:chgData name="Linda Scollins Smith" userId="d6fc3bab-6402-4aaa-81aa-1a76aba14fb4" providerId="ADAL" clId="{08CD0798-A444-49C3-A2B3-359E905E8213}"/>
    <pc:docChg chg="undo custSel addSld delSld modSld">
      <pc:chgData name="Linda Scollins Smith" userId="d6fc3bab-6402-4aaa-81aa-1a76aba14fb4" providerId="ADAL" clId="{08CD0798-A444-49C3-A2B3-359E905E8213}" dt="2020-06-27T08:33:36.738" v="912" actId="14100"/>
      <pc:docMkLst>
        <pc:docMk/>
      </pc:docMkLst>
      <pc:sldChg chg="addSp modSp mod">
        <pc:chgData name="Linda Scollins Smith" userId="d6fc3bab-6402-4aaa-81aa-1a76aba14fb4" providerId="ADAL" clId="{08CD0798-A444-49C3-A2B3-359E905E8213}" dt="2020-06-27T08:26:31.647" v="189" actId="255"/>
        <pc:sldMkLst>
          <pc:docMk/>
          <pc:sldMk cId="901312042" sldId="257"/>
        </pc:sldMkLst>
        <pc:spChg chg="add mod">
          <ac:chgData name="Linda Scollins Smith" userId="d6fc3bab-6402-4aaa-81aa-1a76aba14fb4" providerId="ADAL" clId="{08CD0798-A444-49C3-A2B3-359E905E8213}" dt="2020-06-27T08:26:31.647" v="189" actId="255"/>
          <ac:spMkLst>
            <pc:docMk/>
            <pc:sldMk cId="901312042" sldId="257"/>
            <ac:spMk id="6" creationId="{218138CF-F9C3-4059-B74E-B042387B183D}"/>
          </ac:spMkLst>
        </pc:spChg>
      </pc:sldChg>
      <pc:sldChg chg="addSp modSp add mod">
        <pc:chgData name="Linda Scollins Smith" userId="d6fc3bab-6402-4aaa-81aa-1a76aba14fb4" providerId="ADAL" clId="{08CD0798-A444-49C3-A2B3-359E905E8213}" dt="2020-06-27T08:33:36.738" v="912" actId="14100"/>
        <pc:sldMkLst>
          <pc:docMk/>
          <pc:sldMk cId="1226158546" sldId="263"/>
        </pc:sldMkLst>
        <pc:spChg chg="mod">
          <ac:chgData name="Linda Scollins Smith" userId="d6fc3bab-6402-4aaa-81aa-1a76aba14fb4" providerId="ADAL" clId="{08CD0798-A444-49C3-A2B3-359E905E8213}" dt="2020-06-27T08:28:02.543" v="201" actId="5793"/>
          <ac:spMkLst>
            <pc:docMk/>
            <pc:sldMk cId="1226158546" sldId="263"/>
            <ac:spMk id="2" creationId="{1318A4BB-9FC5-4A2C-B1C9-4595C2628904}"/>
          </ac:spMkLst>
        </pc:spChg>
        <pc:spChg chg="mod">
          <ac:chgData name="Linda Scollins Smith" userId="d6fc3bab-6402-4aaa-81aa-1a76aba14fb4" providerId="ADAL" clId="{08CD0798-A444-49C3-A2B3-359E905E8213}" dt="2020-06-27T08:32:38.824" v="907" actId="20577"/>
          <ac:spMkLst>
            <pc:docMk/>
            <pc:sldMk cId="1226158546" sldId="263"/>
            <ac:spMk id="3" creationId="{03763A96-042A-485A-986C-2FCB0C6A2AFF}"/>
          </ac:spMkLst>
        </pc:spChg>
        <pc:spChg chg="add mod">
          <ac:chgData name="Linda Scollins Smith" userId="d6fc3bab-6402-4aaa-81aa-1a76aba14fb4" providerId="ADAL" clId="{08CD0798-A444-49C3-A2B3-359E905E8213}" dt="2020-06-27T08:28:28.988" v="234" actId="20577"/>
          <ac:spMkLst>
            <pc:docMk/>
            <pc:sldMk cId="1226158546" sldId="263"/>
            <ac:spMk id="7" creationId="{BEA11700-5073-4F4B-967E-98CA652FE644}"/>
          </ac:spMkLst>
        </pc:spChg>
        <pc:picChg chg="add mod">
          <ac:chgData name="Linda Scollins Smith" userId="d6fc3bab-6402-4aaa-81aa-1a76aba14fb4" providerId="ADAL" clId="{08CD0798-A444-49C3-A2B3-359E905E8213}" dt="2020-06-27T08:33:36.738" v="912" actId="14100"/>
          <ac:picMkLst>
            <pc:docMk/>
            <pc:sldMk cId="1226158546" sldId="263"/>
            <ac:picMk id="8" creationId="{234FFAEA-929B-4FF3-B7F4-138BFC1E7B93}"/>
          </ac:picMkLst>
        </pc:picChg>
      </pc:sldChg>
      <pc:sldChg chg="modSp mod">
        <pc:chgData name="Linda Scollins Smith" userId="d6fc3bab-6402-4aaa-81aa-1a76aba14fb4" providerId="ADAL" clId="{08CD0798-A444-49C3-A2B3-359E905E8213}" dt="2020-06-27T07:52:18.366" v="139" actId="20577"/>
        <pc:sldMkLst>
          <pc:docMk/>
          <pc:sldMk cId="3899661479" sldId="264"/>
        </pc:sldMkLst>
        <pc:spChg chg="mod">
          <ac:chgData name="Linda Scollins Smith" userId="d6fc3bab-6402-4aaa-81aa-1a76aba14fb4" providerId="ADAL" clId="{08CD0798-A444-49C3-A2B3-359E905E8213}" dt="2020-06-27T07:52:18.366" v="139" actId="20577"/>
          <ac:spMkLst>
            <pc:docMk/>
            <pc:sldMk cId="3899661479" sldId="264"/>
            <ac:spMk id="5" creationId="{BAA43F61-0357-4AC2-A318-C9C016272F2C}"/>
          </ac:spMkLst>
        </pc:spChg>
      </pc:sldChg>
      <pc:sldChg chg="addSp modSp mod">
        <pc:chgData name="Linda Scollins Smith" userId="d6fc3bab-6402-4aaa-81aa-1a76aba14fb4" providerId="ADAL" clId="{08CD0798-A444-49C3-A2B3-359E905E8213}" dt="2020-06-27T08:26:47.407" v="190" actId="255"/>
        <pc:sldMkLst>
          <pc:docMk/>
          <pc:sldMk cId="4198642355" sldId="269"/>
        </pc:sldMkLst>
        <pc:spChg chg="mod">
          <ac:chgData name="Linda Scollins Smith" userId="d6fc3bab-6402-4aaa-81aa-1a76aba14fb4" providerId="ADAL" clId="{08CD0798-A444-49C3-A2B3-359E905E8213}" dt="2020-06-27T07:23:16.955" v="10" actId="20577"/>
          <ac:spMkLst>
            <pc:docMk/>
            <pc:sldMk cId="4198642355" sldId="269"/>
            <ac:spMk id="4" creationId="{35F6CE81-175E-4411-BEF5-88816EEA75DD}"/>
          </ac:spMkLst>
        </pc:spChg>
        <pc:spChg chg="add mod">
          <ac:chgData name="Linda Scollins Smith" userId="d6fc3bab-6402-4aaa-81aa-1a76aba14fb4" providerId="ADAL" clId="{08CD0798-A444-49C3-A2B3-359E905E8213}" dt="2020-06-27T08:26:47.407" v="190" actId="255"/>
          <ac:spMkLst>
            <pc:docMk/>
            <pc:sldMk cId="4198642355" sldId="269"/>
            <ac:spMk id="7" creationId="{72825E7F-ED7E-4B5C-9F34-D7081398BFC6}"/>
          </ac:spMkLst>
        </pc:spChg>
      </pc:sldChg>
      <pc:sldChg chg="modSp mod">
        <pc:chgData name="Linda Scollins Smith" userId="d6fc3bab-6402-4aaa-81aa-1a76aba14fb4" providerId="ADAL" clId="{08CD0798-A444-49C3-A2B3-359E905E8213}" dt="2020-06-27T07:24:04.147" v="54" actId="20577"/>
        <pc:sldMkLst>
          <pc:docMk/>
          <pc:sldMk cId="3062166714" sldId="271"/>
        </pc:sldMkLst>
        <pc:spChg chg="mod">
          <ac:chgData name="Linda Scollins Smith" userId="d6fc3bab-6402-4aaa-81aa-1a76aba14fb4" providerId="ADAL" clId="{08CD0798-A444-49C3-A2B3-359E905E8213}" dt="2020-06-27T07:24:04.147" v="54" actId="20577"/>
          <ac:spMkLst>
            <pc:docMk/>
            <pc:sldMk cId="3062166714" sldId="271"/>
            <ac:spMk id="6" creationId="{12C7D641-36E4-416E-A55F-24F6FCF3A212}"/>
          </ac:spMkLst>
        </pc:spChg>
      </pc:sldChg>
      <pc:sldChg chg="addSp delSp modSp del mod">
        <pc:chgData name="Linda Scollins Smith" userId="d6fc3bab-6402-4aaa-81aa-1a76aba14fb4" providerId="ADAL" clId="{08CD0798-A444-49C3-A2B3-359E905E8213}" dt="2020-06-27T07:34:55.746" v="83" actId="47"/>
        <pc:sldMkLst>
          <pc:docMk/>
          <pc:sldMk cId="1637625372" sldId="273"/>
        </pc:sldMkLst>
        <pc:picChg chg="add del">
          <ac:chgData name="Linda Scollins Smith" userId="d6fc3bab-6402-4aaa-81aa-1a76aba14fb4" providerId="ADAL" clId="{08CD0798-A444-49C3-A2B3-359E905E8213}" dt="2020-06-27T07:28:17.125" v="77" actId="478"/>
          <ac:picMkLst>
            <pc:docMk/>
            <pc:sldMk cId="1637625372" sldId="273"/>
            <ac:picMk id="3" creationId="{5BFAA138-5010-4374-908C-BBEF1AE7C0DA}"/>
          </ac:picMkLst>
        </pc:picChg>
        <pc:picChg chg="add del">
          <ac:chgData name="Linda Scollins Smith" userId="d6fc3bab-6402-4aaa-81aa-1a76aba14fb4" providerId="ADAL" clId="{08CD0798-A444-49C3-A2B3-359E905E8213}" dt="2020-06-27T07:27:12.985" v="74" actId="478"/>
          <ac:picMkLst>
            <pc:docMk/>
            <pc:sldMk cId="1637625372" sldId="273"/>
            <ac:picMk id="13" creationId="{3DA69C0F-0D53-483D-85D2-E3AF859AD3D6}"/>
          </ac:picMkLst>
        </pc:picChg>
        <pc:picChg chg="del">
          <ac:chgData name="Linda Scollins Smith" userId="d6fc3bab-6402-4aaa-81aa-1a76aba14fb4" providerId="ADAL" clId="{08CD0798-A444-49C3-A2B3-359E905E8213}" dt="2020-06-27T07:24:50.836" v="57" actId="478"/>
          <ac:picMkLst>
            <pc:docMk/>
            <pc:sldMk cId="1637625372" sldId="273"/>
            <ac:picMk id="16" creationId="{90209F6C-5603-46EC-B9B6-DA5E82F4B74F}"/>
          </ac:picMkLst>
        </pc:picChg>
        <pc:picChg chg="add del mod">
          <ac:chgData name="Linda Scollins Smith" userId="d6fc3bab-6402-4aaa-81aa-1a76aba14fb4" providerId="ADAL" clId="{08CD0798-A444-49C3-A2B3-359E905E8213}" dt="2020-06-27T07:25:58.591" v="68" actId="14100"/>
          <ac:picMkLst>
            <pc:docMk/>
            <pc:sldMk cId="1637625372" sldId="273"/>
            <ac:picMk id="18" creationId="{6EDC993E-7514-4E59-9505-1F5ED4185122}"/>
          </ac:picMkLst>
        </pc:picChg>
        <pc:picChg chg="mod">
          <ac:chgData name="Linda Scollins Smith" userId="d6fc3bab-6402-4aaa-81aa-1a76aba14fb4" providerId="ADAL" clId="{08CD0798-A444-49C3-A2B3-359E905E8213}" dt="2020-06-27T07:24:42.630" v="56" actId="1076"/>
          <ac:picMkLst>
            <pc:docMk/>
            <pc:sldMk cId="1637625372" sldId="273"/>
            <ac:picMk id="25" creationId="{FAA8C4DA-C8CB-4CB4-A151-4A30429DDEC1}"/>
          </ac:picMkLst>
        </pc:picChg>
        <pc:picChg chg="add del mod">
          <ac:chgData name="Linda Scollins Smith" userId="d6fc3bab-6402-4aaa-81aa-1a76aba14fb4" providerId="ADAL" clId="{08CD0798-A444-49C3-A2B3-359E905E8213}" dt="2020-06-27T07:25:59.193" v="69"/>
          <ac:picMkLst>
            <pc:docMk/>
            <pc:sldMk cId="1637625372" sldId="273"/>
            <ac:picMk id="1026" creationId="{2716400E-BFE2-4B4A-9B66-F67BA2C99C76}"/>
          </ac:picMkLst>
        </pc:picChg>
        <pc:picChg chg="add del">
          <ac:chgData name="Linda Scollins Smith" userId="d6fc3bab-6402-4aaa-81aa-1a76aba14fb4" providerId="ADAL" clId="{08CD0798-A444-49C3-A2B3-359E905E8213}" dt="2020-06-27T07:27:15.827" v="75" actId="478"/>
          <ac:picMkLst>
            <pc:docMk/>
            <pc:sldMk cId="1637625372" sldId="273"/>
            <ac:picMk id="1028" creationId="{0572768F-C86A-4D29-80F8-1BBFCFDBC332}"/>
          </ac:picMkLst>
        </pc:picChg>
      </pc:sldChg>
      <pc:sldChg chg="modSp mod">
        <pc:chgData name="Linda Scollins Smith" userId="d6fc3bab-6402-4aaa-81aa-1a76aba14fb4" providerId="ADAL" clId="{08CD0798-A444-49C3-A2B3-359E905E8213}" dt="2020-06-27T07:35:30.375" v="84" actId="14100"/>
        <pc:sldMkLst>
          <pc:docMk/>
          <pc:sldMk cId="3154534818" sldId="277"/>
        </pc:sldMkLst>
        <pc:spChg chg="mod">
          <ac:chgData name="Linda Scollins Smith" userId="d6fc3bab-6402-4aaa-81aa-1a76aba14fb4" providerId="ADAL" clId="{08CD0798-A444-49C3-A2B3-359E905E8213}" dt="2020-06-27T07:35:30.375" v="84" actId="14100"/>
          <ac:spMkLst>
            <pc:docMk/>
            <pc:sldMk cId="3154534818" sldId="277"/>
            <ac:spMk id="6" creationId="{12C7D641-36E4-416E-A55F-24F6FCF3A212}"/>
          </ac:spMkLst>
        </pc:spChg>
      </pc:sldChg>
      <pc:sldChg chg="addSp modSp mod">
        <pc:chgData name="Linda Scollins Smith" userId="d6fc3bab-6402-4aaa-81aa-1a76aba14fb4" providerId="ADAL" clId="{08CD0798-A444-49C3-A2B3-359E905E8213}" dt="2020-06-27T08:17:53.252" v="187" actId="1076"/>
        <pc:sldMkLst>
          <pc:docMk/>
          <pc:sldMk cId="102790204" sldId="279"/>
        </pc:sldMkLst>
        <pc:spChg chg="mod">
          <ac:chgData name="Linda Scollins Smith" userId="d6fc3bab-6402-4aaa-81aa-1a76aba14fb4" providerId="ADAL" clId="{08CD0798-A444-49C3-A2B3-359E905E8213}" dt="2020-06-27T08:17:53.252" v="187" actId="1076"/>
          <ac:spMkLst>
            <pc:docMk/>
            <pc:sldMk cId="102790204" sldId="279"/>
            <ac:spMk id="2" creationId="{10AEB041-0A87-4F8B-AFC1-CEF159079960}"/>
          </ac:spMkLst>
        </pc:spChg>
        <pc:spChg chg="mod">
          <ac:chgData name="Linda Scollins Smith" userId="d6fc3bab-6402-4aaa-81aa-1a76aba14fb4" providerId="ADAL" clId="{08CD0798-A444-49C3-A2B3-359E905E8213}" dt="2020-06-27T07:52:29.442" v="159" actId="20577"/>
          <ac:spMkLst>
            <pc:docMk/>
            <pc:sldMk cId="102790204" sldId="279"/>
            <ac:spMk id="5" creationId="{BAA43F61-0357-4AC2-A318-C9C016272F2C}"/>
          </ac:spMkLst>
        </pc:spChg>
        <pc:spChg chg="mod">
          <ac:chgData name="Linda Scollins Smith" userId="d6fc3bab-6402-4aaa-81aa-1a76aba14fb4" providerId="ADAL" clId="{08CD0798-A444-49C3-A2B3-359E905E8213}" dt="2020-06-27T08:17:36.474" v="184" actId="14100"/>
          <ac:spMkLst>
            <pc:docMk/>
            <pc:sldMk cId="102790204" sldId="279"/>
            <ac:spMk id="8" creationId="{D053A49E-1A42-47AF-88CA-C590F825AAFD}"/>
          </ac:spMkLst>
        </pc:spChg>
        <pc:picChg chg="add mod">
          <ac:chgData name="Linda Scollins Smith" userId="d6fc3bab-6402-4aaa-81aa-1a76aba14fb4" providerId="ADAL" clId="{08CD0798-A444-49C3-A2B3-359E905E8213}" dt="2020-06-27T08:17:22.748" v="181" actId="1076"/>
          <ac:picMkLst>
            <pc:docMk/>
            <pc:sldMk cId="102790204" sldId="279"/>
            <ac:picMk id="2050" creationId="{137ACFAC-9703-42BF-8D70-E515CD68D756}"/>
          </ac:picMkLst>
        </pc:picChg>
      </pc:sldChg>
      <pc:sldChg chg="addSp modSp add mod">
        <pc:chgData name="Linda Scollins Smith" userId="d6fc3bab-6402-4aaa-81aa-1a76aba14fb4" providerId="ADAL" clId="{08CD0798-A444-49C3-A2B3-359E905E8213}" dt="2020-06-27T07:34:47.925" v="82" actId="207"/>
        <pc:sldMkLst>
          <pc:docMk/>
          <pc:sldMk cId="3964321811" sldId="280"/>
        </pc:sldMkLst>
        <pc:picChg chg="add mod">
          <ac:chgData name="Linda Scollins Smith" userId="d6fc3bab-6402-4aaa-81aa-1a76aba14fb4" providerId="ADAL" clId="{08CD0798-A444-49C3-A2B3-359E905E8213}" dt="2020-06-27T07:34:47.925" v="82" actId="207"/>
          <ac:picMkLst>
            <pc:docMk/>
            <pc:sldMk cId="3964321811" sldId="280"/>
            <ac:picMk id="6" creationId="{98F55353-E369-4775-81C7-E7F13229F065}"/>
          </ac:picMkLst>
        </pc:picChg>
      </pc:sldChg>
      <pc:sldChg chg="addSp modSp add mod">
        <pc:chgData name="Linda Scollins Smith" userId="d6fc3bab-6402-4aaa-81aa-1a76aba14fb4" providerId="ADAL" clId="{08CD0798-A444-49C3-A2B3-359E905E8213}" dt="2020-06-27T07:52:56.018" v="162" actId="1076"/>
        <pc:sldMkLst>
          <pc:docMk/>
          <pc:sldMk cId="840067193" sldId="281"/>
        </pc:sldMkLst>
        <pc:spChg chg="add mod">
          <ac:chgData name="Linda Scollins Smith" userId="d6fc3bab-6402-4aaa-81aa-1a76aba14fb4" providerId="ADAL" clId="{08CD0798-A444-49C3-A2B3-359E905E8213}" dt="2020-06-27T07:52:56.018" v="162" actId="1076"/>
          <ac:spMkLst>
            <pc:docMk/>
            <pc:sldMk cId="840067193" sldId="281"/>
            <ac:spMk id="6" creationId="{AB39F428-E8EC-4417-A0E2-2CC0787451F9}"/>
          </ac:spMkLst>
        </pc:spChg>
      </pc:sldChg>
      <pc:sldChg chg="addSp modSp add mod">
        <pc:chgData name="Linda Scollins Smith" userId="d6fc3bab-6402-4aaa-81aa-1a76aba14fb4" providerId="ADAL" clId="{08CD0798-A444-49C3-A2B3-359E905E8213}" dt="2020-06-27T07:53:11.723" v="163" actId="1076"/>
        <pc:sldMkLst>
          <pc:docMk/>
          <pc:sldMk cId="63607695" sldId="282"/>
        </pc:sldMkLst>
        <pc:spChg chg="add mod">
          <ac:chgData name="Linda Scollins Smith" userId="d6fc3bab-6402-4aaa-81aa-1a76aba14fb4" providerId="ADAL" clId="{08CD0798-A444-49C3-A2B3-359E905E8213}" dt="2020-06-27T07:53:11.723" v="163" actId="1076"/>
          <ac:spMkLst>
            <pc:docMk/>
            <pc:sldMk cId="63607695" sldId="282"/>
            <ac:spMk id="6" creationId="{B3CFAF30-7706-4BF9-A839-E10027E15AE8}"/>
          </ac:spMkLst>
        </pc:spChg>
      </pc:sldChg>
      <pc:sldChg chg="add">
        <pc:chgData name="Linda Scollins Smith" userId="d6fc3bab-6402-4aaa-81aa-1a76aba14fb4" providerId="ADAL" clId="{08CD0798-A444-49C3-A2B3-359E905E8213}" dt="2020-06-27T07:44:03.437" v="85"/>
        <pc:sldMkLst>
          <pc:docMk/>
          <pc:sldMk cId="2035312479" sldId="283"/>
        </pc:sldMkLst>
      </pc:sldChg>
      <pc:sldChg chg="add">
        <pc:chgData name="Linda Scollins Smith" userId="d6fc3bab-6402-4aaa-81aa-1a76aba14fb4" providerId="ADAL" clId="{08CD0798-A444-49C3-A2B3-359E905E8213}" dt="2020-06-27T07:44:03.437" v="85"/>
        <pc:sldMkLst>
          <pc:docMk/>
          <pc:sldMk cId="1722839426" sldId="284"/>
        </pc:sldMkLst>
      </pc:sldChg>
      <pc:sldChg chg="add">
        <pc:chgData name="Linda Scollins Smith" userId="d6fc3bab-6402-4aaa-81aa-1a76aba14fb4" providerId="ADAL" clId="{08CD0798-A444-49C3-A2B3-359E905E8213}" dt="2020-06-27T07:44:03.437" v="85"/>
        <pc:sldMkLst>
          <pc:docMk/>
          <pc:sldMk cId="3269756873" sldId="285"/>
        </pc:sldMkLst>
      </pc:sldChg>
      <pc:sldChg chg="add">
        <pc:chgData name="Linda Scollins Smith" userId="d6fc3bab-6402-4aaa-81aa-1a76aba14fb4" providerId="ADAL" clId="{08CD0798-A444-49C3-A2B3-359E905E8213}" dt="2020-06-27T07:44:03.437" v="85"/>
        <pc:sldMkLst>
          <pc:docMk/>
          <pc:sldMk cId="4095663965" sldId="286"/>
        </pc:sldMkLst>
      </pc:sldChg>
      <pc:sldChg chg="add">
        <pc:chgData name="Linda Scollins Smith" userId="d6fc3bab-6402-4aaa-81aa-1a76aba14fb4" providerId="ADAL" clId="{08CD0798-A444-49C3-A2B3-359E905E8213}" dt="2020-06-27T07:44:03.437" v="85"/>
        <pc:sldMkLst>
          <pc:docMk/>
          <pc:sldMk cId="788722184" sldId="287"/>
        </pc:sldMkLst>
      </pc:sldChg>
      <pc:sldChg chg="add">
        <pc:chgData name="Linda Scollins Smith" userId="d6fc3bab-6402-4aaa-81aa-1a76aba14fb4" providerId="ADAL" clId="{08CD0798-A444-49C3-A2B3-359E905E8213}" dt="2020-06-27T07:44:03.437" v="85"/>
        <pc:sldMkLst>
          <pc:docMk/>
          <pc:sldMk cId="812541437" sldId="288"/>
        </pc:sldMkLst>
      </pc:sldChg>
      <pc:sldChg chg="add">
        <pc:chgData name="Linda Scollins Smith" userId="d6fc3bab-6402-4aaa-81aa-1a76aba14fb4" providerId="ADAL" clId="{08CD0798-A444-49C3-A2B3-359E905E8213}" dt="2020-06-27T07:44:03.437" v="85"/>
        <pc:sldMkLst>
          <pc:docMk/>
          <pc:sldMk cId="475943694" sldId="289"/>
        </pc:sldMkLst>
      </pc:sldChg>
      <pc:sldChg chg="modSp add mod">
        <pc:chgData name="Linda Scollins Smith" userId="d6fc3bab-6402-4aaa-81aa-1a76aba14fb4" providerId="ADAL" clId="{08CD0798-A444-49C3-A2B3-359E905E8213}" dt="2020-06-27T07:51:35.826" v="115" actId="20577"/>
        <pc:sldMkLst>
          <pc:docMk/>
          <pc:sldMk cId="2421763076" sldId="290"/>
        </pc:sldMkLst>
        <pc:spChg chg="mod">
          <ac:chgData name="Linda Scollins Smith" userId="d6fc3bab-6402-4aaa-81aa-1a76aba14fb4" providerId="ADAL" clId="{08CD0798-A444-49C3-A2B3-359E905E8213}" dt="2020-06-27T07:51:35.826" v="115" actId="20577"/>
          <ac:spMkLst>
            <pc:docMk/>
            <pc:sldMk cId="2421763076" sldId="290"/>
            <ac:spMk id="5" creationId="{BAA43F61-0357-4AC2-A318-C9C016272F2C}"/>
          </ac:spMkLst>
        </pc:spChg>
      </pc:sldChg>
      <pc:sldChg chg="modSp add mod">
        <pc:chgData name="Linda Scollins Smith" userId="d6fc3bab-6402-4aaa-81aa-1a76aba14fb4" providerId="ADAL" clId="{08CD0798-A444-49C3-A2B3-359E905E8213}" dt="2020-06-27T07:51:46.805" v="135" actId="20577"/>
        <pc:sldMkLst>
          <pc:docMk/>
          <pc:sldMk cId="3309855609" sldId="291"/>
        </pc:sldMkLst>
        <pc:spChg chg="mod">
          <ac:chgData name="Linda Scollins Smith" userId="d6fc3bab-6402-4aaa-81aa-1a76aba14fb4" providerId="ADAL" clId="{08CD0798-A444-49C3-A2B3-359E905E8213}" dt="2020-06-27T07:51:46.805" v="135" actId="20577"/>
          <ac:spMkLst>
            <pc:docMk/>
            <pc:sldMk cId="3309855609" sldId="291"/>
            <ac:spMk id="5" creationId="{BAA43F61-0357-4AC2-A318-C9C016272F2C}"/>
          </ac:spMkLst>
        </pc:spChg>
      </pc:sldChg>
      <pc:sldChg chg="add">
        <pc:chgData name="Linda Scollins Smith" userId="d6fc3bab-6402-4aaa-81aa-1a76aba14fb4" providerId="ADAL" clId="{08CD0798-A444-49C3-A2B3-359E905E8213}" dt="2020-06-27T07:57:27.363" v="168"/>
        <pc:sldMkLst>
          <pc:docMk/>
          <pc:sldMk cId="3160786892" sldId="292"/>
        </pc:sldMkLst>
      </pc:sldChg>
      <pc:sldChg chg="add">
        <pc:chgData name="Linda Scollins Smith" userId="d6fc3bab-6402-4aaa-81aa-1a76aba14fb4" providerId="ADAL" clId="{08CD0798-A444-49C3-A2B3-359E905E8213}" dt="2020-06-27T07:57:27.363" v="168"/>
        <pc:sldMkLst>
          <pc:docMk/>
          <pc:sldMk cId="4181733984" sldId="293"/>
        </pc:sldMkLst>
      </pc:sldChg>
      <pc:sldChg chg="add">
        <pc:chgData name="Linda Scollins Smith" userId="d6fc3bab-6402-4aaa-81aa-1a76aba14fb4" providerId="ADAL" clId="{08CD0798-A444-49C3-A2B3-359E905E8213}" dt="2020-06-27T07:57:27.363" v="168"/>
        <pc:sldMkLst>
          <pc:docMk/>
          <pc:sldMk cId="757010113" sldId="294"/>
        </pc:sldMkLst>
      </pc:sldChg>
      <pc:sldChg chg="add">
        <pc:chgData name="Linda Scollins Smith" userId="d6fc3bab-6402-4aaa-81aa-1a76aba14fb4" providerId="ADAL" clId="{08CD0798-A444-49C3-A2B3-359E905E8213}" dt="2020-06-27T07:57:27.363" v="168"/>
        <pc:sldMkLst>
          <pc:docMk/>
          <pc:sldMk cId="3166467348" sldId="295"/>
        </pc:sldMkLst>
      </pc:sldChg>
      <pc:sldChg chg="add">
        <pc:chgData name="Linda Scollins Smith" userId="d6fc3bab-6402-4aaa-81aa-1a76aba14fb4" providerId="ADAL" clId="{08CD0798-A444-49C3-A2B3-359E905E8213}" dt="2020-06-27T07:57:27.363" v="168"/>
        <pc:sldMkLst>
          <pc:docMk/>
          <pc:sldMk cId="3310470787" sldId="296"/>
        </pc:sldMkLst>
      </pc:sldChg>
      <pc:sldChg chg="add">
        <pc:chgData name="Linda Scollins Smith" userId="d6fc3bab-6402-4aaa-81aa-1a76aba14fb4" providerId="ADAL" clId="{08CD0798-A444-49C3-A2B3-359E905E8213}" dt="2020-06-27T07:57:27.363" v="168"/>
        <pc:sldMkLst>
          <pc:docMk/>
          <pc:sldMk cId="1427626313" sldId="297"/>
        </pc:sldMkLst>
      </pc:sldChg>
      <pc:sldChg chg="add">
        <pc:chgData name="Linda Scollins Smith" userId="d6fc3bab-6402-4aaa-81aa-1a76aba14fb4" providerId="ADAL" clId="{08CD0798-A444-49C3-A2B3-359E905E8213}" dt="2020-06-27T07:57:27.363" v="168"/>
        <pc:sldMkLst>
          <pc:docMk/>
          <pc:sldMk cId="1443474193" sldId="298"/>
        </pc:sldMkLst>
      </pc:sldChg>
      <pc:sldChg chg="add">
        <pc:chgData name="Linda Scollins Smith" userId="d6fc3bab-6402-4aaa-81aa-1a76aba14fb4" providerId="ADAL" clId="{08CD0798-A444-49C3-A2B3-359E905E8213}" dt="2020-06-27T07:57:27.363" v="168"/>
        <pc:sldMkLst>
          <pc:docMk/>
          <pc:sldMk cId="3879588829" sldId="299"/>
        </pc:sldMkLst>
      </pc:sldChg>
      <pc:sldChg chg="add">
        <pc:chgData name="Linda Scollins Smith" userId="d6fc3bab-6402-4aaa-81aa-1a76aba14fb4" providerId="ADAL" clId="{08CD0798-A444-49C3-A2B3-359E905E8213}" dt="2020-06-27T07:57:27.363" v="168"/>
        <pc:sldMkLst>
          <pc:docMk/>
          <pc:sldMk cId="2683806125" sldId="300"/>
        </pc:sldMkLst>
      </pc:sldChg>
      <pc:sldChg chg="add">
        <pc:chgData name="Linda Scollins Smith" userId="d6fc3bab-6402-4aaa-81aa-1a76aba14fb4" providerId="ADAL" clId="{08CD0798-A444-49C3-A2B3-359E905E8213}" dt="2020-06-27T07:57:27.363" v="168"/>
        <pc:sldMkLst>
          <pc:docMk/>
          <pc:sldMk cId="1214945977" sldId="301"/>
        </pc:sldMkLst>
      </pc:sldChg>
      <pc:sldChg chg="add">
        <pc:chgData name="Linda Scollins Smith" userId="d6fc3bab-6402-4aaa-81aa-1a76aba14fb4" providerId="ADAL" clId="{08CD0798-A444-49C3-A2B3-359E905E8213}" dt="2020-06-27T07:57:27.363" v="168"/>
        <pc:sldMkLst>
          <pc:docMk/>
          <pc:sldMk cId="3025081915" sldId="302"/>
        </pc:sldMkLst>
      </pc:sldChg>
      <pc:sldChg chg="addSp delSp modSp add">
        <pc:chgData name="Linda Scollins Smith" userId="d6fc3bab-6402-4aaa-81aa-1a76aba14fb4" providerId="ADAL" clId="{08CD0798-A444-49C3-A2B3-359E905E8213}" dt="2020-06-27T08:13:33.469" v="172"/>
        <pc:sldMkLst>
          <pc:docMk/>
          <pc:sldMk cId="1102630445" sldId="303"/>
        </pc:sldMkLst>
        <pc:spChg chg="add del mod">
          <ac:chgData name="Linda Scollins Smith" userId="d6fc3bab-6402-4aaa-81aa-1a76aba14fb4" providerId="ADAL" clId="{08CD0798-A444-49C3-A2B3-359E905E8213}" dt="2020-06-27T08:13:28.543" v="170"/>
          <ac:spMkLst>
            <pc:docMk/>
            <pc:sldMk cId="1102630445" sldId="303"/>
            <ac:spMk id="3" creationId="{D129A16A-CF0F-467E-84E2-F29B22E0ACB9}"/>
          </ac:spMkLst>
        </pc:spChg>
        <pc:spChg chg="add del mod">
          <ac:chgData name="Linda Scollins Smith" userId="d6fc3bab-6402-4aaa-81aa-1a76aba14fb4" providerId="ADAL" clId="{08CD0798-A444-49C3-A2B3-359E905E8213}" dt="2020-06-27T08:13:33.469" v="172"/>
          <ac:spMkLst>
            <pc:docMk/>
            <pc:sldMk cId="1102630445" sldId="303"/>
            <ac:spMk id="9" creationId="{9ACE6229-3247-4038-82CF-6EA997FF96D7}"/>
          </ac:spMkLst>
        </pc:spChg>
      </pc:sldChg>
      <pc:sldChg chg="add">
        <pc:chgData name="Linda Scollins Smith" userId="d6fc3bab-6402-4aaa-81aa-1a76aba14fb4" providerId="ADAL" clId="{08CD0798-A444-49C3-A2B3-359E905E8213}" dt="2020-06-27T08:14:53.450" v="175"/>
        <pc:sldMkLst>
          <pc:docMk/>
          <pc:sldMk cId="2655026124" sldId="304"/>
        </pc:sldMkLst>
      </pc:sldChg>
      <pc:sldChg chg="add del">
        <pc:chgData name="Linda Scollins Smith" userId="d6fc3bab-6402-4aaa-81aa-1a76aba14fb4" providerId="ADAL" clId="{08CD0798-A444-49C3-A2B3-359E905E8213}" dt="2020-06-27T08:13:59.771" v="174" actId="47"/>
        <pc:sldMkLst>
          <pc:docMk/>
          <pc:sldMk cId="3194423302" sldId="304"/>
        </pc:sldMkLst>
      </pc:sldChg>
      <pc:sldChg chg="add del">
        <pc:chgData name="Linda Scollins Smith" userId="d6fc3bab-6402-4aaa-81aa-1a76aba14fb4" providerId="ADAL" clId="{08CD0798-A444-49C3-A2B3-359E905E8213}" dt="2020-06-27T08:13:59.771" v="174" actId="47"/>
        <pc:sldMkLst>
          <pc:docMk/>
          <pc:sldMk cId="179470333" sldId="305"/>
        </pc:sldMkLst>
      </pc:sldChg>
      <pc:sldChg chg="add">
        <pc:chgData name="Linda Scollins Smith" userId="d6fc3bab-6402-4aaa-81aa-1a76aba14fb4" providerId="ADAL" clId="{08CD0798-A444-49C3-A2B3-359E905E8213}" dt="2020-06-27T08:14:53.450" v="175"/>
        <pc:sldMkLst>
          <pc:docMk/>
          <pc:sldMk cId="859252090" sldId="305"/>
        </pc:sldMkLst>
      </pc:sldChg>
      <pc:sldChg chg="add">
        <pc:chgData name="Linda Scollins Smith" userId="d6fc3bab-6402-4aaa-81aa-1a76aba14fb4" providerId="ADAL" clId="{08CD0798-A444-49C3-A2B3-359E905E8213}" dt="2020-06-27T08:14:53.450" v="175"/>
        <pc:sldMkLst>
          <pc:docMk/>
          <pc:sldMk cId="1982282727" sldId="306"/>
        </pc:sldMkLst>
      </pc:sldChg>
      <pc:sldChg chg="add del">
        <pc:chgData name="Linda Scollins Smith" userId="d6fc3bab-6402-4aaa-81aa-1a76aba14fb4" providerId="ADAL" clId="{08CD0798-A444-49C3-A2B3-359E905E8213}" dt="2020-06-27T08:13:59.771" v="174" actId="47"/>
        <pc:sldMkLst>
          <pc:docMk/>
          <pc:sldMk cId="2746721539" sldId="306"/>
        </pc:sldMkLst>
      </pc:sldChg>
      <pc:sldChg chg="add">
        <pc:chgData name="Linda Scollins Smith" userId="d6fc3bab-6402-4aaa-81aa-1a76aba14fb4" providerId="ADAL" clId="{08CD0798-A444-49C3-A2B3-359E905E8213}" dt="2020-06-27T08:14:53.450" v="175"/>
        <pc:sldMkLst>
          <pc:docMk/>
          <pc:sldMk cId="1194354049" sldId="307"/>
        </pc:sldMkLst>
      </pc:sldChg>
      <pc:sldChg chg="add del">
        <pc:chgData name="Linda Scollins Smith" userId="d6fc3bab-6402-4aaa-81aa-1a76aba14fb4" providerId="ADAL" clId="{08CD0798-A444-49C3-A2B3-359E905E8213}" dt="2020-06-27T08:13:59.771" v="174" actId="47"/>
        <pc:sldMkLst>
          <pc:docMk/>
          <pc:sldMk cId="4082426989" sldId="307"/>
        </pc:sldMkLst>
      </pc:sldChg>
      <pc:sldChg chg="add">
        <pc:chgData name="Linda Scollins Smith" userId="d6fc3bab-6402-4aaa-81aa-1a76aba14fb4" providerId="ADAL" clId="{08CD0798-A444-49C3-A2B3-359E905E8213}" dt="2020-06-27T08:14:53.450" v="175"/>
        <pc:sldMkLst>
          <pc:docMk/>
          <pc:sldMk cId="1774968118" sldId="308"/>
        </pc:sldMkLst>
      </pc:sldChg>
      <pc:sldChg chg="add del">
        <pc:chgData name="Linda Scollins Smith" userId="d6fc3bab-6402-4aaa-81aa-1a76aba14fb4" providerId="ADAL" clId="{08CD0798-A444-49C3-A2B3-359E905E8213}" dt="2020-06-27T08:13:59.771" v="174" actId="47"/>
        <pc:sldMkLst>
          <pc:docMk/>
          <pc:sldMk cId="3499422847" sldId="308"/>
        </pc:sldMkLst>
      </pc:sldChg>
      <pc:sldChg chg="add">
        <pc:chgData name="Linda Scollins Smith" userId="d6fc3bab-6402-4aaa-81aa-1a76aba14fb4" providerId="ADAL" clId="{08CD0798-A444-49C3-A2B3-359E905E8213}" dt="2020-06-27T08:14:53.450" v="175"/>
        <pc:sldMkLst>
          <pc:docMk/>
          <pc:sldMk cId="1359619252" sldId="309"/>
        </pc:sldMkLst>
      </pc:sldChg>
      <pc:sldChg chg="add del">
        <pc:chgData name="Linda Scollins Smith" userId="d6fc3bab-6402-4aaa-81aa-1a76aba14fb4" providerId="ADAL" clId="{08CD0798-A444-49C3-A2B3-359E905E8213}" dt="2020-06-27T08:13:59.771" v="174" actId="47"/>
        <pc:sldMkLst>
          <pc:docMk/>
          <pc:sldMk cId="3503482992" sldId="309"/>
        </pc:sldMkLst>
      </pc:sldChg>
      <pc:sldChg chg="add del">
        <pc:chgData name="Linda Scollins Smith" userId="d6fc3bab-6402-4aaa-81aa-1a76aba14fb4" providerId="ADAL" clId="{08CD0798-A444-49C3-A2B3-359E905E8213}" dt="2020-06-27T08:13:59.771" v="174" actId="47"/>
        <pc:sldMkLst>
          <pc:docMk/>
          <pc:sldMk cId="1065895238" sldId="310"/>
        </pc:sldMkLst>
      </pc:sldChg>
      <pc:sldChg chg="add">
        <pc:chgData name="Linda Scollins Smith" userId="d6fc3bab-6402-4aaa-81aa-1a76aba14fb4" providerId="ADAL" clId="{08CD0798-A444-49C3-A2B3-359E905E8213}" dt="2020-06-27T08:14:53.450" v="175"/>
        <pc:sldMkLst>
          <pc:docMk/>
          <pc:sldMk cId="3817341861" sldId="310"/>
        </pc:sldMkLst>
      </pc:sldChg>
      <pc:sldChg chg="add">
        <pc:chgData name="Linda Scollins Smith" userId="d6fc3bab-6402-4aaa-81aa-1a76aba14fb4" providerId="ADAL" clId="{08CD0798-A444-49C3-A2B3-359E905E8213}" dt="2020-06-27T08:14:53.450" v="175"/>
        <pc:sldMkLst>
          <pc:docMk/>
          <pc:sldMk cId="989733892" sldId="311"/>
        </pc:sldMkLst>
      </pc:sldChg>
      <pc:sldChg chg="add del">
        <pc:chgData name="Linda Scollins Smith" userId="d6fc3bab-6402-4aaa-81aa-1a76aba14fb4" providerId="ADAL" clId="{08CD0798-A444-49C3-A2B3-359E905E8213}" dt="2020-06-27T08:13:59.771" v="174" actId="47"/>
        <pc:sldMkLst>
          <pc:docMk/>
          <pc:sldMk cId="1958431153" sldId="311"/>
        </pc:sldMkLst>
      </pc:sldChg>
      <pc:sldChg chg="add del">
        <pc:chgData name="Linda Scollins Smith" userId="d6fc3bab-6402-4aaa-81aa-1a76aba14fb4" providerId="ADAL" clId="{08CD0798-A444-49C3-A2B3-359E905E8213}" dt="2020-06-27T08:13:59.771" v="174" actId="47"/>
        <pc:sldMkLst>
          <pc:docMk/>
          <pc:sldMk cId="2001770515" sldId="312"/>
        </pc:sldMkLst>
      </pc:sldChg>
      <pc:sldChg chg="add">
        <pc:chgData name="Linda Scollins Smith" userId="d6fc3bab-6402-4aaa-81aa-1a76aba14fb4" providerId="ADAL" clId="{08CD0798-A444-49C3-A2B3-359E905E8213}" dt="2020-06-27T08:14:53.450" v="175"/>
        <pc:sldMkLst>
          <pc:docMk/>
          <pc:sldMk cId="3797819218" sldId="312"/>
        </pc:sldMkLst>
      </pc:sldChg>
      <pc:sldChg chg="add">
        <pc:chgData name="Linda Scollins Smith" userId="d6fc3bab-6402-4aaa-81aa-1a76aba14fb4" providerId="ADAL" clId="{08CD0798-A444-49C3-A2B3-359E905E8213}" dt="2020-06-27T08:14:53.450" v="175"/>
        <pc:sldMkLst>
          <pc:docMk/>
          <pc:sldMk cId="520964276" sldId="313"/>
        </pc:sldMkLst>
      </pc:sldChg>
      <pc:sldChg chg="add del">
        <pc:chgData name="Linda Scollins Smith" userId="d6fc3bab-6402-4aaa-81aa-1a76aba14fb4" providerId="ADAL" clId="{08CD0798-A444-49C3-A2B3-359E905E8213}" dt="2020-06-27T08:13:59.771" v="174" actId="47"/>
        <pc:sldMkLst>
          <pc:docMk/>
          <pc:sldMk cId="2252735718" sldId="313"/>
        </pc:sldMkLst>
      </pc:sldChg>
      <pc:sldChg chg="add">
        <pc:chgData name="Linda Scollins Smith" userId="d6fc3bab-6402-4aaa-81aa-1a76aba14fb4" providerId="ADAL" clId="{08CD0798-A444-49C3-A2B3-359E905E8213}" dt="2020-06-27T08:14:53.450" v="175"/>
        <pc:sldMkLst>
          <pc:docMk/>
          <pc:sldMk cId="1164195040" sldId="314"/>
        </pc:sldMkLst>
      </pc:sldChg>
      <pc:sldChg chg="add del">
        <pc:chgData name="Linda Scollins Smith" userId="d6fc3bab-6402-4aaa-81aa-1a76aba14fb4" providerId="ADAL" clId="{08CD0798-A444-49C3-A2B3-359E905E8213}" dt="2020-06-27T08:13:59.771" v="174" actId="47"/>
        <pc:sldMkLst>
          <pc:docMk/>
          <pc:sldMk cId="2368678950" sldId="314"/>
        </pc:sldMkLst>
      </pc:sldChg>
      <pc:sldChg chg="add">
        <pc:chgData name="Linda Scollins Smith" userId="d6fc3bab-6402-4aaa-81aa-1a76aba14fb4" providerId="ADAL" clId="{08CD0798-A444-49C3-A2B3-359E905E8213}" dt="2020-06-27T08:14:53.450" v="175"/>
        <pc:sldMkLst>
          <pc:docMk/>
          <pc:sldMk cId="781663569" sldId="315"/>
        </pc:sldMkLst>
      </pc:sldChg>
      <pc:sldChg chg="add del">
        <pc:chgData name="Linda Scollins Smith" userId="d6fc3bab-6402-4aaa-81aa-1a76aba14fb4" providerId="ADAL" clId="{08CD0798-A444-49C3-A2B3-359E905E8213}" dt="2020-06-27T08:13:59.771" v="174" actId="47"/>
        <pc:sldMkLst>
          <pc:docMk/>
          <pc:sldMk cId="4083938144" sldId="315"/>
        </pc:sldMkLst>
      </pc:sldChg>
      <pc:sldChg chg="add del">
        <pc:chgData name="Linda Scollins Smith" userId="d6fc3bab-6402-4aaa-81aa-1a76aba14fb4" providerId="ADAL" clId="{08CD0798-A444-49C3-A2B3-359E905E8213}" dt="2020-06-27T08:27:25.585" v="192" actId="47"/>
        <pc:sldMkLst>
          <pc:docMk/>
          <pc:sldMk cId="2176111064" sldId="316"/>
        </pc:sldMkLst>
      </pc:sldChg>
    </pc:docChg>
  </pc:docChgLst>
  <pc:docChgLst>
    <pc:chgData name="Linda Scollins Smith" userId="d6fc3bab-6402-4aaa-81aa-1a76aba14fb4" providerId="ADAL" clId="{78F59956-89E1-4565-A6D0-174085ED9E44}"/>
    <pc:docChg chg="custSel addSld delSld modSld">
      <pc:chgData name="Linda Scollins Smith" userId="d6fc3bab-6402-4aaa-81aa-1a76aba14fb4" providerId="ADAL" clId="{78F59956-89E1-4565-A6D0-174085ED9E44}" dt="2021-04-11T13:16:30.824" v="50" actId="1076"/>
      <pc:docMkLst>
        <pc:docMk/>
      </pc:docMkLst>
      <pc:sldChg chg="modSp mod">
        <pc:chgData name="Linda Scollins Smith" userId="d6fc3bab-6402-4aaa-81aa-1a76aba14fb4" providerId="ADAL" clId="{78F59956-89E1-4565-A6D0-174085ED9E44}" dt="2021-04-11T13:10:18.605" v="29" actId="20577"/>
        <pc:sldMkLst>
          <pc:docMk/>
          <pc:sldMk cId="1226158546" sldId="263"/>
        </pc:sldMkLst>
        <pc:spChg chg="mod">
          <ac:chgData name="Linda Scollins Smith" userId="d6fc3bab-6402-4aaa-81aa-1a76aba14fb4" providerId="ADAL" clId="{78F59956-89E1-4565-A6D0-174085ED9E44}" dt="2021-04-11T13:10:18.605" v="29" actId="20577"/>
          <ac:spMkLst>
            <pc:docMk/>
            <pc:sldMk cId="1226158546" sldId="263"/>
            <ac:spMk id="9" creationId="{952EC1EF-24AC-4019-9EC2-D314DBE43B3C}"/>
          </ac:spMkLst>
        </pc:spChg>
      </pc:sldChg>
      <pc:sldChg chg="addSp delSp modSp mod">
        <pc:chgData name="Linda Scollins Smith" userId="d6fc3bab-6402-4aaa-81aa-1a76aba14fb4" providerId="ADAL" clId="{78F59956-89E1-4565-A6D0-174085ED9E44}" dt="2021-04-11T13:08:49.594" v="2"/>
        <pc:sldMkLst>
          <pc:docMk/>
          <pc:sldMk cId="3899661479" sldId="264"/>
        </pc:sldMkLst>
        <pc:spChg chg="mod">
          <ac:chgData name="Linda Scollins Smith" userId="d6fc3bab-6402-4aaa-81aa-1a76aba14fb4" providerId="ADAL" clId="{78F59956-89E1-4565-A6D0-174085ED9E44}" dt="2021-04-11T13:07:54.873" v="0"/>
          <ac:spMkLst>
            <pc:docMk/>
            <pc:sldMk cId="3899661479" sldId="264"/>
            <ac:spMk id="6" creationId="{12C7D641-36E4-416E-A55F-24F6FCF3A212}"/>
          </ac:spMkLst>
        </pc:spChg>
        <pc:spChg chg="add mod">
          <ac:chgData name="Linda Scollins Smith" userId="d6fc3bab-6402-4aaa-81aa-1a76aba14fb4" providerId="ADAL" clId="{78F59956-89E1-4565-A6D0-174085ED9E44}" dt="2021-04-11T13:08:49.594" v="2"/>
          <ac:spMkLst>
            <pc:docMk/>
            <pc:sldMk cId="3899661479" sldId="264"/>
            <ac:spMk id="8" creationId="{54CB9CB8-FDBA-4F0D-AB5F-F8E71A58DEB2}"/>
          </ac:spMkLst>
        </pc:spChg>
        <pc:picChg chg="add mod">
          <ac:chgData name="Linda Scollins Smith" userId="d6fc3bab-6402-4aaa-81aa-1a76aba14fb4" providerId="ADAL" clId="{78F59956-89E1-4565-A6D0-174085ED9E44}" dt="2021-04-11T13:08:49.594" v="2"/>
          <ac:picMkLst>
            <pc:docMk/>
            <pc:sldMk cId="3899661479" sldId="264"/>
            <ac:picMk id="7" creationId="{CFFED3D4-A293-4C11-BD0C-16D977CD84C4}"/>
          </ac:picMkLst>
        </pc:picChg>
        <pc:picChg chg="del">
          <ac:chgData name="Linda Scollins Smith" userId="d6fc3bab-6402-4aaa-81aa-1a76aba14fb4" providerId="ADAL" clId="{78F59956-89E1-4565-A6D0-174085ED9E44}" dt="2021-04-11T13:08:49.200" v="1" actId="478"/>
          <ac:picMkLst>
            <pc:docMk/>
            <pc:sldMk cId="3899661479" sldId="264"/>
            <ac:picMk id="12" creationId="{50F86C42-6FBD-40EB-A0EF-150DD87F8787}"/>
          </ac:picMkLst>
        </pc:picChg>
      </pc:sldChg>
      <pc:sldChg chg="addSp delSp modSp mod">
        <pc:chgData name="Linda Scollins Smith" userId="d6fc3bab-6402-4aaa-81aa-1a76aba14fb4" providerId="ADAL" clId="{78F59956-89E1-4565-A6D0-174085ED9E44}" dt="2021-04-11T13:08:55.923" v="4"/>
        <pc:sldMkLst>
          <pc:docMk/>
          <pc:sldMk cId="2421763076" sldId="290"/>
        </pc:sldMkLst>
        <pc:spChg chg="mod">
          <ac:chgData name="Linda Scollins Smith" userId="d6fc3bab-6402-4aaa-81aa-1a76aba14fb4" providerId="ADAL" clId="{78F59956-89E1-4565-A6D0-174085ED9E44}" dt="2021-04-11T13:07:54.873" v="0"/>
          <ac:spMkLst>
            <pc:docMk/>
            <pc:sldMk cId="2421763076" sldId="290"/>
            <ac:spMk id="6" creationId="{12C7D641-36E4-416E-A55F-24F6FCF3A212}"/>
          </ac:spMkLst>
        </pc:spChg>
        <pc:spChg chg="add mod">
          <ac:chgData name="Linda Scollins Smith" userId="d6fc3bab-6402-4aaa-81aa-1a76aba14fb4" providerId="ADAL" clId="{78F59956-89E1-4565-A6D0-174085ED9E44}" dt="2021-04-11T13:08:55.923" v="4"/>
          <ac:spMkLst>
            <pc:docMk/>
            <pc:sldMk cId="2421763076" sldId="290"/>
            <ac:spMk id="8" creationId="{5106D185-3CAC-47FB-B503-25E78EF8AAE6}"/>
          </ac:spMkLst>
        </pc:spChg>
        <pc:picChg chg="add mod">
          <ac:chgData name="Linda Scollins Smith" userId="d6fc3bab-6402-4aaa-81aa-1a76aba14fb4" providerId="ADAL" clId="{78F59956-89E1-4565-A6D0-174085ED9E44}" dt="2021-04-11T13:08:55.923" v="4"/>
          <ac:picMkLst>
            <pc:docMk/>
            <pc:sldMk cId="2421763076" sldId="290"/>
            <ac:picMk id="7" creationId="{7737B6DB-F581-4D4B-91AE-EF9E4CC5AA04}"/>
          </ac:picMkLst>
        </pc:picChg>
        <pc:picChg chg="del">
          <ac:chgData name="Linda Scollins Smith" userId="d6fc3bab-6402-4aaa-81aa-1a76aba14fb4" providerId="ADAL" clId="{78F59956-89E1-4565-A6D0-174085ED9E44}" dt="2021-04-11T13:08:55.289" v="3" actId="478"/>
          <ac:picMkLst>
            <pc:docMk/>
            <pc:sldMk cId="2421763076" sldId="290"/>
            <ac:picMk id="12" creationId="{50F86C42-6FBD-40EB-A0EF-150DD87F8787}"/>
          </ac:picMkLst>
        </pc:picChg>
      </pc:sldChg>
      <pc:sldChg chg="addSp delSp modSp mod">
        <pc:chgData name="Linda Scollins Smith" userId="d6fc3bab-6402-4aaa-81aa-1a76aba14fb4" providerId="ADAL" clId="{78F59956-89E1-4565-A6D0-174085ED9E44}" dt="2021-04-11T13:16:30.824" v="50" actId="1076"/>
        <pc:sldMkLst>
          <pc:docMk/>
          <pc:sldMk cId="3309855609" sldId="291"/>
        </pc:sldMkLst>
        <pc:spChg chg="mod">
          <ac:chgData name="Linda Scollins Smith" userId="d6fc3bab-6402-4aaa-81aa-1a76aba14fb4" providerId="ADAL" clId="{78F59956-89E1-4565-A6D0-174085ED9E44}" dt="2021-04-11T13:16:30.824" v="50" actId="1076"/>
          <ac:spMkLst>
            <pc:docMk/>
            <pc:sldMk cId="3309855609" sldId="291"/>
            <ac:spMk id="2" creationId="{10AEB041-0A87-4F8B-AFC1-CEF159079960}"/>
          </ac:spMkLst>
        </pc:spChg>
        <pc:spChg chg="del">
          <ac:chgData name="Linda Scollins Smith" userId="d6fc3bab-6402-4aaa-81aa-1a76aba14fb4" providerId="ADAL" clId="{78F59956-89E1-4565-A6D0-174085ED9E44}" dt="2021-04-11T13:16:00.888" v="43" actId="26606"/>
          <ac:spMkLst>
            <pc:docMk/>
            <pc:sldMk cId="3309855609" sldId="291"/>
            <ac:spMk id="6" creationId="{12C7D641-36E4-416E-A55F-24F6FCF3A212}"/>
          </ac:spMkLst>
        </pc:spChg>
        <pc:spChg chg="mod">
          <ac:chgData name="Linda Scollins Smith" userId="d6fc3bab-6402-4aaa-81aa-1a76aba14fb4" providerId="ADAL" clId="{78F59956-89E1-4565-A6D0-174085ED9E44}" dt="2021-04-11T13:16:14.099" v="47" actId="1076"/>
          <ac:spMkLst>
            <pc:docMk/>
            <pc:sldMk cId="3309855609" sldId="291"/>
            <ac:spMk id="8" creationId="{D053A49E-1A42-47AF-88CA-C590F825AAFD}"/>
          </ac:spMkLst>
        </pc:spChg>
        <pc:graphicFrameChg chg="add">
          <ac:chgData name="Linda Scollins Smith" userId="d6fc3bab-6402-4aaa-81aa-1a76aba14fb4" providerId="ADAL" clId="{78F59956-89E1-4565-A6D0-174085ED9E44}" dt="2021-04-11T13:16:00.888" v="43" actId="26606"/>
          <ac:graphicFrameMkLst>
            <pc:docMk/>
            <pc:sldMk cId="3309855609" sldId="291"/>
            <ac:graphicFrameMk id="10" creationId="{3BD31D3D-FAE7-49DA-B5E1-CFCBF7A18B88}"/>
          </ac:graphicFrameMkLst>
        </pc:graphicFrameChg>
      </pc:sldChg>
      <pc:sldChg chg="addSp delSp modSp mod">
        <pc:chgData name="Linda Scollins Smith" userId="d6fc3bab-6402-4aaa-81aa-1a76aba14fb4" providerId="ADAL" clId="{78F59956-89E1-4565-A6D0-174085ED9E44}" dt="2021-04-11T13:10:02.501" v="15" actId="478"/>
        <pc:sldMkLst>
          <pc:docMk/>
          <pc:sldMk cId="3879588829" sldId="299"/>
        </pc:sldMkLst>
        <pc:spChg chg="del">
          <ac:chgData name="Linda Scollins Smith" userId="d6fc3bab-6402-4aaa-81aa-1a76aba14fb4" providerId="ADAL" clId="{78F59956-89E1-4565-A6D0-174085ED9E44}" dt="2021-04-11T13:09:31.577" v="10" actId="478"/>
          <ac:spMkLst>
            <pc:docMk/>
            <pc:sldMk cId="3879588829" sldId="299"/>
            <ac:spMk id="6" creationId="{12C7D641-36E4-416E-A55F-24F6FCF3A212}"/>
          </ac:spMkLst>
        </pc:spChg>
        <pc:spChg chg="add del mod">
          <ac:chgData name="Linda Scollins Smith" userId="d6fc3bab-6402-4aaa-81aa-1a76aba14fb4" providerId="ADAL" clId="{78F59956-89E1-4565-A6D0-174085ED9E44}" dt="2021-04-11T13:10:02.501" v="15" actId="478"/>
          <ac:spMkLst>
            <pc:docMk/>
            <pc:sldMk cId="3879588829" sldId="299"/>
            <ac:spMk id="7" creationId="{F08BF489-C87E-4F88-99B2-8AFD7F641960}"/>
          </ac:spMkLst>
        </pc:spChg>
        <pc:picChg chg="mod">
          <ac:chgData name="Linda Scollins Smith" userId="d6fc3bab-6402-4aaa-81aa-1a76aba14fb4" providerId="ADAL" clId="{78F59956-89E1-4565-A6D0-174085ED9E44}" dt="2021-04-11T13:09:51.100" v="13" actId="1076"/>
          <ac:picMkLst>
            <pc:docMk/>
            <pc:sldMk cId="3879588829" sldId="299"/>
            <ac:picMk id="3" creationId="{F7908158-38A7-4258-93D0-0E3E673A0771}"/>
          </ac:picMkLst>
        </pc:picChg>
      </pc:sldChg>
      <pc:sldChg chg="addSp delSp modSp mod">
        <pc:chgData name="Linda Scollins Smith" userId="d6fc3bab-6402-4aaa-81aa-1a76aba14fb4" providerId="ADAL" clId="{78F59956-89E1-4565-A6D0-174085ED9E44}" dt="2021-04-11T13:09:08.159" v="6"/>
        <pc:sldMkLst>
          <pc:docMk/>
          <pc:sldMk cId="3025081915" sldId="302"/>
        </pc:sldMkLst>
        <pc:spChg chg="mod">
          <ac:chgData name="Linda Scollins Smith" userId="d6fc3bab-6402-4aaa-81aa-1a76aba14fb4" providerId="ADAL" clId="{78F59956-89E1-4565-A6D0-174085ED9E44}" dt="2021-04-11T13:07:54.873" v="0"/>
          <ac:spMkLst>
            <pc:docMk/>
            <pc:sldMk cId="3025081915" sldId="302"/>
            <ac:spMk id="6" creationId="{12C7D641-36E4-416E-A55F-24F6FCF3A212}"/>
          </ac:spMkLst>
        </pc:spChg>
        <pc:spChg chg="add mod">
          <ac:chgData name="Linda Scollins Smith" userId="d6fc3bab-6402-4aaa-81aa-1a76aba14fb4" providerId="ADAL" clId="{78F59956-89E1-4565-A6D0-174085ED9E44}" dt="2021-04-11T13:09:08.159" v="6"/>
          <ac:spMkLst>
            <pc:docMk/>
            <pc:sldMk cId="3025081915" sldId="302"/>
            <ac:spMk id="8" creationId="{74BA1016-B8BE-41D4-BE82-A34946328938}"/>
          </ac:spMkLst>
        </pc:spChg>
        <pc:picChg chg="add mod">
          <ac:chgData name="Linda Scollins Smith" userId="d6fc3bab-6402-4aaa-81aa-1a76aba14fb4" providerId="ADAL" clId="{78F59956-89E1-4565-A6D0-174085ED9E44}" dt="2021-04-11T13:09:08.159" v="6"/>
          <ac:picMkLst>
            <pc:docMk/>
            <pc:sldMk cId="3025081915" sldId="302"/>
            <ac:picMk id="7" creationId="{3B3F0031-C244-414A-8C0C-D69172CE0244}"/>
          </ac:picMkLst>
        </pc:picChg>
        <pc:picChg chg="del">
          <ac:chgData name="Linda Scollins Smith" userId="d6fc3bab-6402-4aaa-81aa-1a76aba14fb4" providerId="ADAL" clId="{78F59956-89E1-4565-A6D0-174085ED9E44}" dt="2021-04-11T13:09:07.715" v="5" actId="478"/>
          <ac:picMkLst>
            <pc:docMk/>
            <pc:sldMk cId="3025081915" sldId="302"/>
            <ac:picMk id="12" creationId="{50F86C42-6FBD-40EB-A0EF-150DD87F8787}"/>
          </ac:picMkLst>
        </pc:picChg>
      </pc:sldChg>
      <pc:sldChg chg="addSp delSp modSp mod addCm delCm">
        <pc:chgData name="Linda Scollins Smith" userId="d6fc3bab-6402-4aaa-81aa-1a76aba14fb4" providerId="ADAL" clId="{78F59956-89E1-4565-A6D0-174085ED9E44}" dt="2021-04-11T13:13:43.842" v="36" actId="1076"/>
        <pc:sldMkLst>
          <pc:docMk/>
          <pc:sldMk cId="1102630445" sldId="303"/>
        </pc:sldMkLst>
        <pc:spChg chg="mod">
          <ac:chgData name="Linda Scollins Smith" userId="d6fc3bab-6402-4aaa-81aa-1a76aba14fb4" providerId="ADAL" clId="{78F59956-89E1-4565-A6D0-174085ED9E44}" dt="2021-04-11T13:13:43.842" v="36" actId="1076"/>
          <ac:spMkLst>
            <pc:docMk/>
            <pc:sldMk cId="1102630445" sldId="303"/>
            <ac:spMk id="2" creationId="{10AEB041-0A87-4F8B-AFC1-CEF159079960}"/>
          </ac:spMkLst>
        </pc:spChg>
        <pc:spChg chg="del">
          <ac:chgData name="Linda Scollins Smith" userId="d6fc3bab-6402-4aaa-81aa-1a76aba14fb4" providerId="ADAL" clId="{78F59956-89E1-4565-A6D0-174085ED9E44}" dt="2021-04-11T13:13:21.165" v="30" actId="26606"/>
          <ac:spMkLst>
            <pc:docMk/>
            <pc:sldMk cId="1102630445" sldId="303"/>
            <ac:spMk id="6" creationId="{12C7D641-36E4-416E-A55F-24F6FCF3A212}"/>
          </ac:spMkLst>
        </pc:spChg>
        <pc:spChg chg="mod">
          <ac:chgData name="Linda Scollins Smith" userId="d6fc3bab-6402-4aaa-81aa-1a76aba14fb4" providerId="ADAL" clId="{78F59956-89E1-4565-A6D0-174085ED9E44}" dt="2021-04-11T13:13:37.639" v="35" actId="1076"/>
          <ac:spMkLst>
            <pc:docMk/>
            <pc:sldMk cId="1102630445" sldId="303"/>
            <ac:spMk id="8" creationId="{D053A49E-1A42-47AF-88CA-C590F825AAFD}"/>
          </ac:spMkLst>
        </pc:spChg>
        <pc:graphicFrameChg chg="add">
          <ac:chgData name="Linda Scollins Smith" userId="d6fc3bab-6402-4aaa-81aa-1a76aba14fb4" providerId="ADAL" clId="{78F59956-89E1-4565-A6D0-174085ED9E44}" dt="2021-04-11T13:13:21.165" v="30" actId="26606"/>
          <ac:graphicFrameMkLst>
            <pc:docMk/>
            <pc:sldMk cId="1102630445" sldId="303"/>
            <ac:graphicFrameMk id="10" creationId="{9C80C06C-205F-4A10-82A3-0C1E37C48B98}"/>
          </ac:graphicFrameMkLst>
        </pc:graphicFrameChg>
        <pc:picChg chg="mod">
          <ac:chgData name="Linda Scollins Smith" userId="d6fc3bab-6402-4aaa-81aa-1a76aba14fb4" providerId="ADAL" clId="{78F59956-89E1-4565-A6D0-174085ED9E44}" dt="2021-04-11T13:13:25.191" v="31" actId="1076"/>
          <ac:picMkLst>
            <pc:docMk/>
            <pc:sldMk cId="1102630445" sldId="303"/>
            <ac:picMk id="7" creationId="{8D9392C2-F7C7-4C95-BEAA-DC5B839D5871}"/>
          </ac:picMkLst>
        </pc:picChg>
      </pc:sldChg>
      <pc:sldChg chg="modSp">
        <pc:chgData name="Linda Scollins Smith" userId="d6fc3bab-6402-4aaa-81aa-1a76aba14fb4" providerId="ADAL" clId="{78F59956-89E1-4565-A6D0-174085ED9E44}" dt="2021-04-11T13:07:54.873" v="0"/>
        <pc:sldMkLst>
          <pc:docMk/>
          <pc:sldMk cId="1774968118" sldId="308"/>
        </pc:sldMkLst>
        <pc:graphicFrameChg chg="mod">
          <ac:chgData name="Linda Scollins Smith" userId="d6fc3bab-6402-4aaa-81aa-1a76aba14fb4" providerId="ADAL" clId="{78F59956-89E1-4565-A6D0-174085ED9E44}" dt="2021-04-11T13:07:54.873" v="0"/>
          <ac:graphicFrameMkLst>
            <pc:docMk/>
            <pc:sldMk cId="1774968118" sldId="308"/>
            <ac:graphicFrameMk id="2" creationId="{35048FEE-4EA5-41D1-93DC-FA29616AE66C}"/>
          </ac:graphicFrameMkLst>
        </pc:graphicFrameChg>
      </pc:sldChg>
      <pc:sldChg chg="modSp mod">
        <pc:chgData name="Linda Scollins Smith" userId="d6fc3bab-6402-4aaa-81aa-1a76aba14fb4" providerId="ADAL" clId="{78F59956-89E1-4565-A6D0-174085ED9E44}" dt="2021-04-11T13:14:13.133" v="37" actId="313"/>
        <pc:sldMkLst>
          <pc:docMk/>
          <pc:sldMk cId="3797819218" sldId="312"/>
        </pc:sldMkLst>
        <pc:spChg chg="mod">
          <ac:chgData name="Linda Scollins Smith" userId="d6fc3bab-6402-4aaa-81aa-1a76aba14fb4" providerId="ADAL" clId="{78F59956-89E1-4565-A6D0-174085ED9E44}" dt="2021-04-11T13:14:13.133" v="37" actId="313"/>
          <ac:spMkLst>
            <pc:docMk/>
            <pc:sldMk cId="3797819218" sldId="312"/>
            <ac:spMk id="6" creationId="{12C7D641-36E4-416E-A55F-24F6FCF3A212}"/>
          </ac:spMkLst>
        </pc:spChg>
      </pc:sldChg>
      <pc:sldChg chg="addSp delSp modSp mod">
        <pc:chgData name="Linda Scollins Smith" userId="d6fc3bab-6402-4aaa-81aa-1a76aba14fb4" providerId="ADAL" clId="{78F59956-89E1-4565-A6D0-174085ED9E44}" dt="2021-04-11T13:09:17.115" v="8"/>
        <pc:sldMkLst>
          <pc:docMk/>
          <pc:sldMk cId="1164195040" sldId="314"/>
        </pc:sldMkLst>
        <pc:spChg chg="mod">
          <ac:chgData name="Linda Scollins Smith" userId="d6fc3bab-6402-4aaa-81aa-1a76aba14fb4" providerId="ADAL" clId="{78F59956-89E1-4565-A6D0-174085ED9E44}" dt="2021-04-11T13:07:54.873" v="0"/>
          <ac:spMkLst>
            <pc:docMk/>
            <pc:sldMk cId="1164195040" sldId="314"/>
            <ac:spMk id="6" creationId="{12C7D641-36E4-416E-A55F-24F6FCF3A212}"/>
          </ac:spMkLst>
        </pc:spChg>
        <pc:spChg chg="add mod">
          <ac:chgData name="Linda Scollins Smith" userId="d6fc3bab-6402-4aaa-81aa-1a76aba14fb4" providerId="ADAL" clId="{78F59956-89E1-4565-A6D0-174085ED9E44}" dt="2021-04-11T13:09:17.115" v="8"/>
          <ac:spMkLst>
            <pc:docMk/>
            <pc:sldMk cId="1164195040" sldId="314"/>
            <ac:spMk id="8" creationId="{12B3E244-40F6-4834-BA0E-DAB83DDD416F}"/>
          </ac:spMkLst>
        </pc:spChg>
        <pc:picChg chg="add mod">
          <ac:chgData name="Linda Scollins Smith" userId="d6fc3bab-6402-4aaa-81aa-1a76aba14fb4" providerId="ADAL" clId="{78F59956-89E1-4565-A6D0-174085ED9E44}" dt="2021-04-11T13:09:17.115" v="8"/>
          <ac:picMkLst>
            <pc:docMk/>
            <pc:sldMk cId="1164195040" sldId="314"/>
            <ac:picMk id="7" creationId="{9DEE0810-CCEF-4A79-B47A-D53019873DA1}"/>
          </ac:picMkLst>
        </pc:picChg>
        <pc:picChg chg="del">
          <ac:chgData name="Linda Scollins Smith" userId="d6fc3bab-6402-4aaa-81aa-1a76aba14fb4" providerId="ADAL" clId="{78F59956-89E1-4565-A6D0-174085ED9E44}" dt="2021-04-11T13:09:16.662" v="7" actId="478"/>
          <ac:picMkLst>
            <pc:docMk/>
            <pc:sldMk cId="1164195040" sldId="314"/>
            <ac:picMk id="12" creationId="{50F86C42-6FBD-40EB-A0EF-150DD87F8787}"/>
          </ac:picMkLst>
        </pc:picChg>
      </pc:sldChg>
      <pc:sldChg chg="addSp delSp modSp mod">
        <pc:chgData name="Linda Scollins Smith" userId="d6fc3bab-6402-4aaa-81aa-1a76aba14fb4" providerId="ADAL" clId="{78F59956-89E1-4565-A6D0-174085ED9E44}" dt="2021-04-11T13:14:41.904" v="42" actId="1076"/>
        <pc:sldMkLst>
          <pc:docMk/>
          <pc:sldMk cId="781663569" sldId="315"/>
        </pc:sldMkLst>
        <pc:spChg chg="mod">
          <ac:chgData name="Linda Scollins Smith" userId="d6fc3bab-6402-4aaa-81aa-1a76aba14fb4" providerId="ADAL" clId="{78F59956-89E1-4565-A6D0-174085ED9E44}" dt="2021-04-11T13:14:41.904" v="42" actId="1076"/>
          <ac:spMkLst>
            <pc:docMk/>
            <pc:sldMk cId="781663569" sldId="315"/>
            <ac:spMk id="2" creationId="{10AEB041-0A87-4F8B-AFC1-CEF159079960}"/>
          </ac:spMkLst>
        </pc:spChg>
        <pc:spChg chg="del">
          <ac:chgData name="Linda Scollins Smith" userId="d6fc3bab-6402-4aaa-81aa-1a76aba14fb4" providerId="ADAL" clId="{78F59956-89E1-4565-A6D0-174085ED9E44}" dt="2021-04-11T13:14:22.070" v="38" actId="26606"/>
          <ac:spMkLst>
            <pc:docMk/>
            <pc:sldMk cId="781663569" sldId="315"/>
            <ac:spMk id="6" creationId="{12C7D641-36E4-416E-A55F-24F6FCF3A212}"/>
          </ac:spMkLst>
        </pc:spChg>
        <pc:spChg chg="mod">
          <ac:chgData name="Linda Scollins Smith" userId="d6fc3bab-6402-4aaa-81aa-1a76aba14fb4" providerId="ADAL" clId="{78F59956-89E1-4565-A6D0-174085ED9E44}" dt="2021-04-11T13:14:35.977" v="41" actId="1076"/>
          <ac:spMkLst>
            <pc:docMk/>
            <pc:sldMk cId="781663569" sldId="315"/>
            <ac:spMk id="8" creationId="{D053A49E-1A42-47AF-88CA-C590F825AAFD}"/>
          </ac:spMkLst>
        </pc:spChg>
        <pc:graphicFrameChg chg="add">
          <ac:chgData name="Linda Scollins Smith" userId="d6fc3bab-6402-4aaa-81aa-1a76aba14fb4" providerId="ADAL" clId="{78F59956-89E1-4565-A6D0-174085ED9E44}" dt="2021-04-11T13:14:22.070" v="38" actId="26606"/>
          <ac:graphicFrameMkLst>
            <pc:docMk/>
            <pc:sldMk cId="781663569" sldId="315"/>
            <ac:graphicFrameMk id="10" creationId="{A1BC77D5-06A2-4366-BAD4-9FF22D3FBF34}"/>
          </ac:graphicFrameMkLst>
        </pc:graphicFrameChg>
      </pc:sldChg>
      <pc:sldChg chg="add del">
        <pc:chgData name="Linda Scollins Smith" userId="d6fc3bab-6402-4aaa-81aa-1a76aba14fb4" providerId="ADAL" clId="{78F59956-89E1-4565-A6D0-174085ED9E44}" dt="2021-04-11T13:09:44.154" v="12"/>
        <pc:sldMkLst>
          <pc:docMk/>
          <pc:sldMk cId="1845312679" sldId="31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8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8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DD548-59E2-4B3B-8ACA-3707571BA5A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1BD88F4-33E5-4B80-A245-56D7A8DB4CBA}">
      <dgm:prSet/>
      <dgm:spPr/>
      <dgm:t>
        <a:bodyPr/>
        <a:lstStyle/>
        <a:p>
          <a:pPr>
            <a:lnSpc>
              <a:spcPct val="100000"/>
            </a:lnSpc>
          </a:pPr>
          <a:r>
            <a:rPr lang="en-GB"/>
            <a:t>Why do young people gamble?</a:t>
          </a:r>
          <a:endParaRPr lang="en-US"/>
        </a:p>
      </dgm:t>
    </dgm:pt>
    <dgm:pt modelId="{CEF00C57-5A29-4B7C-93C8-446AE2ECD66C}" type="parTrans" cxnId="{9C7E4E6D-BC5E-4F99-864F-07EF3DA36599}">
      <dgm:prSet/>
      <dgm:spPr/>
      <dgm:t>
        <a:bodyPr/>
        <a:lstStyle/>
        <a:p>
          <a:endParaRPr lang="en-US"/>
        </a:p>
      </dgm:t>
    </dgm:pt>
    <dgm:pt modelId="{230F6119-12AC-40D1-84D7-3AC5A0AE1440}" type="sibTrans" cxnId="{9C7E4E6D-BC5E-4F99-864F-07EF3DA36599}">
      <dgm:prSet/>
      <dgm:spPr/>
      <dgm:t>
        <a:bodyPr/>
        <a:lstStyle/>
        <a:p>
          <a:endParaRPr lang="en-US"/>
        </a:p>
      </dgm:t>
    </dgm:pt>
    <dgm:pt modelId="{DD929B5E-C54E-486A-B328-6541167BC102}">
      <dgm:prSet/>
      <dgm:spPr/>
      <dgm:t>
        <a:bodyPr/>
        <a:lstStyle/>
        <a:p>
          <a:pPr>
            <a:lnSpc>
              <a:spcPct val="100000"/>
            </a:lnSpc>
          </a:pPr>
          <a:r>
            <a:rPr lang="en-GB"/>
            <a:t>What are the risks?</a:t>
          </a:r>
          <a:endParaRPr lang="en-US"/>
        </a:p>
      </dgm:t>
    </dgm:pt>
    <dgm:pt modelId="{2671262C-7993-4AE9-B348-EDAC008E458E}" type="parTrans" cxnId="{68582E80-EC86-48BA-9D90-F1B5F9D54E05}">
      <dgm:prSet/>
      <dgm:spPr/>
      <dgm:t>
        <a:bodyPr/>
        <a:lstStyle/>
        <a:p>
          <a:endParaRPr lang="en-US"/>
        </a:p>
      </dgm:t>
    </dgm:pt>
    <dgm:pt modelId="{6A5078D1-8D21-45E3-BF29-D4398EC72A9C}" type="sibTrans" cxnId="{68582E80-EC86-48BA-9D90-F1B5F9D54E05}">
      <dgm:prSet/>
      <dgm:spPr/>
      <dgm:t>
        <a:bodyPr/>
        <a:lstStyle/>
        <a:p>
          <a:endParaRPr lang="en-US"/>
        </a:p>
      </dgm:t>
    </dgm:pt>
    <dgm:pt modelId="{78E0028A-742D-49DB-81FF-D86EED7E787A}">
      <dgm:prSet/>
      <dgm:spPr/>
      <dgm:t>
        <a:bodyPr/>
        <a:lstStyle/>
        <a:p>
          <a:pPr>
            <a:lnSpc>
              <a:spcPct val="100000"/>
            </a:lnSpc>
          </a:pPr>
          <a:r>
            <a:rPr lang="en-GB"/>
            <a:t>Where can you go for help?</a:t>
          </a:r>
          <a:endParaRPr lang="en-US"/>
        </a:p>
      </dgm:t>
    </dgm:pt>
    <dgm:pt modelId="{FBD434E4-4A11-42E7-A1EC-AD5FE9C5F1EA}" type="parTrans" cxnId="{3F7785B2-B842-47D6-AF11-E29FEE7E4548}">
      <dgm:prSet/>
      <dgm:spPr/>
      <dgm:t>
        <a:bodyPr/>
        <a:lstStyle/>
        <a:p>
          <a:endParaRPr lang="en-US"/>
        </a:p>
      </dgm:t>
    </dgm:pt>
    <dgm:pt modelId="{C42F4540-A0FE-483F-A931-59DECAF4BC45}" type="sibTrans" cxnId="{3F7785B2-B842-47D6-AF11-E29FEE7E4548}">
      <dgm:prSet/>
      <dgm:spPr/>
      <dgm:t>
        <a:bodyPr/>
        <a:lstStyle/>
        <a:p>
          <a:endParaRPr lang="en-US"/>
        </a:p>
      </dgm:t>
    </dgm:pt>
    <dgm:pt modelId="{461A5932-6FCA-43E7-A3F7-A281659275A5}" type="pres">
      <dgm:prSet presAssocID="{919DD548-59E2-4B3B-8ACA-3707571BA5AB}" presName="root" presStyleCnt="0">
        <dgm:presLayoutVars>
          <dgm:dir/>
          <dgm:resizeHandles val="exact"/>
        </dgm:presLayoutVars>
      </dgm:prSet>
      <dgm:spPr/>
    </dgm:pt>
    <dgm:pt modelId="{55ACBE9A-A0BF-49DA-9189-263FA5E5971C}" type="pres">
      <dgm:prSet presAssocID="{F1BD88F4-33E5-4B80-A245-56D7A8DB4CBA}" presName="compNode" presStyleCnt="0"/>
      <dgm:spPr/>
    </dgm:pt>
    <dgm:pt modelId="{50947B0D-48CD-48F2-A438-DDFF4FB6B57E}" type="pres">
      <dgm:prSet presAssocID="{F1BD88F4-33E5-4B80-A245-56D7A8DB4CBA}" presName="bgRect" presStyleLbl="bgShp" presStyleIdx="0" presStyleCnt="3"/>
      <dgm:spPr/>
    </dgm:pt>
    <dgm:pt modelId="{8F54A55D-F0C6-4C74-9330-65B6ABD6890C}" type="pres">
      <dgm:prSet presAssocID="{F1BD88F4-33E5-4B80-A245-56D7A8DB4C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9C209532-7476-46D3-A03C-44FFE1C22B1B}" type="pres">
      <dgm:prSet presAssocID="{F1BD88F4-33E5-4B80-A245-56D7A8DB4CBA}" presName="spaceRect" presStyleCnt="0"/>
      <dgm:spPr/>
    </dgm:pt>
    <dgm:pt modelId="{688B70EA-339F-4413-8E48-042E3A3B8EE0}" type="pres">
      <dgm:prSet presAssocID="{F1BD88F4-33E5-4B80-A245-56D7A8DB4CBA}" presName="parTx" presStyleLbl="revTx" presStyleIdx="0" presStyleCnt="3">
        <dgm:presLayoutVars>
          <dgm:chMax val="0"/>
          <dgm:chPref val="0"/>
        </dgm:presLayoutVars>
      </dgm:prSet>
      <dgm:spPr/>
    </dgm:pt>
    <dgm:pt modelId="{B864F1F3-287B-4144-A3E3-014DAB4ABF9B}" type="pres">
      <dgm:prSet presAssocID="{230F6119-12AC-40D1-84D7-3AC5A0AE1440}" presName="sibTrans" presStyleCnt="0"/>
      <dgm:spPr/>
    </dgm:pt>
    <dgm:pt modelId="{38C12B6D-3146-4703-A6A5-64AAEF7C8BCE}" type="pres">
      <dgm:prSet presAssocID="{DD929B5E-C54E-486A-B328-6541167BC102}" presName="compNode" presStyleCnt="0"/>
      <dgm:spPr/>
    </dgm:pt>
    <dgm:pt modelId="{5280F4D7-F438-4F11-9FCA-3910712BF87D}" type="pres">
      <dgm:prSet presAssocID="{DD929B5E-C54E-486A-B328-6541167BC102}" presName="bgRect" presStyleLbl="bgShp" presStyleIdx="1" presStyleCnt="3"/>
      <dgm:spPr/>
    </dgm:pt>
    <dgm:pt modelId="{8C765401-CFA6-44A8-BCD7-6938B8F54663}" type="pres">
      <dgm:prSet presAssocID="{DD929B5E-C54E-486A-B328-6541167BC1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56AE0E48-992D-4EEA-9B8A-BF35937313E1}" type="pres">
      <dgm:prSet presAssocID="{DD929B5E-C54E-486A-B328-6541167BC102}" presName="spaceRect" presStyleCnt="0"/>
      <dgm:spPr/>
    </dgm:pt>
    <dgm:pt modelId="{37E941D5-445E-414A-AEB2-64E68886ABAF}" type="pres">
      <dgm:prSet presAssocID="{DD929B5E-C54E-486A-B328-6541167BC102}" presName="parTx" presStyleLbl="revTx" presStyleIdx="1" presStyleCnt="3">
        <dgm:presLayoutVars>
          <dgm:chMax val="0"/>
          <dgm:chPref val="0"/>
        </dgm:presLayoutVars>
      </dgm:prSet>
      <dgm:spPr/>
    </dgm:pt>
    <dgm:pt modelId="{0EA88739-15F2-4C2B-980D-BC888E28B0D6}" type="pres">
      <dgm:prSet presAssocID="{6A5078D1-8D21-45E3-BF29-D4398EC72A9C}" presName="sibTrans" presStyleCnt="0"/>
      <dgm:spPr/>
    </dgm:pt>
    <dgm:pt modelId="{E8F95182-6372-4DB1-8340-EE9AD7B58EAB}" type="pres">
      <dgm:prSet presAssocID="{78E0028A-742D-49DB-81FF-D86EED7E787A}" presName="compNode" presStyleCnt="0"/>
      <dgm:spPr/>
    </dgm:pt>
    <dgm:pt modelId="{25F5FD09-296D-4BF7-9C25-CA6D4F0ACB11}" type="pres">
      <dgm:prSet presAssocID="{78E0028A-742D-49DB-81FF-D86EED7E787A}" presName="bgRect" presStyleLbl="bgShp" presStyleIdx="2" presStyleCnt="3"/>
      <dgm:spPr/>
    </dgm:pt>
    <dgm:pt modelId="{16FC15F3-A0C7-4A06-944E-42B79187DC07}" type="pres">
      <dgm:prSet presAssocID="{78E0028A-742D-49DB-81FF-D86EED7E78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p with pin"/>
        </a:ext>
      </dgm:extLst>
    </dgm:pt>
    <dgm:pt modelId="{10E89E7F-5921-4866-B200-FB25B5A9F6C1}" type="pres">
      <dgm:prSet presAssocID="{78E0028A-742D-49DB-81FF-D86EED7E787A}" presName="spaceRect" presStyleCnt="0"/>
      <dgm:spPr/>
    </dgm:pt>
    <dgm:pt modelId="{51DB1AF7-8104-4779-970D-12DB91E88BBF}" type="pres">
      <dgm:prSet presAssocID="{78E0028A-742D-49DB-81FF-D86EED7E787A}" presName="parTx" presStyleLbl="revTx" presStyleIdx="2" presStyleCnt="3">
        <dgm:presLayoutVars>
          <dgm:chMax val="0"/>
          <dgm:chPref val="0"/>
        </dgm:presLayoutVars>
      </dgm:prSet>
      <dgm:spPr/>
    </dgm:pt>
  </dgm:ptLst>
  <dgm:cxnLst>
    <dgm:cxn modelId="{9C7E4E6D-BC5E-4F99-864F-07EF3DA36599}" srcId="{919DD548-59E2-4B3B-8ACA-3707571BA5AB}" destId="{F1BD88F4-33E5-4B80-A245-56D7A8DB4CBA}" srcOrd="0" destOrd="0" parTransId="{CEF00C57-5A29-4B7C-93C8-446AE2ECD66C}" sibTransId="{230F6119-12AC-40D1-84D7-3AC5A0AE1440}"/>
    <dgm:cxn modelId="{68582E80-EC86-48BA-9D90-F1B5F9D54E05}" srcId="{919DD548-59E2-4B3B-8ACA-3707571BA5AB}" destId="{DD929B5E-C54E-486A-B328-6541167BC102}" srcOrd="1" destOrd="0" parTransId="{2671262C-7993-4AE9-B348-EDAC008E458E}" sibTransId="{6A5078D1-8D21-45E3-BF29-D4398EC72A9C}"/>
    <dgm:cxn modelId="{737D49A0-3288-40A7-A335-C27C745E18E7}" type="presOf" srcId="{919DD548-59E2-4B3B-8ACA-3707571BA5AB}" destId="{461A5932-6FCA-43E7-A3F7-A281659275A5}" srcOrd="0" destOrd="0" presId="urn:microsoft.com/office/officeart/2018/2/layout/IconVerticalSolidList"/>
    <dgm:cxn modelId="{3C8A79AA-3A5B-49E6-91C5-11A721851D27}" type="presOf" srcId="{78E0028A-742D-49DB-81FF-D86EED7E787A}" destId="{51DB1AF7-8104-4779-970D-12DB91E88BBF}" srcOrd="0" destOrd="0" presId="urn:microsoft.com/office/officeart/2018/2/layout/IconVerticalSolidList"/>
    <dgm:cxn modelId="{3F7785B2-B842-47D6-AF11-E29FEE7E4548}" srcId="{919DD548-59E2-4B3B-8ACA-3707571BA5AB}" destId="{78E0028A-742D-49DB-81FF-D86EED7E787A}" srcOrd="2" destOrd="0" parTransId="{FBD434E4-4A11-42E7-A1EC-AD5FE9C5F1EA}" sibTransId="{C42F4540-A0FE-483F-A931-59DECAF4BC45}"/>
    <dgm:cxn modelId="{2BBE12CC-4F64-4797-AE3B-F749417E60D4}" type="presOf" srcId="{F1BD88F4-33E5-4B80-A245-56D7A8DB4CBA}" destId="{688B70EA-339F-4413-8E48-042E3A3B8EE0}" srcOrd="0" destOrd="0" presId="urn:microsoft.com/office/officeart/2018/2/layout/IconVerticalSolidList"/>
    <dgm:cxn modelId="{F916DDEA-2272-4D2B-9D30-14CBFE395F93}" type="presOf" srcId="{DD929B5E-C54E-486A-B328-6541167BC102}" destId="{37E941D5-445E-414A-AEB2-64E68886ABAF}" srcOrd="0" destOrd="0" presId="urn:microsoft.com/office/officeart/2018/2/layout/IconVerticalSolidList"/>
    <dgm:cxn modelId="{0DDB7444-7063-476A-9FB8-5F23A8C1F0CF}" type="presParOf" srcId="{461A5932-6FCA-43E7-A3F7-A281659275A5}" destId="{55ACBE9A-A0BF-49DA-9189-263FA5E5971C}" srcOrd="0" destOrd="0" presId="urn:microsoft.com/office/officeart/2018/2/layout/IconVerticalSolidList"/>
    <dgm:cxn modelId="{324B67A2-892F-443B-82DC-723176AB301C}" type="presParOf" srcId="{55ACBE9A-A0BF-49DA-9189-263FA5E5971C}" destId="{50947B0D-48CD-48F2-A438-DDFF4FB6B57E}" srcOrd="0" destOrd="0" presId="urn:microsoft.com/office/officeart/2018/2/layout/IconVerticalSolidList"/>
    <dgm:cxn modelId="{518E5156-D302-4752-8D7A-A82B924A5C1B}" type="presParOf" srcId="{55ACBE9A-A0BF-49DA-9189-263FA5E5971C}" destId="{8F54A55D-F0C6-4C74-9330-65B6ABD6890C}" srcOrd="1" destOrd="0" presId="urn:microsoft.com/office/officeart/2018/2/layout/IconVerticalSolidList"/>
    <dgm:cxn modelId="{35E6CB74-DBD3-4E89-BA9D-DBC688F94770}" type="presParOf" srcId="{55ACBE9A-A0BF-49DA-9189-263FA5E5971C}" destId="{9C209532-7476-46D3-A03C-44FFE1C22B1B}" srcOrd="2" destOrd="0" presId="urn:microsoft.com/office/officeart/2018/2/layout/IconVerticalSolidList"/>
    <dgm:cxn modelId="{B0CFB9A3-07F1-48A1-B2D1-44F6C2C7CEB0}" type="presParOf" srcId="{55ACBE9A-A0BF-49DA-9189-263FA5E5971C}" destId="{688B70EA-339F-4413-8E48-042E3A3B8EE0}" srcOrd="3" destOrd="0" presId="urn:microsoft.com/office/officeart/2018/2/layout/IconVerticalSolidList"/>
    <dgm:cxn modelId="{84FE676F-02F7-46D3-A3DA-449624EA02C1}" type="presParOf" srcId="{461A5932-6FCA-43E7-A3F7-A281659275A5}" destId="{B864F1F3-287B-4144-A3E3-014DAB4ABF9B}" srcOrd="1" destOrd="0" presId="urn:microsoft.com/office/officeart/2018/2/layout/IconVerticalSolidList"/>
    <dgm:cxn modelId="{5B0FBE6E-219E-4C5E-BB8D-3A9A2E454988}" type="presParOf" srcId="{461A5932-6FCA-43E7-A3F7-A281659275A5}" destId="{38C12B6D-3146-4703-A6A5-64AAEF7C8BCE}" srcOrd="2" destOrd="0" presId="urn:microsoft.com/office/officeart/2018/2/layout/IconVerticalSolidList"/>
    <dgm:cxn modelId="{E4714A88-4325-439A-A216-0454CAFFE821}" type="presParOf" srcId="{38C12B6D-3146-4703-A6A5-64AAEF7C8BCE}" destId="{5280F4D7-F438-4F11-9FCA-3910712BF87D}" srcOrd="0" destOrd="0" presId="urn:microsoft.com/office/officeart/2018/2/layout/IconVerticalSolidList"/>
    <dgm:cxn modelId="{22765D93-A6F8-4810-8907-D4A5E6A2F9A9}" type="presParOf" srcId="{38C12B6D-3146-4703-A6A5-64AAEF7C8BCE}" destId="{8C765401-CFA6-44A8-BCD7-6938B8F54663}" srcOrd="1" destOrd="0" presId="urn:microsoft.com/office/officeart/2018/2/layout/IconVerticalSolidList"/>
    <dgm:cxn modelId="{C028AF75-2082-42DC-992F-74C971EAAE6D}" type="presParOf" srcId="{38C12B6D-3146-4703-A6A5-64AAEF7C8BCE}" destId="{56AE0E48-992D-4EEA-9B8A-BF35937313E1}" srcOrd="2" destOrd="0" presId="urn:microsoft.com/office/officeart/2018/2/layout/IconVerticalSolidList"/>
    <dgm:cxn modelId="{278715FB-8B94-4AB4-9323-371A64A50C37}" type="presParOf" srcId="{38C12B6D-3146-4703-A6A5-64AAEF7C8BCE}" destId="{37E941D5-445E-414A-AEB2-64E68886ABAF}" srcOrd="3" destOrd="0" presId="urn:microsoft.com/office/officeart/2018/2/layout/IconVerticalSolidList"/>
    <dgm:cxn modelId="{D72B590F-587D-4463-893F-14F2A31126D9}" type="presParOf" srcId="{461A5932-6FCA-43E7-A3F7-A281659275A5}" destId="{0EA88739-15F2-4C2B-980D-BC888E28B0D6}" srcOrd="3" destOrd="0" presId="urn:microsoft.com/office/officeart/2018/2/layout/IconVerticalSolidList"/>
    <dgm:cxn modelId="{09670478-92A3-4922-B084-294E1406ECC4}" type="presParOf" srcId="{461A5932-6FCA-43E7-A3F7-A281659275A5}" destId="{E8F95182-6372-4DB1-8340-EE9AD7B58EAB}" srcOrd="4" destOrd="0" presId="urn:microsoft.com/office/officeart/2018/2/layout/IconVerticalSolidList"/>
    <dgm:cxn modelId="{4FC4A2A4-68C1-4ADB-BB5C-99725F4DFB64}" type="presParOf" srcId="{E8F95182-6372-4DB1-8340-EE9AD7B58EAB}" destId="{25F5FD09-296D-4BF7-9C25-CA6D4F0ACB11}" srcOrd="0" destOrd="0" presId="urn:microsoft.com/office/officeart/2018/2/layout/IconVerticalSolidList"/>
    <dgm:cxn modelId="{40A78648-5CA0-4F04-B40A-9591A8ADBEC6}" type="presParOf" srcId="{E8F95182-6372-4DB1-8340-EE9AD7B58EAB}" destId="{16FC15F3-A0C7-4A06-944E-42B79187DC07}" srcOrd="1" destOrd="0" presId="urn:microsoft.com/office/officeart/2018/2/layout/IconVerticalSolidList"/>
    <dgm:cxn modelId="{9A402F4D-0A53-4D89-9A3F-238179E2B646}" type="presParOf" srcId="{E8F95182-6372-4DB1-8340-EE9AD7B58EAB}" destId="{10E89E7F-5921-4866-B200-FB25B5A9F6C1}" srcOrd="2" destOrd="0" presId="urn:microsoft.com/office/officeart/2018/2/layout/IconVerticalSolidList"/>
    <dgm:cxn modelId="{4FD0FF52-1E19-49A4-957F-2A5828C1A46D}" type="presParOf" srcId="{E8F95182-6372-4DB1-8340-EE9AD7B58EAB}" destId="{51DB1AF7-8104-4779-970D-12DB91E88B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BD093-3571-4A1B-854E-44FA427A4EB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8BA75E8-D32C-49FC-910D-2B31E3A10351}">
      <dgm:prSet/>
      <dgm:spPr/>
      <dgm:t>
        <a:bodyPr/>
        <a:lstStyle/>
        <a:p>
          <a:pPr>
            <a:lnSpc>
              <a:spcPct val="100000"/>
            </a:lnSpc>
          </a:pPr>
          <a:r>
            <a:rPr lang="en-GB"/>
            <a:t>Why do people game?</a:t>
          </a:r>
          <a:endParaRPr lang="en-US"/>
        </a:p>
      </dgm:t>
    </dgm:pt>
    <dgm:pt modelId="{084614E7-A867-4AC1-8D7E-597EEB5B7CDA}" type="parTrans" cxnId="{E5FC86C3-1327-4CDF-B5D7-AEEEA08DE513}">
      <dgm:prSet/>
      <dgm:spPr/>
      <dgm:t>
        <a:bodyPr/>
        <a:lstStyle/>
        <a:p>
          <a:endParaRPr lang="en-US"/>
        </a:p>
      </dgm:t>
    </dgm:pt>
    <dgm:pt modelId="{8BB2710A-3ACF-4E63-9D11-A2C5FDFA1C27}" type="sibTrans" cxnId="{E5FC86C3-1327-4CDF-B5D7-AEEEA08DE513}">
      <dgm:prSet/>
      <dgm:spPr/>
      <dgm:t>
        <a:bodyPr/>
        <a:lstStyle/>
        <a:p>
          <a:endParaRPr lang="en-US"/>
        </a:p>
      </dgm:t>
    </dgm:pt>
    <dgm:pt modelId="{7C0CE3EA-4F34-4FEE-9008-BA41DBE7A2ED}">
      <dgm:prSet/>
      <dgm:spPr/>
      <dgm:t>
        <a:bodyPr/>
        <a:lstStyle/>
        <a:p>
          <a:pPr>
            <a:lnSpc>
              <a:spcPct val="100000"/>
            </a:lnSpc>
          </a:pPr>
          <a:r>
            <a:rPr lang="en-GB"/>
            <a:t>Can you list one positive and one negative?</a:t>
          </a:r>
          <a:endParaRPr lang="en-US"/>
        </a:p>
      </dgm:t>
    </dgm:pt>
    <dgm:pt modelId="{4DC9A155-8A8D-4093-B3C5-A542A7C6D7D6}" type="parTrans" cxnId="{A262408C-7949-4E2C-859C-613F6FFF87B9}">
      <dgm:prSet/>
      <dgm:spPr/>
      <dgm:t>
        <a:bodyPr/>
        <a:lstStyle/>
        <a:p>
          <a:endParaRPr lang="en-US"/>
        </a:p>
      </dgm:t>
    </dgm:pt>
    <dgm:pt modelId="{2F86B1C5-1E07-49A6-A9F9-01F0A55ABF55}" type="sibTrans" cxnId="{A262408C-7949-4E2C-859C-613F6FFF87B9}">
      <dgm:prSet/>
      <dgm:spPr/>
      <dgm:t>
        <a:bodyPr/>
        <a:lstStyle/>
        <a:p>
          <a:endParaRPr lang="en-US"/>
        </a:p>
      </dgm:t>
    </dgm:pt>
    <dgm:pt modelId="{05B4DA1F-437F-4144-BB86-34C29CDD5068}">
      <dgm:prSet/>
      <dgm:spPr/>
      <dgm:t>
        <a:bodyPr/>
        <a:lstStyle/>
        <a:p>
          <a:pPr>
            <a:lnSpc>
              <a:spcPct val="100000"/>
            </a:lnSpc>
          </a:pPr>
          <a:r>
            <a:rPr lang="en-GB"/>
            <a:t>Can you list an example of a sign of gaming related harm?</a:t>
          </a:r>
          <a:endParaRPr lang="en-US"/>
        </a:p>
      </dgm:t>
    </dgm:pt>
    <dgm:pt modelId="{0F32C366-94F0-458F-8B51-E2A547696EF2}" type="parTrans" cxnId="{31B24CAC-8B1B-4D14-ABB7-2D46480EA2A0}">
      <dgm:prSet/>
      <dgm:spPr/>
      <dgm:t>
        <a:bodyPr/>
        <a:lstStyle/>
        <a:p>
          <a:endParaRPr lang="en-US"/>
        </a:p>
      </dgm:t>
    </dgm:pt>
    <dgm:pt modelId="{E1B78B02-D9FC-47A6-91BE-ADABCAC4D98F}" type="sibTrans" cxnId="{31B24CAC-8B1B-4D14-ABB7-2D46480EA2A0}">
      <dgm:prSet/>
      <dgm:spPr/>
      <dgm:t>
        <a:bodyPr/>
        <a:lstStyle/>
        <a:p>
          <a:endParaRPr lang="en-US"/>
        </a:p>
      </dgm:t>
    </dgm:pt>
    <dgm:pt modelId="{14181EED-88FE-48F3-A9DC-26C4C7152A9A}">
      <dgm:prSet/>
      <dgm:spPr/>
      <dgm:t>
        <a:bodyPr/>
        <a:lstStyle/>
        <a:p>
          <a:pPr>
            <a:lnSpc>
              <a:spcPct val="100000"/>
            </a:lnSpc>
          </a:pPr>
          <a:r>
            <a:rPr lang="en-GB"/>
            <a:t>Do you know how and where to get help?</a:t>
          </a:r>
          <a:endParaRPr lang="en-US"/>
        </a:p>
      </dgm:t>
    </dgm:pt>
    <dgm:pt modelId="{4C1D9F86-5E82-4688-9D8B-C2A9934AAD91}" type="parTrans" cxnId="{BA8A7182-6534-4D76-8746-10B99E5A2C7C}">
      <dgm:prSet/>
      <dgm:spPr/>
      <dgm:t>
        <a:bodyPr/>
        <a:lstStyle/>
        <a:p>
          <a:endParaRPr lang="en-US"/>
        </a:p>
      </dgm:t>
    </dgm:pt>
    <dgm:pt modelId="{1C52F3B3-2B29-4A02-B823-C6196FC3BE94}" type="sibTrans" cxnId="{BA8A7182-6534-4D76-8746-10B99E5A2C7C}">
      <dgm:prSet/>
      <dgm:spPr/>
      <dgm:t>
        <a:bodyPr/>
        <a:lstStyle/>
        <a:p>
          <a:endParaRPr lang="en-US"/>
        </a:p>
      </dgm:t>
    </dgm:pt>
    <dgm:pt modelId="{258004FA-03EC-465F-AD10-1F200C810DB9}" type="pres">
      <dgm:prSet presAssocID="{16FBD093-3571-4A1B-854E-44FA427A4EB6}" presName="root" presStyleCnt="0">
        <dgm:presLayoutVars>
          <dgm:dir/>
          <dgm:resizeHandles val="exact"/>
        </dgm:presLayoutVars>
      </dgm:prSet>
      <dgm:spPr/>
    </dgm:pt>
    <dgm:pt modelId="{23279BE8-FD59-4AFD-8EDA-9EB5ACA013BB}" type="pres">
      <dgm:prSet presAssocID="{18BA75E8-D32C-49FC-910D-2B31E3A10351}" presName="compNode" presStyleCnt="0"/>
      <dgm:spPr/>
    </dgm:pt>
    <dgm:pt modelId="{5AF8DBEA-7685-43F3-9A06-6AF7B4FDDB69}" type="pres">
      <dgm:prSet presAssocID="{18BA75E8-D32C-49FC-910D-2B31E3A10351}" presName="bgRect" presStyleLbl="bgShp" presStyleIdx="0" presStyleCnt="4"/>
      <dgm:spPr/>
    </dgm:pt>
    <dgm:pt modelId="{9FEA6D24-AC5C-4001-943C-49C781310458}" type="pres">
      <dgm:prSet presAssocID="{18BA75E8-D32C-49FC-910D-2B31E3A103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57AC4475-CE79-4864-8D68-F055CE5E688C}" type="pres">
      <dgm:prSet presAssocID="{18BA75E8-D32C-49FC-910D-2B31E3A10351}" presName="spaceRect" presStyleCnt="0"/>
      <dgm:spPr/>
    </dgm:pt>
    <dgm:pt modelId="{509F4733-9B91-4A7B-AD01-00030E2A0637}" type="pres">
      <dgm:prSet presAssocID="{18BA75E8-D32C-49FC-910D-2B31E3A10351}" presName="parTx" presStyleLbl="revTx" presStyleIdx="0" presStyleCnt="4">
        <dgm:presLayoutVars>
          <dgm:chMax val="0"/>
          <dgm:chPref val="0"/>
        </dgm:presLayoutVars>
      </dgm:prSet>
      <dgm:spPr/>
    </dgm:pt>
    <dgm:pt modelId="{07078801-D963-4B92-9134-1E3834C00899}" type="pres">
      <dgm:prSet presAssocID="{8BB2710A-3ACF-4E63-9D11-A2C5FDFA1C27}" presName="sibTrans" presStyleCnt="0"/>
      <dgm:spPr/>
    </dgm:pt>
    <dgm:pt modelId="{05270F44-9D12-43A2-B4FE-06688AC61FA3}" type="pres">
      <dgm:prSet presAssocID="{7C0CE3EA-4F34-4FEE-9008-BA41DBE7A2ED}" presName="compNode" presStyleCnt="0"/>
      <dgm:spPr/>
    </dgm:pt>
    <dgm:pt modelId="{4F618BF2-252C-43B8-A82D-017CEBFAE2AE}" type="pres">
      <dgm:prSet presAssocID="{7C0CE3EA-4F34-4FEE-9008-BA41DBE7A2ED}" presName="bgRect" presStyleLbl="bgShp" presStyleIdx="1" presStyleCnt="4"/>
      <dgm:spPr/>
    </dgm:pt>
    <dgm:pt modelId="{F1A2C96A-DFC4-487E-8242-211C627AAC82}" type="pres">
      <dgm:prSet presAssocID="{7C0CE3EA-4F34-4FEE-9008-BA41DBE7A2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umbs Up Sign"/>
        </a:ext>
      </dgm:extLst>
    </dgm:pt>
    <dgm:pt modelId="{C848150C-0F06-4892-93FC-D579E6B59B8B}" type="pres">
      <dgm:prSet presAssocID="{7C0CE3EA-4F34-4FEE-9008-BA41DBE7A2ED}" presName="spaceRect" presStyleCnt="0"/>
      <dgm:spPr/>
    </dgm:pt>
    <dgm:pt modelId="{CDF4CD6E-8AD1-4081-B3D6-CDF549AC6F0B}" type="pres">
      <dgm:prSet presAssocID="{7C0CE3EA-4F34-4FEE-9008-BA41DBE7A2ED}" presName="parTx" presStyleLbl="revTx" presStyleIdx="1" presStyleCnt="4">
        <dgm:presLayoutVars>
          <dgm:chMax val="0"/>
          <dgm:chPref val="0"/>
        </dgm:presLayoutVars>
      </dgm:prSet>
      <dgm:spPr/>
    </dgm:pt>
    <dgm:pt modelId="{FEF84126-5347-4771-9220-B2B6BA6C64A2}" type="pres">
      <dgm:prSet presAssocID="{2F86B1C5-1E07-49A6-A9F9-01F0A55ABF55}" presName="sibTrans" presStyleCnt="0"/>
      <dgm:spPr/>
    </dgm:pt>
    <dgm:pt modelId="{21AD8AB5-1397-4ECC-9309-FFA060526593}" type="pres">
      <dgm:prSet presAssocID="{05B4DA1F-437F-4144-BB86-34C29CDD5068}" presName="compNode" presStyleCnt="0"/>
      <dgm:spPr/>
    </dgm:pt>
    <dgm:pt modelId="{F22D9C27-E808-4E3E-ADD4-AA26BBE21341}" type="pres">
      <dgm:prSet presAssocID="{05B4DA1F-437F-4144-BB86-34C29CDD5068}" presName="bgRect" presStyleLbl="bgShp" presStyleIdx="2" presStyleCnt="4"/>
      <dgm:spPr/>
    </dgm:pt>
    <dgm:pt modelId="{1AEFFFCC-BC2D-4BD4-B7C8-C5690BB937B6}" type="pres">
      <dgm:prSet presAssocID="{05B4DA1F-437F-4144-BB86-34C29CDD50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me controller"/>
        </a:ext>
      </dgm:extLst>
    </dgm:pt>
    <dgm:pt modelId="{2029C255-5DA1-46DE-AA16-E1295676892F}" type="pres">
      <dgm:prSet presAssocID="{05B4DA1F-437F-4144-BB86-34C29CDD5068}" presName="spaceRect" presStyleCnt="0"/>
      <dgm:spPr/>
    </dgm:pt>
    <dgm:pt modelId="{A08B38CD-FEF7-4923-BB88-6AD8CE793561}" type="pres">
      <dgm:prSet presAssocID="{05B4DA1F-437F-4144-BB86-34C29CDD5068}" presName="parTx" presStyleLbl="revTx" presStyleIdx="2" presStyleCnt="4">
        <dgm:presLayoutVars>
          <dgm:chMax val="0"/>
          <dgm:chPref val="0"/>
        </dgm:presLayoutVars>
      </dgm:prSet>
      <dgm:spPr/>
    </dgm:pt>
    <dgm:pt modelId="{F16F15EE-5BD7-45CE-AAFA-C49711DBF9B5}" type="pres">
      <dgm:prSet presAssocID="{E1B78B02-D9FC-47A6-91BE-ADABCAC4D98F}" presName="sibTrans" presStyleCnt="0"/>
      <dgm:spPr/>
    </dgm:pt>
    <dgm:pt modelId="{F8B3465E-9EDE-476E-89DC-FDCC086EE350}" type="pres">
      <dgm:prSet presAssocID="{14181EED-88FE-48F3-A9DC-26C4C7152A9A}" presName="compNode" presStyleCnt="0"/>
      <dgm:spPr/>
    </dgm:pt>
    <dgm:pt modelId="{E8D82549-F9D5-4177-B8D4-E1E2A4478B22}" type="pres">
      <dgm:prSet presAssocID="{14181EED-88FE-48F3-A9DC-26C4C7152A9A}" presName="bgRect" presStyleLbl="bgShp" presStyleIdx="3" presStyleCnt="4"/>
      <dgm:spPr/>
    </dgm:pt>
    <dgm:pt modelId="{24BD1197-0B08-4EDC-ADD2-443C86B85A2F}" type="pres">
      <dgm:prSet presAssocID="{14181EED-88FE-48F3-A9DC-26C4C7152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r"/>
        </a:ext>
      </dgm:extLst>
    </dgm:pt>
    <dgm:pt modelId="{5C11BC6D-18B0-4BA9-84D9-62CF37A66926}" type="pres">
      <dgm:prSet presAssocID="{14181EED-88FE-48F3-A9DC-26C4C7152A9A}" presName="spaceRect" presStyleCnt="0"/>
      <dgm:spPr/>
    </dgm:pt>
    <dgm:pt modelId="{094FB44F-CBAD-4AE5-A9AB-9D2458159D75}" type="pres">
      <dgm:prSet presAssocID="{14181EED-88FE-48F3-A9DC-26C4C7152A9A}" presName="parTx" presStyleLbl="revTx" presStyleIdx="3" presStyleCnt="4">
        <dgm:presLayoutVars>
          <dgm:chMax val="0"/>
          <dgm:chPref val="0"/>
        </dgm:presLayoutVars>
      </dgm:prSet>
      <dgm:spPr/>
    </dgm:pt>
  </dgm:ptLst>
  <dgm:cxnLst>
    <dgm:cxn modelId="{16DD6D03-347E-4D3E-B357-6B55914F8B2A}" type="presOf" srcId="{18BA75E8-D32C-49FC-910D-2B31E3A10351}" destId="{509F4733-9B91-4A7B-AD01-00030E2A0637}" srcOrd="0" destOrd="0" presId="urn:microsoft.com/office/officeart/2018/2/layout/IconVerticalSolidList"/>
    <dgm:cxn modelId="{BA149A20-09BE-41E1-81C2-19330F49E1A1}" type="presOf" srcId="{14181EED-88FE-48F3-A9DC-26C4C7152A9A}" destId="{094FB44F-CBAD-4AE5-A9AB-9D2458159D75}" srcOrd="0" destOrd="0" presId="urn:microsoft.com/office/officeart/2018/2/layout/IconVerticalSolidList"/>
    <dgm:cxn modelId="{8EE3A939-F2AE-45D9-A96E-9E0C32D87394}" type="presOf" srcId="{7C0CE3EA-4F34-4FEE-9008-BA41DBE7A2ED}" destId="{CDF4CD6E-8AD1-4081-B3D6-CDF549AC6F0B}" srcOrd="0" destOrd="0" presId="urn:microsoft.com/office/officeart/2018/2/layout/IconVerticalSolidList"/>
    <dgm:cxn modelId="{B004C45C-F5EE-4B3C-9496-C6172D6225AA}" type="presOf" srcId="{16FBD093-3571-4A1B-854E-44FA427A4EB6}" destId="{258004FA-03EC-465F-AD10-1F200C810DB9}" srcOrd="0" destOrd="0" presId="urn:microsoft.com/office/officeart/2018/2/layout/IconVerticalSolidList"/>
    <dgm:cxn modelId="{BA8A7182-6534-4D76-8746-10B99E5A2C7C}" srcId="{16FBD093-3571-4A1B-854E-44FA427A4EB6}" destId="{14181EED-88FE-48F3-A9DC-26C4C7152A9A}" srcOrd="3" destOrd="0" parTransId="{4C1D9F86-5E82-4688-9D8B-C2A9934AAD91}" sibTransId="{1C52F3B3-2B29-4A02-B823-C6196FC3BE94}"/>
    <dgm:cxn modelId="{0E664A87-E2A2-4B20-A756-E338655652AA}" type="presOf" srcId="{05B4DA1F-437F-4144-BB86-34C29CDD5068}" destId="{A08B38CD-FEF7-4923-BB88-6AD8CE793561}" srcOrd="0" destOrd="0" presId="urn:microsoft.com/office/officeart/2018/2/layout/IconVerticalSolidList"/>
    <dgm:cxn modelId="{A262408C-7949-4E2C-859C-613F6FFF87B9}" srcId="{16FBD093-3571-4A1B-854E-44FA427A4EB6}" destId="{7C0CE3EA-4F34-4FEE-9008-BA41DBE7A2ED}" srcOrd="1" destOrd="0" parTransId="{4DC9A155-8A8D-4093-B3C5-A542A7C6D7D6}" sibTransId="{2F86B1C5-1E07-49A6-A9F9-01F0A55ABF55}"/>
    <dgm:cxn modelId="{31B24CAC-8B1B-4D14-ABB7-2D46480EA2A0}" srcId="{16FBD093-3571-4A1B-854E-44FA427A4EB6}" destId="{05B4DA1F-437F-4144-BB86-34C29CDD5068}" srcOrd="2" destOrd="0" parTransId="{0F32C366-94F0-458F-8B51-E2A547696EF2}" sibTransId="{E1B78B02-D9FC-47A6-91BE-ADABCAC4D98F}"/>
    <dgm:cxn modelId="{E5FC86C3-1327-4CDF-B5D7-AEEEA08DE513}" srcId="{16FBD093-3571-4A1B-854E-44FA427A4EB6}" destId="{18BA75E8-D32C-49FC-910D-2B31E3A10351}" srcOrd="0" destOrd="0" parTransId="{084614E7-A867-4AC1-8D7E-597EEB5B7CDA}" sibTransId="{8BB2710A-3ACF-4E63-9D11-A2C5FDFA1C27}"/>
    <dgm:cxn modelId="{8DF3FF5B-32BB-4541-A9FD-D189DBF32676}" type="presParOf" srcId="{258004FA-03EC-465F-AD10-1F200C810DB9}" destId="{23279BE8-FD59-4AFD-8EDA-9EB5ACA013BB}" srcOrd="0" destOrd="0" presId="urn:microsoft.com/office/officeart/2018/2/layout/IconVerticalSolidList"/>
    <dgm:cxn modelId="{D449608F-09BD-4C16-9F7C-84765D82E269}" type="presParOf" srcId="{23279BE8-FD59-4AFD-8EDA-9EB5ACA013BB}" destId="{5AF8DBEA-7685-43F3-9A06-6AF7B4FDDB69}" srcOrd="0" destOrd="0" presId="urn:microsoft.com/office/officeart/2018/2/layout/IconVerticalSolidList"/>
    <dgm:cxn modelId="{C450C7B2-6E51-4EFA-BD06-0E5E00145C82}" type="presParOf" srcId="{23279BE8-FD59-4AFD-8EDA-9EB5ACA013BB}" destId="{9FEA6D24-AC5C-4001-943C-49C781310458}" srcOrd="1" destOrd="0" presId="urn:microsoft.com/office/officeart/2018/2/layout/IconVerticalSolidList"/>
    <dgm:cxn modelId="{CC41BBAC-D152-44E7-91ED-CB83D99DA0B1}" type="presParOf" srcId="{23279BE8-FD59-4AFD-8EDA-9EB5ACA013BB}" destId="{57AC4475-CE79-4864-8D68-F055CE5E688C}" srcOrd="2" destOrd="0" presId="urn:microsoft.com/office/officeart/2018/2/layout/IconVerticalSolidList"/>
    <dgm:cxn modelId="{8E4B16CB-CE84-4CFC-86CE-7C563B200DCD}" type="presParOf" srcId="{23279BE8-FD59-4AFD-8EDA-9EB5ACA013BB}" destId="{509F4733-9B91-4A7B-AD01-00030E2A0637}" srcOrd="3" destOrd="0" presId="urn:microsoft.com/office/officeart/2018/2/layout/IconVerticalSolidList"/>
    <dgm:cxn modelId="{0728B7F5-522B-42E4-8B7F-40952EEC2AF9}" type="presParOf" srcId="{258004FA-03EC-465F-AD10-1F200C810DB9}" destId="{07078801-D963-4B92-9134-1E3834C00899}" srcOrd="1" destOrd="0" presId="urn:microsoft.com/office/officeart/2018/2/layout/IconVerticalSolidList"/>
    <dgm:cxn modelId="{018BEA53-6152-4686-8EDA-E0B2D30B311F}" type="presParOf" srcId="{258004FA-03EC-465F-AD10-1F200C810DB9}" destId="{05270F44-9D12-43A2-B4FE-06688AC61FA3}" srcOrd="2" destOrd="0" presId="urn:microsoft.com/office/officeart/2018/2/layout/IconVerticalSolidList"/>
    <dgm:cxn modelId="{8B2A0818-ABF8-40F6-B9D9-235CE4C94640}" type="presParOf" srcId="{05270F44-9D12-43A2-B4FE-06688AC61FA3}" destId="{4F618BF2-252C-43B8-A82D-017CEBFAE2AE}" srcOrd="0" destOrd="0" presId="urn:microsoft.com/office/officeart/2018/2/layout/IconVerticalSolidList"/>
    <dgm:cxn modelId="{88EA502A-4C4F-46FD-B83E-E98AA3ED0BD9}" type="presParOf" srcId="{05270F44-9D12-43A2-B4FE-06688AC61FA3}" destId="{F1A2C96A-DFC4-487E-8242-211C627AAC82}" srcOrd="1" destOrd="0" presId="urn:microsoft.com/office/officeart/2018/2/layout/IconVerticalSolidList"/>
    <dgm:cxn modelId="{EE507B5E-4A43-483C-AE7C-4A709A860B4F}" type="presParOf" srcId="{05270F44-9D12-43A2-B4FE-06688AC61FA3}" destId="{C848150C-0F06-4892-93FC-D579E6B59B8B}" srcOrd="2" destOrd="0" presId="urn:microsoft.com/office/officeart/2018/2/layout/IconVerticalSolidList"/>
    <dgm:cxn modelId="{4CF91AB5-E7AF-443D-9768-511E4DA4998A}" type="presParOf" srcId="{05270F44-9D12-43A2-B4FE-06688AC61FA3}" destId="{CDF4CD6E-8AD1-4081-B3D6-CDF549AC6F0B}" srcOrd="3" destOrd="0" presId="urn:microsoft.com/office/officeart/2018/2/layout/IconVerticalSolidList"/>
    <dgm:cxn modelId="{8B21E07B-85B2-4979-980A-2B2EB4F55DF4}" type="presParOf" srcId="{258004FA-03EC-465F-AD10-1F200C810DB9}" destId="{FEF84126-5347-4771-9220-B2B6BA6C64A2}" srcOrd="3" destOrd="0" presId="urn:microsoft.com/office/officeart/2018/2/layout/IconVerticalSolidList"/>
    <dgm:cxn modelId="{EEB4DD20-BF4D-464C-BAF1-48D54C32C7AA}" type="presParOf" srcId="{258004FA-03EC-465F-AD10-1F200C810DB9}" destId="{21AD8AB5-1397-4ECC-9309-FFA060526593}" srcOrd="4" destOrd="0" presId="urn:microsoft.com/office/officeart/2018/2/layout/IconVerticalSolidList"/>
    <dgm:cxn modelId="{6BF96541-4DD6-4E5F-825C-D4FD18C1A2CF}" type="presParOf" srcId="{21AD8AB5-1397-4ECC-9309-FFA060526593}" destId="{F22D9C27-E808-4E3E-ADD4-AA26BBE21341}" srcOrd="0" destOrd="0" presId="urn:microsoft.com/office/officeart/2018/2/layout/IconVerticalSolidList"/>
    <dgm:cxn modelId="{4AF75A1B-C771-498A-8967-4014A04D3F7A}" type="presParOf" srcId="{21AD8AB5-1397-4ECC-9309-FFA060526593}" destId="{1AEFFFCC-BC2D-4BD4-B7C8-C5690BB937B6}" srcOrd="1" destOrd="0" presId="urn:microsoft.com/office/officeart/2018/2/layout/IconVerticalSolidList"/>
    <dgm:cxn modelId="{31269BB2-A652-421F-9DE3-CCF15BC519E8}" type="presParOf" srcId="{21AD8AB5-1397-4ECC-9309-FFA060526593}" destId="{2029C255-5DA1-46DE-AA16-E1295676892F}" srcOrd="2" destOrd="0" presId="urn:microsoft.com/office/officeart/2018/2/layout/IconVerticalSolidList"/>
    <dgm:cxn modelId="{1519A7A0-FBF5-4BD6-B845-B8F0DE241B77}" type="presParOf" srcId="{21AD8AB5-1397-4ECC-9309-FFA060526593}" destId="{A08B38CD-FEF7-4923-BB88-6AD8CE793561}" srcOrd="3" destOrd="0" presId="urn:microsoft.com/office/officeart/2018/2/layout/IconVerticalSolidList"/>
    <dgm:cxn modelId="{E2EFA707-BD40-48B6-8079-3F29C5981612}" type="presParOf" srcId="{258004FA-03EC-465F-AD10-1F200C810DB9}" destId="{F16F15EE-5BD7-45CE-AAFA-C49711DBF9B5}" srcOrd="5" destOrd="0" presId="urn:microsoft.com/office/officeart/2018/2/layout/IconVerticalSolidList"/>
    <dgm:cxn modelId="{3BCB5BE5-D6D8-434F-9F53-38B4BA88EC6C}" type="presParOf" srcId="{258004FA-03EC-465F-AD10-1F200C810DB9}" destId="{F8B3465E-9EDE-476E-89DC-FDCC086EE350}" srcOrd="6" destOrd="0" presId="urn:microsoft.com/office/officeart/2018/2/layout/IconVerticalSolidList"/>
    <dgm:cxn modelId="{7BE499BE-298D-4E94-A753-88D59E759BE8}" type="presParOf" srcId="{F8B3465E-9EDE-476E-89DC-FDCC086EE350}" destId="{E8D82549-F9D5-4177-B8D4-E1E2A4478B22}" srcOrd="0" destOrd="0" presId="urn:microsoft.com/office/officeart/2018/2/layout/IconVerticalSolidList"/>
    <dgm:cxn modelId="{7CF750FE-CD92-4703-9BAA-0704504634CB}" type="presParOf" srcId="{F8B3465E-9EDE-476E-89DC-FDCC086EE350}" destId="{24BD1197-0B08-4EDC-ADD2-443C86B85A2F}" srcOrd="1" destOrd="0" presId="urn:microsoft.com/office/officeart/2018/2/layout/IconVerticalSolidList"/>
    <dgm:cxn modelId="{8E642B43-F195-4CE0-BB36-C4CE19146BBE}" type="presParOf" srcId="{F8B3465E-9EDE-476E-89DC-FDCC086EE350}" destId="{5C11BC6D-18B0-4BA9-84D9-62CF37A66926}" srcOrd="2" destOrd="0" presId="urn:microsoft.com/office/officeart/2018/2/layout/IconVerticalSolidList"/>
    <dgm:cxn modelId="{BAD137F6-3B82-471E-89B7-FE79B2BCB239}" type="presParOf" srcId="{F8B3465E-9EDE-476E-89DC-FDCC086EE350}" destId="{094FB44F-CBAD-4AE5-A9AB-9D2458159D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3EE9A-3496-4476-BBA4-4192A56932D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5CC8EE5-74F9-4C36-BA50-48AFB70194D9}">
      <dgm:prSet/>
      <dgm:spPr/>
      <dgm:t>
        <a:bodyPr/>
        <a:lstStyle/>
        <a:p>
          <a:pPr>
            <a:lnSpc>
              <a:spcPct val="100000"/>
            </a:lnSpc>
          </a:pPr>
          <a:r>
            <a:rPr lang="en-GB"/>
            <a:t>What are the potential risks of gaming and gambling?</a:t>
          </a:r>
          <a:endParaRPr lang="en-US"/>
        </a:p>
      </dgm:t>
    </dgm:pt>
    <dgm:pt modelId="{C06CFF03-A8DA-4047-B587-20FFCF6E5A7E}" type="parTrans" cxnId="{F3BB4045-81F5-4C8F-9B11-83CCE071580A}">
      <dgm:prSet/>
      <dgm:spPr/>
      <dgm:t>
        <a:bodyPr/>
        <a:lstStyle/>
        <a:p>
          <a:endParaRPr lang="en-US"/>
        </a:p>
      </dgm:t>
    </dgm:pt>
    <dgm:pt modelId="{B00498BE-68BF-4484-A9F2-1B8F5D2D388E}" type="sibTrans" cxnId="{F3BB4045-81F5-4C8F-9B11-83CCE071580A}">
      <dgm:prSet/>
      <dgm:spPr/>
      <dgm:t>
        <a:bodyPr/>
        <a:lstStyle/>
        <a:p>
          <a:endParaRPr lang="en-US"/>
        </a:p>
      </dgm:t>
    </dgm:pt>
    <dgm:pt modelId="{4B6A84F2-6771-4A07-90DB-9488560D8D78}">
      <dgm:prSet/>
      <dgm:spPr/>
      <dgm:t>
        <a:bodyPr/>
        <a:lstStyle/>
        <a:p>
          <a:pPr>
            <a:lnSpc>
              <a:spcPct val="100000"/>
            </a:lnSpc>
          </a:pPr>
          <a:r>
            <a:rPr lang="en-GB"/>
            <a:t>What are the signs of gambling/gaming related harm?</a:t>
          </a:r>
          <a:endParaRPr lang="en-US"/>
        </a:p>
      </dgm:t>
    </dgm:pt>
    <dgm:pt modelId="{ED641E6B-BA36-43E0-A1C5-4842A0796BDD}" type="parTrans" cxnId="{0ECE266F-4F86-44D1-ADC4-ED5663FAD5CD}">
      <dgm:prSet/>
      <dgm:spPr/>
      <dgm:t>
        <a:bodyPr/>
        <a:lstStyle/>
        <a:p>
          <a:endParaRPr lang="en-US"/>
        </a:p>
      </dgm:t>
    </dgm:pt>
    <dgm:pt modelId="{FC515C82-A5AC-4709-85B5-3298992A222A}" type="sibTrans" cxnId="{0ECE266F-4F86-44D1-ADC4-ED5663FAD5CD}">
      <dgm:prSet/>
      <dgm:spPr/>
      <dgm:t>
        <a:bodyPr/>
        <a:lstStyle/>
        <a:p>
          <a:endParaRPr lang="en-US"/>
        </a:p>
      </dgm:t>
    </dgm:pt>
    <dgm:pt modelId="{37AF8FC2-B32A-4E2B-A5E3-64EDF2F23CFE}">
      <dgm:prSet/>
      <dgm:spPr/>
      <dgm:t>
        <a:bodyPr/>
        <a:lstStyle/>
        <a:p>
          <a:pPr>
            <a:lnSpc>
              <a:spcPct val="100000"/>
            </a:lnSpc>
          </a:pPr>
          <a:r>
            <a:rPr lang="en-GB"/>
            <a:t>Where can you go for help?</a:t>
          </a:r>
          <a:endParaRPr lang="en-US"/>
        </a:p>
      </dgm:t>
    </dgm:pt>
    <dgm:pt modelId="{32C72912-FB31-44C6-BBD7-78EC387B8FB8}" type="parTrans" cxnId="{62E7180A-A018-4D8E-BECF-3CF448CBC407}">
      <dgm:prSet/>
      <dgm:spPr/>
      <dgm:t>
        <a:bodyPr/>
        <a:lstStyle/>
        <a:p>
          <a:endParaRPr lang="en-US"/>
        </a:p>
      </dgm:t>
    </dgm:pt>
    <dgm:pt modelId="{C7238B50-622B-463B-B6C9-8DFDDB63FE78}" type="sibTrans" cxnId="{62E7180A-A018-4D8E-BECF-3CF448CBC407}">
      <dgm:prSet/>
      <dgm:spPr/>
      <dgm:t>
        <a:bodyPr/>
        <a:lstStyle/>
        <a:p>
          <a:endParaRPr lang="en-US"/>
        </a:p>
      </dgm:t>
    </dgm:pt>
    <dgm:pt modelId="{95D94C6B-41CB-4ECA-912B-A39C3DFBB05A}">
      <dgm:prSet/>
      <dgm:spPr/>
      <dgm:t>
        <a:bodyPr/>
        <a:lstStyle/>
        <a:p>
          <a:pPr>
            <a:lnSpc>
              <a:spcPct val="100000"/>
            </a:lnSpc>
          </a:pPr>
          <a:r>
            <a:rPr lang="en-GB" b="1"/>
            <a:t>EXIT TICKET- </a:t>
          </a:r>
          <a:r>
            <a:rPr lang="en-GB"/>
            <a:t>what has been the most useful thing that you have learned? </a:t>
          </a:r>
          <a:endParaRPr lang="en-US"/>
        </a:p>
      </dgm:t>
    </dgm:pt>
    <dgm:pt modelId="{064BE708-D825-4171-9C5A-30EE752110BC}" type="parTrans" cxnId="{A58B87E2-C3C1-42B1-BB80-9F265ABC1968}">
      <dgm:prSet/>
      <dgm:spPr/>
      <dgm:t>
        <a:bodyPr/>
        <a:lstStyle/>
        <a:p>
          <a:endParaRPr lang="en-US"/>
        </a:p>
      </dgm:t>
    </dgm:pt>
    <dgm:pt modelId="{4222DB09-9B5B-402C-94C8-36E36EF6D5FA}" type="sibTrans" cxnId="{A58B87E2-C3C1-42B1-BB80-9F265ABC1968}">
      <dgm:prSet/>
      <dgm:spPr/>
      <dgm:t>
        <a:bodyPr/>
        <a:lstStyle/>
        <a:p>
          <a:endParaRPr lang="en-US"/>
        </a:p>
      </dgm:t>
    </dgm:pt>
    <dgm:pt modelId="{4FAD1100-892A-4C53-9E46-4F208B4900DF}" type="pres">
      <dgm:prSet presAssocID="{C333EE9A-3496-4476-BBA4-4192A56932D0}" presName="root" presStyleCnt="0">
        <dgm:presLayoutVars>
          <dgm:dir/>
          <dgm:resizeHandles val="exact"/>
        </dgm:presLayoutVars>
      </dgm:prSet>
      <dgm:spPr/>
    </dgm:pt>
    <dgm:pt modelId="{E6D72AAA-396C-49C9-9379-E9C877F94EB2}" type="pres">
      <dgm:prSet presAssocID="{65CC8EE5-74F9-4C36-BA50-48AFB70194D9}" presName="compNode" presStyleCnt="0"/>
      <dgm:spPr/>
    </dgm:pt>
    <dgm:pt modelId="{6B8B7A67-8C73-442E-964F-A640064F112D}" type="pres">
      <dgm:prSet presAssocID="{65CC8EE5-74F9-4C36-BA50-48AFB70194D9}" presName="bgRect" presStyleLbl="bgShp" presStyleIdx="0" presStyleCnt="4"/>
      <dgm:spPr/>
    </dgm:pt>
    <dgm:pt modelId="{19D02C50-6316-4190-8609-6C803E482D2D}" type="pres">
      <dgm:prSet presAssocID="{65CC8EE5-74F9-4C36-BA50-48AFB70194D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4853F61D-06C2-411F-8BFB-2FD94DBB29E0}" type="pres">
      <dgm:prSet presAssocID="{65CC8EE5-74F9-4C36-BA50-48AFB70194D9}" presName="spaceRect" presStyleCnt="0"/>
      <dgm:spPr/>
    </dgm:pt>
    <dgm:pt modelId="{7BABFE14-42A5-4FF6-8234-23CCD80B2AE9}" type="pres">
      <dgm:prSet presAssocID="{65CC8EE5-74F9-4C36-BA50-48AFB70194D9}" presName="parTx" presStyleLbl="revTx" presStyleIdx="0" presStyleCnt="4">
        <dgm:presLayoutVars>
          <dgm:chMax val="0"/>
          <dgm:chPref val="0"/>
        </dgm:presLayoutVars>
      </dgm:prSet>
      <dgm:spPr/>
    </dgm:pt>
    <dgm:pt modelId="{F649F638-F383-4CC5-867A-79D28F7DCBD2}" type="pres">
      <dgm:prSet presAssocID="{B00498BE-68BF-4484-A9F2-1B8F5D2D388E}" presName="sibTrans" presStyleCnt="0"/>
      <dgm:spPr/>
    </dgm:pt>
    <dgm:pt modelId="{C8001F57-3D0B-4A50-B80B-F80B81102D1E}" type="pres">
      <dgm:prSet presAssocID="{4B6A84F2-6771-4A07-90DB-9488560D8D78}" presName="compNode" presStyleCnt="0"/>
      <dgm:spPr/>
    </dgm:pt>
    <dgm:pt modelId="{D3ABE390-547C-4AC9-BD41-C6366D5A8BB4}" type="pres">
      <dgm:prSet presAssocID="{4B6A84F2-6771-4A07-90DB-9488560D8D78}" presName="bgRect" presStyleLbl="bgShp" presStyleIdx="1" presStyleCnt="4"/>
      <dgm:spPr/>
    </dgm:pt>
    <dgm:pt modelId="{2101F5B4-4C39-4A24-8ACC-3B252F002733}" type="pres">
      <dgm:prSet presAssocID="{4B6A84F2-6771-4A07-90DB-9488560D8D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ce"/>
        </a:ext>
      </dgm:extLst>
    </dgm:pt>
    <dgm:pt modelId="{BDD464D1-D501-47CA-B239-34841B252364}" type="pres">
      <dgm:prSet presAssocID="{4B6A84F2-6771-4A07-90DB-9488560D8D78}" presName="spaceRect" presStyleCnt="0"/>
      <dgm:spPr/>
    </dgm:pt>
    <dgm:pt modelId="{E3654CE3-7521-4A9C-9446-DFEC62773F7F}" type="pres">
      <dgm:prSet presAssocID="{4B6A84F2-6771-4A07-90DB-9488560D8D78}" presName="parTx" presStyleLbl="revTx" presStyleIdx="1" presStyleCnt="4">
        <dgm:presLayoutVars>
          <dgm:chMax val="0"/>
          <dgm:chPref val="0"/>
        </dgm:presLayoutVars>
      </dgm:prSet>
      <dgm:spPr/>
    </dgm:pt>
    <dgm:pt modelId="{C7D7DAD3-94B9-463C-8701-5AB3F284EA87}" type="pres">
      <dgm:prSet presAssocID="{FC515C82-A5AC-4709-85B5-3298992A222A}" presName="sibTrans" presStyleCnt="0"/>
      <dgm:spPr/>
    </dgm:pt>
    <dgm:pt modelId="{D3D25E85-FE4B-4A45-91DC-9C1DF4D85207}" type="pres">
      <dgm:prSet presAssocID="{37AF8FC2-B32A-4E2B-A5E3-64EDF2F23CFE}" presName="compNode" presStyleCnt="0"/>
      <dgm:spPr/>
    </dgm:pt>
    <dgm:pt modelId="{58CBCCEB-848F-4DD1-BEE6-F9880B976862}" type="pres">
      <dgm:prSet presAssocID="{37AF8FC2-B32A-4E2B-A5E3-64EDF2F23CFE}" presName="bgRect" presStyleLbl="bgShp" presStyleIdx="2" presStyleCnt="4"/>
      <dgm:spPr/>
    </dgm:pt>
    <dgm:pt modelId="{733ABD3C-9B8D-4F4C-BDB5-DC0BED41A9E5}" type="pres">
      <dgm:prSet presAssocID="{37AF8FC2-B32A-4E2B-A5E3-64EDF2F23C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p with pin"/>
        </a:ext>
      </dgm:extLst>
    </dgm:pt>
    <dgm:pt modelId="{1F459938-9BB8-4B7D-8C80-E542BBE88435}" type="pres">
      <dgm:prSet presAssocID="{37AF8FC2-B32A-4E2B-A5E3-64EDF2F23CFE}" presName="spaceRect" presStyleCnt="0"/>
      <dgm:spPr/>
    </dgm:pt>
    <dgm:pt modelId="{0C824E6E-1D01-4F82-989C-7C4D5480C76F}" type="pres">
      <dgm:prSet presAssocID="{37AF8FC2-B32A-4E2B-A5E3-64EDF2F23CFE}" presName="parTx" presStyleLbl="revTx" presStyleIdx="2" presStyleCnt="4">
        <dgm:presLayoutVars>
          <dgm:chMax val="0"/>
          <dgm:chPref val="0"/>
        </dgm:presLayoutVars>
      </dgm:prSet>
      <dgm:spPr/>
    </dgm:pt>
    <dgm:pt modelId="{D2DA8CFE-7BCC-4C08-BA98-10E90B0F21A8}" type="pres">
      <dgm:prSet presAssocID="{C7238B50-622B-463B-B6C9-8DFDDB63FE78}" presName="sibTrans" presStyleCnt="0"/>
      <dgm:spPr/>
    </dgm:pt>
    <dgm:pt modelId="{5F535A44-571F-4E87-898D-87F1CF7A76B2}" type="pres">
      <dgm:prSet presAssocID="{95D94C6B-41CB-4ECA-912B-A39C3DFBB05A}" presName="compNode" presStyleCnt="0"/>
      <dgm:spPr/>
    </dgm:pt>
    <dgm:pt modelId="{118CBBA0-7077-4D28-B4F2-C29793D2E02C}" type="pres">
      <dgm:prSet presAssocID="{95D94C6B-41CB-4ECA-912B-A39C3DFBB05A}" presName="bgRect" presStyleLbl="bgShp" presStyleIdx="3" presStyleCnt="4"/>
      <dgm:spPr/>
    </dgm:pt>
    <dgm:pt modelId="{D20A57EA-2B50-49A6-81B1-AA009ED7583D}" type="pres">
      <dgm:prSet presAssocID="{95D94C6B-41CB-4ECA-912B-A39C3DFBB0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10641016-80F3-4D7E-AB63-17BDBCF6E632}" type="pres">
      <dgm:prSet presAssocID="{95D94C6B-41CB-4ECA-912B-A39C3DFBB05A}" presName="spaceRect" presStyleCnt="0"/>
      <dgm:spPr/>
    </dgm:pt>
    <dgm:pt modelId="{BD340550-F600-4CDF-B25E-CA0B73DEF617}" type="pres">
      <dgm:prSet presAssocID="{95D94C6B-41CB-4ECA-912B-A39C3DFBB05A}" presName="parTx" presStyleLbl="revTx" presStyleIdx="3" presStyleCnt="4">
        <dgm:presLayoutVars>
          <dgm:chMax val="0"/>
          <dgm:chPref val="0"/>
        </dgm:presLayoutVars>
      </dgm:prSet>
      <dgm:spPr/>
    </dgm:pt>
  </dgm:ptLst>
  <dgm:cxnLst>
    <dgm:cxn modelId="{62E7180A-A018-4D8E-BECF-3CF448CBC407}" srcId="{C333EE9A-3496-4476-BBA4-4192A56932D0}" destId="{37AF8FC2-B32A-4E2B-A5E3-64EDF2F23CFE}" srcOrd="2" destOrd="0" parTransId="{32C72912-FB31-44C6-BBD7-78EC387B8FB8}" sibTransId="{C7238B50-622B-463B-B6C9-8DFDDB63FE78}"/>
    <dgm:cxn modelId="{8F50F80E-57B8-42D6-902B-4CEB319AE3A9}" type="presOf" srcId="{4B6A84F2-6771-4A07-90DB-9488560D8D78}" destId="{E3654CE3-7521-4A9C-9446-DFEC62773F7F}" srcOrd="0" destOrd="0" presId="urn:microsoft.com/office/officeart/2018/2/layout/IconVerticalSolidList"/>
    <dgm:cxn modelId="{CE573626-540F-4E0A-8301-B1BAD17C9BE0}" type="presOf" srcId="{95D94C6B-41CB-4ECA-912B-A39C3DFBB05A}" destId="{BD340550-F600-4CDF-B25E-CA0B73DEF617}" srcOrd="0" destOrd="0" presId="urn:microsoft.com/office/officeart/2018/2/layout/IconVerticalSolidList"/>
    <dgm:cxn modelId="{7E97183A-7D2B-4471-ABD9-6E3B368B4356}" type="presOf" srcId="{65CC8EE5-74F9-4C36-BA50-48AFB70194D9}" destId="{7BABFE14-42A5-4FF6-8234-23CCD80B2AE9}" srcOrd="0" destOrd="0" presId="urn:microsoft.com/office/officeart/2018/2/layout/IconVerticalSolidList"/>
    <dgm:cxn modelId="{F3BB4045-81F5-4C8F-9B11-83CCE071580A}" srcId="{C333EE9A-3496-4476-BBA4-4192A56932D0}" destId="{65CC8EE5-74F9-4C36-BA50-48AFB70194D9}" srcOrd="0" destOrd="0" parTransId="{C06CFF03-A8DA-4047-B587-20FFCF6E5A7E}" sibTransId="{B00498BE-68BF-4484-A9F2-1B8F5D2D388E}"/>
    <dgm:cxn modelId="{0ECE266F-4F86-44D1-ADC4-ED5663FAD5CD}" srcId="{C333EE9A-3496-4476-BBA4-4192A56932D0}" destId="{4B6A84F2-6771-4A07-90DB-9488560D8D78}" srcOrd="1" destOrd="0" parTransId="{ED641E6B-BA36-43E0-A1C5-4842A0796BDD}" sibTransId="{FC515C82-A5AC-4709-85B5-3298992A222A}"/>
    <dgm:cxn modelId="{88396B78-FA9F-4BE7-84E8-0C27C260C91C}" type="presOf" srcId="{C333EE9A-3496-4476-BBA4-4192A56932D0}" destId="{4FAD1100-892A-4C53-9E46-4F208B4900DF}" srcOrd="0" destOrd="0" presId="urn:microsoft.com/office/officeart/2018/2/layout/IconVerticalSolidList"/>
    <dgm:cxn modelId="{42C189A9-06D4-4C0A-B059-DB31F5E40520}" type="presOf" srcId="{37AF8FC2-B32A-4E2B-A5E3-64EDF2F23CFE}" destId="{0C824E6E-1D01-4F82-989C-7C4D5480C76F}" srcOrd="0" destOrd="0" presId="urn:microsoft.com/office/officeart/2018/2/layout/IconVerticalSolidList"/>
    <dgm:cxn modelId="{A58B87E2-C3C1-42B1-BB80-9F265ABC1968}" srcId="{C333EE9A-3496-4476-BBA4-4192A56932D0}" destId="{95D94C6B-41CB-4ECA-912B-A39C3DFBB05A}" srcOrd="3" destOrd="0" parTransId="{064BE708-D825-4171-9C5A-30EE752110BC}" sibTransId="{4222DB09-9B5B-402C-94C8-36E36EF6D5FA}"/>
    <dgm:cxn modelId="{8F59C1C8-3E54-4139-A61E-9E291FD015CA}" type="presParOf" srcId="{4FAD1100-892A-4C53-9E46-4F208B4900DF}" destId="{E6D72AAA-396C-49C9-9379-E9C877F94EB2}" srcOrd="0" destOrd="0" presId="urn:microsoft.com/office/officeart/2018/2/layout/IconVerticalSolidList"/>
    <dgm:cxn modelId="{DD24B80F-228B-44CD-955D-9085BDB2CC49}" type="presParOf" srcId="{E6D72AAA-396C-49C9-9379-E9C877F94EB2}" destId="{6B8B7A67-8C73-442E-964F-A640064F112D}" srcOrd="0" destOrd="0" presId="urn:microsoft.com/office/officeart/2018/2/layout/IconVerticalSolidList"/>
    <dgm:cxn modelId="{0CED3010-44F1-46B3-8018-AC92A79FF177}" type="presParOf" srcId="{E6D72AAA-396C-49C9-9379-E9C877F94EB2}" destId="{19D02C50-6316-4190-8609-6C803E482D2D}" srcOrd="1" destOrd="0" presId="urn:microsoft.com/office/officeart/2018/2/layout/IconVerticalSolidList"/>
    <dgm:cxn modelId="{AB4195EC-7B76-4EFD-9AA3-38EC762D548F}" type="presParOf" srcId="{E6D72AAA-396C-49C9-9379-E9C877F94EB2}" destId="{4853F61D-06C2-411F-8BFB-2FD94DBB29E0}" srcOrd="2" destOrd="0" presId="urn:microsoft.com/office/officeart/2018/2/layout/IconVerticalSolidList"/>
    <dgm:cxn modelId="{73AEC725-3B7B-4043-8051-0892C0081643}" type="presParOf" srcId="{E6D72AAA-396C-49C9-9379-E9C877F94EB2}" destId="{7BABFE14-42A5-4FF6-8234-23CCD80B2AE9}" srcOrd="3" destOrd="0" presId="urn:microsoft.com/office/officeart/2018/2/layout/IconVerticalSolidList"/>
    <dgm:cxn modelId="{F1548454-8F87-4EA5-A988-1DC3C80FDF00}" type="presParOf" srcId="{4FAD1100-892A-4C53-9E46-4F208B4900DF}" destId="{F649F638-F383-4CC5-867A-79D28F7DCBD2}" srcOrd="1" destOrd="0" presId="urn:microsoft.com/office/officeart/2018/2/layout/IconVerticalSolidList"/>
    <dgm:cxn modelId="{B2EB77B3-3624-440F-BA44-6EE08D7FBDEA}" type="presParOf" srcId="{4FAD1100-892A-4C53-9E46-4F208B4900DF}" destId="{C8001F57-3D0B-4A50-B80B-F80B81102D1E}" srcOrd="2" destOrd="0" presId="urn:microsoft.com/office/officeart/2018/2/layout/IconVerticalSolidList"/>
    <dgm:cxn modelId="{FD602CEC-2BA2-4348-A2CB-7C1BB6513599}" type="presParOf" srcId="{C8001F57-3D0B-4A50-B80B-F80B81102D1E}" destId="{D3ABE390-547C-4AC9-BD41-C6366D5A8BB4}" srcOrd="0" destOrd="0" presId="urn:microsoft.com/office/officeart/2018/2/layout/IconVerticalSolidList"/>
    <dgm:cxn modelId="{9DACADA5-3809-41B9-9415-01BDA50539C4}" type="presParOf" srcId="{C8001F57-3D0B-4A50-B80B-F80B81102D1E}" destId="{2101F5B4-4C39-4A24-8ACC-3B252F002733}" srcOrd="1" destOrd="0" presId="urn:microsoft.com/office/officeart/2018/2/layout/IconVerticalSolidList"/>
    <dgm:cxn modelId="{D7116A60-0DD0-4D8B-A1EB-D63E685D1A12}" type="presParOf" srcId="{C8001F57-3D0B-4A50-B80B-F80B81102D1E}" destId="{BDD464D1-D501-47CA-B239-34841B252364}" srcOrd="2" destOrd="0" presId="urn:microsoft.com/office/officeart/2018/2/layout/IconVerticalSolidList"/>
    <dgm:cxn modelId="{B2AAC53E-10F3-4828-8A34-5557B0C0DD52}" type="presParOf" srcId="{C8001F57-3D0B-4A50-B80B-F80B81102D1E}" destId="{E3654CE3-7521-4A9C-9446-DFEC62773F7F}" srcOrd="3" destOrd="0" presId="urn:microsoft.com/office/officeart/2018/2/layout/IconVerticalSolidList"/>
    <dgm:cxn modelId="{FF9553F4-D573-4F25-B242-FDD19A21B0B8}" type="presParOf" srcId="{4FAD1100-892A-4C53-9E46-4F208B4900DF}" destId="{C7D7DAD3-94B9-463C-8701-5AB3F284EA87}" srcOrd="3" destOrd="0" presId="urn:microsoft.com/office/officeart/2018/2/layout/IconVerticalSolidList"/>
    <dgm:cxn modelId="{51C37C02-D722-427C-AC0D-9607761CAFD8}" type="presParOf" srcId="{4FAD1100-892A-4C53-9E46-4F208B4900DF}" destId="{D3D25E85-FE4B-4A45-91DC-9C1DF4D85207}" srcOrd="4" destOrd="0" presId="urn:microsoft.com/office/officeart/2018/2/layout/IconVerticalSolidList"/>
    <dgm:cxn modelId="{B8DB909F-7471-4143-8DDF-767855D718C6}" type="presParOf" srcId="{D3D25E85-FE4B-4A45-91DC-9C1DF4D85207}" destId="{58CBCCEB-848F-4DD1-BEE6-F9880B976862}" srcOrd="0" destOrd="0" presId="urn:microsoft.com/office/officeart/2018/2/layout/IconVerticalSolidList"/>
    <dgm:cxn modelId="{595CDA94-060F-41B4-BA00-EFDEB0EFCA1C}" type="presParOf" srcId="{D3D25E85-FE4B-4A45-91DC-9C1DF4D85207}" destId="{733ABD3C-9B8D-4F4C-BDB5-DC0BED41A9E5}" srcOrd="1" destOrd="0" presId="urn:microsoft.com/office/officeart/2018/2/layout/IconVerticalSolidList"/>
    <dgm:cxn modelId="{2AC2495C-793F-4E03-B2C3-1571B13EF664}" type="presParOf" srcId="{D3D25E85-FE4B-4A45-91DC-9C1DF4D85207}" destId="{1F459938-9BB8-4B7D-8C80-E542BBE88435}" srcOrd="2" destOrd="0" presId="urn:microsoft.com/office/officeart/2018/2/layout/IconVerticalSolidList"/>
    <dgm:cxn modelId="{10369B5F-86E5-41C5-81D2-754D2F87EED6}" type="presParOf" srcId="{D3D25E85-FE4B-4A45-91DC-9C1DF4D85207}" destId="{0C824E6E-1D01-4F82-989C-7C4D5480C76F}" srcOrd="3" destOrd="0" presId="urn:microsoft.com/office/officeart/2018/2/layout/IconVerticalSolidList"/>
    <dgm:cxn modelId="{507A104E-4355-44E9-94EE-4DB0F91B5944}" type="presParOf" srcId="{4FAD1100-892A-4C53-9E46-4F208B4900DF}" destId="{D2DA8CFE-7BCC-4C08-BA98-10E90B0F21A8}" srcOrd="5" destOrd="0" presId="urn:microsoft.com/office/officeart/2018/2/layout/IconVerticalSolidList"/>
    <dgm:cxn modelId="{CD74FBCC-0384-4A0F-B121-848C649F1274}" type="presParOf" srcId="{4FAD1100-892A-4C53-9E46-4F208B4900DF}" destId="{5F535A44-571F-4E87-898D-87F1CF7A76B2}" srcOrd="6" destOrd="0" presId="urn:microsoft.com/office/officeart/2018/2/layout/IconVerticalSolidList"/>
    <dgm:cxn modelId="{BE1AAF8A-4DB6-4559-B151-DC446CCDFBA7}" type="presParOf" srcId="{5F535A44-571F-4E87-898D-87F1CF7A76B2}" destId="{118CBBA0-7077-4D28-B4F2-C29793D2E02C}" srcOrd="0" destOrd="0" presId="urn:microsoft.com/office/officeart/2018/2/layout/IconVerticalSolidList"/>
    <dgm:cxn modelId="{F59409C7-BFD0-4015-8828-F2F1AD23477D}" type="presParOf" srcId="{5F535A44-571F-4E87-898D-87F1CF7A76B2}" destId="{D20A57EA-2B50-49A6-81B1-AA009ED7583D}" srcOrd="1" destOrd="0" presId="urn:microsoft.com/office/officeart/2018/2/layout/IconVerticalSolidList"/>
    <dgm:cxn modelId="{F14223F1-812E-4D16-8284-1D4F30FB6494}" type="presParOf" srcId="{5F535A44-571F-4E87-898D-87F1CF7A76B2}" destId="{10641016-80F3-4D7E-AB63-17BDBCF6E632}" srcOrd="2" destOrd="0" presId="urn:microsoft.com/office/officeart/2018/2/layout/IconVerticalSolidList"/>
    <dgm:cxn modelId="{9C326DB6-1FA7-43FD-AED6-A2194344FE9E}" type="presParOf" srcId="{5F535A44-571F-4E87-898D-87F1CF7A76B2}" destId="{BD340550-F600-4CDF-B25E-CA0B73DEF6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47B0D-48CD-48F2-A438-DDFF4FB6B57E}">
      <dsp:nvSpPr>
        <dsp:cNvPr id="0" name=""/>
        <dsp:cNvSpPr/>
      </dsp:nvSpPr>
      <dsp:spPr>
        <a:xfrm>
          <a:off x="0" y="538"/>
          <a:ext cx="11669763" cy="12607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4A55D-F0C6-4C74-9330-65B6ABD6890C}">
      <dsp:nvSpPr>
        <dsp:cNvPr id="0" name=""/>
        <dsp:cNvSpPr/>
      </dsp:nvSpPr>
      <dsp:spPr>
        <a:xfrm>
          <a:off x="381374" y="284206"/>
          <a:ext cx="693408" cy="6934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B70EA-339F-4413-8E48-042E3A3B8EE0}">
      <dsp:nvSpPr>
        <dsp:cNvPr id="0" name=""/>
        <dsp:cNvSpPr/>
      </dsp:nvSpPr>
      <dsp:spPr>
        <a:xfrm>
          <a:off x="1456158" y="538"/>
          <a:ext cx="10213604" cy="1260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29" tIns="133429" rIns="133429" bIns="133429" numCol="1" spcCol="1270" anchor="ctr" anchorCtr="0">
          <a:noAutofit/>
        </a:bodyPr>
        <a:lstStyle/>
        <a:p>
          <a:pPr marL="0" lvl="0" indent="0" algn="l" defTabSz="1111250">
            <a:lnSpc>
              <a:spcPct val="100000"/>
            </a:lnSpc>
            <a:spcBef>
              <a:spcPct val="0"/>
            </a:spcBef>
            <a:spcAft>
              <a:spcPct val="35000"/>
            </a:spcAft>
            <a:buNone/>
          </a:pPr>
          <a:r>
            <a:rPr lang="en-GB" sz="2500" kern="1200"/>
            <a:t>Why do young people gamble?</a:t>
          </a:r>
          <a:endParaRPr lang="en-US" sz="2500" kern="1200"/>
        </a:p>
      </dsp:txBody>
      <dsp:txXfrm>
        <a:off x="1456158" y="538"/>
        <a:ext cx="10213604" cy="1260743"/>
      </dsp:txXfrm>
    </dsp:sp>
    <dsp:sp modelId="{5280F4D7-F438-4F11-9FCA-3910712BF87D}">
      <dsp:nvSpPr>
        <dsp:cNvPr id="0" name=""/>
        <dsp:cNvSpPr/>
      </dsp:nvSpPr>
      <dsp:spPr>
        <a:xfrm>
          <a:off x="0" y="1576468"/>
          <a:ext cx="11669763" cy="12607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65401-CFA6-44A8-BCD7-6938B8F54663}">
      <dsp:nvSpPr>
        <dsp:cNvPr id="0" name=""/>
        <dsp:cNvSpPr/>
      </dsp:nvSpPr>
      <dsp:spPr>
        <a:xfrm>
          <a:off x="381374" y="1860135"/>
          <a:ext cx="693408" cy="6934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941D5-445E-414A-AEB2-64E68886ABAF}">
      <dsp:nvSpPr>
        <dsp:cNvPr id="0" name=""/>
        <dsp:cNvSpPr/>
      </dsp:nvSpPr>
      <dsp:spPr>
        <a:xfrm>
          <a:off x="1456158" y="1576468"/>
          <a:ext cx="10213604" cy="1260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29" tIns="133429" rIns="133429" bIns="133429" numCol="1" spcCol="1270" anchor="ctr" anchorCtr="0">
          <a:noAutofit/>
        </a:bodyPr>
        <a:lstStyle/>
        <a:p>
          <a:pPr marL="0" lvl="0" indent="0" algn="l" defTabSz="1111250">
            <a:lnSpc>
              <a:spcPct val="100000"/>
            </a:lnSpc>
            <a:spcBef>
              <a:spcPct val="0"/>
            </a:spcBef>
            <a:spcAft>
              <a:spcPct val="35000"/>
            </a:spcAft>
            <a:buNone/>
          </a:pPr>
          <a:r>
            <a:rPr lang="en-GB" sz="2500" kern="1200"/>
            <a:t>What are the risks?</a:t>
          </a:r>
          <a:endParaRPr lang="en-US" sz="2500" kern="1200"/>
        </a:p>
      </dsp:txBody>
      <dsp:txXfrm>
        <a:off x="1456158" y="1576468"/>
        <a:ext cx="10213604" cy="1260743"/>
      </dsp:txXfrm>
    </dsp:sp>
    <dsp:sp modelId="{25F5FD09-296D-4BF7-9C25-CA6D4F0ACB11}">
      <dsp:nvSpPr>
        <dsp:cNvPr id="0" name=""/>
        <dsp:cNvSpPr/>
      </dsp:nvSpPr>
      <dsp:spPr>
        <a:xfrm>
          <a:off x="0" y="3152397"/>
          <a:ext cx="11669763" cy="12607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C15F3-A0C7-4A06-944E-42B79187DC07}">
      <dsp:nvSpPr>
        <dsp:cNvPr id="0" name=""/>
        <dsp:cNvSpPr/>
      </dsp:nvSpPr>
      <dsp:spPr>
        <a:xfrm>
          <a:off x="381374" y="3436064"/>
          <a:ext cx="693408" cy="6934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DB1AF7-8104-4779-970D-12DB91E88BBF}">
      <dsp:nvSpPr>
        <dsp:cNvPr id="0" name=""/>
        <dsp:cNvSpPr/>
      </dsp:nvSpPr>
      <dsp:spPr>
        <a:xfrm>
          <a:off x="1456158" y="3152397"/>
          <a:ext cx="10213604" cy="1260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29" tIns="133429" rIns="133429" bIns="133429" numCol="1" spcCol="1270" anchor="ctr" anchorCtr="0">
          <a:noAutofit/>
        </a:bodyPr>
        <a:lstStyle/>
        <a:p>
          <a:pPr marL="0" lvl="0" indent="0" algn="l" defTabSz="1111250">
            <a:lnSpc>
              <a:spcPct val="100000"/>
            </a:lnSpc>
            <a:spcBef>
              <a:spcPct val="0"/>
            </a:spcBef>
            <a:spcAft>
              <a:spcPct val="35000"/>
            </a:spcAft>
            <a:buNone/>
          </a:pPr>
          <a:r>
            <a:rPr lang="en-GB" sz="2500" kern="1200"/>
            <a:t>Where can you go for help?</a:t>
          </a:r>
          <a:endParaRPr lang="en-US" sz="2500" kern="1200"/>
        </a:p>
      </dsp:txBody>
      <dsp:txXfrm>
        <a:off x="1456158" y="3152397"/>
        <a:ext cx="10213604" cy="1260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8DBEA-7685-43F3-9A06-6AF7B4FDDB69}">
      <dsp:nvSpPr>
        <dsp:cNvPr id="0" name=""/>
        <dsp:cNvSpPr/>
      </dsp:nvSpPr>
      <dsp:spPr>
        <a:xfrm>
          <a:off x="0" y="1831"/>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A6D24-AC5C-4001-943C-49C781310458}">
      <dsp:nvSpPr>
        <dsp:cNvPr id="0" name=""/>
        <dsp:cNvSpPr/>
      </dsp:nvSpPr>
      <dsp:spPr>
        <a:xfrm>
          <a:off x="280848" y="210727"/>
          <a:ext cx="510633" cy="5106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F4733-9B91-4A7B-AD01-00030E2A0637}">
      <dsp:nvSpPr>
        <dsp:cNvPr id="0" name=""/>
        <dsp:cNvSpPr/>
      </dsp:nvSpPr>
      <dsp:spPr>
        <a:xfrm>
          <a:off x="1072330" y="1831"/>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Why do people game?</a:t>
          </a:r>
          <a:endParaRPr lang="en-US" sz="2200" kern="1200"/>
        </a:p>
      </dsp:txBody>
      <dsp:txXfrm>
        <a:off x="1072330" y="1831"/>
        <a:ext cx="7661928" cy="928424"/>
      </dsp:txXfrm>
    </dsp:sp>
    <dsp:sp modelId="{4F618BF2-252C-43B8-A82D-017CEBFAE2AE}">
      <dsp:nvSpPr>
        <dsp:cNvPr id="0" name=""/>
        <dsp:cNvSpPr/>
      </dsp:nvSpPr>
      <dsp:spPr>
        <a:xfrm>
          <a:off x="0" y="1162362"/>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A2C96A-DFC4-487E-8242-211C627AAC82}">
      <dsp:nvSpPr>
        <dsp:cNvPr id="0" name=""/>
        <dsp:cNvSpPr/>
      </dsp:nvSpPr>
      <dsp:spPr>
        <a:xfrm>
          <a:off x="280848" y="1371257"/>
          <a:ext cx="510633" cy="5106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F4CD6E-8AD1-4081-B3D6-CDF549AC6F0B}">
      <dsp:nvSpPr>
        <dsp:cNvPr id="0" name=""/>
        <dsp:cNvSpPr/>
      </dsp:nvSpPr>
      <dsp:spPr>
        <a:xfrm>
          <a:off x="1072330" y="1162362"/>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Can you list one positive and one negative?</a:t>
          </a:r>
          <a:endParaRPr lang="en-US" sz="2200" kern="1200"/>
        </a:p>
      </dsp:txBody>
      <dsp:txXfrm>
        <a:off x="1072330" y="1162362"/>
        <a:ext cx="7661928" cy="928424"/>
      </dsp:txXfrm>
    </dsp:sp>
    <dsp:sp modelId="{F22D9C27-E808-4E3E-ADD4-AA26BBE21341}">
      <dsp:nvSpPr>
        <dsp:cNvPr id="0" name=""/>
        <dsp:cNvSpPr/>
      </dsp:nvSpPr>
      <dsp:spPr>
        <a:xfrm>
          <a:off x="0" y="2322893"/>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EFFFCC-BC2D-4BD4-B7C8-C5690BB937B6}">
      <dsp:nvSpPr>
        <dsp:cNvPr id="0" name=""/>
        <dsp:cNvSpPr/>
      </dsp:nvSpPr>
      <dsp:spPr>
        <a:xfrm>
          <a:off x="280848" y="2531788"/>
          <a:ext cx="510633" cy="5106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B38CD-FEF7-4923-BB88-6AD8CE793561}">
      <dsp:nvSpPr>
        <dsp:cNvPr id="0" name=""/>
        <dsp:cNvSpPr/>
      </dsp:nvSpPr>
      <dsp:spPr>
        <a:xfrm>
          <a:off x="1072330" y="2322893"/>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Can you list an example of a sign of gaming related harm?</a:t>
          </a:r>
          <a:endParaRPr lang="en-US" sz="2200" kern="1200"/>
        </a:p>
      </dsp:txBody>
      <dsp:txXfrm>
        <a:off x="1072330" y="2322893"/>
        <a:ext cx="7661928" cy="928424"/>
      </dsp:txXfrm>
    </dsp:sp>
    <dsp:sp modelId="{E8D82549-F9D5-4177-B8D4-E1E2A4478B22}">
      <dsp:nvSpPr>
        <dsp:cNvPr id="0" name=""/>
        <dsp:cNvSpPr/>
      </dsp:nvSpPr>
      <dsp:spPr>
        <a:xfrm>
          <a:off x="0" y="3483423"/>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D1197-0B08-4EDC-ADD2-443C86B85A2F}">
      <dsp:nvSpPr>
        <dsp:cNvPr id="0" name=""/>
        <dsp:cNvSpPr/>
      </dsp:nvSpPr>
      <dsp:spPr>
        <a:xfrm>
          <a:off x="280848" y="3692319"/>
          <a:ext cx="510633" cy="5106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FB44F-CBAD-4AE5-A9AB-9D2458159D75}">
      <dsp:nvSpPr>
        <dsp:cNvPr id="0" name=""/>
        <dsp:cNvSpPr/>
      </dsp:nvSpPr>
      <dsp:spPr>
        <a:xfrm>
          <a:off x="1072330" y="3483423"/>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Do you know how and where to get help?</a:t>
          </a:r>
          <a:endParaRPr lang="en-US" sz="2200" kern="1200"/>
        </a:p>
      </dsp:txBody>
      <dsp:txXfrm>
        <a:off x="1072330" y="3483423"/>
        <a:ext cx="7661928" cy="928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B7A67-8C73-442E-964F-A640064F112D}">
      <dsp:nvSpPr>
        <dsp:cNvPr id="0" name=""/>
        <dsp:cNvSpPr/>
      </dsp:nvSpPr>
      <dsp:spPr>
        <a:xfrm>
          <a:off x="0" y="1831"/>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02C50-6316-4190-8609-6C803E482D2D}">
      <dsp:nvSpPr>
        <dsp:cNvPr id="0" name=""/>
        <dsp:cNvSpPr/>
      </dsp:nvSpPr>
      <dsp:spPr>
        <a:xfrm>
          <a:off x="280848" y="210727"/>
          <a:ext cx="510633" cy="5106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BFE14-42A5-4FF6-8234-23CCD80B2AE9}">
      <dsp:nvSpPr>
        <dsp:cNvPr id="0" name=""/>
        <dsp:cNvSpPr/>
      </dsp:nvSpPr>
      <dsp:spPr>
        <a:xfrm>
          <a:off x="1072330" y="1831"/>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What are the potential risks of gaming and gambling?</a:t>
          </a:r>
          <a:endParaRPr lang="en-US" sz="2200" kern="1200"/>
        </a:p>
      </dsp:txBody>
      <dsp:txXfrm>
        <a:off x="1072330" y="1831"/>
        <a:ext cx="7661928" cy="928424"/>
      </dsp:txXfrm>
    </dsp:sp>
    <dsp:sp modelId="{D3ABE390-547C-4AC9-BD41-C6366D5A8BB4}">
      <dsp:nvSpPr>
        <dsp:cNvPr id="0" name=""/>
        <dsp:cNvSpPr/>
      </dsp:nvSpPr>
      <dsp:spPr>
        <a:xfrm>
          <a:off x="0" y="1162362"/>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01F5B4-4C39-4A24-8ACC-3B252F002733}">
      <dsp:nvSpPr>
        <dsp:cNvPr id="0" name=""/>
        <dsp:cNvSpPr/>
      </dsp:nvSpPr>
      <dsp:spPr>
        <a:xfrm>
          <a:off x="280848" y="1371257"/>
          <a:ext cx="510633" cy="5106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54CE3-7521-4A9C-9446-DFEC62773F7F}">
      <dsp:nvSpPr>
        <dsp:cNvPr id="0" name=""/>
        <dsp:cNvSpPr/>
      </dsp:nvSpPr>
      <dsp:spPr>
        <a:xfrm>
          <a:off x="1072330" y="1162362"/>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What are the signs of gambling/gaming related harm?</a:t>
          </a:r>
          <a:endParaRPr lang="en-US" sz="2200" kern="1200"/>
        </a:p>
      </dsp:txBody>
      <dsp:txXfrm>
        <a:off x="1072330" y="1162362"/>
        <a:ext cx="7661928" cy="928424"/>
      </dsp:txXfrm>
    </dsp:sp>
    <dsp:sp modelId="{58CBCCEB-848F-4DD1-BEE6-F9880B976862}">
      <dsp:nvSpPr>
        <dsp:cNvPr id="0" name=""/>
        <dsp:cNvSpPr/>
      </dsp:nvSpPr>
      <dsp:spPr>
        <a:xfrm>
          <a:off x="0" y="2322893"/>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ABD3C-9B8D-4F4C-BDB5-DC0BED41A9E5}">
      <dsp:nvSpPr>
        <dsp:cNvPr id="0" name=""/>
        <dsp:cNvSpPr/>
      </dsp:nvSpPr>
      <dsp:spPr>
        <a:xfrm>
          <a:off x="280848" y="2531788"/>
          <a:ext cx="510633" cy="5106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824E6E-1D01-4F82-989C-7C4D5480C76F}">
      <dsp:nvSpPr>
        <dsp:cNvPr id="0" name=""/>
        <dsp:cNvSpPr/>
      </dsp:nvSpPr>
      <dsp:spPr>
        <a:xfrm>
          <a:off x="1072330" y="2322893"/>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kern="1200"/>
            <a:t>Where can you go for help?</a:t>
          </a:r>
          <a:endParaRPr lang="en-US" sz="2200" kern="1200"/>
        </a:p>
      </dsp:txBody>
      <dsp:txXfrm>
        <a:off x="1072330" y="2322893"/>
        <a:ext cx="7661928" cy="928424"/>
      </dsp:txXfrm>
    </dsp:sp>
    <dsp:sp modelId="{118CBBA0-7077-4D28-B4F2-C29793D2E02C}">
      <dsp:nvSpPr>
        <dsp:cNvPr id="0" name=""/>
        <dsp:cNvSpPr/>
      </dsp:nvSpPr>
      <dsp:spPr>
        <a:xfrm>
          <a:off x="0" y="3483423"/>
          <a:ext cx="8734259" cy="9284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0A57EA-2B50-49A6-81B1-AA009ED7583D}">
      <dsp:nvSpPr>
        <dsp:cNvPr id="0" name=""/>
        <dsp:cNvSpPr/>
      </dsp:nvSpPr>
      <dsp:spPr>
        <a:xfrm>
          <a:off x="280848" y="3692319"/>
          <a:ext cx="510633" cy="5106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40550-F600-4CDF-B25E-CA0B73DEF617}">
      <dsp:nvSpPr>
        <dsp:cNvPr id="0" name=""/>
        <dsp:cNvSpPr/>
      </dsp:nvSpPr>
      <dsp:spPr>
        <a:xfrm>
          <a:off x="1072330" y="3483423"/>
          <a:ext cx="7661928" cy="92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58" tIns="98258" rIns="98258" bIns="98258" numCol="1" spcCol="1270" anchor="ctr" anchorCtr="0">
          <a:noAutofit/>
        </a:bodyPr>
        <a:lstStyle/>
        <a:p>
          <a:pPr marL="0" lvl="0" indent="0" algn="l" defTabSz="977900">
            <a:lnSpc>
              <a:spcPct val="100000"/>
            </a:lnSpc>
            <a:spcBef>
              <a:spcPct val="0"/>
            </a:spcBef>
            <a:spcAft>
              <a:spcPct val="35000"/>
            </a:spcAft>
            <a:buNone/>
          </a:pPr>
          <a:r>
            <a:rPr lang="en-GB" sz="2200" b="1" kern="1200"/>
            <a:t>EXIT TICKET- </a:t>
          </a:r>
          <a:r>
            <a:rPr lang="en-GB" sz="2200" kern="1200"/>
            <a:t>what has been the most useful thing that you have learned? </a:t>
          </a:r>
          <a:endParaRPr lang="en-US" sz="2200" kern="1200"/>
        </a:p>
      </dsp:txBody>
      <dsp:txXfrm>
        <a:off x="1072330" y="3483423"/>
        <a:ext cx="7661928" cy="9284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8156A-D116-4E0B-945E-30DEC407B4A4}" type="datetimeFigureOut">
              <a:rPr lang="en-GB" smtClean="0"/>
              <a:t>11/04/2021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0DF43-F11F-4D08-8640-CB43F191272D}" type="slidenum">
              <a:rPr lang="en-GB" smtClean="0"/>
              <a:t>‹#›</a:t>
            </a:fld>
            <a:endParaRPr lang="en-GB"/>
          </a:p>
        </p:txBody>
      </p:sp>
    </p:spTree>
    <p:extLst>
      <p:ext uri="{BB962C8B-B14F-4D97-AF65-F5344CB8AC3E}">
        <p14:creationId xmlns:p14="http://schemas.microsoft.com/office/powerpoint/2010/main" val="188567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custDataLst>
      <p:tags r:id="rId1"/>
    </p:custDataLst>
    <p:extLst>
      <p:ext uri="{BB962C8B-B14F-4D97-AF65-F5344CB8AC3E}">
        <p14:creationId xmlns:p14="http://schemas.microsoft.com/office/powerpoint/2010/main" val="334431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538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36796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22243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4293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11/04/2021</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8541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11/04/2021</a:t>
            </a:fld>
            <a:endParaRPr lang="en-GB" dirty="0"/>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dirty="0"/>
              <a:t>©YGAM 2020: All rights reserved</a:t>
            </a:r>
          </a:p>
        </p:txBody>
      </p:sp>
    </p:spTree>
    <p:custDataLst>
      <p:tags r:id="rId8"/>
    </p:custDataLst>
    <p:extLst>
      <p:ext uri="{BB962C8B-B14F-4D97-AF65-F5344CB8AC3E}">
        <p14:creationId xmlns:p14="http://schemas.microsoft.com/office/powerpoint/2010/main" val="219241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slideLayout" Target="../slideLayouts/slideLayout2.xml"/><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tags" Target="../tags/tag13.x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0.jpeg"/><Relationship Id="rId5" Type="http://schemas.openxmlformats.org/officeDocument/2006/relationships/image" Target="../media/image21.jpeg"/><Relationship Id="rId15" Type="http://schemas.openxmlformats.org/officeDocument/2006/relationships/image" Target="../media/image31.jpeg"/><Relationship Id="rId23" Type="http://schemas.openxmlformats.org/officeDocument/2006/relationships/image" Target="../media/image39.pn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vectors/african-asian-black-brown-cartoon-2029984/" TargetMode="Externa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4.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7.xml"/><Relationship Id="rId6" Type="http://schemas.microsoft.com/office/2007/relationships/hdphoto" Target="../media/hdphoto5.wdp"/><Relationship Id="rId5" Type="http://schemas.openxmlformats.org/officeDocument/2006/relationships/image" Target="../media/image64.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77.jpg"/><Relationship Id="rId11" Type="http://schemas.openxmlformats.org/officeDocument/2006/relationships/image" Target="../media/image82.jp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8A4BB-9FC5-4A2C-B1C9-4595C2628904}"/>
              </a:ext>
            </a:extLst>
          </p:cNvPr>
          <p:cNvSpPr>
            <a:spLocks noGrp="1"/>
          </p:cNvSpPr>
          <p:nvPr>
            <p:ph type="body" sz="quarter" idx="13"/>
          </p:nvPr>
        </p:nvSpPr>
        <p:spPr>
          <a:xfrm>
            <a:off x="232774" y="315348"/>
            <a:ext cx="5357177" cy="553636"/>
          </a:xfrm>
        </p:spPr>
        <p:txBody>
          <a:bodyPr>
            <a:normAutofit/>
          </a:bodyPr>
          <a:lstStyle/>
          <a:p>
            <a:pPr marL="0" indent="0">
              <a:buNone/>
            </a:pPr>
            <a:r>
              <a:rPr lang="en-GB" sz="3000" b="1" dirty="0">
                <a:solidFill>
                  <a:schemeClr val="bg1"/>
                </a:solidFill>
              </a:rPr>
              <a:t>Using this document</a:t>
            </a:r>
          </a:p>
        </p:txBody>
      </p:sp>
      <p:sp>
        <p:nvSpPr>
          <p:cNvPr id="3" name="Rectangle 2">
            <a:extLst>
              <a:ext uri="{FF2B5EF4-FFF2-40B4-BE49-F238E27FC236}">
                <a16:creationId xmlns:a16="http://schemas.microsoft.com/office/drawing/2014/main" id="{03763A96-042A-485A-986C-2FCB0C6A2AFF}"/>
              </a:ext>
            </a:extLst>
          </p:cNvPr>
          <p:cNvSpPr/>
          <p:nvPr/>
        </p:nvSpPr>
        <p:spPr>
          <a:xfrm>
            <a:off x="334392" y="1842209"/>
            <a:ext cx="11523216" cy="2862322"/>
          </a:xfrm>
          <a:prstGeom prst="rect">
            <a:avLst/>
          </a:prstGeom>
        </p:spPr>
        <p:txBody>
          <a:bodyPr wrap="square">
            <a:spAutoFit/>
          </a:bodyPr>
          <a:lstStyle/>
          <a:p>
            <a:r>
              <a:rPr lang="en-GB" sz="2000" b="1" dirty="0"/>
              <a:t>We recognise each school is different and the time allocated for PSHE delivery differs as well as the method of delivery.</a:t>
            </a:r>
          </a:p>
          <a:p>
            <a:endParaRPr lang="en-GB" sz="2000" b="1" dirty="0"/>
          </a:p>
          <a:p>
            <a:r>
              <a:rPr lang="en-GB" sz="2000" b="1" dirty="0"/>
              <a:t>This document has four options for delivery of Gaming and Gambling Education for KS3 and takes the form of optional drop down activities. There is a 1 hour, 2 hour, half day and full day session available. The notes to support you in your delivery can be found in the KS3 folder. These are suggested activities but you may wish to create your own.</a:t>
            </a:r>
          </a:p>
          <a:p>
            <a:endParaRPr lang="en-GB" sz="2000" b="1" dirty="0"/>
          </a:p>
          <a:p>
            <a:r>
              <a:rPr lang="en-GB" sz="2000" b="1" dirty="0"/>
              <a:t>You could also use these sessions to compliment the SOW we have for KS3.</a:t>
            </a:r>
            <a:endParaRPr lang="en-GB" dirty="0"/>
          </a:p>
        </p:txBody>
      </p:sp>
      <p:sp>
        <p:nvSpPr>
          <p:cNvPr id="4" name="TextBox 3">
            <a:extLst>
              <a:ext uri="{FF2B5EF4-FFF2-40B4-BE49-F238E27FC236}">
                <a16:creationId xmlns:a16="http://schemas.microsoft.com/office/drawing/2014/main" id="{FE3A0293-148A-41F3-BC89-1D0A3D8607CF}"/>
              </a:ext>
            </a:extLst>
          </p:cNvPr>
          <p:cNvSpPr txBox="1"/>
          <p:nvPr/>
        </p:nvSpPr>
        <p:spPr>
          <a:xfrm>
            <a:off x="10144103" y="-750"/>
            <a:ext cx="2047898" cy="246221"/>
          </a:xfrm>
          <a:prstGeom prst="rect">
            <a:avLst/>
          </a:prstGeom>
          <a:noFill/>
        </p:spPr>
        <p:txBody>
          <a:bodyPr wrap="square" rtlCol="0">
            <a:spAutoFit/>
          </a:bodyPr>
          <a:lstStyle/>
          <a:p>
            <a:r>
              <a:rPr lang="en-GB" sz="1000"/>
              <a:t>©YGAM 2020: All rights reserved</a:t>
            </a:r>
          </a:p>
        </p:txBody>
      </p:sp>
      <p:pic>
        <p:nvPicPr>
          <p:cNvPr id="5" name="Picture 4" descr="A picture containing clock, meter&#10;&#10;Description automatically generated">
            <a:extLst>
              <a:ext uri="{FF2B5EF4-FFF2-40B4-BE49-F238E27FC236}">
                <a16:creationId xmlns:a16="http://schemas.microsoft.com/office/drawing/2014/main" id="{2D136DF9-AF36-4EB9-AC59-8FE45C236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301" y="315348"/>
            <a:ext cx="858381" cy="295695"/>
          </a:xfrm>
          <a:prstGeom prst="rect">
            <a:avLst/>
          </a:prstGeom>
        </p:spPr>
      </p:pic>
      <p:sp>
        <p:nvSpPr>
          <p:cNvPr id="6" name="Rectangle 5">
            <a:extLst>
              <a:ext uri="{FF2B5EF4-FFF2-40B4-BE49-F238E27FC236}">
                <a16:creationId xmlns:a16="http://schemas.microsoft.com/office/drawing/2014/main" id="{D98F3009-D2D7-4CD6-8EC8-CAC04CCEB380}"/>
              </a:ext>
            </a:extLst>
          </p:cNvPr>
          <p:cNvSpPr/>
          <p:nvPr/>
        </p:nvSpPr>
        <p:spPr>
          <a:xfrm>
            <a:off x="0" y="5956917"/>
            <a:ext cx="12192000" cy="90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EA11700-5073-4F4B-967E-98CA652FE644}"/>
              </a:ext>
            </a:extLst>
          </p:cNvPr>
          <p:cNvSpPr/>
          <p:nvPr/>
        </p:nvSpPr>
        <p:spPr>
          <a:xfrm>
            <a:off x="0" y="-53984"/>
            <a:ext cx="4078874" cy="369332"/>
          </a:xfrm>
          <a:prstGeom prst="rect">
            <a:avLst/>
          </a:prstGeom>
        </p:spPr>
        <p:txBody>
          <a:bodyPr wrap="none">
            <a:spAutoFit/>
          </a:bodyPr>
          <a:lstStyle/>
          <a:p>
            <a:r>
              <a:rPr lang="en-GB" b="1" dirty="0"/>
              <a:t>KS3 PSHE DROP DOWN DAY – ACTIVITIES</a:t>
            </a:r>
          </a:p>
        </p:txBody>
      </p:sp>
      <p:pic>
        <p:nvPicPr>
          <p:cNvPr id="8" name="Picture 7">
            <a:extLst>
              <a:ext uri="{FF2B5EF4-FFF2-40B4-BE49-F238E27FC236}">
                <a16:creationId xmlns:a16="http://schemas.microsoft.com/office/drawing/2014/main" id="{234FFAEA-929B-4FF3-B7F4-138BFC1E7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407" y="3429000"/>
            <a:ext cx="3875313" cy="3429000"/>
          </a:xfrm>
          <a:prstGeom prst="rect">
            <a:avLst/>
          </a:prstGeom>
        </p:spPr>
      </p:pic>
      <p:sp>
        <p:nvSpPr>
          <p:cNvPr id="9" name="TextBox 8">
            <a:extLst>
              <a:ext uri="{FF2B5EF4-FFF2-40B4-BE49-F238E27FC236}">
                <a16:creationId xmlns:a16="http://schemas.microsoft.com/office/drawing/2014/main" id="{952EC1EF-24AC-4019-9EC2-D314DBE43B3C}"/>
              </a:ext>
            </a:extLst>
          </p:cNvPr>
          <p:cNvSpPr txBox="1"/>
          <p:nvPr/>
        </p:nvSpPr>
        <p:spPr>
          <a:xfrm>
            <a:off x="334392" y="6602902"/>
            <a:ext cx="914400" cy="246221"/>
          </a:xfrm>
          <a:prstGeom prst="rect">
            <a:avLst/>
          </a:prstGeom>
          <a:noFill/>
        </p:spPr>
        <p:txBody>
          <a:bodyPr wrap="square" rtlCol="0">
            <a:spAutoFit/>
          </a:bodyPr>
          <a:lstStyle/>
          <a:p>
            <a:r>
              <a:rPr lang="en-GB" sz="1000" dirty="0"/>
              <a:t>V1.2/April21</a:t>
            </a:r>
          </a:p>
        </p:txBody>
      </p:sp>
    </p:spTree>
    <p:extLst>
      <p:ext uri="{BB962C8B-B14F-4D97-AF65-F5344CB8AC3E}">
        <p14:creationId xmlns:p14="http://schemas.microsoft.com/office/powerpoint/2010/main" val="122615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 ARE THE CHANCES?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63384" cy="4413680"/>
          </a:xfrm>
        </p:spPr>
        <p:txBody>
          <a:bodyPr>
            <a:noAutofit/>
          </a:bodyPr>
          <a:lstStyle/>
          <a:p>
            <a:pPr marL="0" indent="0">
              <a:buNone/>
            </a:pPr>
            <a:r>
              <a:rPr lang="en-GB" sz="2800" dirty="0"/>
              <a:t>Did you know the probability of you ever getting Ronaldo (</a:t>
            </a:r>
            <a:r>
              <a:rPr lang="en-GB" sz="2800"/>
              <a:t>gold card) </a:t>
            </a:r>
            <a:r>
              <a:rPr lang="en-GB" sz="2800" dirty="0"/>
              <a:t>are:</a:t>
            </a:r>
          </a:p>
          <a:p>
            <a:r>
              <a:rPr lang="en-GB" sz="4000" b="1" dirty="0">
                <a:solidFill>
                  <a:schemeClr val="accent2"/>
                </a:solidFill>
              </a:rPr>
              <a:t>1</a:t>
            </a:r>
            <a:r>
              <a:rPr lang="en-GB" sz="2800" dirty="0"/>
              <a:t> out of </a:t>
            </a:r>
            <a:r>
              <a:rPr lang="en-GB" sz="4000" b="1" dirty="0">
                <a:solidFill>
                  <a:schemeClr val="accent2"/>
                </a:solidFill>
              </a:rPr>
              <a:t>150’000</a:t>
            </a:r>
            <a:br>
              <a:rPr lang="en-GB" sz="4000" b="1" dirty="0">
                <a:solidFill>
                  <a:schemeClr val="accent2"/>
                </a:solidFill>
              </a:rPr>
            </a:br>
            <a:r>
              <a:rPr lang="en-GB" dirty="0"/>
              <a:t>Source: Goal.com Information true as of April 2020.</a:t>
            </a:r>
            <a:endParaRPr lang="en-GB" sz="28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7" name="Picture 6" descr="A picture containing person, man, player, outdoor&#10;&#10;Description automatically generated">
            <a:extLst>
              <a:ext uri="{FF2B5EF4-FFF2-40B4-BE49-F238E27FC236}">
                <a16:creationId xmlns:a16="http://schemas.microsoft.com/office/drawing/2014/main" id="{F3A2B24B-BF81-4D10-8090-515F1F4F4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048" y="2099388"/>
            <a:ext cx="6096548" cy="4702125"/>
          </a:xfrm>
          <a:prstGeom prst="rect">
            <a:avLst/>
          </a:prstGeom>
          <a:effectLst>
            <a:glow rad="139700">
              <a:schemeClr val="accent1">
                <a:satMod val="175000"/>
                <a:alpha val="40000"/>
              </a:schemeClr>
            </a:glow>
          </a:effectLst>
        </p:spPr>
      </p:pic>
    </p:spTree>
    <p:custDataLst>
      <p:tags r:id="rId1"/>
    </p:custDataLst>
    <p:extLst>
      <p:ext uri="{BB962C8B-B14F-4D97-AF65-F5344CB8AC3E}">
        <p14:creationId xmlns:p14="http://schemas.microsoft.com/office/powerpoint/2010/main" val="157914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B532CF-35B9-43DC-AABF-9C0AF8526843}"/>
              </a:ext>
            </a:extLst>
          </p:cNvPr>
          <p:cNvSpPr/>
          <p:nvPr/>
        </p:nvSpPr>
        <p:spPr>
          <a:xfrm>
            <a:off x="850726" y="3553115"/>
            <a:ext cx="10466243" cy="1186775"/>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THE BLURRED LINES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332916"/>
            <a:ext cx="9108162" cy="4858333"/>
          </a:xfrm>
        </p:spPr>
        <p:txBody>
          <a:bodyPr>
            <a:noAutofit/>
          </a:bodyPr>
          <a:lstStyle/>
          <a:p>
            <a:pPr marL="0" indent="0">
              <a:buNone/>
            </a:pPr>
            <a:r>
              <a:rPr lang="en-GB" sz="3600" b="1" dirty="0">
                <a:solidFill>
                  <a:schemeClr val="accent2"/>
                </a:solidFill>
              </a:rPr>
              <a:t>10</a:t>
            </a:r>
            <a:r>
              <a:rPr lang="en-GB" sz="2400" dirty="0"/>
              <a:t> games out of </a:t>
            </a:r>
            <a:r>
              <a:rPr lang="en-GB" sz="3600" b="1" dirty="0">
                <a:solidFill>
                  <a:schemeClr val="accent2"/>
                </a:solidFill>
              </a:rPr>
              <a:t>22</a:t>
            </a:r>
            <a:r>
              <a:rPr lang="en-GB" sz="2400" dirty="0"/>
              <a:t> met criteria to be considered as gambling </a:t>
            </a:r>
            <a:br>
              <a:rPr lang="en-GB" sz="2400" dirty="0"/>
            </a:br>
            <a:r>
              <a:rPr lang="en-GB" i="1" dirty="0"/>
              <a:t>(</a:t>
            </a:r>
            <a:r>
              <a:rPr lang="en-GB" i="1" dirty="0" err="1"/>
              <a:t>Massay</a:t>
            </a:r>
            <a:r>
              <a:rPr lang="en-GB" i="1" dirty="0"/>
              <a:t> University)</a:t>
            </a:r>
            <a:endParaRPr lang="en-GB" sz="2400" i="1"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13" name="Picture 16" descr="Image result for battlefield 1 playstation 4">
            <a:extLst>
              <a:ext uri="{FF2B5EF4-FFF2-40B4-BE49-F238E27FC236}">
                <a16:creationId xmlns:a16="http://schemas.microsoft.com/office/drawing/2014/main" id="{98562B51-39F9-45BF-994D-77B5D8036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72" y="2793565"/>
            <a:ext cx="1133155" cy="12919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assassin's creed origins xbox">
            <a:extLst>
              <a:ext uri="{FF2B5EF4-FFF2-40B4-BE49-F238E27FC236}">
                <a16:creationId xmlns:a16="http://schemas.microsoft.com/office/drawing/2014/main" id="{EE630112-051F-4A2A-B0A2-C24DE9F4A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95" y="2824227"/>
            <a:ext cx="1098546" cy="1186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halo wars 2 xbox">
            <a:extLst>
              <a:ext uri="{FF2B5EF4-FFF2-40B4-BE49-F238E27FC236}">
                <a16:creationId xmlns:a16="http://schemas.microsoft.com/office/drawing/2014/main" id="{500D1118-2E51-47F1-AEF1-DA16F445BA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1341" y="4019096"/>
            <a:ext cx="986596" cy="13453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call of duty ww2 ps4">
            <a:extLst>
              <a:ext uri="{FF2B5EF4-FFF2-40B4-BE49-F238E27FC236}">
                <a16:creationId xmlns:a16="http://schemas.microsoft.com/office/drawing/2014/main" id="{E45E7141-D330-40E3-88FE-02FDCA30C7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554" y="4069726"/>
            <a:ext cx="848881" cy="11554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destiny 2">
            <a:extLst>
              <a:ext uri="{FF2B5EF4-FFF2-40B4-BE49-F238E27FC236}">
                <a16:creationId xmlns:a16="http://schemas.microsoft.com/office/drawing/2014/main" id="{5F315EA6-BFC0-4A85-8168-B05C193897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12" r="13043"/>
          <a:stretch/>
        </p:blipFill>
        <p:spPr bwMode="auto">
          <a:xfrm>
            <a:off x="9453544" y="2841472"/>
            <a:ext cx="908409" cy="1186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Image result for for honor ps3">
            <a:extLst>
              <a:ext uri="{FF2B5EF4-FFF2-40B4-BE49-F238E27FC236}">
                <a16:creationId xmlns:a16="http://schemas.microsoft.com/office/drawing/2014/main" id="{B60BC51C-D450-4B60-9B20-8F48F49B59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9824" y="2828012"/>
            <a:ext cx="996137" cy="11867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Image result for gear of wars 4 pc">
            <a:extLst>
              <a:ext uri="{FF2B5EF4-FFF2-40B4-BE49-F238E27FC236}">
                <a16:creationId xmlns:a16="http://schemas.microsoft.com/office/drawing/2014/main" id="{0DEBC7A3-3CEA-498F-A0F8-AAB2FACCCF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9537" y="2828081"/>
            <a:ext cx="836835" cy="12018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lated image">
            <a:extLst>
              <a:ext uri="{FF2B5EF4-FFF2-40B4-BE49-F238E27FC236}">
                <a16:creationId xmlns:a16="http://schemas.microsoft.com/office/drawing/2014/main" id="{EABB74F0-72C6-40F6-9F1A-EF3E4DF8FD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59"/>
          <a:stretch/>
        </p:blipFill>
        <p:spPr bwMode="auto">
          <a:xfrm>
            <a:off x="10601386" y="2813856"/>
            <a:ext cx="930034" cy="1186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Image result for call of duty infinite warfare xbox">
            <a:extLst>
              <a:ext uri="{FF2B5EF4-FFF2-40B4-BE49-F238E27FC236}">
                <a16:creationId xmlns:a16="http://schemas.microsoft.com/office/drawing/2014/main" id="{6B4259C9-DA0A-41F2-A734-88B457E58E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5485" y="2756320"/>
            <a:ext cx="888953" cy="1345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madden nfl 17">
            <a:extLst>
              <a:ext uri="{FF2B5EF4-FFF2-40B4-BE49-F238E27FC236}">
                <a16:creationId xmlns:a16="http://schemas.microsoft.com/office/drawing/2014/main" id="{E57883E3-02FB-46E3-8B47-83BB19F2354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793" r="9256"/>
          <a:stretch/>
        </p:blipFill>
        <p:spPr bwMode="auto">
          <a:xfrm>
            <a:off x="9474641" y="4082124"/>
            <a:ext cx="925280" cy="11430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madden nfl 18">
            <a:extLst>
              <a:ext uri="{FF2B5EF4-FFF2-40B4-BE49-F238E27FC236}">
                <a16:creationId xmlns:a16="http://schemas.microsoft.com/office/drawing/2014/main" id="{B565D472-1827-4875-BC2B-C58A8E1CC6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70480" y="1478479"/>
            <a:ext cx="960940" cy="12099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middle earth shadow of war ps4">
            <a:extLst>
              <a:ext uri="{FF2B5EF4-FFF2-40B4-BE49-F238E27FC236}">
                <a16:creationId xmlns:a16="http://schemas.microsoft.com/office/drawing/2014/main" id="{18144470-40CB-42CD-A411-E65B5738D3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1230" y="4154177"/>
            <a:ext cx="825994" cy="10469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nba 2k18 xbox 360">
            <a:extLst>
              <a:ext uri="{FF2B5EF4-FFF2-40B4-BE49-F238E27FC236}">
                <a16:creationId xmlns:a16="http://schemas.microsoft.com/office/drawing/2014/main" id="{999EBAE7-1BF6-4F81-8D85-EE3345A848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773" r="14992"/>
          <a:stretch/>
        </p:blipFill>
        <p:spPr bwMode="auto">
          <a:xfrm>
            <a:off x="6316112" y="4112673"/>
            <a:ext cx="803683" cy="10819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Image result for mass effect andromeda xbox one">
            <a:extLst>
              <a:ext uri="{FF2B5EF4-FFF2-40B4-BE49-F238E27FC236}">
                <a16:creationId xmlns:a16="http://schemas.microsoft.com/office/drawing/2014/main" id="{14AE9F3E-CA2A-4EDD-8FF0-2F148E86BA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26898" y="4112673"/>
            <a:ext cx="854289" cy="1081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Overwatch ps4">
            <a:extLst>
              <a:ext uri="{FF2B5EF4-FFF2-40B4-BE49-F238E27FC236}">
                <a16:creationId xmlns:a16="http://schemas.microsoft.com/office/drawing/2014/main" id="{7260E8D2-1283-4C73-B748-1D1A89AF7B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18495" y="4091017"/>
            <a:ext cx="1027466" cy="1140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playerunknown's battlegrounds pc">
            <a:extLst>
              <a:ext uri="{FF2B5EF4-FFF2-40B4-BE49-F238E27FC236}">
                <a16:creationId xmlns:a16="http://schemas.microsoft.com/office/drawing/2014/main" id="{5AC59F1E-E00C-4470-84DD-EFBE6258702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0354"/>
          <a:stretch/>
        </p:blipFill>
        <p:spPr bwMode="auto">
          <a:xfrm>
            <a:off x="1176610" y="4127049"/>
            <a:ext cx="878791" cy="112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Image result for star wars battlefront ii ps4">
            <a:extLst>
              <a:ext uri="{FF2B5EF4-FFF2-40B4-BE49-F238E27FC236}">
                <a16:creationId xmlns:a16="http://schemas.microsoft.com/office/drawing/2014/main" id="{88DCD1D4-A5AF-4D96-9A1C-7C1652C93C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74451" y="4128439"/>
            <a:ext cx="885764" cy="10726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Image result for fifa 18 xbox">
            <a:extLst>
              <a:ext uri="{FF2B5EF4-FFF2-40B4-BE49-F238E27FC236}">
                <a16:creationId xmlns:a16="http://schemas.microsoft.com/office/drawing/2014/main" id="{5748E7C7-3D81-4EE2-BAEF-B392C2990B0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1983" t="1772" r="10024"/>
          <a:stretch/>
        </p:blipFill>
        <p:spPr bwMode="auto">
          <a:xfrm>
            <a:off x="9453544" y="1478479"/>
            <a:ext cx="1020521" cy="12363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Image result for Forza Motorsport xbox">
            <a:extLst>
              <a:ext uri="{FF2B5EF4-FFF2-40B4-BE49-F238E27FC236}">
                <a16:creationId xmlns:a16="http://schemas.microsoft.com/office/drawing/2014/main" id="{B8133519-F1F3-4507-86A5-4B4BE3B11C9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5004" r="16946"/>
          <a:stretch/>
        </p:blipFill>
        <p:spPr bwMode="auto">
          <a:xfrm>
            <a:off x="2225676" y="2829482"/>
            <a:ext cx="823086" cy="12615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injustice 2 ps4">
            <a:extLst>
              <a:ext uri="{FF2B5EF4-FFF2-40B4-BE49-F238E27FC236}">
                <a16:creationId xmlns:a16="http://schemas.microsoft.com/office/drawing/2014/main" id="{45A4C2C1-0ABA-492F-A0E0-08434B51300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72922" y="2793565"/>
            <a:ext cx="888823" cy="12708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Law breakers ps4">
            <a:extLst>
              <a:ext uri="{FF2B5EF4-FFF2-40B4-BE49-F238E27FC236}">
                <a16:creationId xmlns:a16="http://schemas.microsoft.com/office/drawing/2014/main" id="{0285CF46-EF79-4BAA-9776-2AC872BF1A0D}"/>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31927" t="21333"/>
          <a:stretch/>
        </p:blipFill>
        <p:spPr bwMode="auto">
          <a:xfrm>
            <a:off x="8435770" y="2830951"/>
            <a:ext cx="834551" cy="11809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Image result for need for speed payback ps4">
            <a:extLst>
              <a:ext uri="{FF2B5EF4-FFF2-40B4-BE49-F238E27FC236}">
                <a16:creationId xmlns:a16="http://schemas.microsoft.com/office/drawing/2014/main" id="{B19F79D1-4601-423C-8C80-D64A86469DD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82446" y="4048575"/>
            <a:ext cx="834552" cy="115254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F67C80B-3F13-444B-82C6-893FF6180F6A}"/>
              </a:ext>
            </a:extLst>
          </p:cNvPr>
          <p:cNvSpPr txBox="1"/>
          <p:nvPr/>
        </p:nvSpPr>
        <p:spPr>
          <a:xfrm>
            <a:off x="248966" y="5115169"/>
            <a:ext cx="11851298" cy="1323439"/>
          </a:xfrm>
          <a:prstGeom prst="rect">
            <a:avLst/>
          </a:prstGeom>
          <a:noFill/>
        </p:spPr>
        <p:txBody>
          <a:bodyPr wrap="square" rtlCol="0">
            <a:spAutoFit/>
          </a:bodyPr>
          <a:lstStyle/>
          <a:p>
            <a:endParaRPr lang="en-US" sz="2000" i="1" dirty="0">
              <a:latin typeface="Oswald" panose="02000303000000000000" pitchFamily="2" charset="0"/>
            </a:endParaRPr>
          </a:p>
          <a:p>
            <a:endParaRPr lang="en-US" sz="2000" i="1" dirty="0">
              <a:latin typeface="Oswald" panose="02000303000000000000" pitchFamily="2" charset="0"/>
            </a:endParaRPr>
          </a:p>
          <a:p>
            <a:r>
              <a:rPr lang="en-US" sz="2000" dirty="0">
                <a:latin typeface="+mj-lt"/>
              </a:rPr>
              <a:t>"Because they require no player skill and have a randomly determined outcome or prize, they function similarly to scratch tickets or gambling slot machines.“ Belgium Gambling Commission.</a:t>
            </a:r>
            <a:endParaRPr lang="en-GB" sz="2000" dirty="0">
              <a:latin typeface="+mj-lt"/>
            </a:endParaRPr>
          </a:p>
        </p:txBody>
      </p:sp>
    </p:spTree>
    <p:custDataLst>
      <p:tags r:id="rId1"/>
    </p:custDataLst>
    <p:extLst>
      <p:ext uri="{BB962C8B-B14F-4D97-AF65-F5344CB8AC3E}">
        <p14:creationId xmlns:p14="http://schemas.microsoft.com/office/powerpoint/2010/main" val="31545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9" presetClass="exit" presetSubtype="0" fill="hold" nodeType="withEffect">
                                  <p:stCondLst>
                                    <p:cond delay="0"/>
                                  </p:stCondLst>
                                  <p:childTnLst>
                                    <p:animEffect transition="out" filter="dissolv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9" presetClass="exit" presetSubtype="0" fill="hold" nodeType="withEffect">
                                  <p:stCondLst>
                                    <p:cond delay="0"/>
                                  </p:stCondLst>
                                  <p:childTnLst>
                                    <p:animEffect transition="out" filter="dissolv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9" presetClass="exit" presetSubtype="0" fill="hold" nodeType="withEffect">
                                  <p:stCondLst>
                                    <p:cond delay="0"/>
                                  </p:stCondLst>
                                  <p:childTnLst>
                                    <p:animEffect transition="out" filter="dissolv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9" presetClass="exit" presetSubtype="0" fill="hold" nodeType="withEffect">
                                  <p:stCondLst>
                                    <p:cond delay="0"/>
                                  </p:stCondLst>
                                  <p:childTnLst>
                                    <p:animEffect transition="out" filter="dissolv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5"/>
                                        </p:tgtEl>
                                      </p:cBhvr>
                                    </p:animEffect>
                                    <p:set>
                                      <p:cBhvr>
                                        <p:cTn id="106" dur="1" fill="hold">
                                          <p:stCondLst>
                                            <p:cond delay="499"/>
                                          </p:stCondLst>
                                        </p:cTn>
                                        <p:tgtEl>
                                          <p:spTgt spid="25"/>
                                        </p:tgtEl>
                                        <p:attrNameLst>
                                          <p:attrName>style.visibility</p:attrName>
                                        </p:attrNameLst>
                                      </p:cBhvr>
                                      <p:to>
                                        <p:strVal val="hidden"/>
                                      </p:to>
                                    </p:set>
                                  </p:childTnLst>
                                </p:cTn>
                              </p:par>
                              <p:par>
                                <p:cTn id="107" presetID="9" presetClass="exit" presetSubtype="0" fill="hold" nodeType="withEffect">
                                  <p:stCondLst>
                                    <p:cond delay="0"/>
                                  </p:stCondLst>
                                  <p:childTnLst>
                                    <p:animEffect transition="out" filter="dissolv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9" presetClass="exit" presetSubtype="0" fill="hold" nodeType="withEffect">
                                  <p:stCondLst>
                                    <p:cond delay="0"/>
                                  </p:stCondLst>
                                  <p:childTnLst>
                                    <p:animEffect transition="out" filter="dissolv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9" presetClass="exit" presetSubtype="0" fill="hold" nodeType="withEffect">
                                  <p:stCondLst>
                                    <p:cond delay="0"/>
                                  </p:stCondLst>
                                  <p:childTnLst>
                                    <p:animEffect transition="out" filter="dissolv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par>
                                <p:cTn id="122" presetID="9" presetClass="exit" presetSubtype="0" fill="hold" nodeType="withEffect">
                                  <p:stCondLst>
                                    <p:cond delay="0"/>
                                  </p:stCondLst>
                                  <p:childTnLst>
                                    <p:animEffect transition="out" filter="dissolv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par>
                                <p:cTn id="125" presetID="9" presetClass="exit" presetSubtype="0" fill="hold" nodeType="withEffect">
                                  <p:stCondLst>
                                    <p:cond delay="0"/>
                                  </p:stCondLst>
                                  <p:childTnLst>
                                    <p:animEffect transition="out" filter="dissolve">
                                      <p:cBhvr>
                                        <p:cTn id="126" dur="500"/>
                                        <p:tgtEl>
                                          <p:spTgt spid="24"/>
                                        </p:tgtEl>
                                      </p:cBhvr>
                                    </p:animEffect>
                                    <p:set>
                                      <p:cBhvr>
                                        <p:cTn id="127" dur="1" fill="hold">
                                          <p:stCondLst>
                                            <p:cond delay="499"/>
                                          </p:stCondLst>
                                        </p:cTn>
                                        <p:tgtEl>
                                          <p:spTgt spid="24"/>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33"/>
                                        </p:tgtEl>
                                      </p:cBhvr>
                                    </p:animEffect>
                                    <p:set>
                                      <p:cBhvr>
                                        <p:cTn id="133" dur="1" fill="hold">
                                          <p:stCondLst>
                                            <p:cond delay="499"/>
                                          </p:stCondLst>
                                        </p:cTn>
                                        <p:tgtEl>
                                          <p:spTgt spid="33"/>
                                        </p:tgtEl>
                                        <p:attrNameLst>
                                          <p:attrName>style.visibility</p:attrName>
                                        </p:attrNameLst>
                                      </p:cBhvr>
                                      <p:to>
                                        <p:strVal val="hidden"/>
                                      </p:to>
                                    </p:set>
                                  </p:childTnLst>
                                </p:cTn>
                              </p:par>
                              <p:par>
                                <p:cTn id="134" presetID="9" presetClass="exit" presetSubtype="0" fill="hold" nodeType="withEffect">
                                  <p:stCondLst>
                                    <p:cond delay="0"/>
                                  </p:stCondLst>
                                  <p:childTnLst>
                                    <p:animEffect transition="out" filter="dissolve">
                                      <p:cBhvr>
                                        <p:cTn id="135" dur="500"/>
                                        <p:tgtEl>
                                          <p:spTgt spid="34"/>
                                        </p:tgtEl>
                                      </p:cBhvr>
                                    </p:animEffect>
                                    <p:set>
                                      <p:cBhvr>
                                        <p:cTn id="136" dur="1" fill="hold">
                                          <p:stCondLst>
                                            <p:cond delay="499"/>
                                          </p:stCondLst>
                                        </p:cTn>
                                        <p:tgtEl>
                                          <p:spTgt spid="34"/>
                                        </p:tgtEl>
                                        <p:attrNameLst>
                                          <p:attrName>style.visibility</p:attrName>
                                        </p:attrNameLst>
                                      </p:cBhvr>
                                      <p:to>
                                        <p:strVal val="hidden"/>
                                      </p:to>
                                    </p:set>
                                  </p:childTnLst>
                                </p:cTn>
                              </p:par>
                              <p:par>
                                <p:cTn id="137" presetID="9" presetClass="exit" presetSubtype="0" fill="hold" nodeType="withEffect">
                                  <p:stCondLst>
                                    <p:cond delay="0"/>
                                  </p:stCondLst>
                                  <p:childTnLst>
                                    <p:animEffect transition="out" filter="dissolve">
                                      <p:cBhvr>
                                        <p:cTn id="138" dur="500"/>
                                        <p:tgtEl>
                                          <p:spTgt spid="35"/>
                                        </p:tgtEl>
                                      </p:cBhvr>
                                    </p:animEffect>
                                    <p:set>
                                      <p:cBhvr>
                                        <p:cTn id="139" dur="1" fill="hold">
                                          <p:stCondLst>
                                            <p:cond delay="499"/>
                                          </p:stCondLst>
                                        </p:cTn>
                                        <p:tgtEl>
                                          <p:spTgt spid="35"/>
                                        </p:tgtEl>
                                        <p:attrNameLst>
                                          <p:attrName>style.visibility</p:attrName>
                                        </p:attrNameLst>
                                      </p:cBhvr>
                                      <p:to>
                                        <p:strVal val="hidden"/>
                                      </p:to>
                                    </p:set>
                                  </p:childTnLst>
                                </p:cTn>
                              </p:par>
                              <p:par>
                                <p:cTn id="140" presetID="9" presetClass="exit" presetSubtype="0" fill="hold" nodeType="withEffect">
                                  <p:stCondLst>
                                    <p:cond delay="0"/>
                                  </p:stCondLst>
                                  <p:childTnLst>
                                    <p:animEffect transition="out" filter="dissolve">
                                      <p:cBhvr>
                                        <p:cTn id="141" dur="500"/>
                                        <p:tgtEl>
                                          <p:spTgt spid="36"/>
                                        </p:tgtEl>
                                      </p:cBhvr>
                                    </p:animEffect>
                                    <p:set>
                                      <p:cBhvr>
                                        <p:cTn id="142" dur="1" fill="hold">
                                          <p:stCondLst>
                                            <p:cond delay="499"/>
                                          </p:stCondLst>
                                        </p:cTn>
                                        <p:tgtEl>
                                          <p:spTgt spid="3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fade">
                                      <p:cBhvr>
                                        <p:cTn id="147" dur="500"/>
                                        <p:tgtEl>
                                          <p:spTgt spid="37"/>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1" nodeType="clickEffect">
                                  <p:stCondLst>
                                    <p:cond delay="0"/>
                                  </p:stCondLst>
                                  <p:childTnLst>
                                    <p:animEffect transition="out" filter="dissolve">
                                      <p:cBhvr>
                                        <p:cTn id="151" dur="500"/>
                                        <p:tgtEl>
                                          <p:spTgt spid="37"/>
                                        </p:tgtEl>
                                      </p:cBhvr>
                                    </p:animEffect>
                                    <p:set>
                                      <p:cBhvr>
                                        <p:cTn id="15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289969" cy="4413680"/>
          </a:xfrm>
        </p:spPr>
        <p:txBody>
          <a:bodyPr>
            <a:noAutofit/>
          </a:bodyPr>
          <a:lstStyle/>
          <a:p>
            <a:pPr marL="0" indent="0">
              <a:buNone/>
            </a:pPr>
            <a:r>
              <a:rPr lang="en-GB" sz="2400" dirty="0"/>
              <a:t>Design a leaflet for people receiving their first ever gaming console/tablet for gaming. The leaflet would be in the box and users could read it before they play.</a:t>
            </a:r>
          </a:p>
          <a:p>
            <a:r>
              <a:rPr lang="en-GB" sz="2400" dirty="0"/>
              <a:t>What tips would you provide to help them stay safe?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sp>
        <p:nvSpPr>
          <p:cNvPr id="8" name="Oval 7">
            <a:extLst>
              <a:ext uri="{FF2B5EF4-FFF2-40B4-BE49-F238E27FC236}">
                <a16:creationId xmlns:a16="http://schemas.microsoft.com/office/drawing/2014/main" id="{D053A49E-1A42-47AF-88CA-C590F825AAFD}"/>
              </a:ext>
            </a:extLst>
          </p:cNvPr>
          <p:cNvSpPr/>
          <p:nvPr/>
        </p:nvSpPr>
        <p:spPr>
          <a:xfrm>
            <a:off x="7717134" y="2009671"/>
            <a:ext cx="3488242" cy="34882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03D046E3-FF84-4CCD-B0E4-EB13585D1D2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191414" y="2573891"/>
            <a:ext cx="2539682" cy="2539682"/>
          </a:xfrm>
          <a:prstGeom prst="rect">
            <a:avLst/>
          </a:prstGeom>
        </p:spPr>
      </p:pic>
    </p:spTree>
    <p:custDataLst>
      <p:tags r:id="rId1"/>
    </p:custDataLst>
    <p:extLst>
      <p:ext uri="{BB962C8B-B14F-4D97-AF65-F5344CB8AC3E}">
        <p14:creationId xmlns:p14="http://schemas.microsoft.com/office/powerpoint/2010/main" val="111580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FFED3D4-A293-4C11-BD0C-16D977CD8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54CB9CB8-FDBA-4F0D-AB5F-F8E71A58DEB2}"/>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89966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734259" cy="4413680"/>
          </a:xfrm>
        </p:spPr>
        <p:txBody>
          <a:bodyPr>
            <a:noAutofit/>
          </a:bodyPr>
          <a:lstStyle/>
          <a:p>
            <a:pPr lvl="0"/>
            <a:r>
              <a:rPr lang="en-GB" sz="2400" dirty="0"/>
              <a:t>Do you think there are any links between gaming and gambling?</a:t>
            </a:r>
          </a:p>
          <a:p>
            <a:pPr lvl="0"/>
            <a:r>
              <a:rPr lang="en-GB" sz="2400" dirty="0"/>
              <a:t>Where can you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sp>
        <p:nvSpPr>
          <p:cNvPr id="8" name="Oval 7">
            <a:extLst>
              <a:ext uri="{FF2B5EF4-FFF2-40B4-BE49-F238E27FC236}">
                <a16:creationId xmlns:a16="http://schemas.microsoft.com/office/drawing/2014/main" id="{D053A49E-1A42-47AF-88CA-C590F825AAFD}"/>
              </a:ext>
            </a:extLst>
          </p:cNvPr>
          <p:cNvSpPr/>
          <p:nvPr/>
        </p:nvSpPr>
        <p:spPr>
          <a:xfrm>
            <a:off x="7653868" y="2429176"/>
            <a:ext cx="4264862" cy="36956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8306395" y="2953541"/>
            <a:ext cx="2959807" cy="2646878"/>
          </a:xfrm>
          <a:prstGeom prst="rect">
            <a:avLst/>
          </a:prstGeom>
          <a:noFill/>
        </p:spPr>
        <p:txBody>
          <a:bodyPr wrap="square" rtlCol="0">
            <a:spAutoFit/>
          </a:bodyPr>
          <a:lstStyle/>
          <a:p>
            <a:pPr algn="ctr"/>
            <a:r>
              <a:rPr lang="en-GB" sz="16600" b="1" dirty="0">
                <a:solidFill>
                  <a:schemeClr val="bg1"/>
                </a:solidFill>
              </a:rPr>
              <a:t>?</a:t>
            </a:r>
          </a:p>
        </p:txBody>
      </p:sp>
      <p:pic>
        <p:nvPicPr>
          <p:cNvPr id="2050" name="Picture 2" descr="Interlink Stock Illustrations – 829 Interlink Stock Illustrations ...">
            <a:extLst>
              <a:ext uri="{FF2B5EF4-FFF2-40B4-BE49-F238E27FC236}">
                <a16:creationId xmlns:a16="http://schemas.microsoft.com/office/drawing/2014/main" id="{137ACFAC-9703-42BF-8D70-E515CD68D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21" y="2636229"/>
            <a:ext cx="3986467" cy="3695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79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53669"/>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KS3 2 HOUR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6" name="Text Placeholder 3">
            <a:extLst>
              <a:ext uri="{FF2B5EF4-FFF2-40B4-BE49-F238E27FC236}">
                <a16:creationId xmlns:a16="http://schemas.microsoft.com/office/drawing/2014/main" id="{AB39F428-E8EC-4417-A0E2-2CC0787451F9}"/>
              </a:ext>
            </a:extLst>
          </p:cNvPr>
          <p:cNvSpPr txBox="1">
            <a:spLocks/>
          </p:cNvSpPr>
          <p:nvPr/>
        </p:nvSpPr>
        <p:spPr>
          <a:xfrm>
            <a:off x="0" y="-63062"/>
            <a:ext cx="5357178" cy="4032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KS3 PSHE DROP DOWN DAY – 2 HOUR</a:t>
            </a:r>
            <a:endParaRPr lang="en-GB" b="1" dirty="0"/>
          </a:p>
        </p:txBody>
      </p:sp>
    </p:spTree>
    <p:custDataLst>
      <p:tags r:id="rId1"/>
    </p:custDataLst>
    <p:extLst>
      <p:ext uri="{BB962C8B-B14F-4D97-AF65-F5344CB8AC3E}">
        <p14:creationId xmlns:p14="http://schemas.microsoft.com/office/powerpoint/2010/main" val="84006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1" y="2052156"/>
            <a:ext cx="6571622" cy="2387600"/>
          </a:xfrm>
        </p:spPr>
        <p:txBody>
          <a:bodyPr>
            <a:noAutofit/>
          </a:bodyPr>
          <a:lstStyle/>
          <a:p>
            <a:r>
              <a:rPr lang="en-GB" sz="6600" dirty="0">
                <a:solidFill>
                  <a:schemeClr val="accent5"/>
                </a:solidFill>
              </a:rPr>
              <a:t>WHAT’S</a:t>
            </a:r>
            <a:br>
              <a:rPr lang="en-GB" sz="6600" dirty="0">
                <a:solidFill>
                  <a:schemeClr val="accent5"/>
                </a:solidFill>
              </a:rPr>
            </a:br>
            <a:r>
              <a:rPr lang="en-GB" sz="6600" dirty="0">
                <a:solidFill>
                  <a:schemeClr val="accent5"/>
                </a:solidFill>
              </a:rPr>
              <a:t>THE RISK?</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1" y="4531831"/>
            <a:ext cx="6571622" cy="1154788"/>
          </a:xfrm>
        </p:spPr>
        <p:txBody>
          <a:bodyPr/>
          <a:lstStyle/>
          <a:p>
            <a:r>
              <a:rPr lang="en-GB" dirty="0"/>
              <a:t>KS3 2 HOUR ACTIVITY</a:t>
            </a:r>
          </a:p>
        </p:txBody>
      </p:sp>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clock&#10;&#10;Description automatically generated">
            <a:extLst>
              <a:ext uri="{FF2B5EF4-FFF2-40B4-BE49-F238E27FC236}">
                <a16:creationId xmlns:a16="http://schemas.microsoft.com/office/drawing/2014/main" id="{7203ABE8-57D2-48F9-9C8C-4B6BDE28D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67" y="877250"/>
            <a:ext cx="5852217" cy="5103500"/>
          </a:xfrm>
          <a:prstGeom prst="rect">
            <a:avLst/>
          </a:prstGeom>
        </p:spPr>
      </p:pic>
      <p:sp>
        <p:nvSpPr>
          <p:cNvPr id="6" name="Text Placeholder 3">
            <a:extLst>
              <a:ext uri="{FF2B5EF4-FFF2-40B4-BE49-F238E27FC236}">
                <a16:creationId xmlns:a16="http://schemas.microsoft.com/office/drawing/2014/main" id="{B3CFAF30-7706-4BF9-A839-E10027E15AE8}"/>
              </a:ext>
            </a:extLst>
          </p:cNvPr>
          <p:cNvSpPr txBox="1">
            <a:spLocks/>
          </p:cNvSpPr>
          <p:nvPr/>
        </p:nvSpPr>
        <p:spPr>
          <a:xfrm>
            <a:off x="0" y="0"/>
            <a:ext cx="5357178" cy="4032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KS3 PSHE DROP DOWN DAY – 2 HOUR</a:t>
            </a:r>
          </a:p>
        </p:txBody>
      </p:sp>
    </p:spTree>
    <p:custDataLst>
      <p:tags r:id="rId1"/>
    </p:custDataLst>
    <p:extLst>
      <p:ext uri="{BB962C8B-B14F-4D97-AF65-F5344CB8AC3E}">
        <p14:creationId xmlns:p14="http://schemas.microsoft.com/office/powerpoint/2010/main" val="6360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gambling related harm</a:t>
            </a:r>
          </a:p>
          <a:p>
            <a:pPr lvl="0"/>
            <a:r>
              <a:rPr lang="en-GB" sz="2400" dirty="0"/>
              <a:t>Help you to spot the signs</a:t>
            </a:r>
          </a:p>
          <a:p>
            <a:pPr lvl="0"/>
            <a:r>
              <a:rPr lang="en-GB" sz="2400" dirty="0"/>
              <a:t>Give you the tools and information to get help</a:t>
            </a:r>
          </a:p>
          <a:p>
            <a:pPr marL="0" indent="0">
              <a:buNone/>
            </a:pPr>
            <a:endParaRPr lang="en-GB" sz="1000" dirty="0"/>
          </a:p>
          <a:p>
            <a:pPr marL="0" indent="0">
              <a:buNone/>
            </a:pPr>
            <a:r>
              <a:rPr lang="en-GB" sz="2400" b="1" dirty="0">
                <a:solidFill>
                  <a:schemeClr val="accent2"/>
                </a:solidFill>
              </a:rPr>
              <a:t>You should be able to:</a:t>
            </a:r>
          </a:p>
          <a:p>
            <a:pPr lvl="0"/>
            <a:r>
              <a:rPr lang="en-GB" sz="2400" dirty="0"/>
              <a:t>Recognise why some young people may gamble</a:t>
            </a:r>
          </a:p>
          <a:p>
            <a:pPr lvl="0"/>
            <a:r>
              <a:rPr lang="en-GB" sz="2400" dirty="0"/>
              <a:t>Understand what is meant by gambling related harm</a:t>
            </a:r>
          </a:p>
          <a:p>
            <a:pPr lvl="0"/>
            <a:r>
              <a:rPr lang="en-GB" sz="2400" dirty="0"/>
              <a:t>Know what signs to look for</a:t>
            </a:r>
          </a:p>
          <a:p>
            <a:pPr lvl="0"/>
            <a:r>
              <a:rPr lang="en-GB" sz="2400" dirty="0"/>
              <a:t>Know where to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6951819" y="1476118"/>
            <a:ext cx="4991214" cy="4632755"/>
          </a:xfrm>
          <a:prstGeom prst="rect">
            <a:avLst/>
          </a:prstGeom>
        </p:spPr>
      </p:pic>
    </p:spTree>
    <p:custDataLst>
      <p:tags r:id="rId1"/>
    </p:custDataLst>
    <p:extLst>
      <p:ext uri="{BB962C8B-B14F-4D97-AF65-F5344CB8AC3E}">
        <p14:creationId xmlns:p14="http://schemas.microsoft.com/office/powerpoint/2010/main" val="203531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5595E42-50D3-4E80-9F30-65374FBBFCD5}"/>
              </a:ext>
            </a:extLst>
          </p:cNvPr>
          <p:cNvSpPr/>
          <p:nvPr/>
        </p:nvSpPr>
        <p:spPr>
          <a:xfrm rot="795542">
            <a:off x="7741118" y="1900487"/>
            <a:ext cx="3798277" cy="3749318"/>
          </a:xfrm>
          <a:prstGeom prst="roundRect">
            <a:avLst>
              <a:gd name="adj" fmla="val 1071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PEOPLE BINGO: FIND SOMEONE WHO..</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38365"/>
            <a:ext cx="9352233" cy="4452884"/>
          </a:xfrm>
        </p:spPr>
        <p:txBody>
          <a:bodyPr>
            <a:noAutofit/>
          </a:bodyPr>
          <a:lstStyle/>
          <a:p>
            <a:pPr lvl="0"/>
            <a:r>
              <a:rPr lang="en-GB" sz="2000" dirty="0"/>
              <a:t>Has ever won a prize in bingo</a:t>
            </a:r>
          </a:p>
          <a:p>
            <a:pPr lvl="0"/>
            <a:r>
              <a:rPr lang="en-GB" sz="2000" dirty="0"/>
              <a:t>Has two siblings</a:t>
            </a:r>
          </a:p>
          <a:p>
            <a:pPr lvl="0"/>
            <a:r>
              <a:rPr lang="en-GB" sz="2000" dirty="0"/>
              <a:t>Has been given a scratch card</a:t>
            </a:r>
          </a:p>
          <a:p>
            <a:pPr lvl="0"/>
            <a:r>
              <a:rPr lang="en-GB" sz="2000" dirty="0"/>
              <a:t>Has chosen a horse for the grand national or similar event</a:t>
            </a:r>
          </a:p>
          <a:p>
            <a:pPr lvl="0"/>
            <a:r>
              <a:rPr lang="en-GB" sz="2000" dirty="0"/>
              <a:t>Has had breakfast before coming to school</a:t>
            </a:r>
          </a:p>
          <a:p>
            <a:pPr lvl="0"/>
            <a:r>
              <a:rPr lang="en-GB" sz="2000" dirty="0"/>
              <a:t>Had paid to open a loot box</a:t>
            </a:r>
          </a:p>
          <a:p>
            <a:pPr lvl="0"/>
            <a:r>
              <a:rPr lang="en-GB" sz="2000" dirty="0"/>
              <a:t>Has visited seaside arcades and put money in the fruit machines</a:t>
            </a:r>
          </a:p>
          <a:p>
            <a:pPr lvl="0"/>
            <a:r>
              <a:rPr lang="en-GB" sz="2000" dirty="0"/>
              <a:t>Knows someone who has won money on the national lottery</a:t>
            </a:r>
          </a:p>
          <a:p>
            <a:pPr lvl="0"/>
            <a:r>
              <a:rPr lang="en-GB" sz="2000" dirty="0"/>
              <a:t>Whose favourite food is Pizza</a:t>
            </a:r>
          </a:p>
          <a:p>
            <a:pPr lvl="0"/>
            <a:r>
              <a:rPr lang="en-GB" sz="2000" dirty="0"/>
              <a:t>Has played cards for money</a:t>
            </a:r>
          </a:p>
          <a:p>
            <a:pPr lvl="0"/>
            <a:r>
              <a:rPr lang="en-GB" sz="2000" dirty="0"/>
              <a:t>Has never gambled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13" name="Picture 12" descr="A close up of a logo&#10;&#10;Description automatically generated">
            <a:extLst>
              <a:ext uri="{FF2B5EF4-FFF2-40B4-BE49-F238E27FC236}">
                <a16:creationId xmlns:a16="http://schemas.microsoft.com/office/drawing/2014/main" id="{47B787D0-A95B-4906-B0B5-4978F5319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4025">
            <a:off x="7653264" y="1843033"/>
            <a:ext cx="3785379" cy="3785379"/>
          </a:xfrm>
          <a:prstGeom prst="rect">
            <a:avLst/>
          </a:prstGeom>
        </p:spPr>
      </p:pic>
    </p:spTree>
    <p:custDataLst>
      <p:tags r:id="rId1"/>
    </p:custDataLst>
    <p:extLst>
      <p:ext uri="{BB962C8B-B14F-4D97-AF65-F5344CB8AC3E}">
        <p14:creationId xmlns:p14="http://schemas.microsoft.com/office/powerpoint/2010/main" val="172283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WHY MIGHT YOUNG PEOPLE GAMBLE?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4340788" cy="4277002"/>
          </a:xfrm>
        </p:spPr>
        <p:txBody>
          <a:bodyPr>
            <a:noAutofit/>
          </a:bodyPr>
          <a:lstStyle/>
          <a:p>
            <a:r>
              <a:rPr lang="en-GB" sz="3600" dirty="0"/>
              <a:t>Work in pairs and list the reasons you think young people might gamble?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7" name="Picture 6" descr="African, Asian, Black, Brown, Cartoon">
            <a:hlinkClick r:id="rId3"/>
            <a:extLst>
              <a:ext uri="{FF2B5EF4-FFF2-40B4-BE49-F238E27FC236}">
                <a16:creationId xmlns:a16="http://schemas.microsoft.com/office/drawing/2014/main" id="{D43B34B5-D533-4BF5-B54B-0D3745168C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04155" y="1944210"/>
            <a:ext cx="5875279" cy="4376691"/>
          </a:xfrm>
          <a:prstGeom prst="rect">
            <a:avLst/>
          </a:prstGeom>
          <a:noFill/>
          <a:ln>
            <a:noFill/>
          </a:ln>
        </p:spPr>
      </p:pic>
    </p:spTree>
    <p:custDataLst>
      <p:tags r:id="rId1"/>
    </p:custDataLst>
    <p:extLst>
      <p:ext uri="{BB962C8B-B14F-4D97-AF65-F5344CB8AC3E}">
        <p14:creationId xmlns:p14="http://schemas.microsoft.com/office/powerpoint/2010/main" val="3269756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KS3 1 HOUR (Optional)</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6" name="Text Placeholder 3">
            <a:extLst>
              <a:ext uri="{FF2B5EF4-FFF2-40B4-BE49-F238E27FC236}">
                <a16:creationId xmlns:a16="http://schemas.microsoft.com/office/drawing/2014/main" id="{218138CF-F9C3-4059-B74E-B042387B183D}"/>
              </a:ext>
            </a:extLst>
          </p:cNvPr>
          <p:cNvSpPr txBox="1">
            <a:spLocks/>
          </p:cNvSpPr>
          <p:nvPr/>
        </p:nvSpPr>
        <p:spPr>
          <a:xfrm>
            <a:off x="0" y="-33867"/>
            <a:ext cx="5357178" cy="4032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KS3 PSHE DROP DOWN DAY – 1 HOUR</a:t>
            </a:r>
          </a:p>
        </p:txBody>
      </p:sp>
    </p:spTree>
    <p:custDataLst>
      <p:tags r:id="rId1"/>
    </p:custDataLst>
    <p:extLst>
      <p:ext uri="{BB962C8B-B14F-4D97-AF65-F5344CB8AC3E}">
        <p14:creationId xmlns:p14="http://schemas.microsoft.com/office/powerpoint/2010/main" val="901312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LET’S THINK ABOUT THE RISKS?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628563" cy="1651431"/>
          </a:xfrm>
        </p:spPr>
        <p:txBody>
          <a:bodyPr>
            <a:noAutofit/>
          </a:bodyPr>
          <a:lstStyle/>
          <a:p>
            <a:r>
              <a:rPr lang="en-GB" sz="2400" dirty="0"/>
              <a:t>Create a thought shower: What does gambling -related harm look like? </a:t>
            </a:r>
          </a:p>
          <a:p>
            <a:r>
              <a:rPr lang="en-GB" sz="2400" dirty="0"/>
              <a:t>Are there any physical signs? Is it easy/difficult to see?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grpSp>
        <p:nvGrpSpPr>
          <p:cNvPr id="9" name="Group 8">
            <a:extLst>
              <a:ext uri="{FF2B5EF4-FFF2-40B4-BE49-F238E27FC236}">
                <a16:creationId xmlns:a16="http://schemas.microsoft.com/office/drawing/2014/main" id="{40B0AE69-72A0-4883-A0D2-5735E007F5A9}"/>
              </a:ext>
            </a:extLst>
          </p:cNvPr>
          <p:cNvGrpSpPr/>
          <p:nvPr/>
        </p:nvGrpSpPr>
        <p:grpSpPr>
          <a:xfrm>
            <a:off x="1536253" y="2823589"/>
            <a:ext cx="9708997" cy="3173948"/>
            <a:chOff x="623368" y="2525257"/>
            <a:chExt cx="11226767" cy="3670119"/>
          </a:xfrm>
        </p:grpSpPr>
        <p:sp>
          <p:nvSpPr>
            <p:cNvPr id="10" name="Freeform: Shape 9">
              <a:extLst>
                <a:ext uri="{FF2B5EF4-FFF2-40B4-BE49-F238E27FC236}">
                  <a16:creationId xmlns:a16="http://schemas.microsoft.com/office/drawing/2014/main" id="{CDE52984-AD71-400A-8E09-505B9A71B87B}"/>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1" name="Freeform: Shape 10">
              <a:extLst>
                <a:ext uri="{FF2B5EF4-FFF2-40B4-BE49-F238E27FC236}">
                  <a16:creationId xmlns:a16="http://schemas.microsoft.com/office/drawing/2014/main" id="{0F18BB4C-8515-48CE-95DD-F34E1CE3C4DB}"/>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Freeform: Shape 11">
              <a:extLst>
                <a:ext uri="{FF2B5EF4-FFF2-40B4-BE49-F238E27FC236}">
                  <a16:creationId xmlns:a16="http://schemas.microsoft.com/office/drawing/2014/main" id="{521A753F-093F-456B-BBBE-4E4B52412BB4}"/>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Freeform: Shape 12">
              <a:extLst>
                <a:ext uri="{FF2B5EF4-FFF2-40B4-BE49-F238E27FC236}">
                  <a16:creationId xmlns:a16="http://schemas.microsoft.com/office/drawing/2014/main" id="{94601F72-6F33-4D40-A17B-ACFC24D9E54B}"/>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Freeform: Shape 13">
              <a:extLst>
                <a:ext uri="{FF2B5EF4-FFF2-40B4-BE49-F238E27FC236}">
                  <a16:creationId xmlns:a16="http://schemas.microsoft.com/office/drawing/2014/main" id="{DB4CD8CE-BFFE-410C-BC89-2B0288F12D33}"/>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Freeform: Shape 14">
              <a:extLst>
                <a:ext uri="{FF2B5EF4-FFF2-40B4-BE49-F238E27FC236}">
                  <a16:creationId xmlns:a16="http://schemas.microsoft.com/office/drawing/2014/main" id="{C8B61B72-3BC4-4E37-9221-0FD93B2FE9B4}"/>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 name="Freeform: Shape 15">
              <a:extLst>
                <a:ext uri="{FF2B5EF4-FFF2-40B4-BE49-F238E27FC236}">
                  <a16:creationId xmlns:a16="http://schemas.microsoft.com/office/drawing/2014/main" id="{91DC178C-4084-42D4-A98F-B7EF39FAA779}"/>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Freeform: Shape 16">
              <a:extLst>
                <a:ext uri="{FF2B5EF4-FFF2-40B4-BE49-F238E27FC236}">
                  <a16:creationId xmlns:a16="http://schemas.microsoft.com/office/drawing/2014/main" id="{2E486267-978C-4F92-BC45-D375F898CA15}"/>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Freeform: Shape 17">
              <a:extLst>
                <a:ext uri="{FF2B5EF4-FFF2-40B4-BE49-F238E27FC236}">
                  <a16:creationId xmlns:a16="http://schemas.microsoft.com/office/drawing/2014/main" id="{43B24258-3434-4483-A1BC-362C35DA91A3}"/>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Freeform: Shape 18">
              <a:extLst>
                <a:ext uri="{FF2B5EF4-FFF2-40B4-BE49-F238E27FC236}">
                  <a16:creationId xmlns:a16="http://schemas.microsoft.com/office/drawing/2014/main" id="{74284FE5-0DD1-4BFB-9DA0-F2171D32DAA0}"/>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Freeform: Shape 19">
              <a:extLst>
                <a:ext uri="{FF2B5EF4-FFF2-40B4-BE49-F238E27FC236}">
                  <a16:creationId xmlns:a16="http://schemas.microsoft.com/office/drawing/2014/main" id="{A1D0ADBE-D1A1-48B6-9894-4E3FD0BAFF76}"/>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21" name="Straight Connector 20">
              <a:extLst>
                <a:ext uri="{FF2B5EF4-FFF2-40B4-BE49-F238E27FC236}">
                  <a16:creationId xmlns:a16="http://schemas.microsoft.com/office/drawing/2014/main" id="{971B491B-60FF-45D8-903B-6D0DB03FFE61}"/>
                </a:ext>
              </a:extLst>
            </p:cNvPr>
            <p:cNvCxnSpPr>
              <a:cxnSpLocks/>
              <a:stCxn id="10"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83CF23-27C7-4182-B89A-8882603821CE}"/>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5DBC9B-1975-4754-9864-9D192D1C59DA}"/>
                </a:ext>
              </a:extLst>
            </p:cNvPr>
            <p:cNvCxnSpPr>
              <a:cxnSpLocks/>
              <a:endCxn id="13"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39C2390-F954-4B7C-B088-3EBAEB2E9CA4}"/>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EF6A0E-3AF0-43F4-8DAC-C83F2F303580}"/>
                </a:ext>
              </a:extLst>
            </p:cNvPr>
            <p:cNvCxnSpPr>
              <a:cxnSpLocks/>
              <a:endCxn id="12"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30620E-23DE-4B65-BB86-A54E75A31AFE}"/>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E1CEE2-E764-4E00-AB08-1BE11B621B93}"/>
                </a:ext>
              </a:extLst>
            </p:cNvPr>
            <p:cNvCxnSpPr>
              <a:cxnSpLocks/>
              <a:endCxn id="15"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54D81B-F22F-4A4E-B640-5017C55D63E0}"/>
                </a:ext>
              </a:extLst>
            </p:cNvPr>
            <p:cNvCxnSpPr>
              <a:cxnSpLocks/>
              <a:stCxn id="16" idx="12"/>
              <a:endCxn id="18"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F9CC1B-703A-44B9-86F5-588E21935A61}"/>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CA2531-BDB6-427E-9CFC-706E034EF7AB}"/>
                </a:ext>
              </a:extLst>
            </p:cNvPr>
            <p:cNvCxnSpPr>
              <a:cxnSpLocks/>
              <a:endCxn id="20"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0A7E084-09F9-4B7C-97F4-FE3EB4BB61EF}"/>
                </a:ext>
              </a:extLst>
            </p:cNvPr>
            <p:cNvSpPr txBox="1"/>
            <p:nvPr/>
          </p:nvSpPr>
          <p:spPr>
            <a:xfrm>
              <a:off x="5134259" y="3759397"/>
              <a:ext cx="2000401" cy="960904"/>
            </a:xfrm>
            <a:prstGeom prst="rect">
              <a:avLst/>
            </a:prstGeom>
            <a:noFill/>
          </p:spPr>
          <p:txBody>
            <a:bodyPr wrap="square" rtlCol="0">
              <a:spAutoFit/>
            </a:bodyPr>
            <a:lstStyle/>
            <a:p>
              <a:pPr algn="ctr"/>
              <a:r>
                <a:rPr lang="en-GB" sz="2400" b="1" dirty="0">
                  <a:solidFill>
                    <a:schemeClr val="accent2"/>
                  </a:solidFill>
                </a:rPr>
                <a:t>THOUGHT</a:t>
              </a:r>
              <a:br>
                <a:rPr lang="en-GB" sz="2400" b="1" dirty="0">
                  <a:solidFill>
                    <a:schemeClr val="accent2"/>
                  </a:solidFill>
                </a:rPr>
              </a:br>
              <a:r>
                <a:rPr lang="en-GB" sz="2400" b="1" dirty="0">
                  <a:solidFill>
                    <a:schemeClr val="accent2"/>
                  </a:solidFill>
                </a:rPr>
                <a:t>SHOWER</a:t>
              </a:r>
            </a:p>
          </p:txBody>
        </p:sp>
      </p:grpSp>
    </p:spTree>
    <p:custDataLst>
      <p:tags r:id="rId1"/>
    </p:custDataLst>
    <p:extLst>
      <p:ext uri="{BB962C8B-B14F-4D97-AF65-F5344CB8AC3E}">
        <p14:creationId xmlns:p14="http://schemas.microsoft.com/office/powerpoint/2010/main" val="409566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WHAT’S THE IMPACT?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6644202" cy="4382071"/>
          </a:xfrm>
        </p:spPr>
        <p:txBody>
          <a:bodyPr>
            <a:noAutofit/>
          </a:bodyPr>
          <a:lstStyle/>
          <a:p>
            <a:pPr marL="0" indent="0">
              <a:buNone/>
            </a:pPr>
            <a:r>
              <a:rPr lang="en-GB" sz="2400" dirty="0"/>
              <a:t>Work in groups of </a:t>
            </a:r>
            <a:r>
              <a:rPr lang="en-GB" sz="2400" b="1" dirty="0">
                <a:solidFill>
                  <a:schemeClr val="accent2"/>
                </a:solidFill>
              </a:rPr>
              <a:t>3 </a:t>
            </a:r>
            <a:r>
              <a:rPr lang="en-GB" sz="2400" dirty="0"/>
              <a:t>to </a:t>
            </a:r>
            <a:r>
              <a:rPr lang="en-GB" sz="2400" b="1" dirty="0">
                <a:solidFill>
                  <a:schemeClr val="accent2"/>
                </a:solidFill>
              </a:rPr>
              <a:t>4</a:t>
            </a:r>
            <a:r>
              <a:rPr lang="en-GB" sz="2400" dirty="0"/>
              <a:t>. Think about how gambling could impact on the following people/categories:</a:t>
            </a:r>
          </a:p>
          <a:p>
            <a:r>
              <a:rPr lang="en-GB" sz="2400" dirty="0"/>
              <a:t>The individual</a:t>
            </a:r>
          </a:p>
          <a:p>
            <a:r>
              <a:rPr lang="en-GB" sz="2400" dirty="0"/>
              <a:t>The family</a:t>
            </a:r>
          </a:p>
          <a:p>
            <a:r>
              <a:rPr lang="en-GB" sz="2400" dirty="0"/>
              <a:t>The wider social network</a:t>
            </a:r>
          </a:p>
          <a:p>
            <a:r>
              <a:rPr lang="en-GB" sz="2400" dirty="0"/>
              <a:t>Your community</a:t>
            </a:r>
          </a:p>
          <a:p>
            <a:pPr marL="0" indent="0">
              <a:buNone/>
            </a:pPr>
            <a:endParaRPr lang="en-GB" sz="2400" dirty="0"/>
          </a:p>
          <a:p>
            <a:pPr marL="0" indent="0">
              <a:buNone/>
            </a:pPr>
            <a:r>
              <a:rPr lang="en-GB" sz="2400" dirty="0"/>
              <a:t>Share your responses.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3" name="Picture 2" descr="A picture containing doll, toy, clock, room&#10;&#10;Description automatically generated">
            <a:extLst>
              <a:ext uri="{FF2B5EF4-FFF2-40B4-BE49-F238E27FC236}">
                <a16:creationId xmlns:a16="http://schemas.microsoft.com/office/drawing/2014/main" id="{50A0354F-A607-4BF1-B168-0EDA1CE04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531" y="2152324"/>
            <a:ext cx="5662969" cy="4007316"/>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DBDAAC93-0065-4BA4-AA34-F6DD86FAC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4307">
            <a:off x="8109659" y="3053758"/>
            <a:ext cx="1382531" cy="1205654"/>
          </a:xfrm>
          <a:prstGeom prst="rect">
            <a:avLst/>
          </a:prstGeom>
        </p:spPr>
      </p:pic>
    </p:spTree>
    <p:custDataLst>
      <p:tags r:id="rId1"/>
    </p:custDataLst>
    <p:extLst>
      <p:ext uri="{BB962C8B-B14F-4D97-AF65-F5344CB8AC3E}">
        <p14:creationId xmlns:p14="http://schemas.microsoft.com/office/powerpoint/2010/main" val="788722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9"/>
            <a:ext cx="11626177" cy="4413680"/>
          </a:xfrm>
        </p:spPr>
        <p:txBody>
          <a:bodyPr>
            <a:noAutofit/>
          </a:bodyPr>
          <a:lstStyle/>
          <a:p>
            <a:pPr marL="0" indent="0">
              <a:buNone/>
            </a:pPr>
            <a:r>
              <a:rPr lang="en-GB" sz="2000" dirty="0"/>
              <a:t>Work in groups of 4-5. Discuss:</a:t>
            </a:r>
          </a:p>
          <a:p>
            <a:pPr marL="0" indent="0">
              <a:buNone/>
            </a:pPr>
            <a:r>
              <a:rPr lang="en-GB" sz="2000" b="1" dirty="0">
                <a:solidFill>
                  <a:schemeClr val="accent2"/>
                </a:solidFill>
              </a:rPr>
              <a:t>1) </a:t>
            </a:r>
            <a:r>
              <a:rPr lang="en-GB" sz="2000" dirty="0"/>
              <a:t>have you ever/do you gamble, Why/Why not?</a:t>
            </a:r>
          </a:p>
          <a:p>
            <a:pPr marL="0" indent="0">
              <a:buNone/>
            </a:pPr>
            <a:r>
              <a:rPr lang="en-GB" sz="2000" b="1" dirty="0">
                <a:solidFill>
                  <a:schemeClr val="accent2"/>
                </a:solidFill>
              </a:rPr>
              <a:t>2) </a:t>
            </a:r>
            <a:r>
              <a:rPr lang="en-GB" sz="2000" dirty="0"/>
              <a:t>how much do you/have you spent?</a:t>
            </a:r>
          </a:p>
          <a:p>
            <a:pPr marL="0" indent="0">
              <a:buNone/>
            </a:pPr>
            <a:r>
              <a:rPr lang="en-GB" sz="2000" b="1" dirty="0">
                <a:solidFill>
                  <a:schemeClr val="accent2"/>
                </a:solidFill>
              </a:rPr>
              <a:t>3) </a:t>
            </a:r>
            <a:r>
              <a:rPr lang="en-GB" sz="2000" dirty="0"/>
              <a:t>work out the average spend per week in your group.</a:t>
            </a:r>
          </a:p>
          <a:p>
            <a:pPr marL="0" indent="0">
              <a:buNone/>
            </a:pPr>
            <a:r>
              <a:rPr lang="en-GB" sz="2000" dirty="0"/>
              <a:t>Did you know in a 2019 Study by the Gambling commission they </a:t>
            </a:r>
            <a:br>
              <a:rPr lang="en-GB" sz="2000" dirty="0"/>
            </a:br>
            <a:r>
              <a:rPr lang="en-GB" sz="2000" dirty="0"/>
              <a:t>found the average amount of money spent in the last 7 days by </a:t>
            </a:r>
            <a:br>
              <a:rPr lang="en-GB" sz="2000" dirty="0"/>
            </a:br>
            <a:r>
              <a:rPr lang="en-GB" sz="2000" dirty="0"/>
              <a:t>children/young people age 11-16 was </a:t>
            </a:r>
            <a:r>
              <a:rPr lang="en-GB" sz="2000" b="1" dirty="0"/>
              <a:t>£17.00</a:t>
            </a:r>
          </a:p>
          <a:p>
            <a:pPr marL="0" indent="0">
              <a:buNone/>
            </a:pPr>
            <a:r>
              <a:rPr lang="en-GB" sz="2000" dirty="0">
                <a:solidFill>
                  <a:schemeClr val="accent2"/>
                </a:solidFill>
              </a:rPr>
              <a:t>Can you work out how much your group could save in:</a:t>
            </a:r>
          </a:p>
          <a:p>
            <a:pPr>
              <a:spcBef>
                <a:spcPts val="300"/>
              </a:spcBef>
            </a:pPr>
            <a:r>
              <a:rPr lang="en-GB" sz="2000" dirty="0"/>
              <a:t>1 month</a:t>
            </a:r>
          </a:p>
          <a:p>
            <a:pPr>
              <a:spcBef>
                <a:spcPts val="300"/>
              </a:spcBef>
            </a:pPr>
            <a:r>
              <a:rPr lang="en-GB" sz="2000" dirty="0"/>
              <a:t>1 year</a:t>
            </a:r>
          </a:p>
          <a:p>
            <a:pPr>
              <a:spcBef>
                <a:spcPts val="300"/>
              </a:spcBef>
            </a:pPr>
            <a:r>
              <a:rPr lang="en-GB" sz="2000" dirty="0"/>
              <a:t>5 years</a:t>
            </a:r>
          </a:p>
          <a:p>
            <a:pPr marL="0" lvl="0" indent="0">
              <a:buNone/>
            </a:pPr>
            <a:r>
              <a:rPr lang="en-GB" sz="2000" b="1" dirty="0">
                <a:solidFill>
                  <a:schemeClr val="accent2"/>
                </a:solidFill>
              </a:rPr>
              <a:t>How would you choose to spend that money? You could write an individual response or a group response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sp>
        <p:nvSpPr>
          <p:cNvPr id="8" name="Oval 7">
            <a:extLst>
              <a:ext uri="{FF2B5EF4-FFF2-40B4-BE49-F238E27FC236}">
                <a16:creationId xmlns:a16="http://schemas.microsoft.com/office/drawing/2014/main" id="{D053A49E-1A42-47AF-88CA-C590F825AAFD}"/>
              </a:ext>
            </a:extLst>
          </p:cNvPr>
          <p:cNvSpPr/>
          <p:nvPr/>
        </p:nvSpPr>
        <p:spPr>
          <a:xfrm>
            <a:off x="8018585" y="1634161"/>
            <a:ext cx="3488242" cy="34882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5488D92F-FDBD-4305-BD43-39C9487C0BC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620002" y="2133167"/>
            <a:ext cx="2285406" cy="2285406"/>
          </a:xfrm>
          <a:prstGeom prst="rect">
            <a:avLst/>
          </a:prstGeom>
        </p:spPr>
      </p:pic>
    </p:spTree>
    <p:custDataLst>
      <p:tags r:id="rId1"/>
    </p:custDataLst>
    <p:extLst>
      <p:ext uri="{BB962C8B-B14F-4D97-AF65-F5344CB8AC3E}">
        <p14:creationId xmlns:p14="http://schemas.microsoft.com/office/powerpoint/2010/main" val="81254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LET’S SHARE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734259" cy="4413680"/>
          </a:xfrm>
        </p:spPr>
        <p:txBody>
          <a:bodyPr>
            <a:noAutofit/>
          </a:bodyPr>
          <a:lstStyle/>
          <a:p>
            <a:r>
              <a:rPr lang="en-GB" sz="2400" dirty="0"/>
              <a:t>Share how you/your group might spend the money.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7" name="Picture 6" descr="A close up of a logo&#10;&#10;Description automatically generated">
            <a:extLst>
              <a:ext uri="{FF2B5EF4-FFF2-40B4-BE49-F238E27FC236}">
                <a16:creationId xmlns:a16="http://schemas.microsoft.com/office/drawing/2014/main" id="{A9BE4D50-0AAD-4EE2-B106-2E2935639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246" y="666750"/>
            <a:ext cx="5312753" cy="5312753"/>
          </a:xfrm>
          <a:prstGeom prst="rect">
            <a:avLst/>
          </a:prstGeom>
        </p:spPr>
      </p:pic>
    </p:spTree>
    <p:custDataLst>
      <p:tags r:id="rId1"/>
    </p:custDataLst>
    <p:extLst>
      <p:ext uri="{BB962C8B-B14F-4D97-AF65-F5344CB8AC3E}">
        <p14:creationId xmlns:p14="http://schemas.microsoft.com/office/powerpoint/2010/main" val="475943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737B6DB-F581-4D4B-91AE-EF9E4CC5A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5106D185-3CAC-47FB-B503-25E78EF8AAE6}"/>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421763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graphicFrame>
        <p:nvGraphicFramePr>
          <p:cNvPr id="10" name="Content Placeholder 5">
            <a:extLst>
              <a:ext uri="{FF2B5EF4-FFF2-40B4-BE49-F238E27FC236}">
                <a16:creationId xmlns:a16="http://schemas.microsoft.com/office/drawing/2014/main" id="{3BD31D3D-FAE7-49DA-B5E1-CFCBF7A18B88}"/>
              </a:ext>
            </a:extLst>
          </p:cNvPr>
          <p:cNvGraphicFramePr>
            <a:graphicFrameLocks noGrp="1"/>
          </p:cNvGraphicFramePr>
          <p:nvPr>
            <p:ph idx="1"/>
          </p:nvPr>
        </p:nvGraphicFramePr>
        <p:xfrm>
          <a:off x="248967" y="1777569"/>
          <a:ext cx="11669763" cy="441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2 HOUR</a:t>
            </a:r>
          </a:p>
        </p:txBody>
      </p:sp>
      <p:sp>
        <p:nvSpPr>
          <p:cNvPr id="8" name="Oval 7">
            <a:extLst>
              <a:ext uri="{FF2B5EF4-FFF2-40B4-BE49-F238E27FC236}">
                <a16:creationId xmlns:a16="http://schemas.microsoft.com/office/drawing/2014/main" id="{D053A49E-1A42-47AF-88CA-C590F825AAFD}"/>
              </a:ext>
            </a:extLst>
          </p:cNvPr>
          <p:cNvSpPr/>
          <p:nvPr/>
        </p:nvSpPr>
        <p:spPr>
          <a:xfrm>
            <a:off x="7418134" y="1741810"/>
            <a:ext cx="4371591" cy="42076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6886129" y="2316048"/>
            <a:ext cx="5435600" cy="2862322"/>
          </a:xfrm>
          <a:prstGeom prst="rect">
            <a:avLst/>
          </a:prstGeom>
          <a:noFill/>
        </p:spPr>
        <p:txBody>
          <a:bodyPr wrap="square" rtlCol="0">
            <a:spAutoFit/>
          </a:bodyPr>
          <a:lstStyle/>
          <a:p>
            <a:pPr algn="ctr"/>
            <a:r>
              <a:rPr lang="en-GB" sz="18000" b="1" dirty="0">
                <a:solidFill>
                  <a:schemeClr val="bg1"/>
                </a:solidFill>
              </a:rPr>
              <a:t>?</a:t>
            </a:r>
          </a:p>
        </p:txBody>
      </p:sp>
    </p:spTree>
    <p:custDataLst>
      <p:tags r:id="rId1"/>
    </p:custDataLst>
    <p:extLst>
      <p:ext uri="{BB962C8B-B14F-4D97-AF65-F5344CB8AC3E}">
        <p14:creationId xmlns:p14="http://schemas.microsoft.com/office/powerpoint/2010/main" val="330985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KS3 HALF DAY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6" name="Text Placeholder 3">
            <a:extLst>
              <a:ext uri="{FF2B5EF4-FFF2-40B4-BE49-F238E27FC236}">
                <a16:creationId xmlns:a16="http://schemas.microsoft.com/office/drawing/2014/main" id="{B9E77219-A5D2-42ED-AC94-768C1DE6CC46}"/>
              </a:ext>
            </a:extLst>
          </p:cNvPr>
          <p:cNvSpPr txBox="1">
            <a:spLocks/>
          </p:cNvSpPr>
          <p:nvPr/>
        </p:nvSpPr>
        <p:spPr>
          <a:xfrm>
            <a:off x="0" y="0"/>
            <a:ext cx="5357178" cy="30814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KS3 PSHE DROP DOWN DAY – HALF DAY</a:t>
            </a:r>
          </a:p>
        </p:txBody>
      </p:sp>
    </p:spTree>
    <p:custDataLst>
      <p:tags r:id="rId1"/>
    </p:custDataLst>
    <p:extLst>
      <p:ext uri="{BB962C8B-B14F-4D97-AF65-F5344CB8AC3E}">
        <p14:creationId xmlns:p14="http://schemas.microsoft.com/office/powerpoint/2010/main" val="3160786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1" y="2484235"/>
            <a:ext cx="7734300" cy="2387600"/>
          </a:xfrm>
        </p:spPr>
        <p:txBody>
          <a:bodyPr>
            <a:noAutofit/>
          </a:bodyPr>
          <a:lstStyle/>
          <a:p>
            <a:r>
              <a:rPr lang="en-GB" sz="6600" dirty="0">
                <a:solidFill>
                  <a:schemeClr val="accent5"/>
                </a:solidFill>
              </a:rPr>
              <a:t>GAMING AND </a:t>
            </a:r>
            <a:br>
              <a:rPr lang="en-GB" sz="6600" dirty="0">
                <a:solidFill>
                  <a:schemeClr val="accent5"/>
                </a:solidFill>
              </a:rPr>
            </a:br>
            <a:r>
              <a:rPr lang="en-GB" sz="6600" dirty="0">
                <a:solidFill>
                  <a:schemeClr val="accent5"/>
                </a:solidFill>
              </a:rPr>
              <a:t>YOUR HEALTH </a:t>
            </a:r>
            <a:br>
              <a:rPr lang="en-GB" sz="6600" dirty="0">
                <a:solidFill>
                  <a:schemeClr val="accent5"/>
                </a:solidFill>
              </a:rPr>
            </a:br>
            <a:r>
              <a:rPr lang="en-GB" sz="6600" dirty="0">
                <a:solidFill>
                  <a:schemeClr val="accent5"/>
                </a:solidFill>
              </a:rPr>
              <a:t>AND WELL-BEING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1" y="4963910"/>
            <a:ext cx="7734300" cy="1154788"/>
          </a:xfrm>
        </p:spPr>
        <p:txBody>
          <a:bodyPr/>
          <a:lstStyle/>
          <a:p>
            <a:r>
              <a:rPr lang="en-GB" dirty="0"/>
              <a:t>KS3 HALF DAY ACTIVITY</a:t>
            </a:r>
          </a:p>
        </p:txBody>
      </p:sp>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graphics&#10;&#10;Description automatically generated">
            <a:extLst>
              <a:ext uri="{FF2B5EF4-FFF2-40B4-BE49-F238E27FC236}">
                <a16:creationId xmlns:a16="http://schemas.microsoft.com/office/drawing/2014/main" id="{F418D25B-B60B-4CCA-96E3-95B53716BF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49169" y="1840209"/>
            <a:ext cx="4924463" cy="4295695"/>
          </a:xfrm>
          <a:prstGeom prst="rect">
            <a:avLst/>
          </a:prstGeom>
        </p:spPr>
      </p:pic>
      <p:sp>
        <p:nvSpPr>
          <p:cNvPr id="6" name="Text Placeholder 3">
            <a:extLst>
              <a:ext uri="{FF2B5EF4-FFF2-40B4-BE49-F238E27FC236}">
                <a16:creationId xmlns:a16="http://schemas.microsoft.com/office/drawing/2014/main" id="{8947C070-DB51-452F-96E0-CDFF53404BF4}"/>
              </a:ext>
            </a:extLst>
          </p:cNvPr>
          <p:cNvSpPr txBox="1">
            <a:spLocks/>
          </p:cNvSpPr>
          <p:nvPr/>
        </p:nvSpPr>
        <p:spPr>
          <a:xfrm>
            <a:off x="151310" y="0"/>
            <a:ext cx="5357178" cy="4032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KS3 PSHE DROP DOWN DAY – HALF DAY</a:t>
            </a:r>
          </a:p>
        </p:txBody>
      </p:sp>
    </p:spTree>
    <p:custDataLst>
      <p:tags r:id="rId1"/>
    </p:custDataLst>
    <p:extLst>
      <p:ext uri="{BB962C8B-B14F-4D97-AF65-F5344CB8AC3E}">
        <p14:creationId xmlns:p14="http://schemas.microsoft.com/office/powerpoint/2010/main" val="4181733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the risks associated with gaming</a:t>
            </a:r>
          </a:p>
          <a:p>
            <a:pPr marL="0" indent="0">
              <a:buNone/>
            </a:pPr>
            <a:endParaRPr lang="en-GB" sz="1000" dirty="0"/>
          </a:p>
          <a:p>
            <a:pPr marL="0" indent="0">
              <a:buNone/>
            </a:pPr>
            <a:r>
              <a:rPr lang="en-GB" sz="2400" b="1" dirty="0">
                <a:solidFill>
                  <a:schemeClr val="accent2"/>
                </a:solidFill>
              </a:rPr>
              <a:t>You should be able to:</a:t>
            </a:r>
          </a:p>
          <a:p>
            <a:pPr lvl="0"/>
            <a:r>
              <a:rPr lang="en-GB" sz="2400" dirty="0"/>
              <a:t>Recognise why gaming is such a popular sport/hobby</a:t>
            </a:r>
          </a:p>
          <a:p>
            <a:pPr lvl="0"/>
            <a:r>
              <a:rPr lang="en-GB" sz="2400" dirty="0"/>
              <a:t>List the positive and negative aspects of gaming</a:t>
            </a:r>
          </a:p>
          <a:p>
            <a:pPr lvl="0"/>
            <a:r>
              <a:rPr lang="en-GB" sz="2400" dirty="0"/>
              <a:t>Recognise key aspects of health and well-being, </a:t>
            </a:r>
            <a:br>
              <a:rPr lang="en-GB" sz="2400" dirty="0"/>
            </a:br>
            <a:r>
              <a:rPr lang="en-GB" sz="2400" dirty="0"/>
              <a:t>including mental well being</a:t>
            </a:r>
          </a:p>
          <a:p>
            <a:pPr lvl="0"/>
            <a:r>
              <a:rPr lang="en-GB" sz="2400" dirty="0"/>
              <a:t>Know where to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6765673" y="1373706"/>
            <a:ext cx="5291370" cy="4911353"/>
          </a:xfrm>
          <a:prstGeom prst="rect">
            <a:avLst/>
          </a:prstGeom>
        </p:spPr>
      </p:pic>
    </p:spTree>
    <p:custDataLst>
      <p:tags r:id="rId1"/>
    </p:custDataLst>
    <p:extLst>
      <p:ext uri="{BB962C8B-B14F-4D97-AF65-F5344CB8AC3E}">
        <p14:creationId xmlns:p14="http://schemas.microsoft.com/office/powerpoint/2010/main" val="757010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AGREE / DISAGREE AND REASON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11087816" cy="4413680"/>
          </a:xfrm>
        </p:spPr>
        <p:txBody>
          <a:bodyPr>
            <a:noAutofit/>
          </a:bodyPr>
          <a:lstStyle/>
          <a:p>
            <a:pPr lvl="0"/>
            <a:r>
              <a:rPr lang="en-GB" sz="2400" dirty="0"/>
              <a:t>Adults biggest worry about kids gaming is the time they spend online</a:t>
            </a:r>
          </a:p>
          <a:p>
            <a:pPr lvl="0"/>
            <a:r>
              <a:rPr lang="en-GB" sz="2400" dirty="0"/>
              <a:t>Gaming can lead to gambling</a:t>
            </a:r>
          </a:p>
          <a:p>
            <a:pPr lvl="0"/>
            <a:r>
              <a:rPr lang="en-GB" sz="2400" dirty="0"/>
              <a:t>Gaming companies should always tell you the odds of winning items in microtransactions</a:t>
            </a:r>
          </a:p>
          <a:p>
            <a:pPr lvl="0"/>
            <a:r>
              <a:rPr lang="en-GB" sz="2400" dirty="0"/>
              <a:t>In-game purchases should not feature in games children play</a:t>
            </a:r>
          </a:p>
          <a:p>
            <a:pPr lvl="0"/>
            <a:r>
              <a:rPr lang="en-GB" sz="2400" dirty="0"/>
              <a:t>It must be great to be a professional gamer</a:t>
            </a:r>
          </a:p>
          <a:p>
            <a:pPr lvl="0"/>
            <a:r>
              <a:rPr lang="en-GB" sz="2400" dirty="0"/>
              <a:t>Adults biggest worry about kids gaming is strangers talking to young people online</a:t>
            </a:r>
          </a:p>
          <a:p>
            <a:pPr lvl="0"/>
            <a:r>
              <a:rPr lang="en-GB" sz="2400" dirty="0"/>
              <a:t>Gaming is a risk-free activity</a:t>
            </a:r>
          </a:p>
          <a:p>
            <a:pPr lvl="0"/>
            <a:r>
              <a:rPr lang="en-GB" sz="2400" dirty="0"/>
              <a:t>Most adults disapprove of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spTree>
    <p:custDataLst>
      <p:tags r:id="rId1"/>
    </p:custDataLst>
    <p:extLst>
      <p:ext uri="{BB962C8B-B14F-4D97-AF65-F5344CB8AC3E}">
        <p14:creationId xmlns:p14="http://schemas.microsoft.com/office/powerpoint/2010/main" val="31664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484235"/>
            <a:ext cx="8086725" cy="2387600"/>
          </a:xfrm>
        </p:spPr>
        <p:txBody>
          <a:bodyPr>
            <a:noAutofit/>
          </a:bodyPr>
          <a:lstStyle/>
          <a:p>
            <a:r>
              <a:rPr lang="en-GB" sz="6600" dirty="0">
                <a:solidFill>
                  <a:schemeClr val="accent5"/>
                </a:solidFill>
              </a:rPr>
              <a:t>DOES GAMING </a:t>
            </a:r>
            <a:br>
              <a:rPr lang="en-GB" sz="6600" dirty="0">
                <a:solidFill>
                  <a:schemeClr val="accent5"/>
                </a:solidFill>
              </a:rPr>
            </a:br>
            <a:r>
              <a:rPr lang="en-GB" sz="6600" dirty="0">
                <a:solidFill>
                  <a:schemeClr val="accent5"/>
                </a:solidFill>
              </a:rPr>
              <a:t>SIMULATE GAMBLING?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4963910"/>
            <a:ext cx="8086725" cy="1154788"/>
          </a:xfrm>
        </p:spPr>
        <p:txBody>
          <a:bodyPr/>
          <a:lstStyle/>
          <a:p>
            <a:r>
              <a:rPr lang="en-GB" dirty="0"/>
              <a:t>KS3 1 HOUR ACTIVITY</a:t>
            </a:r>
          </a:p>
        </p:txBody>
      </p:sp>
      <p:pic>
        <p:nvPicPr>
          <p:cNvPr id="8" name="Picture 7" descr="A close up of a computer&#10;&#10;Description automatically generated">
            <a:extLst>
              <a:ext uri="{FF2B5EF4-FFF2-40B4-BE49-F238E27FC236}">
                <a16:creationId xmlns:a16="http://schemas.microsoft.com/office/drawing/2014/main" id="{3C49E01B-BB23-4C23-9C29-3C67D2C25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173" y="552450"/>
            <a:ext cx="4607826" cy="6305550"/>
          </a:xfrm>
          <a:prstGeom prst="rect">
            <a:avLst/>
          </a:prstGeom>
        </p:spPr>
      </p:pic>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A8FBC1C-E408-4A5A-A723-1B41A3ACF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sp>
        <p:nvSpPr>
          <p:cNvPr id="7" name="Text Placeholder 3">
            <a:extLst>
              <a:ext uri="{FF2B5EF4-FFF2-40B4-BE49-F238E27FC236}">
                <a16:creationId xmlns:a16="http://schemas.microsoft.com/office/drawing/2014/main" id="{72825E7F-ED7E-4B5C-9F34-D7081398BFC6}"/>
              </a:ext>
            </a:extLst>
          </p:cNvPr>
          <p:cNvSpPr txBox="1">
            <a:spLocks/>
          </p:cNvSpPr>
          <p:nvPr/>
        </p:nvSpPr>
        <p:spPr>
          <a:xfrm>
            <a:off x="0" y="-50800"/>
            <a:ext cx="5357178" cy="40322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KS3 PSHE DROP DOWN DAY – 1 HOUR</a:t>
            </a:r>
          </a:p>
        </p:txBody>
      </p:sp>
    </p:spTree>
    <p:custDataLst>
      <p:tags r:id="rId1"/>
    </p:custDataLst>
    <p:extLst>
      <p:ext uri="{BB962C8B-B14F-4D97-AF65-F5344CB8AC3E}">
        <p14:creationId xmlns:p14="http://schemas.microsoft.com/office/powerpoint/2010/main" val="4198642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WHY DO PEOPLE GAME?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11200083" cy="1088157"/>
          </a:xfrm>
        </p:spPr>
        <p:txBody>
          <a:bodyPr>
            <a:noAutofit/>
          </a:bodyPr>
          <a:lstStyle/>
          <a:p>
            <a:pPr marL="0" indent="0">
              <a:buNone/>
            </a:pPr>
            <a:r>
              <a:rPr lang="en-GB" sz="2400" dirty="0"/>
              <a:t>Working in small teams create a thought shower listing all the reasons why young people might choose to game. You could use your own experiences of gaming, if you do so.</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grpSp>
        <p:nvGrpSpPr>
          <p:cNvPr id="8" name="Group 7">
            <a:extLst>
              <a:ext uri="{FF2B5EF4-FFF2-40B4-BE49-F238E27FC236}">
                <a16:creationId xmlns:a16="http://schemas.microsoft.com/office/drawing/2014/main" id="{06155D35-4BE6-45BA-B0D0-CD132A2A520A}"/>
              </a:ext>
            </a:extLst>
          </p:cNvPr>
          <p:cNvGrpSpPr/>
          <p:nvPr/>
        </p:nvGrpSpPr>
        <p:grpSpPr>
          <a:xfrm>
            <a:off x="1241501" y="2865726"/>
            <a:ext cx="9708997" cy="3173948"/>
            <a:chOff x="623368" y="2525257"/>
            <a:chExt cx="11226767" cy="3670119"/>
          </a:xfrm>
        </p:grpSpPr>
        <p:sp>
          <p:nvSpPr>
            <p:cNvPr id="9" name="Freeform: Shape 8">
              <a:extLst>
                <a:ext uri="{FF2B5EF4-FFF2-40B4-BE49-F238E27FC236}">
                  <a16:creationId xmlns:a16="http://schemas.microsoft.com/office/drawing/2014/main" id="{03987C9F-EA59-4B82-87A8-BD1B79FF63CA}"/>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Freeform: Shape 9">
              <a:extLst>
                <a:ext uri="{FF2B5EF4-FFF2-40B4-BE49-F238E27FC236}">
                  <a16:creationId xmlns:a16="http://schemas.microsoft.com/office/drawing/2014/main" id="{6D5447A1-F957-4D33-9F73-59985AD84159}"/>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Freeform: Shape 11">
              <a:extLst>
                <a:ext uri="{FF2B5EF4-FFF2-40B4-BE49-F238E27FC236}">
                  <a16:creationId xmlns:a16="http://schemas.microsoft.com/office/drawing/2014/main" id="{5ABF7796-0158-4337-8375-998D26DD39B6}"/>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Freeform: Shape 12">
              <a:extLst>
                <a:ext uri="{FF2B5EF4-FFF2-40B4-BE49-F238E27FC236}">
                  <a16:creationId xmlns:a16="http://schemas.microsoft.com/office/drawing/2014/main" id="{ACD0757C-A3D9-4873-B7D1-3F15EB17E9DE}"/>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Freeform: Shape 14">
              <a:extLst>
                <a:ext uri="{FF2B5EF4-FFF2-40B4-BE49-F238E27FC236}">
                  <a16:creationId xmlns:a16="http://schemas.microsoft.com/office/drawing/2014/main" id="{FE86141B-4EF4-4E37-9C2A-3CA6EA77FC2F}"/>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 name="Freeform: Shape 15">
              <a:extLst>
                <a:ext uri="{FF2B5EF4-FFF2-40B4-BE49-F238E27FC236}">
                  <a16:creationId xmlns:a16="http://schemas.microsoft.com/office/drawing/2014/main" id="{E8CF33FE-4066-4FD8-AC3A-203A424E7CFB}"/>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Freeform: Shape 16">
              <a:extLst>
                <a:ext uri="{FF2B5EF4-FFF2-40B4-BE49-F238E27FC236}">
                  <a16:creationId xmlns:a16="http://schemas.microsoft.com/office/drawing/2014/main" id="{D0DA04B2-3226-4D84-9DC2-F3933E719733}"/>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Freeform: Shape 17">
              <a:extLst>
                <a:ext uri="{FF2B5EF4-FFF2-40B4-BE49-F238E27FC236}">
                  <a16:creationId xmlns:a16="http://schemas.microsoft.com/office/drawing/2014/main" id="{0E06E579-4283-4673-8CD9-B76A269461F6}"/>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Freeform: Shape 18">
              <a:extLst>
                <a:ext uri="{FF2B5EF4-FFF2-40B4-BE49-F238E27FC236}">
                  <a16:creationId xmlns:a16="http://schemas.microsoft.com/office/drawing/2014/main" id="{FD2E9EE5-883A-4CFF-902E-50DA45542AFD}"/>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Freeform: Shape 19">
              <a:extLst>
                <a:ext uri="{FF2B5EF4-FFF2-40B4-BE49-F238E27FC236}">
                  <a16:creationId xmlns:a16="http://schemas.microsoft.com/office/drawing/2014/main" id="{34907B12-DA4A-4B3C-B98E-0E5FF9DE8FE8}"/>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Freeform: Shape 20">
              <a:extLst>
                <a:ext uri="{FF2B5EF4-FFF2-40B4-BE49-F238E27FC236}">
                  <a16:creationId xmlns:a16="http://schemas.microsoft.com/office/drawing/2014/main" id="{A541DDF9-791A-4288-8E61-78AC736BA428}"/>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22" name="Straight Connector 21">
              <a:extLst>
                <a:ext uri="{FF2B5EF4-FFF2-40B4-BE49-F238E27FC236}">
                  <a16:creationId xmlns:a16="http://schemas.microsoft.com/office/drawing/2014/main" id="{700D031F-7A4A-41E5-BBCC-E90CAEECCC9F}"/>
                </a:ext>
              </a:extLst>
            </p:cNvPr>
            <p:cNvCxnSpPr>
              <a:cxnSpLocks/>
              <a:stCxn id="9"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692A23-51B6-483A-B232-8CE591C2758B}"/>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3A60C1-8F72-4A82-8FDC-F5D35A1667CE}"/>
                </a:ext>
              </a:extLst>
            </p:cNvPr>
            <p:cNvCxnSpPr>
              <a:cxnSpLocks/>
              <a:endCxn id="13"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467EA6D-2BF4-47F0-9C3D-9F7AB56C29CA}"/>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0D7CEF-8B1B-4E8E-924A-858BA52EAA2A}"/>
                </a:ext>
              </a:extLst>
            </p:cNvPr>
            <p:cNvCxnSpPr>
              <a:cxnSpLocks/>
              <a:endCxn id="12"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B966A5-7F5E-42BF-A730-98F61DC8C1F3}"/>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DC5278-4894-4628-BF0E-8BAAD529CA51}"/>
                </a:ext>
              </a:extLst>
            </p:cNvPr>
            <p:cNvCxnSpPr>
              <a:cxnSpLocks/>
              <a:endCxn id="16"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D58AB0-A37C-4952-A010-A234A6BAF6DE}"/>
                </a:ext>
              </a:extLst>
            </p:cNvPr>
            <p:cNvCxnSpPr>
              <a:cxnSpLocks/>
              <a:stCxn id="17" idx="12"/>
              <a:endCxn id="19"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F11A3E-6EBC-4C84-BF37-A0AC74FBBFC8}"/>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50DAADC-D2B3-455C-B296-A5782AD04B9D}"/>
                </a:ext>
              </a:extLst>
            </p:cNvPr>
            <p:cNvCxnSpPr>
              <a:cxnSpLocks/>
              <a:endCxn id="21"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AFB66EA-B124-48F8-8349-683032A6C205}"/>
                </a:ext>
              </a:extLst>
            </p:cNvPr>
            <p:cNvSpPr txBox="1"/>
            <p:nvPr/>
          </p:nvSpPr>
          <p:spPr>
            <a:xfrm>
              <a:off x="5134259" y="3759397"/>
              <a:ext cx="2000401" cy="960904"/>
            </a:xfrm>
            <a:prstGeom prst="rect">
              <a:avLst/>
            </a:prstGeom>
            <a:noFill/>
          </p:spPr>
          <p:txBody>
            <a:bodyPr wrap="square" rtlCol="0">
              <a:spAutoFit/>
            </a:bodyPr>
            <a:lstStyle/>
            <a:p>
              <a:pPr algn="ctr"/>
              <a:r>
                <a:rPr lang="en-GB" sz="2400" b="1" dirty="0">
                  <a:solidFill>
                    <a:schemeClr val="accent2"/>
                  </a:solidFill>
                </a:rPr>
                <a:t>THOUGH</a:t>
              </a:r>
              <a:br>
                <a:rPr lang="en-GB" sz="2400" b="1" dirty="0">
                  <a:solidFill>
                    <a:schemeClr val="accent2"/>
                  </a:solidFill>
                </a:rPr>
              </a:br>
              <a:r>
                <a:rPr lang="en-GB" sz="2400" b="1" dirty="0">
                  <a:solidFill>
                    <a:schemeClr val="accent2"/>
                  </a:solidFill>
                </a:rPr>
                <a:t>SHOWER</a:t>
              </a:r>
            </a:p>
          </p:txBody>
        </p:sp>
      </p:grpSp>
    </p:spTree>
    <p:custDataLst>
      <p:tags r:id="rId1"/>
    </p:custDataLst>
    <p:extLst>
      <p:ext uri="{BB962C8B-B14F-4D97-AF65-F5344CB8AC3E}">
        <p14:creationId xmlns:p14="http://schemas.microsoft.com/office/powerpoint/2010/main" val="331047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8B1466B6-DDC3-407A-802C-5CF4C038236C}"/>
              </a:ext>
            </a:extLst>
          </p:cNvPr>
          <p:cNvPicPr>
            <a:picLocks noChangeAspect="1"/>
          </p:cNvPicPr>
          <p:nvPr/>
        </p:nvPicPr>
        <p:blipFill rotWithShape="1">
          <a:blip r:embed="rId3">
            <a:extLst>
              <a:ext uri="{28A0092B-C50C-407E-A947-70E740481C1C}">
                <a14:useLocalDpi xmlns:a14="http://schemas.microsoft.com/office/drawing/2010/main" val="0"/>
              </a:ext>
            </a:extLst>
          </a:blip>
          <a:srcRect l="22975" r="22911"/>
          <a:stretch/>
        </p:blipFill>
        <p:spPr>
          <a:xfrm>
            <a:off x="7773886" y="3438344"/>
            <a:ext cx="2399622" cy="2494344"/>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normAutofit/>
          </a:bodyPr>
          <a:lstStyle/>
          <a:p>
            <a:r>
              <a:rPr lang="en-GB" sz="2500" dirty="0">
                <a:solidFill>
                  <a:schemeClr val="bg1"/>
                </a:solidFill>
              </a:rPr>
              <a:t>GAMING IS MUCH SAFER THAN HANGING AROUND WITH FRIENDS ON AN EVENING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133033" cy="1088157"/>
          </a:xfrm>
        </p:spPr>
        <p:txBody>
          <a:bodyPr>
            <a:noAutofit/>
          </a:bodyPr>
          <a:lstStyle/>
          <a:p>
            <a:r>
              <a:rPr lang="en-GB" sz="2400" dirty="0"/>
              <a:t>In groups you should debate for or against: </a:t>
            </a:r>
            <a:r>
              <a:rPr lang="en-GB" sz="2400" b="1" dirty="0">
                <a:solidFill>
                  <a:schemeClr val="accent2"/>
                </a:solidFill>
              </a:rPr>
              <a:t>Gaming is a much safer than hanging around with friends on an evening.</a:t>
            </a:r>
          </a:p>
          <a:p>
            <a:r>
              <a:rPr lang="en-GB" sz="2400" dirty="0"/>
              <a:t>For each you will need to consider the risks. You should also consider what can be done to mitigate the risks.</a:t>
            </a:r>
          </a:p>
          <a:p>
            <a:r>
              <a:rPr lang="en-GB" sz="2400" dirty="0"/>
              <a:t>Prepare for a 3 minute debate with 1 minute for questions. You will be timed.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sp>
        <p:nvSpPr>
          <p:cNvPr id="33" name="Oval 32">
            <a:extLst>
              <a:ext uri="{FF2B5EF4-FFF2-40B4-BE49-F238E27FC236}">
                <a16:creationId xmlns:a16="http://schemas.microsoft.com/office/drawing/2014/main" id="{F3929C02-E10D-4B6D-A11A-01BEC5855BAD}"/>
              </a:ext>
            </a:extLst>
          </p:cNvPr>
          <p:cNvSpPr/>
          <p:nvPr/>
        </p:nvSpPr>
        <p:spPr>
          <a:xfrm>
            <a:off x="8776810" y="3775175"/>
            <a:ext cx="3422430" cy="801414"/>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close up of a logo&#10;&#10;Description automatically generated">
            <a:extLst>
              <a:ext uri="{FF2B5EF4-FFF2-40B4-BE49-F238E27FC236}">
                <a16:creationId xmlns:a16="http://schemas.microsoft.com/office/drawing/2014/main" id="{697DD159-4763-4FEB-9C3F-0682850ECAB2}"/>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b="1135"/>
          <a:stretch/>
        </p:blipFill>
        <p:spPr>
          <a:xfrm>
            <a:off x="9370481" y="925312"/>
            <a:ext cx="2572552" cy="3250570"/>
          </a:xfrm>
          <a:prstGeom prst="rect">
            <a:avLst/>
          </a:prstGeom>
        </p:spPr>
      </p:pic>
    </p:spTree>
    <p:custDataLst>
      <p:tags r:id="rId1"/>
    </p:custDataLst>
    <p:extLst>
      <p:ext uri="{BB962C8B-B14F-4D97-AF65-F5344CB8AC3E}">
        <p14:creationId xmlns:p14="http://schemas.microsoft.com/office/powerpoint/2010/main" val="1427626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44759"/>
            <a:ext cx="11846578" cy="1088157"/>
          </a:xfrm>
        </p:spPr>
        <p:txBody>
          <a:bodyPr>
            <a:normAutofit/>
          </a:bodyPr>
          <a:lstStyle/>
          <a:p>
            <a:r>
              <a:rPr lang="en-GB" sz="2400" dirty="0">
                <a:solidFill>
                  <a:schemeClr val="bg1"/>
                </a:solidFill>
              </a:rPr>
              <a:t>WHEN DOES A HOBBY BECOME AN ISSUE? WHAT MIGHT GAMING-RELATED HARM LOOK LIKE?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5357175" cy="1231849"/>
          </a:xfrm>
        </p:spPr>
        <p:txBody>
          <a:bodyPr>
            <a:noAutofit/>
          </a:bodyPr>
          <a:lstStyle/>
          <a:p>
            <a:r>
              <a:rPr lang="en-GB" sz="2400" dirty="0"/>
              <a:t>List the signs you might be able to identify if someone is experiencing gaming related harm.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pic>
        <p:nvPicPr>
          <p:cNvPr id="7" name="Picture 6" descr="A picture containing table&#10;&#10;Description automatically generated">
            <a:extLst>
              <a:ext uri="{FF2B5EF4-FFF2-40B4-BE49-F238E27FC236}">
                <a16:creationId xmlns:a16="http://schemas.microsoft.com/office/drawing/2014/main" id="{1EC9A35B-DF2D-4220-9BB4-FF33CE6CD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610" y="995423"/>
            <a:ext cx="6999847" cy="5917746"/>
          </a:xfrm>
          <a:prstGeom prst="rect">
            <a:avLst/>
          </a:prstGeom>
        </p:spPr>
      </p:pic>
    </p:spTree>
    <p:custDataLst>
      <p:tags r:id="rId1"/>
    </p:custDataLst>
    <p:extLst>
      <p:ext uri="{BB962C8B-B14F-4D97-AF65-F5344CB8AC3E}">
        <p14:creationId xmlns:p14="http://schemas.microsoft.com/office/powerpoint/2010/main" val="144347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SPOTTING THE SIGNS: GAMING DISORDER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pic>
        <p:nvPicPr>
          <p:cNvPr id="3" name="Picture 2" descr="A screenshot of a cell phone&#10;&#10;Description automatically generated">
            <a:extLst>
              <a:ext uri="{FF2B5EF4-FFF2-40B4-BE49-F238E27FC236}">
                <a16:creationId xmlns:a16="http://schemas.microsoft.com/office/drawing/2014/main" id="{F7908158-38A7-4258-93D0-0E3E673A0771}"/>
              </a:ext>
            </a:extLst>
          </p:cNvPr>
          <p:cNvPicPr>
            <a:picLocks noChangeAspect="1"/>
          </p:cNvPicPr>
          <p:nvPr/>
        </p:nvPicPr>
        <p:blipFill rotWithShape="1">
          <a:blip r:embed="rId3">
            <a:extLst>
              <a:ext uri="{28A0092B-C50C-407E-A947-70E740481C1C}">
                <a14:useLocalDpi xmlns:a14="http://schemas.microsoft.com/office/drawing/2010/main" val="0"/>
              </a:ext>
            </a:extLst>
          </a:blip>
          <a:srcRect t="16400" b="13114"/>
          <a:stretch/>
        </p:blipFill>
        <p:spPr>
          <a:xfrm>
            <a:off x="-12152" y="1332916"/>
            <a:ext cx="12192000" cy="4833259"/>
          </a:xfrm>
          <a:prstGeom prst="rect">
            <a:avLst/>
          </a:prstGeom>
        </p:spPr>
      </p:pic>
    </p:spTree>
    <p:custDataLst>
      <p:tags r:id="rId1"/>
    </p:custDataLst>
    <p:extLst>
      <p:ext uri="{BB962C8B-B14F-4D97-AF65-F5344CB8AC3E}">
        <p14:creationId xmlns:p14="http://schemas.microsoft.com/office/powerpoint/2010/main" val="3879588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HOW CAN GAMING BE PART OF A HEALTHY BALANCED LIFESTYLE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289969" cy="4413680"/>
          </a:xfrm>
        </p:spPr>
        <p:txBody>
          <a:bodyPr>
            <a:noAutofit/>
          </a:bodyPr>
          <a:lstStyle/>
          <a:p>
            <a:r>
              <a:rPr lang="en-GB" sz="2400" dirty="0"/>
              <a:t>What measures could be put in place to safeguard physical and mental health?</a:t>
            </a:r>
          </a:p>
          <a:p>
            <a:r>
              <a:rPr lang="en-GB" sz="2400" dirty="0"/>
              <a:t>In pairs look at the risks, how could you overcome these? Record your answers.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pic>
        <p:nvPicPr>
          <p:cNvPr id="3" name="Picture 2" descr="A picture containing computer&#10;&#10;Description automatically generated">
            <a:extLst>
              <a:ext uri="{FF2B5EF4-FFF2-40B4-BE49-F238E27FC236}">
                <a16:creationId xmlns:a16="http://schemas.microsoft.com/office/drawing/2014/main" id="{EB889501-9B25-4302-BF1B-B3E636D98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959" y="1481265"/>
            <a:ext cx="4950771" cy="4950771"/>
          </a:xfrm>
          <a:prstGeom prst="rect">
            <a:avLst/>
          </a:prstGeom>
        </p:spPr>
      </p:pic>
      <p:pic>
        <p:nvPicPr>
          <p:cNvPr id="7" name="Picture 6" descr="A picture containing toy, doll, food&#10;&#10;Description automatically generated">
            <a:extLst>
              <a:ext uri="{FF2B5EF4-FFF2-40B4-BE49-F238E27FC236}">
                <a16:creationId xmlns:a16="http://schemas.microsoft.com/office/drawing/2014/main" id="{186F2FEC-C96F-47D5-BE76-EC8DEBD76D6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17512" y="3388359"/>
            <a:ext cx="3757295" cy="2802890"/>
          </a:xfrm>
          <a:prstGeom prst="rect">
            <a:avLst/>
          </a:prstGeom>
        </p:spPr>
      </p:pic>
    </p:spTree>
    <p:custDataLst>
      <p:tags r:id="rId1"/>
    </p:custDataLst>
    <p:extLst>
      <p:ext uri="{BB962C8B-B14F-4D97-AF65-F5344CB8AC3E}">
        <p14:creationId xmlns:p14="http://schemas.microsoft.com/office/powerpoint/2010/main" val="2683806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WORK IN SMALL GROUPS TO CREATE ONE OF THE FOLLOWING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289969" cy="4413680"/>
          </a:xfrm>
        </p:spPr>
        <p:txBody>
          <a:bodyPr>
            <a:noAutofit/>
          </a:bodyPr>
          <a:lstStyle/>
          <a:p>
            <a:pPr marL="457200" indent="-457200">
              <a:buFont typeface="+mj-lt"/>
              <a:buAutoNum type="arabicPeriod"/>
            </a:pPr>
            <a:r>
              <a:rPr lang="en-GB" sz="2400" dirty="0"/>
              <a:t>a resource for parents to provide them with the pros and cons of gaming, the potential risks and what they can do to support their child.</a:t>
            </a:r>
          </a:p>
          <a:p>
            <a:pPr marL="457200" indent="-457200">
              <a:buFont typeface="+mj-lt"/>
              <a:buAutoNum type="arabicPeriod"/>
            </a:pPr>
            <a:r>
              <a:rPr lang="en-GB" sz="2400" dirty="0"/>
              <a:t>a resource for children to help them think about the balancing gaming with other activities and hobbies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sp>
        <p:nvSpPr>
          <p:cNvPr id="8" name="Oval 7">
            <a:extLst>
              <a:ext uri="{FF2B5EF4-FFF2-40B4-BE49-F238E27FC236}">
                <a16:creationId xmlns:a16="http://schemas.microsoft.com/office/drawing/2014/main" id="{D053A49E-1A42-47AF-88CA-C590F825AAFD}"/>
              </a:ext>
            </a:extLst>
          </p:cNvPr>
          <p:cNvSpPr/>
          <p:nvPr/>
        </p:nvSpPr>
        <p:spPr>
          <a:xfrm>
            <a:off x="8168547" y="1634161"/>
            <a:ext cx="3488242" cy="34882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03D046E3-FF84-4CCD-B0E4-EB13585D1D2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642827" y="2198381"/>
            <a:ext cx="2539682" cy="2539682"/>
          </a:xfrm>
          <a:prstGeom prst="rect">
            <a:avLst/>
          </a:prstGeom>
        </p:spPr>
      </p:pic>
      <p:sp>
        <p:nvSpPr>
          <p:cNvPr id="9" name="Oval 8">
            <a:extLst>
              <a:ext uri="{FF2B5EF4-FFF2-40B4-BE49-F238E27FC236}">
                <a16:creationId xmlns:a16="http://schemas.microsoft.com/office/drawing/2014/main" id="{C4D8171F-20E6-4A5D-B66D-9B345EDC32AF}"/>
              </a:ext>
            </a:extLst>
          </p:cNvPr>
          <p:cNvSpPr/>
          <p:nvPr/>
        </p:nvSpPr>
        <p:spPr>
          <a:xfrm>
            <a:off x="6320062" y="3813589"/>
            <a:ext cx="2662338" cy="26623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80C1A06-3173-48E5-AC6F-C2C2E38D232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p:blipFill>
        <p:spPr>
          <a:xfrm>
            <a:off x="6754294" y="4153219"/>
            <a:ext cx="1938367" cy="1938367"/>
          </a:xfrm>
          <a:prstGeom prst="rect">
            <a:avLst/>
          </a:prstGeom>
        </p:spPr>
      </p:pic>
    </p:spTree>
    <p:custDataLst>
      <p:tags r:id="rId1"/>
    </p:custDataLst>
    <p:extLst>
      <p:ext uri="{BB962C8B-B14F-4D97-AF65-F5344CB8AC3E}">
        <p14:creationId xmlns:p14="http://schemas.microsoft.com/office/powerpoint/2010/main" val="1214945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B3F0031-C244-414A-8C0C-D69172CE0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74BA1016-B8BE-41D4-BE82-A34946328938}"/>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02508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graphicFrame>
        <p:nvGraphicFramePr>
          <p:cNvPr id="10" name="Content Placeholder 5">
            <a:extLst>
              <a:ext uri="{FF2B5EF4-FFF2-40B4-BE49-F238E27FC236}">
                <a16:creationId xmlns:a16="http://schemas.microsoft.com/office/drawing/2014/main" id="{9C80C06C-205F-4A10-82A3-0C1E37C48B98}"/>
              </a:ext>
            </a:extLst>
          </p:cNvPr>
          <p:cNvGraphicFramePr>
            <a:graphicFrameLocks noGrp="1"/>
          </p:cNvGraphicFramePr>
          <p:nvPr>
            <p:ph idx="1"/>
          </p:nvPr>
        </p:nvGraphicFramePr>
        <p:xfrm>
          <a:off x="248967" y="1777569"/>
          <a:ext cx="8734259" cy="441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HALF DAY</a:t>
            </a:r>
          </a:p>
        </p:txBody>
      </p:sp>
      <p:sp>
        <p:nvSpPr>
          <p:cNvPr id="8" name="Oval 7">
            <a:extLst>
              <a:ext uri="{FF2B5EF4-FFF2-40B4-BE49-F238E27FC236}">
                <a16:creationId xmlns:a16="http://schemas.microsoft.com/office/drawing/2014/main" id="{D053A49E-1A42-47AF-88CA-C590F825AAFD}"/>
              </a:ext>
            </a:extLst>
          </p:cNvPr>
          <p:cNvSpPr/>
          <p:nvPr/>
        </p:nvSpPr>
        <p:spPr>
          <a:xfrm>
            <a:off x="9164018" y="1624941"/>
            <a:ext cx="2754712" cy="2754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9164018" y="1821513"/>
            <a:ext cx="2783394" cy="2646878"/>
          </a:xfrm>
          <a:prstGeom prst="rect">
            <a:avLst/>
          </a:prstGeom>
          <a:noFill/>
        </p:spPr>
        <p:txBody>
          <a:bodyPr wrap="square" rtlCol="0">
            <a:spAutoFit/>
          </a:bodyPr>
          <a:lstStyle/>
          <a:p>
            <a:pPr algn="ctr"/>
            <a:r>
              <a:rPr lang="en-GB" sz="16600" b="1" dirty="0">
                <a:solidFill>
                  <a:schemeClr val="bg1"/>
                </a:solidFill>
              </a:rPr>
              <a:t>?</a:t>
            </a:r>
          </a:p>
        </p:txBody>
      </p:sp>
      <p:pic>
        <p:nvPicPr>
          <p:cNvPr id="7" name="Picture 6" descr="A picture containing graphics, drawing, sign&#10;&#10;Description automatically generated">
            <a:extLst>
              <a:ext uri="{FF2B5EF4-FFF2-40B4-BE49-F238E27FC236}">
                <a16:creationId xmlns:a16="http://schemas.microsoft.com/office/drawing/2014/main" id="{8D9392C2-F7C7-4C95-BEAA-DC5B839D587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166106" y="4267605"/>
            <a:ext cx="3126105" cy="2172335"/>
          </a:xfrm>
          <a:prstGeom prst="rect">
            <a:avLst/>
          </a:prstGeom>
        </p:spPr>
      </p:pic>
    </p:spTree>
    <p:custDataLst>
      <p:tags r:id="rId1"/>
    </p:custDataLst>
    <p:extLst>
      <p:ext uri="{BB962C8B-B14F-4D97-AF65-F5344CB8AC3E}">
        <p14:creationId xmlns:p14="http://schemas.microsoft.com/office/powerpoint/2010/main" val="1102630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KS3 FULL DAY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2" name="Rectangle 1">
            <a:extLst>
              <a:ext uri="{FF2B5EF4-FFF2-40B4-BE49-F238E27FC236}">
                <a16:creationId xmlns:a16="http://schemas.microsoft.com/office/drawing/2014/main" id="{A99E4AA5-B0DF-4765-9993-89AB1E71ED6E}"/>
              </a:ext>
            </a:extLst>
          </p:cNvPr>
          <p:cNvSpPr/>
          <p:nvPr/>
        </p:nvSpPr>
        <p:spPr>
          <a:xfrm>
            <a:off x="476060" y="-36243"/>
            <a:ext cx="3100849" cy="307777"/>
          </a:xfrm>
          <a:prstGeom prst="rect">
            <a:avLst/>
          </a:prstGeom>
        </p:spPr>
        <p:txBody>
          <a:bodyPr wrap="none">
            <a:spAutoFit/>
          </a:bodyPr>
          <a:lstStyle/>
          <a:p>
            <a:r>
              <a:rPr lang="en-GB" sz="1400" b="1" dirty="0"/>
              <a:t>KS3 PSHE DROP DOWN DAY – FULL DAY</a:t>
            </a:r>
          </a:p>
        </p:txBody>
      </p:sp>
    </p:spTree>
    <p:custDataLst>
      <p:tags r:id="rId1"/>
    </p:custDataLst>
    <p:extLst>
      <p:ext uri="{BB962C8B-B14F-4D97-AF65-F5344CB8AC3E}">
        <p14:creationId xmlns:p14="http://schemas.microsoft.com/office/powerpoint/2010/main" val="2655026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851881"/>
            <a:ext cx="7220932" cy="2387600"/>
          </a:xfrm>
        </p:spPr>
        <p:txBody>
          <a:bodyPr>
            <a:noAutofit/>
          </a:bodyPr>
          <a:lstStyle/>
          <a:p>
            <a:r>
              <a:rPr lang="en-GB" sz="6600" dirty="0">
                <a:solidFill>
                  <a:schemeClr val="accent5"/>
                </a:solidFill>
              </a:rPr>
              <a:t>GAMING, GAMBLING AND EVERYTHING IN BETWEEN</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5331556"/>
            <a:ext cx="7220932" cy="1154788"/>
          </a:xfrm>
        </p:spPr>
        <p:txBody>
          <a:bodyPr/>
          <a:lstStyle/>
          <a:p>
            <a:r>
              <a:rPr lang="en-GB" dirty="0"/>
              <a:t>KS3 FULL DAY ACTIVITY</a:t>
            </a:r>
          </a:p>
        </p:txBody>
      </p:sp>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 up of a logo&#10;&#10;Description automatically generated">
            <a:extLst>
              <a:ext uri="{FF2B5EF4-FFF2-40B4-BE49-F238E27FC236}">
                <a16:creationId xmlns:a16="http://schemas.microsoft.com/office/drawing/2014/main" id="{FA49B5D3-D526-4B5E-83DB-A4A38659C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59" y="1214981"/>
            <a:ext cx="5520398" cy="5498317"/>
          </a:xfrm>
          <a:prstGeom prst="rect">
            <a:avLst/>
          </a:prstGeom>
        </p:spPr>
      </p:pic>
      <p:sp>
        <p:nvSpPr>
          <p:cNvPr id="2" name="Rectangle 1">
            <a:extLst>
              <a:ext uri="{FF2B5EF4-FFF2-40B4-BE49-F238E27FC236}">
                <a16:creationId xmlns:a16="http://schemas.microsoft.com/office/drawing/2014/main" id="{8825D252-7D6B-4980-B60E-9A2EA606399B}"/>
              </a:ext>
            </a:extLst>
          </p:cNvPr>
          <p:cNvSpPr/>
          <p:nvPr/>
        </p:nvSpPr>
        <p:spPr>
          <a:xfrm>
            <a:off x="0" y="-68751"/>
            <a:ext cx="3599579" cy="307777"/>
          </a:xfrm>
          <a:prstGeom prst="rect">
            <a:avLst/>
          </a:prstGeom>
        </p:spPr>
        <p:txBody>
          <a:bodyPr wrap="square">
            <a:spAutoFit/>
          </a:bodyPr>
          <a:lstStyle/>
          <a:p>
            <a:r>
              <a:rPr lang="en-GB" sz="1400" b="1" dirty="0"/>
              <a:t>KS3 PSHE DROP DOWN DAY – FULL DAY</a:t>
            </a:r>
          </a:p>
        </p:txBody>
      </p:sp>
    </p:spTree>
    <p:custDataLst>
      <p:tags r:id="rId1"/>
    </p:custDataLst>
    <p:extLst>
      <p:ext uri="{BB962C8B-B14F-4D97-AF65-F5344CB8AC3E}">
        <p14:creationId xmlns:p14="http://schemas.microsoft.com/office/powerpoint/2010/main" val="85925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gaming and gambling related harm</a:t>
            </a:r>
          </a:p>
          <a:p>
            <a:pPr lvl="0"/>
            <a:r>
              <a:rPr lang="en-GB" sz="2400" dirty="0"/>
              <a:t>To increase your understanding of how probability and luck </a:t>
            </a:r>
            <a:br>
              <a:rPr lang="en-GB" sz="2400" dirty="0"/>
            </a:br>
            <a:r>
              <a:rPr lang="en-GB" sz="2400" dirty="0"/>
              <a:t>are related to gaming and gambling</a:t>
            </a:r>
          </a:p>
          <a:p>
            <a:pPr marL="0" indent="0">
              <a:buNone/>
            </a:pPr>
            <a:endParaRPr lang="en-GB" sz="1000" dirty="0"/>
          </a:p>
          <a:p>
            <a:pPr marL="0" indent="0">
              <a:buNone/>
            </a:pPr>
            <a:r>
              <a:rPr lang="en-GB" sz="2400" b="1" dirty="0">
                <a:solidFill>
                  <a:schemeClr val="accent2"/>
                </a:solidFill>
              </a:rPr>
              <a:t>You should be able to:</a:t>
            </a:r>
          </a:p>
          <a:p>
            <a:pPr lvl="0"/>
            <a:r>
              <a:rPr lang="en-GB" sz="2400" dirty="0"/>
              <a:t>Recognise the subtle links between gaming </a:t>
            </a:r>
            <a:br>
              <a:rPr lang="en-GB" sz="2400" dirty="0"/>
            </a:br>
            <a:r>
              <a:rPr lang="en-GB" sz="2400" dirty="0"/>
              <a:t>and gambling </a:t>
            </a:r>
          </a:p>
          <a:p>
            <a:pPr lvl="0"/>
            <a:r>
              <a:rPr lang="en-GB" sz="2400" dirty="0"/>
              <a:t>Understand how probability and luck relate </a:t>
            </a:r>
            <a:br>
              <a:rPr lang="en-GB" sz="2400" dirty="0"/>
            </a:br>
            <a:r>
              <a:rPr lang="en-GB" sz="2400" dirty="0"/>
              <a:t>to gaming and gambling</a:t>
            </a:r>
          </a:p>
          <a:p>
            <a:pPr lvl="0"/>
            <a:r>
              <a:rPr lang="en-GB" sz="2400" dirty="0"/>
              <a:t>Know where to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6381750" y="1248441"/>
            <a:ext cx="5561283" cy="5161883"/>
          </a:xfrm>
          <a:prstGeom prst="rect">
            <a:avLst/>
          </a:prstGeom>
        </p:spPr>
      </p:pic>
    </p:spTree>
    <p:custDataLst>
      <p:tags r:id="rId1"/>
    </p:custDataLst>
    <p:extLst>
      <p:ext uri="{BB962C8B-B14F-4D97-AF65-F5344CB8AC3E}">
        <p14:creationId xmlns:p14="http://schemas.microsoft.com/office/powerpoint/2010/main" val="1703498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The aim of today is to:</a:t>
            </a:r>
          </a:p>
          <a:p>
            <a:pPr lvl="0"/>
            <a:r>
              <a:rPr lang="en-GB" sz="2000" dirty="0"/>
              <a:t>Increase your understanding and awareness of gaming and gambling related harm</a:t>
            </a:r>
          </a:p>
          <a:p>
            <a:pPr lvl="0"/>
            <a:r>
              <a:rPr lang="en-GB" sz="2000" dirty="0"/>
              <a:t>empower you with the tools to recognise risk and know how to mitigate risk</a:t>
            </a:r>
          </a:p>
          <a:p>
            <a:pPr lvl="0"/>
            <a:r>
              <a:rPr lang="en-GB" sz="2000" dirty="0"/>
              <a:t>Enable you to get help if you are worried about your own or someone else's relationship with gaming and gambling</a:t>
            </a:r>
          </a:p>
          <a:p>
            <a:pPr marL="0" indent="0">
              <a:buNone/>
            </a:pPr>
            <a:endParaRPr lang="en-GB" sz="1050" dirty="0"/>
          </a:p>
          <a:p>
            <a:pPr marL="0" indent="0">
              <a:buNone/>
            </a:pPr>
            <a:r>
              <a:rPr lang="en-GB" sz="2400" b="1" dirty="0">
                <a:solidFill>
                  <a:schemeClr val="accent2"/>
                </a:solidFill>
              </a:rPr>
              <a:t>You should be able to:</a:t>
            </a:r>
          </a:p>
          <a:p>
            <a:pPr lvl="0"/>
            <a:r>
              <a:rPr lang="en-GB" sz="2000" dirty="0"/>
              <a:t>Recognise risk and suggest ways to minimise or mitigate</a:t>
            </a:r>
          </a:p>
          <a:p>
            <a:pPr lvl="0"/>
            <a:r>
              <a:rPr lang="en-GB" sz="2000" dirty="0"/>
              <a:t>Recognise that gaming and gambling have the potential to cause harm</a:t>
            </a:r>
          </a:p>
          <a:p>
            <a:pPr lvl="0"/>
            <a:r>
              <a:rPr lang="en-GB" sz="2000" dirty="0"/>
              <a:t>Know how and where to get help if you are worried about gaming or gambling</a:t>
            </a:r>
          </a:p>
          <a:p>
            <a:pPr lvl="0"/>
            <a:r>
              <a:rPr lang="en-GB" sz="2000" dirty="0"/>
              <a:t>Recognise the signs of gaming disorder and gambling harm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7337230" y="1093508"/>
            <a:ext cx="4854770" cy="4506110"/>
          </a:xfrm>
          <a:prstGeom prst="rect">
            <a:avLst/>
          </a:prstGeom>
        </p:spPr>
      </p:pic>
    </p:spTree>
    <p:custDataLst>
      <p:tags r:id="rId1"/>
    </p:custDataLst>
    <p:extLst>
      <p:ext uri="{BB962C8B-B14F-4D97-AF65-F5344CB8AC3E}">
        <p14:creationId xmlns:p14="http://schemas.microsoft.com/office/powerpoint/2010/main" val="1982282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GAMBLING NAME GAME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5182244" cy="4413680"/>
          </a:xfrm>
        </p:spPr>
        <p:txBody>
          <a:bodyPr>
            <a:noAutofit/>
          </a:bodyPr>
          <a:lstStyle/>
          <a:p>
            <a:r>
              <a:rPr lang="en-GB" sz="2400" dirty="0"/>
              <a:t>Say your first name and a word starting with the same letter related to gambling OR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grpSp>
        <p:nvGrpSpPr>
          <p:cNvPr id="12" name="Group 11">
            <a:extLst>
              <a:ext uri="{FF2B5EF4-FFF2-40B4-BE49-F238E27FC236}">
                <a16:creationId xmlns:a16="http://schemas.microsoft.com/office/drawing/2014/main" id="{3A093C2B-9330-45EA-8E3D-A69CFA3001A1}"/>
              </a:ext>
            </a:extLst>
          </p:cNvPr>
          <p:cNvGrpSpPr/>
          <p:nvPr/>
        </p:nvGrpSpPr>
        <p:grpSpPr>
          <a:xfrm rot="1221646">
            <a:off x="6029871" y="1361532"/>
            <a:ext cx="4231531" cy="5231914"/>
            <a:chOff x="5408578" y="1429967"/>
            <a:chExt cx="4231531" cy="5231914"/>
          </a:xfrm>
        </p:grpSpPr>
        <p:sp>
          <p:nvSpPr>
            <p:cNvPr id="13" name="Rectangle 12">
              <a:extLst>
                <a:ext uri="{FF2B5EF4-FFF2-40B4-BE49-F238E27FC236}">
                  <a16:creationId xmlns:a16="http://schemas.microsoft.com/office/drawing/2014/main" id="{FC72C474-27D0-4D3D-A413-68A2F8E68DD8}"/>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AC42C5-5BFF-48FA-A1C7-C9B7BBA8A649}"/>
                </a:ext>
              </a:extLst>
            </p:cNvPr>
            <p:cNvSpPr/>
            <p:nvPr/>
          </p:nvSpPr>
          <p:spPr>
            <a:xfrm>
              <a:off x="5408578" y="1429967"/>
              <a:ext cx="4134255" cy="5183274"/>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5B4B82-CF1D-476C-8FE5-7E726B3C7D22}"/>
                </a:ext>
              </a:extLst>
            </p:cNvPr>
            <p:cNvSpPr/>
            <p:nvPr/>
          </p:nvSpPr>
          <p:spPr>
            <a:xfrm>
              <a:off x="5606144"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2FC662F-A421-4FED-815F-F745A28C9053}"/>
                </a:ext>
              </a:extLst>
            </p:cNvPr>
            <p:cNvSpPr/>
            <p:nvPr/>
          </p:nvSpPr>
          <p:spPr>
            <a:xfrm>
              <a:off x="7555185"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93A537C-1D7D-4A40-A583-9A00DCF824E2}"/>
                </a:ext>
              </a:extLst>
            </p:cNvPr>
            <p:cNvSpPr txBox="1"/>
            <p:nvPr/>
          </p:nvSpPr>
          <p:spPr>
            <a:xfrm>
              <a:off x="5486400" y="1488331"/>
              <a:ext cx="3968885" cy="523220"/>
            </a:xfrm>
            <a:prstGeom prst="rect">
              <a:avLst/>
            </a:prstGeom>
            <a:noFill/>
          </p:spPr>
          <p:txBody>
            <a:bodyPr wrap="square" rtlCol="0">
              <a:spAutoFit/>
            </a:bodyPr>
            <a:lstStyle/>
            <a:p>
              <a:pPr algn="ctr"/>
              <a:r>
                <a:rPr lang="en-GB" sz="2800" b="1" dirty="0">
                  <a:solidFill>
                    <a:schemeClr val="bg1"/>
                  </a:solidFill>
                  <a:latin typeface="Comic Sans MS" panose="030F0702030302020204" pitchFamily="66" charset="0"/>
                </a:rPr>
                <a:t>NAME GAME</a:t>
              </a:r>
            </a:p>
          </p:txBody>
        </p:sp>
        <p:sp>
          <p:nvSpPr>
            <p:cNvPr id="18" name="TextBox 17">
              <a:extLst>
                <a:ext uri="{FF2B5EF4-FFF2-40B4-BE49-F238E27FC236}">
                  <a16:creationId xmlns:a16="http://schemas.microsoft.com/office/drawing/2014/main" id="{FD3018DC-BDC7-4739-8E3B-DA563973EE25}"/>
                </a:ext>
              </a:extLst>
            </p:cNvPr>
            <p:cNvSpPr txBox="1"/>
            <p:nvPr/>
          </p:nvSpPr>
          <p:spPr>
            <a:xfrm>
              <a:off x="5606143" y="2281946"/>
              <a:ext cx="1822279" cy="400110"/>
            </a:xfrm>
            <a:prstGeom prst="rect">
              <a:avLst/>
            </a:prstGeom>
            <a:noFill/>
          </p:spPr>
          <p:txBody>
            <a:bodyPr wrap="square" rtlCol="0">
              <a:spAutoFit/>
            </a:bodyPr>
            <a:lstStyle/>
            <a:p>
              <a:pPr algn="ctr"/>
              <a:r>
                <a:rPr lang="en-GB" sz="2000" b="1" dirty="0">
                  <a:solidFill>
                    <a:schemeClr val="accent2"/>
                  </a:solidFill>
                  <a:latin typeface="Comic Sans MS" panose="030F0702030302020204" pitchFamily="66" charset="0"/>
                </a:rPr>
                <a:t>Name</a:t>
              </a:r>
            </a:p>
          </p:txBody>
        </p:sp>
        <p:sp>
          <p:nvSpPr>
            <p:cNvPr id="19" name="TextBox 18">
              <a:extLst>
                <a:ext uri="{FF2B5EF4-FFF2-40B4-BE49-F238E27FC236}">
                  <a16:creationId xmlns:a16="http://schemas.microsoft.com/office/drawing/2014/main" id="{E1FB6D52-E158-44BF-901B-576FB5DA96C4}"/>
                </a:ext>
              </a:extLst>
            </p:cNvPr>
            <p:cNvSpPr txBox="1"/>
            <p:nvPr/>
          </p:nvSpPr>
          <p:spPr>
            <a:xfrm>
              <a:off x="7555185" y="2128058"/>
              <a:ext cx="1822279" cy="707886"/>
            </a:xfrm>
            <a:prstGeom prst="rect">
              <a:avLst/>
            </a:prstGeom>
            <a:noFill/>
          </p:spPr>
          <p:txBody>
            <a:bodyPr wrap="square" rtlCol="0">
              <a:spAutoFit/>
            </a:bodyPr>
            <a:lstStyle/>
            <a:p>
              <a:pPr algn="ctr"/>
              <a:r>
                <a:rPr lang="en-GB" sz="2000" b="1" dirty="0">
                  <a:solidFill>
                    <a:schemeClr val="accent5"/>
                  </a:solidFill>
                  <a:latin typeface="Comic Sans MS" panose="030F0702030302020204" pitchFamily="66" charset="0"/>
                </a:rPr>
                <a:t>Gambling or Gaming</a:t>
              </a:r>
            </a:p>
          </p:txBody>
        </p:sp>
        <p:sp>
          <p:nvSpPr>
            <p:cNvPr id="20" name="TextBox 19">
              <a:extLst>
                <a:ext uri="{FF2B5EF4-FFF2-40B4-BE49-F238E27FC236}">
                  <a16:creationId xmlns:a16="http://schemas.microsoft.com/office/drawing/2014/main" id="{FFF484D7-A3CB-4340-B899-367BC02650FB}"/>
                </a:ext>
              </a:extLst>
            </p:cNvPr>
            <p:cNvSpPr txBox="1"/>
            <p:nvPr/>
          </p:nvSpPr>
          <p:spPr>
            <a:xfrm>
              <a:off x="5589519" y="3208768"/>
              <a:ext cx="1822279" cy="1815882"/>
            </a:xfrm>
            <a:prstGeom prst="rect">
              <a:avLst/>
            </a:prstGeom>
            <a:noFill/>
          </p:spPr>
          <p:txBody>
            <a:bodyPr wrap="square" rtlCol="0">
              <a:spAutoFit/>
            </a:bodyPr>
            <a:lstStyle/>
            <a:p>
              <a:pPr algn="ctr"/>
              <a:r>
                <a:rPr lang="en-GB" sz="1600" dirty="0">
                  <a:latin typeface="Comic Sans MS" panose="030F0702030302020204" pitchFamily="66" charset="0"/>
                </a:rPr>
                <a:t>BEN</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FIONA</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PETER</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SARAH</a:t>
              </a:r>
            </a:p>
          </p:txBody>
        </p:sp>
        <p:sp>
          <p:nvSpPr>
            <p:cNvPr id="21" name="TextBox 20">
              <a:extLst>
                <a:ext uri="{FF2B5EF4-FFF2-40B4-BE49-F238E27FC236}">
                  <a16:creationId xmlns:a16="http://schemas.microsoft.com/office/drawing/2014/main" id="{AC8271B6-2AD9-42CE-BD81-86FA8CB091D8}"/>
                </a:ext>
              </a:extLst>
            </p:cNvPr>
            <p:cNvSpPr txBox="1"/>
            <p:nvPr/>
          </p:nvSpPr>
          <p:spPr>
            <a:xfrm>
              <a:off x="7550794" y="3204226"/>
              <a:ext cx="1822279" cy="1815882"/>
            </a:xfrm>
            <a:prstGeom prst="rect">
              <a:avLst/>
            </a:prstGeom>
            <a:noFill/>
          </p:spPr>
          <p:txBody>
            <a:bodyPr wrap="square" rtlCol="0">
              <a:spAutoFit/>
            </a:bodyPr>
            <a:lstStyle/>
            <a:p>
              <a:pPr algn="ctr"/>
              <a:r>
                <a:rPr lang="en-GB" sz="1600" dirty="0">
                  <a:latin typeface="Comic Sans MS" panose="030F0702030302020204" pitchFamily="66" charset="0"/>
                </a:rPr>
                <a:t>BINGO</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FIFA</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POKER</a:t>
              </a:r>
            </a:p>
            <a:p>
              <a:pPr algn="ctr"/>
              <a:endParaRPr lang="en-GB" sz="1600" dirty="0">
                <a:latin typeface="Comic Sans MS" panose="030F0702030302020204" pitchFamily="66" charset="0"/>
              </a:endParaRPr>
            </a:p>
            <a:p>
              <a:pPr algn="ctr"/>
              <a:r>
                <a:rPr lang="en-GB" sz="1600" dirty="0">
                  <a:latin typeface="Comic Sans MS" panose="030F0702030302020204" pitchFamily="66" charset="0"/>
                </a:rPr>
                <a:t>SOLITARE</a:t>
              </a:r>
            </a:p>
          </p:txBody>
        </p:sp>
      </p:grpSp>
      <p:pic>
        <p:nvPicPr>
          <p:cNvPr id="22" name="Picture 21" descr="A close up of a piece of paper&#10;&#10;Description automatically generated">
            <a:extLst>
              <a:ext uri="{FF2B5EF4-FFF2-40B4-BE49-F238E27FC236}">
                <a16:creationId xmlns:a16="http://schemas.microsoft.com/office/drawing/2014/main" id="{A8BD691C-1704-4B28-B6A6-2177AD805037}"/>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20400734">
            <a:off x="10675329" y="1643897"/>
            <a:ext cx="728105" cy="3693708"/>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194354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HUMAN BINGO - ANSWERS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graphicFrame>
        <p:nvGraphicFramePr>
          <p:cNvPr id="2" name="Table 2">
            <a:extLst>
              <a:ext uri="{FF2B5EF4-FFF2-40B4-BE49-F238E27FC236}">
                <a16:creationId xmlns:a16="http://schemas.microsoft.com/office/drawing/2014/main" id="{35048FEE-4EA5-41D1-93DC-FA29616AE66C}"/>
              </a:ext>
            </a:extLst>
          </p:cNvPr>
          <p:cNvGraphicFramePr>
            <a:graphicFrameLocks noGrp="1"/>
          </p:cNvGraphicFramePr>
          <p:nvPr/>
        </p:nvGraphicFramePr>
        <p:xfrm>
          <a:off x="273270" y="1634161"/>
          <a:ext cx="11557368" cy="4361283"/>
        </p:xfrm>
        <a:graphic>
          <a:graphicData uri="http://schemas.openxmlformats.org/drawingml/2006/table">
            <a:tbl>
              <a:tblPr firstRow="1" bandRow="1">
                <a:tableStyleId>{5940675A-B579-460E-94D1-54222C63F5DA}</a:tableStyleId>
              </a:tblPr>
              <a:tblGrid>
                <a:gridCol w="3852456">
                  <a:extLst>
                    <a:ext uri="{9D8B030D-6E8A-4147-A177-3AD203B41FA5}">
                      <a16:colId xmlns:a16="http://schemas.microsoft.com/office/drawing/2014/main" val="1393764903"/>
                    </a:ext>
                  </a:extLst>
                </a:gridCol>
                <a:gridCol w="3852456">
                  <a:extLst>
                    <a:ext uri="{9D8B030D-6E8A-4147-A177-3AD203B41FA5}">
                      <a16:colId xmlns:a16="http://schemas.microsoft.com/office/drawing/2014/main" val="3346058387"/>
                    </a:ext>
                  </a:extLst>
                </a:gridCol>
                <a:gridCol w="3852456">
                  <a:extLst>
                    <a:ext uri="{9D8B030D-6E8A-4147-A177-3AD203B41FA5}">
                      <a16:colId xmlns:a16="http://schemas.microsoft.com/office/drawing/2014/main" val="2084694575"/>
                    </a:ext>
                  </a:extLst>
                </a:gridCol>
              </a:tblGrid>
              <a:tr h="1453761">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What’s the minimum age for buying a lottery ticket?</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16</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is the minimum age to go </a:t>
                      </a:r>
                      <a:b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into a casino?</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18</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 many clocks are there in total in Las Vegas Casinos?</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3474297280"/>
                  </a:ext>
                </a:extLst>
              </a:tr>
              <a:tr h="1453761">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is a microtransaction?</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kern="1200" dirty="0">
                          <a:solidFill>
                            <a:schemeClr val="bg1"/>
                          </a:solidFill>
                          <a:effectLst/>
                          <a:latin typeface="+mn-lt"/>
                          <a:ea typeface="+mn-ea"/>
                          <a:cs typeface="+mn-cs"/>
                        </a:rPr>
                        <a:t>In a nutshell- any purchase made during a game</a:t>
                      </a:r>
                    </a:p>
                  </a:txBody>
                  <a:tcPr marL="68580" marR="68580" marT="0" marB="0" anchor="ctr">
                    <a:solidFill>
                      <a:schemeClr val="accent2"/>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name 3 bookies</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800" kern="1200" dirty="0" err="1">
                          <a:solidFill>
                            <a:schemeClr val="bg1"/>
                          </a:solidFill>
                          <a:effectLst/>
                          <a:latin typeface="+mn-lt"/>
                          <a:ea typeface="+mn-ea"/>
                          <a:cs typeface="+mn-cs"/>
                        </a:rPr>
                        <a:t>PaddyPower</a:t>
                      </a:r>
                      <a:r>
                        <a:rPr lang="en-GB" sz="1800" kern="1200" dirty="0">
                          <a:solidFill>
                            <a:schemeClr val="bg1"/>
                          </a:solidFill>
                          <a:effectLst/>
                          <a:latin typeface="+mn-lt"/>
                          <a:ea typeface="+mn-ea"/>
                          <a:cs typeface="+mn-cs"/>
                        </a:rPr>
                        <a:t>/</a:t>
                      </a:r>
                      <a:r>
                        <a:rPr lang="en-GB" sz="1800" kern="1200" dirty="0" err="1">
                          <a:solidFill>
                            <a:schemeClr val="bg1"/>
                          </a:solidFill>
                          <a:effectLst/>
                          <a:latin typeface="+mn-lt"/>
                          <a:ea typeface="+mn-ea"/>
                          <a:cs typeface="+mn-cs"/>
                        </a:rPr>
                        <a:t>Ladbrookes</a:t>
                      </a:r>
                      <a:r>
                        <a:rPr lang="en-GB" sz="1800" kern="1200" dirty="0">
                          <a:solidFill>
                            <a:schemeClr val="bg1"/>
                          </a:solidFill>
                          <a:effectLst/>
                          <a:latin typeface="+mn-lt"/>
                          <a:ea typeface="+mn-ea"/>
                          <a:cs typeface="+mn-cs"/>
                        </a:rPr>
                        <a:t> Coral/ </a:t>
                      </a:r>
                      <a:r>
                        <a:rPr lang="en-GB" sz="1800" kern="1200" dirty="0" err="1">
                          <a:solidFill>
                            <a:schemeClr val="bg1"/>
                          </a:solidFill>
                          <a:effectLst/>
                          <a:latin typeface="+mn-lt"/>
                          <a:ea typeface="+mn-ea"/>
                          <a:cs typeface="+mn-cs"/>
                        </a:rPr>
                        <a:t>BetFred</a:t>
                      </a:r>
                      <a:r>
                        <a:rPr lang="en-GB" sz="1800" kern="1200" dirty="0">
                          <a:solidFill>
                            <a:schemeClr val="bg1"/>
                          </a:solidFill>
                          <a:effectLst/>
                          <a:latin typeface="+mn-lt"/>
                          <a:ea typeface="+mn-ea"/>
                          <a:cs typeface="+mn-cs"/>
                        </a:rPr>
                        <a:t>/ </a:t>
                      </a:r>
                      <a:r>
                        <a:rPr lang="en-GB" sz="1800" kern="1200" dirty="0" err="1">
                          <a:solidFill>
                            <a:schemeClr val="bg1"/>
                          </a:solidFill>
                          <a:effectLst/>
                          <a:latin typeface="+mn-lt"/>
                          <a:ea typeface="+mn-ea"/>
                          <a:cs typeface="+mn-cs"/>
                        </a:rPr>
                        <a:t>Wiliam</a:t>
                      </a:r>
                      <a:r>
                        <a:rPr lang="en-GB" sz="1800" kern="1200" dirty="0">
                          <a:solidFill>
                            <a:schemeClr val="bg1"/>
                          </a:solidFill>
                          <a:effectLst/>
                          <a:latin typeface="+mn-lt"/>
                          <a:ea typeface="+mn-ea"/>
                          <a:cs typeface="+mn-cs"/>
                        </a:rPr>
                        <a:t> Hill</a:t>
                      </a:r>
                    </a:p>
                  </a:txBody>
                  <a:tcPr marL="68580" marR="68580" marT="0" marB="0" anchor="ctr">
                    <a:solidFill>
                      <a:schemeClr val="accent1"/>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list a risk associated with of gambling</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800" kern="1200" dirty="0">
                          <a:solidFill>
                            <a:schemeClr val="bg1"/>
                          </a:solidFill>
                          <a:effectLst/>
                          <a:latin typeface="+mn-lt"/>
                          <a:ea typeface="+mn-ea"/>
                          <a:cs typeface="+mn-cs"/>
                        </a:rPr>
                        <a:t>Relationships/family struggles</a:t>
                      </a:r>
                    </a:p>
                    <a:p>
                      <a:pPr algn="ctr"/>
                      <a:r>
                        <a:rPr lang="en-GB" sz="1800" kern="1200" dirty="0">
                          <a:solidFill>
                            <a:schemeClr val="bg1"/>
                          </a:solidFill>
                          <a:effectLst/>
                          <a:latin typeface="+mn-lt"/>
                          <a:ea typeface="+mn-ea"/>
                          <a:cs typeface="+mn-cs"/>
                        </a:rPr>
                        <a:t>Debts, Mental ill health</a:t>
                      </a:r>
                    </a:p>
                  </a:txBody>
                  <a:tcPr marL="68580" marR="68580" marT="0" marB="0" anchor="ctr">
                    <a:solidFill>
                      <a:schemeClr val="accent2"/>
                    </a:solidFill>
                  </a:tcPr>
                </a:tc>
                <a:extLst>
                  <a:ext uri="{0D108BD9-81ED-4DB2-BD59-A6C34878D82A}">
                    <a16:rowId xmlns:a16="http://schemas.microsoft.com/office/drawing/2014/main" val="3044768621"/>
                  </a:ext>
                </a:extLst>
              </a:tr>
              <a:tr h="1453761">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list somewhere to get help for gaming or gambling-related harm</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0" kern="1200" dirty="0">
                          <a:solidFill>
                            <a:schemeClr val="bg1"/>
                          </a:solidFill>
                          <a:effectLst/>
                          <a:latin typeface="+mn-lt"/>
                          <a:ea typeface="+mn-ea"/>
                          <a:cs typeface="+mn-cs"/>
                        </a:rPr>
                        <a:t>Teacher, </a:t>
                      </a:r>
                      <a:r>
                        <a:rPr lang="en-GB" sz="1800" b="0" kern="1200" dirty="0" err="1">
                          <a:solidFill>
                            <a:schemeClr val="bg1"/>
                          </a:solidFill>
                          <a:effectLst/>
                          <a:latin typeface="+mn-lt"/>
                          <a:ea typeface="+mn-ea"/>
                          <a:cs typeface="+mn-cs"/>
                        </a:rPr>
                        <a:t>childline</a:t>
                      </a:r>
                      <a:r>
                        <a:rPr lang="en-GB" sz="1800" b="0" kern="1200" dirty="0">
                          <a:solidFill>
                            <a:schemeClr val="bg1"/>
                          </a:solidFill>
                          <a:effectLst/>
                          <a:latin typeface="+mn-lt"/>
                          <a:ea typeface="+mn-ea"/>
                          <a:cs typeface="+mn-cs"/>
                        </a:rPr>
                        <a:t>, GamCare, NHS/GP</a:t>
                      </a:r>
                      <a:endParaRPr lang="en-GB"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name 3 gaming companies</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600" b="0" kern="1200" dirty="0">
                          <a:solidFill>
                            <a:schemeClr val="bg1"/>
                          </a:solidFill>
                          <a:effectLst/>
                          <a:latin typeface="+mn-lt"/>
                          <a:ea typeface="+mn-ea"/>
                          <a:cs typeface="+mn-cs"/>
                        </a:rPr>
                        <a:t>Nintendo, Sony, Microsoft, Tencent,</a:t>
                      </a:r>
                    </a:p>
                    <a:p>
                      <a:pPr algn="ctr"/>
                      <a:r>
                        <a:rPr lang="en-GB" sz="1600" b="0" kern="1200" dirty="0">
                          <a:solidFill>
                            <a:schemeClr val="bg1"/>
                          </a:solidFill>
                          <a:effectLst/>
                          <a:latin typeface="+mn-lt"/>
                          <a:ea typeface="+mn-ea"/>
                          <a:cs typeface="+mn-cs"/>
                        </a:rPr>
                        <a:t>Apple, EA, Nintendo, Namco, Ubisoft</a:t>
                      </a:r>
                    </a:p>
                  </a:txBody>
                  <a:tcPr marL="68580" marR="68580" marT="0" marB="0" anchor="ctr">
                    <a:solidFill>
                      <a:schemeClr val="accent2"/>
                    </a:solidFill>
                  </a:tcPr>
                </a:tc>
                <a:tc>
                  <a:txBody>
                    <a:bodyPr/>
                    <a:lstStyle/>
                    <a:p>
                      <a:pPr algn="ctr">
                        <a:lnSpc>
                          <a:spcPct val="107000"/>
                        </a:lnSpc>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list a risk associated with of gaming</a:t>
                      </a:r>
                    </a:p>
                    <a:p>
                      <a:pPr algn="ctr">
                        <a:lnSpc>
                          <a:spcPct val="107000"/>
                        </a:lnSpc>
                        <a:spcAft>
                          <a:spcPts val="0"/>
                        </a:spcAft>
                      </a:pP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kern="1200" dirty="0">
                          <a:solidFill>
                            <a:schemeClr val="bg1"/>
                          </a:solidFill>
                          <a:effectLst/>
                          <a:latin typeface="+mn-lt"/>
                          <a:ea typeface="+mn-ea"/>
                          <a:cs typeface="+mn-cs"/>
                        </a:rPr>
                        <a:t>mental ill health, carpel tunnel syndrome/ sleeping difficulties/ challenges with/</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kern="1200" dirty="0">
                          <a:solidFill>
                            <a:schemeClr val="bg1"/>
                          </a:solidFill>
                          <a:effectLst/>
                          <a:latin typeface="+mn-lt"/>
                          <a:ea typeface="+mn-ea"/>
                          <a:cs typeface="+mn-cs"/>
                        </a:rPr>
                        <a:t>school work</a:t>
                      </a:r>
                    </a:p>
                  </a:txBody>
                  <a:tcPr marL="68580" marR="68580" marT="0" marB="0" anchor="ctr">
                    <a:solidFill>
                      <a:schemeClr val="accent1"/>
                    </a:solidFill>
                  </a:tcPr>
                </a:tc>
                <a:extLst>
                  <a:ext uri="{0D108BD9-81ED-4DB2-BD59-A6C34878D82A}">
                    <a16:rowId xmlns:a16="http://schemas.microsoft.com/office/drawing/2014/main" val="3279159712"/>
                  </a:ext>
                </a:extLst>
              </a:tr>
            </a:tbl>
          </a:graphicData>
        </a:graphic>
      </p:graphicFrame>
    </p:spTree>
    <p:custDataLst>
      <p:tags r:id="rId1"/>
    </p:custDataLst>
    <p:extLst>
      <p:ext uri="{BB962C8B-B14F-4D97-AF65-F5344CB8AC3E}">
        <p14:creationId xmlns:p14="http://schemas.microsoft.com/office/powerpoint/2010/main" val="177496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RISKY BEHAVIOUR</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11669763" cy="4413680"/>
          </a:xfrm>
        </p:spPr>
        <p:txBody>
          <a:bodyPr>
            <a:noAutofit/>
          </a:bodyPr>
          <a:lstStyle/>
          <a:p>
            <a:pPr marL="0" indent="0">
              <a:buNone/>
            </a:pPr>
            <a:r>
              <a:rPr lang="en-GB" b="1" dirty="0"/>
              <a:t>Look at images below. Working in pairs,  identify the risk and then order the risks from least to most ‘risky.’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solidFill>
                  <a:schemeClr val="accent2"/>
                </a:solidFill>
              </a:rPr>
              <a:t> </a:t>
            </a:r>
            <a:r>
              <a:rPr lang="en-GB" b="1" dirty="0">
                <a:solidFill>
                  <a:schemeClr val="accent2"/>
                </a:solidFill>
              </a:rPr>
              <a:t>Share your thoughts, why have you put them in that order? What’s the potential harm?</a:t>
            </a:r>
          </a:p>
          <a:p>
            <a:pPr marL="0" indent="0">
              <a:buNone/>
            </a:pPr>
            <a:r>
              <a:rPr lang="en-GB" dirty="0"/>
              <a:t>Is there a way that you could reduce the risk for each activity? Write down one suggestion for each activity. Does that change the ordering at all?</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sp>
        <p:nvSpPr>
          <p:cNvPr id="2" name="Rectangle 1">
            <a:extLst>
              <a:ext uri="{FF2B5EF4-FFF2-40B4-BE49-F238E27FC236}">
                <a16:creationId xmlns:a16="http://schemas.microsoft.com/office/drawing/2014/main" id="{E63F92AC-107B-43BC-93B3-715526FA59F4}"/>
              </a:ext>
            </a:extLst>
          </p:cNvPr>
          <p:cNvSpPr/>
          <p:nvPr/>
        </p:nvSpPr>
        <p:spPr>
          <a:xfrm>
            <a:off x="348792" y="2260077"/>
            <a:ext cx="2207996" cy="1272589"/>
          </a:xfrm>
          <a:prstGeom prst="rect">
            <a:avLst/>
          </a:prstGeom>
          <a:blipFill>
            <a:blip r:embed="rId3"/>
            <a:stretch>
              <a:fillRect t="-161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E0FD41-07F7-46F7-8B91-70166F057610}"/>
              </a:ext>
            </a:extLst>
          </p:cNvPr>
          <p:cNvSpPr/>
          <p:nvPr/>
        </p:nvSpPr>
        <p:spPr>
          <a:xfrm>
            <a:off x="2671968" y="2260077"/>
            <a:ext cx="2207996" cy="1272589"/>
          </a:xfrm>
          <a:prstGeom prst="rect">
            <a:avLst/>
          </a:prstGeom>
          <a:blipFill>
            <a:blip r:embed="rId4"/>
            <a:stretch>
              <a:fillRect t="-135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E4337E3-9086-4F0F-95BD-FC860BDD88CE}"/>
              </a:ext>
            </a:extLst>
          </p:cNvPr>
          <p:cNvSpPr/>
          <p:nvPr/>
        </p:nvSpPr>
        <p:spPr>
          <a:xfrm>
            <a:off x="4995144" y="2260077"/>
            <a:ext cx="2207996" cy="1272589"/>
          </a:xfrm>
          <a:prstGeom prst="rect">
            <a:avLst/>
          </a:prstGeom>
          <a:blipFill>
            <a:blip r:embed="rId5"/>
            <a:stretch>
              <a:fillRect l="-5501" t="-9353" r="-13205" b="-93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357F6EF-AE6E-4729-876A-AC280F505066}"/>
              </a:ext>
            </a:extLst>
          </p:cNvPr>
          <p:cNvSpPr/>
          <p:nvPr/>
        </p:nvSpPr>
        <p:spPr>
          <a:xfrm>
            <a:off x="7318321" y="2260077"/>
            <a:ext cx="2207996" cy="127258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1E29AE6-5CF9-4F7E-A3D1-1CE1FEA7F14E}"/>
              </a:ext>
            </a:extLst>
          </p:cNvPr>
          <p:cNvSpPr/>
          <p:nvPr/>
        </p:nvSpPr>
        <p:spPr>
          <a:xfrm>
            <a:off x="9641497" y="2260077"/>
            <a:ext cx="2207996" cy="127258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1E5F920-C3BB-4B20-B8D0-1ACAFAFEDDD8}"/>
              </a:ext>
            </a:extLst>
          </p:cNvPr>
          <p:cNvSpPr/>
          <p:nvPr/>
        </p:nvSpPr>
        <p:spPr>
          <a:xfrm>
            <a:off x="348792" y="3630557"/>
            <a:ext cx="2207996" cy="1272589"/>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D6B8E9-94E2-4FBF-ABA5-FEBD42C83CE9}"/>
              </a:ext>
            </a:extLst>
          </p:cNvPr>
          <p:cNvSpPr/>
          <p:nvPr/>
        </p:nvSpPr>
        <p:spPr>
          <a:xfrm>
            <a:off x="2671968" y="3630557"/>
            <a:ext cx="2207996" cy="1272589"/>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095BB66-EFBB-49E0-8184-3FF3407A4360}"/>
              </a:ext>
            </a:extLst>
          </p:cNvPr>
          <p:cNvSpPr/>
          <p:nvPr/>
        </p:nvSpPr>
        <p:spPr>
          <a:xfrm>
            <a:off x="4995144" y="3630557"/>
            <a:ext cx="2207996" cy="1272589"/>
          </a:xfrm>
          <a:prstGeom prst="rect">
            <a:avLst/>
          </a:prstGeom>
          <a:blipFill>
            <a:blip r:embed="rId10"/>
            <a:stretch>
              <a:fillRect t="-7692" b="-77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4235F5C-210C-4619-8F09-34D5FEF73555}"/>
              </a:ext>
            </a:extLst>
          </p:cNvPr>
          <p:cNvSpPr/>
          <p:nvPr/>
        </p:nvSpPr>
        <p:spPr>
          <a:xfrm>
            <a:off x="7318321" y="3630557"/>
            <a:ext cx="2207996" cy="1272589"/>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0E4BE29-A6C1-4B80-9E83-3C33F601C90E}"/>
              </a:ext>
            </a:extLst>
          </p:cNvPr>
          <p:cNvSpPr/>
          <p:nvPr/>
        </p:nvSpPr>
        <p:spPr>
          <a:xfrm>
            <a:off x="9641497" y="3630557"/>
            <a:ext cx="2207996" cy="1272589"/>
          </a:xfrm>
          <a:prstGeom prst="rect">
            <a:avLst/>
          </a:prstGeom>
          <a:blipFill>
            <a:blip r:embed="rId12"/>
            <a:stretch>
              <a:fillRect t="-12916" b="-129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59619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HOW WOULD YOU FEEL</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692726"/>
            <a:ext cx="11669764" cy="4413680"/>
          </a:xfrm>
        </p:spPr>
        <p:txBody>
          <a:bodyPr>
            <a:noAutofit/>
          </a:bodyPr>
          <a:lstStyle/>
          <a:p>
            <a:pPr marL="0" indent="0" algn="ctr">
              <a:buNone/>
            </a:pPr>
            <a:r>
              <a:rPr lang="en-GB" sz="2200" b="1" dirty="0"/>
              <a:t>Polly’s fondest memories growing up were visiting his grandparents in the school holidays.  They would often take her to the arcades to play games. She would play on the penny slots and sometimes on the fruit machine with her Grandma. She remembers her Grandma winning a lot of money on the fruit machine, she was so happy, and Polly felt amazing, they jumped around and celebrated. Polly loved seeing how happy she was, and she had a great day spending the winnings with her. She could not wait to go back and win more money. </a:t>
            </a:r>
            <a:endParaRPr lang="en-GB" sz="2200" dirty="0"/>
          </a:p>
          <a:p>
            <a:pPr marL="0" indent="0" algn="ctr">
              <a:buNone/>
            </a:pPr>
            <a:r>
              <a:rPr lang="en-GB" sz="2200" b="1" dirty="0"/>
              <a:t> </a:t>
            </a:r>
            <a:endParaRPr lang="en-GB" sz="2200" dirty="0"/>
          </a:p>
          <a:p>
            <a:pPr marL="0" indent="0" algn="ctr">
              <a:buNone/>
            </a:pPr>
            <a:r>
              <a:rPr lang="en-GB" sz="2200" b="1" dirty="0"/>
              <a:t>At home, she struggled. School was a constant challenge and Polly felt like she didn’t have any friends or anyone to talk to. She didn’t want to worry her parents and so kept things to herself. To keep her spirits up she often reminisced of the time at her grandparents and counted down the days until the next school holidays. Polly wanted to experience the same feelings of winning, the excitement and fun. She began thinking about playing the slot machines all the time. She wondered if she could do it online and if she would feel the same. </a:t>
            </a:r>
            <a:endParaRPr lang="en-GB" sz="22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spTree>
    <p:custDataLst>
      <p:tags r:id="rId1"/>
    </p:custDataLst>
    <p:extLst>
      <p:ext uri="{BB962C8B-B14F-4D97-AF65-F5344CB8AC3E}">
        <p14:creationId xmlns:p14="http://schemas.microsoft.com/office/powerpoint/2010/main" val="3817341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PUT YOURSELF IN THEIR SHOES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pic>
        <p:nvPicPr>
          <p:cNvPr id="13" name="Picture 12" descr="A silhouette of a person&#10;&#10;Description automatically generated">
            <a:extLst>
              <a:ext uri="{FF2B5EF4-FFF2-40B4-BE49-F238E27FC236}">
                <a16:creationId xmlns:a16="http://schemas.microsoft.com/office/drawing/2014/main" id="{08750D1C-20FB-48D5-BAC4-1D2380137B16}"/>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4715" t="6086" r="37521"/>
          <a:stretch/>
        </p:blipFill>
        <p:spPr>
          <a:xfrm flipH="1">
            <a:off x="4711494" y="1900357"/>
            <a:ext cx="3544106" cy="4957643"/>
          </a:xfrm>
          <a:prstGeom prst="rect">
            <a:avLst/>
          </a:prstGeom>
        </p:spPr>
      </p:pic>
      <p:sp>
        <p:nvSpPr>
          <p:cNvPr id="14" name="Thought Bubble: Cloud 13">
            <a:extLst>
              <a:ext uri="{FF2B5EF4-FFF2-40B4-BE49-F238E27FC236}">
                <a16:creationId xmlns:a16="http://schemas.microsoft.com/office/drawing/2014/main" id="{D2A3CDC0-0965-414E-942F-DB84F4D04C0E}"/>
              </a:ext>
            </a:extLst>
          </p:cNvPr>
          <p:cNvSpPr/>
          <p:nvPr/>
        </p:nvSpPr>
        <p:spPr>
          <a:xfrm>
            <a:off x="593889" y="1634161"/>
            <a:ext cx="3346516" cy="1817957"/>
          </a:xfrm>
          <a:prstGeom prst="cloudCallout">
            <a:avLst>
              <a:gd name="adj1" fmla="val 96463"/>
              <a:gd name="adj2" fmla="val 69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hought Bubble: Cloud 14">
            <a:extLst>
              <a:ext uri="{FF2B5EF4-FFF2-40B4-BE49-F238E27FC236}">
                <a16:creationId xmlns:a16="http://schemas.microsoft.com/office/drawing/2014/main" id="{0A51DBDC-A4B5-492D-99EE-B926CB0F7963}"/>
              </a:ext>
            </a:extLst>
          </p:cNvPr>
          <p:cNvSpPr/>
          <p:nvPr/>
        </p:nvSpPr>
        <p:spPr>
          <a:xfrm>
            <a:off x="1346656" y="3753363"/>
            <a:ext cx="2706869" cy="1470476"/>
          </a:xfrm>
          <a:prstGeom prst="cloudCallout">
            <a:avLst>
              <a:gd name="adj1" fmla="val 77590"/>
              <a:gd name="adj2" fmla="val -578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hought Bubble: Cloud 17">
            <a:extLst>
              <a:ext uri="{FF2B5EF4-FFF2-40B4-BE49-F238E27FC236}">
                <a16:creationId xmlns:a16="http://schemas.microsoft.com/office/drawing/2014/main" id="{F1B4D463-25FF-4F55-A638-D6265A5A9308}"/>
              </a:ext>
            </a:extLst>
          </p:cNvPr>
          <p:cNvSpPr/>
          <p:nvPr/>
        </p:nvSpPr>
        <p:spPr>
          <a:xfrm flipH="1">
            <a:off x="8199086" y="4488601"/>
            <a:ext cx="2506867" cy="1361827"/>
          </a:xfrm>
          <a:prstGeom prst="cloudCallout">
            <a:avLst>
              <a:gd name="adj1" fmla="val 67806"/>
              <a:gd name="adj2" fmla="val -1017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D37B058-E0B9-452D-A2F7-A0DD298FB7CD}"/>
              </a:ext>
            </a:extLst>
          </p:cNvPr>
          <p:cNvSpPr txBox="1"/>
          <p:nvPr/>
        </p:nvSpPr>
        <p:spPr>
          <a:xfrm>
            <a:off x="1019734" y="2285554"/>
            <a:ext cx="2441542" cy="400110"/>
          </a:xfrm>
          <a:prstGeom prst="rect">
            <a:avLst/>
          </a:prstGeom>
          <a:noFill/>
        </p:spPr>
        <p:txBody>
          <a:bodyPr wrap="square" rtlCol="0">
            <a:spAutoFit/>
          </a:bodyPr>
          <a:lstStyle/>
          <a:p>
            <a:pPr algn="ctr"/>
            <a:r>
              <a:rPr lang="en-GB" sz="2000" b="1" dirty="0">
                <a:solidFill>
                  <a:schemeClr val="bg1"/>
                </a:solidFill>
              </a:rPr>
              <a:t>How do they feel?</a:t>
            </a:r>
          </a:p>
        </p:txBody>
      </p:sp>
      <p:sp>
        <p:nvSpPr>
          <p:cNvPr id="20" name="TextBox 19">
            <a:extLst>
              <a:ext uri="{FF2B5EF4-FFF2-40B4-BE49-F238E27FC236}">
                <a16:creationId xmlns:a16="http://schemas.microsoft.com/office/drawing/2014/main" id="{82ADFC5B-807F-4F4E-BA28-1B86C09E6021}"/>
              </a:ext>
            </a:extLst>
          </p:cNvPr>
          <p:cNvSpPr txBox="1"/>
          <p:nvPr/>
        </p:nvSpPr>
        <p:spPr>
          <a:xfrm>
            <a:off x="1517717" y="4134658"/>
            <a:ext cx="2441542" cy="707886"/>
          </a:xfrm>
          <a:prstGeom prst="rect">
            <a:avLst/>
          </a:prstGeom>
          <a:noFill/>
        </p:spPr>
        <p:txBody>
          <a:bodyPr wrap="square" rtlCol="0">
            <a:spAutoFit/>
          </a:bodyPr>
          <a:lstStyle/>
          <a:p>
            <a:pPr algn="ctr"/>
            <a:r>
              <a:rPr lang="en-GB" sz="2000" b="1" dirty="0">
                <a:solidFill>
                  <a:schemeClr val="bg1"/>
                </a:solidFill>
              </a:rPr>
              <a:t>What are </a:t>
            </a:r>
            <a:br>
              <a:rPr lang="en-GB" sz="2000" b="1" dirty="0">
                <a:solidFill>
                  <a:schemeClr val="bg1"/>
                </a:solidFill>
              </a:rPr>
            </a:br>
            <a:r>
              <a:rPr lang="en-GB" sz="2000" b="1" dirty="0">
                <a:solidFill>
                  <a:schemeClr val="bg1"/>
                </a:solidFill>
              </a:rPr>
              <a:t>they thinking?</a:t>
            </a:r>
          </a:p>
        </p:txBody>
      </p:sp>
      <p:sp>
        <p:nvSpPr>
          <p:cNvPr id="21" name="TextBox 20">
            <a:extLst>
              <a:ext uri="{FF2B5EF4-FFF2-40B4-BE49-F238E27FC236}">
                <a16:creationId xmlns:a16="http://schemas.microsoft.com/office/drawing/2014/main" id="{949A4A65-7BE8-4AB1-B61F-446B1D9BB78D}"/>
              </a:ext>
            </a:extLst>
          </p:cNvPr>
          <p:cNvSpPr txBox="1"/>
          <p:nvPr/>
        </p:nvSpPr>
        <p:spPr>
          <a:xfrm>
            <a:off x="8613555" y="1473324"/>
            <a:ext cx="2441542" cy="707886"/>
          </a:xfrm>
          <a:prstGeom prst="rect">
            <a:avLst/>
          </a:prstGeom>
          <a:noFill/>
        </p:spPr>
        <p:txBody>
          <a:bodyPr wrap="square" rtlCol="0">
            <a:spAutoFit/>
          </a:bodyPr>
          <a:lstStyle/>
          <a:p>
            <a:pPr algn="ctr"/>
            <a:r>
              <a:rPr lang="en-GB" sz="2000" b="1" dirty="0">
                <a:solidFill>
                  <a:schemeClr val="bg1"/>
                </a:solidFill>
              </a:rPr>
              <a:t>What behaviours do they exhibit?</a:t>
            </a:r>
          </a:p>
        </p:txBody>
      </p:sp>
      <p:sp>
        <p:nvSpPr>
          <p:cNvPr id="22" name="TextBox 21">
            <a:extLst>
              <a:ext uri="{FF2B5EF4-FFF2-40B4-BE49-F238E27FC236}">
                <a16:creationId xmlns:a16="http://schemas.microsoft.com/office/drawing/2014/main" id="{9AC0A941-20B4-49C4-B7B9-CE83D3E231E7}"/>
              </a:ext>
            </a:extLst>
          </p:cNvPr>
          <p:cNvSpPr txBox="1"/>
          <p:nvPr/>
        </p:nvSpPr>
        <p:spPr>
          <a:xfrm>
            <a:off x="8510445" y="3075057"/>
            <a:ext cx="2441542" cy="707886"/>
          </a:xfrm>
          <a:prstGeom prst="rect">
            <a:avLst/>
          </a:prstGeom>
          <a:noFill/>
        </p:spPr>
        <p:txBody>
          <a:bodyPr wrap="square" rtlCol="0">
            <a:spAutoFit/>
          </a:bodyPr>
          <a:lstStyle/>
          <a:p>
            <a:pPr algn="ctr"/>
            <a:r>
              <a:rPr lang="en-GB" sz="2000" b="1" dirty="0">
                <a:solidFill>
                  <a:schemeClr val="bg1"/>
                </a:solidFill>
              </a:rPr>
              <a:t>What might </a:t>
            </a:r>
            <a:br>
              <a:rPr lang="en-GB" sz="2000" b="1" dirty="0">
                <a:solidFill>
                  <a:schemeClr val="bg1"/>
                </a:solidFill>
              </a:rPr>
            </a:br>
            <a:r>
              <a:rPr lang="en-GB" sz="2000" b="1" dirty="0">
                <a:solidFill>
                  <a:schemeClr val="bg1"/>
                </a:solidFill>
              </a:rPr>
              <a:t>they say?</a:t>
            </a:r>
          </a:p>
        </p:txBody>
      </p:sp>
      <p:sp>
        <p:nvSpPr>
          <p:cNvPr id="23" name="TextBox 22">
            <a:extLst>
              <a:ext uri="{FF2B5EF4-FFF2-40B4-BE49-F238E27FC236}">
                <a16:creationId xmlns:a16="http://schemas.microsoft.com/office/drawing/2014/main" id="{A64304CA-764C-4C00-929D-7F53C284DC39}"/>
              </a:ext>
            </a:extLst>
          </p:cNvPr>
          <p:cNvSpPr txBox="1"/>
          <p:nvPr/>
        </p:nvSpPr>
        <p:spPr>
          <a:xfrm>
            <a:off x="8232741" y="4816033"/>
            <a:ext cx="2441542" cy="707886"/>
          </a:xfrm>
          <a:prstGeom prst="rect">
            <a:avLst/>
          </a:prstGeom>
          <a:noFill/>
        </p:spPr>
        <p:txBody>
          <a:bodyPr wrap="square" rtlCol="0">
            <a:spAutoFit/>
          </a:bodyPr>
          <a:lstStyle/>
          <a:p>
            <a:pPr algn="ctr"/>
            <a:r>
              <a:rPr lang="en-GB" sz="2000" b="1" dirty="0">
                <a:solidFill>
                  <a:schemeClr val="bg1"/>
                </a:solidFill>
              </a:rPr>
              <a:t>What might</a:t>
            </a:r>
            <a:br>
              <a:rPr lang="en-GB" sz="2000" b="1" dirty="0">
                <a:solidFill>
                  <a:schemeClr val="bg1"/>
                </a:solidFill>
              </a:rPr>
            </a:br>
            <a:r>
              <a:rPr lang="en-GB" sz="2000" b="1" dirty="0">
                <a:solidFill>
                  <a:schemeClr val="bg1"/>
                </a:solidFill>
              </a:rPr>
              <a:t> they hear?</a:t>
            </a:r>
          </a:p>
        </p:txBody>
      </p:sp>
      <p:sp>
        <p:nvSpPr>
          <p:cNvPr id="24" name="TextBox 23">
            <a:extLst>
              <a:ext uri="{FF2B5EF4-FFF2-40B4-BE49-F238E27FC236}">
                <a16:creationId xmlns:a16="http://schemas.microsoft.com/office/drawing/2014/main" id="{466C01F9-6737-42B3-9737-69C685F5EEC2}"/>
              </a:ext>
            </a:extLst>
          </p:cNvPr>
          <p:cNvSpPr txBox="1"/>
          <p:nvPr/>
        </p:nvSpPr>
        <p:spPr>
          <a:xfrm>
            <a:off x="961271" y="5693790"/>
            <a:ext cx="2799761" cy="400110"/>
          </a:xfrm>
          <a:prstGeom prst="rect">
            <a:avLst/>
          </a:prstGeom>
          <a:noFill/>
        </p:spPr>
        <p:txBody>
          <a:bodyPr wrap="square" rtlCol="0">
            <a:spAutoFit/>
          </a:bodyPr>
          <a:lstStyle/>
          <a:p>
            <a:r>
              <a:rPr lang="en-GB" sz="2000" b="1" dirty="0">
                <a:solidFill>
                  <a:schemeClr val="accent2"/>
                </a:solidFill>
              </a:rPr>
              <a:t>Share your work</a:t>
            </a:r>
          </a:p>
        </p:txBody>
      </p:sp>
      <p:sp>
        <p:nvSpPr>
          <p:cNvPr id="25" name="Thought Bubble: Cloud 24">
            <a:extLst>
              <a:ext uri="{FF2B5EF4-FFF2-40B4-BE49-F238E27FC236}">
                <a16:creationId xmlns:a16="http://schemas.microsoft.com/office/drawing/2014/main" id="{88130C6E-BE0A-4801-928A-A5093338A70D}"/>
              </a:ext>
            </a:extLst>
          </p:cNvPr>
          <p:cNvSpPr/>
          <p:nvPr/>
        </p:nvSpPr>
        <p:spPr>
          <a:xfrm flipH="1">
            <a:off x="7956796" y="394677"/>
            <a:ext cx="3213967" cy="1745951"/>
          </a:xfrm>
          <a:prstGeom prst="cloudCallout">
            <a:avLst>
              <a:gd name="adj1" fmla="val 75242"/>
              <a:gd name="adj2" fmla="val 307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879FF16-D31E-4103-8546-32C47F8097EC}"/>
              </a:ext>
            </a:extLst>
          </p:cNvPr>
          <p:cNvSpPr txBox="1"/>
          <p:nvPr/>
        </p:nvSpPr>
        <p:spPr>
          <a:xfrm>
            <a:off x="8371265" y="936741"/>
            <a:ext cx="2441542" cy="707886"/>
          </a:xfrm>
          <a:prstGeom prst="rect">
            <a:avLst/>
          </a:prstGeom>
          <a:noFill/>
        </p:spPr>
        <p:txBody>
          <a:bodyPr wrap="square" rtlCol="0">
            <a:spAutoFit/>
          </a:bodyPr>
          <a:lstStyle/>
          <a:p>
            <a:pPr algn="ctr"/>
            <a:r>
              <a:rPr lang="en-GB" sz="2000" b="1" dirty="0">
                <a:solidFill>
                  <a:schemeClr val="bg1"/>
                </a:solidFill>
              </a:rPr>
              <a:t>What behaviours might they exhibit?</a:t>
            </a:r>
          </a:p>
        </p:txBody>
      </p:sp>
      <p:sp>
        <p:nvSpPr>
          <p:cNvPr id="27" name="Thought Bubble: Cloud 26">
            <a:extLst>
              <a:ext uri="{FF2B5EF4-FFF2-40B4-BE49-F238E27FC236}">
                <a16:creationId xmlns:a16="http://schemas.microsoft.com/office/drawing/2014/main" id="{18FB3B95-0A5F-4B40-9721-1C155F3810EF}"/>
              </a:ext>
            </a:extLst>
          </p:cNvPr>
          <p:cNvSpPr/>
          <p:nvPr/>
        </p:nvSpPr>
        <p:spPr>
          <a:xfrm flipH="1">
            <a:off x="8152489" y="2398251"/>
            <a:ext cx="2879094" cy="1564035"/>
          </a:xfrm>
          <a:prstGeom prst="cloudCallout">
            <a:avLst>
              <a:gd name="adj1" fmla="val 77207"/>
              <a:gd name="adj2" fmla="val -367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3C62776-336F-4110-A636-8E2117B0F5B7}"/>
              </a:ext>
            </a:extLst>
          </p:cNvPr>
          <p:cNvSpPr txBox="1"/>
          <p:nvPr/>
        </p:nvSpPr>
        <p:spPr>
          <a:xfrm>
            <a:off x="8371265" y="2655689"/>
            <a:ext cx="2441542" cy="707886"/>
          </a:xfrm>
          <a:prstGeom prst="rect">
            <a:avLst/>
          </a:prstGeom>
          <a:noFill/>
        </p:spPr>
        <p:txBody>
          <a:bodyPr wrap="square" rtlCol="0">
            <a:spAutoFit/>
          </a:bodyPr>
          <a:lstStyle/>
          <a:p>
            <a:pPr algn="ctr"/>
            <a:r>
              <a:rPr lang="en-GB" sz="2000" b="1" dirty="0">
                <a:solidFill>
                  <a:schemeClr val="bg1"/>
                </a:solidFill>
              </a:rPr>
              <a:t>What might </a:t>
            </a:r>
            <a:br>
              <a:rPr lang="en-GB" sz="2000" b="1" dirty="0">
                <a:solidFill>
                  <a:schemeClr val="bg1"/>
                </a:solidFill>
              </a:rPr>
            </a:br>
            <a:r>
              <a:rPr lang="en-GB" sz="2000" b="1" dirty="0">
                <a:solidFill>
                  <a:schemeClr val="bg1"/>
                </a:solidFill>
              </a:rPr>
              <a:t>they say?</a:t>
            </a:r>
          </a:p>
        </p:txBody>
      </p:sp>
    </p:spTree>
    <p:custDataLst>
      <p:tags r:id="rId1"/>
    </p:custDataLst>
    <p:extLst>
      <p:ext uri="{BB962C8B-B14F-4D97-AF65-F5344CB8AC3E}">
        <p14:creationId xmlns:p14="http://schemas.microsoft.com/office/powerpoint/2010/main" val="989733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oy&#10;&#10;Description automatically generated">
            <a:extLst>
              <a:ext uri="{FF2B5EF4-FFF2-40B4-BE49-F238E27FC236}">
                <a16:creationId xmlns:a16="http://schemas.microsoft.com/office/drawing/2014/main" id="{26A62941-77FE-4B41-BD65-04B9287E6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205" y="1332916"/>
            <a:ext cx="5565795" cy="3964948"/>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AWARENESS CAMPAIGN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21008"/>
            <a:ext cx="10554151" cy="4413680"/>
          </a:xfrm>
        </p:spPr>
        <p:txBody>
          <a:bodyPr>
            <a:noAutofit/>
          </a:bodyPr>
          <a:lstStyle/>
          <a:p>
            <a:pPr marL="0" indent="0">
              <a:buNone/>
            </a:pPr>
            <a:r>
              <a:rPr lang="en-GB" sz="2300" dirty="0"/>
              <a:t>Use the rest of the day to design a campaign to raise awareness</a:t>
            </a:r>
            <a:br>
              <a:rPr lang="en-GB" sz="2300" dirty="0"/>
            </a:br>
            <a:r>
              <a:rPr lang="en-GB" sz="2300" dirty="0"/>
              <a:t> about the potential harm of gaming and or gambling.</a:t>
            </a:r>
          </a:p>
          <a:p>
            <a:pPr marL="0" indent="0">
              <a:buNone/>
            </a:pPr>
            <a:r>
              <a:rPr lang="en-GB" sz="2300" b="1" dirty="0">
                <a:solidFill>
                  <a:schemeClr val="accent2"/>
                </a:solidFill>
              </a:rPr>
              <a:t>Work in teams to consider how you:</a:t>
            </a:r>
          </a:p>
          <a:p>
            <a:pPr lvl="0"/>
            <a:r>
              <a:rPr lang="en-GB" sz="2300" dirty="0"/>
              <a:t>Get your message out to your audience</a:t>
            </a:r>
          </a:p>
          <a:p>
            <a:pPr lvl="0"/>
            <a:r>
              <a:rPr lang="en-GB" sz="2300" dirty="0"/>
              <a:t>What key message you want to include</a:t>
            </a:r>
          </a:p>
          <a:p>
            <a:pPr lvl="0"/>
            <a:r>
              <a:rPr lang="en-GB" sz="2300" dirty="0"/>
              <a:t>What medium your campaign will be delivered in. </a:t>
            </a:r>
            <a:br>
              <a:rPr lang="en-GB" sz="2300" dirty="0"/>
            </a:br>
            <a:r>
              <a:rPr lang="en-GB" sz="2300" dirty="0"/>
              <a:t>E.g. Via social media, an educational film, podcast, </a:t>
            </a:r>
            <a:br>
              <a:rPr lang="en-GB" sz="2300" dirty="0"/>
            </a:br>
            <a:r>
              <a:rPr lang="en-GB" sz="2300" dirty="0"/>
              <a:t>posters/billboard</a:t>
            </a:r>
          </a:p>
          <a:p>
            <a:pPr marL="0" indent="0">
              <a:buNone/>
            </a:pPr>
            <a:r>
              <a:rPr lang="en-GB" sz="2300" b="1" dirty="0">
                <a:solidFill>
                  <a:schemeClr val="accent2"/>
                </a:solidFill>
              </a:rPr>
              <a:t>You will need:</a:t>
            </a:r>
          </a:p>
          <a:p>
            <a:pPr>
              <a:spcBef>
                <a:spcPts val="300"/>
              </a:spcBef>
            </a:pPr>
            <a:r>
              <a:rPr lang="en-GB" sz="2300" dirty="0"/>
              <a:t>A title</a:t>
            </a:r>
          </a:p>
          <a:p>
            <a:pPr>
              <a:spcBef>
                <a:spcPts val="300"/>
              </a:spcBef>
            </a:pPr>
            <a:r>
              <a:rPr lang="en-GB" sz="2300" dirty="0"/>
              <a:t>A slogan</a:t>
            </a:r>
          </a:p>
          <a:p>
            <a:pPr>
              <a:spcBef>
                <a:spcPts val="300"/>
              </a:spcBef>
            </a:pPr>
            <a:r>
              <a:rPr lang="en-GB" sz="2300" dirty="0"/>
              <a:t>And a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sp>
        <p:nvSpPr>
          <p:cNvPr id="12" name="Oval 11">
            <a:extLst>
              <a:ext uri="{FF2B5EF4-FFF2-40B4-BE49-F238E27FC236}">
                <a16:creationId xmlns:a16="http://schemas.microsoft.com/office/drawing/2014/main" id="{43830E20-C8EC-4F4A-8B97-A41ADA9B022F}"/>
              </a:ext>
            </a:extLst>
          </p:cNvPr>
          <p:cNvSpPr/>
          <p:nvPr/>
        </p:nvSpPr>
        <p:spPr>
          <a:xfrm rot="1193413">
            <a:off x="7436985" y="4813269"/>
            <a:ext cx="1793179" cy="17931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logo&#10;&#10;Description automatically generated">
            <a:extLst>
              <a:ext uri="{FF2B5EF4-FFF2-40B4-BE49-F238E27FC236}">
                <a16:creationId xmlns:a16="http://schemas.microsoft.com/office/drawing/2014/main" id="{4B471FCC-F171-4E85-A7EA-0AA084DFA01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rot="1193413">
            <a:off x="7665065" y="5100556"/>
            <a:ext cx="1305559" cy="1305559"/>
          </a:xfrm>
          <a:prstGeom prst="rect">
            <a:avLst/>
          </a:prstGeom>
        </p:spPr>
      </p:pic>
      <p:sp>
        <p:nvSpPr>
          <p:cNvPr id="15" name="Oval 14">
            <a:extLst>
              <a:ext uri="{FF2B5EF4-FFF2-40B4-BE49-F238E27FC236}">
                <a16:creationId xmlns:a16="http://schemas.microsoft.com/office/drawing/2014/main" id="{7379F147-3346-4D02-9E20-9A57C556E5A3}"/>
              </a:ext>
            </a:extLst>
          </p:cNvPr>
          <p:cNvSpPr/>
          <p:nvPr/>
        </p:nvSpPr>
        <p:spPr>
          <a:xfrm rot="20275017">
            <a:off x="6052217" y="4550829"/>
            <a:ext cx="1689849" cy="1689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74C3C92-0E71-4296-AF69-B2DFC0ABFB5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p:blipFill>
        <p:spPr>
          <a:xfrm rot="20275017">
            <a:off x="6356912" y="4801455"/>
            <a:ext cx="1136597" cy="1136597"/>
          </a:xfrm>
          <a:prstGeom prst="rect">
            <a:avLst/>
          </a:prstGeom>
        </p:spPr>
      </p:pic>
    </p:spTree>
    <p:custDataLst>
      <p:tags r:id="rId1"/>
    </p:custDataLst>
    <p:extLst>
      <p:ext uri="{BB962C8B-B14F-4D97-AF65-F5344CB8AC3E}">
        <p14:creationId xmlns:p14="http://schemas.microsoft.com/office/powerpoint/2010/main" val="3797819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3902AF7-977B-47FA-845B-C6225A57828A}"/>
              </a:ext>
            </a:extLst>
          </p:cNvPr>
          <p:cNvSpPr/>
          <p:nvPr/>
        </p:nvSpPr>
        <p:spPr>
          <a:xfrm>
            <a:off x="2978868" y="5882326"/>
            <a:ext cx="1621410" cy="509048"/>
          </a:xfrm>
          <a:prstGeom prst="ellipse">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SHARE YOUR CAMPAIGN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pic>
        <p:nvPicPr>
          <p:cNvPr id="9" name="Picture 8" descr="A picture containing toy, doll, food&#10;&#10;Description automatically generated">
            <a:extLst>
              <a:ext uri="{FF2B5EF4-FFF2-40B4-BE49-F238E27FC236}">
                <a16:creationId xmlns:a16="http://schemas.microsoft.com/office/drawing/2014/main" id="{D9A78D78-0153-4991-8AF7-5BFCC48D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439" y="1886438"/>
            <a:ext cx="5215167" cy="4581897"/>
          </a:xfrm>
          <a:prstGeom prst="rect">
            <a:avLst/>
          </a:prstGeom>
        </p:spPr>
      </p:pic>
      <p:pic>
        <p:nvPicPr>
          <p:cNvPr id="12" name="Picture 11" descr="A picture containing toy, doll, drawing&#10;&#10;Description automatically generated">
            <a:extLst>
              <a:ext uri="{FF2B5EF4-FFF2-40B4-BE49-F238E27FC236}">
                <a16:creationId xmlns:a16="http://schemas.microsoft.com/office/drawing/2014/main" id="{A69F0DED-AB58-4DFC-BA11-E08AE85A9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564" y="1123063"/>
            <a:ext cx="5357178" cy="5345272"/>
          </a:xfrm>
          <a:prstGeom prst="rect">
            <a:avLst/>
          </a:prstGeom>
        </p:spPr>
      </p:pic>
    </p:spTree>
    <p:custDataLst>
      <p:tags r:id="rId1"/>
    </p:custDataLst>
    <p:extLst>
      <p:ext uri="{BB962C8B-B14F-4D97-AF65-F5344CB8AC3E}">
        <p14:creationId xmlns:p14="http://schemas.microsoft.com/office/powerpoint/2010/main" val="520964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DEE0810-CCEF-4A79-B47A-D53019873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2B3E244-40F6-4834-BA0E-DAB83DDD416F}"/>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164195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graphicFrame>
        <p:nvGraphicFramePr>
          <p:cNvPr id="10" name="Content Placeholder 5">
            <a:extLst>
              <a:ext uri="{FF2B5EF4-FFF2-40B4-BE49-F238E27FC236}">
                <a16:creationId xmlns:a16="http://schemas.microsoft.com/office/drawing/2014/main" id="{A1BC77D5-06A2-4366-BAD4-9FF22D3FBF34}"/>
              </a:ext>
            </a:extLst>
          </p:cNvPr>
          <p:cNvGraphicFramePr>
            <a:graphicFrameLocks noGrp="1"/>
          </p:cNvGraphicFramePr>
          <p:nvPr>
            <p:ph idx="1"/>
          </p:nvPr>
        </p:nvGraphicFramePr>
        <p:xfrm>
          <a:off x="248967" y="1777569"/>
          <a:ext cx="8734259" cy="441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FULL DAY</a:t>
            </a:r>
          </a:p>
        </p:txBody>
      </p:sp>
      <p:sp>
        <p:nvSpPr>
          <p:cNvPr id="8" name="Oval 7">
            <a:extLst>
              <a:ext uri="{FF2B5EF4-FFF2-40B4-BE49-F238E27FC236}">
                <a16:creationId xmlns:a16="http://schemas.microsoft.com/office/drawing/2014/main" id="{D053A49E-1A42-47AF-88CA-C590F825AAFD}"/>
              </a:ext>
            </a:extLst>
          </p:cNvPr>
          <p:cNvSpPr/>
          <p:nvPr/>
        </p:nvSpPr>
        <p:spPr>
          <a:xfrm>
            <a:off x="9188321" y="2450275"/>
            <a:ext cx="2754712" cy="2754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9188321" y="2431620"/>
            <a:ext cx="2783394" cy="2646878"/>
          </a:xfrm>
          <a:prstGeom prst="rect">
            <a:avLst/>
          </a:prstGeom>
          <a:noFill/>
        </p:spPr>
        <p:txBody>
          <a:bodyPr wrap="square" rtlCol="0">
            <a:spAutoFit/>
          </a:bodyPr>
          <a:lstStyle/>
          <a:p>
            <a:pPr algn="ctr"/>
            <a:r>
              <a:rPr lang="en-GB" sz="16600" b="1" dirty="0">
                <a:solidFill>
                  <a:schemeClr val="bg1"/>
                </a:solidFill>
              </a:rPr>
              <a:t>?</a:t>
            </a:r>
          </a:p>
        </p:txBody>
      </p:sp>
    </p:spTree>
    <p:custDataLst>
      <p:tags r:id="rId1"/>
    </p:custDataLst>
    <p:extLst>
      <p:ext uri="{BB962C8B-B14F-4D97-AF65-F5344CB8AC3E}">
        <p14:creationId xmlns:p14="http://schemas.microsoft.com/office/powerpoint/2010/main" val="781663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B532CF-35B9-43DC-AABF-9C0AF8526843}"/>
              </a:ext>
            </a:extLst>
          </p:cNvPr>
          <p:cNvSpPr/>
          <p:nvPr/>
        </p:nvSpPr>
        <p:spPr>
          <a:xfrm>
            <a:off x="6303523" y="5004564"/>
            <a:ext cx="5068111" cy="1186775"/>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STAND UP IF…</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lvl="0"/>
            <a:r>
              <a:rPr lang="en-GB" sz="2400" dirty="0"/>
              <a:t>You have a lucky number</a:t>
            </a:r>
          </a:p>
          <a:p>
            <a:pPr lvl="0"/>
            <a:r>
              <a:rPr lang="en-GB" sz="2400" dirty="0"/>
              <a:t>You have ever been given a scratch card</a:t>
            </a:r>
          </a:p>
          <a:p>
            <a:pPr lvl="0"/>
            <a:r>
              <a:rPr lang="en-GB" sz="2400" dirty="0"/>
              <a:t>You ate breakfast before coming to school</a:t>
            </a:r>
          </a:p>
          <a:p>
            <a:pPr lvl="0"/>
            <a:r>
              <a:rPr lang="en-GB" sz="2400" dirty="0"/>
              <a:t>You know the name of a bookmakers</a:t>
            </a:r>
          </a:p>
          <a:p>
            <a:pPr lvl="0"/>
            <a:r>
              <a:rPr lang="en-GB" sz="2400" dirty="0"/>
              <a:t>You have a sister</a:t>
            </a:r>
          </a:p>
          <a:p>
            <a:pPr lvl="0"/>
            <a:r>
              <a:rPr lang="en-GB" sz="2400" dirty="0"/>
              <a:t>You play football</a:t>
            </a:r>
          </a:p>
          <a:p>
            <a:pPr lvl="0"/>
            <a:r>
              <a:rPr lang="en-GB" sz="2400" dirty="0"/>
              <a:t>You know what a loot box is</a:t>
            </a:r>
          </a:p>
          <a:p>
            <a:pPr lvl="0"/>
            <a:r>
              <a:rPr lang="en-GB" sz="2400" dirty="0"/>
              <a:t>You know what is meant by probability</a:t>
            </a:r>
          </a:p>
          <a:p>
            <a:pPr lvl="0"/>
            <a:r>
              <a:rPr lang="en-GB" sz="2400" dirty="0"/>
              <a:t>You’ve ever paid to open a </a:t>
            </a:r>
            <a:r>
              <a:rPr lang="en-GB" sz="2400" dirty="0" err="1"/>
              <a:t>lootbox</a:t>
            </a: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sp>
        <p:nvSpPr>
          <p:cNvPr id="9" name="Rectangle 8">
            <a:extLst>
              <a:ext uri="{FF2B5EF4-FFF2-40B4-BE49-F238E27FC236}">
                <a16:creationId xmlns:a16="http://schemas.microsoft.com/office/drawing/2014/main" id="{FF615837-CC3E-4810-8CC0-5CBF35E1FD03}"/>
              </a:ext>
            </a:extLst>
          </p:cNvPr>
          <p:cNvSpPr/>
          <p:nvPr/>
        </p:nvSpPr>
        <p:spPr>
          <a:xfrm>
            <a:off x="8713695" y="5033748"/>
            <a:ext cx="174812" cy="5781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BD5AFDA-448B-4355-85E2-012957C2D6FD}"/>
              </a:ext>
            </a:extLst>
          </p:cNvPr>
          <p:cNvSpPr/>
          <p:nvPr/>
        </p:nvSpPr>
        <p:spPr>
          <a:xfrm>
            <a:off x="10308516" y="5033748"/>
            <a:ext cx="174812" cy="57815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8ADFBD3-ECDD-48DE-B4A5-6F2D6EDBAFEF}"/>
              </a:ext>
            </a:extLst>
          </p:cNvPr>
          <p:cNvSpPr/>
          <p:nvPr/>
        </p:nvSpPr>
        <p:spPr>
          <a:xfrm>
            <a:off x="8558380" y="4764741"/>
            <a:ext cx="2085639" cy="277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F34FE85-D871-40D3-A6E3-0CC60243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956" y="513766"/>
            <a:ext cx="4709689" cy="5525084"/>
          </a:xfrm>
          <a:prstGeom prst="rect">
            <a:avLst/>
          </a:prstGeom>
        </p:spPr>
      </p:pic>
    </p:spTree>
    <p:custDataLst>
      <p:tags r:id="rId1"/>
    </p:custDataLst>
    <p:extLst>
      <p:ext uri="{BB962C8B-B14F-4D97-AF65-F5344CB8AC3E}">
        <p14:creationId xmlns:p14="http://schemas.microsoft.com/office/powerpoint/2010/main" val="306216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B532CF-35B9-43DC-AABF-9C0AF8526843}"/>
              </a:ext>
            </a:extLst>
          </p:cNvPr>
          <p:cNvSpPr/>
          <p:nvPr/>
        </p:nvSpPr>
        <p:spPr>
          <a:xfrm>
            <a:off x="6546715" y="5004474"/>
            <a:ext cx="5068111" cy="1186775"/>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60 SECOND SCRIBBLE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289969" cy="4413680"/>
          </a:xfrm>
        </p:spPr>
        <p:txBody>
          <a:bodyPr>
            <a:noAutofit/>
          </a:bodyPr>
          <a:lstStyle/>
          <a:p>
            <a:pPr marL="0" indent="0">
              <a:buNone/>
            </a:pPr>
            <a:r>
              <a:rPr lang="en-GB" sz="2400" dirty="0"/>
              <a:t>You have </a:t>
            </a:r>
            <a:r>
              <a:rPr lang="en-GB" sz="2400" b="1" dirty="0">
                <a:solidFill>
                  <a:schemeClr val="accent2"/>
                </a:solidFill>
              </a:rPr>
              <a:t>60 seconds </a:t>
            </a:r>
            <a:r>
              <a:rPr lang="en-GB" sz="2400" dirty="0"/>
              <a:t>to scribble down as many ideas related to each of the following:</a:t>
            </a:r>
          </a:p>
          <a:p>
            <a:pPr lvl="0"/>
            <a:r>
              <a:rPr lang="en-GB" sz="2400" dirty="0"/>
              <a:t>Some people are luckier than others</a:t>
            </a:r>
          </a:p>
          <a:p>
            <a:pPr lvl="0"/>
            <a:r>
              <a:rPr lang="en-GB" sz="2400" dirty="0"/>
              <a:t>Microtransaction in games are just like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3" name="Picture 2" descr="A close up of a logo&#10;&#10;Description automatically generated">
            <a:extLst>
              <a:ext uri="{FF2B5EF4-FFF2-40B4-BE49-F238E27FC236}">
                <a16:creationId xmlns:a16="http://schemas.microsoft.com/office/drawing/2014/main" id="{F4A21D7C-9C14-4477-A51F-37E51EAADA73}"/>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1135"/>
          <a:stretch/>
        </p:blipFill>
        <p:spPr>
          <a:xfrm>
            <a:off x="7229252" y="933766"/>
            <a:ext cx="3703037" cy="4679004"/>
          </a:xfrm>
          <a:prstGeom prst="rect">
            <a:avLst/>
          </a:prstGeom>
        </p:spPr>
      </p:pic>
      <p:sp>
        <p:nvSpPr>
          <p:cNvPr id="14" name="Freeform: Shape 13">
            <a:extLst>
              <a:ext uri="{FF2B5EF4-FFF2-40B4-BE49-F238E27FC236}">
                <a16:creationId xmlns:a16="http://schemas.microsoft.com/office/drawing/2014/main" id="{DBFE7FD9-53E0-4281-ADF9-D2EF9C74FEBB}"/>
              </a:ext>
            </a:extLst>
          </p:cNvPr>
          <p:cNvSpPr/>
          <p:nvPr/>
        </p:nvSpPr>
        <p:spPr>
          <a:xfrm>
            <a:off x="1259711" y="3984409"/>
            <a:ext cx="3978613" cy="1772851"/>
          </a:xfrm>
          <a:custGeom>
            <a:avLst/>
            <a:gdLst>
              <a:gd name="connsiteX0" fmla="*/ 525294 w 3978613"/>
              <a:gd name="connsiteY0" fmla="*/ 361329 h 1772851"/>
              <a:gd name="connsiteX1" fmla="*/ 369651 w 3978613"/>
              <a:gd name="connsiteY1" fmla="*/ 380784 h 1772851"/>
              <a:gd name="connsiteX2" fmla="*/ 282102 w 3978613"/>
              <a:gd name="connsiteY2" fmla="*/ 419695 h 1772851"/>
              <a:gd name="connsiteX3" fmla="*/ 214009 w 3978613"/>
              <a:gd name="connsiteY3" fmla="*/ 439150 h 1772851"/>
              <a:gd name="connsiteX4" fmla="*/ 184826 w 3978613"/>
              <a:gd name="connsiteY4" fmla="*/ 448878 h 1772851"/>
              <a:gd name="connsiteX5" fmla="*/ 165370 w 3978613"/>
              <a:gd name="connsiteY5" fmla="*/ 468333 h 1772851"/>
              <a:gd name="connsiteX6" fmla="*/ 136187 w 3978613"/>
              <a:gd name="connsiteY6" fmla="*/ 478061 h 1772851"/>
              <a:gd name="connsiteX7" fmla="*/ 107004 w 3978613"/>
              <a:gd name="connsiteY7" fmla="*/ 497516 h 1772851"/>
              <a:gd name="connsiteX8" fmla="*/ 87549 w 3978613"/>
              <a:gd name="connsiteY8" fmla="*/ 526699 h 1772851"/>
              <a:gd name="connsiteX9" fmla="*/ 38911 w 3978613"/>
              <a:gd name="connsiteY9" fmla="*/ 585065 h 1772851"/>
              <a:gd name="connsiteX10" fmla="*/ 29183 w 3978613"/>
              <a:gd name="connsiteY10" fmla="*/ 614248 h 1772851"/>
              <a:gd name="connsiteX11" fmla="*/ 19455 w 3978613"/>
              <a:gd name="connsiteY11" fmla="*/ 653159 h 1772851"/>
              <a:gd name="connsiteX12" fmla="*/ 0 w 3978613"/>
              <a:gd name="connsiteY12" fmla="*/ 711525 h 1772851"/>
              <a:gd name="connsiteX13" fmla="*/ 19455 w 3978613"/>
              <a:gd name="connsiteY13" fmla="*/ 847712 h 1772851"/>
              <a:gd name="connsiteX14" fmla="*/ 38911 w 3978613"/>
              <a:gd name="connsiteY14" fmla="*/ 867167 h 1772851"/>
              <a:gd name="connsiteX15" fmla="*/ 58366 w 3978613"/>
              <a:gd name="connsiteY15" fmla="*/ 906078 h 1772851"/>
              <a:gd name="connsiteX16" fmla="*/ 145915 w 3978613"/>
              <a:gd name="connsiteY16" fmla="*/ 954716 h 1772851"/>
              <a:gd name="connsiteX17" fmla="*/ 223736 w 3978613"/>
              <a:gd name="connsiteY17" fmla="*/ 983899 h 1772851"/>
              <a:gd name="connsiteX18" fmla="*/ 272375 w 3978613"/>
              <a:gd name="connsiteY18" fmla="*/ 1003354 h 1772851"/>
              <a:gd name="connsiteX19" fmla="*/ 330741 w 3978613"/>
              <a:gd name="connsiteY19" fmla="*/ 1022810 h 1772851"/>
              <a:gd name="connsiteX20" fmla="*/ 389107 w 3978613"/>
              <a:gd name="connsiteY20" fmla="*/ 1042265 h 1772851"/>
              <a:gd name="connsiteX21" fmla="*/ 447472 w 3978613"/>
              <a:gd name="connsiteY21" fmla="*/ 1081176 h 1772851"/>
              <a:gd name="connsiteX22" fmla="*/ 496111 w 3978613"/>
              <a:gd name="connsiteY22" fmla="*/ 1120086 h 1772851"/>
              <a:gd name="connsiteX23" fmla="*/ 505838 w 3978613"/>
              <a:gd name="connsiteY23" fmla="*/ 1149269 h 1772851"/>
              <a:gd name="connsiteX24" fmla="*/ 525294 w 3978613"/>
              <a:gd name="connsiteY24" fmla="*/ 1178452 h 1772851"/>
              <a:gd name="connsiteX25" fmla="*/ 544749 w 3978613"/>
              <a:gd name="connsiteY25" fmla="*/ 1236818 h 1772851"/>
              <a:gd name="connsiteX26" fmla="*/ 554477 w 3978613"/>
              <a:gd name="connsiteY26" fmla="*/ 1266001 h 1772851"/>
              <a:gd name="connsiteX27" fmla="*/ 544749 w 3978613"/>
              <a:gd name="connsiteY27" fmla="*/ 1480010 h 1772851"/>
              <a:gd name="connsiteX28" fmla="*/ 535021 w 3978613"/>
              <a:gd name="connsiteY28" fmla="*/ 1518920 h 1772851"/>
              <a:gd name="connsiteX29" fmla="*/ 515566 w 3978613"/>
              <a:gd name="connsiteY29" fmla="*/ 1538376 h 1772851"/>
              <a:gd name="connsiteX30" fmla="*/ 505838 w 3978613"/>
              <a:gd name="connsiteY30" fmla="*/ 1567559 h 1772851"/>
              <a:gd name="connsiteX31" fmla="*/ 437745 w 3978613"/>
              <a:gd name="connsiteY31" fmla="*/ 1655108 h 1772851"/>
              <a:gd name="connsiteX32" fmla="*/ 379379 w 3978613"/>
              <a:gd name="connsiteY32" fmla="*/ 1694018 h 1772851"/>
              <a:gd name="connsiteX33" fmla="*/ 359924 w 3978613"/>
              <a:gd name="connsiteY33" fmla="*/ 1713474 h 1772851"/>
              <a:gd name="connsiteX34" fmla="*/ 301558 w 3978613"/>
              <a:gd name="connsiteY34" fmla="*/ 1732929 h 1772851"/>
              <a:gd name="connsiteX35" fmla="*/ 272375 w 3978613"/>
              <a:gd name="connsiteY35" fmla="*/ 1742657 h 1772851"/>
              <a:gd name="connsiteX36" fmla="*/ 252919 w 3978613"/>
              <a:gd name="connsiteY36" fmla="*/ 1762112 h 1772851"/>
              <a:gd name="connsiteX37" fmla="*/ 126460 w 3978613"/>
              <a:gd name="connsiteY37" fmla="*/ 1762112 h 1772851"/>
              <a:gd name="connsiteX38" fmla="*/ 136187 w 3978613"/>
              <a:gd name="connsiteY38" fmla="*/ 1723201 h 1772851"/>
              <a:gd name="connsiteX39" fmla="*/ 184826 w 3978613"/>
              <a:gd name="connsiteY39" fmla="*/ 1684291 h 1772851"/>
              <a:gd name="connsiteX40" fmla="*/ 204281 w 3978613"/>
              <a:gd name="connsiteY40" fmla="*/ 1664835 h 1772851"/>
              <a:gd name="connsiteX41" fmla="*/ 321013 w 3978613"/>
              <a:gd name="connsiteY41" fmla="*/ 1635652 h 1772851"/>
              <a:gd name="connsiteX42" fmla="*/ 369651 w 3978613"/>
              <a:gd name="connsiteY42" fmla="*/ 1625925 h 1772851"/>
              <a:gd name="connsiteX43" fmla="*/ 398834 w 3978613"/>
              <a:gd name="connsiteY43" fmla="*/ 1616197 h 1772851"/>
              <a:gd name="connsiteX44" fmla="*/ 505838 w 3978613"/>
              <a:gd name="connsiteY44" fmla="*/ 1596742 h 1772851"/>
              <a:gd name="connsiteX45" fmla="*/ 593387 w 3978613"/>
              <a:gd name="connsiteY45" fmla="*/ 1577286 h 1772851"/>
              <a:gd name="connsiteX46" fmla="*/ 671209 w 3978613"/>
              <a:gd name="connsiteY46" fmla="*/ 1548103 h 1772851"/>
              <a:gd name="connsiteX47" fmla="*/ 700392 w 3978613"/>
              <a:gd name="connsiteY47" fmla="*/ 1538376 h 1772851"/>
              <a:gd name="connsiteX48" fmla="*/ 739302 w 3978613"/>
              <a:gd name="connsiteY48" fmla="*/ 1518920 h 1772851"/>
              <a:gd name="connsiteX49" fmla="*/ 797668 w 3978613"/>
              <a:gd name="connsiteY49" fmla="*/ 1499465 h 1772851"/>
              <a:gd name="connsiteX50" fmla="*/ 836579 w 3978613"/>
              <a:gd name="connsiteY50" fmla="*/ 1480010 h 1772851"/>
              <a:gd name="connsiteX51" fmla="*/ 865762 w 3978613"/>
              <a:gd name="connsiteY51" fmla="*/ 1470282 h 1772851"/>
              <a:gd name="connsiteX52" fmla="*/ 894945 w 3978613"/>
              <a:gd name="connsiteY52" fmla="*/ 1450827 h 1772851"/>
              <a:gd name="connsiteX53" fmla="*/ 943583 w 3978613"/>
              <a:gd name="connsiteY53" fmla="*/ 1431371 h 1772851"/>
              <a:gd name="connsiteX54" fmla="*/ 972766 w 3978613"/>
              <a:gd name="connsiteY54" fmla="*/ 1411916 h 1772851"/>
              <a:gd name="connsiteX55" fmla="*/ 1040860 w 3978613"/>
              <a:gd name="connsiteY55" fmla="*/ 1392461 h 1772851"/>
              <a:gd name="connsiteX56" fmla="*/ 1070043 w 3978613"/>
              <a:gd name="connsiteY56" fmla="*/ 1373006 h 1772851"/>
              <a:gd name="connsiteX57" fmla="*/ 1089498 w 3978613"/>
              <a:gd name="connsiteY57" fmla="*/ 1353550 h 1772851"/>
              <a:gd name="connsiteX58" fmla="*/ 1040860 w 3978613"/>
              <a:gd name="connsiteY58" fmla="*/ 1363278 h 1772851"/>
              <a:gd name="connsiteX59" fmla="*/ 1011677 w 3978613"/>
              <a:gd name="connsiteY59" fmla="*/ 1382733 h 1772851"/>
              <a:gd name="connsiteX60" fmla="*/ 943583 w 3978613"/>
              <a:gd name="connsiteY60" fmla="*/ 1421644 h 1772851"/>
              <a:gd name="connsiteX61" fmla="*/ 865762 w 3978613"/>
              <a:gd name="connsiteY61" fmla="*/ 1509193 h 1772851"/>
              <a:gd name="connsiteX62" fmla="*/ 836579 w 3978613"/>
              <a:gd name="connsiteY62" fmla="*/ 1538376 h 1772851"/>
              <a:gd name="connsiteX63" fmla="*/ 817124 w 3978613"/>
              <a:gd name="connsiteY63" fmla="*/ 1596742 h 1772851"/>
              <a:gd name="connsiteX64" fmla="*/ 826851 w 3978613"/>
              <a:gd name="connsiteY64" fmla="*/ 1625925 h 1772851"/>
              <a:gd name="connsiteX65" fmla="*/ 846307 w 3978613"/>
              <a:gd name="connsiteY65" fmla="*/ 1645380 h 1772851"/>
              <a:gd name="connsiteX66" fmla="*/ 933855 w 3978613"/>
              <a:gd name="connsiteY66" fmla="*/ 1674563 h 1772851"/>
              <a:gd name="connsiteX67" fmla="*/ 1070043 w 3978613"/>
              <a:gd name="connsiteY67" fmla="*/ 1664835 h 1772851"/>
              <a:gd name="connsiteX68" fmla="*/ 1099226 w 3978613"/>
              <a:gd name="connsiteY68" fmla="*/ 1645380 h 1772851"/>
              <a:gd name="connsiteX69" fmla="*/ 1157592 w 3978613"/>
              <a:gd name="connsiteY69" fmla="*/ 1587014 h 1772851"/>
              <a:gd name="connsiteX70" fmla="*/ 1196502 w 3978613"/>
              <a:gd name="connsiteY70" fmla="*/ 1528648 h 1772851"/>
              <a:gd name="connsiteX71" fmla="*/ 1215958 w 3978613"/>
              <a:gd name="connsiteY71" fmla="*/ 1470282 h 1772851"/>
              <a:gd name="connsiteX72" fmla="*/ 1245141 w 3978613"/>
              <a:gd name="connsiteY72" fmla="*/ 1402189 h 1772851"/>
              <a:gd name="connsiteX73" fmla="*/ 1254868 w 3978613"/>
              <a:gd name="connsiteY73" fmla="*/ 1314640 h 1772851"/>
              <a:gd name="connsiteX74" fmla="*/ 1274324 w 3978613"/>
              <a:gd name="connsiteY74" fmla="*/ 1295184 h 1772851"/>
              <a:gd name="connsiteX75" fmla="*/ 1284051 w 3978613"/>
              <a:gd name="connsiteY75" fmla="*/ 1343823 h 1772851"/>
              <a:gd name="connsiteX76" fmla="*/ 1293779 w 3978613"/>
              <a:gd name="connsiteY76" fmla="*/ 1373006 h 1772851"/>
              <a:gd name="connsiteX77" fmla="*/ 1284051 w 3978613"/>
              <a:gd name="connsiteY77" fmla="*/ 1411916 h 1772851"/>
              <a:gd name="connsiteX78" fmla="*/ 1293779 w 3978613"/>
              <a:gd name="connsiteY78" fmla="*/ 1285457 h 1772851"/>
              <a:gd name="connsiteX79" fmla="*/ 1313234 w 3978613"/>
              <a:gd name="connsiteY79" fmla="*/ 1266001 h 1772851"/>
              <a:gd name="connsiteX80" fmla="*/ 1371600 w 3978613"/>
              <a:gd name="connsiteY80" fmla="*/ 1236818 h 1772851"/>
              <a:gd name="connsiteX81" fmla="*/ 1400783 w 3978613"/>
              <a:gd name="connsiteY81" fmla="*/ 1217363 h 1772851"/>
              <a:gd name="connsiteX82" fmla="*/ 1459149 w 3978613"/>
              <a:gd name="connsiteY82" fmla="*/ 1197908 h 1772851"/>
              <a:gd name="connsiteX83" fmla="*/ 1468877 w 3978613"/>
              <a:gd name="connsiteY83" fmla="*/ 1158997 h 1772851"/>
              <a:gd name="connsiteX84" fmla="*/ 1488332 w 3978613"/>
              <a:gd name="connsiteY84" fmla="*/ 1032537 h 1772851"/>
              <a:gd name="connsiteX85" fmla="*/ 1507787 w 3978613"/>
              <a:gd name="connsiteY85" fmla="*/ 1139542 h 1772851"/>
              <a:gd name="connsiteX86" fmla="*/ 1517515 w 3978613"/>
              <a:gd name="connsiteY86" fmla="*/ 1207635 h 1772851"/>
              <a:gd name="connsiteX87" fmla="*/ 1536970 w 3978613"/>
              <a:gd name="connsiteY87" fmla="*/ 1304912 h 1772851"/>
              <a:gd name="connsiteX88" fmla="*/ 1556426 w 3978613"/>
              <a:gd name="connsiteY88" fmla="*/ 1382733 h 1772851"/>
              <a:gd name="connsiteX89" fmla="*/ 1585609 w 3978613"/>
              <a:gd name="connsiteY89" fmla="*/ 1334095 h 1772851"/>
              <a:gd name="connsiteX90" fmla="*/ 1595336 w 3978613"/>
              <a:gd name="connsiteY90" fmla="*/ 1295184 h 1772851"/>
              <a:gd name="connsiteX91" fmla="*/ 1624519 w 3978613"/>
              <a:gd name="connsiteY91" fmla="*/ 1217363 h 1772851"/>
              <a:gd name="connsiteX92" fmla="*/ 1634247 w 3978613"/>
              <a:gd name="connsiteY92" fmla="*/ 1188180 h 1772851"/>
              <a:gd name="connsiteX93" fmla="*/ 1653702 w 3978613"/>
              <a:gd name="connsiteY93" fmla="*/ 1158997 h 1772851"/>
              <a:gd name="connsiteX94" fmla="*/ 1663430 w 3978613"/>
              <a:gd name="connsiteY94" fmla="*/ 1110359 h 1772851"/>
              <a:gd name="connsiteX95" fmla="*/ 1673158 w 3978613"/>
              <a:gd name="connsiteY95" fmla="*/ 1042265 h 1772851"/>
              <a:gd name="connsiteX96" fmla="*/ 1692613 w 3978613"/>
              <a:gd name="connsiteY96" fmla="*/ 974171 h 1772851"/>
              <a:gd name="connsiteX97" fmla="*/ 1702341 w 3978613"/>
              <a:gd name="connsiteY97" fmla="*/ 380784 h 1772851"/>
              <a:gd name="connsiteX98" fmla="*/ 1712068 w 3978613"/>
              <a:gd name="connsiteY98" fmla="*/ 293235 h 1772851"/>
              <a:gd name="connsiteX99" fmla="*/ 1702341 w 3978613"/>
              <a:gd name="connsiteY99" fmla="*/ 127865 h 1772851"/>
              <a:gd name="connsiteX100" fmla="*/ 1721796 w 3978613"/>
              <a:gd name="connsiteY100" fmla="*/ 186231 h 1772851"/>
              <a:gd name="connsiteX101" fmla="*/ 1750979 w 3978613"/>
              <a:gd name="connsiteY101" fmla="*/ 283508 h 1772851"/>
              <a:gd name="connsiteX102" fmla="*/ 1760707 w 3978613"/>
              <a:gd name="connsiteY102" fmla="*/ 390512 h 1772851"/>
              <a:gd name="connsiteX103" fmla="*/ 1780162 w 3978613"/>
              <a:gd name="connsiteY103" fmla="*/ 526699 h 1772851"/>
              <a:gd name="connsiteX104" fmla="*/ 1789889 w 3978613"/>
              <a:gd name="connsiteY104" fmla="*/ 672614 h 1772851"/>
              <a:gd name="connsiteX105" fmla="*/ 1809345 w 3978613"/>
              <a:gd name="connsiteY105" fmla="*/ 769891 h 1772851"/>
              <a:gd name="connsiteX106" fmla="*/ 1828800 w 3978613"/>
              <a:gd name="connsiteY106" fmla="*/ 906078 h 1772851"/>
              <a:gd name="connsiteX107" fmla="*/ 1848255 w 3978613"/>
              <a:gd name="connsiteY107" fmla="*/ 1090903 h 1772851"/>
              <a:gd name="connsiteX108" fmla="*/ 1867711 w 3978613"/>
              <a:gd name="connsiteY108" fmla="*/ 1158997 h 1772851"/>
              <a:gd name="connsiteX109" fmla="*/ 1877438 w 3978613"/>
              <a:gd name="connsiteY109" fmla="*/ 1217363 h 1772851"/>
              <a:gd name="connsiteX110" fmla="*/ 1887166 w 3978613"/>
              <a:gd name="connsiteY110" fmla="*/ 1256274 h 1772851"/>
              <a:gd name="connsiteX111" fmla="*/ 1896894 w 3978613"/>
              <a:gd name="connsiteY111" fmla="*/ 1353550 h 1772851"/>
              <a:gd name="connsiteX112" fmla="*/ 1916349 w 3978613"/>
              <a:gd name="connsiteY112" fmla="*/ 1207635 h 1772851"/>
              <a:gd name="connsiteX113" fmla="*/ 1974715 w 3978613"/>
              <a:gd name="connsiteY113" fmla="*/ 1149269 h 1772851"/>
              <a:gd name="connsiteX114" fmla="*/ 2033081 w 3978613"/>
              <a:gd name="connsiteY114" fmla="*/ 1120086 h 1772851"/>
              <a:gd name="connsiteX115" fmla="*/ 2052536 w 3978613"/>
              <a:gd name="connsiteY115" fmla="*/ 1149269 h 1772851"/>
              <a:gd name="connsiteX116" fmla="*/ 2052536 w 3978613"/>
              <a:gd name="connsiteY116" fmla="*/ 1266001 h 1772851"/>
              <a:gd name="connsiteX117" fmla="*/ 2003898 w 3978613"/>
              <a:gd name="connsiteY117" fmla="*/ 1314640 h 1772851"/>
              <a:gd name="connsiteX118" fmla="*/ 1964987 w 3978613"/>
              <a:gd name="connsiteY118" fmla="*/ 1343823 h 1772851"/>
              <a:gd name="connsiteX119" fmla="*/ 1994170 w 3978613"/>
              <a:gd name="connsiteY119" fmla="*/ 1334095 h 1772851"/>
              <a:gd name="connsiteX120" fmla="*/ 2023353 w 3978613"/>
              <a:gd name="connsiteY120" fmla="*/ 1324367 h 1772851"/>
              <a:gd name="connsiteX121" fmla="*/ 2042809 w 3978613"/>
              <a:gd name="connsiteY121" fmla="*/ 1304912 h 1772851"/>
              <a:gd name="connsiteX122" fmla="*/ 2071992 w 3978613"/>
              <a:gd name="connsiteY122" fmla="*/ 1295184 h 1772851"/>
              <a:gd name="connsiteX123" fmla="*/ 2091447 w 3978613"/>
              <a:gd name="connsiteY123" fmla="*/ 1266001 h 1772851"/>
              <a:gd name="connsiteX124" fmla="*/ 2130358 w 3978613"/>
              <a:gd name="connsiteY124" fmla="*/ 1246546 h 1772851"/>
              <a:gd name="connsiteX125" fmla="*/ 2178996 w 3978613"/>
              <a:gd name="connsiteY125" fmla="*/ 1168725 h 1772851"/>
              <a:gd name="connsiteX126" fmla="*/ 2188724 w 3978613"/>
              <a:gd name="connsiteY126" fmla="*/ 1129814 h 1772851"/>
              <a:gd name="connsiteX127" fmla="*/ 2208179 w 3978613"/>
              <a:gd name="connsiteY127" fmla="*/ 1071448 h 1772851"/>
              <a:gd name="connsiteX128" fmla="*/ 2217907 w 3978613"/>
              <a:gd name="connsiteY128" fmla="*/ 954716 h 1772851"/>
              <a:gd name="connsiteX129" fmla="*/ 2227634 w 3978613"/>
              <a:gd name="connsiteY129" fmla="*/ 896350 h 1772851"/>
              <a:gd name="connsiteX130" fmla="*/ 2217907 w 3978613"/>
              <a:gd name="connsiteY130" fmla="*/ 594793 h 1772851"/>
              <a:gd name="connsiteX131" fmla="*/ 2208179 w 3978613"/>
              <a:gd name="connsiteY131" fmla="*/ 526699 h 1772851"/>
              <a:gd name="connsiteX132" fmla="*/ 2188724 w 3978613"/>
              <a:gd name="connsiteY132" fmla="*/ 409967 h 1772851"/>
              <a:gd name="connsiteX133" fmla="*/ 2169268 w 3978613"/>
              <a:gd name="connsiteY133" fmla="*/ 225142 h 1772851"/>
              <a:gd name="connsiteX134" fmla="*/ 2159541 w 3978613"/>
              <a:gd name="connsiteY134" fmla="*/ 147320 h 1772851"/>
              <a:gd name="connsiteX135" fmla="*/ 2149813 w 3978613"/>
              <a:gd name="connsiteY135" fmla="*/ 108410 h 1772851"/>
              <a:gd name="connsiteX136" fmla="*/ 2178996 w 3978613"/>
              <a:gd name="connsiteY136" fmla="*/ 205686 h 1772851"/>
              <a:gd name="connsiteX137" fmla="*/ 2217907 w 3978613"/>
              <a:gd name="connsiteY137" fmla="*/ 429423 h 1772851"/>
              <a:gd name="connsiteX138" fmla="*/ 2237362 w 3978613"/>
              <a:gd name="connsiteY138" fmla="*/ 478061 h 1772851"/>
              <a:gd name="connsiteX139" fmla="*/ 2256817 w 3978613"/>
              <a:gd name="connsiteY139" fmla="*/ 536427 h 1772851"/>
              <a:gd name="connsiteX140" fmla="*/ 2276272 w 3978613"/>
              <a:gd name="connsiteY140" fmla="*/ 662886 h 1772851"/>
              <a:gd name="connsiteX141" fmla="*/ 2295728 w 3978613"/>
              <a:gd name="connsiteY141" fmla="*/ 711525 h 1772851"/>
              <a:gd name="connsiteX142" fmla="*/ 2305455 w 3978613"/>
              <a:gd name="connsiteY142" fmla="*/ 779618 h 1772851"/>
              <a:gd name="connsiteX143" fmla="*/ 2315183 w 3978613"/>
              <a:gd name="connsiteY143" fmla="*/ 808801 h 1772851"/>
              <a:gd name="connsiteX144" fmla="*/ 2324911 w 3978613"/>
              <a:gd name="connsiteY144" fmla="*/ 867167 h 1772851"/>
              <a:gd name="connsiteX145" fmla="*/ 2344366 w 3978613"/>
              <a:gd name="connsiteY145" fmla="*/ 993627 h 1772851"/>
              <a:gd name="connsiteX146" fmla="*/ 2354094 w 3978613"/>
              <a:gd name="connsiteY146" fmla="*/ 1042265 h 1772851"/>
              <a:gd name="connsiteX147" fmla="*/ 2363821 w 3978613"/>
              <a:gd name="connsiteY147" fmla="*/ 1120086 h 1772851"/>
              <a:gd name="connsiteX148" fmla="*/ 2373549 w 3978613"/>
              <a:gd name="connsiteY148" fmla="*/ 1178452 h 1772851"/>
              <a:gd name="connsiteX149" fmla="*/ 2383277 w 3978613"/>
              <a:gd name="connsiteY149" fmla="*/ 1149269 h 1772851"/>
              <a:gd name="connsiteX150" fmla="*/ 2441643 w 3978613"/>
              <a:gd name="connsiteY150" fmla="*/ 1100631 h 1772851"/>
              <a:gd name="connsiteX151" fmla="*/ 2470826 w 3978613"/>
              <a:gd name="connsiteY151" fmla="*/ 1090903 h 1772851"/>
              <a:gd name="connsiteX152" fmla="*/ 2500009 w 3978613"/>
              <a:gd name="connsiteY152" fmla="*/ 1100631 h 1772851"/>
              <a:gd name="connsiteX153" fmla="*/ 2529192 w 3978613"/>
              <a:gd name="connsiteY153" fmla="*/ 1178452 h 1772851"/>
              <a:gd name="connsiteX154" fmla="*/ 2480553 w 3978613"/>
              <a:gd name="connsiteY154" fmla="*/ 1285457 h 1772851"/>
              <a:gd name="connsiteX155" fmla="*/ 2431915 w 3978613"/>
              <a:gd name="connsiteY155" fmla="*/ 1275729 h 1772851"/>
              <a:gd name="connsiteX156" fmla="*/ 2470826 w 3978613"/>
              <a:gd name="connsiteY156" fmla="*/ 1246546 h 1772851"/>
              <a:gd name="connsiteX157" fmla="*/ 2587558 w 3978613"/>
              <a:gd name="connsiteY157" fmla="*/ 1227091 h 1772851"/>
              <a:gd name="connsiteX158" fmla="*/ 2626468 w 3978613"/>
              <a:gd name="connsiteY158" fmla="*/ 1217363 h 1772851"/>
              <a:gd name="connsiteX159" fmla="*/ 2684834 w 3978613"/>
              <a:gd name="connsiteY159" fmla="*/ 1197908 h 1772851"/>
              <a:gd name="connsiteX160" fmla="*/ 2704289 w 3978613"/>
              <a:gd name="connsiteY160" fmla="*/ 1168725 h 1772851"/>
              <a:gd name="connsiteX161" fmla="*/ 2723745 w 3978613"/>
              <a:gd name="connsiteY161" fmla="*/ 1071448 h 1772851"/>
              <a:gd name="connsiteX162" fmla="*/ 2714017 w 3978613"/>
              <a:gd name="connsiteY162" fmla="*/ 730980 h 1772851"/>
              <a:gd name="connsiteX163" fmla="*/ 2684834 w 3978613"/>
              <a:gd name="connsiteY163" fmla="*/ 682342 h 1772851"/>
              <a:gd name="connsiteX164" fmla="*/ 2675107 w 3978613"/>
              <a:gd name="connsiteY164" fmla="*/ 623976 h 1772851"/>
              <a:gd name="connsiteX165" fmla="*/ 2645924 w 3978613"/>
              <a:gd name="connsiteY165" fmla="*/ 536427 h 1772851"/>
              <a:gd name="connsiteX166" fmla="*/ 2626468 w 3978613"/>
              <a:gd name="connsiteY166" fmla="*/ 409967 h 1772851"/>
              <a:gd name="connsiteX167" fmla="*/ 2616741 w 3978613"/>
              <a:gd name="connsiteY167" fmla="*/ 361329 h 1772851"/>
              <a:gd name="connsiteX168" fmla="*/ 2607013 w 3978613"/>
              <a:gd name="connsiteY168" fmla="*/ 322418 h 1772851"/>
              <a:gd name="connsiteX169" fmla="*/ 2587558 w 3978613"/>
              <a:gd name="connsiteY169" fmla="*/ 195959 h 1772851"/>
              <a:gd name="connsiteX170" fmla="*/ 2577830 w 3978613"/>
              <a:gd name="connsiteY170" fmla="*/ 166776 h 1772851"/>
              <a:gd name="connsiteX171" fmla="*/ 2568102 w 3978613"/>
              <a:gd name="connsiteY171" fmla="*/ 108410 h 1772851"/>
              <a:gd name="connsiteX172" fmla="*/ 2548647 w 3978613"/>
              <a:gd name="connsiteY172" fmla="*/ 30589 h 1772851"/>
              <a:gd name="connsiteX173" fmla="*/ 2558375 w 3978613"/>
              <a:gd name="connsiteY173" fmla="*/ 1406 h 1772851"/>
              <a:gd name="connsiteX174" fmla="*/ 2597285 w 3978613"/>
              <a:gd name="connsiteY174" fmla="*/ 88954 h 1772851"/>
              <a:gd name="connsiteX175" fmla="*/ 2645924 w 3978613"/>
              <a:gd name="connsiteY175" fmla="*/ 186231 h 1772851"/>
              <a:gd name="connsiteX176" fmla="*/ 2655651 w 3978613"/>
              <a:gd name="connsiteY176" fmla="*/ 234869 h 1772851"/>
              <a:gd name="connsiteX177" fmla="*/ 2675107 w 3978613"/>
              <a:gd name="connsiteY177" fmla="*/ 273780 h 1772851"/>
              <a:gd name="connsiteX178" fmla="*/ 2684834 w 3978613"/>
              <a:gd name="connsiteY178" fmla="*/ 361329 h 1772851"/>
              <a:gd name="connsiteX179" fmla="*/ 2733472 w 3978613"/>
              <a:gd name="connsiteY179" fmla="*/ 623976 h 1772851"/>
              <a:gd name="connsiteX180" fmla="*/ 2752928 w 3978613"/>
              <a:gd name="connsiteY180" fmla="*/ 876895 h 1772851"/>
              <a:gd name="connsiteX181" fmla="*/ 2772383 w 3978613"/>
              <a:gd name="connsiteY181" fmla="*/ 964444 h 1772851"/>
              <a:gd name="connsiteX182" fmla="*/ 2782111 w 3978613"/>
              <a:gd name="connsiteY182" fmla="*/ 1032537 h 1772851"/>
              <a:gd name="connsiteX183" fmla="*/ 2801566 w 3978613"/>
              <a:gd name="connsiteY183" fmla="*/ 1081176 h 1772851"/>
              <a:gd name="connsiteX184" fmla="*/ 2840477 w 3978613"/>
              <a:gd name="connsiteY184" fmla="*/ 1188180 h 1772851"/>
              <a:gd name="connsiteX185" fmla="*/ 2918298 w 3978613"/>
              <a:gd name="connsiteY185" fmla="*/ 1207635 h 1772851"/>
              <a:gd name="connsiteX186" fmla="*/ 3093396 w 3978613"/>
              <a:gd name="connsiteY186" fmla="*/ 1197908 h 1772851"/>
              <a:gd name="connsiteX187" fmla="*/ 3151762 w 3978613"/>
              <a:gd name="connsiteY187" fmla="*/ 1149269 h 1772851"/>
              <a:gd name="connsiteX188" fmla="*/ 3219855 w 3978613"/>
              <a:gd name="connsiteY188" fmla="*/ 1061720 h 1772851"/>
              <a:gd name="connsiteX189" fmla="*/ 3249038 w 3978613"/>
              <a:gd name="connsiteY189" fmla="*/ 1022810 h 1772851"/>
              <a:gd name="connsiteX190" fmla="*/ 3268494 w 3978613"/>
              <a:gd name="connsiteY190" fmla="*/ 983899 h 1772851"/>
              <a:gd name="connsiteX191" fmla="*/ 3297677 w 3978613"/>
              <a:gd name="connsiteY191" fmla="*/ 954716 h 1772851"/>
              <a:gd name="connsiteX192" fmla="*/ 3326860 w 3978613"/>
              <a:gd name="connsiteY192" fmla="*/ 915806 h 1772851"/>
              <a:gd name="connsiteX193" fmla="*/ 3365770 w 3978613"/>
              <a:gd name="connsiteY193" fmla="*/ 857440 h 1772851"/>
              <a:gd name="connsiteX194" fmla="*/ 3365770 w 3978613"/>
              <a:gd name="connsiteY194" fmla="*/ 730980 h 1772851"/>
              <a:gd name="connsiteX195" fmla="*/ 3297677 w 3978613"/>
              <a:gd name="connsiteY195" fmla="*/ 740708 h 1772851"/>
              <a:gd name="connsiteX196" fmla="*/ 3239311 w 3978613"/>
              <a:gd name="connsiteY196" fmla="*/ 808801 h 1772851"/>
              <a:gd name="connsiteX197" fmla="*/ 3219855 w 3978613"/>
              <a:gd name="connsiteY197" fmla="*/ 847712 h 1772851"/>
              <a:gd name="connsiteX198" fmla="*/ 3210128 w 3978613"/>
              <a:gd name="connsiteY198" fmla="*/ 886623 h 1772851"/>
              <a:gd name="connsiteX199" fmla="*/ 3219855 w 3978613"/>
              <a:gd name="connsiteY199" fmla="*/ 1071448 h 1772851"/>
              <a:gd name="connsiteX200" fmla="*/ 3249038 w 3978613"/>
              <a:gd name="connsiteY200" fmla="*/ 1100631 h 1772851"/>
              <a:gd name="connsiteX201" fmla="*/ 3278221 w 3978613"/>
              <a:gd name="connsiteY201" fmla="*/ 1110359 h 1772851"/>
              <a:gd name="connsiteX202" fmla="*/ 3356043 w 3978613"/>
              <a:gd name="connsiteY202" fmla="*/ 1129814 h 1772851"/>
              <a:gd name="connsiteX203" fmla="*/ 3715966 w 3978613"/>
              <a:gd name="connsiteY203" fmla="*/ 1120086 h 1772851"/>
              <a:gd name="connsiteX204" fmla="*/ 3900792 w 3978613"/>
              <a:gd name="connsiteY204" fmla="*/ 1051993 h 1772851"/>
              <a:gd name="connsiteX205" fmla="*/ 3949430 w 3978613"/>
              <a:gd name="connsiteY205" fmla="*/ 1042265 h 1772851"/>
              <a:gd name="connsiteX206" fmla="*/ 3978613 w 3978613"/>
              <a:gd name="connsiteY206" fmla="*/ 1051993 h 17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3978613" h="1772851">
                <a:moveTo>
                  <a:pt x="525294" y="361329"/>
                </a:moveTo>
                <a:cubicBezTo>
                  <a:pt x="473413" y="367814"/>
                  <a:pt x="419252" y="364250"/>
                  <a:pt x="369651" y="380784"/>
                </a:cubicBezTo>
                <a:cubicBezTo>
                  <a:pt x="219071" y="430979"/>
                  <a:pt x="374595" y="373448"/>
                  <a:pt x="282102" y="419695"/>
                </a:cubicBezTo>
                <a:cubicBezTo>
                  <a:pt x="266549" y="427472"/>
                  <a:pt x="228560" y="434993"/>
                  <a:pt x="214009" y="439150"/>
                </a:cubicBezTo>
                <a:cubicBezTo>
                  <a:pt x="204150" y="441967"/>
                  <a:pt x="194554" y="445635"/>
                  <a:pt x="184826" y="448878"/>
                </a:cubicBezTo>
                <a:cubicBezTo>
                  <a:pt x="178341" y="455363"/>
                  <a:pt x="173234" y="463614"/>
                  <a:pt x="165370" y="468333"/>
                </a:cubicBezTo>
                <a:cubicBezTo>
                  <a:pt x="156577" y="473609"/>
                  <a:pt x="145358" y="473475"/>
                  <a:pt x="136187" y="478061"/>
                </a:cubicBezTo>
                <a:cubicBezTo>
                  <a:pt x="125730" y="483289"/>
                  <a:pt x="116732" y="491031"/>
                  <a:pt x="107004" y="497516"/>
                </a:cubicBezTo>
                <a:cubicBezTo>
                  <a:pt x="100519" y="507244"/>
                  <a:pt x="95033" y="517718"/>
                  <a:pt x="87549" y="526699"/>
                </a:cubicBezTo>
                <a:cubicBezTo>
                  <a:pt x="60655" y="558972"/>
                  <a:pt x="57026" y="548835"/>
                  <a:pt x="38911" y="585065"/>
                </a:cubicBezTo>
                <a:cubicBezTo>
                  <a:pt x="34325" y="594236"/>
                  <a:pt x="32000" y="604389"/>
                  <a:pt x="29183" y="614248"/>
                </a:cubicBezTo>
                <a:cubicBezTo>
                  <a:pt x="25510" y="627103"/>
                  <a:pt x="23297" y="640353"/>
                  <a:pt x="19455" y="653159"/>
                </a:cubicBezTo>
                <a:cubicBezTo>
                  <a:pt x="13562" y="672802"/>
                  <a:pt x="0" y="711525"/>
                  <a:pt x="0" y="711525"/>
                </a:cubicBezTo>
                <a:cubicBezTo>
                  <a:pt x="150" y="713171"/>
                  <a:pt x="1411" y="817639"/>
                  <a:pt x="19455" y="847712"/>
                </a:cubicBezTo>
                <a:cubicBezTo>
                  <a:pt x="24174" y="855576"/>
                  <a:pt x="32426" y="860682"/>
                  <a:pt x="38911" y="867167"/>
                </a:cubicBezTo>
                <a:cubicBezTo>
                  <a:pt x="45396" y="880137"/>
                  <a:pt x="48112" y="895824"/>
                  <a:pt x="58366" y="906078"/>
                </a:cubicBezTo>
                <a:cubicBezTo>
                  <a:pt x="105764" y="953476"/>
                  <a:pt x="103101" y="936368"/>
                  <a:pt x="145915" y="954716"/>
                </a:cubicBezTo>
                <a:cubicBezTo>
                  <a:pt x="285226" y="1014419"/>
                  <a:pt x="89219" y="939060"/>
                  <a:pt x="223736" y="983899"/>
                </a:cubicBezTo>
                <a:cubicBezTo>
                  <a:pt x="240302" y="989421"/>
                  <a:pt x="255964" y="997387"/>
                  <a:pt x="272375" y="1003354"/>
                </a:cubicBezTo>
                <a:cubicBezTo>
                  <a:pt x="291648" y="1010362"/>
                  <a:pt x="311286" y="1016325"/>
                  <a:pt x="330741" y="1022810"/>
                </a:cubicBezTo>
                <a:cubicBezTo>
                  <a:pt x="330746" y="1022812"/>
                  <a:pt x="389103" y="1042262"/>
                  <a:pt x="389107" y="1042265"/>
                </a:cubicBezTo>
                <a:cubicBezTo>
                  <a:pt x="408562" y="1055235"/>
                  <a:pt x="430938" y="1064643"/>
                  <a:pt x="447472" y="1081176"/>
                </a:cubicBezTo>
                <a:cubicBezTo>
                  <a:pt x="475195" y="1108898"/>
                  <a:pt x="459297" y="1095544"/>
                  <a:pt x="496111" y="1120086"/>
                </a:cubicBezTo>
                <a:cubicBezTo>
                  <a:pt x="499353" y="1129814"/>
                  <a:pt x="501252" y="1140098"/>
                  <a:pt x="505838" y="1149269"/>
                </a:cubicBezTo>
                <a:cubicBezTo>
                  <a:pt x="511067" y="1159726"/>
                  <a:pt x="520546" y="1167768"/>
                  <a:pt x="525294" y="1178452"/>
                </a:cubicBezTo>
                <a:cubicBezTo>
                  <a:pt x="533623" y="1197192"/>
                  <a:pt x="538264" y="1217363"/>
                  <a:pt x="544749" y="1236818"/>
                </a:cubicBezTo>
                <a:lnTo>
                  <a:pt x="554477" y="1266001"/>
                </a:lnTo>
                <a:cubicBezTo>
                  <a:pt x="551234" y="1337337"/>
                  <a:pt x="550226" y="1408810"/>
                  <a:pt x="544749" y="1480010"/>
                </a:cubicBezTo>
                <a:cubicBezTo>
                  <a:pt x="543724" y="1493340"/>
                  <a:pt x="541000" y="1506962"/>
                  <a:pt x="535021" y="1518920"/>
                </a:cubicBezTo>
                <a:cubicBezTo>
                  <a:pt x="530919" y="1527123"/>
                  <a:pt x="522051" y="1531891"/>
                  <a:pt x="515566" y="1538376"/>
                </a:cubicBezTo>
                <a:cubicBezTo>
                  <a:pt x="512323" y="1548104"/>
                  <a:pt x="510818" y="1558595"/>
                  <a:pt x="505838" y="1567559"/>
                </a:cubicBezTo>
                <a:cubicBezTo>
                  <a:pt x="489847" y="1596343"/>
                  <a:pt x="465488" y="1633531"/>
                  <a:pt x="437745" y="1655108"/>
                </a:cubicBezTo>
                <a:cubicBezTo>
                  <a:pt x="419288" y="1669463"/>
                  <a:pt x="395912" y="1677484"/>
                  <a:pt x="379379" y="1694018"/>
                </a:cubicBezTo>
                <a:cubicBezTo>
                  <a:pt x="372894" y="1700503"/>
                  <a:pt x="368127" y="1709372"/>
                  <a:pt x="359924" y="1713474"/>
                </a:cubicBezTo>
                <a:cubicBezTo>
                  <a:pt x="341581" y="1722645"/>
                  <a:pt x="321013" y="1726444"/>
                  <a:pt x="301558" y="1732929"/>
                </a:cubicBezTo>
                <a:lnTo>
                  <a:pt x="272375" y="1742657"/>
                </a:lnTo>
                <a:cubicBezTo>
                  <a:pt x="265890" y="1749142"/>
                  <a:pt x="260783" y="1757393"/>
                  <a:pt x="252919" y="1762112"/>
                </a:cubicBezTo>
                <a:cubicBezTo>
                  <a:pt x="215714" y="1784435"/>
                  <a:pt x="161185" y="1765585"/>
                  <a:pt x="126460" y="1762112"/>
                </a:cubicBezTo>
                <a:cubicBezTo>
                  <a:pt x="129702" y="1749142"/>
                  <a:pt x="130208" y="1735159"/>
                  <a:pt x="136187" y="1723201"/>
                </a:cubicBezTo>
                <a:cubicBezTo>
                  <a:pt x="144016" y="1707544"/>
                  <a:pt x="173372" y="1693454"/>
                  <a:pt x="184826" y="1684291"/>
                </a:cubicBezTo>
                <a:cubicBezTo>
                  <a:pt x="191988" y="1678562"/>
                  <a:pt x="196078" y="1668937"/>
                  <a:pt x="204281" y="1664835"/>
                </a:cubicBezTo>
                <a:cubicBezTo>
                  <a:pt x="244872" y="1644539"/>
                  <a:pt x="277510" y="1643561"/>
                  <a:pt x="321013" y="1635652"/>
                </a:cubicBezTo>
                <a:cubicBezTo>
                  <a:pt x="337280" y="1632694"/>
                  <a:pt x="353611" y="1629935"/>
                  <a:pt x="369651" y="1625925"/>
                </a:cubicBezTo>
                <a:cubicBezTo>
                  <a:pt x="379599" y="1623438"/>
                  <a:pt x="388886" y="1618684"/>
                  <a:pt x="398834" y="1616197"/>
                </a:cubicBezTo>
                <a:cubicBezTo>
                  <a:pt x="426035" y="1609397"/>
                  <a:pt x="479809" y="1601080"/>
                  <a:pt x="505838" y="1596742"/>
                </a:cubicBezTo>
                <a:cubicBezTo>
                  <a:pt x="571528" y="1574845"/>
                  <a:pt x="490677" y="1600110"/>
                  <a:pt x="593387" y="1577286"/>
                </a:cubicBezTo>
                <a:cubicBezTo>
                  <a:pt x="611461" y="1573270"/>
                  <a:pt x="660180" y="1552239"/>
                  <a:pt x="671209" y="1548103"/>
                </a:cubicBezTo>
                <a:cubicBezTo>
                  <a:pt x="680810" y="1544503"/>
                  <a:pt x="690967" y="1542415"/>
                  <a:pt x="700392" y="1538376"/>
                </a:cubicBezTo>
                <a:cubicBezTo>
                  <a:pt x="713721" y="1532664"/>
                  <a:pt x="725838" y="1524306"/>
                  <a:pt x="739302" y="1518920"/>
                </a:cubicBezTo>
                <a:cubicBezTo>
                  <a:pt x="758343" y="1511304"/>
                  <a:pt x="779325" y="1508636"/>
                  <a:pt x="797668" y="1499465"/>
                </a:cubicBezTo>
                <a:cubicBezTo>
                  <a:pt x="810638" y="1492980"/>
                  <a:pt x="823250" y="1485722"/>
                  <a:pt x="836579" y="1480010"/>
                </a:cubicBezTo>
                <a:cubicBezTo>
                  <a:pt x="846004" y="1475971"/>
                  <a:pt x="856591" y="1474868"/>
                  <a:pt x="865762" y="1470282"/>
                </a:cubicBezTo>
                <a:cubicBezTo>
                  <a:pt x="876219" y="1465054"/>
                  <a:pt x="884488" y="1456055"/>
                  <a:pt x="894945" y="1450827"/>
                </a:cubicBezTo>
                <a:cubicBezTo>
                  <a:pt x="910563" y="1443018"/>
                  <a:pt x="927965" y="1439180"/>
                  <a:pt x="943583" y="1431371"/>
                </a:cubicBezTo>
                <a:cubicBezTo>
                  <a:pt x="954040" y="1426143"/>
                  <a:pt x="962309" y="1417144"/>
                  <a:pt x="972766" y="1411916"/>
                </a:cubicBezTo>
                <a:cubicBezTo>
                  <a:pt x="986718" y="1404940"/>
                  <a:pt x="1028398" y="1395577"/>
                  <a:pt x="1040860" y="1392461"/>
                </a:cubicBezTo>
                <a:cubicBezTo>
                  <a:pt x="1050588" y="1385976"/>
                  <a:pt x="1060914" y="1380309"/>
                  <a:pt x="1070043" y="1373006"/>
                </a:cubicBezTo>
                <a:cubicBezTo>
                  <a:pt x="1077205" y="1367277"/>
                  <a:pt x="1098199" y="1356450"/>
                  <a:pt x="1089498" y="1353550"/>
                </a:cubicBezTo>
                <a:cubicBezTo>
                  <a:pt x="1073813" y="1348321"/>
                  <a:pt x="1057073" y="1360035"/>
                  <a:pt x="1040860" y="1363278"/>
                </a:cubicBezTo>
                <a:cubicBezTo>
                  <a:pt x="1031132" y="1369763"/>
                  <a:pt x="1021828" y="1376933"/>
                  <a:pt x="1011677" y="1382733"/>
                </a:cubicBezTo>
                <a:cubicBezTo>
                  <a:pt x="925284" y="1432101"/>
                  <a:pt x="1014682" y="1374245"/>
                  <a:pt x="943583" y="1421644"/>
                </a:cubicBezTo>
                <a:cubicBezTo>
                  <a:pt x="908866" y="1473720"/>
                  <a:pt x="932395" y="1442560"/>
                  <a:pt x="865762" y="1509193"/>
                </a:cubicBezTo>
                <a:lnTo>
                  <a:pt x="836579" y="1538376"/>
                </a:lnTo>
                <a:cubicBezTo>
                  <a:pt x="830094" y="1557831"/>
                  <a:pt x="810639" y="1577287"/>
                  <a:pt x="817124" y="1596742"/>
                </a:cubicBezTo>
                <a:cubicBezTo>
                  <a:pt x="820366" y="1606470"/>
                  <a:pt x="821575" y="1617132"/>
                  <a:pt x="826851" y="1625925"/>
                </a:cubicBezTo>
                <a:cubicBezTo>
                  <a:pt x="831570" y="1633789"/>
                  <a:pt x="838676" y="1640293"/>
                  <a:pt x="846307" y="1645380"/>
                </a:cubicBezTo>
                <a:cubicBezTo>
                  <a:pt x="880828" y="1668393"/>
                  <a:pt x="892864" y="1666364"/>
                  <a:pt x="933855" y="1674563"/>
                </a:cubicBezTo>
                <a:cubicBezTo>
                  <a:pt x="979251" y="1671320"/>
                  <a:pt x="1025224" y="1672744"/>
                  <a:pt x="1070043" y="1664835"/>
                </a:cubicBezTo>
                <a:cubicBezTo>
                  <a:pt x="1081556" y="1662803"/>
                  <a:pt x="1090488" y="1653147"/>
                  <a:pt x="1099226" y="1645380"/>
                </a:cubicBezTo>
                <a:cubicBezTo>
                  <a:pt x="1119790" y="1627101"/>
                  <a:pt x="1157592" y="1587014"/>
                  <a:pt x="1157592" y="1587014"/>
                </a:cubicBezTo>
                <a:cubicBezTo>
                  <a:pt x="1189769" y="1490477"/>
                  <a:pt x="1135785" y="1637937"/>
                  <a:pt x="1196502" y="1528648"/>
                </a:cubicBezTo>
                <a:cubicBezTo>
                  <a:pt x="1206462" y="1510721"/>
                  <a:pt x="1209473" y="1489737"/>
                  <a:pt x="1215958" y="1470282"/>
                </a:cubicBezTo>
                <a:cubicBezTo>
                  <a:pt x="1230273" y="1427336"/>
                  <a:pt x="1221095" y="1450278"/>
                  <a:pt x="1245141" y="1402189"/>
                </a:cubicBezTo>
                <a:cubicBezTo>
                  <a:pt x="1248383" y="1373006"/>
                  <a:pt x="1247142" y="1342968"/>
                  <a:pt x="1254868" y="1314640"/>
                </a:cubicBezTo>
                <a:cubicBezTo>
                  <a:pt x="1257281" y="1305792"/>
                  <a:pt x="1267839" y="1288699"/>
                  <a:pt x="1274324" y="1295184"/>
                </a:cubicBezTo>
                <a:cubicBezTo>
                  <a:pt x="1286015" y="1306875"/>
                  <a:pt x="1280041" y="1327783"/>
                  <a:pt x="1284051" y="1343823"/>
                </a:cubicBezTo>
                <a:cubicBezTo>
                  <a:pt x="1286538" y="1353771"/>
                  <a:pt x="1290536" y="1363278"/>
                  <a:pt x="1293779" y="1373006"/>
                </a:cubicBezTo>
                <a:cubicBezTo>
                  <a:pt x="1290536" y="1385976"/>
                  <a:pt x="1284051" y="1425285"/>
                  <a:pt x="1284051" y="1411916"/>
                </a:cubicBezTo>
                <a:cubicBezTo>
                  <a:pt x="1284051" y="1369638"/>
                  <a:pt x="1285488" y="1326914"/>
                  <a:pt x="1293779" y="1285457"/>
                </a:cubicBezTo>
                <a:cubicBezTo>
                  <a:pt x="1295578" y="1276464"/>
                  <a:pt x="1306072" y="1271730"/>
                  <a:pt x="1313234" y="1266001"/>
                </a:cubicBezTo>
                <a:cubicBezTo>
                  <a:pt x="1359692" y="1228834"/>
                  <a:pt x="1323657" y="1260789"/>
                  <a:pt x="1371600" y="1236818"/>
                </a:cubicBezTo>
                <a:cubicBezTo>
                  <a:pt x="1382057" y="1231590"/>
                  <a:pt x="1390099" y="1222111"/>
                  <a:pt x="1400783" y="1217363"/>
                </a:cubicBezTo>
                <a:cubicBezTo>
                  <a:pt x="1419523" y="1209034"/>
                  <a:pt x="1459149" y="1197908"/>
                  <a:pt x="1459149" y="1197908"/>
                </a:cubicBezTo>
                <a:cubicBezTo>
                  <a:pt x="1462392" y="1184938"/>
                  <a:pt x="1466986" y="1172232"/>
                  <a:pt x="1468877" y="1158997"/>
                </a:cubicBezTo>
                <a:cubicBezTo>
                  <a:pt x="1487686" y="1027334"/>
                  <a:pt x="1465762" y="1100245"/>
                  <a:pt x="1488332" y="1032537"/>
                </a:cubicBezTo>
                <a:cubicBezTo>
                  <a:pt x="1498453" y="1083143"/>
                  <a:pt x="1499487" y="1085592"/>
                  <a:pt x="1507787" y="1139542"/>
                </a:cubicBezTo>
                <a:cubicBezTo>
                  <a:pt x="1511273" y="1162204"/>
                  <a:pt x="1513530" y="1185056"/>
                  <a:pt x="1517515" y="1207635"/>
                </a:cubicBezTo>
                <a:cubicBezTo>
                  <a:pt x="1523262" y="1240200"/>
                  <a:pt x="1530485" y="1272486"/>
                  <a:pt x="1536970" y="1304912"/>
                </a:cubicBezTo>
                <a:cubicBezTo>
                  <a:pt x="1548708" y="1363601"/>
                  <a:pt x="1541470" y="1337867"/>
                  <a:pt x="1556426" y="1382733"/>
                </a:cubicBezTo>
                <a:cubicBezTo>
                  <a:pt x="1566154" y="1366520"/>
                  <a:pt x="1577930" y="1351373"/>
                  <a:pt x="1585609" y="1334095"/>
                </a:cubicBezTo>
                <a:cubicBezTo>
                  <a:pt x="1591039" y="1321878"/>
                  <a:pt x="1591663" y="1308039"/>
                  <a:pt x="1595336" y="1295184"/>
                </a:cubicBezTo>
                <a:cubicBezTo>
                  <a:pt x="1604165" y="1264282"/>
                  <a:pt x="1612190" y="1250239"/>
                  <a:pt x="1624519" y="1217363"/>
                </a:cubicBezTo>
                <a:cubicBezTo>
                  <a:pt x="1628119" y="1207762"/>
                  <a:pt x="1629661" y="1197351"/>
                  <a:pt x="1634247" y="1188180"/>
                </a:cubicBezTo>
                <a:cubicBezTo>
                  <a:pt x="1639475" y="1177723"/>
                  <a:pt x="1647217" y="1168725"/>
                  <a:pt x="1653702" y="1158997"/>
                </a:cubicBezTo>
                <a:cubicBezTo>
                  <a:pt x="1656945" y="1142784"/>
                  <a:pt x="1660712" y="1126668"/>
                  <a:pt x="1663430" y="1110359"/>
                </a:cubicBezTo>
                <a:cubicBezTo>
                  <a:pt x="1667200" y="1087743"/>
                  <a:pt x="1668354" y="1064685"/>
                  <a:pt x="1673158" y="1042265"/>
                </a:cubicBezTo>
                <a:cubicBezTo>
                  <a:pt x="1678104" y="1019183"/>
                  <a:pt x="1686128" y="996869"/>
                  <a:pt x="1692613" y="974171"/>
                </a:cubicBezTo>
                <a:cubicBezTo>
                  <a:pt x="1695856" y="776375"/>
                  <a:pt x="1696691" y="578526"/>
                  <a:pt x="1702341" y="380784"/>
                </a:cubicBezTo>
                <a:cubicBezTo>
                  <a:pt x="1703180" y="351433"/>
                  <a:pt x="1712068" y="322598"/>
                  <a:pt x="1712068" y="293235"/>
                </a:cubicBezTo>
                <a:cubicBezTo>
                  <a:pt x="1712068" y="238016"/>
                  <a:pt x="1697342" y="182857"/>
                  <a:pt x="1702341" y="127865"/>
                </a:cubicBezTo>
                <a:cubicBezTo>
                  <a:pt x="1704198" y="107442"/>
                  <a:pt x="1715679" y="166657"/>
                  <a:pt x="1721796" y="186231"/>
                </a:cubicBezTo>
                <a:cubicBezTo>
                  <a:pt x="1731894" y="218543"/>
                  <a:pt x="1741251" y="251082"/>
                  <a:pt x="1750979" y="283508"/>
                </a:cubicBezTo>
                <a:cubicBezTo>
                  <a:pt x="1754222" y="319176"/>
                  <a:pt x="1756440" y="354952"/>
                  <a:pt x="1760707" y="390512"/>
                </a:cubicBezTo>
                <a:cubicBezTo>
                  <a:pt x="1766171" y="436042"/>
                  <a:pt x="1780162" y="526699"/>
                  <a:pt x="1780162" y="526699"/>
                </a:cubicBezTo>
                <a:cubicBezTo>
                  <a:pt x="1783404" y="575337"/>
                  <a:pt x="1784081" y="624215"/>
                  <a:pt x="1789889" y="672614"/>
                </a:cubicBezTo>
                <a:cubicBezTo>
                  <a:pt x="1793829" y="705446"/>
                  <a:pt x="1803909" y="737273"/>
                  <a:pt x="1809345" y="769891"/>
                </a:cubicBezTo>
                <a:cubicBezTo>
                  <a:pt x="1816884" y="815124"/>
                  <a:pt x="1824648" y="860410"/>
                  <a:pt x="1828800" y="906078"/>
                </a:cubicBezTo>
                <a:cubicBezTo>
                  <a:pt x="1831187" y="932331"/>
                  <a:pt x="1841172" y="1055489"/>
                  <a:pt x="1848255" y="1090903"/>
                </a:cubicBezTo>
                <a:cubicBezTo>
                  <a:pt x="1852885" y="1114051"/>
                  <a:pt x="1862403" y="1135995"/>
                  <a:pt x="1867711" y="1158997"/>
                </a:cubicBezTo>
                <a:cubicBezTo>
                  <a:pt x="1872146" y="1178216"/>
                  <a:pt x="1873570" y="1198022"/>
                  <a:pt x="1877438" y="1217363"/>
                </a:cubicBezTo>
                <a:cubicBezTo>
                  <a:pt x="1880060" y="1230473"/>
                  <a:pt x="1883923" y="1243304"/>
                  <a:pt x="1887166" y="1256274"/>
                </a:cubicBezTo>
                <a:cubicBezTo>
                  <a:pt x="1890409" y="1288699"/>
                  <a:pt x="1880128" y="1381493"/>
                  <a:pt x="1896894" y="1353550"/>
                </a:cubicBezTo>
                <a:cubicBezTo>
                  <a:pt x="1922139" y="1311474"/>
                  <a:pt x="1906240" y="1255651"/>
                  <a:pt x="1916349" y="1207635"/>
                </a:cubicBezTo>
                <a:cubicBezTo>
                  <a:pt x="1926104" y="1161298"/>
                  <a:pt x="1939020" y="1169666"/>
                  <a:pt x="1974715" y="1149269"/>
                </a:cubicBezTo>
                <a:cubicBezTo>
                  <a:pt x="2027514" y="1119098"/>
                  <a:pt x="1979577" y="1137921"/>
                  <a:pt x="2033081" y="1120086"/>
                </a:cubicBezTo>
                <a:cubicBezTo>
                  <a:pt x="2039566" y="1129814"/>
                  <a:pt x="2047931" y="1138523"/>
                  <a:pt x="2052536" y="1149269"/>
                </a:cubicBezTo>
                <a:cubicBezTo>
                  <a:pt x="2067007" y="1183036"/>
                  <a:pt x="2067045" y="1234564"/>
                  <a:pt x="2052536" y="1266001"/>
                </a:cubicBezTo>
                <a:cubicBezTo>
                  <a:pt x="2042928" y="1286819"/>
                  <a:pt x="2022241" y="1300883"/>
                  <a:pt x="2003898" y="1314640"/>
                </a:cubicBezTo>
                <a:cubicBezTo>
                  <a:pt x="1990928" y="1324368"/>
                  <a:pt x="1949606" y="1348950"/>
                  <a:pt x="1964987" y="1343823"/>
                </a:cubicBezTo>
                <a:lnTo>
                  <a:pt x="1994170" y="1334095"/>
                </a:lnTo>
                <a:lnTo>
                  <a:pt x="2023353" y="1324367"/>
                </a:lnTo>
                <a:cubicBezTo>
                  <a:pt x="2029838" y="1317882"/>
                  <a:pt x="2034945" y="1309631"/>
                  <a:pt x="2042809" y="1304912"/>
                </a:cubicBezTo>
                <a:cubicBezTo>
                  <a:pt x="2051602" y="1299636"/>
                  <a:pt x="2063985" y="1301590"/>
                  <a:pt x="2071992" y="1295184"/>
                </a:cubicBezTo>
                <a:cubicBezTo>
                  <a:pt x="2081121" y="1287881"/>
                  <a:pt x="2082466" y="1273485"/>
                  <a:pt x="2091447" y="1266001"/>
                </a:cubicBezTo>
                <a:cubicBezTo>
                  <a:pt x="2102587" y="1256718"/>
                  <a:pt x="2117388" y="1253031"/>
                  <a:pt x="2130358" y="1246546"/>
                </a:cubicBezTo>
                <a:cubicBezTo>
                  <a:pt x="2143372" y="1227025"/>
                  <a:pt x="2171175" y="1186321"/>
                  <a:pt x="2178996" y="1168725"/>
                </a:cubicBezTo>
                <a:cubicBezTo>
                  <a:pt x="2184426" y="1156508"/>
                  <a:pt x="2184882" y="1142620"/>
                  <a:pt x="2188724" y="1129814"/>
                </a:cubicBezTo>
                <a:cubicBezTo>
                  <a:pt x="2194617" y="1110171"/>
                  <a:pt x="2208179" y="1071448"/>
                  <a:pt x="2208179" y="1071448"/>
                </a:cubicBezTo>
                <a:cubicBezTo>
                  <a:pt x="2211422" y="1032537"/>
                  <a:pt x="2213595" y="993523"/>
                  <a:pt x="2217907" y="954716"/>
                </a:cubicBezTo>
                <a:cubicBezTo>
                  <a:pt x="2220085" y="935113"/>
                  <a:pt x="2227634" y="916074"/>
                  <a:pt x="2227634" y="896350"/>
                </a:cubicBezTo>
                <a:cubicBezTo>
                  <a:pt x="2227634" y="795779"/>
                  <a:pt x="2223193" y="695225"/>
                  <a:pt x="2217907" y="594793"/>
                </a:cubicBezTo>
                <a:cubicBezTo>
                  <a:pt x="2216702" y="571896"/>
                  <a:pt x="2211755" y="549347"/>
                  <a:pt x="2208179" y="526699"/>
                </a:cubicBezTo>
                <a:cubicBezTo>
                  <a:pt x="2202027" y="487734"/>
                  <a:pt x="2194303" y="449018"/>
                  <a:pt x="2188724" y="409967"/>
                </a:cubicBezTo>
                <a:cubicBezTo>
                  <a:pt x="2183026" y="370078"/>
                  <a:pt x="2173452" y="262797"/>
                  <a:pt x="2169268" y="225142"/>
                </a:cubicBezTo>
                <a:cubicBezTo>
                  <a:pt x="2166381" y="199159"/>
                  <a:pt x="2163839" y="173107"/>
                  <a:pt x="2159541" y="147320"/>
                </a:cubicBezTo>
                <a:cubicBezTo>
                  <a:pt x="2157343" y="134133"/>
                  <a:pt x="2149813" y="95041"/>
                  <a:pt x="2149813" y="108410"/>
                </a:cubicBezTo>
                <a:cubicBezTo>
                  <a:pt x="2149813" y="141289"/>
                  <a:pt x="2167291" y="176424"/>
                  <a:pt x="2178996" y="205686"/>
                </a:cubicBezTo>
                <a:cubicBezTo>
                  <a:pt x="2189794" y="281274"/>
                  <a:pt x="2196903" y="355909"/>
                  <a:pt x="2217907" y="429423"/>
                </a:cubicBezTo>
                <a:cubicBezTo>
                  <a:pt x="2222704" y="446213"/>
                  <a:pt x="2231395" y="461651"/>
                  <a:pt x="2237362" y="478061"/>
                </a:cubicBezTo>
                <a:cubicBezTo>
                  <a:pt x="2244370" y="497334"/>
                  <a:pt x="2250332" y="516972"/>
                  <a:pt x="2256817" y="536427"/>
                </a:cubicBezTo>
                <a:cubicBezTo>
                  <a:pt x="2258349" y="547153"/>
                  <a:pt x="2272226" y="648049"/>
                  <a:pt x="2276272" y="662886"/>
                </a:cubicBezTo>
                <a:cubicBezTo>
                  <a:pt x="2280867" y="679733"/>
                  <a:pt x="2289243" y="695312"/>
                  <a:pt x="2295728" y="711525"/>
                </a:cubicBezTo>
                <a:cubicBezTo>
                  <a:pt x="2298970" y="734223"/>
                  <a:pt x="2300958" y="757135"/>
                  <a:pt x="2305455" y="779618"/>
                </a:cubicBezTo>
                <a:cubicBezTo>
                  <a:pt x="2307466" y="789673"/>
                  <a:pt x="2312959" y="798791"/>
                  <a:pt x="2315183" y="808801"/>
                </a:cubicBezTo>
                <a:cubicBezTo>
                  <a:pt x="2319462" y="828055"/>
                  <a:pt x="2321912" y="847673"/>
                  <a:pt x="2324911" y="867167"/>
                </a:cubicBezTo>
                <a:cubicBezTo>
                  <a:pt x="2335845" y="938241"/>
                  <a:pt x="2332229" y="926877"/>
                  <a:pt x="2344366" y="993627"/>
                </a:cubicBezTo>
                <a:cubicBezTo>
                  <a:pt x="2347324" y="1009894"/>
                  <a:pt x="2351580" y="1025923"/>
                  <a:pt x="2354094" y="1042265"/>
                </a:cubicBezTo>
                <a:cubicBezTo>
                  <a:pt x="2358069" y="1068103"/>
                  <a:pt x="2360124" y="1094207"/>
                  <a:pt x="2363821" y="1120086"/>
                </a:cubicBezTo>
                <a:cubicBezTo>
                  <a:pt x="2366610" y="1139611"/>
                  <a:pt x="2370306" y="1158997"/>
                  <a:pt x="2373549" y="1178452"/>
                </a:cubicBezTo>
                <a:cubicBezTo>
                  <a:pt x="2376792" y="1168724"/>
                  <a:pt x="2377589" y="1157801"/>
                  <a:pt x="2383277" y="1149269"/>
                </a:cubicBezTo>
                <a:cubicBezTo>
                  <a:pt x="2394034" y="1133133"/>
                  <a:pt x="2423697" y="1109604"/>
                  <a:pt x="2441643" y="1100631"/>
                </a:cubicBezTo>
                <a:cubicBezTo>
                  <a:pt x="2450814" y="1096045"/>
                  <a:pt x="2461098" y="1094146"/>
                  <a:pt x="2470826" y="1090903"/>
                </a:cubicBezTo>
                <a:cubicBezTo>
                  <a:pt x="2480554" y="1094146"/>
                  <a:pt x="2492002" y="1094225"/>
                  <a:pt x="2500009" y="1100631"/>
                </a:cubicBezTo>
                <a:cubicBezTo>
                  <a:pt x="2523864" y="1119715"/>
                  <a:pt x="2523919" y="1152087"/>
                  <a:pt x="2529192" y="1178452"/>
                </a:cubicBezTo>
                <a:cubicBezTo>
                  <a:pt x="2523636" y="1228451"/>
                  <a:pt x="2542875" y="1278532"/>
                  <a:pt x="2480553" y="1285457"/>
                </a:cubicBezTo>
                <a:cubicBezTo>
                  <a:pt x="2464120" y="1287283"/>
                  <a:pt x="2448128" y="1278972"/>
                  <a:pt x="2431915" y="1275729"/>
                </a:cubicBezTo>
                <a:cubicBezTo>
                  <a:pt x="2444885" y="1266001"/>
                  <a:pt x="2456011" y="1253131"/>
                  <a:pt x="2470826" y="1246546"/>
                </a:cubicBezTo>
                <a:cubicBezTo>
                  <a:pt x="2484790" y="1240340"/>
                  <a:pt x="2582360" y="1228036"/>
                  <a:pt x="2587558" y="1227091"/>
                </a:cubicBezTo>
                <a:cubicBezTo>
                  <a:pt x="2600712" y="1224699"/>
                  <a:pt x="2613663" y="1221205"/>
                  <a:pt x="2626468" y="1217363"/>
                </a:cubicBezTo>
                <a:cubicBezTo>
                  <a:pt x="2646111" y="1211470"/>
                  <a:pt x="2684834" y="1197908"/>
                  <a:pt x="2684834" y="1197908"/>
                </a:cubicBezTo>
                <a:cubicBezTo>
                  <a:pt x="2691319" y="1188180"/>
                  <a:pt x="2699684" y="1179471"/>
                  <a:pt x="2704289" y="1168725"/>
                </a:cubicBezTo>
                <a:cubicBezTo>
                  <a:pt x="2712205" y="1150255"/>
                  <a:pt x="2721550" y="1084616"/>
                  <a:pt x="2723745" y="1071448"/>
                </a:cubicBezTo>
                <a:cubicBezTo>
                  <a:pt x="2720502" y="957959"/>
                  <a:pt x="2725314" y="843952"/>
                  <a:pt x="2714017" y="730980"/>
                </a:cubicBezTo>
                <a:cubicBezTo>
                  <a:pt x="2712136" y="712167"/>
                  <a:pt x="2691295" y="700111"/>
                  <a:pt x="2684834" y="682342"/>
                </a:cubicBezTo>
                <a:cubicBezTo>
                  <a:pt x="2678094" y="663806"/>
                  <a:pt x="2678975" y="643317"/>
                  <a:pt x="2675107" y="623976"/>
                </a:cubicBezTo>
                <a:cubicBezTo>
                  <a:pt x="2666730" y="582091"/>
                  <a:pt x="2663048" y="579238"/>
                  <a:pt x="2645924" y="536427"/>
                </a:cubicBezTo>
                <a:cubicBezTo>
                  <a:pt x="2638635" y="485404"/>
                  <a:pt x="2635468" y="459468"/>
                  <a:pt x="2626468" y="409967"/>
                </a:cubicBezTo>
                <a:cubicBezTo>
                  <a:pt x="2623510" y="393700"/>
                  <a:pt x="2620328" y="377469"/>
                  <a:pt x="2616741" y="361329"/>
                </a:cubicBezTo>
                <a:cubicBezTo>
                  <a:pt x="2613841" y="348278"/>
                  <a:pt x="2609405" y="335572"/>
                  <a:pt x="2607013" y="322418"/>
                </a:cubicBezTo>
                <a:cubicBezTo>
                  <a:pt x="2599260" y="279780"/>
                  <a:pt x="2596955" y="238247"/>
                  <a:pt x="2587558" y="195959"/>
                </a:cubicBezTo>
                <a:cubicBezTo>
                  <a:pt x="2585334" y="185949"/>
                  <a:pt x="2580054" y="176786"/>
                  <a:pt x="2577830" y="166776"/>
                </a:cubicBezTo>
                <a:cubicBezTo>
                  <a:pt x="2573551" y="147522"/>
                  <a:pt x="2572235" y="127696"/>
                  <a:pt x="2568102" y="108410"/>
                </a:cubicBezTo>
                <a:cubicBezTo>
                  <a:pt x="2562499" y="82265"/>
                  <a:pt x="2548647" y="30589"/>
                  <a:pt x="2548647" y="30589"/>
                </a:cubicBezTo>
                <a:cubicBezTo>
                  <a:pt x="2551890" y="20861"/>
                  <a:pt x="2551811" y="-6471"/>
                  <a:pt x="2558375" y="1406"/>
                </a:cubicBezTo>
                <a:cubicBezTo>
                  <a:pt x="2578819" y="25939"/>
                  <a:pt x="2583614" y="60093"/>
                  <a:pt x="2597285" y="88954"/>
                </a:cubicBezTo>
                <a:cubicBezTo>
                  <a:pt x="2612804" y="121717"/>
                  <a:pt x="2645924" y="186231"/>
                  <a:pt x="2645924" y="186231"/>
                </a:cubicBezTo>
                <a:cubicBezTo>
                  <a:pt x="2649166" y="202444"/>
                  <a:pt x="2650423" y="219184"/>
                  <a:pt x="2655651" y="234869"/>
                </a:cubicBezTo>
                <a:cubicBezTo>
                  <a:pt x="2660237" y="248626"/>
                  <a:pt x="2671846" y="259650"/>
                  <a:pt x="2675107" y="273780"/>
                </a:cubicBezTo>
                <a:cubicBezTo>
                  <a:pt x="2681709" y="302391"/>
                  <a:pt x="2679672" y="332424"/>
                  <a:pt x="2684834" y="361329"/>
                </a:cubicBezTo>
                <a:cubicBezTo>
                  <a:pt x="2744817" y="697234"/>
                  <a:pt x="2709423" y="431570"/>
                  <a:pt x="2733472" y="623976"/>
                </a:cubicBezTo>
                <a:cubicBezTo>
                  <a:pt x="2736808" y="680681"/>
                  <a:pt x="2741418" y="807835"/>
                  <a:pt x="2752928" y="876895"/>
                </a:cubicBezTo>
                <a:cubicBezTo>
                  <a:pt x="2757843" y="906383"/>
                  <a:pt x="2766874" y="935061"/>
                  <a:pt x="2772383" y="964444"/>
                </a:cubicBezTo>
                <a:cubicBezTo>
                  <a:pt x="2776608" y="986979"/>
                  <a:pt x="2776550" y="1010293"/>
                  <a:pt x="2782111" y="1032537"/>
                </a:cubicBezTo>
                <a:cubicBezTo>
                  <a:pt x="2786346" y="1049477"/>
                  <a:pt x="2796431" y="1064486"/>
                  <a:pt x="2801566" y="1081176"/>
                </a:cubicBezTo>
                <a:cubicBezTo>
                  <a:pt x="2808277" y="1102986"/>
                  <a:pt x="2813001" y="1166199"/>
                  <a:pt x="2840477" y="1188180"/>
                </a:cubicBezTo>
                <a:cubicBezTo>
                  <a:pt x="2850449" y="1196158"/>
                  <a:pt x="2915872" y="1207150"/>
                  <a:pt x="2918298" y="1207635"/>
                </a:cubicBezTo>
                <a:cubicBezTo>
                  <a:pt x="2976664" y="1204393"/>
                  <a:pt x="3035528" y="1206175"/>
                  <a:pt x="3093396" y="1197908"/>
                </a:cubicBezTo>
                <a:cubicBezTo>
                  <a:pt x="3107872" y="1195840"/>
                  <a:pt x="3145087" y="1157279"/>
                  <a:pt x="3151762" y="1149269"/>
                </a:cubicBezTo>
                <a:cubicBezTo>
                  <a:pt x="3175430" y="1120867"/>
                  <a:pt x="3197314" y="1091024"/>
                  <a:pt x="3219855" y="1061720"/>
                </a:cubicBezTo>
                <a:cubicBezTo>
                  <a:pt x="3229740" y="1048869"/>
                  <a:pt x="3241787" y="1037311"/>
                  <a:pt x="3249038" y="1022810"/>
                </a:cubicBezTo>
                <a:cubicBezTo>
                  <a:pt x="3255523" y="1009840"/>
                  <a:pt x="3260065" y="995699"/>
                  <a:pt x="3268494" y="983899"/>
                </a:cubicBezTo>
                <a:cubicBezTo>
                  <a:pt x="3276490" y="972705"/>
                  <a:pt x="3288724" y="965161"/>
                  <a:pt x="3297677" y="954716"/>
                </a:cubicBezTo>
                <a:cubicBezTo>
                  <a:pt x="3308228" y="942407"/>
                  <a:pt x="3317563" y="929088"/>
                  <a:pt x="3326860" y="915806"/>
                </a:cubicBezTo>
                <a:cubicBezTo>
                  <a:pt x="3340269" y="896650"/>
                  <a:pt x="3365770" y="857440"/>
                  <a:pt x="3365770" y="857440"/>
                </a:cubicBezTo>
                <a:cubicBezTo>
                  <a:pt x="3371590" y="828338"/>
                  <a:pt x="3391834" y="753785"/>
                  <a:pt x="3365770" y="730980"/>
                </a:cubicBezTo>
                <a:cubicBezTo>
                  <a:pt x="3348515" y="715882"/>
                  <a:pt x="3320375" y="737465"/>
                  <a:pt x="3297677" y="740708"/>
                </a:cubicBezTo>
                <a:cubicBezTo>
                  <a:pt x="3271149" y="767236"/>
                  <a:pt x="3260109" y="775525"/>
                  <a:pt x="3239311" y="808801"/>
                </a:cubicBezTo>
                <a:cubicBezTo>
                  <a:pt x="3231625" y="821098"/>
                  <a:pt x="3226340" y="834742"/>
                  <a:pt x="3219855" y="847712"/>
                </a:cubicBezTo>
                <a:cubicBezTo>
                  <a:pt x="3216613" y="860682"/>
                  <a:pt x="3210128" y="873254"/>
                  <a:pt x="3210128" y="886623"/>
                </a:cubicBezTo>
                <a:cubicBezTo>
                  <a:pt x="3210128" y="948317"/>
                  <a:pt x="3208819" y="1010750"/>
                  <a:pt x="3219855" y="1071448"/>
                </a:cubicBezTo>
                <a:cubicBezTo>
                  <a:pt x="3222316" y="1084983"/>
                  <a:pt x="3237592" y="1093000"/>
                  <a:pt x="3249038" y="1100631"/>
                </a:cubicBezTo>
                <a:cubicBezTo>
                  <a:pt x="3257570" y="1106319"/>
                  <a:pt x="3268328" y="1107661"/>
                  <a:pt x="3278221" y="1110359"/>
                </a:cubicBezTo>
                <a:cubicBezTo>
                  <a:pt x="3304018" y="1117394"/>
                  <a:pt x="3330102" y="1123329"/>
                  <a:pt x="3356043" y="1129814"/>
                </a:cubicBezTo>
                <a:lnTo>
                  <a:pt x="3715966" y="1120086"/>
                </a:lnTo>
                <a:cubicBezTo>
                  <a:pt x="3780963" y="1110801"/>
                  <a:pt x="3836410" y="1064870"/>
                  <a:pt x="3900792" y="1051993"/>
                </a:cubicBezTo>
                <a:lnTo>
                  <a:pt x="3949430" y="1042265"/>
                </a:lnTo>
                <a:lnTo>
                  <a:pt x="3978613" y="1051993"/>
                </a:ln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1521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 IS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sp>
        <p:nvSpPr>
          <p:cNvPr id="2" name="Oval 1">
            <a:extLst>
              <a:ext uri="{FF2B5EF4-FFF2-40B4-BE49-F238E27FC236}">
                <a16:creationId xmlns:a16="http://schemas.microsoft.com/office/drawing/2014/main" id="{3E88E963-ECF6-42D6-967E-D81E717A24D4}"/>
              </a:ext>
            </a:extLst>
          </p:cNvPr>
          <p:cNvSpPr/>
          <p:nvPr/>
        </p:nvSpPr>
        <p:spPr>
          <a:xfrm>
            <a:off x="1835285" y="2269364"/>
            <a:ext cx="2081720" cy="2081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EF75EC0-0101-4074-807C-1E6B3BECC861}"/>
              </a:ext>
            </a:extLst>
          </p:cNvPr>
          <p:cNvSpPr/>
          <p:nvPr/>
        </p:nvSpPr>
        <p:spPr>
          <a:xfrm>
            <a:off x="5055141" y="2269364"/>
            <a:ext cx="2081720" cy="20817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E6779FB-5160-4C88-A98B-FAF6A5E83B47}"/>
              </a:ext>
            </a:extLst>
          </p:cNvPr>
          <p:cNvSpPr/>
          <p:nvPr/>
        </p:nvSpPr>
        <p:spPr>
          <a:xfrm>
            <a:off x="8274996" y="2269364"/>
            <a:ext cx="2081720" cy="2081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logo&#10;&#10;Description automatically generated">
            <a:extLst>
              <a:ext uri="{FF2B5EF4-FFF2-40B4-BE49-F238E27FC236}">
                <a16:creationId xmlns:a16="http://schemas.microsoft.com/office/drawing/2014/main" id="{3DA69C0F-0D53-483D-85D2-E3AF859AD3D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655042" y="2657762"/>
            <a:ext cx="1321627" cy="1321627"/>
          </a:xfrm>
          <a:prstGeom prst="rect">
            <a:avLst/>
          </a:prstGeom>
        </p:spPr>
      </p:pic>
      <p:pic>
        <p:nvPicPr>
          <p:cNvPr id="18" name="Picture 17" descr="A close up of a logo&#10;&#10;Description automatically generated">
            <a:extLst>
              <a:ext uri="{FF2B5EF4-FFF2-40B4-BE49-F238E27FC236}">
                <a16:creationId xmlns:a16="http://schemas.microsoft.com/office/drawing/2014/main" id="{6EDC993E-7514-4E59-9505-1F5ED418512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2010984" y="2358073"/>
            <a:ext cx="1784085" cy="1784085"/>
          </a:xfrm>
          <a:prstGeom prst="rect">
            <a:avLst/>
          </a:prstGeom>
        </p:spPr>
      </p:pic>
      <p:sp>
        <p:nvSpPr>
          <p:cNvPr id="21" name="TextBox 20">
            <a:extLst>
              <a:ext uri="{FF2B5EF4-FFF2-40B4-BE49-F238E27FC236}">
                <a16:creationId xmlns:a16="http://schemas.microsoft.com/office/drawing/2014/main" id="{720B0C61-42A7-4960-8DD0-EA347E892F1A}"/>
              </a:ext>
            </a:extLst>
          </p:cNvPr>
          <p:cNvSpPr txBox="1"/>
          <p:nvPr/>
        </p:nvSpPr>
        <p:spPr>
          <a:xfrm>
            <a:off x="1572639" y="4479369"/>
            <a:ext cx="2607012" cy="461665"/>
          </a:xfrm>
          <a:prstGeom prst="rect">
            <a:avLst/>
          </a:prstGeom>
          <a:noFill/>
        </p:spPr>
        <p:txBody>
          <a:bodyPr wrap="square" rtlCol="0">
            <a:spAutoFit/>
          </a:bodyPr>
          <a:lstStyle/>
          <a:p>
            <a:pPr algn="ctr"/>
            <a:r>
              <a:rPr lang="en-GB" sz="2400" b="1" dirty="0">
                <a:solidFill>
                  <a:schemeClr val="accent2"/>
                </a:solidFill>
              </a:rPr>
              <a:t>BETTING</a:t>
            </a:r>
          </a:p>
        </p:txBody>
      </p:sp>
      <p:sp>
        <p:nvSpPr>
          <p:cNvPr id="22" name="TextBox 21">
            <a:extLst>
              <a:ext uri="{FF2B5EF4-FFF2-40B4-BE49-F238E27FC236}">
                <a16:creationId xmlns:a16="http://schemas.microsoft.com/office/drawing/2014/main" id="{07EFF541-3731-4372-9D21-96BCD441EDA9}"/>
              </a:ext>
            </a:extLst>
          </p:cNvPr>
          <p:cNvSpPr txBox="1"/>
          <p:nvPr/>
        </p:nvSpPr>
        <p:spPr>
          <a:xfrm>
            <a:off x="4780342" y="4479369"/>
            <a:ext cx="2607012" cy="461665"/>
          </a:xfrm>
          <a:prstGeom prst="rect">
            <a:avLst/>
          </a:prstGeom>
          <a:noFill/>
        </p:spPr>
        <p:txBody>
          <a:bodyPr wrap="square" rtlCol="0">
            <a:spAutoFit/>
          </a:bodyPr>
          <a:lstStyle/>
          <a:p>
            <a:pPr algn="ctr"/>
            <a:r>
              <a:rPr lang="en-GB" sz="2400" b="1" dirty="0">
                <a:solidFill>
                  <a:schemeClr val="accent5"/>
                </a:solidFill>
              </a:rPr>
              <a:t>GAMING</a:t>
            </a:r>
          </a:p>
        </p:txBody>
      </p:sp>
      <p:sp>
        <p:nvSpPr>
          <p:cNvPr id="23" name="TextBox 22">
            <a:extLst>
              <a:ext uri="{FF2B5EF4-FFF2-40B4-BE49-F238E27FC236}">
                <a16:creationId xmlns:a16="http://schemas.microsoft.com/office/drawing/2014/main" id="{518F1CA6-DB86-4412-B5CC-00C5E43E2073}"/>
              </a:ext>
            </a:extLst>
          </p:cNvPr>
          <p:cNvSpPr txBox="1"/>
          <p:nvPr/>
        </p:nvSpPr>
        <p:spPr>
          <a:xfrm>
            <a:off x="8012349" y="4479369"/>
            <a:ext cx="2607012" cy="461665"/>
          </a:xfrm>
          <a:prstGeom prst="rect">
            <a:avLst/>
          </a:prstGeom>
          <a:noFill/>
        </p:spPr>
        <p:txBody>
          <a:bodyPr wrap="square" rtlCol="0">
            <a:spAutoFit/>
          </a:bodyPr>
          <a:lstStyle/>
          <a:p>
            <a:pPr algn="ctr"/>
            <a:r>
              <a:rPr lang="en-GB" sz="2400" b="1" dirty="0">
                <a:solidFill>
                  <a:schemeClr val="accent1"/>
                </a:solidFill>
              </a:rPr>
              <a:t>LOTTERY</a:t>
            </a:r>
          </a:p>
        </p:txBody>
      </p:sp>
      <p:pic>
        <p:nvPicPr>
          <p:cNvPr id="25" name="Picture 24" descr="A picture containing clock, drawing&#10;&#10;Description automatically generated">
            <a:extLst>
              <a:ext uri="{FF2B5EF4-FFF2-40B4-BE49-F238E27FC236}">
                <a16:creationId xmlns:a16="http://schemas.microsoft.com/office/drawing/2014/main" id="{FAA8C4DA-C8CB-4CB4-A151-4A30429DD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214" y="5349676"/>
            <a:ext cx="1550368" cy="461665"/>
          </a:xfrm>
          <a:prstGeom prst="rect">
            <a:avLst/>
          </a:prstGeom>
        </p:spPr>
      </p:pic>
      <p:pic>
        <p:nvPicPr>
          <p:cNvPr id="6" name="Graphic 5" descr="Dice">
            <a:extLst>
              <a:ext uri="{FF2B5EF4-FFF2-40B4-BE49-F238E27FC236}">
                <a16:creationId xmlns:a16="http://schemas.microsoft.com/office/drawing/2014/main" id="{98F55353-E369-4775-81C7-E7F13229F0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10554" y="2657762"/>
            <a:ext cx="1556684" cy="1556684"/>
          </a:xfrm>
          <a:prstGeom prst="rect">
            <a:avLst/>
          </a:prstGeom>
        </p:spPr>
      </p:pic>
    </p:spTree>
    <p:custDataLst>
      <p:tags r:id="rId1"/>
    </p:custDataLst>
    <p:extLst>
      <p:ext uri="{BB962C8B-B14F-4D97-AF65-F5344CB8AC3E}">
        <p14:creationId xmlns:p14="http://schemas.microsoft.com/office/powerpoint/2010/main" val="396432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 IS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pic>
        <p:nvPicPr>
          <p:cNvPr id="7" name="Picture 6" descr="A picture containing computer&#10;&#10;Description automatically generated">
            <a:extLst>
              <a:ext uri="{FF2B5EF4-FFF2-40B4-BE49-F238E27FC236}">
                <a16:creationId xmlns:a16="http://schemas.microsoft.com/office/drawing/2014/main" id="{EEA723F9-BD7D-433E-957B-41E80AFA070D}"/>
              </a:ext>
            </a:extLst>
          </p:cNvPr>
          <p:cNvPicPr>
            <a:picLocks noChangeAspect="1"/>
          </p:cNvPicPr>
          <p:nvPr/>
        </p:nvPicPr>
        <p:blipFill rotWithShape="1">
          <a:blip r:embed="rId3">
            <a:extLst>
              <a:ext uri="{28A0092B-C50C-407E-A947-70E740481C1C}">
                <a14:useLocalDpi xmlns:a14="http://schemas.microsoft.com/office/drawing/2010/main" val="0"/>
              </a:ext>
            </a:extLst>
          </a:blip>
          <a:srcRect t="14501" b="4257"/>
          <a:stretch/>
        </p:blipFill>
        <p:spPr>
          <a:xfrm>
            <a:off x="1286107" y="1332916"/>
            <a:ext cx="9619786" cy="5525084"/>
          </a:xfrm>
          <a:prstGeom prst="rect">
            <a:avLst/>
          </a:prstGeom>
        </p:spPr>
      </p:pic>
      <p:sp>
        <p:nvSpPr>
          <p:cNvPr id="10" name="Rectangle 9">
            <a:extLst>
              <a:ext uri="{FF2B5EF4-FFF2-40B4-BE49-F238E27FC236}">
                <a16:creationId xmlns:a16="http://schemas.microsoft.com/office/drawing/2014/main" id="{E9747EA4-8D12-4988-8D24-23FA43A8A009}"/>
              </a:ext>
            </a:extLst>
          </p:cNvPr>
          <p:cNvSpPr/>
          <p:nvPr/>
        </p:nvSpPr>
        <p:spPr>
          <a:xfrm rot="5400000">
            <a:off x="8447394" y="3033134"/>
            <a:ext cx="4192168" cy="791736"/>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F68AB5F-AEB4-46A6-86EA-CA42F3CD1B8B}"/>
              </a:ext>
            </a:extLst>
          </p:cNvPr>
          <p:cNvSpPr/>
          <p:nvPr/>
        </p:nvSpPr>
        <p:spPr>
          <a:xfrm>
            <a:off x="1286106" y="1332915"/>
            <a:ext cx="9619785" cy="1800578"/>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569130"/>
            <a:ext cx="3274817" cy="664074"/>
          </a:xfrm>
        </p:spPr>
        <p:txBody>
          <a:bodyPr>
            <a:noAutofit/>
          </a:bodyPr>
          <a:lstStyle/>
          <a:p>
            <a:pPr marL="0" indent="0">
              <a:buNone/>
            </a:pPr>
            <a:r>
              <a:rPr lang="en-GB" sz="2400" b="1" dirty="0">
                <a:solidFill>
                  <a:schemeClr val="accent2"/>
                </a:solidFill>
              </a:rPr>
              <a:t>Playing electronic games, whether through consoles, computers, mobile phones etc</a:t>
            </a:r>
          </a:p>
        </p:txBody>
      </p:sp>
    </p:spTree>
    <p:custDataLst>
      <p:tags r:id="rId1"/>
    </p:custDataLst>
    <p:extLst>
      <p:ext uri="{BB962C8B-B14F-4D97-AF65-F5344CB8AC3E}">
        <p14:creationId xmlns:p14="http://schemas.microsoft.com/office/powerpoint/2010/main" val="198895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MICROTRANSACTIONS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11347964" cy="4413680"/>
          </a:xfrm>
        </p:spPr>
        <p:txBody>
          <a:bodyPr>
            <a:noAutofit/>
          </a:bodyPr>
          <a:lstStyle/>
          <a:p>
            <a:r>
              <a:rPr lang="en-GB" sz="2400" dirty="0"/>
              <a:t>Anything you pay extra for in a video game outside the cost of the initial purchase. </a:t>
            </a:r>
          </a:p>
          <a:p>
            <a:r>
              <a:rPr lang="en-GB" sz="2400" b="1" dirty="0">
                <a:solidFill>
                  <a:schemeClr val="accent2"/>
                </a:solidFill>
              </a:rPr>
              <a:t>Examples: </a:t>
            </a:r>
            <a:r>
              <a:rPr lang="en-GB" sz="2400" dirty="0"/>
              <a:t>loot boxes, </a:t>
            </a:r>
            <a:r>
              <a:rPr lang="en-GB" sz="2400" dirty="0" err="1"/>
              <a:t>Fifa</a:t>
            </a:r>
            <a:r>
              <a:rPr lang="en-GB" sz="2400" dirty="0"/>
              <a:t> Packs, skins and customisations etc.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KS3 PSHE DROP DOWN DAY – 1 HOUR</a:t>
            </a:r>
          </a:p>
        </p:txBody>
      </p:sp>
      <p:sp>
        <p:nvSpPr>
          <p:cNvPr id="10" name="Rectangle 9">
            <a:extLst>
              <a:ext uri="{FF2B5EF4-FFF2-40B4-BE49-F238E27FC236}">
                <a16:creationId xmlns:a16="http://schemas.microsoft.com/office/drawing/2014/main" id="{3A72BE55-AB09-4442-8A36-151CE9C66F9A}"/>
              </a:ext>
            </a:extLst>
          </p:cNvPr>
          <p:cNvSpPr/>
          <p:nvPr/>
        </p:nvSpPr>
        <p:spPr>
          <a:xfrm flipH="1">
            <a:off x="1081668" y="5354219"/>
            <a:ext cx="11110330" cy="572347"/>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2">
            <a:extLst>
              <a:ext uri="{FF2B5EF4-FFF2-40B4-BE49-F238E27FC236}">
                <a16:creationId xmlns:a16="http://schemas.microsoft.com/office/drawing/2014/main" id="{D10B1DDE-C373-4F1C-8A73-998C0CF637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971" y="3363474"/>
            <a:ext cx="2819944" cy="2327820"/>
          </a:xfrm>
          <a:prstGeom prst="rect">
            <a:avLst/>
          </a:prstGeom>
        </p:spPr>
      </p:pic>
      <p:pic>
        <p:nvPicPr>
          <p:cNvPr id="15" name="Graphic 2">
            <a:extLst>
              <a:ext uri="{FF2B5EF4-FFF2-40B4-BE49-F238E27FC236}">
                <a16:creationId xmlns:a16="http://schemas.microsoft.com/office/drawing/2014/main" id="{D4A07F2B-61F3-4184-B93C-5F46D40E13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2431" y="3167723"/>
            <a:ext cx="2819944" cy="2327820"/>
          </a:xfrm>
          <a:prstGeom prst="rect">
            <a:avLst/>
          </a:prstGeom>
        </p:spPr>
      </p:pic>
      <p:pic>
        <p:nvPicPr>
          <p:cNvPr id="16" name="Picture 15" descr="A picture containing clock, meter&#10;&#10;Description automatically generated">
            <a:extLst>
              <a:ext uri="{FF2B5EF4-FFF2-40B4-BE49-F238E27FC236}">
                <a16:creationId xmlns:a16="http://schemas.microsoft.com/office/drawing/2014/main" id="{547BB24A-6EFF-4FC8-A9DC-87EFDD7E7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827" y="4905412"/>
            <a:ext cx="347152" cy="119587"/>
          </a:xfrm>
          <a:prstGeom prst="rect">
            <a:avLst/>
          </a:prstGeom>
        </p:spPr>
      </p:pic>
      <p:pic>
        <p:nvPicPr>
          <p:cNvPr id="17" name="Graphic 2">
            <a:extLst>
              <a:ext uri="{FF2B5EF4-FFF2-40B4-BE49-F238E27FC236}">
                <a16:creationId xmlns:a16="http://schemas.microsoft.com/office/drawing/2014/main" id="{662E7A9D-EEFA-4726-93E6-83725CCFEC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14729" y="3363474"/>
            <a:ext cx="2819944" cy="2327820"/>
          </a:xfrm>
          <a:prstGeom prst="rect">
            <a:avLst/>
          </a:prstGeom>
        </p:spPr>
      </p:pic>
      <p:pic>
        <p:nvPicPr>
          <p:cNvPr id="23" name="Picture 22">
            <a:extLst>
              <a:ext uri="{FF2B5EF4-FFF2-40B4-BE49-F238E27FC236}">
                <a16:creationId xmlns:a16="http://schemas.microsoft.com/office/drawing/2014/main" id="{25FA8F81-02A5-45A7-A345-268533107EF8}"/>
              </a:ext>
            </a:extLst>
          </p:cNvPr>
          <p:cNvPicPr/>
          <p:nvPr/>
        </p:nvPicPr>
        <p:blipFill>
          <a:blip r:embed="rId5">
            <a:extLst>
              <a:ext uri="{28A0092B-C50C-407E-A947-70E740481C1C}">
                <a14:useLocalDpi xmlns:a14="http://schemas.microsoft.com/office/drawing/2010/main" val="0"/>
              </a:ext>
            </a:extLst>
          </a:blip>
          <a:srcRect/>
          <a:stretch/>
        </p:blipFill>
        <p:spPr>
          <a:xfrm>
            <a:off x="3349986" y="3511474"/>
            <a:ext cx="2471914" cy="1393937"/>
          </a:xfrm>
          <a:prstGeom prst="rect">
            <a:avLst/>
          </a:prstGeom>
        </p:spPr>
      </p:pic>
      <p:sp>
        <p:nvSpPr>
          <p:cNvPr id="24" name="Freeform: Shape 23">
            <a:extLst>
              <a:ext uri="{FF2B5EF4-FFF2-40B4-BE49-F238E27FC236}">
                <a16:creationId xmlns:a16="http://schemas.microsoft.com/office/drawing/2014/main" id="{4E50E78B-C7CB-497F-87D8-55D52D47D30A}"/>
              </a:ext>
            </a:extLst>
          </p:cNvPr>
          <p:cNvSpPr/>
          <p:nvPr/>
        </p:nvSpPr>
        <p:spPr>
          <a:xfrm>
            <a:off x="4812721" y="3362697"/>
            <a:ext cx="1183158" cy="167571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7EA5C8D1-1484-4E9E-BE1B-A41ABEC6457B}"/>
              </a:ext>
            </a:extLst>
          </p:cNvPr>
          <p:cNvPicPr/>
          <p:nvPr/>
        </p:nvPicPr>
        <p:blipFill>
          <a:blip r:embed="rId6">
            <a:extLst>
              <a:ext uri="{28A0092B-C50C-407E-A947-70E740481C1C}">
                <a14:useLocalDpi xmlns:a14="http://schemas.microsoft.com/office/drawing/2010/main" val="0"/>
              </a:ext>
            </a:extLst>
          </a:blip>
          <a:srcRect/>
          <a:stretch/>
        </p:blipFill>
        <p:spPr>
          <a:xfrm>
            <a:off x="6384386" y="3380848"/>
            <a:ext cx="2256032" cy="1269018"/>
          </a:xfrm>
          <a:prstGeom prst="rect">
            <a:avLst/>
          </a:prstGeom>
        </p:spPr>
      </p:pic>
      <p:sp>
        <p:nvSpPr>
          <p:cNvPr id="26" name="Freeform: Shape 25">
            <a:extLst>
              <a:ext uri="{FF2B5EF4-FFF2-40B4-BE49-F238E27FC236}">
                <a16:creationId xmlns:a16="http://schemas.microsoft.com/office/drawing/2014/main" id="{ED6FD6DA-CE51-40D4-A535-61568AA4D9BB}"/>
              </a:ext>
            </a:extLst>
          </p:cNvPr>
          <p:cNvSpPr/>
          <p:nvPr/>
        </p:nvSpPr>
        <p:spPr>
          <a:xfrm>
            <a:off x="7739181" y="3166946"/>
            <a:ext cx="1183158" cy="167571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5C95CD28-0219-4793-881A-BF8DF6FB0FAB}"/>
              </a:ext>
            </a:extLst>
          </p:cNvPr>
          <p:cNvPicPr/>
          <p:nvPr/>
        </p:nvPicPr>
        <p:blipFill>
          <a:blip r:embed="rId7">
            <a:extLst>
              <a:ext uri="{28A0092B-C50C-407E-A947-70E740481C1C}">
                <a14:useLocalDpi xmlns:a14="http://schemas.microsoft.com/office/drawing/2010/main" val="0"/>
              </a:ext>
            </a:extLst>
          </a:blip>
          <a:stretch>
            <a:fillRect/>
          </a:stretch>
        </p:blipFill>
        <p:spPr>
          <a:xfrm>
            <a:off x="9281294" y="3500675"/>
            <a:ext cx="2315637" cy="1415534"/>
          </a:xfrm>
          <a:prstGeom prst="rect">
            <a:avLst/>
          </a:prstGeom>
        </p:spPr>
      </p:pic>
      <p:sp>
        <p:nvSpPr>
          <p:cNvPr id="33" name="Rectangle 32">
            <a:extLst>
              <a:ext uri="{FF2B5EF4-FFF2-40B4-BE49-F238E27FC236}">
                <a16:creationId xmlns:a16="http://schemas.microsoft.com/office/drawing/2014/main" id="{378C65C1-007C-4E93-840F-9780F8AD19E5}"/>
              </a:ext>
            </a:extLst>
          </p:cNvPr>
          <p:cNvSpPr/>
          <p:nvPr/>
        </p:nvSpPr>
        <p:spPr>
          <a:xfrm rot="16200000">
            <a:off x="995522" y="5226823"/>
            <a:ext cx="1041146" cy="868922"/>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9DE9A5F0-D283-4C9F-ABDD-9683EC8C54DC}"/>
              </a:ext>
            </a:extLst>
          </p:cNvPr>
          <p:cNvSpPr/>
          <p:nvPr/>
        </p:nvSpPr>
        <p:spPr>
          <a:xfrm>
            <a:off x="10651479" y="3362697"/>
            <a:ext cx="1183158" cy="167571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0739159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5EXtdr0U"/>
  <p:tag name="ARTICULATE_SLIDE_COUNT" val="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2" ma:contentTypeDescription="Create a new document." ma:contentTypeScope="" ma:versionID="e7d255b0bf39fd2d2040883a7d76507d">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faf27d9db03e16f71e6b84f27c99e440"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D189A-4990-45EA-8755-2F406B0BBBF6}">
  <ds:schemaRefs>
    <ds:schemaRef ds:uri="http://schemas.microsoft.com/sharepoint/v3/contenttype/forms"/>
  </ds:schemaRefs>
</ds:datastoreItem>
</file>

<file path=customXml/itemProps2.xml><?xml version="1.0" encoding="utf-8"?>
<ds:datastoreItem xmlns:ds="http://schemas.openxmlformats.org/officeDocument/2006/customXml" ds:itemID="{1DFAD3DD-52AC-480B-96C0-7A3F586676B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95E7D22-391A-4ACC-9511-11A2245B6D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0375d-48dc-40bd-97cf-84b003935848"/>
    <ds:schemaRef ds:uri="3d7c1fe1-4c36-412c-9522-d010c65bd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669</TotalTime>
  <Words>2781</Words>
  <Application>Microsoft Office PowerPoint</Application>
  <PresentationFormat>Widescreen</PresentationFormat>
  <Paragraphs>338</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Comic Sans MS</vt:lpstr>
      <vt:lpstr>Oswald</vt:lpstr>
      <vt:lpstr>Office Theme</vt:lpstr>
      <vt:lpstr>PowerPoint Presentation</vt:lpstr>
      <vt:lpstr>PSHE DROP DOWN DAY</vt:lpstr>
      <vt:lpstr>DOES GAMING  SIMULATE GAMBLING?</vt:lpstr>
      <vt:lpstr>TODAY’S AIMS</vt:lpstr>
      <vt:lpstr>STAND UP IF…</vt:lpstr>
      <vt:lpstr>60 SECOND SCRIBBLE</vt:lpstr>
      <vt:lpstr>WHAT IS GAMBLING?</vt:lpstr>
      <vt:lpstr>WHAT IS GAMING?</vt:lpstr>
      <vt:lpstr>MICROTRANSACTIONS</vt:lpstr>
      <vt:lpstr>WHAT ARE THE CHANCES?</vt:lpstr>
      <vt:lpstr>THE BLURRED LINES</vt:lpstr>
      <vt:lpstr>YOUR TASK TODAY</vt:lpstr>
      <vt:lpstr>IF YOU NEED HELP…</vt:lpstr>
      <vt:lpstr>REFLECTIONS</vt:lpstr>
      <vt:lpstr>PSHE DROP DOWN DAY</vt:lpstr>
      <vt:lpstr>WHAT’S THE RISK?</vt:lpstr>
      <vt:lpstr>TODAY’S AIMS</vt:lpstr>
      <vt:lpstr>PEOPLE BINGO: FIND SOMEONE WHO..</vt:lpstr>
      <vt:lpstr>WHY MIGHT YOUNG PEOPLE GAMBLE?</vt:lpstr>
      <vt:lpstr>LET’S THINK ABOUT THE RISKS?</vt:lpstr>
      <vt:lpstr>WHAT’S THE IMPACT?</vt:lpstr>
      <vt:lpstr>YOUR TASK TODAY</vt:lpstr>
      <vt:lpstr>LET’S SHARE</vt:lpstr>
      <vt:lpstr>IF YOU NEED HELP…</vt:lpstr>
      <vt:lpstr>REFLECTIONS</vt:lpstr>
      <vt:lpstr>PSHE DROP DOWN DAY</vt:lpstr>
      <vt:lpstr>GAMING AND  YOUR HEALTH  AND WELL-BEING</vt:lpstr>
      <vt:lpstr>TODAY’S AIMS</vt:lpstr>
      <vt:lpstr>AGREE / DISAGREE AND REASON</vt:lpstr>
      <vt:lpstr>WHY DO PEOPLE GAME?</vt:lpstr>
      <vt:lpstr>GAMING IS MUCH SAFER THAN HANGING AROUND WITH FRIENDS ON AN EVENING</vt:lpstr>
      <vt:lpstr>WHEN DOES A HOBBY BECOME AN ISSUE? WHAT MIGHT GAMING-RELATED HARM LOOK LIKE?</vt:lpstr>
      <vt:lpstr>SPOTTING THE SIGNS: GAMING DISORDER</vt:lpstr>
      <vt:lpstr>HOW CAN GAMING BE PART OF A HEALTHY BALANCED LIFESTYLE</vt:lpstr>
      <vt:lpstr>WORK IN SMALL GROUPS TO CREATE ONE OF THE FOLLOWING</vt:lpstr>
      <vt:lpstr>IF YOU NEED HELP…</vt:lpstr>
      <vt:lpstr>REFLECTIONS:</vt:lpstr>
      <vt:lpstr>PSHE DROP DOWN DAY</vt:lpstr>
      <vt:lpstr>GAMING, GAMBLING AND EVERYTHING IN BETWEEN</vt:lpstr>
      <vt:lpstr>TODAY’S AIMS</vt:lpstr>
      <vt:lpstr>GAMBLING NAME GAME</vt:lpstr>
      <vt:lpstr>HUMAN BINGO - ANSWERS</vt:lpstr>
      <vt:lpstr>RISKY BEHAVIOUR</vt:lpstr>
      <vt:lpstr>HOW WOULD YOU FEEL</vt:lpstr>
      <vt:lpstr>PUT YOURSELF IN THEIR SHOES</vt:lpstr>
      <vt:lpstr>AWARENESS CAMPAIGN</vt:lpstr>
      <vt:lpstr>SHARE YOUR CAMPAIGN</vt:lpstr>
      <vt:lpstr>IF YOU NEED HELP…</vt:lpstr>
      <vt:lpstr>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Bryan</dc:creator>
  <cp:lastModifiedBy>Linda Scollins Smith</cp:lastModifiedBy>
  <cp:revision>66</cp:revision>
  <dcterms:created xsi:type="dcterms:W3CDTF">2020-05-01T13:28:36Z</dcterms:created>
  <dcterms:modified xsi:type="dcterms:W3CDTF">2021-04-11T13:16:58Z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089F9910-8297-4DF4-836B-F21FA2422140</vt:lpwstr>
  </property>
  <property fmtid="{D5CDD505-2E9C-101B-9397-08002B2CF9AE}" pid="3" name="ArticulatePath">
    <vt:lpwstr>YGAM Year_7_Lesson_1_CJB01</vt:lpwstr>
  </property>
  <property fmtid="{D5CDD505-2E9C-101B-9397-08002B2CF9AE}" pid="4" name="ContentTypeId">
    <vt:lpwstr>0x01010077BA56A1B4C88240843CC58ED250C137</vt:lpwstr>
  </property>
</Properties>
</file>