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257" r:id="rId5"/>
    <p:sldId id="258" r:id="rId6"/>
    <p:sldId id="1329" r:id="rId7"/>
    <p:sldId id="1336" r:id="rId8"/>
    <p:sldId id="1337" r:id="rId9"/>
    <p:sldId id="1338" r:id="rId10"/>
    <p:sldId id="1339" r:id="rId11"/>
    <p:sldId id="1340" r:id="rId12"/>
    <p:sldId id="1341" r:id="rId13"/>
    <p:sldId id="1320" r:id="rId14"/>
    <p:sldId id="1342" r:id="rId15"/>
    <p:sldId id="1334" r:id="rId16"/>
    <p:sldId id="1344" r:id="rId17"/>
    <p:sldId id="1345" r:id="rId18"/>
    <p:sldId id="1346" r:id="rId19"/>
    <p:sldId id="1347" r:id="rId20"/>
    <p:sldId id="1348" r:id="rId21"/>
    <p:sldId id="1349" r:id="rId22"/>
    <p:sldId id="1351" r:id="rId23"/>
    <p:sldId id="1350" r:id="rId24"/>
    <p:sldId id="1343" r:id="rId25"/>
    <p:sldId id="1352" r:id="rId26"/>
    <p:sldId id="1353" r:id="rId27"/>
    <p:sldId id="1354" r:id="rId28"/>
    <p:sldId id="1355" r:id="rId29"/>
    <p:sldId id="1357" r:id="rId30"/>
    <p:sldId id="1359" r:id="rId31"/>
    <p:sldId id="1358" r:id="rId32"/>
    <p:sldId id="1364" r:id="rId33"/>
    <p:sldId id="1363" r:id="rId34"/>
    <p:sldId id="1365" r:id="rId35"/>
    <p:sldId id="1361" r:id="rId36"/>
    <p:sldId id="1360" r:id="rId37"/>
    <p:sldId id="1362" r:id="rId38"/>
    <p:sldId id="1356" r:id="rId39"/>
    <p:sldId id="1366" r:id="rId40"/>
    <p:sldId id="1370" r:id="rId41"/>
    <p:sldId id="1371" r:id="rId42"/>
    <p:sldId id="1375" r:id="rId43"/>
    <p:sldId id="1374" r:id="rId44"/>
    <p:sldId id="1373" r:id="rId45"/>
    <p:sldId id="1372" r:id="rId46"/>
    <p:sldId id="1367" r:id="rId47"/>
    <p:sldId id="1377" r:id="rId48"/>
    <p:sldId id="1376" r:id="rId49"/>
    <p:sldId id="1379" r:id="rId50"/>
    <p:sldId id="1384" r:id="rId51"/>
    <p:sldId id="1385" r:id="rId52"/>
    <p:sldId id="1383" r:id="rId53"/>
    <p:sldId id="1386" r:id="rId54"/>
    <p:sldId id="1382" r:id="rId55"/>
    <p:sldId id="1381" r:id="rId56"/>
    <p:sldId id="1380" r:id="rId57"/>
    <p:sldId id="1378" r:id="rId58"/>
    <p:sldId id="138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Scollins Smith" initials="LSS" lastIdx="1" clrIdx="0">
    <p:extLst>
      <p:ext uri="{19B8F6BF-5375-455C-9EA6-DF929625EA0E}">
        <p15:presenceInfo xmlns:p15="http://schemas.microsoft.com/office/powerpoint/2012/main" userId="S::linda@ygam.org::d6fc3bab-6402-4aaa-81aa-1a76aba14f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8C1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F08E4-A71B-4CF8-80DB-320A8B25920B}" v="39" dt="2021-04-09T12:12:35.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6" d="100"/>
          <a:sy n="86" d="100"/>
        </p:scale>
        <p:origin x="5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 Clelland" userId="71389e96-19f1-48cf-ba73-8e33be1f6dbf" providerId="ADAL" clId="{57FF08E4-A71B-4CF8-80DB-320A8B25920B}"/>
    <pc:docChg chg="undo custSel modSld">
      <pc:chgData name="Kev Clelland" userId="71389e96-19f1-48cf-ba73-8e33be1f6dbf" providerId="ADAL" clId="{57FF08E4-A71B-4CF8-80DB-320A8B25920B}" dt="2021-04-09T12:13:17.226" v="208" actId="20577"/>
      <pc:docMkLst>
        <pc:docMk/>
      </pc:docMkLst>
      <pc:sldChg chg="modSp mod">
        <pc:chgData name="Kev Clelland" userId="71389e96-19f1-48cf-ba73-8e33be1f6dbf" providerId="ADAL" clId="{57FF08E4-A71B-4CF8-80DB-320A8B25920B}" dt="2021-04-09T11:51:52.716" v="18" actId="313"/>
        <pc:sldMkLst>
          <pc:docMk/>
          <pc:sldMk cId="3905889340" sldId="1334"/>
        </pc:sldMkLst>
        <pc:spChg chg="mod">
          <ac:chgData name="Kev Clelland" userId="71389e96-19f1-48cf-ba73-8e33be1f6dbf" providerId="ADAL" clId="{57FF08E4-A71B-4CF8-80DB-320A8B25920B}" dt="2021-04-09T11:51:52.716" v="18" actId="313"/>
          <ac:spMkLst>
            <pc:docMk/>
            <pc:sldMk cId="3905889340" sldId="1334"/>
            <ac:spMk id="22" creationId="{0123B4C6-DE82-4DD7-BF1A-09AF5F643337}"/>
          </ac:spMkLst>
        </pc:spChg>
      </pc:sldChg>
      <pc:sldChg chg="modSp mod">
        <pc:chgData name="Kev Clelland" userId="71389e96-19f1-48cf-ba73-8e33be1f6dbf" providerId="ADAL" clId="{57FF08E4-A71B-4CF8-80DB-320A8B25920B}" dt="2021-04-09T11:47:33.671" v="0" actId="20577"/>
        <pc:sldMkLst>
          <pc:docMk/>
          <pc:sldMk cId="2782362253" sldId="1337"/>
        </pc:sldMkLst>
        <pc:spChg chg="mod">
          <ac:chgData name="Kev Clelland" userId="71389e96-19f1-48cf-ba73-8e33be1f6dbf" providerId="ADAL" clId="{57FF08E4-A71B-4CF8-80DB-320A8B25920B}" dt="2021-04-09T11:47:33.671" v="0" actId="20577"/>
          <ac:spMkLst>
            <pc:docMk/>
            <pc:sldMk cId="2782362253" sldId="1337"/>
            <ac:spMk id="16" creationId="{434E24C0-1972-4E16-BFA7-5A6CFCD99B3A}"/>
          </ac:spMkLst>
        </pc:spChg>
      </pc:sldChg>
      <pc:sldChg chg="modSp mod">
        <pc:chgData name="Kev Clelland" userId="71389e96-19f1-48cf-ba73-8e33be1f6dbf" providerId="ADAL" clId="{57FF08E4-A71B-4CF8-80DB-320A8B25920B}" dt="2021-04-09T11:48:44.835" v="8" actId="20577"/>
        <pc:sldMkLst>
          <pc:docMk/>
          <pc:sldMk cId="139735867" sldId="1338"/>
        </pc:sldMkLst>
        <pc:spChg chg="mod">
          <ac:chgData name="Kev Clelland" userId="71389e96-19f1-48cf-ba73-8e33be1f6dbf" providerId="ADAL" clId="{57FF08E4-A71B-4CF8-80DB-320A8B25920B}" dt="2021-04-09T11:48:44.835" v="8" actId="20577"/>
          <ac:spMkLst>
            <pc:docMk/>
            <pc:sldMk cId="139735867" sldId="1338"/>
            <ac:spMk id="5" creationId="{9398BE0C-A7E5-41EE-BEA5-6941EA448D80}"/>
          </ac:spMkLst>
        </pc:spChg>
      </pc:sldChg>
      <pc:sldChg chg="modSp mod">
        <pc:chgData name="Kev Clelland" userId="71389e96-19f1-48cf-ba73-8e33be1f6dbf" providerId="ADAL" clId="{57FF08E4-A71B-4CF8-80DB-320A8B25920B}" dt="2021-04-09T11:48:55.279" v="9" actId="20577"/>
        <pc:sldMkLst>
          <pc:docMk/>
          <pc:sldMk cId="1630435904" sldId="1339"/>
        </pc:sldMkLst>
        <pc:spChg chg="mod">
          <ac:chgData name="Kev Clelland" userId="71389e96-19f1-48cf-ba73-8e33be1f6dbf" providerId="ADAL" clId="{57FF08E4-A71B-4CF8-80DB-320A8B25920B}" dt="2021-04-09T11:48:55.279" v="9" actId="20577"/>
          <ac:spMkLst>
            <pc:docMk/>
            <pc:sldMk cId="1630435904" sldId="1339"/>
            <ac:spMk id="17" creationId="{73D9BBC8-D9E3-42C0-930E-89D1E7E5643E}"/>
          </ac:spMkLst>
        </pc:spChg>
      </pc:sldChg>
      <pc:sldChg chg="modSp mod">
        <pc:chgData name="Kev Clelland" userId="71389e96-19f1-48cf-ba73-8e33be1f6dbf" providerId="ADAL" clId="{57FF08E4-A71B-4CF8-80DB-320A8B25920B}" dt="2021-04-09T11:51:20.473" v="13" actId="20577"/>
        <pc:sldMkLst>
          <pc:docMk/>
          <pc:sldMk cId="2213255771" sldId="1340"/>
        </pc:sldMkLst>
        <pc:spChg chg="mod">
          <ac:chgData name="Kev Clelland" userId="71389e96-19f1-48cf-ba73-8e33be1f6dbf" providerId="ADAL" clId="{57FF08E4-A71B-4CF8-80DB-320A8B25920B}" dt="2021-04-09T11:51:20.473" v="13" actId="20577"/>
          <ac:spMkLst>
            <pc:docMk/>
            <pc:sldMk cId="2213255771" sldId="1340"/>
            <ac:spMk id="2" creationId="{C5826104-CC63-46F5-94E2-DCF4434A2906}"/>
          </ac:spMkLst>
        </pc:spChg>
      </pc:sldChg>
      <pc:sldChg chg="modSp mod">
        <pc:chgData name="Kev Clelland" userId="71389e96-19f1-48cf-ba73-8e33be1f6dbf" providerId="ADAL" clId="{57FF08E4-A71B-4CF8-80DB-320A8B25920B}" dt="2021-04-09T11:51:42.851" v="15" actId="20577"/>
        <pc:sldMkLst>
          <pc:docMk/>
          <pc:sldMk cId="673351987" sldId="1342"/>
        </pc:sldMkLst>
        <pc:spChg chg="mod">
          <ac:chgData name="Kev Clelland" userId="71389e96-19f1-48cf-ba73-8e33be1f6dbf" providerId="ADAL" clId="{57FF08E4-A71B-4CF8-80DB-320A8B25920B}" dt="2021-04-09T11:51:42.851" v="15" actId="20577"/>
          <ac:spMkLst>
            <pc:docMk/>
            <pc:sldMk cId="673351987" sldId="1342"/>
            <ac:spMk id="16" creationId="{13F88C7A-06DA-4AA0-8F51-3F00290BF351}"/>
          </ac:spMkLst>
        </pc:spChg>
      </pc:sldChg>
      <pc:sldChg chg="modSp mod">
        <pc:chgData name="Kev Clelland" userId="71389e96-19f1-48cf-ba73-8e33be1f6dbf" providerId="ADAL" clId="{57FF08E4-A71B-4CF8-80DB-320A8B25920B}" dt="2021-04-09T11:56:19.398" v="68" actId="12"/>
        <pc:sldMkLst>
          <pc:docMk/>
          <pc:sldMk cId="4163496909" sldId="1343"/>
        </pc:sldMkLst>
        <pc:spChg chg="mod">
          <ac:chgData name="Kev Clelland" userId="71389e96-19f1-48cf-ba73-8e33be1f6dbf" providerId="ADAL" clId="{57FF08E4-A71B-4CF8-80DB-320A8B25920B}" dt="2021-04-09T11:56:19.398" v="68" actId="12"/>
          <ac:spMkLst>
            <pc:docMk/>
            <pc:sldMk cId="4163496909" sldId="1343"/>
            <ac:spMk id="16" creationId="{059B897F-4A4C-4DE7-BF4E-332F1C6948C1}"/>
          </ac:spMkLst>
        </pc:spChg>
      </pc:sldChg>
      <pc:sldChg chg="modSp mod">
        <pc:chgData name="Kev Clelland" userId="71389e96-19f1-48cf-ba73-8e33be1f6dbf" providerId="ADAL" clId="{57FF08E4-A71B-4CF8-80DB-320A8B25920B}" dt="2021-04-09T11:52:15.924" v="19" actId="20577"/>
        <pc:sldMkLst>
          <pc:docMk/>
          <pc:sldMk cId="1944766878" sldId="1345"/>
        </pc:sldMkLst>
        <pc:spChg chg="mod">
          <ac:chgData name="Kev Clelland" userId="71389e96-19f1-48cf-ba73-8e33be1f6dbf" providerId="ADAL" clId="{57FF08E4-A71B-4CF8-80DB-320A8B25920B}" dt="2021-04-09T11:52:15.924" v="19" actId="20577"/>
          <ac:spMkLst>
            <pc:docMk/>
            <pc:sldMk cId="1944766878" sldId="1345"/>
            <ac:spMk id="12" creationId="{97D7D8EE-5066-4EFF-BB2A-66B249F4C87D}"/>
          </ac:spMkLst>
        </pc:spChg>
      </pc:sldChg>
      <pc:sldChg chg="modSp mod">
        <pc:chgData name="Kev Clelland" userId="71389e96-19f1-48cf-ba73-8e33be1f6dbf" providerId="ADAL" clId="{57FF08E4-A71B-4CF8-80DB-320A8B25920B}" dt="2021-04-09T11:53:25.956" v="23" actId="20577"/>
        <pc:sldMkLst>
          <pc:docMk/>
          <pc:sldMk cId="2816055307" sldId="1346"/>
        </pc:sldMkLst>
        <pc:spChg chg="mod">
          <ac:chgData name="Kev Clelland" userId="71389e96-19f1-48cf-ba73-8e33be1f6dbf" providerId="ADAL" clId="{57FF08E4-A71B-4CF8-80DB-320A8B25920B}" dt="2021-04-09T11:53:14.932" v="21" actId="27636"/>
          <ac:spMkLst>
            <pc:docMk/>
            <pc:sldMk cId="2816055307" sldId="1346"/>
            <ac:spMk id="13" creationId="{13C6CDF9-9E3B-4361-91F7-A0C4BB6F8057}"/>
          </ac:spMkLst>
        </pc:spChg>
        <pc:spChg chg="mod">
          <ac:chgData name="Kev Clelland" userId="71389e96-19f1-48cf-ba73-8e33be1f6dbf" providerId="ADAL" clId="{57FF08E4-A71B-4CF8-80DB-320A8B25920B}" dt="2021-04-09T11:53:25.956" v="23" actId="20577"/>
          <ac:spMkLst>
            <pc:docMk/>
            <pc:sldMk cId="2816055307" sldId="1346"/>
            <ac:spMk id="14" creationId="{D670DF25-B22A-468A-8879-FCEA50DBE3FF}"/>
          </ac:spMkLst>
        </pc:spChg>
      </pc:sldChg>
      <pc:sldChg chg="modSp mod">
        <pc:chgData name="Kev Clelland" userId="71389e96-19f1-48cf-ba73-8e33be1f6dbf" providerId="ADAL" clId="{57FF08E4-A71B-4CF8-80DB-320A8B25920B}" dt="2021-04-09T11:53:57.955" v="28" actId="20577"/>
        <pc:sldMkLst>
          <pc:docMk/>
          <pc:sldMk cId="3890237708" sldId="1347"/>
        </pc:sldMkLst>
        <pc:spChg chg="mod">
          <ac:chgData name="Kev Clelland" userId="71389e96-19f1-48cf-ba73-8e33be1f6dbf" providerId="ADAL" clId="{57FF08E4-A71B-4CF8-80DB-320A8B25920B}" dt="2021-04-09T11:53:57.955" v="28" actId="20577"/>
          <ac:spMkLst>
            <pc:docMk/>
            <pc:sldMk cId="3890237708" sldId="1347"/>
            <ac:spMk id="14" creationId="{9ED9D272-EA43-478B-92C2-42DFD34A4F0A}"/>
          </ac:spMkLst>
        </pc:spChg>
      </pc:sldChg>
      <pc:sldChg chg="modSp">
        <pc:chgData name="Kev Clelland" userId="71389e96-19f1-48cf-ba73-8e33be1f6dbf" providerId="ADAL" clId="{57FF08E4-A71B-4CF8-80DB-320A8B25920B}" dt="2021-04-09T11:55:24.973" v="65" actId="20577"/>
        <pc:sldMkLst>
          <pc:docMk/>
          <pc:sldMk cId="2546750493" sldId="1350"/>
        </pc:sldMkLst>
        <pc:spChg chg="mod">
          <ac:chgData name="Kev Clelland" userId="71389e96-19f1-48cf-ba73-8e33be1f6dbf" providerId="ADAL" clId="{57FF08E4-A71B-4CF8-80DB-320A8B25920B}" dt="2021-04-09T11:55:07.241" v="56" actId="20577"/>
          <ac:spMkLst>
            <pc:docMk/>
            <pc:sldMk cId="2546750493" sldId="1350"/>
            <ac:spMk id="14" creationId="{3EAD3311-F4F6-4879-99DD-8AE5124A42B0}"/>
          </ac:spMkLst>
        </pc:spChg>
        <pc:spChg chg="mod">
          <ac:chgData name="Kev Clelland" userId="71389e96-19f1-48cf-ba73-8e33be1f6dbf" providerId="ADAL" clId="{57FF08E4-A71B-4CF8-80DB-320A8B25920B}" dt="2021-04-09T11:54:57.989" v="52" actId="20577"/>
          <ac:spMkLst>
            <pc:docMk/>
            <pc:sldMk cId="2546750493" sldId="1350"/>
            <ac:spMk id="17" creationId="{042F7723-C186-41FF-8201-38FD5FCC3ADB}"/>
          </ac:spMkLst>
        </pc:spChg>
        <pc:spChg chg="mod">
          <ac:chgData name="Kev Clelland" userId="71389e96-19f1-48cf-ba73-8e33be1f6dbf" providerId="ADAL" clId="{57FF08E4-A71B-4CF8-80DB-320A8B25920B}" dt="2021-04-09T11:55:24.973" v="65" actId="20577"/>
          <ac:spMkLst>
            <pc:docMk/>
            <pc:sldMk cId="2546750493" sldId="1350"/>
            <ac:spMk id="19" creationId="{0F02AFDB-959A-49ED-826E-9EE48EFC4116}"/>
          </ac:spMkLst>
        </pc:spChg>
      </pc:sldChg>
      <pc:sldChg chg="modSp mod">
        <pc:chgData name="Kev Clelland" userId="71389e96-19f1-48cf-ba73-8e33be1f6dbf" providerId="ADAL" clId="{57FF08E4-A71B-4CF8-80DB-320A8B25920B}" dt="2021-04-09T11:57:17.488" v="81" actId="20577"/>
        <pc:sldMkLst>
          <pc:docMk/>
          <pc:sldMk cId="657560239" sldId="1352"/>
        </pc:sldMkLst>
        <pc:spChg chg="mod">
          <ac:chgData name="Kev Clelland" userId="71389e96-19f1-48cf-ba73-8e33be1f6dbf" providerId="ADAL" clId="{57FF08E4-A71B-4CF8-80DB-320A8B25920B}" dt="2021-04-09T11:57:17.488" v="81" actId="20577"/>
          <ac:spMkLst>
            <pc:docMk/>
            <pc:sldMk cId="657560239" sldId="1352"/>
            <ac:spMk id="17" creationId="{FEA65FB8-F7FB-4A79-9F4B-5C44FB87FAD0}"/>
          </ac:spMkLst>
        </pc:spChg>
      </pc:sldChg>
      <pc:sldChg chg="modSp mod">
        <pc:chgData name="Kev Clelland" userId="71389e96-19f1-48cf-ba73-8e33be1f6dbf" providerId="ADAL" clId="{57FF08E4-A71B-4CF8-80DB-320A8B25920B}" dt="2021-04-09T11:57:42.956" v="85" actId="20577"/>
        <pc:sldMkLst>
          <pc:docMk/>
          <pc:sldMk cId="359661525" sldId="1353"/>
        </pc:sldMkLst>
        <pc:spChg chg="mod">
          <ac:chgData name="Kev Clelland" userId="71389e96-19f1-48cf-ba73-8e33be1f6dbf" providerId="ADAL" clId="{57FF08E4-A71B-4CF8-80DB-320A8B25920B}" dt="2021-04-09T11:57:42.956" v="85" actId="20577"/>
          <ac:spMkLst>
            <pc:docMk/>
            <pc:sldMk cId="359661525" sldId="1353"/>
            <ac:spMk id="5" creationId="{70F700FE-4668-4A00-A578-0B94F1F103BE}"/>
          </ac:spMkLst>
        </pc:spChg>
      </pc:sldChg>
      <pc:sldChg chg="modSp mod">
        <pc:chgData name="Kev Clelland" userId="71389e96-19f1-48cf-ba73-8e33be1f6dbf" providerId="ADAL" clId="{57FF08E4-A71B-4CF8-80DB-320A8B25920B}" dt="2021-04-09T11:59:16.846" v="114" actId="20577"/>
        <pc:sldMkLst>
          <pc:docMk/>
          <pc:sldMk cId="4036121663" sldId="1354"/>
        </pc:sldMkLst>
        <pc:spChg chg="mod">
          <ac:chgData name="Kev Clelland" userId="71389e96-19f1-48cf-ba73-8e33be1f6dbf" providerId="ADAL" clId="{57FF08E4-A71B-4CF8-80DB-320A8B25920B}" dt="2021-04-09T11:57:59.789" v="88" actId="20577"/>
          <ac:spMkLst>
            <pc:docMk/>
            <pc:sldMk cId="4036121663" sldId="1354"/>
            <ac:spMk id="19" creationId="{3651BB6E-51F7-4555-BB1F-CF47D2D7B69C}"/>
          </ac:spMkLst>
        </pc:spChg>
        <pc:spChg chg="mod">
          <ac:chgData name="Kev Clelland" userId="71389e96-19f1-48cf-ba73-8e33be1f6dbf" providerId="ADAL" clId="{57FF08E4-A71B-4CF8-80DB-320A8B25920B}" dt="2021-04-09T11:58:33.896" v="103" actId="20577"/>
          <ac:spMkLst>
            <pc:docMk/>
            <pc:sldMk cId="4036121663" sldId="1354"/>
            <ac:spMk id="20" creationId="{DB7A4B6F-335A-4BE7-8D71-987418459854}"/>
          </ac:spMkLst>
        </pc:spChg>
        <pc:spChg chg="mod">
          <ac:chgData name="Kev Clelland" userId="71389e96-19f1-48cf-ba73-8e33be1f6dbf" providerId="ADAL" clId="{57FF08E4-A71B-4CF8-80DB-320A8B25920B}" dt="2021-04-09T11:59:16.846" v="114" actId="20577"/>
          <ac:spMkLst>
            <pc:docMk/>
            <pc:sldMk cId="4036121663" sldId="1354"/>
            <ac:spMk id="22" creationId="{742410B3-6F48-402D-A8B5-A5B74D5ACB95}"/>
          </ac:spMkLst>
        </pc:spChg>
      </pc:sldChg>
      <pc:sldChg chg="modSp mod">
        <pc:chgData name="Kev Clelland" userId="71389e96-19f1-48cf-ba73-8e33be1f6dbf" providerId="ADAL" clId="{57FF08E4-A71B-4CF8-80DB-320A8B25920B}" dt="2021-04-09T12:00:06.372" v="121" actId="20577"/>
        <pc:sldMkLst>
          <pc:docMk/>
          <pc:sldMk cId="1366674523" sldId="1355"/>
        </pc:sldMkLst>
        <pc:spChg chg="mod">
          <ac:chgData name="Kev Clelland" userId="71389e96-19f1-48cf-ba73-8e33be1f6dbf" providerId="ADAL" clId="{57FF08E4-A71B-4CF8-80DB-320A8B25920B}" dt="2021-04-09T12:00:06.372" v="121" actId="20577"/>
          <ac:spMkLst>
            <pc:docMk/>
            <pc:sldMk cId="1366674523" sldId="1355"/>
            <ac:spMk id="21" creationId="{D8BC8C9A-9720-4CF1-9DA6-058201FB7699}"/>
          </ac:spMkLst>
        </pc:spChg>
      </pc:sldChg>
      <pc:sldChg chg="modSp mod">
        <pc:chgData name="Kev Clelland" userId="71389e96-19f1-48cf-ba73-8e33be1f6dbf" providerId="ADAL" clId="{57FF08E4-A71B-4CF8-80DB-320A8B25920B}" dt="2021-04-09T12:07:53.396" v="166" actId="5793"/>
        <pc:sldMkLst>
          <pc:docMk/>
          <pc:sldMk cId="2537734425" sldId="1356"/>
        </pc:sldMkLst>
        <pc:spChg chg="mod">
          <ac:chgData name="Kev Clelland" userId="71389e96-19f1-48cf-ba73-8e33be1f6dbf" providerId="ADAL" clId="{57FF08E4-A71B-4CF8-80DB-320A8B25920B}" dt="2021-04-09T12:07:53.396" v="166" actId="5793"/>
          <ac:spMkLst>
            <pc:docMk/>
            <pc:sldMk cId="2537734425" sldId="1356"/>
            <ac:spMk id="14" creationId="{C30AD481-D176-4D5B-AD9E-351C27EDF548}"/>
          </ac:spMkLst>
        </pc:spChg>
      </pc:sldChg>
      <pc:sldChg chg="modSp mod">
        <pc:chgData name="Kev Clelland" userId="71389e96-19f1-48cf-ba73-8e33be1f6dbf" providerId="ADAL" clId="{57FF08E4-A71B-4CF8-80DB-320A8B25920B}" dt="2021-04-09T12:06:34.372" v="142" actId="20577"/>
        <pc:sldMkLst>
          <pc:docMk/>
          <pc:sldMk cId="2593509468" sldId="1360"/>
        </pc:sldMkLst>
        <pc:spChg chg="mod">
          <ac:chgData name="Kev Clelland" userId="71389e96-19f1-48cf-ba73-8e33be1f6dbf" providerId="ADAL" clId="{57FF08E4-A71B-4CF8-80DB-320A8B25920B}" dt="2021-04-09T12:05:30.495" v="134" actId="20577"/>
          <ac:spMkLst>
            <pc:docMk/>
            <pc:sldMk cId="2593509468" sldId="1360"/>
            <ac:spMk id="12" creationId="{67C5FEA5-09AF-408E-BD0F-09907DB0ED16}"/>
          </ac:spMkLst>
        </pc:spChg>
        <pc:spChg chg="mod">
          <ac:chgData name="Kev Clelland" userId="71389e96-19f1-48cf-ba73-8e33be1f6dbf" providerId="ADAL" clId="{57FF08E4-A71B-4CF8-80DB-320A8B25920B}" dt="2021-04-09T12:05:45.588" v="136" actId="114"/>
          <ac:spMkLst>
            <pc:docMk/>
            <pc:sldMk cId="2593509468" sldId="1360"/>
            <ac:spMk id="16" creationId="{1A2D9CCE-9E1F-4326-B04D-6E716E4177AF}"/>
          </ac:spMkLst>
        </pc:spChg>
        <pc:spChg chg="mod">
          <ac:chgData name="Kev Clelland" userId="71389e96-19f1-48cf-ba73-8e33be1f6dbf" providerId="ADAL" clId="{57FF08E4-A71B-4CF8-80DB-320A8B25920B}" dt="2021-04-09T12:06:34.372" v="142" actId="20577"/>
          <ac:spMkLst>
            <pc:docMk/>
            <pc:sldMk cId="2593509468" sldId="1360"/>
            <ac:spMk id="17" creationId="{CFB22AEB-1B88-4ED7-833B-F23698572C9F}"/>
          </ac:spMkLst>
        </pc:spChg>
      </pc:sldChg>
      <pc:sldChg chg="modSp mod">
        <pc:chgData name="Kev Clelland" userId="71389e96-19f1-48cf-ba73-8e33be1f6dbf" providerId="ADAL" clId="{57FF08E4-A71B-4CF8-80DB-320A8B25920B}" dt="2021-04-09T12:03:29.157" v="129" actId="6549"/>
        <pc:sldMkLst>
          <pc:docMk/>
          <pc:sldMk cId="2152012656" sldId="1363"/>
        </pc:sldMkLst>
        <pc:spChg chg="mod">
          <ac:chgData name="Kev Clelland" userId="71389e96-19f1-48cf-ba73-8e33be1f6dbf" providerId="ADAL" clId="{57FF08E4-A71B-4CF8-80DB-320A8B25920B}" dt="2021-04-09T12:03:29.157" v="129" actId="6549"/>
          <ac:spMkLst>
            <pc:docMk/>
            <pc:sldMk cId="2152012656" sldId="1363"/>
            <ac:spMk id="5" creationId="{72A2D389-9E36-4829-ADB4-3A2008AF4F91}"/>
          </ac:spMkLst>
        </pc:spChg>
      </pc:sldChg>
      <pc:sldChg chg="modSp mod">
        <pc:chgData name="Kev Clelland" userId="71389e96-19f1-48cf-ba73-8e33be1f6dbf" providerId="ADAL" clId="{57FF08E4-A71B-4CF8-80DB-320A8B25920B}" dt="2021-04-09T12:02:36.611" v="123" actId="20577"/>
        <pc:sldMkLst>
          <pc:docMk/>
          <pc:sldMk cId="1488408358" sldId="1364"/>
        </pc:sldMkLst>
        <pc:spChg chg="mod">
          <ac:chgData name="Kev Clelland" userId="71389e96-19f1-48cf-ba73-8e33be1f6dbf" providerId="ADAL" clId="{57FF08E4-A71B-4CF8-80DB-320A8B25920B}" dt="2021-04-09T12:02:36.611" v="123" actId="20577"/>
          <ac:spMkLst>
            <pc:docMk/>
            <pc:sldMk cId="1488408358" sldId="1364"/>
            <ac:spMk id="2" creationId="{C92E3A82-4873-4A1F-9B30-962F3B6852D0}"/>
          </ac:spMkLst>
        </pc:spChg>
      </pc:sldChg>
      <pc:sldChg chg="modSp mod">
        <pc:chgData name="Kev Clelland" userId="71389e96-19f1-48cf-ba73-8e33be1f6dbf" providerId="ADAL" clId="{57FF08E4-A71B-4CF8-80DB-320A8B25920B}" dt="2021-04-09T12:10:28.542" v="189" actId="20577"/>
        <pc:sldMkLst>
          <pc:docMk/>
          <pc:sldMk cId="1440506547" sldId="1367"/>
        </pc:sldMkLst>
        <pc:spChg chg="mod">
          <ac:chgData name="Kev Clelland" userId="71389e96-19f1-48cf-ba73-8e33be1f6dbf" providerId="ADAL" clId="{57FF08E4-A71B-4CF8-80DB-320A8B25920B}" dt="2021-04-09T12:10:28.542" v="189" actId="20577"/>
          <ac:spMkLst>
            <pc:docMk/>
            <pc:sldMk cId="1440506547" sldId="1367"/>
            <ac:spMk id="21" creationId="{7E947909-7601-4ECC-BB36-73B398459B10}"/>
          </ac:spMkLst>
        </pc:spChg>
      </pc:sldChg>
      <pc:sldChg chg="modSp mod">
        <pc:chgData name="Kev Clelland" userId="71389e96-19f1-48cf-ba73-8e33be1f6dbf" providerId="ADAL" clId="{57FF08E4-A71B-4CF8-80DB-320A8B25920B}" dt="2021-04-09T12:08:28.676" v="168" actId="166"/>
        <pc:sldMkLst>
          <pc:docMk/>
          <pc:sldMk cId="593617533" sldId="1371"/>
        </pc:sldMkLst>
        <pc:spChg chg="mod ord">
          <ac:chgData name="Kev Clelland" userId="71389e96-19f1-48cf-ba73-8e33be1f6dbf" providerId="ADAL" clId="{57FF08E4-A71B-4CF8-80DB-320A8B25920B}" dt="2021-04-09T12:08:28.676" v="168" actId="166"/>
          <ac:spMkLst>
            <pc:docMk/>
            <pc:sldMk cId="593617533" sldId="1371"/>
            <ac:spMk id="16" creationId="{13F88C7A-06DA-4AA0-8F51-3F00290BF351}"/>
          </ac:spMkLst>
        </pc:spChg>
      </pc:sldChg>
      <pc:sldChg chg="modSp mod">
        <pc:chgData name="Kev Clelland" userId="71389e96-19f1-48cf-ba73-8e33be1f6dbf" providerId="ADAL" clId="{57FF08E4-A71B-4CF8-80DB-320A8B25920B}" dt="2021-04-09T12:10:03.520" v="188" actId="20577"/>
        <pc:sldMkLst>
          <pc:docMk/>
          <pc:sldMk cId="1838804004" sldId="1372"/>
        </pc:sldMkLst>
        <pc:spChg chg="mod">
          <ac:chgData name="Kev Clelland" userId="71389e96-19f1-48cf-ba73-8e33be1f6dbf" providerId="ADAL" clId="{57FF08E4-A71B-4CF8-80DB-320A8B25920B}" dt="2021-04-09T12:10:03.520" v="188" actId="20577"/>
          <ac:spMkLst>
            <pc:docMk/>
            <pc:sldMk cId="1838804004" sldId="1372"/>
            <ac:spMk id="45" creationId="{0B9FAB16-FF76-452F-9A19-BAB3536D21E1}"/>
          </ac:spMkLst>
        </pc:spChg>
      </pc:sldChg>
      <pc:sldChg chg="modSp mod">
        <pc:chgData name="Kev Clelland" userId="71389e96-19f1-48cf-ba73-8e33be1f6dbf" providerId="ADAL" clId="{57FF08E4-A71B-4CF8-80DB-320A8B25920B}" dt="2021-04-09T12:09:43.740" v="187" actId="20577"/>
        <pc:sldMkLst>
          <pc:docMk/>
          <pc:sldMk cId="3601129643" sldId="1373"/>
        </pc:sldMkLst>
        <pc:spChg chg="mod">
          <ac:chgData name="Kev Clelland" userId="71389e96-19f1-48cf-ba73-8e33be1f6dbf" providerId="ADAL" clId="{57FF08E4-A71B-4CF8-80DB-320A8B25920B}" dt="2021-04-09T12:09:43.740" v="187" actId="20577"/>
          <ac:spMkLst>
            <pc:docMk/>
            <pc:sldMk cId="3601129643" sldId="1373"/>
            <ac:spMk id="5" creationId="{89A3B18F-C906-4F36-B6DE-5FE3951F9728}"/>
          </ac:spMkLst>
        </pc:spChg>
      </pc:sldChg>
      <pc:sldChg chg="modSp mod">
        <pc:chgData name="Kev Clelland" userId="71389e96-19f1-48cf-ba73-8e33be1f6dbf" providerId="ADAL" clId="{57FF08E4-A71B-4CF8-80DB-320A8B25920B}" dt="2021-04-09T12:09:22.665" v="176" actId="20577"/>
        <pc:sldMkLst>
          <pc:docMk/>
          <pc:sldMk cId="588622423" sldId="1374"/>
        </pc:sldMkLst>
        <pc:spChg chg="mod">
          <ac:chgData name="Kev Clelland" userId="71389e96-19f1-48cf-ba73-8e33be1f6dbf" providerId="ADAL" clId="{57FF08E4-A71B-4CF8-80DB-320A8B25920B}" dt="2021-04-09T12:09:14.665" v="175" actId="20577"/>
          <ac:spMkLst>
            <pc:docMk/>
            <pc:sldMk cId="588622423" sldId="1374"/>
            <ac:spMk id="2" creationId="{02C64C90-1DDA-45BB-B52D-EE139CD1D449}"/>
          </ac:spMkLst>
        </pc:spChg>
        <pc:spChg chg="mod">
          <ac:chgData name="Kev Clelland" userId="71389e96-19f1-48cf-ba73-8e33be1f6dbf" providerId="ADAL" clId="{57FF08E4-A71B-4CF8-80DB-320A8B25920B}" dt="2021-04-09T12:09:22.665" v="176" actId="20577"/>
          <ac:spMkLst>
            <pc:docMk/>
            <pc:sldMk cId="588622423" sldId="1374"/>
            <ac:spMk id="14" creationId="{C674DA54-587A-4A25-BB52-A2091AAFA21D}"/>
          </ac:spMkLst>
        </pc:spChg>
      </pc:sldChg>
      <pc:sldChg chg="modSp mod">
        <pc:chgData name="Kev Clelland" userId="71389e96-19f1-48cf-ba73-8e33be1f6dbf" providerId="ADAL" clId="{57FF08E4-A71B-4CF8-80DB-320A8B25920B}" dt="2021-04-09T12:10:56.698" v="192" actId="14100"/>
        <pc:sldMkLst>
          <pc:docMk/>
          <pc:sldMk cId="3933822202" sldId="1376"/>
        </pc:sldMkLst>
        <pc:spChg chg="mod">
          <ac:chgData name="Kev Clelland" userId="71389e96-19f1-48cf-ba73-8e33be1f6dbf" providerId="ADAL" clId="{57FF08E4-A71B-4CF8-80DB-320A8B25920B}" dt="2021-04-09T12:10:56.698" v="192" actId="14100"/>
          <ac:spMkLst>
            <pc:docMk/>
            <pc:sldMk cId="3933822202" sldId="1376"/>
            <ac:spMk id="26" creationId="{30AD6B80-015C-4D5E-91FE-996F04936B50}"/>
          </ac:spMkLst>
        </pc:spChg>
      </pc:sldChg>
      <pc:sldChg chg="modSp mod">
        <pc:chgData name="Kev Clelland" userId="71389e96-19f1-48cf-ba73-8e33be1f6dbf" providerId="ADAL" clId="{57FF08E4-A71B-4CF8-80DB-320A8B25920B}" dt="2021-04-09T12:13:17.226" v="208" actId="20577"/>
        <pc:sldMkLst>
          <pc:docMk/>
          <pc:sldMk cId="2415415700" sldId="1378"/>
        </pc:sldMkLst>
        <pc:spChg chg="mod">
          <ac:chgData name="Kev Clelland" userId="71389e96-19f1-48cf-ba73-8e33be1f6dbf" providerId="ADAL" clId="{57FF08E4-A71B-4CF8-80DB-320A8B25920B}" dt="2021-04-09T12:13:17.226" v="208" actId="20577"/>
          <ac:spMkLst>
            <pc:docMk/>
            <pc:sldMk cId="2415415700" sldId="1378"/>
            <ac:spMk id="2" creationId="{26C57E27-0DB1-4764-9DFA-B243DBFC7849}"/>
          </ac:spMkLst>
        </pc:spChg>
      </pc:sldChg>
      <pc:sldChg chg="modSp mod">
        <pc:chgData name="Kev Clelland" userId="71389e96-19f1-48cf-ba73-8e33be1f6dbf" providerId="ADAL" clId="{57FF08E4-A71B-4CF8-80DB-320A8B25920B}" dt="2021-04-09T12:12:35.913" v="207" actId="20577"/>
        <pc:sldMkLst>
          <pc:docMk/>
          <pc:sldMk cId="1694884370" sldId="1382"/>
        </pc:sldMkLst>
        <pc:spChg chg="mod">
          <ac:chgData name="Kev Clelland" userId="71389e96-19f1-48cf-ba73-8e33be1f6dbf" providerId="ADAL" clId="{57FF08E4-A71B-4CF8-80DB-320A8B25920B}" dt="2021-04-09T12:12:30.037" v="206" actId="20577"/>
          <ac:spMkLst>
            <pc:docMk/>
            <pc:sldMk cId="1694884370" sldId="1382"/>
            <ac:spMk id="14" creationId="{B55D3193-A332-4B90-B237-4F2C9C65A64D}"/>
          </ac:spMkLst>
        </pc:spChg>
        <pc:spChg chg="mod">
          <ac:chgData name="Kev Clelland" userId="71389e96-19f1-48cf-ba73-8e33be1f6dbf" providerId="ADAL" clId="{57FF08E4-A71B-4CF8-80DB-320A8B25920B}" dt="2021-04-09T12:12:35.913" v="207" actId="20577"/>
          <ac:spMkLst>
            <pc:docMk/>
            <pc:sldMk cId="1694884370" sldId="1382"/>
            <ac:spMk id="21" creationId="{2573FC72-BF09-4C1E-85E2-05E05610EA97}"/>
          </ac:spMkLst>
        </pc:spChg>
      </pc:sldChg>
      <pc:sldChg chg="modSp">
        <pc:chgData name="Kev Clelland" userId="71389e96-19f1-48cf-ba73-8e33be1f6dbf" providerId="ADAL" clId="{57FF08E4-A71B-4CF8-80DB-320A8B25920B}" dt="2021-04-09T12:11:51.010" v="202" actId="20577"/>
        <pc:sldMkLst>
          <pc:docMk/>
          <pc:sldMk cId="2104888803" sldId="1383"/>
        </pc:sldMkLst>
        <pc:spChg chg="mod">
          <ac:chgData name="Kev Clelland" userId="71389e96-19f1-48cf-ba73-8e33be1f6dbf" providerId="ADAL" clId="{57FF08E4-A71B-4CF8-80DB-320A8B25920B}" dt="2021-04-09T12:11:51.010" v="202" actId="20577"/>
          <ac:spMkLst>
            <pc:docMk/>
            <pc:sldMk cId="2104888803" sldId="1383"/>
            <ac:spMk id="13" creationId="{2CC87984-41DE-414C-B4EB-6A27FF947ED1}"/>
          </ac:spMkLst>
        </pc:spChg>
      </pc:sldChg>
      <pc:sldChg chg="modSp mod">
        <pc:chgData name="Kev Clelland" userId="71389e96-19f1-48cf-ba73-8e33be1f6dbf" providerId="ADAL" clId="{57FF08E4-A71B-4CF8-80DB-320A8B25920B}" dt="2021-04-09T12:11:37.097" v="201" actId="20577"/>
        <pc:sldMkLst>
          <pc:docMk/>
          <pc:sldMk cId="4115239364" sldId="1384"/>
        </pc:sldMkLst>
        <pc:spChg chg="mod">
          <ac:chgData name="Kev Clelland" userId="71389e96-19f1-48cf-ba73-8e33be1f6dbf" providerId="ADAL" clId="{57FF08E4-A71B-4CF8-80DB-320A8B25920B}" dt="2021-04-09T12:11:37.097" v="201" actId="20577"/>
          <ac:spMkLst>
            <pc:docMk/>
            <pc:sldMk cId="4115239364" sldId="1384"/>
            <ac:spMk id="16" creationId="{13F88C7A-06DA-4AA0-8F51-3F00290BF351}"/>
          </ac:spMkLst>
        </pc:spChg>
      </pc:sldChg>
      <pc:sldChg chg="modSp mod">
        <pc:chgData name="Kev Clelland" userId="71389e96-19f1-48cf-ba73-8e33be1f6dbf" providerId="ADAL" clId="{57FF08E4-A71B-4CF8-80DB-320A8B25920B}" dt="2021-04-09T12:11:31.981" v="199" actId="20577"/>
        <pc:sldMkLst>
          <pc:docMk/>
          <pc:sldMk cId="1440400277" sldId="1385"/>
        </pc:sldMkLst>
        <pc:spChg chg="mod">
          <ac:chgData name="Kev Clelland" userId="71389e96-19f1-48cf-ba73-8e33be1f6dbf" providerId="ADAL" clId="{57FF08E4-A71B-4CF8-80DB-320A8B25920B}" dt="2021-04-09T12:11:31.981" v="199" actId="20577"/>
          <ac:spMkLst>
            <pc:docMk/>
            <pc:sldMk cId="1440400277" sldId="1385"/>
            <ac:spMk id="5" creationId="{5E34A854-CA97-49E1-A08B-4AE5D6F41ED0}"/>
          </ac:spMkLst>
        </pc:spChg>
      </pc:sldChg>
    </pc:docChg>
  </pc:docChgLst>
  <pc:docChgLst>
    <pc:chgData name="Sam Starsmore" userId="f7bdf0ca-adbf-4c1f-bfc0-c8d3cf853305" providerId="ADAL" clId="{27DDD27B-8B79-4C2C-A034-FEE53E1CD898}"/>
    <pc:docChg chg="undo custSel modSld">
      <pc:chgData name="Sam Starsmore" userId="f7bdf0ca-adbf-4c1f-bfc0-c8d3cf853305" providerId="ADAL" clId="{27DDD27B-8B79-4C2C-A034-FEE53E1CD898}" dt="2021-03-31T13:18:54.876" v="272" actId="1076"/>
      <pc:docMkLst>
        <pc:docMk/>
      </pc:docMkLst>
      <pc:sldChg chg="modSp mod">
        <pc:chgData name="Sam Starsmore" userId="f7bdf0ca-adbf-4c1f-bfc0-c8d3cf853305" providerId="ADAL" clId="{27DDD27B-8B79-4C2C-A034-FEE53E1CD898}" dt="2021-03-31T12:33:28.078" v="256" actId="20577"/>
        <pc:sldMkLst>
          <pc:docMk/>
          <pc:sldMk cId="696413760" sldId="257"/>
        </pc:sldMkLst>
        <pc:spChg chg="mod">
          <ac:chgData name="Sam Starsmore" userId="f7bdf0ca-adbf-4c1f-bfc0-c8d3cf853305" providerId="ADAL" clId="{27DDD27B-8B79-4C2C-A034-FEE53E1CD898}" dt="2021-03-31T12:33:28.078" v="256" actId="20577"/>
          <ac:spMkLst>
            <pc:docMk/>
            <pc:sldMk cId="696413760" sldId="257"/>
            <ac:spMk id="4" creationId="{4F01A7C0-D808-4789-91F7-9EAB52CB0E3F}"/>
          </ac:spMkLst>
        </pc:spChg>
        <pc:spChg chg="mod">
          <ac:chgData name="Sam Starsmore" userId="f7bdf0ca-adbf-4c1f-bfc0-c8d3cf853305" providerId="ADAL" clId="{27DDD27B-8B79-4C2C-A034-FEE53E1CD898}" dt="2021-03-31T09:34:04.688" v="66" actId="20577"/>
          <ac:spMkLst>
            <pc:docMk/>
            <pc:sldMk cId="696413760" sldId="257"/>
            <ac:spMk id="8" creationId="{8BE18B34-1C7F-4A07-B495-572FF34E9D8A}"/>
          </ac:spMkLst>
        </pc:spChg>
      </pc:sldChg>
      <pc:sldChg chg="modSp mod">
        <pc:chgData name="Sam Starsmore" userId="f7bdf0ca-adbf-4c1f-bfc0-c8d3cf853305" providerId="ADAL" clId="{27DDD27B-8B79-4C2C-A034-FEE53E1CD898}" dt="2021-03-31T10:00:20.208" v="162" actId="20577"/>
        <pc:sldMkLst>
          <pc:docMk/>
          <pc:sldMk cId="3905889340" sldId="1334"/>
        </pc:sldMkLst>
        <pc:spChg chg="mod">
          <ac:chgData name="Sam Starsmore" userId="f7bdf0ca-adbf-4c1f-bfc0-c8d3cf853305" providerId="ADAL" clId="{27DDD27B-8B79-4C2C-A034-FEE53E1CD898}" dt="2021-03-31T10:00:20.208" v="162" actId="20577"/>
          <ac:spMkLst>
            <pc:docMk/>
            <pc:sldMk cId="3905889340" sldId="1334"/>
            <ac:spMk id="22" creationId="{0123B4C6-DE82-4DD7-BF1A-09AF5F643337}"/>
          </ac:spMkLst>
        </pc:spChg>
      </pc:sldChg>
      <pc:sldChg chg="modSp mod">
        <pc:chgData name="Sam Starsmore" userId="f7bdf0ca-adbf-4c1f-bfc0-c8d3cf853305" providerId="ADAL" clId="{27DDD27B-8B79-4C2C-A034-FEE53E1CD898}" dt="2021-03-31T09:54:56.238" v="161" actId="20577"/>
        <pc:sldMkLst>
          <pc:docMk/>
          <pc:sldMk cId="2782362253" sldId="1337"/>
        </pc:sldMkLst>
        <pc:spChg chg="mod">
          <ac:chgData name="Sam Starsmore" userId="f7bdf0ca-adbf-4c1f-bfc0-c8d3cf853305" providerId="ADAL" clId="{27DDD27B-8B79-4C2C-A034-FEE53E1CD898}" dt="2021-03-31T09:54:19.177" v="79" actId="20577"/>
          <ac:spMkLst>
            <pc:docMk/>
            <pc:sldMk cId="2782362253" sldId="1337"/>
            <ac:spMk id="15" creationId="{7FBCEB4B-C2B6-4DB0-A56D-B917DC20DC6D}"/>
          </ac:spMkLst>
        </pc:spChg>
        <pc:spChg chg="mod">
          <ac:chgData name="Sam Starsmore" userId="f7bdf0ca-adbf-4c1f-bfc0-c8d3cf853305" providerId="ADAL" clId="{27DDD27B-8B79-4C2C-A034-FEE53E1CD898}" dt="2021-03-31T09:54:33.887" v="111" actId="20577"/>
          <ac:spMkLst>
            <pc:docMk/>
            <pc:sldMk cId="2782362253" sldId="1337"/>
            <ac:spMk id="16" creationId="{434E24C0-1972-4E16-BFA7-5A6CFCD99B3A}"/>
          </ac:spMkLst>
        </pc:spChg>
        <pc:spChg chg="mod">
          <ac:chgData name="Sam Starsmore" userId="f7bdf0ca-adbf-4c1f-bfc0-c8d3cf853305" providerId="ADAL" clId="{27DDD27B-8B79-4C2C-A034-FEE53E1CD898}" dt="2021-03-31T09:54:43.417" v="139" actId="20577"/>
          <ac:spMkLst>
            <pc:docMk/>
            <pc:sldMk cId="2782362253" sldId="1337"/>
            <ac:spMk id="17" creationId="{3CDE907D-40AB-46CF-9F23-939B8AA38E1B}"/>
          </ac:spMkLst>
        </pc:spChg>
        <pc:spChg chg="mod">
          <ac:chgData name="Sam Starsmore" userId="f7bdf0ca-adbf-4c1f-bfc0-c8d3cf853305" providerId="ADAL" clId="{27DDD27B-8B79-4C2C-A034-FEE53E1CD898}" dt="2021-03-31T09:54:56.238" v="161" actId="20577"/>
          <ac:spMkLst>
            <pc:docMk/>
            <pc:sldMk cId="2782362253" sldId="1337"/>
            <ac:spMk id="18" creationId="{A1DE4D2A-E1F4-4CC8-8DC3-91CB563FEB8C}"/>
          </ac:spMkLst>
        </pc:spChg>
        <pc:spChg chg="mod">
          <ac:chgData name="Sam Starsmore" userId="f7bdf0ca-adbf-4c1f-bfc0-c8d3cf853305" providerId="ADAL" clId="{27DDD27B-8B79-4C2C-A034-FEE53E1CD898}" dt="2021-03-31T09:54:27.369" v="100" actId="20577"/>
          <ac:spMkLst>
            <pc:docMk/>
            <pc:sldMk cId="2782362253" sldId="1337"/>
            <ac:spMk id="19" creationId="{B8C5B7E7-0A1A-41B7-86F2-9A5C9659394D}"/>
          </ac:spMkLst>
        </pc:spChg>
      </pc:sldChg>
      <pc:sldChg chg="modSp mod">
        <pc:chgData name="Sam Starsmore" userId="f7bdf0ca-adbf-4c1f-bfc0-c8d3cf853305" providerId="ADAL" clId="{27DDD27B-8B79-4C2C-A034-FEE53E1CD898}" dt="2021-03-30T10:46:08.785" v="51" actId="20577"/>
        <pc:sldMkLst>
          <pc:docMk/>
          <pc:sldMk cId="1630435904" sldId="1339"/>
        </pc:sldMkLst>
        <pc:spChg chg="mod">
          <ac:chgData name="Sam Starsmore" userId="f7bdf0ca-adbf-4c1f-bfc0-c8d3cf853305" providerId="ADAL" clId="{27DDD27B-8B79-4C2C-A034-FEE53E1CD898}" dt="2021-03-30T10:46:08.785" v="51" actId="20577"/>
          <ac:spMkLst>
            <pc:docMk/>
            <pc:sldMk cId="1630435904" sldId="1339"/>
            <ac:spMk id="16" creationId="{D50A3816-B158-4F0E-A842-1C37F47DDD5D}"/>
          </ac:spMkLst>
        </pc:spChg>
      </pc:sldChg>
      <pc:sldChg chg="modSp mod">
        <pc:chgData name="Sam Starsmore" userId="f7bdf0ca-adbf-4c1f-bfc0-c8d3cf853305" providerId="ADAL" clId="{27DDD27B-8B79-4C2C-A034-FEE53E1CD898}" dt="2021-03-31T12:31:08.380" v="237" actId="20577"/>
        <pc:sldMkLst>
          <pc:docMk/>
          <pc:sldMk cId="2213255771" sldId="1340"/>
        </pc:sldMkLst>
        <pc:spChg chg="mod">
          <ac:chgData name="Sam Starsmore" userId="f7bdf0ca-adbf-4c1f-bfc0-c8d3cf853305" providerId="ADAL" clId="{27DDD27B-8B79-4C2C-A034-FEE53E1CD898}" dt="2021-03-31T12:31:08.380" v="237" actId="20577"/>
          <ac:spMkLst>
            <pc:docMk/>
            <pc:sldMk cId="2213255771" sldId="1340"/>
            <ac:spMk id="2" creationId="{C5826104-CC63-46F5-94E2-DCF4434A2906}"/>
          </ac:spMkLst>
        </pc:spChg>
      </pc:sldChg>
      <pc:sldChg chg="modSp mod">
        <pc:chgData name="Sam Starsmore" userId="f7bdf0ca-adbf-4c1f-bfc0-c8d3cf853305" providerId="ADAL" clId="{27DDD27B-8B79-4C2C-A034-FEE53E1CD898}" dt="2021-03-31T13:18:54.876" v="272" actId="1076"/>
        <pc:sldMkLst>
          <pc:docMk/>
          <pc:sldMk cId="657560239" sldId="1352"/>
        </pc:sldMkLst>
        <pc:spChg chg="mod">
          <ac:chgData name="Sam Starsmore" userId="f7bdf0ca-adbf-4c1f-bfc0-c8d3cf853305" providerId="ADAL" clId="{27DDD27B-8B79-4C2C-A034-FEE53E1CD898}" dt="2021-03-31T13:18:54.876" v="272" actId="1076"/>
          <ac:spMkLst>
            <pc:docMk/>
            <pc:sldMk cId="657560239" sldId="1352"/>
            <ac:spMk id="17" creationId="{FEA65FB8-F7FB-4A79-9F4B-5C44FB87FAD0}"/>
          </ac:spMkLst>
        </pc:spChg>
      </pc:sldChg>
      <pc:sldChg chg="modSp mod">
        <pc:chgData name="Sam Starsmore" userId="f7bdf0ca-adbf-4c1f-bfc0-c8d3cf853305" providerId="ADAL" clId="{27DDD27B-8B79-4C2C-A034-FEE53E1CD898}" dt="2021-03-31T10:17:53.795" v="163" actId="20577"/>
        <pc:sldMkLst>
          <pc:docMk/>
          <pc:sldMk cId="3287248132" sldId="1358"/>
        </pc:sldMkLst>
        <pc:spChg chg="mod">
          <ac:chgData name="Sam Starsmore" userId="f7bdf0ca-adbf-4c1f-bfc0-c8d3cf853305" providerId="ADAL" clId="{27DDD27B-8B79-4C2C-A034-FEE53E1CD898}" dt="2021-03-31T10:17:53.795" v="163" actId="20577"/>
          <ac:spMkLst>
            <pc:docMk/>
            <pc:sldMk cId="3287248132" sldId="1358"/>
            <ac:spMk id="5" creationId="{5E34A854-CA97-49E1-A08B-4AE5D6F41ED0}"/>
          </ac:spMkLst>
        </pc:spChg>
        <pc:spChg chg="mod">
          <ac:chgData name="Sam Starsmore" userId="f7bdf0ca-adbf-4c1f-bfc0-c8d3cf853305" providerId="ADAL" clId="{27DDD27B-8B79-4C2C-A034-FEE53E1CD898}" dt="2021-03-31T09:28:19.358" v="57" actId="20577"/>
          <ac:spMkLst>
            <pc:docMk/>
            <pc:sldMk cId="3287248132" sldId="1358"/>
            <ac:spMk id="22" creationId="{0123B4C6-DE82-4DD7-BF1A-09AF5F643337}"/>
          </ac:spMkLst>
        </pc:spChg>
      </pc:sldChg>
      <pc:sldChg chg="modSp mod">
        <pc:chgData name="Sam Starsmore" userId="f7bdf0ca-adbf-4c1f-bfc0-c8d3cf853305" providerId="ADAL" clId="{27DDD27B-8B79-4C2C-A034-FEE53E1CD898}" dt="2021-03-31T09:30:45.817" v="59" actId="20577"/>
        <pc:sldMkLst>
          <pc:docMk/>
          <pc:sldMk cId="1488408358" sldId="1364"/>
        </pc:sldMkLst>
        <pc:spChg chg="mod">
          <ac:chgData name="Sam Starsmore" userId="f7bdf0ca-adbf-4c1f-bfc0-c8d3cf853305" providerId="ADAL" clId="{27DDD27B-8B79-4C2C-A034-FEE53E1CD898}" dt="2021-03-31T09:30:45.817" v="59" actId="20577"/>
          <ac:spMkLst>
            <pc:docMk/>
            <pc:sldMk cId="1488408358" sldId="1364"/>
            <ac:spMk id="2" creationId="{C92E3A82-4873-4A1F-9B30-962F3B6852D0}"/>
          </ac:spMkLst>
        </pc:spChg>
      </pc:sldChg>
      <pc:sldChg chg="modSp mod">
        <pc:chgData name="Sam Starsmore" userId="f7bdf0ca-adbf-4c1f-bfc0-c8d3cf853305" providerId="ADAL" clId="{27DDD27B-8B79-4C2C-A034-FEE53E1CD898}" dt="2021-03-31T10:47:19.569" v="174" actId="1076"/>
        <pc:sldMkLst>
          <pc:docMk/>
          <pc:sldMk cId="2505071221" sldId="1386"/>
        </pc:sldMkLst>
        <pc:spChg chg="mod">
          <ac:chgData name="Sam Starsmore" userId="f7bdf0ca-adbf-4c1f-bfc0-c8d3cf853305" providerId="ADAL" clId="{27DDD27B-8B79-4C2C-A034-FEE53E1CD898}" dt="2021-03-31T10:46:51.275" v="164" actId="20577"/>
          <ac:spMkLst>
            <pc:docMk/>
            <pc:sldMk cId="2505071221" sldId="1386"/>
            <ac:spMk id="15" creationId="{79F1B9A9-E983-47C7-BBBB-B59BEBF8A8BA}"/>
          </ac:spMkLst>
        </pc:spChg>
        <pc:spChg chg="mod">
          <ac:chgData name="Sam Starsmore" userId="f7bdf0ca-adbf-4c1f-bfc0-c8d3cf853305" providerId="ADAL" clId="{27DDD27B-8B79-4C2C-A034-FEE53E1CD898}" dt="2021-03-31T10:47:07.750" v="169" actId="20577"/>
          <ac:spMkLst>
            <pc:docMk/>
            <pc:sldMk cId="2505071221" sldId="1386"/>
            <ac:spMk id="16" creationId="{4737F4EE-409A-49DD-BF99-4A1C788D2CDF}"/>
          </ac:spMkLst>
        </pc:spChg>
        <pc:spChg chg="mod">
          <ac:chgData name="Sam Starsmore" userId="f7bdf0ca-adbf-4c1f-bfc0-c8d3cf853305" providerId="ADAL" clId="{27DDD27B-8B79-4C2C-A034-FEE53E1CD898}" dt="2021-03-31T10:47:00.580" v="167" actId="20577"/>
          <ac:spMkLst>
            <pc:docMk/>
            <pc:sldMk cId="2505071221" sldId="1386"/>
            <ac:spMk id="17" creationId="{E816B27A-CAAE-45E1-8F0F-86B743B4A3FE}"/>
          </ac:spMkLst>
        </pc:spChg>
        <pc:spChg chg="mod">
          <ac:chgData name="Sam Starsmore" userId="f7bdf0ca-adbf-4c1f-bfc0-c8d3cf853305" providerId="ADAL" clId="{27DDD27B-8B79-4C2C-A034-FEE53E1CD898}" dt="2021-03-31T10:46:57.323" v="166" actId="20577"/>
          <ac:spMkLst>
            <pc:docMk/>
            <pc:sldMk cId="2505071221" sldId="1386"/>
            <ac:spMk id="18" creationId="{388D74D4-0187-43E0-976F-D95FA461F73B}"/>
          </ac:spMkLst>
        </pc:spChg>
        <pc:spChg chg="mod">
          <ac:chgData name="Sam Starsmore" userId="f7bdf0ca-adbf-4c1f-bfc0-c8d3cf853305" providerId="ADAL" clId="{27DDD27B-8B79-4C2C-A034-FEE53E1CD898}" dt="2021-03-31T10:46:54.614" v="165" actId="20577"/>
          <ac:spMkLst>
            <pc:docMk/>
            <pc:sldMk cId="2505071221" sldId="1386"/>
            <ac:spMk id="19" creationId="{6AE1608B-1A25-4955-A8A9-BDE52BED8183}"/>
          </ac:spMkLst>
        </pc:spChg>
        <pc:spChg chg="mod">
          <ac:chgData name="Sam Starsmore" userId="f7bdf0ca-adbf-4c1f-bfc0-c8d3cf853305" providerId="ADAL" clId="{27DDD27B-8B79-4C2C-A034-FEE53E1CD898}" dt="2021-03-31T10:47:03.304" v="168" actId="20577"/>
          <ac:spMkLst>
            <pc:docMk/>
            <pc:sldMk cId="2505071221" sldId="1386"/>
            <ac:spMk id="20" creationId="{DBB7C4EE-FFE1-467F-AF62-002D28556E15}"/>
          </ac:spMkLst>
        </pc:spChg>
        <pc:spChg chg="mod">
          <ac:chgData name="Sam Starsmore" userId="f7bdf0ca-adbf-4c1f-bfc0-c8d3cf853305" providerId="ADAL" clId="{27DDD27B-8B79-4C2C-A034-FEE53E1CD898}" dt="2021-03-31T10:47:16.576" v="172" actId="20577"/>
          <ac:spMkLst>
            <pc:docMk/>
            <pc:sldMk cId="2505071221" sldId="1386"/>
            <ac:spMk id="21" creationId="{E9973F84-ACF1-4792-A7C2-86A610728CB7}"/>
          </ac:spMkLst>
        </pc:spChg>
        <pc:picChg chg="mod">
          <ac:chgData name="Sam Starsmore" userId="f7bdf0ca-adbf-4c1f-bfc0-c8d3cf853305" providerId="ADAL" clId="{27DDD27B-8B79-4C2C-A034-FEE53E1CD898}" dt="2021-03-31T10:47:19.569" v="174" actId="1076"/>
          <ac:picMkLst>
            <pc:docMk/>
            <pc:sldMk cId="2505071221" sldId="1386"/>
            <ac:picMk id="4" creationId="{B0EF58BC-3B08-41BE-A4F4-F6F6D9AC4756}"/>
          </ac:picMkLst>
        </pc:picChg>
      </pc:sldChg>
    </pc:docChg>
  </pc:docChgLst>
  <pc:docChgLst>
    <pc:chgData name="Linda Scollins Smith" userId="d6fc3bab-6402-4aaa-81aa-1a76aba14fb4" providerId="ADAL" clId="{FA7E18DC-17D3-4BAF-96CF-A467CE5A212E}"/>
    <pc:docChg chg="modSld">
      <pc:chgData name="Linda Scollins Smith" userId="d6fc3bab-6402-4aaa-81aa-1a76aba14fb4" providerId="ADAL" clId="{FA7E18DC-17D3-4BAF-96CF-A467CE5A212E}" dt="2021-04-06T07:28:55.229" v="90" actId="20577"/>
      <pc:docMkLst>
        <pc:docMk/>
      </pc:docMkLst>
      <pc:sldChg chg="modSp mod">
        <pc:chgData name="Linda Scollins Smith" userId="d6fc3bab-6402-4aaa-81aa-1a76aba14fb4" providerId="ADAL" clId="{FA7E18DC-17D3-4BAF-96CF-A467CE5A212E}" dt="2021-04-06T06:02:39.543" v="13" actId="20577"/>
        <pc:sldMkLst>
          <pc:docMk/>
          <pc:sldMk cId="1291332182" sldId="1329"/>
        </pc:sldMkLst>
        <pc:spChg chg="mod">
          <ac:chgData name="Linda Scollins Smith" userId="d6fc3bab-6402-4aaa-81aa-1a76aba14fb4" providerId="ADAL" clId="{FA7E18DC-17D3-4BAF-96CF-A467CE5A212E}" dt="2021-04-06T06:02:39.543" v="13" actId="20577"/>
          <ac:spMkLst>
            <pc:docMk/>
            <pc:sldMk cId="1291332182" sldId="1329"/>
            <ac:spMk id="30" creationId="{49E0B649-1EBC-415A-BAE6-B4DE025E45F8}"/>
          </ac:spMkLst>
        </pc:spChg>
      </pc:sldChg>
      <pc:sldChg chg="modSp mod">
        <pc:chgData name="Linda Scollins Smith" userId="d6fc3bab-6402-4aaa-81aa-1a76aba14fb4" providerId="ADAL" clId="{FA7E18DC-17D3-4BAF-96CF-A467CE5A212E}" dt="2021-04-06T06:06:43.031" v="27" actId="20577"/>
        <pc:sldMkLst>
          <pc:docMk/>
          <pc:sldMk cId="1624264841" sldId="1336"/>
        </pc:sldMkLst>
        <pc:spChg chg="mod">
          <ac:chgData name="Linda Scollins Smith" userId="d6fc3bab-6402-4aaa-81aa-1a76aba14fb4" providerId="ADAL" clId="{FA7E18DC-17D3-4BAF-96CF-A467CE5A212E}" dt="2021-04-06T06:06:43.031" v="27" actId="20577"/>
          <ac:spMkLst>
            <pc:docMk/>
            <pc:sldMk cId="1624264841" sldId="1336"/>
            <ac:spMk id="21" creationId="{BDCC596A-0391-4C5D-A8F1-E9986645210E}"/>
          </ac:spMkLst>
        </pc:spChg>
      </pc:sldChg>
      <pc:sldChg chg="modSp mod">
        <pc:chgData name="Linda Scollins Smith" userId="d6fc3bab-6402-4aaa-81aa-1a76aba14fb4" providerId="ADAL" clId="{FA7E18DC-17D3-4BAF-96CF-A467CE5A212E}" dt="2021-04-06T06:17:06.275" v="40" actId="20577"/>
        <pc:sldMkLst>
          <pc:docMk/>
          <pc:sldMk cId="1750993648" sldId="1341"/>
        </pc:sldMkLst>
        <pc:spChg chg="mod">
          <ac:chgData name="Linda Scollins Smith" userId="d6fc3bab-6402-4aaa-81aa-1a76aba14fb4" providerId="ADAL" clId="{FA7E18DC-17D3-4BAF-96CF-A467CE5A212E}" dt="2021-04-06T06:17:06.275" v="40" actId="20577"/>
          <ac:spMkLst>
            <pc:docMk/>
            <pc:sldMk cId="1750993648" sldId="1341"/>
            <ac:spMk id="5" creationId="{0E5C6AB2-8F24-4B01-B8B7-1FF9069AB303}"/>
          </ac:spMkLst>
        </pc:spChg>
      </pc:sldChg>
      <pc:sldChg chg="modSp mod">
        <pc:chgData name="Linda Scollins Smith" userId="d6fc3bab-6402-4aaa-81aa-1a76aba14fb4" providerId="ADAL" clId="{FA7E18DC-17D3-4BAF-96CF-A467CE5A212E}" dt="2021-04-06T06:43:51.770" v="41" actId="20577"/>
        <pc:sldMkLst>
          <pc:docMk/>
          <pc:sldMk cId="2816055307" sldId="1346"/>
        </pc:sldMkLst>
        <pc:spChg chg="mod">
          <ac:chgData name="Linda Scollins Smith" userId="d6fc3bab-6402-4aaa-81aa-1a76aba14fb4" providerId="ADAL" clId="{FA7E18DC-17D3-4BAF-96CF-A467CE5A212E}" dt="2021-04-06T06:43:51.770" v="41" actId="20577"/>
          <ac:spMkLst>
            <pc:docMk/>
            <pc:sldMk cId="2816055307" sldId="1346"/>
            <ac:spMk id="14" creationId="{D670DF25-B22A-468A-8879-FCEA50DBE3FF}"/>
          </ac:spMkLst>
        </pc:spChg>
      </pc:sldChg>
      <pc:sldChg chg="modSp">
        <pc:chgData name="Linda Scollins Smith" userId="d6fc3bab-6402-4aaa-81aa-1a76aba14fb4" providerId="ADAL" clId="{FA7E18DC-17D3-4BAF-96CF-A467CE5A212E}" dt="2021-04-06T06:55:58.059" v="77" actId="20577"/>
        <pc:sldMkLst>
          <pc:docMk/>
          <pc:sldMk cId="2546750493" sldId="1350"/>
        </pc:sldMkLst>
        <pc:spChg chg="mod">
          <ac:chgData name="Linda Scollins Smith" userId="d6fc3bab-6402-4aaa-81aa-1a76aba14fb4" providerId="ADAL" clId="{FA7E18DC-17D3-4BAF-96CF-A467CE5A212E}" dt="2021-04-06T06:55:58.059" v="77" actId="20577"/>
          <ac:spMkLst>
            <pc:docMk/>
            <pc:sldMk cId="2546750493" sldId="1350"/>
            <ac:spMk id="18" creationId="{1DC76351-0CA7-4E24-BE25-7128E901B75B}"/>
          </ac:spMkLst>
        </pc:spChg>
      </pc:sldChg>
      <pc:sldChg chg="modSp mod">
        <pc:chgData name="Linda Scollins Smith" userId="d6fc3bab-6402-4aaa-81aa-1a76aba14fb4" providerId="ADAL" clId="{FA7E18DC-17D3-4BAF-96CF-A467CE5A212E}" dt="2021-04-06T07:17:26.170" v="84" actId="20577"/>
        <pc:sldMkLst>
          <pc:docMk/>
          <pc:sldMk cId="1838804004" sldId="1372"/>
        </pc:sldMkLst>
        <pc:spChg chg="mod">
          <ac:chgData name="Linda Scollins Smith" userId="d6fc3bab-6402-4aaa-81aa-1a76aba14fb4" providerId="ADAL" clId="{FA7E18DC-17D3-4BAF-96CF-A467CE5A212E}" dt="2021-04-06T07:17:26.170" v="84" actId="20577"/>
          <ac:spMkLst>
            <pc:docMk/>
            <pc:sldMk cId="1838804004" sldId="1372"/>
            <ac:spMk id="44" creationId="{6960C90D-5726-4F83-8348-78D72231AF80}"/>
          </ac:spMkLst>
        </pc:spChg>
      </pc:sldChg>
      <pc:sldChg chg="modSp mod">
        <pc:chgData name="Linda Scollins Smith" userId="d6fc3bab-6402-4aaa-81aa-1a76aba14fb4" providerId="ADAL" clId="{FA7E18DC-17D3-4BAF-96CF-A467CE5A212E}" dt="2021-04-06T07:28:55.229" v="90" actId="20577"/>
        <pc:sldMkLst>
          <pc:docMk/>
          <pc:sldMk cId="1694884370" sldId="1382"/>
        </pc:sldMkLst>
        <pc:spChg chg="mod">
          <ac:chgData name="Linda Scollins Smith" userId="d6fc3bab-6402-4aaa-81aa-1a76aba14fb4" providerId="ADAL" clId="{FA7E18DC-17D3-4BAF-96CF-A467CE5A212E}" dt="2021-04-06T07:28:55.229" v="90" actId="20577"/>
          <ac:spMkLst>
            <pc:docMk/>
            <pc:sldMk cId="1694884370" sldId="1382"/>
            <ac:spMk id="14" creationId="{B55D3193-A332-4B90-B237-4F2C9C65A64D}"/>
          </ac:spMkLst>
        </pc:spChg>
      </pc:sldChg>
    </pc:docChg>
  </pc:docChgLst>
  <pc:docChgLst>
    <pc:chgData name="Linda Scollins Smith" userId="d6fc3bab-6402-4aaa-81aa-1a76aba14fb4" providerId="ADAL" clId="{227A0424-C12B-4FB5-BB82-3FF1D0EEDE81}"/>
    <pc:docChg chg="undo custSel addSld delSld modSld sldOrd">
      <pc:chgData name="Linda Scollins Smith" userId="d6fc3bab-6402-4aaa-81aa-1a76aba14fb4" providerId="ADAL" clId="{227A0424-C12B-4FB5-BB82-3FF1D0EEDE81}" dt="2021-03-22T20:11:25.202" v="10581" actId="20577"/>
      <pc:docMkLst>
        <pc:docMk/>
      </pc:docMkLst>
      <pc:sldChg chg="modSp mod">
        <pc:chgData name="Linda Scollins Smith" userId="d6fc3bab-6402-4aaa-81aa-1a76aba14fb4" providerId="ADAL" clId="{227A0424-C12B-4FB5-BB82-3FF1D0EEDE81}" dt="2021-03-22T19:06:11.423" v="8912" actId="20577"/>
        <pc:sldMkLst>
          <pc:docMk/>
          <pc:sldMk cId="696413760" sldId="257"/>
        </pc:sldMkLst>
        <pc:spChg chg="mod">
          <ac:chgData name="Linda Scollins Smith" userId="d6fc3bab-6402-4aaa-81aa-1a76aba14fb4" providerId="ADAL" clId="{227A0424-C12B-4FB5-BB82-3FF1D0EEDE81}" dt="2021-03-22T19:06:11.423" v="8912" actId="20577"/>
          <ac:spMkLst>
            <pc:docMk/>
            <pc:sldMk cId="696413760" sldId="257"/>
            <ac:spMk id="4" creationId="{4F01A7C0-D808-4789-91F7-9EAB52CB0E3F}"/>
          </ac:spMkLst>
        </pc:spChg>
      </pc:sldChg>
      <pc:sldChg chg="modSp mod">
        <pc:chgData name="Linda Scollins Smith" userId="d6fc3bab-6402-4aaa-81aa-1a76aba14fb4" providerId="ADAL" clId="{227A0424-C12B-4FB5-BB82-3FF1D0EEDE81}" dt="2021-03-22T19:55:35.503" v="10551" actId="14100"/>
        <pc:sldMkLst>
          <pc:docMk/>
          <pc:sldMk cId="3071793147" sldId="258"/>
        </pc:sldMkLst>
        <pc:spChg chg="mod">
          <ac:chgData name="Linda Scollins Smith" userId="d6fc3bab-6402-4aaa-81aa-1a76aba14fb4" providerId="ADAL" clId="{227A0424-C12B-4FB5-BB82-3FF1D0EEDE81}" dt="2021-03-22T07:58:12.071" v="8207" actId="20577"/>
          <ac:spMkLst>
            <pc:docMk/>
            <pc:sldMk cId="3071793147" sldId="258"/>
            <ac:spMk id="16" creationId="{13F88C7A-06DA-4AA0-8F51-3F00290BF351}"/>
          </ac:spMkLst>
        </pc:spChg>
        <pc:picChg chg="mod">
          <ac:chgData name="Linda Scollins Smith" userId="d6fc3bab-6402-4aaa-81aa-1a76aba14fb4" providerId="ADAL" clId="{227A0424-C12B-4FB5-BB82-3FF1D0EEDE81}" dt="2021-03-22T19:55:35.503" v="10551" actId="14100"/>
          <ac:picMkLst>
            <pc:docMk/>
            <pc:sldMk cId="3071793147" sldId="258"/>
            <ac:picMk id="12" creationId="{FDAE7C1D-75A2-43D9-909D-DC92E293948C}"/>
          </ac:picMkLst>
        </pc:picChg>
      </pc:sldChg>
      <pc:sldChg chg="modSp mod">
        <pc:chgData name="Linda Scollins Smith" userId="d6fc3bab-6402-4aaa-81aa-1a76aba14fb4" providerId="ADAL" clId="{227A0424-C12B-4FB5-BB82-3FF1D0EEDE81}" dt="2021-03-22T19:01:28.549" v="8764" actId="255"/>
        <pc:sldMkLst>
          <pc:docMk/>
          <pc:sldMk cId="651712996" sldId="1320"/>
        </pc:sldMkLst>
        <pc:spChg chg="mod">
          <ac:chgData name="Linda Scollins Smith" userId="d6fc3bab-6402-4aaa-81aa-1a76aba14fb4" providerId="ADAL" clId="{227A0424-C12B-4FB5-BB82-3FF1D0EEDE81}" dt="2021-03-22T19:01:28.549" v="8764" actId="255"/>
          <ac:spMkLst>
            <pc:docMk/>
            <pc:sldMk cId="651712996" sldId="1320"/>
            <ac:spMk id="10" creationId="{2F9AEB43-9586-4518-9E8C-D5A665E674D5}"/>
          </ac:spMkLst>
        </pc:spChg>
        <pc:spChg chg="mod">
          <ac:chgData name="Linda Scollins Smith" userId="d6fc3bab-6402-4aaa-81aa-1a76aba14fb4" providerId="ADAL" clId="{227A0424-C12B-4FB5-BB82-3FF1D0EEDE81}" dt="2021-03-22T18:58:39.967" v="8759" actId="20577"/>
          <ac:spMkLst>
            <pc:docMk/>
            <pc:sldMk cId="651712996" sldId="1320"/>
            <ac:spMk id="35" creationId="{AD4A48B0-35A8-4CC7-B9CC-F84D1C0C8122}"/>
          </ac:spMkLst>
        </pc:spChg>
      </pc:sldChg>
      <pc:sldChg chg="add del">
        <pc:chgData name="Linda Scollins Smith" userId="d6fc3bab-6402-4aaa-81aa-1a76aba14fb4" providerId="ADAL" clId="{227A0424-C12B-4FB5-BB82-3FF1D0EEDE81}" dt="2021-03-22T19:44:32.992" v="10282" actId="47"/>
        <pc:sldMkLst>
          <pc:docMk/>
          <pc:sldMk cId="3295733616" sldId="1332"/>
        </pc:sldMkLst>
      </pc:sldChg>
      <pc:sldChg chg="addSp delSp modSp mod">
        <pc:chgData name="Linda Scollins Smith" userId="d6fc3bab-6402-4aaa-81aa-1a76aba14fb4" providerId="ADAL" clId="{227A0424-C12B-4FB5-BB82-3FF1D0EEDE81}" dt="2021-03-22T07:56:35.292" v="8199" actId="167"/>
        <pc:sldMkLst>
          <pc:docMk/>
          <pc:sldMk cId="1624264841" sldId="1336"/>
        </pc:sldMkLst>
        <pc:picChg chg="add mod ord">
          <ac:chgData name="Linda Scollins Smith" userId="d6fc3bab-6402-4aaa-81aa-1a76aba14fb4" providerId="ADAL" clId="{227A0424-C12B-4FB5-BB82-3FF1D0EEDE81}" dt="2021-03-22T07:56:35.292" v="8199" actId="167"/>
          <ac:picMkLst>
            <pc:docMk/>
            <pc:sldMk cId="1624264841" sldId="1336"/>
            <ac:picMk id="5" creationId="{E2FC492F-7C27-49BE-8EC9-7973C0D18813}"/>
          </ac:picMkLst>
        </pc:picChg>
        <pc:picChg chg="del mod">
          <ac:chgData name="Linda Scollins Smith" userId="d6fc3bab-6402-4aaa-81aa-1a76aba14fb4" providerId="ADAL" clId="{227A0424-C12B-4FB5-BB82-3FF1D0EEDE81}" dt="2021-03-22T07:56:20.830" v="8194" actId="478"/>
          <ac:picMkLst>
            <pc:docMk/>
            <pc:sldMk cId="1624264841" sldId="1336"/>
            <ac:picMk id="1026" creationId="{E471A82A-84DE-4B96-B606-9DAD5FC172E7}"/>
          </ac:picMkLst>
        </pc:picChg>
      </pc:sldChg>
      <pc:sldChg chg="modSp mod">
        <pc:chgData name="Linda Scollins Smith" userId="d6fc3bab-6402-4aaa-81aa-1a76aba14fb4" providerId="ADAL" clId="{227A0424-C12B-4FB5-BB82-3FF1D0EEDE81}" dt="2021-03-16T18:00:45.735" v="3728" actId="207"/>
        <pc:sldMkLst>
          <pc:docMk/>
          <pc:sldMk cId="2782362253" sldId="1337"/>
        </pc:sldMkLst>
        <pc:spChg chg="mod">
          <ac:chgData name="Linda Scollins Smith" userId="d6fc3bab-6402-4aaa-81aa-1a76aba14fb4" providerId="ADAL" clId="{227A0424-C12B-4FB5-BB82-3FF1D0EEDE81}" dt="2021-03-16T18:00:45.735" v="3728" actId="207"/>
          <ac:spMkLst>
            <pc:docMk/>
            <pc:sldMk cId="2782362253" sldId="1337"/>
            <ac:spMk id="17" creationId="{3CDE907D-40AB-46CF-9F23-939B8AA38E1B}"/>
          </ac:spMkLst>
        </pc:spChg>
      </pc:sldChg>
      <pc:sldChg chg="addSp delSp modSp mod">
        <pc:chgData name="Linda Scollins Smith" userId="d6fc3bab-6402-4aaa-81aa-1a76aba14fb4" providerId="ADAL" clId="{227A0424-C12B-4FB5-BB82-3FF1D0EEDE81}" dt="2021-03-22T07:52:17.766" v="8189" actId="20577"/>
        <pc:sldMkLst>
          <pc:docMk/>
          <pc:sldMk cId="139735867" sldId="1338"/>
        </pc:sldMkLst>
        <pc:spChg chg="mod">
          <ac:chgData name="Linda Scollins Smith" userId="d6fc3bab-6402-4aaa-81aa-1a76aba14fb4" providerId="ADAL" clId="{227A0424-C12B-4FB5-BB82-3FF1D0EEDE81}" dt="2021-03-22T07:52:17.766" v="8189" actId="20577"/>
          <ac:spMkLst>
            <pc:docMk/>
            <pc:sldMk cId="139735867" sldId="1338"/>
            <ac:spMk id="5" creationId="{9398BE0C-A7E5-41EE-BEA5-6941EA448D80}"/>
          </ac:spMkLst>
        </pc:spChg>
        <pc:picChg chg="add del">
          <ac:chgData name="Linda Scollins Smith" userId="d6fc3bab-6402-4aaa-81aa-1a76aba14fb4" providerId="ADAL" clId="{227A0424-C12B-4FB5-BB82-3FF1D0EEDE81}" dt="2021-03-17T08:01:23.731" v="5927" actId="21"/>
          <ac:picMkLst>
            <pc:docMk/>
            <pc:sldMk cId="139735867" sldId="1338"/>
            <ac:picMk id="4" creationId="{3CAFFA33-605C-4A11-B85F-007D1E879264}"/>
          </ac:picMkLst>
        </pc:picChg>
      </pc:sldChg>
      <pc:sldChg chg="modSp mod">
        <pc:chgData name="Linda Scollins Smith" userId="d6fc3bab-6402-4aaa-81aa-1a76aba14fb4" providerId="ADAL" clId="{227A0424-C12B-4FB5-BB82-3FF1D0EEDE81}" dt="2021-03-22T20:05:02.930" v="10558" actId="20577"/>
        <pc:sldMkLst>
          <pc:docMk/>
          <pc:sldMk cId="1630435904" sldId="1339"/>
        </pc:sldMkLst>
        <pc:spChg chg="mod">
          <ac:chgData name="Linda Scollins Smith" userId="d6fc3bab-6402-4aaa-81aa-1a76aba14fb4" providerId="ADAL" clId="{227A0424-C12B-4FB5-BB82-3FF1D0EEDE81}" dt="2021-03-22T07:52:39.411" v="8190" actId="207"/>
          <ac:spMkLst>
            <pc:docMk/>
            <pc:sldMk cId="1630435904" sldId="1339"/>
            <ac:spMk id="14" creationId="{828AE811-6A95-4366-A413-EA0FB9B8612A}"/>
          </ac:spMkLst>
        </pc:spChg>
        <pc:spChg chg="mod">
          <ac:chgData name="Linda Scollins Smith" userId="d6fc3bab-6402-4aaa-81aa-1a76aba14fb4" providerId="ADAL" clId="{227A0424-C12B-4FB5-BB82-3FF1D0EEDE81}" dt="2021-03-22T07:52:44.558" v="8191" actId="207"/>
          <ac:spMkLst>
            <pc:docMk/>
            <pc:sldMk cId="1630435904" sldId="1339"/>
            <ac:spMk id="15" creationId="{C36BFEBE-6F80-4CD7-A5D7-A764D554FF16}"/>
          </ac:spMkLst>
        </pc:spChg>
        <pc:spChg chg="mod">
          <ac:chgData name="Linda Scollins Smith" userId="d6fc3bab-6402-4aaa-81aa-1a76aba14fb4" providerId="ADAL" clId="{227A0424-C12B-4FB5-BB82-3FF1D0EEDE81}" dt="2021-03-22T20:05:02.930" v="10558" actId="20577"/>
          <ac:spMkLst>
            <pc:docMk/>
            <pc:sldMk cId="1630435904" sldId="1339"/>
            <ac:spMk id="17" creationId="{73D9BBC8-D9E3-42C0-930E-89D1E7E5643E}"/>
          </ac:spMkLst>
        </pc:spChg>
      </pc:sldChg>
      <pc:sldChg chg="addSp modSp mod">
        <pc:chgData name="Linda Scollins Smith" userId="d6fc3bab-6402-4aaa-81aa-1a76aba14fb4" providerId="ADAL" clId="{227A0424-C12B-4FB5-BB82-3FF1D0EEDE81}" dt="2021-03-16T17:27:10.879" v="2273" actId="1076"/>
        <pc:sldMkLst>
          <pc:docMk/>
          <pc:sldMk cId="4163496909" sldId="1343"/>
        </pc:sldMkLst>
        <pc:spChg chg="mod">
          <ac:chgData name="Linda Scollins Smith" userId="d6fc3bab-6402-4aaa-81aa-1a76aba14fb4" providerId="ADAL" clId="{227A0424-C12B-4FB5-BB82-3FF1D0EEDE81}" dt="2021-03-16T17:18:28.924" v="2253" actId="207"/>
          <ac:spMkLst>
            <pc:docMk/>
            <pc:sldMk cId="4163496909" sldId="1343"/>
            <ac:spMk id="3" creationId="{7F27B4D1-B220-48EB-ABEA-D7DDB50496CB}"/>
          </ac:spMkLst>
        </pc:spChg>
        <pc:spChg chg="mod">
          <ac:chgData name="Linda Scollins Smith" userId="d6fc3bab-6402-4aaa-81aa-1a76aba14fb4" providerId="ADAL" clId="{227A0424-C12B-4FB5-BB82-3FF1D0EEDE81}" dt="2021-03-16T16:12:44.265" v="1600" actId="20577"/>
          <ac:spMkLst>
            <pc:docMk/>
            <pc:sldMk cId="4163496909" sldId="1343"/>
            <ac:spMk id="10" creationId="{EB533627-F53C-48AB-AD97-F50265D26D75}"/>
          </ac:spMkLst>
        </pc:spChg>
        <pc:spChg chg="add mod">
          <ac:chgData name="Linda Scollins Smith" userId="d6fc3bab-6402-4aaa-81aa-1a76aba14fb4" providerId="ADAL" clId="{227A0424-C12B-4FB5-BB82-3FF1D0EEDE81}" dt="2021-03-16T17:26:35.981" v="2265" actId="14100"/>
          <ac:spMkLst>
            <pc:docMk/>
            <pc:sldMk cId="4163496909" sldId="1343"/>
            <ac:spMk id="13" creationId="{3F80B221-A1FB-4DC8-918A-8FCDF084A318}"/>
          </ac:spMkLst>
        </pc:spChg>
        <pc:spChg chg="add mod">
          <ac:chgData name="Linda Scollins Smith" userId="d6fc3bab-6402-4aaa-81aa-1a76aba14fb4" providerId="ADAL" clId="{227A0424-C12B-4FB5-BB82-3FF1D0EEDE81}" dt="2021-03-16T17:26:32.523" v="2264" actId="1076"/>
          <ac:spMkLst>
            <pc:docMk/>
            <pc:sldMk cId="4163496909" sldId="1343"/>
            <ac:spMk id="14" creationId="{BA9D13F1-D804-4FAC-9D9F-D88222334EF6}"/>
          </ac:spMkLst>
        </pc:spChg>
        <pc:spChg chg="add mod">
          <ac:chgData name="Linda Scollins Smith" userId="d6fc3bab-6402-4aaa-81aa-1a76aba14fb4" providerId="ADAL" clId="{227A0424-C12B-4FB5-BB82-3FF1D0EEDE81}" dt="2021-03-16T17:27:07.285" v="2272" actId="14100"/>
          <ac:spMkLst>
            <pc:docMk/>
            <pc:sldMk cId="4163496909" sldId="1343"/>
            <ac:spMk id="15" creationId="{F663C860-083C-4904-A9D8-8B927B1E0E22}"/>
          </ac:spMkLst>
        </pc:spChg>
        <pc:spChg chg="add mod">
          <ac:chgData name="Linda Scollins Smith" userId="d6fc3bab-6402-4aaa-81aa-1a76aba14fb4" providerId="ADAL" clId="{227A0424-C12B-4FB5-BB82-3FF1D0EEDE81}" dt="2021-03-16T17:26:52.580" v="2269" actId="14100"/>
          <ac:spMkLst>
            <pc:docMk/>
            <pc:sldMk cId="4163496909" sldId="1343"/>
            <ac:spMk id="16" creationId="{059B897F-4A4C-4DE7-BF4E-332F1C6948C1}"/>
          </ac:spMkLst>
        </pc:spChg>
        <pc:picChg chg="add mod">
          <ac:chgData name="Linda Scollins Smith" userId="d6fc3bab-6402-4aaa-81aa-1a76aba14fb4" providerId="ADAL" clId="{227A0424-C12B-4FB5-BB82-3FF1D0EEDE81}" dt="2021-03-16T17:27:10.879" v="2273" actId="1076"/>
          <ac:picMkLst>
            <pc:docMk/>
            <pc:sldMk cId="4163496909" sldId="1343"/>
            <ac:picMk id="12" creationId="{E63DECE1-C979-40AA-90A7-79B8AB54232F}"/>
          </ac:picMkLst>
        </pc:picChg>
      </pc:sldChg>
      <pc:sldChg chg="addSp modSp mod">
        <pc:chgData name="Linda Scollins Smith" userId="d6fc3bab-6402-4aaa-81aa-1a76aba14fb4" providerId="ADAL" clId="{227A0424-C12B-4FB5-BB82-3FF1D0EEDE81}" dt="2021-03-22T07:58:36.816" v="8211" actId="20577"/>
        <pc:sldMkLst>
          <pc:docMk/>
          <pc:sldMk cId="1264646951" sldId="1344"/>
        </pc:sldMkLst>
        <pc:spChg chg="mod">
          <ac:chgData name="Linda Scollins Smith" userId="d6fc3bab-6402-4aaa-81aa-1a76aba14fb4" providerId="ADAL" clId="{227A0424-C12B-4FB5-BB82-3FF1D0EEDE81}" dt="2021-03-16T12:58:27.900" v="51" actId="207"/>
          <ac:spMkLst>
            <pc:docMk/>
            <pc:sldMk cId="1264646951" sldId="1344"/>
            <ac:spMk id="3" creationId="{7F27B4D1-B220-48EB-ABEA-D7DDB50496CB}"/>
          </ac:spMkLst>
        </pc:spChg>
        <pc:spChg chg="add mod">
          <ac:chgData name="Linda Scollins Smith" userId="d6fc3bab-6402-4aaa-81aa-1a76aba14fb4" providerId="ADAL" clId="{227A0424-C12B-4FB5-BB82-3FF1D0EEDE81}" dt="2021-03-22T07:58:36.816" v="8211" actId="20577"/>
          <ac:spMkLst>
            <pc:docMk/>
            <pc:sldMk cId="1264646951" sldId="1344"/>
            <ac:spMk id="4" creationId="{62E3B2AA-0429-47AB-80EB-79D40421E42A}"/>
          </ac:spMkLst>
        </pc:spChg>
      </pc:sldChg>
      <pc:sldChg chg="addSp delSp modSp mod">
        <pc:chgData name="Linda Scollins Smith" userId="d6fc3bab-6402-4aaa-81aa-1a76aba14fb4" providerId="ADAL" clId="{227A0424-C12B-4FB5-BB82-3FF1D0EEDE81}" dt="2021-03-16T13:16:30.848" v="656" actId="14100"/>
        <pc:sldMkLst>
          <pc:docMk/>
          <pc:sldMk cId="1944766878" sldId="1345"/>
        </pc:sldMkLst>
        <pc:spChg chg="add mod ord">
          <ac:chgData name="Linda Scollins Smith" userId="d6fc3bab-6402-4aaa-81aa-1a76aba14fb4" providerId="ADAL" clId="{227A0424-C12B-4FB5-BB82-3FF1D0EEDE81}" dt="2021-03-16T13:10:13.220" v="352" actId="1076"/>
          <ac:spMkLst>
            <pc:docMk/>
            <pc:sldMk cId="1944766878" sldId="1345"/>
            <ac:spMk id="2" creationId="{3B734309-23D7-46E4-B1F3-BA57196E651B}"/>
          </ac:spMkLst>
        </pc:spChg>
        <pc:spChg chg="mod">
          <ac:chgData name="Linda Scollins Smith" userId="d6fc3bab-6402-4aaa-81aa-1a76aba14fb4" providerId="ADAL" clId="{227A0424-C12B-4FB5-BB82-3FF1D0EEDE81}" dt="2021-03-16T13:09:10.826" v="307" actId="20577"/>
          <ac:spMkLst>
            <pc:docMk/>
            <pc:sldMk cId="1944766878" sldId="1345"/>
            <ac:spMk id="3" creationId="{7F27B4D1-B220-48EB-ABEA-D7DDB50496CB}"/>
          </ac:spMkLst>
        </pc:spChg>
        <pc:spChg chg="add mod ord">
          <ac:chgData name="Linda Scollins Smith" userId="d6fc3bab-6402-4aaa-81aa-1a76aba14fb4" providerId="ADAL" clId="{227A0424-C12B-4FB5-BB82-3FF1D0EEDE81}" dt="2021-03-16T13:16:30.848" v="656" actId="14100"/>
          <ac:spMkLst>
            <pc:docMk/>
            <pc:sldMk cId="1944766878" sldId="1345"/>
            <ac:spMk id="12" creationId="{97D7D8EE-5066-4EFF-BB2A-66B249F4C87D}"/>
          </ac:spMkLst>
        </pc:spChg>
        <pc:picChg chg="add del mod">
          <ac:chgData name="Linda Scollins Smith" userId="d6fc3bab-6402-4aaa-81aa-1a76aba14fb4" providerId="ADAL" clId="{227A0424-C12B-4FB5-BB82-3FF1D0EEDE81}" dt="2021-03-16T13:08:34.622" v="271" actId="478"/>
          <ac:picMkLst>
            <pc:docMk/>
            <pc:sldMk cId="1944766878" sldId="1345"/>
            <ac:picMk id="4" creationId="{FBD373BE-FEEC-475A-9CB4-671042F49C42}"/>
          </ac:picMkLst>
        </pc:picChg>
        <pc:picChg chg="add mod">
          <ac:chgData name="Linda Scollins Smith" userId="d6fc3bab-6402-4aaa-81aa-1a76aba14fb4" providerId="ADAL" clId="{227A0424-C12B-4FB5-BB82-3FF1D0EEDE81}" dt="2021-03-16T13:10:02.550" v="349" actId="1076"/>
          <ac:picMkLst>
            <pc:docMk/>
            <pc:sldMk cId="1944766878" sldId="1345"/>
            <ac:picMk id="8" creationId="{CC17CA43-8084-4867-916B-938AA6EC9BEE}"/>
          </ac:picMkLst>
        </pc:picChg>
      </pc:sldChg>
      <pc:sldChg chg="addSp delSp modSp mod">
        <pc:chgData name="Linda Scollins Smith" userId="d6fc3bab-6402-4aaa-81aa-1a76aba14fb4" providerId="ADAL" clId="{227A0424-C12B-4FB5-BB82-3FF1D0EEDE81}" dt="2021-03-16T15:57:24.769" v="1211" actId="20577"/>
        <pc:sldMkLst>
          <pc:docMk/>
          <pc:sldMk cId="2816055307" sldId="1346"/>
        </pc:sldMkLst>
        <pc:spChg chg="mod">
          <ac:chgData name="Linda Scollins Smith" userId="d6fc3bab-6402-4aaa-81aa-1a76aba14fb4" providerId="ADAL" clId="{227A0424-C12B-4FB5-BB82-3FF1D0EEDE81}" dt="2021-03-16T13:24:16.815" v="833" actId="20577"/>
          <ac:spMkLst>
            <pc:docMk/>
            <pc:sldMk cId="2816055307" sldId="1346"/>
            <ac:spMk id="3" creationId="{7F27B4D1-B220-48EB-ABEA-D7DDB50496CB}"/>
          </ac:spMkLst>
        </pc:spChg>
        <pc:spChg chg="add mod">
          <ac:chgData name="Linda Scollins Smith" userId="d6fc3bab-6402-4aaa-81aa-1a76aba14fb4" providerId="ADAL" clId="{227A0424-C12B-4FB5-BB82-3FF1D0EEDE81}" dt="2021-03-16T13:25:46.794" v="974" actId="20577"/>
          <ac:spMkLst>
            <pc:docMk/>
            <pc:sldMk cId="2816055307" sldId="1346"/>
            <ac:spMk id="12" creationId="{B458BEA4-E7C0-4C3B-9BA7-C590BC54334B}"/>
          </ac:spMkLst>
        </pc:spChg>
        <pc:spChg chg="add mod">
          <ac:chgData name="Linda Scollins Smith" userId="d6fc3bab-6402-4aaa-81aa-1a76aba14fb4" providerId="ADAL" clId="{227A0424-C12B-4FB5-BB82-3FF1D0EEDE81}" dt="2021-03-16T15:57:24.769" v="1211" actId="20577"/>
          <ac:spMkLst>
            <pc:docMk/>
            <pc:sldMk cId="2816055307" sldId="1346"/>
            <ac:spMk id="13" creationId="{13C6CDF9-9E3B-4361-91F7-A0C4BB6F8057}"/>
          </ac:spMkLst>
        </pc:spChg>
        <pc:spChg chg="add mod">
          <ac:chgData name="Linda Scollins Smith" userId="d6fc3bab-6402-4aaa-81aa-1a76aba14fb4" providerId="ADAL" clId="{227A0424-C12B-4FB5-BB82-3FF1D0EEDE81}" dt="2021-03-16T15:42:20.038" v="1123" actId="20577"/>
          <ac:spMkLst>
            <pc:docMk/>
            <pc:sldMk cId="2816055307" sldId="1346"/>
            <ac:spMk id="14" creationId="{D670DF25-B22A-468A-8879-FCEA50DBE3FF}"/>
          </ac:spMkLst>
        </pc:spChg>
        <pc:spChg chg="add mod">
          <ac:chgData name="Linda Scollins Smith" userId="d6fc3bab-6402-4aaa-81aa-1a76aba14fb4" providerId="ADAL" clId="{227A0424-C12B-4FB5-BB82-3FF1D0EEDE81}" dt="2021-03-16T15:43:56.190" v="1167" actId="255"/>
          <ac:spMkLst>
            <pc:docMk/>
            <pc:sldMk cId="2816055307" sldId="1346"/>
            <ac:spMk id="15" creationId="{0D20124B-CFD2-41EB-BCA0-772BF6C44C86}"/>
          </ac:spMkLst>
        </pc:spChg>
        <pc:spChg chg="add mod">
          <ac:chgData name="Linda Scollins Smith" userId="d6fc3bab-6402-4aaa-81aa-1a76aba14fb4" providerId="ADAL" clId="{227A0424-C12B-4FB5-BB82-3FF1D0EEDE81}" dt="2021-03-16T13:19:25.412" v="661" actId="1076"/>
          <ac:spMkLst>
            <pc:docMk/>
            <pc:sldMk cId="2816055307" sldId="1346"/>
            <ac:spMk id="16" creationId="{E4DA2D3E-56A9-490C-A91D-F7C0971B6EA4}"/>
          </ac:spMkLst>
        </pc:spChg>
        <pc:spChg chg="add mod ord">
          <ac:chgData name="Linda Scollins Smith" userId="d6fc3bab-6402-4aaa-81aa-1a76aba14fb4" providerId="ADAL" clId="{227A0424-C12B-4FB5-BB82-3FF1D0EEDE81}" dt="2021-03-16T13:19:41.071" v="662" actId="1076"/>
          <ac:spMkLst>
            <pc:docMk/>
            <pc:sldMk cId="2816055307" sldId="1346"/>
            <ac:spMk id="22" creationId="{BDB7E2DE-811A-4028-9170-1E83E895BFA2}"/>
          </ac:spMkLst>
        </pc:spChg>
        <pc:spChg chg="add mod ord">
          <ac:chgData name="Linda Scollins Smith" userId="d6fc3bab-6402-4aaa-81aa-1a76aba14fb4" providerId="ADAL" clId="{227A0424-C12B-4FB5-BB82-3FF1D0EEDE81}" dt="2021-03-16T13:19:41.071" v="662" actId="1076"/>
          <ac:spMkLst>
            <pc:docMk/>
            <pc:sldMk cId="2816055307" sldId="1346"/>
            <ac:spMk id="23" creationId="{8968A71F-028F-4E7A-87EB-481A49C5B634}"/>
          </ac:spMkLst>
        </pc:spChg>
        <pc:spChg chg="add mod ord">
          <ac:chgData name="Linda Scollins Smith" userId="d6fc3bab-6402-4aaa-81aa-1a76aba14fb4" providerId="ADAL" clId="{227A0424-C12B-4FB5-BB82-3FF1D0EEDE81}" dt="2021-03-16T13:19:41.071" v="662" actId="1076"/>
          <ac:spMkLst>
            <pc:docMk/>
            <pc:sldMk cId="2816055307" sldId="1346"/>
            <ac:spMk id="24" creationId="{93C0B547-CA40-4565-B6A1-3C8093B11CBB}"/>
          </ac:spMkLst>
        </pc:spChg>
        <pc:picChg chg="add mod">
          <ac:chgData name="Linda Scollins Smith" userId="d6fc3bab-6402-4aaa-81aa-1a76aba14fb4" providerId="ADAL" clId="{227A0424-C12B-4FB5-BB82-3FF1D0EEDE81}" dt="2021-03-16T15:40:50.570" v="1018" actId="207"/>
          <ac:picMkLst>
            <pc:docMk/>
            <pc:sldMk cId="2816055307" sldId="1346"/>
            <ac:picMk id="4" creationId="{BFA503B1-C8C0-4A70-9064-CBAE2AE74C39}"/>
          </ac:picMkLst>
        </pc:picChg>
        <pc:picChg chg="add mod">
          <ac:chgData name="Linda Scollins Smith" userId="d6fc3bab-6402-4aaa-81aa-1a76aba14fb4" providerId="ADAL" clId="{227A0424-C12B-4FB5-BB82-3FF1D0EEDE81}" dt="2021-03-16T13:19:50.227" v="664" actId="1076"/>
          <ac:picMkLst>
            <pc:docMk/>
            <pc:sldMk cId="2816055307" sldId="1346"/>
            <ac:picMk id="17" creationId="{20A7E4B2-3F61-422E-BD88-6893C94669DE}"/>
          </ac:picMkLst>
        </pc:picChg>
        <pc:picChg chg="add del mod">
          <ac:chgData name="Linda Scollins Smith" userId="d6fc3bab-6402-4aaa-81aa-1a76aba14fb4" providerId="ADAL" clId="{227A0424-C12B-4FB5-BB82-3FF1D0EEDE81}" dt="2021-03-16T13:24:26.564" v="834" actId="478"/>
          <ac:picMkLst>
            <pc:docMk/>
            <pc:sldMk cId="2816055307" sldId="1346"/>
            <ac:picMk id="18" creationId="{ED8F59A5-82A4-4A8D-8B77-1B8ECDB5D09E}"/>
          </ac:picMkLst>
        </pc:picChg>
        <pc:picChg chg="add mod">
          <ac:chgData name="Linda Scollins Smith" userId="d6fc3bab-6402-4aaa-81aa-1a76aba14fb4" providerId="ADAL" clId="{227A0424-C12B-4FB5-BB82-3FF1D0EEDE81}" dt="2021-03-16T13:19:25.412" v="661" actId="1076"/>
          <ac:picMkLst>
            <pc:docMk/>
            <pc:sldMk cId="2816055307" sldId="1346"/>
            <ac:picMk id="19" creationId="{91312DDB-635C-4B85-A4F2-31516E2F957A}"/>
          </ac:picMkLst>
        </pc:picChg>
        <pc:picChg chg="add mod">
          <ac:chgData name="Linda Scollins Smith" userId="d6fc3bab-6402-4aaa-81aa-1a76aba14fb4" providerId="ADAL" clId="{227A0424-C12B-4FB5-BB82-3FF1D0EEDE81}" dt="2021-03-16T13:19:25.412" v="661" actId="1076"/>
          <ac:picMkLst>
            <pc:docMk/>
            <pc:sldMk cId="2816055307" sldId="1346"/>
            <ac:picMk id="20" creationId="{F54A0A70-3D96-416D-BB92-561C1573F8C3}"/>
          </ac:picMkLst>
        </pc:picChg>
        <pc:picChg chg="add mod">
          <ac:chgData name="Linda Scollins Smith" userId="d6fc3bab-6402-4aaa-81aa-1a76aba14fb4" providerId="ADAL" clId="{227A0424-C12B-4FB5-BB82-3FF1D0EEDE81}" dt="2021-03-16T13:18:34.643" v="657"/>
          <ac:picMkLst>
            <pc:docMk/>
            <pc:sldMk cId="2816055307" sldId="1346"/>
            <ac:picMk id="21" creationId="{D3677332-48FC-4214-AF93-0966DCD88D73}"/>
          </ac:picMkLst>
        </pc:picChg>
        <pc:picChg chg="add mod">
          <ac:chgData name="Linda Scollins Smith" userId="d6fc3bab-6402-4aaa-81aa-1a76aba14fb4" providerId="ADAL" clId="{227A0424-C12B-4FB5-BB82-3FF1D0EEDE81}" dt="2021-03-16T15:41:10.081" v="1022" actId="1076"/>
          <ac:picMkLst>
            <pc:docMk/>
            <pc:sldMk cId="2816055307" sldId="1346"/>
            <ac:picMk id="25" creationId="{D6C6B4E6-B438-47D1-9FDB-47536A632DF5}"/>
          </ac:picMkLst>
        </pc:picChg>
        <pc:picChg chg="add mod">
          <ac:chgData name="Linda Scollins Smith" userId="d6fc3bab-6402-4aaa-81aa-1a76aba14fb4" providerId="ADAL" clId="{227A0424-C12B-4FB5-BB82-3FF1D0EEDE81}" dt="2021-03-16T15:41:05.114" v="1021" actId="1076"/>
          <ac:picMkLst>
            <pc:docMk/>
            <pc:sldMk cId="2816055307" sldId="1346"/>
            <ac:picMk id="26" creationId="{AD27B834-F8FB-474F-B25F-EBC2A384B783}"/>
          </ac:picMkLst>
        </pc:picChg>
        <pc:picChg chg="add mod">
          <ac:chgData name="Linda Scollins Smith" userId="d6fc3bab-6402-4aaa-81aa-1a76aba14fb4" providerId="ADAL" clId="{227A0424-C12B-4FB5-BB82-3FF1D0EEDE81}" dt="2021-03-16T15:41:37.625" v="1024" actId="1076"/>
          <ac:picMkLst>
            <pc:docMk/>
            <pc:sldMk cId="2816055307" sldId="1346"/>
            <ac:picMk id="27" creationId="{0E17597B-77E5-4795-AC93-9D3E1BC3D0EB}"/>
          </ac:picMkLst>
        </pc:picChg>
        <pc:picChg chg="add mod">
          <ac:chgData name="Linda Scollins Smith" userId="d6fc3bab-6402-4aaa-81aa-1a76aba14fb4" providerId="ADAL" clId="{227A0424-C12B-4FB5-BB82-3FF1D0EEDE81}" dt="2021-03-16T15:41:37.625" v="1024" actId="1076"/>
          <ac:picMkLst>
            <pc:docMk/>
            <pc:sldMk cId="2816055307" sldId="1346"/>
            <ac:picMk id="28" creationId="{48F84E48-83AD-4EDF-9632-3756FF6F5D6F}"/>
          </ac:picMkLst>
        </pc:picChg>
      </pc:sldChg>
      <pc:sldChg chg="addSp delSp modSp mod">
        <pc:chgData name="Linda Scollins Smith" userId="d6fc3bab-6402-4aaa-81aa-1a76aba14fb4" providerId="ADAL" clId="{227A0424-C12B-4FB5-BB82-3FF1D0EEDE81}" dt="2021-03-16T15:56:10.681" v="1210" actId="1076"/>
        <pc:sldMkLst>
          <pc:docMk/>
          <pc:sldMk cId="3890237708" sldId="1347"/>
        </pc:sldMkLst>
        <pc:spChg chg="mod">
          <ac:chgData name="Linda Scollins Smith" userId="d6fc3bab-6402-4aaa-81aa-1a76aba14fb4" providerId="ADAL" clId="{227A0424-C12B-4FB5-BB82-3FF1D0EEDE81}" dt="2021-03-16T15:55:51.961" v="1207" actId="113"/>
          <ac:spMkLst>
            <pc:docMk/>
            <pc:sldMk cId="3890237708" sldId="1347"/>
            <ac:spMk id="3" creationId="{7F27B4D1-B220-48EB-ABEA-D7DDB50496CB}"/>
          </ac:spMkLst>
        </pc:spChg>
        <pc:spChg chg="add mod">
          <ac:chgData name="Linda Scollins Smith" userId="d6fc3bab-6402-4aaa-81aa-1a76aba14fb4" providerId="ADAL" clId="{227A0424-C12B-4FB5-BB82-3FF1D0EEDE81}" dt="2021-03-16T15:56:10.681" v="1210" actId="1076"/>
          <ac:spMkLst>
            <pc:docMk/>
            <pc:sldMk cId="3890237708" sldId="1347"/>
            <ac:spMk id="14" creationId="{9ED9D272-EA43-478B-92C2-42DFD34A4F0A}"/>
          </ac:spMkLst>
        </pc:spChg>
        <pc:picChg chg="add mod">
          <ac:chgData name="Linda Scollins Smith" userId="d6fc3bab-6402-4aaa-81aa-1a76aba14fb4" providerId="ADAL" clId="{227A0424-C12B-4FB5-BB82-3FF1D0EEDE81}" dt="2021-03-16T15:45:27.412" v="1171" actId="1076"/>
          <ac:picMkLst>
            <pc:docMk/>
            <pc:sldMk cId="3890237708" sldId="1347"/>
            <ac:picMk id="12" creationId="{A4A0A306-9785-41E0-BBD7-0AD77A5D6D84}"/>
          </ac:picMkLst>
        </pc:picChg>
        <pc:picChg chg="add del mod">
          <ac:chgData name="Linda Scollins Smith" userId="d6fc3bab-6402-4aaa-81aa-1a76aba14fb4" providerId="ADAL" clId="{227A0424-C12B-4FB5-BB82-3FF1D0EEDE81}" dt="2021-03-16T15:45:52.606" v="1174" actId="478"/>
          <ac:picMkLst>
            <pc:docMk/>
            <pc:sldMk cId="3890237708" sldId="1347"/>
            <ac:picMk id="13" creationId="{46D2FEB3-6A6D-450F-B789-215B76BFCDE9}"/>
          </ac:picMkLst>
        </pc:picChg>
      </pc:sldChg>
      <pc:sldChg chg="modSp add mod">
        <pc:chgData name="Linda Scollins Smith" userId="d6fc3bab-6402-4aaa-81aa-1a76aba14fb4" providerId="ADAL" clId="{227A0424-C12B-4FB5-BB82-3FF1D0EEDE81}" dt="2021-03-22T19:01:17.520" v="8763" actId="255"/>
        <pc:sldMkLst>
          <pc:docMk/>
          <pc:sldMk cId="1347851308" sldId="1348"/>
        </pc:sldMkLst>
        <pc:spChg chg="mod">
          <ac:chgData name="Linda Scollins Smith" userId="d6fc3bab-6402-4aaa-81aa-1a76aba14fb4" providerId="ADAL" clId="{227A0424-C12B-4FB5-BB82-3FF1D0EEDE81}" dt="2021-03-22T19:01:17.520" v="8763" actId="255"/>
          <ac:spMkLst>
            <pc:docMk/>
            <pc:sldMk cId="1347851308" sldId="1348"/>
            <ac:spMk id="10" creationId="{2F9AEB43-9586-4518-9E8C-D5A665E674D5}"/>
          </ac:spMkLst>
        </pc:spChg>
        <pc:spChg chg="mod">
          <ac:chgData name="Linda Scollins Smith" userId="d6fc3bab-6402-4aaa-81aa-1a76aba14fb4" providerId="ADAL" clId="{227A0424-C12B-4FB5-BB82-3FF1D0EEDE81}" dt="2021-03-22T18:58:23.143" v="8748" actId="20577"/>
          <ac:spMkLst>
            <pc:docMk/>
            <pc:sldMk cId="1347851308" sldId="1348"/>
            <ac:spMk id="35" creationId="{AD4A48B0-35A8-4CC7-B9CC-F84D1C0C8122}"/>
          </ac:spMkLst>
        </pc:spChg>
      </pc:sldChg>
      <pc:sldChg chg="addSp delSp modSp add mod">
        <pc:chgData name="Linda Scollins Smith" userId="d6fc3bab-6402-4aaa-81aa-1a76aba14fb4" providerId="ADAL" clId="{227A0424-C12B-4FB5-BB82-3FF1D0EEDE81}" dt="2021-03-22T07:59:39.418" v="8213" actId="20577"/>
        <pc:sldMkLst>
          <pc:docMk/>
          <pc:sldMk cId="4156417327" sldId="1349"/>
        </pc:sldMkLst>
        <pc:spChg chg="mod">
          <ac:chgData name="Linda Scollins Smith" userId="d6fc3bab-6402-4aaa-81aa-1a76aba14fb4" providerId="ADAL" clId="{227A0424-C12B-4FB5-BB82-3FF1D0EEDE81}" dt="2021-03-16T15:59:57.620" v="1236" actId="20577"/>
          <ac:spMkLst>
            <pc:docMk/>
            <pc:sldMk cId="4156417327" sldId="1349"/>
            <ac:spMk id="3" creationId="{7F27B4D1-B220-48EB-ABEA-D7DDB50496CB}"/>
          </ac:spMkLst>
        </pc:spChg>
        <pc:spChg chg="mod">
          <ac:chgData name="Linda Scollins Smith" userId="d6fc3bab-6402-4aaa-81aa-1a76aba14fb4" providerId="ADAL" clId="{227A0424-C12B-4FB5-BB82-3FF1D0EEDE81}" dt="2021-03-22T07:59:39.418" v="8213" actId="20577"/>
          <ac:spMkLst>
            <pc:docMk/>
            <pc:sldMk cId="4156417327" sldId="1349"/>
            <ac:spMk id="16" creationId="{13F88C7A-06DA-4AA0-8F51-3F00290BF351}"/>
          </ac:spMkLst>
        </pc:spChg>
        <pc:spChg chg="mod">
          <ac:chgData name="Linda Scollins Smith" userId="d6fc3bab-6402-4aaa-81aa-1a76aba14fb4" providerId="ADAL" clId="{227A0424-C12B-4FB5-BB82-3FF1D0EEDE81}" dt="2021-03-16T15:58:30.385" v="1217" actId="20577"/>
          <ac:spMkLst>
            <pc:docMk/>
            <pc:sldMk cId="4156417327" sldId="1349"/>
            <ac:spMk id="20" creationId="{03E7F828-BABB-449E-9429-1AE088BA9EC8}"/>
          </ac:spMkLst>
        </pc:spChg>
        <pc:picChg chg="add mod">
          <ac:chgData name="Linda Scollins Smith" userId="d6fc3bab-6402-4aaa-81aa-1a76aba14fb4" providerId="ADAL" clId="{227A0424-C12B-4FB5-BB82-3FF1D0EEDE81}" dt="2021-03-16T16:05:57.683" v="1336" actId="14100"/>
          <ac:picMkLst>
            <pc:docMk/>
            <pc:sldMk cId="4156417327" sldId="1349"/>
            <ac:picMk id="12" creationId="{8F523A8E-5CE6-4651-87E4-5E35AD8C0041}"/>
          </ac:picMkLst>
        </pc:picChg>
        <pc:picChg chg="del mod">
          <ac:chgData name="Linda Scollins Smith" userId="d6fc3bab-6402-4aaa-81aa-1a76aba14fb4" providerId="ADAL" clId="{227A0424-C12B-4FB5-BB82-3FF1D0EEDE81}" dt="2021-03-16T15:59:39.588" v="1220" actId="478"/>
          <ac:picMkLst>
            <pc:docMk/>
            <pc:sldMk cId="4156417327" sldId="1349"/>
            <ac:picMk id="13" creationId="{5C2E82D9-566E-4335-B8B8-EAD194A1B58F}"/>
          </ac:picMkLst>
        </pc:picChg>
      </pc:sldChg>
      <pc:sldChg chg="addSp delSp modSp add mod modAnim">
        <pc:chgData name="Linda Scollins Smith" userId="d6fc3bab-6402-4aaa-81aa-1a76aba14fb4" providerId="ADAL" clId="{227A0424-C12B-4FB5-BB82-3FF1D0EEDE81}" dt="2021-03-22T20:09:07.665" v="10574"/>
        <pc:sldMkLst>
          <pc:docMk/>
          <pc:sldMk cId="2546750493" sldId="1350"/>
        </pc:sldMkLst>
        <pc:spChg chg="add mod">
          <ac:chgData name="Linda Scollins Smith" userId="d6fc3bab-6402-4aaa-81aa-1a76aba14fb4" providerId="ADAL" clId="{227A0424-C12B-4FB5-BB82-3FF1D0EEDE81}" dt="2021-03-22T07:59:47.933" v="8214" actId="313"/>
          <ac:spMkLst>
            <pc:docMk/>
            <pc:sldMk cId="2546750493" sldId="1350"/>
            <ac:spMk id="2" creationId="{92711398-5E5C-4D87-9753-F772853EA44B}"/>
          </ac:spMkLst>
        </pc:spChg>
        <pc:spChg chg="mod">
          <ac:chgData name="Linda Scollins Smith" userId="d6fc3bab-6402-4aaa-81aa-1a76aba14fb4" providerId="ADAL" clId="{227A0424-C12B-4FB5-BB82-3FF1D0EEDE81}" dt="2021-03-16T16:20:09.448" v="1680" actId="207"/>
          <ac:spMkLst>
            <pc:docMk/>
            <pc:sldMk cId="2546750493" sldId="1350"/>
            <ac:spMk id="3" creationId="{7F27B4D1-B220-48EB-ABEA-D7DDB50496CB}"/>
          </ac:spMkLst>
        </pc:spChg>
        <pc:spChg chg="add mod">
          <ac:chgData name="Linda Scollins Smith" userId="d6fc3bab-6402-4aaa-81aa-1a76aba14fb4" providerId="ADAL" clId="{227A0424-C12B-4FB5-BB82-3FF1D0EEDE81}" dt="2021-03-16T16:22:41.932" v="1786" actId="255"/>
          <ac:spMkLst>
            <pc:docMk/>
            <pc:sldMk cId="2546750493" sldId="1350"/>
            <ac:spMk id="4" creationId="{CFDFACF9-EA07-4FBA-9ABA-69C268CEA4DC}"/>
          </ac:spMkLst>
        </pc:spChg>
        <pc:spChg chg="add mod">
          <ac:chgData name="Linda Scollins Smith" userId="d6fc3bab-6402-4aaa-81aa-1a76aba14fb4" providerId="ADAL" clId="{227A0424-C12B-4FB5-BB82-3FF1D0EEDE81}" dt="2021-03-16T17:11:08.931" v="2199" actId="255"/>
          <ac:spMkLst>
            <pc:docMk/>
            <pc:sldMk cId="2546750493" sldId="1350"/>
            <ac:spMk id="13" creationId="{81FB01E1-5DC4-4376-A1BE-6EA20E731FE9}"/>
          </ac:spMkLst>
        </pc:spChg>
        <pc:spChg chg="add mod">
          <ac:chgData name="Linda Scollins Smith" userId="d6fc3bab-6402-4aaa-81aa-1a76aba14fb4" providerId="ADAL" clId="{227A0424-C12B-4FB5-BB82-3FF1D0EEDE81}" dt="2021-03-16T17:11:02.933" v="2198" actId="255"/>
          <ac:spMkLst>
            <pc:docMk/>
            <pc:sldMk cId="2546750493" sldId="1350"/>
            <ac:spMk id="14" creationId="{3EAD3311-F4F6-4879-99DD-8AE5124A42B0}"/>
          </ac:spMkLst>
        </pc:spChg>
        <pc:spChg chg="add mod">
          <ac:chgData name="Linda Scollins Smith" userId="d6fc3bab-6402-4aaa-81aa-1a76aba14fb4" providerId="ADAL" clId="{227A0424-C12B-4FB5-BB82-3FF1D0EEDE81}" dt="2021-03-16T17:11:24.521" v="2202" actId="255"/>
          <ac:spMkLst>
            <pc:docMk/>
            <pc:sldMk cId="2546750493" sldId="1350"/>
            <ac:spMk id="15" creationId="{1055E183-5C41-4CEB-94C7-B5CFA56DD3F4}"/>
          </ac:spMkLst>
        </pc:spChg>
        <pc:spChg chg="del">
          <ac:chgData name="Linda Scollins Smith" userId="d6fc3bab-6402-4aaa-81aa-1a76aba14fb4" providerId="ADAL" clId="{227A0424-C12B-4FB5-BB82-3FF1D0EEDE81}" dt="2021-03-16T16:06:18.192" v="1339" actId="478"/>
          <ac:spMkLst>
            <pc:docMk/>
            <pc:sldMk cId="2546750493" sldId="1350"/>
            <ac:spMk id="16" creationId="{13F88C7A-06DA-4AA0-8F51-3F00290BF351}"/>
          </ac:spMkLst>
        </pc:spChg>
        <pc:spChg chg="add mod">
          <ac:chgData name="Linda Scollins Smith" userId="d6fc3bab-6402-4aaa-81aa-1a76aba14fb4" providerId="ADAL" clId="{227A0424-C12B-4FB5-BB82-3FF1D0EEDE81}" dt="2021-03-16T17:11:31.782" v="2204" actId="113"/>
          <ac:spMkLst>
            <pc:docMk/>
            <pc:sldMk cId="2546750493" sldId="1350"/>
            <ac:spMk id="17" creationId="{042F7723-C186-41FF-8201-38FD5FCC3ADB}"/>
          </ac:spMkLst>
        </pc:spChg>
        <pc:spChg chg="add mod">
          <ac:chgData name="Linda Scollins Smith" userId="d6fc3bab-6402-4aaa-81aa-1a76aba14fb4" providerId="ADAL" clId="{227A0424-C12B-4FB5-BB82-3FF1D0EEDE81}" dt="2021-03-16T17:11:42.373" v="2206" actId="255"/>
          <ac:spMkLst>
            <pc:docMk/>
            <pc:sldMk cId="2546750493" sldId="1350"/>
            <ac:spMk id="18" creationId="{1DC76351-0CA7-4E24-BE25-7128E901B75B}"/>
          </ac:spMkLst>
        </pc:spChg>
        <pc:spChg chg="add mod">
          <ac:chgData name="Linda Scollins Smith" userId="d6fc3bab-6402-4aaa-81aa-1a76aba14fb4" providerId="ADAL" clId="{227A0424-C12B-4FB5-BB82-3FF1D0EEDE81}" dt="2021-03-16T17:11:53.720" v="2209" actId="313"/>
          <ac:spMkLst>
            <pc:docMk/>
            <pc:sldMk cId="2546750493" sldId="1350"/>
            <ac:spMk id="19" creationId="{0F02AFDB-959A-49ED-826E-9EE48EFC4116}"/>
          </ac:spMkLst>
        </pc:spChg>
        <pc:spChg chg="add mod">
          <ac:chgData name="Linda Scollins Smith" userId="d6fc3bab-6402-4aaa-81aa-1a76aba14fb4" providerId="ADAL" clId="{227A0424-C12B-4FB5-BB82-3FF1D0EEDE81}" dt="2021-03-16T16:22:56.239" v="1793" actId="255"/>
          <ac:spMkLst>
            <pc:docMk/>
            <pc:sldMk cId="2546750493" sldId="1350"/>
            <ac:spMk id="21" creationId="{34697BC9-8F65-4925-A4B4-385AF8338CAA}"/>
          </ac:spMkLst>
        </pc:spChg>
        <pc:spChg chg="add mod">
          <ac:chgData name="Linda Scollins Smith" userId="d6fc3bab-6402-4aaa-81aa-1a76aba14fb4" providerId="ADAL" clId="{227A0424-C12B-4FB5-BB82-3FF1D0EEDE81}" dt="2021-03-16T17:12:05.264" v="2211" actId="255"/>
          <ac:spMkLst>
            <pc:docMk/>
            <pc:sldMk cId="2546750493" sldId="1350"/>
            <ac:spMk id="22" creationId="{7A8C9256-75CE-4CD5-904F-DCE2F4155DDA}"/>
          </ac:spMkLst>
        </pc:spChg>
        <pc:spChg chg="add mod">
          <ac:chgData name="Linda Scollins Smith" userId="d6fc3bab-6402-4aaa-81aa-1a76aba14fb4" providerId="ADAL" clId="{227A0424-C12B-4FB5-BB82-3FF1D0EEDE81}" dt="2021-03-16T17:12:12.050" v="2213" actId="113"/>
          <ac:spMkLst>
            <pc:docMk/>
            <pc:sldMk cId="2546750493" sldId="1350"/>
            <ac:spMk id="23" creationId="{9CFE0B50-E795-4839-85BA-9D88DEEDA0AD}"/>
          </ac:spMkLst>
        </pc:spChg>
        <pc:spChg chg="add mod">
          <ac:chgData name="Linda Scollins Smith" userId="d6fc3bab-6402-4aaa-81aa-1a76aba14fb4" providerId="ADAL" clId="{227A0424-C12B-4FB5-BB82-3FF1D0EEDE81}" dt="2021-03-16T17:12:17.711" v="2215" actId="255"/>
          <ac:spMkLst>
            <pc:docMk/>
            <pc:sldMk cId="2546750493" sldId="1350"/>
            <ac:spMk id="24" creationId="{3DEE61F3-201B-46E5-BE2C-BAEDB44B6E10}"/>
          </ac:spMkLst>
        </pc:spChg>
        <pc:spChg chg="add mod">
          <ac:chgData name="Linda Scollins Smith" userId="d6fc3bab-6402-4aaa-81aa-1a76aba14fb4" providerId="ADAL" clId="{227A0424-C12B-4FB5-BB82-3FF1D0EEDE81}" dt="2021-03-16T17:14:09.608" v="2217" actId="113"/>
          <ac:spMkLst>
            <pc:docMk/>
            <pc:sldMk cId="2546750493" sldId="1350"/>
            <ac:spMk id="25" creationId="{153A6A9B-5663-4DC7-A453-CA7138514FCF}"/>
          </ac:spMkLst>
        </pc:spChg>
        <pc:spChg chg="add mod">
          <ac:chgData name="Linda Scollins Smith" userId="d6fc3bab-6402-4aaa-81aa-1a76aba14fb4" providerId="ADAL" clId="{227A0424-C12B-4FB5-BB82-3FF1D0EEDE81}" dt="2021-03-16T17:14:15.488" v="2219" actId="255"/>
          <ac:spMkLst>
            <pc:docMk/>
            <pc:sldMk cId="2546750493" sldId="1350"/>
            <ac:spMk id="26" creationId="{6355E947-2B34-44AC-861B-2D6228605A80}"/>
          </ac:spMkLst>
        </pc:spChg>
        <pc:picChg chg="del">
          <ac:chgData name="Linda Scollins Smith" userId="d6fc3bab-6402-4aaa-81aa-1a76aba14fb4" providerId="ADAL" clId="{227A0424-C12B-4FB5-BB82-3FF1D0EEDE81}" dt="2021-03-16T16:06:13.246" v="1338" actId="478"/>
          <ac:picMkLst>
            <pc:docMk/>
            <pc:sldMk cId="2546750493" sldId="1350"/>
            <ac:picMk id="12" creationId="{8F523A8E-5CE6-4651-87E4-5E35AD8C0041}"/>
          </ac:picMkLst>
        </pc:picChg>
      </pc:sldChg>
      <pc:sldChg chg="modSp add mod">
        <pc:chgData name="Linda Scollins Smith" userId="d6fc3bab-6402-4aaa-81aa-1a76aba14fb4" providerId="ADAL" clId="{227A0424-C12B-4FB5-BB82-3FF1D0EEDE81}" dt="2021-03-16T16:12:55.525" v="1602" actId="1076"/>
        <pc:sldMkLst>
          <pc:docMk/>
          <pc:sldMk cId="453353187" sldId="1351"/>
        </pc:sldMkLst>
        <pc:spChg chg="mod">
          <ac:chgData name="Linda Scollins Smith" userId="d6fc3bab-6402-4aaa-81aa-1a76aba14fb4" providerId="ADAL" clId="{227A0424-C12B-4FB5-BB82-3FF1D0EEDE81}" dt="2021-03-16T16:06:39.920" v="1342" actId="20577"/>
          <ac:spMkLst>
            <pc:docMk/>
            <pc:sldMk cId="453353187" sldId="1351"/>
            <ac:spMk id="18" creationId="{CCF8B286-E7DB-43F5-AC0B-046AF21DE58C}"/>
          </ac:spMkLst>
        </pc:spChg>
        <pc:spChg chg="mod">
          <ac:chgData name="Linda Scollins Smith" userId="d6fc3bab-6402-4aaa-81aa-1a76aba14fb4" providerId="ADAL" clId="{227A0424-C12B-4FB5-BB82-3FF1D0EEDE81}" dt="2021-03-16T16:10:36.217" v="1546" actId="20577"/>
          <ac:spMkLst>
            <pc:docMk/>
            <pc:sldMk cId="453353187" sldId="1351"/>
            <ac:spMk id="20" creationId="{0D5FBF6F-85BC-4090-9745-B034CB71D4CD}"/>
          </ac:spMkLst>
        </pc:spChg>
        <pc:spChg chg="mod">
          <ac:chgData name="Linda Scollins Smith" userId="d6fc3bab-6402-4aaa-81aa-1a76aba14fb4" providerId="ADAL" clId="{227A0424-C12B-4FB5-BB82-3FF1D0EEDE81}" dt="2021-03-16T16:12:51.001" v="1601" actId="1076"/>
          <ac:spMkLst>
            <pc:docMk/>
            <pc:sldMk cId="453353187" sldId="1351"/>
            <ac:spMk id="22" creationId="{0123B4C6-DE82-4DD7-BF1A-09AF5F643337}"/>
          </ac:spMkLst>
        </pc:spChg>
        <pc:spChg chg="mod">
          <ac:chgData name="Linda Scollins Smith" userId="d6fc3bab-6402-4aaa-81aa-1a76aba14fb4" providerId="ADAL" clId="{227A0424-C12B-4FB5-BB82-3FF1D0EEDE81}" dt="2021-03-16T16:12:25.027" v="1598" actId="1076"/>
          <ac:spMkLst>
            <pc:docMk/>
            <pc:sldMk cId="453353187" sldId="1351"/>
            <ac:spMk id="30" creationId="{49E0B649-1EBC-415A-BAE6-B4DE025E45F8}"/>
          </ac:spMkLst>
        </pc:spChg>
        <pc:picChg chg="mod">
          <ac:chgData name="Linda Scollins Smith" userId="d6fc3bab-6402-4aaa-81aa-1a76aba14fb4" providerId="ADAL" clId="{227A0424-C12B-4FB5-BB82-3FF1D0EEDE81}" dt="2021-03-16T16:12:55.525" v="1602" actId="1076"/>
          <ac:picMkLst>
            <pc:docMk/>
            <pc:sldMk cId="453353187" sldId="1351"/>
            <ac:picMk id="8" creationId="{C0CC4C69-3D15-4B2A-8A0D-E3383EB46466}"/>
          </ac:picMkLst>
        </pc:picChg>
      </pc:sldChg>
      <pc:sldChg chg="addSp delSp modSp add mod">
        <pc:chgData name="Linda Scollins Smith" userId="d6fc3bab-6402-4aaa-81aa-1a76aba14fb4" providerId="ADAL" clId="{227A0424-C12B-4FB5-BB82-3FF1D0EEDE81}" dt="2021-03-16T17:35:26.201" v="2567" actId="20577"/>
        <pc:sldMkLst>
          <pc:docMk/>
          <pc:sldMk cId="657560239" sldId="1352"/>
        </pc:sldMkLst>
        <pc:spChg chg="mod">
          <ac:chgData name="Linda Scollins Smith" userId="d6fc3bab-6402-4aaa-81aa-1a76aba14fb4" providerId="ADAL" clId="{227A0424-C12B-4FB5-BB82-3FF1D0EEDE81}" dt="2021-03-16T17:35:26.201" v="2567" actId="20577"/>
          <ac:spMkLst>
            <pc:docMk/>
            <pc:sldMk cId="657560239" sldId="1352"/>
            <ac:spMk id="3" creationId="{7F27B4D1-B220-48EB-ABEA-D7DDB50496CB}"/>
          </ac:spMkLst>
        </pc:spChg>
        <pc:spChg chg="del mod">
          <ac:chgData name="Linda Scollins Smith" userId="d6fc3bab-6402-4aaa-81aa-1a76aba14fb4" providerId="ADAL" clId="{227A0424-C12B-4FB5-BB82-3FF1D0EEDE81}" dt="2021-03-16T17:27:33.720" v="2277" actId="478"/>
          <ac:spMkLst>
            <pc:docMk/>
            <pc:sldMk cId="657560239" sldId="1352"/>
            <ac:spMk id="13" creationId="{3F80B221-A1FB-4DC8-918A-8FCDF084A318}"/>
          </ac:spMkLst>
        </pc:spChg>
        <pc:spChg chg="del">
          <ac:chgData name="Linda Scollins Smith" userId="d6fc3bab-6402-4aaa-81aa-1a76aba14fb4" providerId="ADAL" clId="{227A0424-C12B-4FB5-BB82-3FF1D0EEDE81}" dt="2021-03-16T17:27:34.598" v="2278" actId="478"/>
          <ac:spMkLst>
            <pc:docMk/>
            <pc:sldMk cId="657560239" sldId="1352"/>
            <ac:spMk id="14" creationId="{BA9D13F1-D804-4FAC-9D9F-D88222334EF6}"/>
          </ac:spMkLst>
        </pc:spChg>
        <pc:spChg chg="del">
          <ac:chgData name="Linda Scollins Smith" userId="d6fc3bab-6402-4aaa-81aa-1a76aba14fb4" providerId="ADAL" clId="{227A0424-C12B-4FB5-BB82-3FF1D0EEDE81}" dt="2021-03-16T17:27:38.227" v="2281" actId="478"/>
          <ac:spMkLst>
            <pc:docMk/>
            <pc:sldMk cId="657560239" sldId="1352"/>
            <ac:spMk id="15" creationId="{F663C860-083C-4904-A9D8-8B927B1E0E22}"/>
          </ac:spMkLst>
        </pc:spChg>
        <pc:spChg chg="del mod">
          <ac:chgData name="Linda Scollins Smith" userId="d6fc3bab-6402-4aaa-81aa-1a76aba14fb4" providerId="ADAL" clId="{227A0424-C12B-4FB5-BB82-3FF1D0EEDE81}" dt="2021-03-16T17:27:37.667" v="2280" actId="478"/>
          <ac:spMkLst>
            <pc:docMk/>
            <pc:sldMk cId="657560239" sldId="1352"/>
            <ac:spMk id="16" creationId="{059B897F-4A4C-4DE7-BF4E-332F1C6948C1}"/>
          </ac:spMkLst>
        </pc:spChg>
        <pc:spChg chg="add mod">
          <ac:chgData name="Linda Scollins Smith" userId="d6fc3bab-6402-4aaa-81aa-1a76aba14fb4" providerId="ADAL" clId="{227A0424-C12B-4FB5-BB82-3FF1D0EEDE81}" dt="2021-03-16T17:33:21.910" v="2557" actId="313"/>
          <ac:spMkLst>
            <pc:docMk/>
            <pc:sldMk cId="657560239" sldId="1352"/>
            <ac:spMk id="17" creationId="{FEA65FB8-F7FB-4A79-9F4B-5C44FB87FAD0}"/>
          </ac:spMkLst>
        </pc:spChg>
        <pc:picChg chg="del">
          <ac:chgData name="Linda Scollins Smith" userId="d6fc3bab-6402-4aaa-81aa-1a76aba14fb4" providerId="ADAL" clId="{227A0424-C12B-4FB5-BB82-3FF1D0EEDE81}" dt="2021-03-16T17:27:39.375" v="2282" actId="478"/>
          <ac:picMkLst>
            <pc:docMk/>
            <pc:sldMk cId="657560239" sldId="1352"/>
            <ac:picMk id="12" creationId="{E63DECE1-C979-40AA-90A7-79B8AB54232F}"/>
          </ac:picMkLst>
        </pc:picChg>
        <pc:picChg chg="add mod">
          <ac:chgData name="Linda Scollins Smith" userId="d6fc3bab-6402-4aaa-81aa-1a76aba14fb4" providerId="ADAL" clId="{227A0424-C12B-4FB5-BB82-3FF1D0EEDE81}" dt="2021-03-16T17:29:03.902" v="2286" actId="1076"/>
          <ac:picMkLst>
            <pc:docMk/>
            <pc:sldMk cId="657560239" sldId="1352"/>
            <ac:picMk id="18" creationId="{3DC8F30C-3751-40FC-A789-98AEC0430B43}"/>
          </ac:picMkLst>
        </pc:picChg>
      </pc:sldChg>
      <pc:sldChg chg="addSp delSp modSp add mod">
        <pc:chgData name="Linda Scollins Smith" userId="d6fc3bab-6402-4aaa-81aa-1a76aba14fb4" providerId="ADAL" clId="{227A0424-C12B-4FB5-BB82-3FF1D0EEDE81}" dt="2021-03-16T17:54:57.853" v="3490" actId="113"/>
        <pc:sldMkLst>
          <pc:docMk/>
          <pc:sldMk cId="359661525" sldId="1353"/>
        </pc:sldMkLst>
        <pc:spChg chg="add del mod">
          <ac:chgData name="Linda Scollins Smith" userId="d6fc3bab-6402-4aaa-81aa-1a76aba14fb4" providerId="ADAL" clId="{227A0424-C12B-4FB5-BB82-3FF1D0EEDE81}" dt="2021-03-16T17:38:21.459" v="2773" actId="478"/>
          <ac:spMkLst>
            <pc:docMk/>
            <pc:sldMk cId="359661525" sldId="1353"/>
            <ac:spMk id="2" creationId="{A88AA92A-FD83-461D-A401-1E2A4463DEC6}"/>
          </ac:spMkLst>
        </pc:spChg>
        <pc:spChg chg="mod">
          <ac:chgData name="Linda Scollins Smith" userId="d6fc3bab-6402-4aaa-81aa-1a76aba14fb4" providerId="ADAL" clId="{227A0424-C12B-4FB5-BB82-3FF1D0EEDE81}" dt="2021-03-16T17:36:37.700" v="2602" actId="207"/>
          <ac:spMkLst>
            <pc:docMk/>
            <pc:sldMk cId="359661525" sldId="1353"/>
            <ac:spMk id="3" creationId="{7F27B4D1-B220-48EB-ABEA-D7DDB50496CB}"/>
          </ac:spMkLst>
        </pc:spChg>
        <pc:spChg chg="add mod ord">
          <ac:chgData name="Linda Scollins Smith" userId="d6fc3bab-6402-4aaa-81aa-1a76aba14fb4" providerId="ADAL" clId="{227A0424-C12B-4FB5-BB82-3FF1D0EEDE81}" dt="2021-03-16T17:39:19.771" v="2782" actId="21"/>
          <ac:spMkLst>
            <pc:docMk/>
            <pc:sldMk cId="359661525" sldId="1353"/>
            <ac:spMk id="4" creationId="{88E208D5-02E0-41C8-ABA8-D811EA85E180}"/>
          </ac:spMkLst>
        </pc:spChg>
        <pc:spChg chg="add mod">
          <ac:chgData name="Linda Scollins Smith" userId="d6fc3bab-6402-4aaa-81aa-1a76aba14fb4" providerId="ADAL" clId="{227A0424-C12B-4FB5-BB82-3FF1D0EEDE81}" dt="2021-03-16T17:54:57.853" v="3490" actId="113"/>
          <ac:spMkLst>
            <pc:docMk/>
            <pc:sldMk cId="359661525" sldId="1353"/>
            <ac:spMk id="5" creationId="{70F700FE-4668-4A00-A578-0B94F1F103BE}"/>
          </ac:spMkLst>
        </pc:spChg>
        <pc:spChg chg="del">
          <ac:chgData name="Linda Scollins Smith" userId="d6fc3bab-6402-4aaa-81aa-1a76aba14fb4" providerId="ADAL" clId="{227A0424-C12B-4FB5-BB82-3FF1D0EEDE81}" dt="2021-03-16T17:30:51.187" v="2476" actId="478"/>
          <ac:spMkLst>
            <pc:docMk/>
            <pc:sldMk cId="359661525" sldId="1353"/>
            <ac:spMk id="17" creationId="{FEA65FB8-F7FB-4A79-9F4B-5C44FB87FAD0}"/>
          </ac:spMkLst>
        </pc:spChg>
        <pc:picChg chg="add mod">
          <ac:chgData name="Linda Scollins Smith" userId="d6fc3bab-6402-4aaa-81aa-1a76aba14fb4" providerId="ADAL" clId="{227A0424-C12B-4FB5-BB82-3FF1D0EEDE81}" dt="2021-03-16T17:35:50.551" v="2573" actId="1076"/>
          <ac:picMkLst>
            <pc:docMk/>
            <pc:sldMk cId="359661525" sldId="1353"/>
            <ac:picMk id="12" creationId="{B6E65141-13D1-4A90-837E-2A8ABD80F1BC}"/>
          </ac:picMkLst>
        </pc:picChg>
        <pc:picChg chg="add mod">
          <ac:chgData name="Linda Scollins Smith" userId="d6fc3bab-6402-4aaa-81aa-1a76aba14fb4" providerId="ADAL" clId="{227A0424-C12B-4FB5-BB82-3FF1D0EEDE81}" dt="2021-03-16T17:35:50.551" v="2573" actId="1076"/>
          <ac:picMkLst>
            <pc:docMk/>
            <pc:sldMk cId="359661525" sldId="1353"/>
            <ac:picMk id="13" creationId="{20237B0D-5718-4C77-8E66-CA992FDB4D03}"/>
          </ac:picMkLst>
        </pc:picChg>
        <pc:picChg chg="del">
          <ac:chgData name="Linda Scollins Smith" userId="d6fc3bab-6402-4aaa-81aa-1a76aba14fb4" providerId="ADAL" clId="{227A0424-C12B-4FB5-BB82-3FF1D0EEDE81}" dt="2021-03-16T17:30:47.252" v="2475" actId="478"/>
          <ac:picMkLst>
            <pc:docMk/>
            <pc:sldMk cId="359661525" sldId="1353"/>
            <ac:picMk id="18" creationId="{3DC8F30C-3751-40FC-A789-98AEC0430B43}"/>
          </ac:picMkLst>
        </pc:picChg>
      </pc:sldChg>
      <pc:sldChg chg="addSp delSp modSp add mod addCm delCm">
        <pc:chgData name="Linda Scollins Smith" userId="d6fc3bab-6402-4aaa-81aa-1a76aba14fb4" providerId="ADAL" clId="{227A0424-C12B-4FB5-BB82-3FF1D0EEDE81}" dt="2021-03-16T17:54:16.286" v="3487" actId="207"/>
        <pc:sldMkLst>
          <pc:docMk/>
          <pc:sldMk cId="4036121663" sldId="1354"/>
        </pc:sldMkLst>
        <pc:spChg chg="add mod">
          <ac:chgData name="Linda Scollins Smith" userId="d6fc3bab-6402-4aaa-81aa-1a76aba14fb4" providerId="ADAL" clId="{227A0424-C12B-4FB5-BB82-3FF1D0EEDE81}" dt="2021-03-16T17:47:39.729" v="3113" actId="207"/>
          <ac:spMkLst>
            <pc:docMk/>
            <pc:sldMk cId="4036121663" sldId="1354"/>
            <ac:spMk id="2" creationId="{6AF6709E-BD3D-4475-9282-E3BD3ABD6877}"/>
          </ac:spMkLst>
        </pc:spChg>
        <pc:spChg chg="mod">
          <ac:chgData name="Linda Scollins Smith" userId="d6fc3bab-6402-4aaa-81aa-1a76aba14fb4" providerId="ADAL" clId="{227A0424-C12B-4FB5-BB82-3FF1D0EEDE81}" dt="2021-03-16T17:54:16.286" v="3487" actId="207"/>
          <ac:spMkLst>
            <pc:docMk/>
            <pc:sldMk cId="4036121663" sldId="1354"/>
            <ac:spMk id="3" creationId="{7F27B4D1-B220-48EB-ABEA-D7DDB50496CB}"/>
          </ac:spMkLst>
        </pc:spChg>
        <pc:spChg chg="add mod">
          <ac:chgData name="Linda Scollins Smith" userId="d6fc3bab-6402-4aaa-81aa-1a76aba14fb4" providerId="ADAL" clId="{227A0424-C12B-4FB5-BB82-3FF1D0EEDE81}" dt="2021-03-16T17:47:39.729" v="3113" actId="207"/>
          <ac:spMkLst>
            <pc:docMk/>
            <pc:sldMk cId="4036121663" sldId="1354"/>
            <ac:spMk id="12" creationId="{2E6A33CC-CAF5-408D-9B35-C0F6700A0C9B}"/>
          </ac:spMkLst>
        </pc:spChg>
        <pc:spChg chg="add mod">
          <ac:chgData name="Linda Scollins Smith" userId="d6fc3bab-6402-4aaa-81aa-1a76aba14fb4" providerId="ADAL" clId="{227A0424-C12B-4FB5-BB82-3FF1D0EEDE81}" dt="2021-03-16T17:47:39.729" v="3113" actId="207"/>
          <ac:spMkLst>
            <pc:docMk/>
            <pc:sldMk cId="4036121663" sldId="1354"/>
            <ac:spMk id="13" creationId="{D6EE4505-C13F-41DF-9705-FBA53F7B2510}"/>
          </ac:spMkLst>
        </pc:spChg>
        <pc:spChg chg="del mod">
          <ac:chgData name="Linda Scollins Smith" userId="d6fc3bab-6402-4aaa-81aa-1a76aba14fb4" providerId="ADAL" clId="{227A0424-C12B-4FB5-BB82-3FF1D0EEDE81}" dt="2021-03-16T17:42:06.686" v="3088" actId="478"/>
          <ac:spMkLst>
            <pc:docMk/>
            <pc:sldMk cId="4036121663" sldId="1354"/>
            <ac:spMk id="17" creationId="{FEA65FB8-F7FB-4A79-9F4B-5C44FB87FAD0}"/>
          </ac:spMkLst>
        </pc:spChg>
        <pc:spChg chg="add mod">
          <ac:chgData name="Linda Scollins Smith" userId="d6fc3bab-6402-4aaa-81aa-1a76aba14fb4" providerId="ADAL" clId="{227A0424-C12B-4FB5-BB82-3FF1D0EEDE81}" dt="2021-03-16T17:50:13.343" v="3291" actId="207"/>
          <ac:spMkLst>
            <pc:docMk/>
            <pc:sldMk cId="4036121663" sldId="1354"/>
            <ac:spMk id="19" creationId="{3651BB6E-51F7-4555-BB1F-CF47D2D7B69C}"/>
          </ac:spMkLst>
        </pc:spChg>
        <pc:spChg chg="add mod">
          <ac:chgData name="Linda Scollins Smith" userId="d6fc3bab-6402-4aaa-81aa-1a76aba14fb4" providerId="ADAL" clId="{227A0424-C12B-4FB5-BB82-3FF1D0EEDE81}" dt="2021-03-16T17:51:39.463" v="3343" actId="122"/>
          <ac:spMkLst>
            <pc:docMk/>
            <pc:sldMk cId="4036121663" sldId="1354"/>
            <ac:spMk id="20" creationId="{DB7A4B6F-335A-4BE7-8D71-987418459854}"/>
          </ac:spMkLst>
        </pc:spChg>
        <pc:spChg chg="add mod">
          <ac:chgData name="Linda Scollins Smith" userId="d6fc3bab-6402-4aaa-81aa-1a76aba14fb4" providerId="ADAL" clId="{227A0424-C12B-4FB5-BB82-3FF1D0EEDE81}" dt="2021-03-16T17:53:38.433" v="3445" actId="20577"/>
          <ac:spMkLst>
            <pc:docMk/>
            <pc:sldMk cId="4036121663" sldId="1354"/>
            <ac:spMk id="22" creationId="{742410B3-6F48-402D-A8B5-A5B74D5ACB95}"/>
          </ac:spMkLst>
        </pc:spChg>
        <pc:picChg chg="add mod">
          <ac:chgData name="Linda Scollins Smith" userId="d6fc3bab-6402-4aaa-81aa-1a76aba14fb4" providerId="ADAL" clId="{227A0424-C12B-4FB5-BB82-3FF1D0EEDE81}" dt="2021-03-16T17:47:27.551" v="3112" actId="207"/>
          <ac:picMkLst>
            <pc:docMk/>
            <pc:sldMk cId="4036121663" sldId="1354"/>
            <ac:picMk id="5" creationId="{ED6745B2-E8A2-4249-960A-B32FF3D9A4DA}"/>
          </ac:picMkLst>
        </pc:picChg>
        <pc:picChg chg="add mod">
          <ac:chgData name="Linda Scollins Smith" userId="d6fc3bab-6402-4aaa-81aa-1a76aba14fb4" providerId="ADAL" clId="{227A0424-C12B-4FB5-BB82-3FF1D0EEDE81}" dt="2021-03-16T17:47:27.551" v="3112" actId="207"/>
          <ac:picMkLst>
            <pc:docMk/>
            <pc:sldMk cId="4036121663" sldId="1354"/>
            <ac:picMk id="14" creationId="{B8955057-0100-40D6-95E6-16ADD6B3DCB2}"/>
          </ac:picMkLst>
        </pc:picChg>
        <pc:picChg chg="add mod">
          <ac:chgData name="Linda Scollins Smith" userId="d6fc3bab-6402-4aaa-81aa-1a76aba14fb4" providerId="ADAL" clId="{227A0424-C12B-4FB5-BB82-3FF1D0EEDE81}" dt="2021-03-16T17:52:01.088" v="3347" actId="1076"/>
          <ac:picMkLst>
            <pc:docMk/>
            <pc:sldMk cId="4036121663" sldId="1354"/>
            <ac:picMk id="16" creationId="{65F4F818-D922-4B7F-B091-48704C744AD4}"/>
          </ac:picMkLst>
        </pc:picChg>
        <pc:picChg chg="del">
          <ac:chgData name="Linda Scollins Smith" userId="d6fc3bab-6402-4aaa-81aa-1a76aba14fb4" providerId="ADAL" clId="{227A0424-C12B-4FB5-BB82-3FF1D0EEDE81}" dt="2021-03-16T17:42:03.337" v="3086" actId="478"/>
          <ac:picMkLst>
            <pc:docMk/>
            <pc:sldMk cId="4036121663" sldId="1354"/>
            <ac:picMk id="18" creationId="{3DC8F30C-3751-40FC-A789-98AEC0430B43}"/>
          </ac:picMkLst>
        </pc:picChg>
      </pc:sldChg>
      <pc:sldChg chg="addSp delSp modSp add mod">
        <pc:chgData name="Linda Scollins Smith" userId="d6fc3bab-6402-4aaa-81aa-1a76aba14fb4" providerId="ADAL" clId="{227A0424-C12B-4FB5-BB82-3FF1D0EEDE81}" dt="2021-03-22T07:57:09.072" v="8204" actId="167"/>
        <pc:sldMkLst>
          <pc:docMk/>
          <pc:sldMk cId="1366674523" sldId="1355"/>
        </pc:sldMkLst>
        <pc:spChg chg="del">
          <ac:chgData name="Linda Scollins Smith" userId="d6fc3bab-6402-4aaa-81aa-1a76aba14fb4" providerId="ADAL" clId="{227A0424-C12B-4FB5-BB82-3FF1D0EEDE81}" dt="2021-03-16T17:54:39.127" v="3489" actId="478"/>
          <ac:spMkLst>
            <pc:docMk/>
            <pc:sldMk cId="1366674523" sldId="1355"/>
            <ac:spMk id="2" creationId="{6AF6709E-BD3D-4475-9282-E3BD3ABD6877}"/>
          </ac:spMkLst>
        </pc:spChg>
        <pc:spChg chg="mod">
          <ac:chgData name="Linda Scollins Smith" userId="d6fc3bab-6402-4aaa-81aa-1a76aba14fb4" providerId="ADAL" clId="{227A0424-C12B-4FB5-BB82-3FF1D0EEDE81}" dt="2021-03-16T17:56:38.769" v="3516" actId="20577"/>
          <ac:spMkLst>
            <pc:docMk/>
            <pc:sldMk cId="1366674523" sldId="1355"/>
            <ac:spMk id="3" creationId="{7F27B4D1-B220-48EB-ABEA-D7DDB50496CB}"/>
          </ac:spMkLst>
        </pc:spChg>
        <pc:spChg chg="del">
          <ac:chgData name="Linda Scollins Smith" userId="d6fc3bab-6402-4aaa-81aa-1a76aba14fb4" providerId="ADAL" clId="{227A0424-C12B-4FB5-BB82-3FF1D0EEDE81}" dt="2021-03-16T17:54:39.127" v="3489" actId="478"/>
          <ac:spMkLst>
            <pc:docMk/>
            <pc:sldMk cId="1366674523" sldId="1355"/>
            <ac:spMk id="12" creationId="{2E6A33CC-CAF5-408D-9B35-C0F6700A0C9B}"/>
          </ac:spMkLst>
        </pc:spChg>
        <pc:spChg chg="del">
          <ac:chgData name="Linda Scollins Smith" userId="d6fc3bab-6402-4aaa-81aa-1a76aba14fb4" providerId="ADAL" clId="{227A0424-C12B-4FB5-BB82-3FF1D0EEDE81}" dt="2021-03-16T17:54:39.127" v="3489" actId="478"/>
          <ac:spMkLst>
            <pc:docMk/>
            <pc:sldMk cId="1366674523" sldId="1355"/>
            <ac:spMk id="13" creationId="{D6EE4505-C13F-41DF-9705-FBA53F7B2510}"/>
          </ac:spMkLst>
        </pc:spChg>
        <pc:spChg chg="add mod">
          <ac:chgData name="Linda Scollins Smith" userId="d6fc3bab-6402-4aaa-81aa-1a76aba14fb4" providerId="ADAL" clId="{227A0424-C12B-4FB5-BB82-3FF1D0EEDE81}" dt="2021-03-16T17:56:17.368" v="3498" actId="14100"/>
          <ac:spMkLst>
            <pc:docMk/>
            <pc:sldMk cId="1366674523" sldId="1355"/>
            <ac:spMk id="18" creationId="{3C1017D3-D871-4E8D-8BAA-85BB317DFC28}"/>
          </ac:spMkLst>
        </pc:spChg>
        <pc:spChg chg="del">
          <ac:chgData name="Linda Scollins Smith" userId="d6fc3bab-6402-4aaa-81aa-1a76aba14fb4" providerId="ADAL" clId="{227A0424-C12B-4FB5-BB82-3FF1D0EEDE81}" dt="2021-03-16T17:54:39.127" v="3489" actId="478"/>
          <ac:spMkLst>
            <pc:docMk/>
            <pc:sldMk cId="1366674523" sldId="1355"/>
            <ac:spMk id="19" creationId="{3651BB6E-51F7-4555-BB1F-CF47D2D7B69C}"/>
          </ac:spMkLst>
        </pc:spChg>
        <pc:spChg chg="del">
          <ac:chgData name="Linda Scollins Smith" userId="d6fc3bab-6402-4aaa-81aa-1a76aba14fb4" providerId="ADAL" clId="{227A0424-C12B-4FB5-BB82-3FF1D0EEDE81}" dt="2021-03-16T17:54:39.127" v="3489" actId="478"/>
          <ac:spMkLst>
            <pc:docMk/>
            <pc:sldMk cId="1366674523" sldId="1355"/>
            <ac:spMk id="20" creationId="{DB7A4B6F-335A-4BE7-8D71-987418459854}"/>
          </ac:spMkLst>
        </pc:spChg>
        <pc:spChg chg="add mod ord">
          <ac:chgData name="Linda Scollins Smith" userId="d6fc3bab-6402-4aaa-81aa-1a76aba14fb4" providerId="ADAL" clId="{227A0424-C12B-4FB5-BB82-3FF1D0EEDE81}" dt="2021-03-22T07:57:09.072" v="8204" actId="167"/>
          <ac:spMkLst>
            <pc:docMk/>
            <pc:sldMk cId="1366674523" sldId="1355"/>
            <ac:spMk id="21" creationId="{D8BC8C9A-9720-4CF1-9DA6-058201FB7699}"/>
          </ac:spMkLst>
        </pc:spChg>
        <pc:spChg chg="del">
          <ac:chgData name="Linda Scollins Smith" userId="d6fc3bab-6402-4aaa-81aa-1a76aba14fb4" providerId="ADAL" clId="{227A0424-C12B-4FB5-BB82-3FF1D0EEDE81}" dt="2021-03-16T17:54:39.127" v="3489" actId="478"/>
          <ac:spMkLst>
            <pc:docMk/>
            <pc:sldMk cId="1366674523" sldId="1355"/>
            <ac:spMk id="22" creationId="{742410B3-6F48-402D-A8B5-A5B74D5ACB95}"/>
          </ac:spMkLst>
        </pc:spChg>
        <pc:picChg chg="del">
          <ac:chgData name="Linda Scollins Smith" userId="d6fc3bab-6402-4aaa-81aa-1a76aba14fb4" providerId="ADAL" clId="{227A0424-C12B-4FB5-BB82-3FF1D0EEDE81}" dt="2021-03-16T17:54:39.127" v="3489" actId="478"/>
          <ac:picMkLst>
            <pc:docMk/>
            <pc:sldMk cId="1366674523" sldId="1355"/>
            <ac:picMk id="5" creationId="{ED6745B2-E8A2-4249-960A-B32FF3D9A4DA}"/>
          </ac:picMkLst>
        </pc:picChg>
        <pc:picChg chg="del">
          <ac:chgData name="Linda Scollins Smith" userId="d6fc3bab-6402-4aaa-81aa-1a76aba14fb4" providerId="ADAL" clId="{227A0424-C12B-4FB5-BB82-3FF1D0EEDE81}" dt="2021-03-16T17:54:39.127" v="3489" actId="478"/>
          <ac:picMkLst>
            <pc:docMk/>
            <pc:sldMk cId="1366674523" sldId="1355"/>
            <ac:picMk id="14" creationId="{B8955057-0100-40D6-95E6-16ADD6B3DCB2}"/>
          </ac:picMkLst>
        </pc:picChg>
        <pc:picChg chg="del">
          <ac:chgData name="Linda Scollins Smith" userId="d6fc3bab-6402-4aaa-81aa-1a76aba14fb4" providerId="ADAL" clId="{227A0424-C12B-4FB5-BB82-3FF1D0EEDE81}" dt="2021-03-16T17:54:39.127" v="3489" actId="478"/>
          <ac:picMkLst>
            <pc:docMk/>
            <pc:sldMk cId="1366674523" sldId="1355"/>
            <ac:picMk id="16" creationId="{65F4F818-D922-4B7F-B091-48704C744AD4}"/>
          </ac:picMkLst>
        </pc:picChg>
      </pc:sldChg>
      <pc:sldChg chg="addSp delSp modSp add mod ord">
        <pc:chgData name="Linda Scollins Smith" userId="d6fc3bab-6402-4aaa-81aa-1a76aba14fb4" providerId="ADAL" clId="{227A0424-C12B-4FB5-BB82-3FF1D0EEDE81}" dt="2021-03-17T10:11:03.417" v="6591" actId="20577"/>
        <pc:sldMkLst>
          <pc:docMk/>
          <pc:sldMk cId="2537734425" sldId="1356"/>
        </pc:sldMkLst>
        <pc:spChg chg="mod">
          <ac:chgData name="Linda Scollins Smith" userId="d6fc3bab-6402-4aaa-81aa-1a76aba14fb4" providerId="ADAL" clId="{227A0424-C12B-4FB5-BB82-3FF1D0EEDE81}" dt="2021-03-17T10:07:06.108" v="6139" actId="207"/>
          <ac:spMkLst>
            <pc:docMk/>
            <pc:sldMk cId="2537734425" sldId="1356"/>
            <ac:spMk id="3" creationId="{7F27B4D1-B220-48EB-ABEA-D7DDB50496CB}"/>
          </ac:spMkLst>
        </pc:spChg>
        <pc:spChg chg="add mod ord">
          <ac:chgData name="Linda Scollins Smith" userId="d6fc3bab-6402-4aaa-81aa-1a76aba14fb4" providerId="ADAL" clId="{227A0424-C12B-4FB5-BB82-3FF1D0EEDE81}" dt="2021-03-17T10:06:48.597" v="6125" actId="167"/>
          <ac:spMkLst>
            <pc:docMk/>
            <pc:sldMk cId="2537734425" sldId="1356"/>
            <ac:spMk id="5" creationId="{9B24D4AA-3B6C-4F13-BB82-0119BB8365D9}"/>
          </ac:spMkLst>
        </pc:spChg>
        <pc:spChg chg="mod">
          <ac:chgData name="Linda Scollins Smith" userId="d6fc3bab-6402-4aaa-81aa-1a76aba14fb4" providerId="ADAL" clId="{227A0424-C12B-4FB5-BB82-3FF1D0EEDE81}" dt="2021-03-17T06:48:47.340" v="4273" actId="20577"/>
          <ac:spMkLst>
            <pc:docMk/>
            <pc:sldMk cId="2537734425" sldId="1356"/>
            <ac:spMk id="10" creationId="{EB533627-F53C-48AB-AD97-F50265D26D75}"/>
          </ac:spMkLst>
        </pc:spChg>
        <pc:spChg chg="add mod">
          <ac:chgData name="Linda Scollins Smith" userId="d6fc3bab-6402-4aaa-81aa-1a76aba14fb4" providerId="ADAL" clId="{227A0424-C12B-4FB5-BB82-3FF1D0EEDE81}" dt="2021-03-17T10:11:03.417" v="6591" actId="20577"/>
          <ac:spMkLst>
            <pc:docMk/>
            <pc:sldMk cId="2537734425" sldId="1356"/>
            <ac:spMk id="14" creationId="{C30AD481-D176-4D5B-AD9E-351C27EDF548}"/>
          </ac:spMkLst>
        </pc:spChg>
        <pc:spChg chg="del mod">
          <ac:chgData name="Linda Scollins Smith" userId="d6fc3bab-6402-4aaa-81aa-1a76aba14fb4" providerId="ADAL" clId="{227A0424-C12B-4FB5-BB82-3FF1D0EEDE81}" dt="2021-03-17T06:48:40.261" v="4269" actId="478"/>
          <ac:spMkLst>
            <pc:docMk/>
            <pc:sldMk cId="2537734425" sldId="1356"/>
            <ac:spMk id="18" creationId="{3C1017D3-D871-4E8D-8BAA-85BB317DFC28}"/>
          </ac:spMkLst>
        </pc:spChg>
        <pc:spChg chg="del mod">
          <ac:chgData name="Linda Scollins Smith" userId="d6fc3bab-6402-4aaa-81aa-1a76aba14fb4" providerId="ADAL" clId="{227A0424-C12B-4FB5-BB82-3FF1D0EEDE81}" dt="2021-03-17T06:48:43.172" v="4271" actId="478"/>
          <ac:spMkLst>
            <pc:docMk/>
            <pc:sldMk cId="2537734425" sldId="1356"/>
            <ac:spMk id="21" creationId="{D8BC8C9A-9720-4CF1-9DA6-058201FB7699}"/>
          </ac:spMkLst>
        </pc:spChg>
        <pc:graphicFrameChg chg="add del modGraphic">
          <ac:chgData name="Linda Scollins Smith" userId="d6fc3bab-6402-4aaa-81aa-1a76aba14fb4" providerId="ADAL" clId="{227A0424-C12B-4FB5-BB82-3FF1D0EEDE81}" dt="2021-03-17T09:45:25.610" v="6087" actId="27309"/>
          <ac:graphicFrameMkLst>
            <pc:docMk/>
            <pc:sldMk cId="2537734425" sldId="1356"/>
            <ac:graphicFrameMk id="4" creationId="{E32D8EA2-7D12-4B0A-8DC9-1DB4BD4EA40E}"/>
          </ac:graphicFrameMkLst>
        </pc:graphicFrameChg>
        <pc:picChg chg="add del mod">
          <ac:chgData name="Linda Scollins Smith" userId="d6fc3bab-6402-4aaa-81aa-1a76aba14fb4" providerId="ADAL" clId="{227A0424-C12B-4FB5-BB82-3FF1D0EEDE81}" dt="2021-03-17T08:04:10.688" v="5932" actId="478"/>
          <ac:picMkLst>
            <pc:docMk/>
            <pc:sldMk cId="2537734425" sldId="1356"/>
            <ac:picMk id="12" creationId="{A2FF0435-4F53-4BDE-81DC-C8EA3F44B58B}"/>
          </ac:picMkLst>
        </pc:picChg>
        <pc:picChg chg="add mod">
          <ac:chgData name="Linda Scollins Smith" userId="d6fc3bab-6402-4aaa-81aa-1a76aba14fb4" providerId="ADAL" clId="{227A0424-C12B-4FB5-BB82-3FF1D0EEDE81}" dt="2021-03-17T10:06:52.573" v="6126" actId="1076"/>
          <ac:picMkLst>
            <pc:docMk/>
            <pc:sldMk cId="2537734425" sldId="1356"/>
            <ac:picMk id="15" creationId="{AC3461A7-D294-4F98-92BD-00D704BE17BE}"/>
          </ac:picMkLst>
        </pc:picChg>
      </pc:sldChg>
      <pc:sldChg chg="modSp add mod">
        <pc:chgData name="Linda Scollins Smith" userId="d6fc3bab-6402-4aaa-81aa-1a76aba14fb4" providerId="ADAL" clId="{227A0424-C12B-4FB5-BB82-3FF1D0EEDE81}" dt="2021-03-22T19:01:04.941" v="8762" actId="255"/>
        <pc:sldMkLst>
          <pc:docMk/>
          <pc:sldMk cId="3735482329" sldId="1357"/>
        </pc:sldMkLst>
        <pc:spChg chg="mod">
          <ac:chgData name="Linda Scollins Smith" userId="d6fc3bab-6402-4aaa-81aa-1a76aba14fb4" providerId="ADAL" clId="{227A0424-C12B-4FB5-BB82-3FF1D0EEDE81}" dt="2021-03-22T19:01:04.941" v="8762" actId="255"/>
          <ac:spMkLst>
            <pc:docMk/>
            <pc:sldMk cId="3735482329" sldId="1357"/>
            <ac:spMk id="10" creationId="{2F9AEB43-9586-4518-9E8C-D5A665E674D5}"/>
          </ac:spMkLst>
        </pc:spChg>
        <pc:spChg chg="mod">
          <ac:chgData name="Linda Scollins Smith" userId="d6fc3bab-6402-4aaa-81aa-1a76aba14fb4" providerId="ADAL" clId="{227A0424-C12B-4FB5-BB82-3FF1D0EEDE81}" dt="2021-03-22T18:58:07.213" v="8737" actId="20577"/>
          <ac:spMkLst>
            <pc:docMk/>
            <pc:sldMk cId="3735482329" sldId="1357"/>
            <ac:spMk id="35" creationId="{AD4A48B0-35A8-4CC7-B9CC-F84D1C0C8122}"/>
          </ac:spMkLst>
        </pc:spChg>
      </pc:sldChg>
      <pc:sldChg chg="modSp add mod">
        <pc:chgData name="Linda Scollins Smith" userId="d6fc3bab-6402-4aaa-81aa-1a76aba14fb4" providerId="ADAL" clId="{227A0424-C12B-4FB5-BB82-3FF1D0EEDE81}" dt="2021-03-17T06:48:29.310" v="4267" actId="20577"/>
        <pc:sldMkLst>
          <pc:docMk/>
          <pc:sldMk cId="3287248132" sldId="1358"/>
        </pc:sldMkLst>
        <pc:spChg chg="mod">
          <ac:chgData name="Linda Scollins Smith" userId="d6fc3bab-6402-4aaa-81aa-1a76aba14fb4" providerId="ADAL" clId="{227A0424-C12B-4FB5-BB82-3FF1D0EEDE81}" dt="2021-03-17T06:45:51.520" v="3983" actId="5793"/>
          <ac:spMkLst>
            <pc:docMk/>
            <pc:sldMk cId="3287248132" sldId="1358"/>
            <ac:spMk id="5" creationId="{5E34A854-CA97-49E1-A08B-4AE5D6F41ED0}"/>
          </ac:spMkLst>
        </pc:spChg>
        <pc:spChg chg="mod">
          <ac:chgData name="Linda Scollins Smith" userId="d6fc3bab-6402-4aaa-81aa-1a76aba14fb4" providerId="ADAL" clId="{227A0424-C12B-4FB5-BB82-3FF1D0EEDE81}" dt="2021-03-17T06:39:27.025" v="3731" actId="20577"/>
          <ac:spMkLst>
            <pc:docMk/>
            <pc:sldMk cId="3287248132" sldId="1358"/>
            <ac:spMk id="10" creationId="{EB533627-F53C-48AB-AD97-F50265D26D75}"/>
          </ac:spMkLst>
        </pc:spChg>
        <pc:spChg chg="mod">
          <ac:chgData name="Linda Scollins Smith" userId="d6fc3bab-6402-4aaa-81aa-1a76aba14fb4" providerId="ADAL" clId="{227A0424-C12B-4FB5-BB82-3FF1D0EEDE81}" dt="2021-03-17T06:48:29.310" v="4267" actId="20577"/>
          <ac:spMkLst>
            <pc:docMk/>
            <pc:sldMk cId="3287248132" sldId="1358"/>
            <ac:spMk id="22" creationId="{0123B4C6-DE82-4DD7-BF1A-09AF5F643337}"/>
          </ac:spMkLst>
        </pc:spChg>
      </pc:sldChg>
      <pc:sldChg chg="addSp delSp modSp add mod">
        <pc:chgData name="Linda Scollins Smith" userId="d6fc3bab-6402-4aaa-81aa-1a76aba14fb4" providerId="ADAL" clId="{227A0424-C12B-4FB5-BB82-3FF1D0EEDE81}" dt="2021-03-17T06:42:00.260" v="3847" actId="167"/>
        <pc:sldMkLst>
          <pc:docMk/>
          <pc:sldMk cId="3519164199" sldId="1359"/>
        </pc:sldMkLst>
        <pc:spChg chg="mod">
          <ac:chgData name="Linda Scollins Smith" userId="d6fc3bab-6402-4aaa-81aa-1a76aba14fb4" providerId="ADAL" clId="{227A0424-C12B-4FB5-BB82-3FF1D0EEDE81}" dt="2021-03-17T06:40:35.569" v="3758" actId="20577"/>
          <ac:spMkLst>
            <pc:docMk/>
            <pc:sldMk cId="3519164199" sldId="1359"/>
            <ac:spMk id="3" creationId="{7F27B4D1-B220-48EB-ABEA-D7DDB50496CB}"/>
          </ac:spMkLst>
        </pc:spChg>
        <pc:spChg chg="mod">
          <ac:chgData name="Linda Scollins Smith" userId="d6fc3bab-6402-4aaa-81aa-1a76aba14fb4" providerId="ADAL" clId="{227A0424-C12B-4FB5-BB82-3FF1D0EEDE81}" dt="2021-03-17T06:41:29.970" v="3840" actId="20577"/>
          <ac:spMkLst>
            <pc:docMk/>
            <pc:sldMk cId="3519164199" sldId="1359"/>
            <ac:spMk id="16" creationId="{13F88C7A-06DA-4AA0-8F51-3F00290BF351}"/>
          </ac:spMkLst>
        </pc:spChg>
        <pc:spChg chg="mod">
          <ac:chgData name="Linda Scollins Smith" userId="d6fc3bab-6402-4aaa-81aa-1a76aba14fb4" providerId="ADAL" clId="{227A0424-C12B-4FB5-BB82-3FF1D0EEDE81}" dt="2021-03-17T06:40:23.160" v="3734" actId="20577"/>
          <ac:spMkLst>
            <pc:docMk/>
            <pc:sldMk cId="3519164199" sldId="1359"/>
            <ac:spMk id="20" creationId="{03E7F828-BABB-449E-9429-1AE088BA9EC8}"/>
          </ac:spMkLst>
        </pc:spChg>
        <pc:picChg chg="del">
          <ac:chgData name="Linda Scollins Smith" userId="d6fc3bab-6402-4aaa-81aa-1a76aba14fb4" providerId="ADAL" clId="{227A0424-C12B-4FB5-BB82-3FF1D0EEDE81}" dt="2021-03-17T06:41:33.148" v="3841" actId="478"/>
          <ac:picMkLst>
            <pc:docMk/>
            <pc:sldMk cId="3519164199" sldId="1359"/>
            <ac:picMk id="12" creationId="{8F523A8E-5CE6-4651-87E4-5E35AD8C0041}"/>
          </ac:picMkLst>
        </pc:picChg>
        <pc:picChg chg="add mod">
          <ac:chgData name="Linda Scollins Smith" userId="d6fc3bab-6402-4aaa-81aa-1a76aba14fb4" providerId="ADAL" clId="{227A0424-C12B-4FB5-BB82-3FF1D0EEDE81}" dt="2021-03-17T06:42:00.260" v="3847" actId="167"/>
          <ac:picMkLst>
            <pc:docMk/>
            <pc:sldMk cId="3519164199" sldId="1359"/>
            <ac:picMk id="13" creationId="{726A0B94-9DAE-41B7-BE86-BF0F37E2C46F}"/>
          </ac:picMkLst>
        </pc:picChg>
      </pc:sldChg>
      <pc:sldChg chg="addSp delSp modSp add mod ord">
        <pc:chgData name="Linda Scollins Smith" userId="d6fc3bab-6402-4aaa-81aa-1a76aba14fb4" providerId="ADAL" clId="{227A0424-C12B-4FB5-BB82-3FF1D0EEDE81}" dt="2021-03-17T08:00:37.794" v="5925" actId="1076"/>
        <pc:sldMkLst>
          <pc:docMk/>
          <pc:sldMk cId="2593509468" sldId="1360"/>
        </pc:sldMkLst>
        <pc:spChg chg="add mod">
          <ac:chgData name="Linda Scollins Smith" userId="d6fc3bab-6402-4aaa-81aa-1a76aba14fb4" providerId="ADAL" clId="{227A0424-C12B-4FB5-BB82-3FF1D0EEDE81}" dt="2021-03-17T07:57:47.500" v="5676" actId="207"/>
          <ac:spMkLst>
            <pc:docMk/>
            <pc:sldMk cId="2593509468" sldId="1360"/>
            <ac:spMk id="2" creationId="{414D9644-2D2D-40F0-8F11-A982431E55BE}"/>
          </ac:spMkLst>
        </pc:spChg>
        <pc:spChg chg="mod">
          <ac:chgData name="Linda Scollins Smith" userId="d6fc3bab-6402-4aaa-81aa-1a76aba14fb4" providerId="ADAL" clId="{227A0424-C12B-4FB5-BB82-3FF1D0EEDE81}" dt="2021-03-17T07:49:42.031" v="5598" actId="207"/>
          <ac:spMkLst>
            <pc:docMk/>
            <pc:sldMk cId="2593509468" sldId="1360"/>
            <ac:spMk id="3" creationId="{7F27B4D1-B220-48EB-ABEA-D7DDB50496CB}"/>
          </ac:spMkLst>
        </pc:spChg>
        <pc:spChg chg="add mod">
          <ac:chgData name="Linda Scollins Smith" userId="d6fc3bab-6402-4aaa-81aa-1a76aba14fb4" providerId="ADAL" clId="{227A0424-C12B-4FB5-BB82-3FF1D0EEDE81}" dt="2021-03-17T07:54:43.060" v="5660" actId="1076"/>
          <ac:spMkLst>
            <pc:docMk/>
            <pc:sldMk cId="2593509468" sldId="1360"/>
            <ac:spMk id="12" creationId="{67C5FEA5-09AF-408E-BD0F-09907DB0ED16}"/>
          </ac:spMkLst>
        </pc:spChg>
        <pc:spChg chg="add del mod">
          <ac:chgData name="Linda Scollins Smith" userId="d6fc3bab-6402-4aaa-81aa-1a76aba14fb4" providerId="ADAL" clId="{227A0424-C12B-4FB5-BB82-3FF1D0EEDE81}" dt="2021-03-17T07:50:50.462" v="5604" actId="478"/>
          <ac:spMkLst>
            <pc:docMk/>
            <pc:sldMk cId="2593509468" sldId="1360"/>
            <ac:spMk id="13" creationId="{E92043DC-63CB-4166-8D0C-99C866152342}"/>
          </ac:spMkLst>
        </pc:spChg>
        <pc:spChg chg="add del mod">
          <ac:chgData name="Linda Scollins Smith" userId="d6fc3bab-6402-4aaa-81aa-1a76aba14fb4" providerId="ADAL" clId="{227A0424-C12B-4FB5-BB82-3FF1D0EEDE81}" dt="2021-03-17T07:51:44.260" v="5618" actId="478"/>
          <ac:spMkLst>
            <pc:docMk/>
            <pc:sldMk cId="2593509468" sldId="1360"/>
            <ac:spMk id="14" creationId="{5ED4A1DA-B7DA-4AD6-81A0-22D212EB1479}"/>
          </ac:spMkLst>
        </pc:spChg>
        <pc:spChg chg="add del mod">
          <ac:chgData name="Linda Scollins Smith" userId="d6fc3bab-6402-4aaa-81aa-1a76aba14fb4" providerId="ADAL" clId="{227A0424-C12B-4FB5-BB82-3FF1D0EEDE81}" dt="2021-03-17T07:51:45.231" v="5619" actId="478"/>
          <ac:spMkLst>
            <pc:docMk/>
            <pc:sldMk cId="2593509468" sldId="1360"/>
            <ac:spMk id="15" creationId="{814FADDC-C28A-4B9A-B5A5-E9FF2EBB7045}"/>
          </ac:spMkLst>
        </pc:spChg>
        <pc:spChg chg="add mod">
          <ac:chgData name="Linda Scollins Smith" userId="d6fc3bab-6402-4aaa-81aa-1a76aba14fb4" providerId="ADAL" clId="{227A0424-C12B-4FB5-BB82-3FF1D0EEDE81}" dt="2021-03-17T07:57:47.500" v="5676" actId="207"/>
          <ac:spMkLst>
            <pc:docMk/>
            <pc:sldMk cId="2593509468" sldId="1360"/>
            <ac:spMk id="16" creationId="{1A2D9CCE-9E1F-4326-B04D-6E716E4177AF}"/>
          </ac:spMkLst>
        </pc:spChg>
        <pc:spChg chg="add mod">
          <ac:chgData name="Linda Scollins Smith" userId="d6fc3bab-6402-4aaa-81aa-1a76aba14fb4" providerId="ADAL" clId="{227A0424-C12B-4FB5-BB82-3FF1D0EEDE81}" dt="2021-03-17T07:57:47.500" v="5676" actId="207"/>
          <ac:spMkLst>
            <pc:docMk/>
            <pc:sldMk cId="2593509468" sldId="1360"/>
            <ac:spMk id="17" creationId="{CFB22AEB-1B88-4ED7-833B-F23698572C9F}"/>
          </ac:spMkLst>
        </pc:spChg>
        <pc:spChg chg="add mod">
          <ac:chgData name="Linda Scollins Smith" userId="d6fc3bab-6402-4aaa-81aa-1a76aba14fb4" providerId="ADAL" clId="{227A0424-C12B-4FB5-BB82-3FF1D0EEDE81}" dt="2021-03-17T07:59:22.331" v="5867" actId="20577"/>
          <ac:spMkLst>
            <pc:docMk/>
            <pc:sldMk cId="2593509468" sldId="1360"/>
            <ac:spMk id="22" creationId="{3DF00607-383C-4158-A362-030E9EBAB26E}"/>
          </ac:spMkLst>
        </pc:spChg>
        <pc:spChg chg="add mod">
          <ac:chgData name="Linda Scollins Smith" userId="d6fc3bab-6402-4aaa-81aa-1a76aba14fb4" providerId="ADAL" clId="{227A0424-C12B-4FB5-BB82-3FF1D0EEDE81}" dt="2021-03-17T08:00:22.297" v="5921" actId="20577"/>
          <ac:spMkLst>
            <pc:docMk/>
            <pc:sldMk cId="2593509468" sldId="1360"/>
            <ac:spMk id="23" creationId="{DF67A730-490F-4FB8-BC14-1A9DB8A36C2E}"/>
          </ac:spMkLst>
        </pc:spChg>
        <pc:spChg chg="add mod">
          <ac:chgData name="Linda Scollins Smith" userId="d6fc3bab-6402-4aaa-81aa-1a76aba14fb4" providerId="ADAL" clId="{227A0424-C12B-4FB5-BB82-3FF1D0EEDE81}" dt="2021-03-17T08:00:30.438" v="5923" actId="1076"/>
          <ac:spMkLst>
            <pc:docMk/>
            <pc:sldMk cId="2593509468" sldId="1360"/>
            <ac:spMk id="25" creationId="{71539FCC-EC6F-4F80-BF99-7C1FFB63CB37}"/>
          </ac:spMkLst>
        </pc:spChg>
        <pc:spChg chg="add mod">
          <ac:chgData name="Linda Scollins Smith" userId="d6fc3bab-6402-4aaa-81aa-1a76aba14fb4" providerId="ADAL" clId="{227A0424-C12B-4FB5-BB82-3FF1D0EEDE81}" dt="2021-03-17T08:00:37.794" v="5925" actId="1076"/>
          <ac:spMkLst>
            <pc:docMk/>
            <pc:sldMk cId="2593509468" sldId="1360"/>
            <ac:spMk id="26" creationId="{CD1849DC-3792-49A2-B17A-005216CF4192}"/>
          </ac:spMkLst>
        </pc:spChg>
        <pc:picChg chg="add mod">
          <ac:chgData name="Linda Scollins Smith" userId="d6fc3bab-6402-4aaa-81aa-1a76aba14fb4" providerId="ADAL" clId="{227A0424-C12B-4FB5-BB82-3FF1D0EEDE81}" dt="2021-03-17T07:55:11.455" v="5663" actId="207"/>
          <ac:picMkLst>
            <pc:docMk/>
            <pc:sldMk cId="2593509468" sldId="1360"/>
            <ac:picMk id="8" creationId="{959905AA-F186-4739-A754-731DD62CA3E7}"/>
          </ac:picMkLst>
        </pc:picChg>
        <pc:picChg chg="add mod">
          <ac:chgData name="Linda Scollins Smith" userId="d6fc3bab-6402-4aaa-81aa-1a76aba14fb4" providerId="ADAL" clId="{227A0424-C12B-4FB5-BB82-3FF1D0EEDE81}" dt="2021-03-17T07:55:39.754" v="5666" actId="207"/>
          <ac:picMkLst>
            <pc:docMk/>
            <pc:sldMk cId="2593509468" sldId="1360"/>
            <ac:picMk id="19" creationId="{BE974493-E4D3-409D-A36B-A52F60A20C7B}"/>
          </ac:picMkLst>
        </pc:picChg>
        <pc:picChg chg="add mod">
          <ac:chgData name="Linda Scollins Smith" userId="d6fc3bab-6402-4aaa-81aa-1a76aba14fb4" providerId="ADAL" clId="{227A0424-C12B-4FB5-BB82-3FF1D0EEDE81}" dt="2021-03-17T07:57:22.664" v="5673" actId="207"/>
          <ac:picMkLst>
            <pc:docMk/>
            <pc:sldMk cId="2593509468" sldId="1360"/>
            <ac:picMk id="21" creationId="{58A54D12-FC68-4BC9-AFC5-2932948CE970}"/>
          </ac:picMkLst>
        </pc:picChg>
      </pc:sldChg>
      <pc:sldChg chg="addSp delSp modSp add mod ord">
        <pc:chgData name="Linda Scollins Smith" userId="d6fc3bab-6402-4aaa-81aa-1a76aba14fb4" providerId="ADAL" clId="{227A0424-C12B-4FB5-BB82-3FF1D0EEDE81}" dt="2021-03-17T07:49:23.705" v="5574"/>
        <pc:sldMkLst>
          <pc:docMk/>
          <pc:sldMk cId="3602167640" sldId="1361"/>
        </pc:sldMkLst>
        <pc:spChg chg="mod">
          <ac:chgData name="Linda Scollins Smith" userId="d6fc3bab-6402-4aaa-81aa-1a76aba14fb4" providerId="ADAL" clId="{227A0424-C12B-4FB5-BB82-3FF1D0EEDE81}" dt="2021-03-17T07:21:12.275" v="5539" actId="207"/>
          <ac:spMkLst>
            <pc:docMk/>
            <pc:sldMk cId="3602167640" sldId="1361"/>
            <ac:spMk id="3" creationId="{7F27B4D1-B220-48EB-ABEA-D7DDB50496CB}"/>
          </ac:spMkLst>
        </pc:spChg>
        <pc:spChg chg="add mod">
          <ac:chgData name="Linda Scollins Smith" userId="d6fc3bab-6402-4aaa-81aa-1a76aba14fb4" providerId="ADAL" clId="{227A0424-C12B-4FB5-BB82-3FF1D0EEDE81}" dt="2021-03-17T07:18:08.199" v="5217" actId="207"/>
          <ac:spMkLst>
            <pc:docMk/>
            <pc:sldMk cId="3602167640" sldId="1361"/>
            <ac:spMk id="5" creationId="{B09EA5D1-6488-4F72-A5EA-834A279923C5}"/>
          </ac:spMkLst>
        </pc:spChg>
        <pc:spChg chg="add mod">
          <ac:chgData name="Linda Scollins Smith" userId="d6fc3bab-6402-4aaa-81aa-1a76aba14fb4" providerId="ADAL" clId="{227A0424-C12B-4FB5-BB82-3FF1D0EEDE81}" dt="2021-03-17T07:27:09.022" v="5564" actId="20577"/>
          <ac:spMkLst>
            <pc:docMk/>
            <pc:sldMk cId="3602167640" sldId="1361"/>
            <ac:spMk id="8" creationId="{40F4F5F6-CD61-47B5-BCDD-D356DBA99C3C}"/>
          </ac:spMkLst>
        </pc:spChg>
        <pc:spChg chg="add mod">
          <ac:chgData name="Linda Scollins Smith" userId="d6fc3bab-6402-4aaa-81aa-1a76aba14fb4" providerId="ADAL" clId="{227A0424-C12B-4FB5-BB82-3FF1D0EEDE81}" dt="2021-03-17T07:16:55.116" v="5199" actId="1076"/>
          <ac:spMkLst>
            <pc:docMk/>
            <pc:sldMk cId="3602167640" sldId="1361"/>
            <ac:spMk id="14" creationId="{D767EE18-8462-4D10-BFF0-5DC061C65143}"/>
          </ac:spMkLst>
        </pc:spChg>
        <pc:picChg chg="add mod">
          <ac:chgData name="Linda Scollins Smith" userId="d6fc3bab-6402-4aaa-81aa-1a76aba14fb4" providerId="ADAL" clId="{227A0424-C12B-4FB5-BB82-3FF1D0EEDE81}" dt="2021-03-17T07:17:47.105" v="5207" actId="1076"/>
          <ac:picMkLst>
            <pc:docMk/>
            <pc:sldMk cId="3602167640" sldId="1361"/>
            <ac:picMk id="4" creationId="{B4CF0221-D87E-4341-94E6-0BC99524ED47}"/>
          </ac:picMkLst>
        </pc:picChg>
        <pc:picChg chg="add del mod">
          <ac:chgData name="Linda Scollins Smith" userId="d6fc3bab-6402-4aaa-81aa-1a76aba14fb4" providerId="ADAL" clId="{227A0424-C12B-4FB5-BB82-3FF1D0EEDE81}" dt="2021-03-17T07:13:32.310" v="5164" actId="478"/>
          <ac:picMkLst>
            <pc:docMk/>
            <pc:sldMk cId="3602167640" sldId="1361"/>
            <ac:picMk id="12" creationId="{2F514CA4-0F51-4A11-BAD7-5182A2CFE737}"/>
          </ac:picMkLst>
        </pc:picChg>
        <pc:picChg chg="add mod">
          <ac:chgData name="Linda Scollins Smith" userId="d6fc3bab-6402-4aaa-81aa-1a76aba14fb4" providerId="ADAL" clId="{227A0424-C12B-4FB5-BB82-3FF1D0EEDE81}" dt="2021-03-17T07:21:49.156" v="5545" actId="1076"/>
          <ac:picMkLst>
            <pc:docMk/>
            <pc:sldMk cId="3602167640" sldId="1361"/>
            <ac:picMk id="13" creationId="{CF70C928-A46C-4F2E-BFC1-D62DDDD2F139}"/>
          </ac:picMkLst>
        </pc:picChg>
        <pc:picChg chg="add del mod">
          <ac:chgData name="Linda Scollins Smith" userId="d6fc3bab-6402-4aaa-81aa-1a76aba14fb4" providerId="ADAL" clId="{227A0424-C12B-4FB5-BB82-3FF1D0EEDE81}" dt="2021-03-17T07:17:26.115" v="5202" actId="478"/>
          <ac:picMkLst>
            <pc:docMk/>
            <pc:sldMk cId="3602167640" sldId="1361"/>
            <ac:picMk id="15" creationId="{D0E8826E-FCB0-42DB-898A-A41F4D79BB79}"/>
          </ac:picMkLst>
        </pc:picChg>
        <pc:picChg chg="add del mod">
          <ac:chgData name="Linda Scollins Smith" userId="d6fc3bab-6402-4aaa-81aa-1a76aba14fb4" providerId="ADAL" clId="{227A0424-C12B-4FB5-BB82-3FF1D0EEDE81}" dt="2021-03-17T07:22:20.766" v="5549" actId="478"/>
          <ac:picMkLst>
            <pc:docMk/>
            <pc:sldMk cId="3602167640" sldId="1361"/>
            <ac:picMk id="17" creationId="{75F76A83-3945-407F-8875-A7AECD393B9E}"/>
          </ac:picMkLst>
        </pc:picChg>
      </pc:sldChg>
      <pc:sldChg chg="addSp delSp modSp add mod ord">
        <pc:chgData name="Linda Scollins Smith" userId="d6fc3bab-6402-4aaa-81aa-1a76aba14fb4" providerId="ADAL" clId="{227A0424-C12B-4FB5-BB82-3FF1D0EEDE81}" dt="2021-03-17T10:03:22.302" v="6121" actId="1076"/>
        <pc:sldMkLst>
          <pc:docMk/>
          <pc:sldMk cId="4264484536" sldId="1362"/>
        </pc:sldMkLst>
        <pc:spChg chg="mod">
          <ac:chgData name="Linda Scollins Smith" userId="d6fc3bab-6402-4aaa-81aa-1a76aba14fb4" providerId="ADAL" clId="{227A0424-C12B-4FB5-BB82-3FF1D0EEDE81}" dt="2021-03-17T08:05:24.219" v="5982" actId="20577"/>
          <ac:spMkLst>
            <pc:docMk/>
            <pc:sldMk cId="4264484536" sldId="1362"/>
            <ac:spMk id="3" creationId="{7F27B4D1-B220-48EB-ABEA-D7DDB50496CB}"/>
          </ac:spMkLst>
        </pc:spChg>
        <pc:spChg chg="del mod">
          <ac:chgData name="Linda Scollins Smith" userId="d6fc3bab-6402-4aaa-81aa-1a76aba14fb4" providerId="ADAL" clId="{227A0424-C12B-4FB5-BB82-3FF1D0EEDE81}" dt="2021-03-17T07:23:59.755" v="5554" actId="478"/>
          <ac:spMkLst>
            <pc:docMk/>
            <pc:sldMk cId="4264484536" sldId="1362"/>
            <ac:spMk id="11" creationId="{189F8B7E-4AC6-4D58-A5F5-98D77EA72D15}"/>
          </ac:spMkLst>
        </pc:spChg>
        <pc:spChg chg="add mod">
          <ac:chgData name="Linda Scollins Smith" userId="d6fc3bab-6402-4aaa-81aa-1a76aba14fb4" providerId="ADAL" clId="{227A0424-C12B-4FB5-BB82-3FF1D0EEDE81}" dt="2021-03-17T07:24:27.509" v="5559" actId="1076"/>
          <ac:spMkLst>
            <pc:docMk/>
            <pc:sldMk cId="4264484536" sldId="1362"/>
            <ac:spMk id="13" creationId="{E677B776-FE13-4B37-8537-DD8AB3F5F08D}"/>
          </ac:spMkLst>
        </pc:spChg>
        <pc:spChg chg="add mod">
          <ac:chgData name="Linda Scollins Smith" userId="d6fc3bab-6402-4aaa-81aa-1a76aba14fb4" providerId="ADAL" clId="{227A0424-C12B-4FB5-BB82-3FF1D0EEDE81}" dt="2021-03-17T08:06:24.375" v="6078" actId="1076"/>
          <ac:spMkLst>
            <pc:docMk/>
            <pc:sldMk cId="4264484536" sldId="1362"/>
            <ac:spMk id="16" creationId="{238EAA86-A782-4277-9405-B8FEE30B46CA}"/>
          </ac:spMkLst>
        </pc:spChg>
        <pc:picChg chg="add del mod ord">
          <ac:chgData name="Linda Scollins Smith" userId="d6fc3bab-6402-4aaa-81aa-1a76aba14fb4" providerId="ADAL" clId="{227A0424-C12B-4FB5-BB82-3FF1D0EEDE81}" dt="2021-03-17T08:04:43.403" v="5938" actId="478"/>
          <ac:picMkLst>
            <pc:docMk/>
            <pc:sldMk cId="4264484536" sldId="1362"/>
            <ac:picMk id="5" creationId="{68A08271-9D99-4234-A519-DB74361BB131}"/>
          </ac:picMkLst>
        </pc:picChg>
        <pc:picChg chg="add mod ord">
          <ac:chgData name="Linda Scollins Smith" userId="d6fc3bab-6402-4aaa-81aa-1a76aba14fb4" providerId="ADAL" clId="{227A0424-C12B-4FB5-BB82-3FF1D0EEDE81}" dt="2021-03-17T07:23:51.353" v="5552" actId="1076"/>
          <ac:picMkLst>
            <pc:docMk/>
            <pc:sldMk cId="4264484536" sldId="1362"/>
            <ac:picMk id="12" creationId="{FF865FA2-F945-4DF6-9E37-BADA7C3451CB}"/>
          </ac:picMkLst>
        </pc:picChg>
        <pc:picChg chg="add del mod">
          <ac:chgData name="Linda Scollins Smith" userId="d6fc3bab-6402-4aaa-81aa-1a76aba14fb4" providerId="ADAL" clId="{227A0424-C12B-4FB5-BB82-3FF1D0EEDE81}" dt="2021-03-17T08:01:46.995" v="5930" actId="21"/>
          <ac:picMkLst>
            <pc:docMk/>
            <pc:sldMk cId="4264484536" sldId="1362"/>
            <ac:picMk id="14" creationId="{CACA6E90-8590-48E1-98B2-55EBB1DE4763}"/>
          </ac:picMkLst>
        </pc:picChg>
        <pc:picChg chg="add mod ord">
          <ac:chgData name="Linda Scollins Smith" userId="d6fc3bab-6402-4aaa-81aa-1a76aba14fb4" providerId="ADAL" clId="{227A0424-C12B-4FB5-BB82-3FF1D0EEDE81}" dt="2021-03-17T10:03:22.302" v="6121" actId="1076"/>
          <ac:picMkLst>
            <pc:docMk/>
            <pc:sldMk cId="4264484536" sldId="1362"/>
            <ac:picMk id="15" creationId="{4CF751CA-6069-46D9-80F4-D2587DB884B8}"/>
          </ac:picMkLst>
        </pc:picChg>
      </pc:sldChg>
      <pc:sldChg chg="addSp modSp add mod ord modAnim">
        <pc:chgData name="Linda Scollins Smith" userId="d6fc3bab-6402-4aaa-81aa-1a76aba14fb4" providerId="ADAL" clId="{227A0424-C12B-4FB5-BB82-3FF1D0EEDE81}" dt="2021-03-22T19:54:44.113" v="10550" actId="20577"/>
        <pc:sldMkLst>
          <pc:docMk/>
          <pc:sldMk cId="2152012656" sldId="1363"/>
        </pc:sldMkLst>
        <pc:spChg chg="mod">
          <ac:chgData name="Linda Scollins Smith" userId="d6fc3bab-6402-4aaa-81aa-1a76aba14fb4" providerId="ADAL" clId="{227A0424-C12B-4FB5-BB82-3FF1D0EEDE81}" dt="2021-03-17T07:07:18.553" v="4948" actId="207"/>
          <ac:spMkLst>
            <pc:docMk/>
            <pc:sldMk cId="2152012656" sldId="1363"/>
            <ac:spMk id="3" creationId="{7F27B4D1-B220-48EB-ABEA-D7DDB50496CB}"/>
          </ac:spMkLst>
        </pc:spChg>
        <pc:spChg chg="add mod">
          <ac:chgData name="Linda Scollins Smith" userId="d6fc3bab-6402-4aaa-81aa-1a76aba14fb4" providerId="ADAL" clId="{227A0424-C12B-4FB5-BB82-3FF1D0EEDE81}" dt="2021-03-17T07:09:53.700" v="5150" actId="14100"/>
          <ac:spMkLst>
            <pc:docMk/>
            <pc:sldMk cId="2152012656" sldId="1363"/>
            <ac:spMk id="5" creationId="{72A2D389-9E36-4829-ADB4-3A2008AF4F91}"/>
          </ac:spMkLst>
        </pc:spChg>
        <pc:spChg chg="add mod">
          <ac:chgData name="Linda Scollins Smith" userId="d6fc3bab-6402-4aaa-81aa-1a76aba14fb4" providerId="ADAL" clId="{227A0424-C12B-4FB5-BB82-3FF1D0EEDE81}" dt="2021-03-22T19:54:44.113" v="10550" actId="20577"/>
          <ac:spMkLst>
            <pc:docMk/>
            <pc:sldMk cId="2152012656" sldId="1363"/>
            <ac:spMk id="8" creationId="{CA12BDE3-29AA-46A6-A30E-4A0C16E811E3}"/>
          </ac:spMkLst>
        </pc:spChg>
        <pc:picChg chg="add mod">
          <ac:chgData name="Linda Scollins Smith" userId="d6fc3bab-6402-4aaa-81aa-1a76aba14fb4" providerId="ADAL" clId="{227A0424-C12B-4FB5-BB82-3FF1D0EEDE81}" dt="2021-03-17T07:10:00.345" v="5152" actId="1076"/>
          <ac:picMkLst>
            <pc:docMk/>
            <pc:sldMk cId="2152012656" sldId="1363"/>
            <ac:picMk id="4" creationId="{84CCA99D-0350-4B9C-B616-AE84FB7D9C9D}"/>
          </ac:picMkLst>
        </pc:picChg>
      </pc:sldChg>
      <pc:sldChg chg="addSp modSp add mod">
        <pc:chgData name="Linda Scollins Smith" userId="d6fc3bab-6402-4aaa-81aa-1a76aba14fb4" providerId="ADAL" clId="{227A0424-C12B-4FB5-BB82-3FF1D0EEDE81}" dt="2021-03-22T07:50:37.459" v="8158" actId="20577"/>
        <pc:sldMkLst>
          <pc:docMk/>
          <pc:sldMk cId="1488408358" sldId="1364"/>
        </pc:sldMkLst>
        <pc:spChg chg="add mod">
          <ac:chgData name="Linda Scollins Smith" userId="d6fc3bab-6402-4aaa-81aa-1a76aba14fb4" providerId="ADAL" clId="{227A0424-C12B-4FB5-BB82-3FF1D0EEDE81}" dt="2021-03-22T07:50:37.459" v="8158" actId="20577"/>
          <ac:spMkLst>
            <pc:docMk/>
            <pc:sldMk cId="1488408358" sldId="1364"/>
            <ac:spMk id="2" creationId="{C92E3A82-4873-4A1F-9B30-962F3B6852D0}"/>
          </ac:spMkLst>
        </pc:spChg>
        <pc:spChg chg="mod">
          <ac:chgData name="Linda Scollins Smith" userId="d6fc3bab-6402-4aaa-81aa-1a76aba14fb4" providerId="ADAL" clId="{227A0424-C12B-4FB5-BB82-3FF1D0EEDE81}" dt="2021-03-17T06:51:36.735" v="4328" actId="20577"/>
          <ac:spMkLst>
            <pc:docMk/>
            <pc:sldMk cId="1488408358" sldId="1364"/>
            <ac:spMk id="3" creationId="{7F27B4D1-B220-48EB-ABEA-D7DDB50496CB}"/>
          </ac:spMkLst>
        </pc:spChg>
        <pc:spChg chg="add mod">
          <ac:chgData name="Linda Scollins Smith" userId="d6fc3bab-6402-4aaa-81aa-1a76aba14fb4" providerId="ADAL" clId="{227A0424-C12B-4FB5-BB82-3FF1D0EEDE81}" dt="2021-03-17T06:50:24.421" v="4281" actId="1076"/>
          <ac:spMkLst>
            <pc:docMk/>
            <pc:sldMk cId="1488408358" sldId="1364"/>
            <ac:spMk id="12" creationId="{7CB62FFC-8F80-4BE2-A0EB-7EA3A908B2CF}"/>
          </ac:spMkLst>
        </pc:spChg>
        <pc:picChg chg="add mod">
          <ac:chgData name="Linda Scollins Smith" userId="d6fc3bab-6402-4aaa-81aa-1a76aba14fb4" providerId="ADAL" clId="{227A0424-C12B-4FB5-BB82-3FF1D0EEDE81}" dt="2021-03-17T06:50:24.421" v="4281" actId="1076"/>
          <ac:picMkLst>
            <pc:docMk/>
            <pc:sldMk cId="1488408358" sldId="1364"/>
            <ac:picMk id="13" creationId="{D911127E-E29C-4FB0-9A0D-1BAEC02D26BB}"/>
          </ac:picMkLst>
        </pc:picChg>
        <pc:picChg chg="add mod">
          <ac:chgData name="Linda Scollins Smith" userId="d6fc3bab-6402-4aaa-81aa-1a76aba14fb4" providerId="ADAL" clId="{227A0424-C12B-4FB5-BB82-3FF1D0EEDE81}" dt="2021-03-17T06:50:47.123" v="4283" actId="1076"/>
          <ac:picMkLst>
            <pc:docMk/>
            <pc:sldMk cId="1488408358" sldId="1364"/>
            <ac:picMk id="14" creationId="{61197EEB-2DC4-4C3D-8507-66D5281AF203}"/>
          </ac:picMkLst>
        </pc:picChg>
      </pc:sldChg>
      <pc:sldChg chg="addSp modSp add mod modAnim">
        <pc:chgData name="Linda Scollins Smith" userId="d6fc3bab-6402-4aaa-81aa-1a76aba14fb4" providerId="ADAL" clId="{227A0424-C12B-4FB5-BB82-3FF1D0EEDE81}" dt="2021-03-17T07:15:57.843" v="5193" actId="313"/>
        <pc:sldMkLst>
          <pc:docMk/>
          <pc:sldMk cId="57990895" sldId="1365"/>
        </pc:sldMkLst>
        <pc:spChg chg="add mod">
          <ac:chgData name="Linda Scollins Smith" userId="d6fc3bab-6402-4aaa-81aa-1a76aba14fb4" providerId="ADAL" clId="{227A0424-C12B-4FB5-BB82-3FF1D0EEDE81}" dt="2021-03-17T07:15:57.843" v="5193" actId="313"/>
          <ac:spMkLst>
            <pc:docMk/>
            <pc:sldMk cId="57990895" sldId="1365"/>
            <ac:spMk id="2" creationId="{B2F8B9E3-217C-4E2E-9418-A7E3B4C7D489}"/>
          </ac:spMkLst>
        </pc:spChg>
        <pc:spChg chg="mod">
          <ac:chgData name="Linda Scollins Smith" userId="d6fc3bab-6402-4aaa-81aa-1a76aba14fb4" providerId="ADAL" clId="{227A0424-C12B-4FB5-BB82-3FF1D0EEDE81}" dt="2021-03-17T06:54:55.809" v="4534" actId="207"/>
          <ac:spMkLst>
            <pc:docMk/>
            <pc:sldMk cId="57990895" sldId="1365"/>
            <ac:spMk id="3" creationId="{7F27B4D1-B220-48EB-ABEA-D7DDB50496CB}"/>
          </ac:spMkLst>
        </pc:spChg>
        <pc:spChg chg="mod">
          <ac:chgData name="Linda Scollins Smith" userId="d6fc3bab-6402-4aaa-81aa-1a76aba14fb4" providerId="ADAL" clId="{227A0424-C12B-4FB5-BB82-3FF1D0EEDE81}" dt="2021-03-17T07:00:24.771" v="4535"/>
          <ac:spMkLst>
            <pc:docMk/>
            <pc:sldMk cId="57990895" sldId="1365"/>
            <ac:spMk id="13" creationId="{3A94EE93-075B-421D-B84C-6B1361C2A1E9}"/>
          </ac:spMkLst>
        </pc:spChg>
        <pc:grpChg chg="add mod">
          <ac:chgData name="Linda Scollins Smith" userId="d6fc3bab-6402-4aaa-81aa-1a76aba14fb4" providerId="ADAL" clId="{227A0424-C12B-4FB5-BB82-3FF1D0EEDE81}" dt="2021-03-17T07:00:30.825" v="4536" actId="1076"/>
          <ac:grpSpMkLst>
            <pc:docMk/>
            <pc:sldMk cId="57990895" sldId="1365"/>
            <ac:grpSpMk id="12" creationId="{03667E84-BFD7-4D1B-869C-5447FE84BF07}"/>
          </ac:grpSpMkLst>
        </pc:grpChg>
        <pc:picChg chg="mod">
          <ac:chgData name="Linda Scollins Smith" userId="d6fc3bab-6402-4aaa-81aa-1a76aba14fb4" providerId="ADAL" clId="{227A0424-C12B-4FB5-BB82-3FF1D0EEDE81}" dt="2021-03-17T07:00:24.771" v="4535"/>
          <ac:picMkLst>
            <pc:docMk/>
            <pc:sldMk cId="57990895" sldId="1365"/>
            <ac:picMk id="14" creationId="{C2F8D9E1-E478-4C25-84E8-64E7366C9930}"/>
          </ac:picMkLst>
        </pc:picChg>
        <pc:picChg chg="mod">
          <ac:chgData name="Linda Scollins Smith" userId="d6fc3bab-6402-4aaa-81aa-1a76aba14fb4" providerId="ADAL" clId="{227A0424-C12B-4FB5-BB82-3FF1D0EEDE81}" dt="2021-03-17T07:00:24.771" v="4535"/>
          <ac:picMkLst>
            <pc:docMk/>
            <pc:sldMk cId="57990895" sldId="1365"/>
            <ac:picMk id="15" creationId="{C996D4EE-2E0F-4027-A3D7-F629A3340CF9}"/>
          </ac:picMkLst>
        </pc:picChg>
        <pc:picChg chg="mod">
          <ac:chgData name="Linda Scollins Smith" userId="d6fc3bab-6402-4aaa-81aa-1a76aba14fb4" providerId="ADAL" clId="{227A0424-C12B-4FB5-BB82-3FF1D0EEDE81}" dt="2021-03-17T07:00:24.771" v="4535"/>
          <ac:picMkLst>
            <pc:docMk/>
            <pc:sldMk cId="57990895" sldId="1365"/>
            <ac:picMk id="16" creationId="{056F1FBF-D3CF-4AD4-846C-2915447AF9F5}"/>
          </ac:picMkLst>
        </pc:picChg>
        <pc:picChg chg="mod">
          <ac:chgData name="Linda Scollins Smith" userId="d6fc3bab-6402-4aaa-81aa-1a76aba14fb4" providerId="ADAL" clId="{227A0424-C12B-4FB5-BB82-3FF1D0EEDE81}" dt="2021-03-17T07:00:24.771" v="4535"/>
          <ac:picMkLst>
            <pc:docMk/>
            <pc:sldMk cId="57990895" sldId="1365"/>
            <ac:picMk id="17" creationId="{241AE778-3B61-45B2-862C-60AEBA176CEF}"/>
          </ac:picMkLst>
        </pc:picChg>
        <pc:picChg chg="mod">
          <ac:chgData name="Linda Scollins Smith" userId="d6fc3bab-6402-4aaa-81aa-1a76aba14fb4" providerId="ADAL" clId="{227A0424-C12B-4FB5-BB82-3FF1D0EEDE81}" dt="2021-03-17T07:00:24.771" v="4535"/>
          <ac:picMkLst>
            <pc:docMk/>
            <pc:sldMk cId="57990895" sldId="1365"/>
            <ac:picMk id="18" creationId="{1029F3F6-342F-4FBF-8921-6AF3DB82444B}"/>
          </ac:picMkLst>
        </pc:picChg>
        <pc:picChg chg="add mod">
          <ac:chgData name="Linda Scollins Smith" userId="d6fc3bab-6402-4aaa-81aa-1a76aba14fb4" providerId="ADAL" clId="{227A0424-C12B-4FB5-BB82-3FF1D0EEDE81}" dt="2021-03-17T07:00:51.737" v="4540" actId="14100"/>
          <ac:picMkLst>
            <pc:docMk/>
            <pc:sldMk cId="57990895" sldId="1365"/>
            <ac:picMk id="19" creationId="{1335FC08-F09A-4890-8AAC-75B58554222D}"/>
          </ac:picMkLst>
        </pc:picChg>
        <pc:picChg chg="add mod">
          <ac:chgData name="Linda Scollins Smith" userId="d6fc3bab-6402-4aaa-81aa-1a76aba14fb4" providerId="ADAL" clId="{227A0424-C12B-4FB5-BB82-3FF1D0EEDE81}" dt="2021-03-17T07:01:17.141" v="4545" actId="14100"/>
          <ac:picMkLst>
            <pc:docMk/>
            <pc:sldMk cId="57990895" sldId="1365"/>
            <ac:picMk id="20" creationId="{A41EC6D5-DED9-43C8-8054-A1A4C99E8D45}"/>
          </ac:picMkLst>
        </pc:picChg>
        <pc:picChg chg="add mod">
          <ac:chgData name="Linda Scollins Smith" userId="d6fc3bab-6402-4aaa-81aa-1a76aba14fb4" providerId="ADAL" clId="{227A0424-C12B-4FB5-BB82-3FF1D0EEDE81}" dt="2021-03-17T07:01:52.849" v="4550" actId="14100"/>
          <ac:picMkLst>
            <pc:docMk/>
            <pc:sldMk cId="57990895" sldId="1365"/>
            <ac:picMk id="21" creationId="{A87CDC72-A077-44C8-A20B-A99D37298834}"/>
          </ac:picMkLst>
        </pc:picChg>
        <pc:picChg chg="add mod">
          <ac:chgData name="Linda Scollins Smith" userId="d6fc3bab-6402-4aaa-81aa-1a76aba14fb4" providerId="ADAL" clId="{227A0424-C12B-4FB5-BB82-3FF1D0EEDE81}" dt="2021-03-17T07:02:14.943" v="4554" actId="14100"/>
          <ac:picMkLst>
            <pc:docMk/>
            <pc:sldMk cId="57990895" sldId="1365"/>
            <ac:picMk id="22" creationId="{AE2CFA78-E0D6-4EDA-86CA-29D19C6FF1D8}"/>
          </ac:picMkLst>
        </pc:picChg>
      </pc:sldChg>
      <pc:sldChg chg="addSp modSp add mod">
        <pc:chgData name="Linda Scollins Smith" userId="d6fc3bab-6402-4aaa-81aa-1a76aba14fb4" providerId="ADAL" clId="{227A0424-C12B-4FB5-BB82-3FF1D0EEDE81}" dt="2021-03-22T07:57:47.344" v="8205" actId="166"/>
        <pc:sldMkLst>
          <pc:docMk/>
          <pc:sldMk cId="3493188464" sldId="1366"/>
        </pc:sldMkLst>
        <pc:spChg chg="mod">
          <ac:chgData name="Linda Scollins Smith" userId="d6fc3bab-6402-4aaa-81aa-1a76aba14fb4" providerId="ADAL" clId="{227A0424-C12B-4FB5-BB82-3FF1D0EEDE81}" dt="2021-03-17T10:14:26.038" v="6612" actId="207"/>
          <ac:spMkLst>
            <pc:docMk/>
            <pc:sldMk cId="3493188464" sldId="1366"/>
            <ac:spMk id="3" creationId="{7F27B4D1-B220-48EB-ABEA-D7DDB50496CB}"/>
          </ac:spMkLst>
        </pc:spChg>
        <pc:spChg chg="add mod">
          <ac:chgData name="Linda Scollins Smith" userId="d6fc3bab-6402-4aaa-81aa-1a76aba14fb4" providerId="ADAL" clId="{227A0424-C12B-4FB5-BB82-3FF1D0EEDE81}" dt="2021-03-17T10:32:09.172" v="6652" actId="1076"/>
          <ac:spMkLst>
            <pc:docMk/>
            <pc:sldMk cId="3493188464" sldId="1366"/>
            <ac:spMk id="13" creationId="{ACB07707-137E-4799-B020-00B7B84F418C}"/>
          </ac:spMkLst>
        </pc:spChg>
        <pc:picChg chg="add mod ord">
          <ac:chgData name="Linda Scollins Smith" userId="d6fc3bab-6402-4aaa-81aa-1a76aba14fb4" providerId="ADAL" clId="{227A0424-C12B-4FB5-BB82-3FF1D0EEDE81}" dt="2021-03-22T07:57:47.344" v="8205" actId="166"/>
          <ac:picMkLst>
            <pc:docMk/>
            <pc:sldMk cId="3493188464" sldId="1366"/>
            <ac:picMk id="12" creationId="{BB426E59-01E2-4C48-A33A-6CCBB42ED7CD}"/>
          </ac:picMkLst>
        </pc:picChg>
        <pc:picChg chg="add mod">
          <ac:chgData name="Linda Scollins Smith" userId="d6fc3bab-6402-4aaa-81aa-1a76aba14fb4" providerId="ADAL" clId="{227A0424-C12B-4FB5-BB82-3FF1D0EEDE81}" dt="2021-03-17T10:31:43.258" v="6649" actId="14100"/>
          <ac:picMkLst>
            <pc:docMk/>
            <pc:sldMk cId="3493188464" sldId="1366"/>
            <ac:picMk id="1026" creationId="{61B65009-933A-4A1E-93E6-8BFB62399D5A}"/>
          </ac:picMkLst>
        </pc:picChg>
      </pc:sldChg>
      <pc:sldChg chg="addSp modSp add mod">
        <pc:chgData name="Linda Scollins Smith" userId="d6fc3bab-6402-4aaa-81aa-1a76aba14fb4" providerId="ADAL" clId="{227A0424-C12B-4FB5-BB82-3FF1D0EEDE81}" dt="2021-03-22T18:53:34.492" v="8455" actId="1076"/>
        <pc:sldMkLst>
          <pc:docMk/>
          <pc:sldMk cId="1440506547" sldId="1367"/>
        </pc:sldMkLst>
        <pc:spChg chg="add mod ord">
          <ac:chgData name="Linda Scollins Smith" userId="d6fc3bab-6402-4aaa-81aa-1a76aba14fb4" providerId="ADAL" clId="{227A0424-C12B-4FB5-BB82-3FF1D0EEDE81}" dt="2021-03-22T18:49:26.509" v="8225" actId="167"/>
          <ac:spMkLst>
            <pc:docMk/>
            <pc:sldMk cId="1440506547" sldId="1367"/>
            <ac:spMk id="2" creationId="{8DA81F32-01F3-4A5C-BE99-9C21135E41B0}"/>
          </ac:spMkLst>
        </pc:spChg>
        <pc:spChg chg="mod">
          <ac:chgData name="Linda Scollins Smith" userId="d6fc3bab-6402-4aaa-81aa-1a76aba14fb4" providerId="ADAL" clId="{227A0424-C12B-4FB5-BB82-3FF1D0EEDE81}" dt="2021-03-22T18:49:48.346" v="8248" actId="20577"/>
          <ac:spMkLst>
            <pc:docMk/>
            <pc:sldMk cId="1440506547" sldId="1367"/>
            <ac:spMk id="3" creationId="{7F27B4D1-B220-48EB-ABEA-D7DDB50496CB}"/>
          </ac:spMkLst>
        </pc:spChg>
        <pc:spChg chg="mod">
          <ac:chgData name="Linda Scollins Smith" userId="d6fc3bab-6402-4aaa-81aa-1a76aba14fb4" providerId="ADAL" clId="{227A0424-C12B-4FB5-BB82-3FF1D0EEDE81}" dt="2021-03-17T10:33:41.906" v="6659" actId="20577"/>
          <ac:spMkLst>
            <pc:docMk/>
            <pc:sldMk cId="1440506547" sldId="1367"/>
            <ac:spMk id="10" creationId="{EB533627-F53C-48AB-AD97-F50265D26D75}"/>
          </ac:spMkLst>
        </pc:spChg>
        <pc:spChg chg="add mod">
          <ac:chgData name="Linda Scollins Smith" userId="d6fc3bab-6402-4aaa-81aa-1a76aba14fb4" providerId="ADAL" clId="{227A0424-C12B-4FB5-BB82-3FF1D0EEDE81}" dt="2021-03-22T18:49:00.770" v="8221" actId="207"/>
          <ac:spMkLst>
            <pc:docMk/>
            <pc:sldMk cId="1440506547" sldId="1367"/>
            <ac:spMk id="12" creationId="{981C6B1A-69B3-410A-8835-519D2A2B5BDE}"/>
          </ac:spMkLst>
        </pc:spChg>
        <pc:spChg chg="mod">
          <ac:chgData name="Linda Scollins Smith" userId="d6fc3bab-6402-4aaa-81aa-1a76aba14fb4" providerId="ADAL" clId="{227A0424-C12B-4FB5-BB82-3FF1D0EEDE81}" dt="2021-03-17T11:26:41.454" v="8123"/>
          <ac:spMkLst>
            <pc:docMk/>
            <pc:sldMk cId="1440506547" sldId="1367"/>
            <ac:spMk id="14" creationId="{7BE5F9DB-7584-4AEE-A0B6-637E8570F4AD}"/>
          </ac:spMkLst>
        </pc:spChg>
        <pc:spChg chg="mod">
          <ac:chgData name="Linda Scollins Smith" userId="d6fc3bab-6402-4aaa-81aa-1a76aba14fb4" providerId="ADAL" clId="{227A0424-C12B-4FB5-BB82-3FF1D0EEDE81}" dt="2021-03-17T11:26:41.454" v="8123"/>
          <ac:spMkLst>
            <pc:docMk/>
            <pc:sldMk cId="1440506547" sldId="1367"/>
            <ac:spMk id="15" creationId="{BEDD8E5F-5432-4D48-B31D-17C7FC5BB367}"/>
          </ac:spMkLst>
        </pc:spChg>
        <pc:spChg chg="mod">
          <ac:chgData name="Linda Scollins Smith" userId="d6fc3bab-6402-4aaa-81aa-1a76aba14fb4" providerId="ADAL" clId="{227A0424-C12B-4FB5-BB82-3FF1D0EEDE81}" dt="2021-03-17T11:26:41.454" v="8123"/>
          <ac:spMkLst>
            <pc:docMk/>
            <pc:sldMk cId="1440506547" sldId="1367"/>
            <ac:spMk id="16" creationId="{28D7B140-478D-4461-A9D5-F23C5A048F13}"/>
          </ac:spMkLst>
        </pc:spChg>
        <pc:spChg chg="mod">
          <ac:chgData name="Linda Scollins Smith" userId="d6fc3bab-6402-4aaa-81aa-1a76aba14fb4" providerId="ADAL" clId="{227A0424-C12B-4FB5-BB82-3FF1D0EEDE81}" dt="2021-03-17T11:26:41.454" v="8123"/>
          <ac:spMkLst>
            <pc:docMk/>
            <pc:sldMk cId="1440506547" sldId="1367"/>
            <ac:spMk id="17" creationId="{517844F3-687E-4EDF-B1CA-6441C31DEF8E}"/>
          </ac:spMkLst>
        </pc:spChg>
        <pc:spChg chg="mod">
          <ac:chgData name="Linda Scollins Smith" userId="d6fc3bab-6402-4aaa-81aa-1a76aba14fb4" providerId="ADAL" clId="{227A0424-C12B-4FB5-BB82-3FF1D0EEDE81}" dt="2021-03-17T11:26:41.454" v="8123"/>
          <ac:spMkLst>
            <pc:docMk/>
            <pc:sldMk cId="1440506547" sldId="1367"/>
            <ac:spMk id="18" creationId="{D8B45510-3310-4006-A88E-31C31AC2D5C1}"/>
          </ac:spMkLst>
        </pc:spChg>
        <pc:spChg chg="mod">
          <ac:chgData name="Linda Scollins Smith" userId="d6fc3bab-6402-4aaa-81aa-1a76aba14fb4" providerId="ADAL" clId="{227A0424-C12B-4FB5-BB82-3FF1D0EEDE81}" dt="2021-03-17T11:26:41.454" v="8123"/>
          <ac:spMkLst>
            <pc:docMk/>
            <pc:sldMk cId="1440506547" sldId="1367"/>
            <ac:spMk id="19" creationId="{00AB59F7-1D11-4D35-BA28-A497F0309F37}"/>
          </ac:spMkLst>
        </pc:spChg>
        <pc:spChg chg="mod">
          <ac:chgData name="Linda Scollins Smith" userId="d6fc3bab-6402-4aaa-81aa-1a76aba14fb4" providerId="ADAL" clId="{227A0424-C12B-4FB5-BB82-3FF1D0EEDE81}" dt="2021-03-22T18:49:12.630" v="8223" actId="1076"/>
          <ac:spMkLst>
            <pc:docMk/>
            <pc:sldMk cId="1440506547" sldId="1367"/>
            <ac:spMk id="20" creationId="{B92B8BBF-5CEA-4194-891E-D81797274F53}"/>
          </ac:spMkLst>
        </pc:spChg>
        <pc:spChg chg="add mod">
          <ac:chgData name="Linda Scollins Smith" userId="d6fc3bab-6402-4aaa-81aa-1a76aba14fb4" providerId="ADAL" clId="{227A0424-C12B-4FB5-BB82-3FF1D0EEDE81}" dt="2021-03-22T18:53:34.492" v="8455" actId="1076"/>
          <ac:spMkLst>
            <pc:docMk/>
            <pc:sldMk cId="1440506547" sldId="1367"/>
            <ac:spMk id="21" creationId="{7E947909-7601-4ECC-BB36-73B398459B10}"/>
          </ac:spMkLst>
        </pc:spChg>
        <pc:grpChg chg="add mod">
          <ac:chgData name="Linda Scollins Smith" userId="d6fc3bab-6402-4aaa-81aa-1a76aba14fb4" providerId="ADAL" clId="{227A0424-C12B-4FB5-BB82-3FF1D0EEDE81}" dt="2021-03-17T11:27:06.106" v="8126" actId="1076"/>
          <ac:grpSpMkLst>
            <pc:docMk/>
            <pc:sldMk cId="1440506547" sldId="1367"/>
            <ac:grpSpMk id="13" creationId="{7BBECDC6-61E8-4362-BB82-181915B3F6EE}"/>
          </ac:grpSpMkLst>
        </pc:grpChg>
      </pc:sldChg>
      <pc:sldChg chg="add del">
        <pc:chgData name="Linda Scollins Smith" userId="d6fc3bab-6402-4aaa-81aa-1a76aba14fb4" providerId="ADAL" clId="{227A0424-C12B-4FB5-BB82-3FF1D0EEDE81}" dt="2021-03-17T10:33:46.481" v="6660" actId="47"/>
        <pc:sldMkLst>
          <pc:docMk/>
          <pc:sldMk cId="2915607895" sldId="1368"/>
        </pc:sldMkLst>
      </pc:sldChg>
      <pc:sldChg chg="add del">
        <pc:chgData name="Linda Scollins Smith" userId="d6fc3bab-6402-4aaa-81aa-1a76aba14fb4" providerId="ADAL" clId="{227A0424-C12B-4FB5-BB82-3FF1D0EEDE81}" dt="2021-03-17T10:33:47.308" v="6661" actId="47"/>
        <pc:sldMkLst>
          <pc:docMk/>
          <pc:sldMk cId="874608227" sldId="1369"/>
        </pc:sldMkLst>
      </pc:sldChg>
      <pc:sldChg chg="modSp add mod">
        <pc:chgData name="Linda Scollins Smith" userId="d6fc3bab-6402-4aaa-81aa-1a76aba14fb4" providerId="ADAL" clId="{227A0424-C12B-4FB5-BB82-3FF1D0EEDE81}" dt="2021-03-22T19:00:25.816" v="8760" actId="255"/>
        <pc:sldMkLst>
          <pc:docMk/>
          <pc:sldMk cId="3428688045" sldId="1370"/>
        </pc:sldMkLst>
        <pc:spChg chg="mod">
          <ac:chgData name="Linda Scollins Smith" userId="d6fc3bab-6402-4aaa-81aa-1a76aba14fb4" providerId="ADAL" clId="{227A0424-C12B-4FB5-BB82-3FF1D0EEDE81}" dt="2021-03-22T19:00:25.816" v="8760" actId="255"/>
          <ac:spMkLst>
            <pc:docMk/>
            <pc:sldMk cId="3428688045" sldId="1370"/>
            <ac:spMk id="10" creationId="{2F9AEB43-9586-4518-9E8C-D5A665E674D5}"/>
          </ac:spMkLst>
        </pc:spChg>
        <pc:spChg chg="mod">
          <ac:chgData name="Linda Scollins Smith" userId="d6fc3bab-6402-4aaa-81aa-1a76aba14fb4" providerId="ADAL" clId="{227A0424-C12B-4FB5-BB82-3FF1D0EEDE81}" dt="2021-03-22T18:57:52.129" v="8727" actId="20577"/>
          <ac:spMkLst>
            <pc:docMk/>
            <pc:sldMk cId="3428688045" sldId="1370"/>
            <ac:spMk id="35" creationId="{AD4A48B0-35A8-4CC7-B9CC-F84D1C0C8122}"/>
          </ac:spMkLst>
        </pc:spChg>
      </pc:sldChg>
      <pc:sldChg chg="addSp delSp modSp add mod">
        <pc:chgData name="Linda Scollins Smith" userId="d6fc3bab-6402-4aaa-81aa-1a76aba14fb4" providerId="ADAL" clId="{227A0424-C12B-4FB5-BB82-3FF1D0EEDE81}" dt="2021-03-17T10:44:24.063" v="6790" actId="20577"/>
        <pc:sldMkLst>
          <pc:docMk/>
          <pc:sldMk cId="593617533" sldId="1371"/>
        </pc:sldMkLst>
        <pc:spChg chg="mod">
          <ac:chgData name="Linda Scollins Smith" userId="d6fc3bab-6402-4aaa-81aa-1a76aba14fb4" providerId="ADAL" clId="{227A0424-C12B-4FB5-BB82-3FF1D0EEDE81}" dt="2021-03-17T10:40:19.551" v="6714" actId="6549"/>
          <ac:spMkLst>
            <pc:docMk/>
            <pc:sldMk cId="593617533" sldId="1371"/>
            <ac:spMk id="3" creationId="{7F27B4D1-B220-48EB-ABEA-D7DDB50496CB}"/>
          </ac:spMkLst>
        </pc:spChg>
        <pc:spChg chg="mod">
          <ac:chgData name="Linda Scollins Smith" userId="d6fc3bab-6402-4aaa-81aa-1a76aba14fb4" providerId="ADAL" clId="{227A0424-C12B-4FB5-BB82-3FF1D0EEDE81}" dt="2021-03-17T10:44:24.063" v="6790" actId="20577"/>
          <ac:spMkLst>
            <pc:docMk/>
            <pc:sldMk cId="593617533" sldId="1371"/>
            <ac:spMk id="16" creationId="{13F88C7A-06DA-4AA0-8F51-3F00290BF351}"/>
          </ac:spMkLst>
        </pc:spChg>
        <pc:spChg chg="mod">
          <ac:chgData name="Linda Scollins Smith" userId="d6fc3bab-6402-4aaa-81aa-1a76aba14fb4" providerId="ADAL" clId="{227A0424-C12B-4FB5-BB82-3FF1D0EEDE81}" dt="2021-03-17T10:36:17.917" v="6669" actId="20577"/>
          <ac:spMkLst>
            <pc:docMk/>
            <pc:sldMk cId="593617533" sldId="1371"/>
            <ac:spMk id="20" creationId="{03E7F828-BABB-449E-9429-1AE088BA9EC8}"/>
          </ac:spMkLst>
        </pc:spChg>
        <pc:picChg chg="add mod">
          <ac:chgData name="Linda Scollins Smith" userId="d6fc3bab-6402-4aaa-81aa-1a76aba14fb4" providerId="ADAL" clId="{227A0424-C12B-4FB5-BB82-3FF1D0EEDE81}" dt="2021-03-17T10:39:56.001" v="6676" actId="1076"/>
          <ac:picMkLst>
            <pc:docMk/>
            <pc:sldMk cId="593617533" sldId="1371"/>
            <ac:picMk id="4" creationId="{21A77BC8-F87A-4D63-9EFE-59E9811239D3}"/>
          </ac:picMkLst>
        </pc:picChg>
        <pc:picChg chg="del">
          <ac:chgData name="Linda Scollins Smith" userId="d6fc3bab-6402-4aaa-81aa-1a76aba14fb4" providerId="ADAL" clId="{227A0424-C12B-4FB5-BB82-3FF1D0EEDE81}" dt="2021-03-17T10:36:07.796" v="6665" actId="478"/>
          <ac:picMkLst>
            <pc:docMk/>
            <pc:sldMk cId="593617533" sldId="1371"/>
            <ac:picMk id="12" creationId="{FDAE7C1D-75A2-43D9-909D-DC92E293948C}"/>
          </ac:picMkLst>
        </pc:picChg>
        <pc:picChg chg="add del mod">
          <ac:chgData name="Linda Scollins Smith" userId="d6fc3bab-6402-4aaa-81aa-1a76aba14fb4" providerId="ADAL" clId="{227A0424-C12B-4FB5-BB82-3FF1D0EEDE81}" dt="2021-03-17T10:39:42.502" v="6670" actId="478"/>
          <ac:picMkLst>
            <pc:docMk/>
            <pc:sldMk cId="593617533" sldId="1371"/>
            <ac:picMk id="13" creationId="{EEBA6934-25F9-4C6E-878F-E7B33EE3B641}"/>
          </ac:picMkLst>
        </pc:picChg>
      </pc:sldChg>
      <pc:sldChg chg="addSp delSp modSp add mod">
        <pc:chgData name="Linda Scollins Smith" userId="d6fc3bab-6402-4aaa-81aa-1a76aba14fb4" providerId="ADAL" clId="{227A0424-C12B-4FB5-BB82-3FF1D0EEDE81}" dt="2021-03-22T07:49:42.220" v="8157" actId="14100"/>
        <pc:sldMkLst>
          <pc:docMk/>
          <pc:sldMk cId="1838804004" sldId="1372"/>
        </pc:sldMkLst>
        <pc:spChg chg="add mod">
          <ac:chgData name="Linda Scollins Smith" userId="d6fc3bab-6402-4aaa-81aa-1a76aba14fb4" providerId="ADAL" clId="{227A0424-C12B-4FB5-BB82-3FF1D0EEDE81}" dt="2021-03-17T11:20:16.420" v="7840" actId="14100"/>
          <ac:spMkLst>
            <pc:docMk/>
            <pc:sldMk cId="1838804004" sldId="1372"/>
            <ac:spMk id="2" creationId="{AA9DAA99-08C9-4CA1-8D22-579048D3F865}"/>
          </ac:spMkLst>
        </pc:spChg>
        <pc:spChg chg="mod">
          <ac:chgData name="Linda Scollins Smith" userId="d6fc3bab-6402-4aaa-81aa-1a76aba14fb4" providerId="ADAL" clId="{227A0424-C12B-4FB5-BB82-3FF1D0EEDE81}" dt="2021-03-17T11:18:23.322" v="7774" actId="207"/>
          <ac:spMkLst>
            <pc:docMk/>
            <pc:sldMk cId="1838804004" sldId="1372"/>
            <ac:spMk id="3" creationId="{7F27B4D1-B220-48EB-ABEA-D7DDB50496CB}"/>
          </ac:spMkLst>
        </pc:spChg>
        <pc:spChg chg="add mod">
          <ac:chgData name="Linda Scollins Smith" userId="d6fc3bab-6402-4aaa-81aa-1a76aba14fb4" providerId="ADAL" clId="{227A0424-C12B-4FB5-BB82-3FF1D0EEDE81}" dt="2021-03-17T11:17:45.627" v="7724" actId="1076"/>
          <ac:spMkLst>
            <pc:docMk/>
            <pc:sldMk cId="1838804004" sldId="1372"/>
            <ac:spMk id="12" creationId="{5A15CD85-2D37-4BFD-AA8B-9C92DD9490C7}"/>
          </ac:spMkLst>
        </pc:spChg>
        <pc:spChg chg="add mod">
          <ac:chgData name="Linda Scollins Smith" userId="d6fc3bab-6402-4aaa-81aa-1a76aba14fb4" providerId="ADAL" clId="{227A0424-C12B-4FB5-BB82-3FF1D0EEDE81}" dt="2021-03-17T11:17:45.627" v="7724" actId="1076"/>
          <ac:spMkLst>
            <pc:docMk/>
            <pc:sldMk cId="1838804004" sldId="1372"/>
            <ac:spMk id="13" creationId="{F71BF258-AD71-4628-BA5F-BCC227CCFF43}"/>
          </ac:spMkLst>
        </pc:spChg>
        <pc:spChg chg="add mod">
          <ac:chgData name="Linda Scollins Smith" userId="d6fc3bab-6402-4aaa-81aa-1a76aba14fb4" providerId="ADAL" clId="{227A0424-C12B-4FB5-BB82-3FF1D0EEDE81}" dt="2021-03-17T11:17:45.627" v="7724" actId="1076"/>
          <ac:spMkLst>
            <pc:docMk/>
            <pc:sldMk cId="1838804004" sldId="1372"/>
            <ac:spMk id="14" creationId="{EDBC5D14-2989-43A2-AD02-F01AA5779341}"/>
          </ac:spMkLst>
        </pc:spChg>
        <pc:spChg chg="add mod">
          <ac:chgData name="Linda Scollins Smith" userId="d6fc3bab-6402-4aaa-81aa-1a76aba14fb4" providerId="ADAL" clId="{227A0424-C12B-4FB5-BB82-3FF1D0EEDE81}" dt="2021-03-17T11:17:45.627" v="7724" actId="1076"/>
          <ac:spMkLst>
            <pc:docMk/>
            <pc:sldMk cId="1838804004" sldId="1372"/>
            <ac:spMk id="15" creationId="{766340D2-3948-4C86-8D12-401434C1E68F}"/>
          </ac:spMkLst>
        </pc:spChg>
        <pc:spChg chg="add mod">
          <ac:chgData name="Linda Scollins Smith" userId="d6fc3bab-6402-4aaa-81aa-1a76aba14fb4" providerId="ADAL" clId="{227A0424-C12B-4FB5-BB82-3FF1D0EEDE81}" dt="2021-03-17T11:17:45.627" v="7724" actId="1076"/>
          <ac:spMkLst>
            <pc:docMk/>
            <pc:sldMk cId="1838804004" sldId="1372"/>
            <ac:spMk id="16" creationId="{97730BBF-9225-42B2-83E7-97E2994E31E4}"/>
          </ac:spMkLst>
        </pc:spChg>
        <pc:spChg chg="add mod">
          <ac:chgData name="Linda Scollins Smith" userId="d6fc3bab-6402-4aaa-81aa-1a76aba14fb4" providerId="ADAL" clId="{227A0424-C12B-4FB5-BB82-3FF1D0EEDE81}" dt="2021-03-17T11:17:45.627" v="7724" actId="1076"/>
          <ac:spMkLst>
            <pc:docMk/>
            <pc:sldMk cId="1838804004" sldId="1372"/>
            <ac:spMk id="22" creationId="{3BB7D95E-3E11-4D84-9C87-674A25268EB0}"/>
          </ac:spMkLst>
        </pc:spChg>
        <pc:spChg chg="add mod">
          <ac:chgData name="Linda Scollins Smith" userId="d6fc3bab-6402-4aaa-81aa-1a76aba14fb4" providerId="ADAL" clId="{227A0424-C12B-4FB5-BB82-3FF1D0EEDE81}" dt="2021-03-17T11:17:45.627" v="7724" actId="1076"/>
          <ac:spMkLst>
            <pc:docMk/>
            <pc:sldMk cId="1838804004" sldId="1372"/>
            <ac:spMk id="23" creationId="{8FDDB431-0D00-4803-A725-E61B1759002A}"/>
          </ac:spMkLst>
        </pc:spChg>
        <pc:spChg chg="add mod">
          <ac:chgData name="Linda Scollins Smith" userId="d6fc3bab-6402-4aaa-81aa-1a76aba14fb4" providerId="ADAL" clId="{227A0424-C12B-4FB5-BB82-3FF1D0EEDE81}" dt="2021-03-17T11:17:45.627" v="7724" actId="1076"/>
          <ac:spMkLst>
            <pc:docMk/>
            <pc:sldMk cId="1838804004" sldId="1372"/>
            <ac:spMk id="24" creationId="{43CA8E05-CCFE-43E9-B9C8-6232C04906F5}"/>
          </ac:spMkLst>
        </pc:spChg>
        <pc:spChg chg="add mod">
          <ac:chgData name="Linda Scollins Smith" userId="d6fc3bab-6402-4aaa-81aa-1a76aba14fb4" providerId="ADAL" clId="{227A0424-C12B-4FB5-BB82-3FF1D0EEDE81}" dt="2021-03-22T07:49:42.220" v="8157" actId="14100"/>
          <ac:spMkLst>
            <pc:docMk/>
            <pc:sldMk cId="1838804004" sldId="1372"/>
            <ac:spMk id="25" creationId="{ECB2E3E8-CD88-4AA0-ADEB-B7430FF92AE8}"/>
          </ac:spMkLst>
        </pc:spChg>
        <pc:spChg chg="add mod">
          <ac:chgData name="Linda Scollins Smith" userId="d6fc3bab-6402-4aaa-81aa-1a76aba14fb4" providerId="ADAL" clId="{227A0424-C12B-4FB5-BB82-3FF1D0EEDE81}" dt="2021-03-17T11:17:45.627" v="7724" actId="1076"/>
          <ac:spMkLst>
            <pc:docMk/>
            <pc:sldMk cId="1838804004" sldId="1372"/>
            <ac:spMk id="26" creationId="{F4EB70E1-AF83-4E7E-961D-7E25CA55B65B}"/>
          </ac:spMkLst>
        </pc:spChg>
        <pc:spChg chg="add del mod">
          <ac:chgData name="Linda Scollins Smith" userId="d6fc3bab-6402-4aaa-81aa-1a76aba14fb4" providerId="ADAL" clId="{227A0424-C12B-4FB5-BB82-3FF1D0EEDE81}" dt="2021-03-17T11:18:43.439" v="7777"/>
          <ac:spMkLst>
            <pc:docMk/>
            <pc:sldMk cId="1838804004" sldId="1372"/>
            <ac:spMk id="27" creationId="{66A646A4-A708-46D1-BCF9-0CEB9FD7EBD9}"/>
          </ac:spMkLst>
        </pc:spChg>
        <pc:spChg chg="add del mod">
          <ac:chgData name="Linda Scollins Smith" userId="d6fc3bab-6402-4aaa-81aa-1a76aba14fb4" providerId="ADAL" clId="{227A0424-C12B-4FB5-BB82-3FF1D0EEDE81}" dt="2021-03-17T11:18:43.439" v="7777"/>
          <ac:spMkLst>
            <pc:docMk/>
            <pc:sldMk cId="1838804004" sldId="1372"/>
            <ac:spMk id="28" creationId="{A1AD73D4-EE81-44AA-8A17-3A34474402E2}"/>
          </ac:spMkLst>
        </pc:spChg>
        <pc:spChg chg="add del mod">
          <ac:chgData name="Linda Scollins Smith" userId="d6fc3bab-6402-4aaa-81aa-1a76aba14fb4" providerId="ADAL" clId="{227A0424-C12B-4FB5-BB82-3FF1D0EEDE81}" dt="2021-03-17T11:18:43.439" v="7777"/>
          <ac:spMkLst>
            <pc:docMk/>
            <pc:sldMk cId="1838804004" sldId="1372"/>
            <ac:spMk id="29" creationId="{C3B3A484-1003-4DD6-B18F-138429E233A2}"/>
          </ac:spMkLst>
        </pc:spChg>
        <pc:spChg chg="add del mod">
          <ac:chgData name="Linda Scollins Smith" userId="d6fc3bab-6402-4aaa-81aa-1a76aba14fb4" providerId="ADAL" clId="{227A0424-C12B-4FB5-BB82-3FF1D0EEDE81}" dt="2021-03-17T11:18:43.439" v="7777"/>
          <ac:spMkLst>
            <pc:docMk/>
            <pc:sldMk cId="1838804004" sldId="1372"/>
            <ac:spMk id="30" creationId="{A502D7CB-1BE1-4860-848D-124BB5B8B58D}"/>
          </ac:spMkLst>
        </pc:spChg>
        <pc:spChg chg="add del mod">
          <ac:chgData name="Linda Scollins Smith" userId="d6fc3bab-6402-4aaa-81aa-1a76aba14fb4" providerId="ADAL" clId="{227A0424-C12B-4FB5-BB82-3FF1D0EEDE81}" dt="2021-03-17T11:18:43.439" v="7777"/>
          <ac:spMkLst>
            <pc:docMk/>
            <pc:sldMk cId="1838804004" sldId="1372"/>
            <ac:spMk id="31" creationId="{7E37C0B7-984D-491C-918D-DEE400F2A0A2}"/>
          </ac:spMkLst>
        </pc:spChg>
        <pc:spChg chg="add del mod">
          <ac:chgData name="Linda Scollins Smith" userId="d6fc3bab-6402-4aaa-81aa-1a76aba14fb4" providerId="ADAL" clId="{227A0424-C12B-4FB5-BB82-3FF1D0EEDE81}" dt="2021-03-17T11:18:43.439" v="7777"/>
          <ac:spMkLst>
            <pc:docMk/>
            <pc:sldMk cId="1838804004" sldId="1372"/>
            <ac:spMk id="38" creationId="{5C60BB28-CA01-4E16-8A4A-09EF757128FF}"/>
          </ac:spMkLst>
        </pc:spChg>
        <pc:spChg chg="add del mod">
          <ac:chgData name="Linda Scollins Smith" userId="d6fc3bab-6402-4aaa-81aa-1a76aba14fb4" providerId="ADAL" clId="{227A0424-C12B-4FB5-BB82-3FF1D0EEDE81}" dt="2021-03-17T11:18:43.439" v="7777"/>
          <ac:spMkLst>
            <pc:docMk/>
            <pc:sldMk cId="1838804004" sldId="1372"/>
            <ac:spMk id="39" creationId="{C89B1791-D1F8-43FA-A71A-633DB879A301}"/>
          </ac:spMkLst>
        </pc:spChg>
        <pc:spChg chg="add del mod">
          <ac:chgData name="Linda Scollins Smith" userId="d6fc3bab-6402-4aaa-81aa-1a76aba14fb4" providerId="ADAL" clId="{227A0424-C12B-4FB5-BB82-3FF1D0EEDE81}" dt="2021-03-17T11:18:43.439" v="7777"/>
          <ac:spMkLst>
            <pc:docMk/>
            <pc:sldMk cId="1838804004" sldId="1372"/>
            <ac:spMk id="40" creationId="{05F4FA78-FB36-4826-B1EC-CA44C463BA81}"/>
          </ac:spMkLst>
        </pc:spChg>
        <pc:spChg chg="add del mod">
          <ac:chgData name="Linda Scollins Smith" userId="d6fc3bab-6402-4aaa-81aa-1a76aba14fb4" providerId="ADAL" clId="{227A0424-C12B-4FB5-BB82-3FF1D0EEDE81}" dt="2021-03-17T11:18:43.439" v="7777"/>
          <ac:spMkLst>
            <pc:docMk/>
            <pc:sldMk cId="1838804004" sldId="1372"/>
            <ac:spMk id="41" creationId="{7FA32AC9-DB64-4C8C-B838-370B22B9ABB0}"/>
          </ac:spMkLst>
        </pc:spChg>
        <pc:spChg chg="add del mod">
          <ac:chgData name="Linda Scollins Smith" userId="d6fc3bab-6402-4aaa-81aa-1a76aba14fb4" providerId="ADAL" clId="{227A0424-C12B-4FB5-BB82-3FF1D0EEDE81}" dt="2021-03-17T11:18:43.439" v="7777"/>
          <ac:spMkLst>
            <pc:docMk/>
            <pc:sldMk cId="1838804004" sldId="1372"/>
            <ac:spMk id="42" creationId="{3356F131-18D7-4EB7-AD83-1FEF77BCCBBC}"/>
          </ac:spMkLst>
        </pc:spChg>
        <pc:spChg chg="add mod">
          <ac:chgData name="Linda Scollins Smith" userId="d6fc3bab-6402-4aaa-81aa-1a76aba14fb4" providerId="ADAL" clId="{227A0424-C12B-4FB5-BB82-3FF1D0EEDE81}" dt="2021-03-17T11:20:44.680" v="7883" actId="113"/>
          <ac:spMkLst>
            <pc:docMk/>
            <pc:sldMk cId="1838804004" sldId="1372"/>
            <ac:spMk id="43" creationId="{290B7BBE-7DBC-4434-83E8-613956F9E3AA}"/>
          </ac:spMkLst>
        </pc:spChg>
        <pc:spChg chg="add mod">
          <ac:chgData name="Linda Scollins Smith" userId="d6fc3bab-6402-4aaa-81aa-1a76aba14fb4" providerId="ADAL" clId="{227A0424-C12B-4FB5-BB82-3FF1D0EEDE81}" dt="2021-03-17T11:21:16.354" v="7912" actId="120"/>
          <ac:spMkLst>
            <pc:docMk/>
            <pc:sldMk cId="1838804004" sldId="1372"/>
            <ac:spMk id="44" creationId="{6960C90D-5726-4F83-8348-78D72231AF80}"/>
          </ac:spMkLst>
        </pc:spChg>
        <pc:spChg chg="add mod">
          <ac:chgData name="Linda Scollins Smith" userId="d6fc3bab-6402-4aaa-81aa-1a76aba14fb4" providerId="ADAL" clId="{227A0424-C12B-4FB5-BB82-3FF1D0EEDE81}" dt="2021-03-17T11:22:50.726" v="8122" actId="20577"/>
          <ac:spMkLst>
            <pc:docMk/>
            <pc:sldMk cId="1838804004" sldId="1372"/>
            <ac:spMk id="45" creationId="{0B9FAB16-FF76-452F-9A19-BAB3536D21E1}"/>
          </ac:spMkLst>
        </pc:spChg>
        <pc:picChg chg="add mod">
          <ac:chgData name="Linda Scollins Smith" userId="d6fc3bab-6402-4aaa-81aa-1a76aba14fb4" providerId="ADAL" clId="{227A0424-C12B-4FB5-BB82-3FF1D0EEDE81}" dt="2021-03-17T11:17:45.627" v="7724" actId="1076"/>
          <ac:picMkLst>
            <pc:docMk/>
            <pc:sldMk cId="1838804004" sldId="1372"/>
            <ac:picMk id="17" creationId="{D794CA3E-CCF0-49CB-8106-DC2A2ED1FE3A}"/>
          </ac:picMkLst>
        </pc:picChg>
        <pc:picChg chg="add mod">
          <ac:chgData name="Linda Scollins Smith" userId="d6fc3bab-6402-4aaa-81aa-1a76aba14fb4" providerId="ADAL" clId="{227A0424-C12B-4FB5-BB82-3FF1D0EEDE81}" dt="2021-03-17T11:17:45.627" v="7724" actId="1076"/>
          <ac:picMkLst>
            <pc:docMk/>
            <pc:sldMk cId="1838804004" sldId="1372"/>
            <ac:picMk id="18" creationId="{D2BC6448-4678-4C54-9212-C59E7C1A104B}"/>
          </ac:picMkLst>
        </pc:picChg>
        <pc:picChg chg="add mod">
          <ac:chgData name="Linda Scollins Smith" userId="d6fc3bab-6402-4aaa-81aa-1a76aba14fb4" providerId="ADAL" clId="{227A0424-C12B-4FB5-BB82-3FF1D0EEDE81}" dt="2021-03-17T11:17:45.627" v="7724" actId="1076"/>
          <ac:picMkLst>
            <pc:docMk/>
            <pc:sldMk cId="1838804004" sldId="1372"/>
            <ac:picMk id="19" creationId="{3D7D1549-4440-48C5-B69C-DBF8296C5AB0}"/>
          </ac:picMkLst>
        </pc:picChg>
        <pc:picChg chg="add mod">
          <ac:chgData name="Linda Scollins Smith" userId="d6fc3bab-6402-4aaa-81aa-1a76aba14fb4" providerId="ADAL" clId="{227A0424-C12B-4FB5-BB82-3FF1D0EEDE81}" dt="2021-03-17T11:17:45.627" v="7724" actId="1076"/>
          <ac:picMkLst>
            <pc:docMk/>
            <pc:sldMk cId="1838804004" sldId="1372"/>
            <ac:picMk id="20" creationId="{671BC06B-362F-48FC-BD30-F0DB97A30601}"/>
          </ac:picMkLst>
        </pc:picChg>
        <pc:picChg chg="add mod">
          <ac:chgData name="Linda Scollins Smith" userId="d6fc3bab-6402-4aaa-81aa-1a76aba14fb4" providerId="ADAL" clId="{227A0424-C12B-4FB5-BB82-3FF1D0EEDE81}" dt="2021-03-17T11:17:45.627" v="7724" actId="1076"/>
          <ac:picMkLst>
            <pc:docMk/>
            <pc:sldMk cId="1838804004" sldId="1372"/>
            <ac:picMk id="21" creationId="{37C71C96-E9F3-4676-9FB2-63D2DB3637BC}"/>
          </ac:picMkLst>
        </pc:picChg>
        <pc:picChg chg="add del mod">
          <ac:chgData name="Linda Scollins Smith" userId="d6fc3bab-6402-4aaa-81aa-1a76aba14fb4" providerId="ADAL" clId="{227A0424-C12B-4FB5-BB82-3FF1D0EEDE81}" dt="2021-03-17T11:18:43.439" v="7777"/>
          <ac:picMkLst>
            <pc:docMk/>
            <pc:sldMk cId="1838804004" sldId="1372"/>
            <ac:picMk id="33" creationId="{45151DCA-2F0C-4B73-B893-FF3B23EB9AF0}"/>
          </ac:picMkLst>
        </pc:picChg>
        <pc:picChg chg="add del mod">
          <ac:chgData name="Linda Scollins Smith" userId="d6fc3bab-6402-4aaa-81aa-1a76aba14fb4" providerId="ADAL" clId="{227A0424-C12B-4FB5-BB82-3FF1D0EEDE81}" dt="2021-03-17T11:18:43.439" v="7777"/>
          <ac:picMkLst>
            <pc:docMk/>
            <pc:sldMk cId="1838804004" sldId="1372"/>
            <ac:picMk id="34" creationId="{078E88D7-A652-47FF-9C69-1DF2936ECF08}"/>
          </ac:picMkLst>
        </pc:picChg>
        <pc:picChg chg="add del mod">
          <ac:chgData name="Linda Scollins Smith" userId="d6fc3bab-6402-4aaa-81aa-1a76aba14fb4" providerId="ADAL" clId="{227A0424-C12B-4FB5-BB82-3FF1D0EEDE81}" dt="2021-03-17T11:18:43.439" v="7777"/>
          <ac:picMkLst>
            <pc:docMk/>
            <pc:sldMk cId="1838804004" sldId="1372"/>
            <ac:picMk id="35" creationId="{CE5D5F67-8255-4A02-BD63-8330A4B4EB50}"/>
          </ac:picMkLst>
        </pc:picChg>
        <pc:picChg chg="add del mod">
          <ac:chgData name="Linda Scollins Smith" userId="d6fc3bab-6402-4aaa-81aa-1a76aba14fb4" providerId="ADAL" clId="{227A0424-C12B-4FB5-BB82-3FF1D0EEDE81}" dt="2021-03-17T11:18:43.439" v="7777"/>
          <ac:picMkLst>
            <pc:docMk/>
            <pc:sldMk cId="1838804004" sldId="1372"/>
            <ac:picMk id="36" creationId="{EAE6D3E2-3824-4402-AB90-E45275C9731F}"/>
          </ac:picMkLst>
        </pc:picChg>
        <pc:picChg chg="add del mod">
          <ac:chgData name="Linda Scollins Smith" userId="d6fc3bab-6402-4aaa-81aa-1a76aba14fb4" providerId="ADAL" clId="{227A0424-C12B-4FB5-BB82-3FF1D0EEDE81}" dt="2021-03-17T11:18:43.439" v="7777"/>
          <ac:picMkLst>
            <pc:docMk/>
            <pc:sldMk cId="1838804004" sldId="1372"/>
            <ac:picMk id="37" creationId="{3109E165-ED33-442D-B5CA-30BF8E2086B6}"/>
          </ac:picMkLst>
        </pc:picChg>
      </pc:sldChg>
      <pc:sldChg chg="addSp delSp modSp add mod">
        <pc:chgData name="Linda Scollins Smith" userId="d6fc3bab-6402-4aaa-81aa-1a76aba14fb4" providerId="ADAL" clId="{227A0424-C12B-4FB5-BB82-3FF1D0EEDE81}" dt="2021-03-22T07:49:04.829" v="8133" actId="121"/>
        <pc:sldMkLst>
          <pc:docMk/>
          <pc:sldMk cId="3601129643" sldId="1373"/>
        </pc:sldMkLst>
        <pc:spChg chg="add del">
          <ac:chgData name="Linda Scollins Smith" userId="d6fc3bab-6402-4aaa-81aa-1a76aba14fb4" providerId="ADAL" clId="{227A0424-C12B-4FB5-BB82-3FF1D0EEDE81}" dt="2021-03-17T11:14:54.845" v="7596" actId="11529"/>
          <ac:spMkLst>
            <pc:docMk/>
            <pc:sldMk cId="3601129643" sldId="1373"/>
            <ac:spMk id="2" creationId="{E2853A96-ECAB-499B-8099-2C49E57F5EEA}"/>
          </ac:spMkLst>
        </pc:spChg>
        <pc:spChg chg="mod">
          <ac:chgData name="Linda Scollins Smith" userId="d6fc3bab-6402-4aaa-81aa-1a76aba14fb4" providerId="ADAL" clId="{227A0424-C12B-4FB5-BB82-3FF1D0EEDE81}" dt="2021-03-17T11:14:23.126" v="7594" actId="207"/>
          <ac:spMkLst>
            <pc:docMk/>
            <pc:sldMk cId="3601129643" sldId="1373"/>
            <ac:spMk id="3" creationId="{7F27B4D1-B220-48EB-ABEA-D7DDB50496CB}"/>
          </ac:spMkLst>
        </pc:spChg>
        <pc:spChg chg="add mod ord">
          <ac:chgData name="Linda Scollins Smith" userId="d6fc3bab-6402-4aaa-81aa-1a76aba14fb4" providerId="ADAL" clId="{227A0424-C12B-4FB5-BB82-3FF1D0EEDE81}" dt="2021-03-17T11:15:21.620" v="7600" actId="167"/>
          <ac:spMkLst>
            <pc:docMk/>
            <pc:sldMk cId="3601129643" sldId="1373"/>
            <ac:spMk id="4" creationId="{09E80952-9FE8-442B-9606-501576ED9F37}"/>
          </ac:spMkLst>
        </pc:spChg>
        <pc:spChg chg="add mod">
          <ac:chgData name="Linda Scollins Smith" userId="d6fc3bab-6402-4aaa-81aa-1a76aba14fb4" providerId="ADAL" clId="{227A0424-C12B-4FB5-BB82-3FF1D0EEDE81}" dt="2021-03-17T11:16:19.491" v="7668" actId="113"/>
          <ac:spMkLst>
            <pc:docMk/>
            <pc:sldMk cId="3601129643" sldId="1373"/>
            <ac:spMk id="5" creationId="{89A3B18F-C906-4F36-B6DE-5FE3951F9728}"/>
          </ac:spMkLst>
        </pc:spChg>
        <pc:spChg chg="add mod">
          <ac:chgData name="Linda Scollins Smith" userId="d6fc3bab-6402-4aaa-81aa-1a76aba14fb4" providerId="ADAL" clId="{227A0424-C12B-4FB5-BB82-3FF1D0EEDE81}" dt="2021-03-22T07:49:04.829" v="8133" actId="121"/>
          <ac:spMkLst>
            <pc:docMk/>
            <pc:sldMk cId="3601129643" sldId="1373"/>
            <ac:spMk id="13" creationId="{F9FCF5D9-BE9B-49BF-9B08-5030971FD875}"/>
          </ac:spMkLst>
        </pc:spChg>
        <pc:picChg chg="add mod">
          <ac:chgData name="Linda Scollins Smith" userId="d6fc3bab-6402-4aaa-81aa-1a76aba14fb4" providerId="ADAL" clId="{227A0424-C12B-4FB5-BB82-3FF1D0EEDE81}" dt="2021-03-17T11:13:55.317" v="7564" actId="1076"/>
          <ac:picMkLst>
            <pc:docMk/>
            <pc:sldMk cId="3601129643" sldId="1373"/>
            <ac:picMk id="12" creationId="{83D39C2F-D2FD-40ED-9C4D-4D69FEC148B0}"/>
          </ac:picMkLst>
        </pc:picChg>
      </pc:sldChg>
      <pc:sldChg chg="addSp delSp modSp add mod">
        <pc:chgData name="Linda Scollins Smith" userId="d6fc3bab-6402-4aaa-81aa-1a76aba14fb4" providerId="ADAL" clId="{227A0424-C12B-4FB5-BB82-3FF1D0EEDE81}" dt="2021-03-17T11:11:44.640" v="7562" actId="1076"/>
        <pc:sldMkLst>
          <pc:docMk/>
          <pc:sldMk cId="588622423" sldId="1374"/>
        </pc:sldMkLst>
        <pc:spChg chg="add mod">
          <ac:chgData name="Linda Scollins Smith" userId="d6fc3bab-6402-4aaa-81aa-1a76aba14fb4" providerId="ADAL" clId="{227A0424-C12B-4FB5-BB82-3FF1D0EEDE81}" dt="2021-03-17T11:11:15.078" v="7556" actId="1076"/>
          <ac:spMkLst>
            <pc:docMk/>
            <pc:sldMk cId="588622423" sldId="1374"/>
            <ac:spMk id="2" creationId="{02C64C90-1DDA-45BB-B52D-EE139CD1D449}"/>
          </ac:spMkLst>
        </pc:spChg>
        <pc:spChg chg="mod">
          <ac:chgData name="Linda Scollins Smith" userId="d6fc3bab-6402-4aaa-81aa-1a76aba14fb4" providerId="ADAL" clId="{227A0424-C12B-4FB5-BB82-3FF1D0EEDE81}" dt="2021-03-17T11:04:49.951" v="7271" actId="207"/>
          <ac:spMkLst>
            <pc:docMk/>
            <pc:sldMk cId="588622423" sldId="1374"/>
            <ac:spMk id="3" creationId="{7F27B4D1-B220-48EB-ABEA-D7DDB50496CB}"/>
          </ac:spMkLst>
        </pc:spChg>
        <pc:spChg chg="add mod">
          <ac:chgData name="Linda Scollins Smith" userId="d6fc3bab-6402-4aaa-81aa-1a76aba14fb4" providerId="ADAL" clId="{227A0424-C12B-4FB5-BB82-3FF1D0EEDE81}" dt="2021-03-17T11:06:49.283" v="7516" actId="122"/>
          <ac:spMkLst>
            <pc:docMk/>
            <pc:sldMk cId="588622423" sldId="1374"/>
            <ac:spMk id="12" creationId="{E2B0D51E-BFC1-4E8C-AF14-3F558B3AC58E}"/>
          </ac:spMkLst>
        </pc:spChg>
        <pc:spChg chg="add mod">
          <ac:chgData name="Linda Scollins Smith" userId="d6fc3bab-6402-4aaa-81aa-1a76aba14fb4" providerId="ADAL" clId="{227A0424-C12B-4FB5-BB82-3FF1D0EEDE81}" dt="2021-03-17T11:06:57.005" v="7519" actId="122"/>
          <ac:spMkLst>
            <pc:docMk/>
            <pc:sldMk cId="588622423" sldId="1374"/>
            <ac:spMk id="13" creationId="{620FCFC9-8858-45D0-9BE0-949F0F991E55}"/>
          </ac:spMkLst>
        </pc:spChg>
        <pc:spChg chg="add mod">
          <ac:chgData name="Linda Scollins Smith" userId="d6fc3bab-6402-4aaa-81aa-1a76aba14fb4" providerId="ADAL" clId="{227A0424-C12B-4FB5-BB82-3FF1D0EEDE81}" dt="2021-03-17T11:07:04.038" v="7521" actId="122"/>
          <ac:spMkLst>
            <pc:docMk/>
            <pc:sldMk cId="588622423" sldId="1374"/>
            <ac:spMk id="14" creationId="{C674DA54-587A-4A25-BB52-A2091AAFA21D}"/>
          </ac:spMkLst>
        </pc:spChg>
        <pc:spChg chg="add mod">
          <ac:chgData name="Linda Scollins Smith" userId="d6fc3bab-6402-4aaa-81aa-1a76aba14fb4" providerId="ADAL" clId="{227A0424-C12B-4FB5-BB82-3FF1D0EEDE81}" dt="2021-03-17T11:02:56.460" v="7222" actId="1076"/>
          <ac:spMkLst>
            <pc:docMk/>
            <pc:sldMk cId="588622423" sldId="1374"/>
            <ac:spMk id="15" creationId="{B070145A-38FC-412E-B849-EAE5C54D177B}"/>
          </ac:spMkLst>
        </pc:spChg>
        <pc:spChg chg="add mod ord">
          <ac:chgData name="Linda Scollins Smith" userId="d6fc3bab-6402-4aaa-81aa-1a76aba14fb4" providerId="ADAL" clId="{227A0424-C12B-4FB5-BB82-3FF1D0EEDE81}" dt="2021-03-17T11:03:22.687" v="7225" actId="1076"/>
          <ac:spMkLst>
            <pc:docMk/>
            <pc:sldMk cId="588622423" sldId="1374"/>
            <ac:spMk id="20" creationId="{A2A44C43-894D-4E4F-A805-96FA1976B3FC}"/>
          </ac:spMkLst>
        </pc:spChg>
        <pc:spChg chg="add mod ord">
          <ac:chgData name="Linda Scollins Smith" userId="d6fc3bab-6402-4aaa-81aa-1a76aba14fb4" providerId="ADAL" clId="{227A0424-C12B-4FB5-BB82-3FF1D0EEDE81}" dt="2021-03-17T11:03:25.164" v="7226" actId="1076"/>
          <ac:spMkLst>
            <pc:docMk/>
            <pc:sldMk cId="588622423" sldId="1374"/>
            <ac:spMk id="21" creationId="{FA27862E-31BD-47BF-AE8A-06BC0831EB52}"/>
          </ac:spMkLst>
        </pc:spChg>
        <pc:spChg chg="add mod ord">
          <ac:chgData name="Linda Scollins Smith" userId="d6fc3bab-6402-4aaa-81aa-1a76aba14fb4" providerId="ADAL" clId="{227A0424-C12B-4FB5-BB82-3FF1D0EEDE81}" dt="2021-03-17T11:07:09.702" v="7522" actId="1076"/>
          <ac:spMkLst>
            <pc:docMk/>
            <pc:sldMk cId="588622423" sldId="1374"/>
            <ac:spMk id="22" creationId="{85033A9C-354D-4572-BE14-B77EAF7BB447}"/>
          </ac:spMkLst>
        </pc:spChg>
        <pc:spChg chg="add mod">
          <ac:chgData name="Linda Scollins Smith" userId="d6fc3bab-6402-4aaa-81aa-1a76aba14fb4" providerId="ADAL" clId="{227A0424-C12B-4FB5-BB82-3FF1D0EEDE81}" dt="2021-03-17T11:08:12.065" v="7529" actId="688"/>
          <ac:spMkLst>
            <pc:docMk/>
            <pc:sldMk cId="588622423" sldId="1374"/>
            <ac:spMk id="29" creationId="{07558B97-4E66-406F-9DD3-5286091014AD}"/>
          </ac:spMkLst>
        </pc:spChg>
        <pc:spChg chg="add mod">
          <ac:chgData name="Linda Scollins Smith" userId="d6fc3bab-6402-4aaa-81aa-1a76aba14fb4" providerId="ADAL" clId="{227A0424-C12B-4FB5-BB82-3FF1D0EEDE81}" dt="2021-03-17T11:11:20.991" v="7557" actId="1076"/>
          <ac:spMkLst>
            <pc:docMk/>
            <pc:sldMk cId="588622423" sldId="1374"/>
            <ac:spMk id="41" creationId="{43FE2FFA-6DE0-47E0-9005-C9D640ABD095}"/>
          </ac:spMkLst>
        </pc:spChg>
        <pc:spChg chg="add mod">
          <ac:chgData name="Linda Scollins Smith" userId="d6fc3bab-6402-4aaa-81aa-1a76aba14fb4" providerId="ADAL" clId="{227A0424-C12B-4FB5-BB82-3FF1D0EEDE81}" dt="2021-03-17T11:11:44.640" v="7562" actId="1076"/>
          <ac:spMkLst>
            <pc:docMk/>
            <pc:sldMk cId="588622423" sldId="1374"/>
            <ac:spMk id="43" creationId="{1F4A08A1-4F12-41D7-9C43-D6348BE52FCF}"/>
          </ac:spMkLst>
        </pc:spChg>
        <pc:picChg chg="add mod">
          <ac:chgData name="Linda Scollins Smith" userId="d6fc3bab-6402-4aaa-81aa-1a76aba14fb4" providerId="ADAL" clId="{227A0424-C12B-4FB5-BB82-3FF1D0EEDE81}" dt="2021-03-17T11:02:56.460" v="7222" actId="1076"/>
          <ac:picMkLst>
            <pc:docMk/>
            <pc:sldMk cId="588622423" sldId="1374"/>
            <ac:picMk id="16" creationId="{78C7BC77-115F-4EEA-853A-5CD331437430}"/>
          </ac:picMkLst>
        </pc:picChg>
        <pc:picChg chg="add mod">
          <ac:chgData name="Linda Scollins Smith" userId="d6fc3bab-6402-4aaa-81aa-1a76aba14fb4" providerId="ADAL" clId="{227A0424-C12B-4FB5-BB82-3FF1D0EEDE81}" dt="2021-03-17T11:02:56.460" v="7222" actId="1076"/>
          <ac:picMkLst>
            <pc:docMk/>
            <pc:sldMk cId="588622423" sldId="1374"/>
            <ac:picMk id="17" creationId="{05492048-B006-4DE3-9E24-BE4D4B89DF42}"/>
          </ac:picMkLst>
        </pc:picChg>
        <pc:picChg chg="add mod">
          <ac:chgData name="Linda Scollins Smith" userId="d6fc3bab-6402-4aaa-81aa-1a76aba14fb4" providerId="ADAL" clId="{227A0424-C12B-4FB5-BB82-3FF1D0EEDE81}" dt="2021-03-17T11:02:56.460" v="7222" actId="1076"/>
          <ac:picMkLst>
            <pc:docMk/>
            <pc:sldMk cId="588622423" sldId="1374"/>
            <ac:picMk id="18" creationId="{371AFD0F-468E-42E7-A4D8-17ADBD5F4C02}"/>
          </ac:picMkLst>
        </pc:picChg>
        <pc:picChg chg="add mod">
          <ac:chgData name="Linda Scollins Smith" userId="d6fc3bab-6402-4aaa-81aa-1a76aba14fb4" providerId="ADAL" clId="{227A0424-C12B-4FB5-BB82-3FF1D0EEDE81}" dt="2021-03-17T11:02:56.460" v="7222" actId="1076"/>
          <ac:picMkLst>
            <pc:docMk/>
            <pc:sldMk cId="588622423" sldId="1374"/>
            <ac:picMk id="19" creationId="{72FE9206-5CC2-415C-8945-4EB27B496BF7}"/>
          </ac:picMkLst>
        </pc:picChg>
        <pc:picChg chg="add del mod">
          <ac:chgData name="Linda Scollins Smith" userId="d6fc3bab-6402-4aaa-81aa-1a76aba14fb4" providerId="ADAL" clId="{227A0424-C12B-4FB5-BB82-3FF1D0EEDE81}" dt="2021-03-17T11:03:51.928" v="7233" actId="478"/>
          <ac:picMkLst>
            <pc:docMk/>
            <pc:sldMk cId="588622423" sldId="1374"/>
            <ac:picMk id="23" creationId="{C6BB8301-3D9D-4806-A0A7-54A31B8E794F}"/>
          </ac:picMkLst>
        </pc:picChg>
        <pc:picChg chg="add del mod">
          <ac:chgData name="Linda Scollins Smith" userId="d6fc3bab-6402-4aaa-81aa-1a76aba14fb4" providerId="ADAL" clId="{227A0424-C12B-4FB5-BB82-3FF1D0EEDE81}" dt="2021-03-17T11:03:55.167" v="7234" actId="478"/>
          <ac:picMkLst>
            <pc:docMk/>
            <pc:sldMk cId="588622423" sldId="1374"/>
            <ac:picMk id="24" creationId="{C795B95E-F881-48A7-8A3E-4A8326DF79BD}"/>
          </ac:picMkLst>
        </pc:picChg>
        <pc:picChg chg="add mod">
          <ac:chgData name="Linda Scollins Smith" userId="d6fc3bab-6402-4aaa-81aa-1a76aba14fb4" providerId="ADAL" clId="{227A0424-C12B-4FB5-BB82-3FF1D0EEDE81}" dt="2021-03-17T11:10:56.078" v="7552" actId="1076"/>
          <ac:picMkLst>
            <pc:docMk/>
            <pc:sldMk cId="588622423" sldId="1374"/>
            <ac:picMk id="25" creationId="{4DF88680-ABD7-4499-A8F0-8394CAF5B513}"/>
          </ac:picMkLst>
        </pc:picChg>
        <pc:picChg chg="add mod">
          <ac:chgData name="Linda Scollins Smith" userId="d6fc3bab-6402-4aaa-81aa-1a76aba14fb4" providerId="ADAL" clId="{227A0424-C12B-4FB5-BB82-3FF1D0EEDE81}" dt="2021-03-17T11:10:53.023" v="7551" actId="1076"/>
          <ac:picMkLst>
            <pc:docMk/>
            <pc:sldMk cId="588622423" sldId="1374"/>
            <ac:picMk id="26" creationId="{19A76DD8-9A6B-44DA-AE27-2A527D2609A5}"/>
          </ac:picMkLst>
        </pc:picChg>
        <pc:picChg chg="add mod">
          <ac:chgData name="Linda Scollins Smith" userId="d6fc3bab-6402-4aaa-81aa-1a76aba14fb4" providerId="ADAL" clId="{227A0424-C12B-4FB5-BB82-3FF1D0EEDE81}" dt="2021-03-17T11:11:09.011" v="7555" actId="1076"/>
          <ac:picMkLst>
            <pc:docMk/>
            <pc:sldMk cId="588622423" sldId="1374"/>
            <ac:picMk id="27" creationId="{46D4156C-13AC-4112-B268-1187B2ACD218}"/>
          </ac:picMkLst>
        </pc:picChg>
        <pc:picChg chg="add mod">
          <ac:chgData name="Linda Scollins Smith" userId="d6fc3bab-6402-4aaa-81aa-1a76aba14fb4" providerId="ADAL" clId="{227A0424-C12B-4FB5-BB82-3FF1D0EEDE81}" dt="2021-03-17T11:10:59.838" v="7553" actId="1076"/>
          <ac:picMkLst>
            <pc:docMk/>
            <pc:sldMk cId="588622423" sldId="1374"/>
            <ac:picMk id="28" creationId="{38E2967C-A1C2-40BC-B12E-D9825C5C8D74}"/>
          </ac:picMkLst>
        </pc:picChg>
        <pc:picChg chg="add mod">
          <ac:chgData name="Linda Scollins Smith" userId="d6fc3bab-6402-4aaa-81aa-1a76aba14fb4" providerId="ADAL" clId="{227A0424-C12B-4FB5-BB82-3FF1D0EEDE81}" dt="2021-03-17T11:08:35.988" v="7534" actId="1076"/>
          <ac:picMkLst>
            <pc:docMk/>
            <pc:sldMk cId="588622423" sldId="1374"/>
            <ac:picMk id="30" creationId="{D93F4073-22B7-44B2-A150-4352CD10E699}"/>
          </ac:picMkLst>
        </pc:picChg>
        <pc:picChg chg="add mod">
          <ac:chgData name="Linda Scollins Smith" userId="d6fc3bab-6402-4aaa-81aa-1a76aba14fb4" providerId="ADAL" clId="{227A0424-C12B-4FB5-BB82-3FF1D0EEDE81}" dt="2021-03-17T11:08:35.988" v="7534" actId="1076"/>
          <ac:picMkLst>
            <pc:docMk/>
            <pc:sldMk cId="588622423" sldId="1374"/>
            <ac:picMk id="31" creationId="{55012DAE-6DB2-49EC-99BB-8CFDFAB5DBDA}"/>
          </ac:picMkLst>
        </pc:picChg>
        <pc:picChg chg="add mod">
          <ac:chgData name="Linda Scollins Smith" userId="d6fc3bab-6402-4aaa-81aa-1a76aba14fb4" providerId="ADAL" clId="{227A0424-C12B-4FB5-BB82-3FF1D0EEDE81}" dt="2021-03-17T11:08:57.655" v="7539" actId="1076"/>
          <ac:picMkLst>
            <pc:docMk/>
            <pc:sldMk cId="588622423" sldId="1374"/>
            <ac:picMk id="33" creationId="{B5C72625-0C3E-415E-B4E3-842A07D9C570}"/>
          </ac:picMkLst>
        </pc:picChg>
        <pc:picChg chg="add mod">
          <ac:chgData name="Linda Scollins Smith" userId="d6fc3bab-6402-4aaa-81aa-1a76aba14fb4" providerId="ADAL" clId="{227A0424-C12B-4FB5-BB82-3FF1D0EEDE81}" dt="2021-03-17T11:08:51.609" v="7538" actId="1076"/>
          <ac:picMkLst>
            <pc:docMk/>
            <pc:sldMk cId="588622423" sldId="1374"/>
            <ac:picMk id="34" creationId="{BC0B5F07-CD38-4F85-ADC1-BF1D8556075A}"/>
          </ac:picMkLst>
        </pc:picChg>
        <pc:picChg chg="add mod">
          <ac:chgData name="Linda Scollins Smith" userId="d6fc3bab-6402-4aaa-81aa-1a76aba14fb4" providerId="ADAL" clId="{227A0424-C12B-4FB5-BB82-3FF1D0EEDE81}" dt="2021-03-17T11:09:10.037" v="7541" actId="1076"/>
          <ac:picMkLst>
            <pc:docMk/>
            <pc:sldMk cId="588622423" sldId="1374"/>
            <ac:picMk id="35" creationId="{BDE0E6AB-54F1-4C36-9B56-C38CA44163E3}"/>
          </ac:picMkLst>
        </pc:picChg>
        <pc:picChg chg="add mod">
          <ac:chgData name="Linda Scollins Smith" userId="d6fc3bab-6402-4aaa-81aa-1a76aba14fb4" providerId="ADAL" clId="{227A0424-C12B-4FB5-BB82-3FF1D0EEDE81}" dt="2021-03-17T11:09:10.037" v="7541" actId="1076"/>
          <ac:picMkLst>
            <pc:docMk/>
            <pc:sldMk cId="588622423" sldId="1374"/>
            <ac:picMk id="36" creationId="{8CE40587-D9FC-4F36-9CAE-37FE680AD86F}"/>
          </ac:picMkLst>
        </pc:picChg>
        <pc:picChg chg="add del mod">
          <ac:chgData name="Linda Scollins Smith" userId="d6fc3bab-6402-4aaa-81aa-1a76aba14fb4" providerId="ADAL" clId="{227A0424-C12B-4FB5-BB82-3FF1D0EEDE81}" dt="2021-03-17T11:09:25.243" v="7543"/>
          <ac:picMkLst>
            <pc:docMk/>
            <pc:sldMk cId="588622423" sldId="1374"/>
            <ac:picMk id="37" creationId="{FDE9C5DF-6093-4ADF-A0EC-78AC54827A17}"/>
          </ac:picMkLst>
        </pc:picChg>
        <pc:picChg chg="add del mod">
          <ac:chgData name="Linda Scollins Smith" userId="d6fc3bab-6402-4aaa-81aa-1a76aba14fb4" providerId="ADAL" clId="{227A0424-C12B-4FB5-BB82-3FF1D0EEDE81}" dt="2021-03-17T11:09:25.243" v="7543"/>
          <ac:picMkLst>
            <pc:docMk/>
            <pc:sldMk cId="588622423" sldId="1374"/>
            <ac:picMk id="38" creationId="{0AC2C2AB-613A-4440-B6A0-71763A3E1659}"/>
          </ac:picMkLst>
        </pc:picChg>
        <pc:picChg chg="add mod">
          <ac:chgData name="Linda Scollins Smith" userId="d6fc3bab-6402-4aaa-81aa-1a76aba14fb4" providerId="ADAL" clId="{227A0424-C12B-4FB5-BB82-3FF1D0EEDE81}" dt="2021-03-17T11:09:41.155" v="7545" actId="1076"/>
          <ac:picMkLst>
            <pc:docMk/>
            <pc:sldMk cId="588622423" sldId="1374"/>
            <ac:picMk id="39" creationId="{B08DFBED-BDE1-4A33-B546-72CB1A01CD90}"/>
          </ac:picMkLst>
        </pc:picChg>
        <pc:picChg chg="add mod">
          <ac:chgData name="Linda Scollins Smith" userId="d6fc3bab-6402-4aaa-81aa-1a76aba14fb4" providerId="ADAL" clId="{227A0424-C12B-4FB5-BB82-3FF1D0EEDE81}" dt="2021-03-17T11:09:41.155" v="7545" actId="1076"/>
          <ac:picMkLst>
            <pc:docMk/>
            <pc:sldMk cId="588622423" sldId="1374"/>
            <ac:picMk id="40" creationId="{A81DC235-4636-4988-A97E-4F04AF04ED58}"/>
          </ac:picMkLst>
        </pc:picChg>
        <pc:picChg chg="add mod">
          <ac:chgData name="Linda Scollins Smith" userId="d6fc3bab-6402-4aaa-81aa-1a76aba14fb4" providerId="ADAL" clId="{227A0424-C12B-4FB5-BB82-3FF1D0EEDE81}" dt="2021-03-17T11:11:24.583" v="7558" actId="1076"/>
          <ac:picMkLst>
            <pc:docMk/>
            <pc:sldMk cId="588622423" sldId="1374"/>
            <ac:picMk id="42" creationId="{40481DF0-E7E2-4AEF-8A92-A32675A778C5}"/>
          </ac:picMkLst>
        </pc:picChg>
      </pc:sldChg>
      <pc:sldChg chg="modSp add mod">
        <pc:chgData name="Linda Scollins Smith" userId="d6fc3bab-6402-4aaa-81aa-1a76aba14fb4" providerId="ADAL" clId="{227A0424-C12B-4FB5-BB82-3FF1D0EEDE81}" dt="2021-03-22T19:07:55.108" v="8914" actId="20577"/>
        <pc:sldMkLst>
          <pc:docMk/>
          <pc:sldMk cId="1448625331" sldId="1375"/>
        </pc:sldMkLst>
        <pc:spChg chg="mod">
          <ac:chgData name="Linda Scollins Smith" userId="d6fc3bab-6402-4aaa-81aa-1a76aba14fb4" providerId="ADAL" clId="{227A0424-C12B-4FB5-BB82-3FF1D0EEDE81}" dt="2021-03-17T10:45:40.739" v="6926" actId="313"/>
          <ac:spMkLst>
            <pc:docMk/>
            <pc:sldMk cId="1448625331" sldId="1375"/>
            <ac:spMk id="5" creationId="{5E34A854-CA97-49E1-A08B-4AE5D6F41ED0}"/>
          </ac:spMkLst>
        </pc:spChg>
        <pc:spChg chg="mod">
          <ac:chgData name="Linda Scollins Smith" userId="d6fc3bab-6402-4aaa-81aa-1a76aba14fb4" providerId="ADAL" clId="{227A0424-C12B-4FB5-BB82-3FF1D0EEDE81}" dt="2021-03-22T19:07:55.108" v="8914" actId="20577"/>
          <ac:spMkLst>
            <pc:docMk/>
            <pc:sldMk cId="1448625331" sldId="1375"/>
            <ac:spMk id="10" creationId="{EB533627-F53C-48AB-AD97-F50265D26D75}"/>
          </ac:spMkLst>
        </pc:spChg>
        <pc:spChg chg="mod">
          <ac:chgData name="Linda Scollins Smith" userId="d6fc3bab-6402-4aaa-81aa-1a76aba14fb4" providerId="ADAL" clId="{227A0424-C12B-4FB5-BB82-3FF1D0EEDE81}" dt="2021-03-17T11:01:55.241" v="7220" actId="20577"/>
          <ac:spMkLst>
            <pc:docMk/>
            <pc:sldMk cId="1448625331" sldId="1375"/>
            <ac:spMk id="22" creationId="{0123B4C6-DE82-4DD7-BF1A-09AF5F643337}"/>
          </ac:spMkLst>
        </pc:spChg>
      </pc:sldChg>
      <pc:sldChg chg="addSp delSp modSp add mod ord">
        <pc:chgData name="Linda Scollins Smith" userId="d6fc3bab-6402-4aaa-81aa-1a76aba14fb4" providerId="ADAL" clId="{227A0424-C12B-4FB5-BB82-3FF1D0EEDE81}" dt="2021-03-22T18:56:39.541" v="8696" actId="1076"/>
        <pc:sldMkLst>
          <pc:docMk/>
          <pc:sldMk cId="3933822202" sldId="1376"/>
        </pc:sldMkLst>
        <pc:spChg chg="del mod">
          <ac:chgData name="Linda Scollins Smith" userId="d6fc3bab-6402-4aaa-81aa-1a76aba14fb4" providerId="ADAL" clId="{227A0424-C12B-4FB5-BB82-3FF1D0EEDE81}" dt="2021-03-22T18:51:29.536" v="8394" actId="478"/>
          <ac:spMkLst>
            <pc:docMk/>
            <pc:sldMk cId="3933822202" sldId="1376"/>
            <ac:spMk id="2" creationId="{8DA81F32-01F3-4A5C-BE99-9C21135E41B0}"/>
          </ac:spMkLst>
        </pc:spChg>
        <pc:spChg chg="mod">
          <ac:chgData name="Linda Scollins Smith" userId="d6fc3bab-6402-4aaa-81aa-1a76aba14fb4" providerId="ADAL" clId="{227A0424-C12B-4FB5-BB82-3FF1D0EEDE81}" dt="2021-03-22T18:54:44.655" v="8506" actId="20577"/>
          <ac:spMkLst>
            <pc:docMk/>
            <pc:sldMk cId="3933822202" sldId="1376"/>
            <ac:spMk id="3" creationId="{7F27B4D1-B220-48EB-ABEA-D7DDB50496CB}"/>
          </ac:spMkLst>
        </pc:spChg>
        <pc:spChg chg="del">
          <ac:chgData name="Linda Scollins Smith" userId="d6fc3bab-6402-4aaa-81aa-1a76aba14fb4" providerId="ADAL" clId="{227A0424-C12B-4FB5-BB82-3FF1D0EEDE81}" dt="2021-03-22T18:51:35.996" v="8396" actId="478"/>
          <ac:spMkLst>
            <pc:docMk/>
            <pc:sldMk cId="3933822202" sldId="1376"/>
            <ac:spMk id="12" creationId="{981C6B1A-69B3-410A-8835-519D2A2B5BDE}"/>
          </ac:spMkLst>
        </pc:spChg>
        <pc:spChg chg="del mod">
          <ac:chgData name="Linda Scollins Smith" userId="d6fc3bab-6402-4aaa-81aa-1a76aba14fb4" providerId="ADAL" clId="{227A0424-C12B-4FB5-BB82-3FF1D0EEDE81}" dt="2021-03-22T18:51:28.716" v="8393" actId="478"/>
          <ac:spMkLst>
            <pc:docMk/>
            <pc:sldMk cId="3933822202" sldId="1376"/>
            <ac:spMk id="21" creationId="{7E947909-7601-4ECC-BB36-73B398459B10}"/>
          </ac:spMkLst>
        </pc:spChg>
        <pc:spChg chg="add del mod">
          <ac:chgData name="Linda Scollins Smith" userId="d6fc3bab-6402-4aaa-81aa-1a76aba14fb4" providerId="ADAL" clId="{227A0424-C12B-4FB5-BB82-3FF1D0EEDE81}" dt="2021-03-22T18:53:44.011" v="8457" actId="478"/>
          <ac:spMkLst>
            <pc:docMk/>
            <pc:sldMk cId="3933822202" sldId="1376"/>
            <ac:spMk id="24" creationId="{872E4233-D058-404D-B11C-2C8B67E153C5}"/>
          </ac:spMkLst>
        </pc:spChg>
        <pc:spChg chg="add mod">
          <ac:chgData name="Linda Scollins Smith" userId="d6fc3bab-6402-4aaa-81aa-1a76aba14fb4" providerId="ADAL" clId="{227A0424-C12B-4FB5-BB82-3FF1D0EEDE81}" dt="2021-03-22T18:56:39.541" v="8696" actId="1076"/>
          <ac:spMkLst>
            <pc:docMk/>
            <pc:sldMk cId="3933822202" sldId="1376"/>
            <ac:spMk id="26" creationId="{30AD6B80-015C-4D5E-91FE-996F04936B50}"/>
          </ac:spMkLst>
        </pc:spChg>
        <pc:grpChg chg="del">
          <ac:chgData name="Linda Scollins Smith" userId="d6fc3bab-6402-4aaa-81aa-1a76aba14fb4" providerId="ADAL" clId="{227A0424-C12B-4FB5-BB82-3FF1D0EEDE81}" dt="2021-03-22T18:51:35.295" v="8395" actId="478"/>
          <ac:grpSpMkLst>
            <pc:docMk/>
            <pc:sldMk cId="3933822202" sldId="1376"/>
            <ac:grpSpMk id="13" creationId="{7BBECDC6-61E8-4362-BB82-181915B3F6EE}"/>
          </ac:grpSpMkLst>
        </pc:grpChg>
        <pc:picChg chg="add del mod">
          <ac:chgData name="Linda Scollins Smith" userId="d6fc3bab-6402-4aaa-81aa-1a76aba14fb4" providerId="ADAL" clId="{227A0424-C12B-4FB5-BB82-3FF1D0EEDE81}" dt="2021-03-22T18:53:45.499" v="8458" actId="478"/>
          <ac:picMkLst>
            <pc:docMk/>
            <pc:sldMk cId="3933822202" sldId="1376"/>
            <ac:picMk id="22" creationId="{AED88407-6BE0-475B-9684-A9E4F60432F3}"/>
          </ac:picMkLst>
        </pc:picChg>
        <pc:picChg chg="add del mod">
          <ac:chgData name="Linda Scollins Smith" userId="d6fc3bab-6402-4aaa-81aa-1a76aba14fb4" providerId="ADAL" clId="{227A0424-C12B-4FB5-BB82-3FF1D0EEDE81}" dt="2021-03-22T18:52:44.719" v="8400" actId="478"/>
          <ac:picMkLst>
            <pc:docMk/>
            <pc:sldMk cId="3933822202" sldId="1376"/>
            <ac:picMk id="23" creationId="{558F7670-9183-4DE3-BD40-3A91F5B4B57B}"/>
          </ac:picMkLst>
        </pc:picChg>
        <pc:picChg chg="add mod">
          <ac:chgData name="Linda Scollins Smith" userId="d6fc3bab-6402-4aaa-81aa-1a76aba14fb4" providerId="ADAL" clId="{227A0424-C12B-4FB5-BB82-3FF1D0EEDE81}" dt="2021-03-22T18:56:27.748" v="8693" actId="14100"/>
          <ac:picMkLst>
            <pc:docMk/>
            <pc:sldMk cId="3933822202" sldId="1376"/>
            <ac:picMk id="25" creationId="{69D67881-EB7C-41E2-AA83-A4E8FA3E12A8}"/>
          </ac:picMkLst>
        </pc:picChg>
      </pc:sldChg>
      <pc:sldChg chg="modSp add mod">
        <pc:chgData name="Linda Scollins Smith" userId="d6fc3bab-6402-4aaa-81aa-1a76aba14fb4" providerId="ADAL" clId="{227A0424-C12B-4FB5-BB82-3FF1D0EEDE81}" dt="2021-03-22T18:54:17.503" v="8488" actId="20577"/>
        <pc:sldMkLst>
          <pc:docMk/>
          <pc:sldMk cId="1676001492" sldId="1377"/>
        </pc:sldMkLst>
        <pc:spChg chg="mod">
          <ac:chgData name="Linda Scollins Smith" userId="d6fc3bab-6402-4aaa-81aa-1a76aba14fb4" providerId="ADAL" clId="{227A0424-C12B-4FB5-BB82-3FF1D0EEDE81}" dt="2021-03-22T18:54:17.503" v="8488" actId="20577"/>
          <ac:spMkLst>
            <pc:docMk/>
            <pc:sldMk cId="1676001492" sldId="1377"/>
            <ac:spMk id="24" creationId="{872E4233-D058-404D-B11C-2C8B67E153C5}"/>
          </ac:spMkLst>
        </pc:spChg>
      </pc:sldChg>
      <pc:sldChg chg="addSp delSp modSp add mod">
        <pc:chgData name="Linda Scollins Smith" userId="d6fc3bab-6402-4aaa-81aa-1a76aba14fb4" providerId="ADAL" clId="{227A0424-C12B-4FB5-BB82-3FF1D0EEDE81}" dt="2021-03-22T20:11:25.202" v="10581" actId="20577"/>
        <pc:sldMkLst>
          <pc:docMk/>
          <pc:sldMk cId="2415415700" sldId="1378"/>
        </pc:sldMkLst>
        <pc:spChg chg="add mod">
          <ac:chgData name="Linda Scollins Smith" userId="d6fc3bab-6402-4aaa-81aa-1a76aba14fb4" providerId="ADAL" clId="{227A0424-C12B-4FB5-BB82-3FF1D0EEDE81}" dt="2021-03-22T20:11:25.202" v="10581" actId="20577"/>
          <ac:spMkLst>
            <pc:docMk/>
            <pc:sldMk cId="2415415700" sldId="1378"/>
            <ac:spMk id="2" creationId="{26C57E27-0DB1-4764-9DFA-B243DBFC7849}"/>
          </ac:spMkLst>
        </pc:spChg>
        <pc:spChg chg="mod">
          <ac:chgData name="Linda Scollins Smith" userId="d6fc3bab-6402-4aaa-81aa-1a76aba14fb4" providerId="ADAL" clId="{227A0424-C12B-4FB5-BB82-3FF1D0EEDE81}" dt="2021-03-22T19:46:24.119" v="10313" actId="207"/>
          <ac:spMkLst>
            <pc:docMk/>
            <pc:sldMk cId="2415415700" sldId="1378"/>
            <ac:spMk id="3" creationId="{7F27B4D1-B220-48EB-ABEA-D7DDB50496CB}"/>
          </ac:spMkLst>
        </pc:spChg>
        <pc:spChg chg="add mod">
          <ac:chgData name="Linda Scollins Smith" userId="d6fc3bab-6402-4aaa-81aa-1a76aba14fb4" providerId="ADAL" clId="{227A0424-C12B-4FB5-BB82-3FF1D0EEDE81}" dt="2021-03-22T19:49:54.133" v="10506" actId="113"/>
          <ac:spMkLst>
            <pc:docMk/>
            <pc:sldMk cId="2415415700" sldId="1378"/>
            <ac:spMk id="4" creationId="{539573AB-7754-47FB-935C-E30FDF4EE663}"/>
          </ac:spMkLst>
        </pc:spChg>
        <pc:spChg chg="mod">
          <ac:chgData name="Linda Scollins Smith" userId="d6fc3bab-6402-4aaa-81aa-1a76aba14fb4" providerId="ADAL" clId="{227A0424-C12B-4FB5-BB82-3FF1D0EEDE81}" dt="2021-03-22T19:02:33.569" v="8766" actId="20577"/>
          <ac:spMkLst>
            <pc:docMk/>
            <pc:sldMk cId="2415415700" sldId="1378"/>
            <ac:spMk id="10" creationId="{EB533627-F53C-48AB-AD97-F50265D26D75}"/>
          </ac:spMkLst>
        </pc:spChg>
        <pc:spChg chg="del">
          <ac:chgData name="Linda Scollins Smith" userId="d6fc3bab-6402-4aaa-81aa-1a76aba14fb4" providerId="ADAL" clId="{227A0424-C12B-4FB5-BB82-3FF1D0EEDE81}" dt="2021-03-22T18:56:57.808" v="8700" actId="478"/>
          <ac:spMkLst>
            <pc:docMk/>
            <pc:sldMk cId="2415415700" sldId="1378"/>
            <ac:spMk id="26" creationId="{30AD6B80-015C-4D5E-91FE-996F04936B50}"/>
          </ac:spMkLst>
        </pc:spChg>
        <pc:picChg chg="add mod ord">
          <ac:chgData name="Linda Scollins Smith" userId="d6fc3bab-6402-4aaa-81aa-1a76aba14fb4" providerId="ADAL" clId="{227A0424-C12B-4FB5-BB82-3FF1D0EEDE81}" dt="2021-03-22T19:48:01.404" v="10377" actId="167"/>
          <ac:picMkLst>
            <pc:docMk/>
            <pc:sldMk cId="2415415700" sldId="1378"/>
            <ac:picMk id="12" creationId="{E5942340-4DF8-473E-9C22-0EA8961484DB}"/>
          </ac:picMkLst>
        </pc:picChg>
        <pc:picChg chg="del">
          <ac:chgData name="Linda Scollins Smith" userId="d6fc3bab-6402-4aaa-81aa-1a76aba14fb4" providerId="ADAL" clId="{227A0424-C12B-4FB5-BB82-3FF1D0EEDE81}" dt="2021-03-22T18:56:55.310" v="8699" actId="478"/>
          <ac:picMkLst>
            <pc:docMk/>
            <pc:sldMk cId="2415415700" sldId="1378"/>
            <ac:picMk id="25" creationId="{69D67881-EB7C-41E2-AA83-A4E8FA3E12A8}"/>
          </ac:picMkLst>
        </pc:picChg>
      </pc:sldChg>
      <pc:sldChg chg="modSp add mod">
        <pc:chgData name="Linda Scollins Smith" userId="d6fc3bab-6402-4aaa-81aa-1a76aba14fb4" providerId="ADAL" clId="{227A0424-C12B-4FB5-BB82-3FF1D0EEDE81}" dt="2021-03-22T19:00:37.298" v="8761" actId="255"/>
        <pc:sldMkLst>
          <pc:docMk/>
          <pc:sldMk cId="1675312410" sldId="1379"/>
        </pc:sldMkLst>
        <pc:spChg chg="mod">
          <ac:chgData name="Linda Scollins Smith" userId="d6fc3bab-6402-4aaa-81aa-1a76aba14fb4" providerId="ADAL" clId="{227A0424-C12B-4FB5-BB82-3FF1D0EEDE81}" dt="2021-03-22T19:00:37.298" v="8761" actId="255"/>
          <ac:spMkLst>
            <pc:docMk/>
            <pc:sldMk cId="1675312410" sldId="1379"/>
            <ac:spMk id="10" creationId="{2F9AEB43-9586-4518-9E8C-D5A665E674D5}"/>
          </ac:spMkLst>
        </pc:spChg>
        <pc:spChg chg="mod">
          <ac:chgData name="Linda Scollins Smith" userId="d6fc3bab-6402-4aaa-81aa-1a76aba14fb4" providerId="ADAL" clId="{227A0424-C12B-4FB5-BB82-3FF1D0EEDE81}" dt="2021-03-22T18:57:35.172" v="8714" actId="20577"/>
          <ac:spMkLst>
            <pc:docMk/>
            <pc:sldMk cId="1675312410" sldId="1379"/>
            <ac:spMk id="35" creationId="{AD4A48B0-35A8-4CC7-B9CC-F84D1C0C8122}"/>
          </ac:spMkLst>
        </pc:spChg>
      </pc:sldChg>
      <pc:sldChg chg="addSp modSp add mod modAnim">
        <pc:chgData name="Linda Scollins Smith" userId="d6fc3bab-6402-4aaa-81aa-1a76aba14fb4" providerId="ADAL" clId="{227A0424-C12B-4FB5-BB82-3FF1D0EEDE81}" dt="2021-03-22T19:43:10.352" v="10280" actId="255"/>
        <pc:sldMkLst>
          <pc:docMk/>
          <pc:sldMk cId="1759127104" sldId="1380"/>
        </pc:sldMkLst>
        <pc:spChg chg="mod">
          <ac:chgData name="Linda Scollins Smith" userId="d6fc3bab-6402-4aaa-81aa-1a76aba14fb4" providerId="ADAL" clId="{227A0424-C12B-4FB5-BB82-3FF1D0EEDE81}" dt="2021-03-22T19:41:51.066" v="10106" actId="20577"/>
          <ac:spMkLst>
            <pc:docMk/>
            <pc:sldMk cId="1759127104" sldId="1380"/>
            <ac:spMk id="3" creationId="{7F27B4D1-B220-48EB-ABEA-D7DDB50496CB}"/>
          </ac:spMkLst>
        </pc:spChg>
        <pc:spChg chg="add mod">
          <ac:chgData name="Linda Scollins Smith" userId="d6fc3bab-6402-4aaa-81aa-1a76aba14fb4" providerId="ADAL" clId="{227A0424-C12B-4FB5-BB82-3FF1D0EEDE81}" dt="2021-03-22T19:43:10.352" v="10280" actId="255"/>
          <ac:spMkLst>
            <pc:docMk/>
            <pc:sldMk cId="1759127104" sldId="1380"/>
            <ac:spMk id="13" creationId="{DE8B5690-8D0D-4CBB-B9F8-BE2FDE19DAFB}"/>
          </ac:spMkLst>
        </pc:spChg>
        <pc:picChg chg="add mod">
          <ac:chgData name="Linda Scollins Smith" userId="d6fc3bab-6402-4aaa-81aa-1a76aba14fb4" providerId="ADAL" clId="{227A0424-C12B-4FB5-BB82-3FF1D0EEDE81}" dt="2021-03-22T19:38:11.397" v="10014"/>
          <ac:picMkLst>
            <pc:docMk/>
            <pc:sldMk cId="1759127104" sldId="1380"/>
            <ac:picMk id="12" creationId="{C9324752-DA2A-4723-8B56-DD252FE1B155}"/>
          </ac:picMkLst>
        </pc:picChg>
      </pc:sldChg>
      <pc:sldChg chg="addSp delSp modSp add mod">
        <pc:chgData name="Linda Scollins Smith" userId="d6fc3bab-6402-4aaa-81aa-1a76aba14fb4" providerId="ADAL" clId="{227A0424-C12B-4FB5-BB82-3FF1D0EEDE81}" dt="2021-03-22T19:40:54.993" v="10050"/>
        <pc:sldMkLst>
          <pc:docMk/>
          <pc:sldMk cId="3276285061" sldId="1381"/>
        </pc:sldMkLst>
        <pc:spChg chg="mod">
          <ac:chgData name="Linda Scollins Smith" userId="d6fc3bab-6402-4aaa-81aa-1a76aba14fb4" providerId="ADAL" clId="{227A0424-C12B-4FB5-BB82-3FF1D0EEDE81}" dt="2021-03-22T19:36:31.244" v="10004" actId="207"/>
          <ac:spMkLst>
            <pc:docMk/>
            <pc:sldMk cId="3276285061" sldId="1381"/>
            <ac:spMk id="3" creationId="{7F27B4D1-B220-48EB-ABEA-D7DDB50496CB}"/>
          </ac:spMkLst>
        </pc:spChg>
        <pc:spChg chg="add mod">
          <ac:chgData name="Linda Scollins Smith" userId="d6fc3bab-6402-4aaa-81aa-1a76aba14fb4" providerId="ADAL" clId="{227A0424-C12B-4FB5-BB82-3FF1D0EEDE81}" dt="2021-03-22T19:40:53.572" v="10049" actId="1076"/>
          <ac:spMkLst>
            <pc:docMk/>
            <pc:sldMk cId="3276285061" sldId="1381"/>
            <ac:spMk id="16" creationId="{18ED43EA-787C-45F6-A157-631BA295B979}"/>
          </ac:spMkLst>
        </pc:spChg>
        <pc:spChg chg="add mod ord">
          <ac:chgData name="Linda Scollins Smith" userId="d6fc3bab-6402-4aaa-81aa-1a76aba14fb4" providerId="ADAL" clId="{227A0424-C12B-4FB5-BB82-3FF1D0EEDE81}" dt="2021-03-22T19:40:50.851" v="10048" actId="1076"/>
          <ac:spMkLst>
            <pc:docMk/>
            <pc:sldMk cId="3276285061" sldId="1381"/>
            <ac:spMk id="17" creationId="{6C5F6E71-4AC6-4E28-B7F8-9F78B91E4D67}"/>
          </ac:spMkLst>
        </pc:spChg>
        <pc:picChg chg="add del mod">
          <ac:chgData name="Linda Scollins Smith" userId="d6fc3bab-6402-4aaa-81aa-1a76aba14fb4" providerId="ADAL" clId="{227A0424-C12B-4FB5-BB82-3FF1D0EEDE81}" dt="2021-03-22T19:40:38.441" v="10047" actId="478"/>
          <ac:picMkLst>
            <pc:docMk/>
            <pc:sldMk cId="3276285061" sldId="1381"/>
            <ac:picMk id="4" creationId="{B408B3C0-BD94-4DE9-ADB0-BC50ABC95B89}"/>
          </ac:picMkLst>
        </pc:picChg>
        <pc:picChg chg="add del mod">
          <ac:chgData name="Linda Scollins Smith" userId="d6fc3bab-6402-4aaa-81aa-1a76aba14fb4" providerId="ADAL" clId="{227A0424-C12B-4FB5-BB82-3FF1D0EEDE81}" dt="2021-03-22T19:40:38.441" v="10047" actId="478"/>
          <ac:picMkLst>
            <pc:docMk/>
            <pc:sldMk cId="3276285061" sldId="1381"/>
            <ac:picMk id="8" creationId="{D2AF3E19-5EAA-494E-ABD6-AD5D94062984}"/>
          </ac:picMkLst>
        </pc:picChg>
        <pc:picChg chg="add del mod">
          <ac:chgData name="Linda Scollins Smith" userId="d6fc3bab-6402-4aaa-81aa-1a76aba14fb4" providerId="ADAL" clId="{227A0424-C12B-4FB5-BB82-3FF1D0EEDE81}" dt="2021-03-22T19:37:49.117" v="10011" actId="478"/>
          <ac:picMkLst>
            <pc:docMk/>
            <pc:sldMk cId="3276285061" sldId="1381"/>
            <ac:picMk id="12" creationId="{9297085E-B543-4FCD-A86F-C8D4BAA1C6B6}"/>
          </ac:picMkLst>
        </pc:picChg>
        <pc:picChg chg="add del mod">
          <ac:chgData name="Linda Scollins Smith" userId="d6fc3bab-6402-4aaa-81aa-1a76aba14fb4" providerId="ADAL" clId="{227A0424-C12B-4FB5-BB82-3FF1D0EEDE81}" dt="2021-03-22T19:38:14.620" v="10015" actId="478"/>
          <ac:picMkLst>
            <pc:docMk/>
            <pc:sldMk cId="3276285061" sldId="1381"/>
            <ac:picMk id="13" creationId="{8A014FFE-74EB-47E6-AA6D-1B2FA4D60469}"/>
          </ac:picMkLst>
        </pc:picChg>
        <pc:picChg chg="add mod">
          <ac:chgData name="Linda Scollins Smith" userId="d6fc3bab-6402-4aaa-81aa-1a76aba14fb4" providerId="ADAL" clId="{227A0424-C12B-4FB5-BB82-3FF1D0EEDE81}" dt="2021-03-22T19:40:54.993" v="10050"/>
          <ac:picMkLst>
            <pc:docMk/>
            <pc:sldMk cId="3276285061" sldId="1381"/>
            <ac:picMk id="18" creationId="{6ADB28C3-37A4-4688-B3B3-3A731C583A2A}"/>
          </ac:picMkLst>
        </pc:picChg>
      </pc:sldChg>
      <pc:sldChg chg="addSp delSp modSp add mod modAnim">
        <pc:chgData name="Linda Scollins Smith" userId="d6fc3bab-6402-4aaa-81aa-1a76aba14fb4" providerId="ADAL" clId="{227A0424-C12B-4FB5-BB82-3FF1D0EEDE81}" dt="2021-03-22T19:27:11.219" v="9752"/>
        <pc:sldMkLst>
          <pc:docMk/>
          <pc:sldMk cId="1694884370" sldId="1382"/>
        </pc:sldMkLst>
        <pc:spChg chg="mod">
          <ac:chgData name="Linda Scollins Smith" userId="d6fc3bab-6402-4aaa-81aa-1a76aba14fb4" providerId="ADAL" clId="{227A0424-C12B-4FB5-BB82-3FF1D0EEDE81}" dt="2021-03-22T19:27:01.778" v="9751" actId="207"/>
          <ac:spMkLst>
            <pc:docMk/>
            <pc:sldMk cId="1694884370" sldId="1382"/>
            <ac:spMk id="3" creationId="{7F27B4D1-B220-48EB-ABEA-D7DDB50496CB}"/>
          </ac:spMkLst>
        </pc:spChg>
        <pc:spChg chg="add mod ord">
          <ac:chgData name="Linda Scollins Smith" userId="d6fc3bab-6402-4aaa-81aa-1a76aba14fb4" providerId="ADAL" clId="{227A0424-C12B-4FB5-BB82-3FF1D0EEDE81}" dt="2021-03-22T19:22:38.203" v="9568" actId="1076"/>
          <ac:spMkLst>
            <pc:docMk/>
            <pc:sldMk cId="1694884370" sldId="1382"/>
            <ac:spMk id="8" creationId="{61471E99-2C1A-46E0-AFC9-9C47A95467CB}"/>
          </ac:spMkLst>
        </pc:spChg>
        <pc:spChg chg="add del">
          <ac:chgData name="Linda Scollins Smith" userId="d6fc3bab-6402-4aaa-81aa-1a76aba14fb4" providerId="ADAL" clId="{227A0424-C12B-4FB5-BB82-3FF1D0EEDE81}" dt="2021-03-22T19:19:58.262" v="9531" actId="22"/>
          <ac:spMkLst>
            <pc:docMk/>
            <pc:sldMk cId="1694884370" sldId="1382"/>
            <ac:spMk id="12" creationId="{06C29566-9774-4975-8CA6-0EDE08159770}"/>
          </ac:spMkLst>
        </pc:spChg>
        <pc:spChg chg="add del mod">
          <ac:chgData name="Linda Scollins Smith" userId="d6fc3bab-6402-4aaa-81aa-1a76aba14fb4" providerId="ADAL" clId="{227A0424-C12B-4FB5-BB82-3FF1D0EEDE81}" dt="2021-03-22T19:20:24.936" v="9534" actId="478"/>
          <ac:spMkLst>
            <pc:docMk/>
            <pc:sldMk cId="1694884370" sldId="1382"/>
            <ac:spMk id="13" creationId="{B787ABD8-A340-489C-8DD3-4BE34A0E5311}"/>
          </ac:spMkLst>
        </pc:spChg>
        <pc:spChg chg="add mod">
          <ac:chgData name="Linda Scollins Smith" userId="d6fc3bab-6402-4aaa-81aa-1a76aba14fb4" providerId="ADAL" clId="{227A0424-C12B-4FB5-BB82-3FF1D0EEDE81}" dt="2021-03-22T19:26:14.157" v="9720" actId="20577"/>
          <ac:spMkLst>
            <pc:docMk/>
            <pc:sldMk cId="1694884370" sldId="1382"/>
            <ac:spMk id="14" creationId="{B55D3193-A332-4B90-B237-4F2C9C65A64D}"/>
          </ac:spMkLst>
        </pc:spChg>
        <pc:spChg chg="add del mod">
          <ac:chgData name="Linda Scollins Smith" userId="d6fc3bab-6402-4aaa-81aa-1a76aba14fb4" providerId="ADAL" clId="{227A0424-C12B-4FB5-BB82-3FF1D0EEDE81}" dt="2021-03-22T19:22:55.834" v="9573" actId="478"/>
          <ac:spMkLst>
            <pc:docMk/>
            <pc:sldMk cId="1694884370" sldId="1382"/>
            <ac:spMk id="15" creationId="{50CD06DE-F0D4-42B4-BBCB-EC5D0EB31D85}"/>
          </ac:spMkLst>
        </pc:spChg>
        <pc:spChg chg="add mod">
          <ac:chgData name="Linda Scollins Smith" userId="d6fc3bab-6402-4aaa-81aa-1a76aba14fb4" providerId="ADAL" clId="{227A0424-C12B-4FB5-BB82-3FF1D0EEDE81}" dt="2021-03-22T19:25:02.993" v="9648" actId="20577"/>
          <ac:spMkLst>
            <pc:docMk/>
            <pc:sldMk cId="1694884370" sldId="1382"/>
            <ac:spMk id="16" creationId="{8D5CAB6C-1AD6-4437-A177-EE807E7AA4B3}"/>
          </ac:spMkLst>
        </pc:spChg>
        <pc:spChg chg="add del mod ord">
          <ac:chgData name="Linda Scollins Smith" userId="d6fc3bab-6402-4aaa-81aa-1a76aba14fb4" providerId="ADAL" clId="{227A0424-C12B-4FB5-BB82-3FF1D0EEDE81}" dt="2021-03-22T19:22:57.012" v="9574" actId="478"/>
          <ac:spMkLst>
            <pc:docMk/>
            <pc:sldMk cId="1694884370" sldId="1382"/>
            <ac:spMk id="17" creationId="{9CF389AE-CF37-41F7-A03C-896D9FA1CF15}"/>
          </ac:spMkLst>
        </pc:spChg>
        <pc:spChg chg="add del mod">
          <ac:chgData name="Linda Scollins Smith" userId="d6fc3bab-6402-4aaa-81aa-1a76aba14fb4" providerId="ADAL" clId="{227A0424-C12B-4FB5-BB82-3FF1D0EEDE81}" dt="2021-03-22T19:22:54.483" v="9572" actId="478"/>
          <ac:spMkLst>
            <pc:docMk/>
            <pc:sldMk cId="1694884370" sldId="1382"/>
            <ac:spMk id="18" creationId="{3A468C7A-B87A-4FDF-A554-148F9565674E}"/>
          </ac:spMkLst>
        </pc:spChg>
        <pc:spChg chg="add mod">
          <ac:chgData name="Linda Scollins Smith" userId="d6fc3bab-6402-4aaa-81aa-1a76aba14fb4" providerId="ADAL" clId="{227A0424-C12B-4FB5-BB82-3FF1D0EEDE81}" dt="2021-03-22T19:25:08.106" v="9658" actId="20577"/>
          <ac:spMkLst>
            <pc:docMk/>
            <pc:sldMk cId="1694884370" sldId="1382"/>
            <ac:spMk id="20" creationId="{DA8D74A0-A246-4834-8DEF-FADBAAF7B21F}"/>
          </ac:spMkLst>
        </pc:spChg>
        <pc:spChg chg="add mod">
          <ac:chgData name="Linda Scollins Smith" userId="d6fc3bab-6402-4aaa-81aa-1a76aba14fb4" providerId="ADAL" clId="{227A0424-C12B-4FB5-BB82-3FF1D0EEDE81}" dt="2021-03-22T19:25:17.692" v="9678" actId="20577"/>
          <ac:spMkLst>
            <pc:docMk/>
            <pc:sldMk cId="1694884370" sldId="1382"/>
            <ac:spMk id="21" creationId="{2573FC72-BF09-4C1E-85E2-05E05610EA97}"/>
          </ac:spMkLst>
        </pc:spChg>
        <pc:spChg chg="add mod">
          <ac:chgData name="Linda Scollins Smith" userId="d6fc3bab-6402-4aaa-81aa-1a76aba14fb4" providerId="ADAL" clId="{227A0424-C12B-4FB5-BB82-3FF1D0EEDE81}" dt="2021-03-22T19:25:38.021" v="9710" actId="20577"/>
          <ac:spMkLst>
            <pc:docMk/>
            <pc:sldMk cId="1694884370" sldId="1382"/>
            <ac:spMk id="22" creationId="{A8F047F3-8F01-446C-AA24-6B95CFC0D442}"/>
          </ac:spMkLst>
        </pc:spChg>
        <pc:cxnChg chg="ord">
          <ac:chgData name="Linda Scollins Smith" userId="d6fc3bab-6402-4aaa-81aa-1a76aba14fb4" providerId="ADAL" clId="{227A0424-C12B-4FB5-BB82-3FF1D0EEDE81}" dt="2021-03-22T19:22:28.286" v="9566" actId="166"/>
          <ac:cxnSpMkLst>
            <pc:docMk/>
            <pc:sldMk cId="1694884370" sldId="1382"/>
            <ac:cxnSpMk id="6" creationId="{42029059-231E-4A2A-87F6-E7E7F95C9F56}"/>
          </ac:cxnSpMkLst>
        </pc:cxnChg>
      </pc:sldChg>
      <pc:sldChg chg="addSp modSp add mod modAnim">
        <pc:chgData name="Linda Scollins Smith" userId="d6fc3bab-6402-4aaa-81aa-1a76aba14fb4" providerId="ADAL" clId="{227A0424-C12B-4FB5-BB82-3FF1D0EEDE81}" dt="2021-03-22T19:19:06.509" v="9529" actId="27636"/>
        <pc:sldMkLst>
          <pc:docMk/>
          <pc:sldMk cId="2104888803" sldId="1383"/>
        </pc:sldMkLst>
        <pc:spChg chg="mod">
          <ac:chgData name="Linda Scollins Smith" userId="d6fc3bab-6402-4aaa-81aa-1a76aba14fb4" providerId="ADAL" clId="{227A0424-C12B-4FB5-BB82-3FF1D0EEDE81}" dt="2021-03-22T19:13:01.470" v="9393"/>
          <ac:spMkLst>
            <pc:docMk/>
            <pc:sldMk cId="2104888803" sldId="1383"/>
            <ac:spMk id="3" creationId="{7F27B4D1-B220-48EB-ABEA-D7DDB50496CB}"/>
          </ac:spMkLst>
        </pc:spChg>
        <pc:spChg chg="add mod">
          <ac:chgData name="Linda Scollins Smith" userId="d6fc3bab-6402-4aaa-81aa-1a76aba14fb4" providerId="ADAL" clId="{227A0424-C12B-4FB5-BB82-3FF1D0EEDE81}" dt="2021-03-22T19:12:43.620" v="9391"/>
          <ac:spMkLst>
            <pc:docMk/>
            <pc:sldMk cId="2104888803" sldId="1383"/>
            <ac:spMk id="12" creationId="{8E30D160-438C-4550-9C65-EB23F068C376}"/>
          </ac:spMkLst>
        </pc:spChg>
        <pc:spChg chg="add mod">
          <ac:chgData name="Linda Scollins Smith" userId="d6fc3bab-6402-4aaa-81aa-1a76aba14fb4" providerId="ADAL" clId="{227A0424-C12B-4FB5-BB82-3FF1D0EEDE81}" dt="2021-03-22T19:19:06.509" v="9529" actId="27636"/>
          <ac:spMkLst>
            <pc:docMk/>
            <pc:sldMk cId="2104888803" sldId="1383"/>
            <ac:spMk id="13" creationId="{2CC87984-41DE-414C-B4EB-6A27FF947ED1}"/>
          </ac:spMkLst>
        </pc:spChg>
        <pc:picChg chg="add mod">
          <ac:chgData name="Linda Scollins Smith" userId="d6fc3bab-6402-4aaa-81aa-1a76aba14fb4" providerId="ADAL" clId="{227A0424-C12B-4FB5-BB82-3FF1D0EEDE81}" dt="2021-03-22T19:12:43.620" v="9391"/>
          <ac:picMkLst>
            <pc:docMk/>
            <pc:sldMk cId="2104888803" sldId="1383"/>
            <ac:picMk id="14" creationId="{6FAC3480-45F7-47A1-BDAF-333236B7505F}"/>
          </ac:picMkLst>
        </pc:picChg>
      </pc:sldChg>
      <pc:sldChg chg="addSp delSp modSp add mod">
        <pc:chgData name="Linda Scollins Smith" userId="d6fc3bab-6402-4aaa-81aa-1a76aba14fb4" providerId="ADAL" clId="{227A0424-C12B-4FB5-BB82-3FF1D0EEDE81}" dt="2021-03-22T19:04:37.667" v="8866" actId="20577"/>
        <pc:sldMkLst>
          <pc:docMk/>
          <pc:sldMk cId="4115239364" sldId="1384"/>
        </pc:sldMkLst>
        <pc:spChg chg="mod">
          <ac:chgData name="Linda Scollins Smith" userId="d6fc3bab-6402-4aaa-81aa-1a76aba14fb4" providerId="ADAL" clId="{227A0424-C12B-4FB5-BB82-3FF1D0EEDE81}" dt="2021-03-22T19:03:19.327" v="8787" actId="20577"/>
          <ac:spMkLst>
            <pc:docMk/>
            <pc:sldMk cId="4115239364" sldId="1384"/>
            <ac:spMk id="3" creationId="{7F27B4D1-B220-48EB-ABEA-D7DDB50496CB}"/>
          </ac:spMkLst>
        </pc:spChg>
        <pc:spChg chg="mod">
          <ac:chgData name="Linda Scollins Smith" userId="d6fc3bab-6402-4aaa-81aa-1a76aba14fb4" providerId="ADAL" clId="{227A0424-C12B-4FB5-BB82-3FF1D0EEDE81}" dt="2021-03-22T19:04:37.667" v="8866" actId="20577"/>
          <ac:spMkLst>
            <pc:docMk/>
            <pc:sldMk cId="4115239364" sldId="1384"/>
            <ac:spMk id="16" creationId="{13F88C7A-06DA-4AA0-8F51-3F00290BF351}"/>
          </ac:spMkLst>
        </pc:spChg>
        <pc:spChg chg="mod">
          <ac:chgData name="Linda Scollins Smith" userId="d6fc3bab-6402-4aaa-81aa-1a76aba14fb4" providerId="ADAL" clId="{227A0424-C12B-4FB5-BB82-3FF1D0EEDE81}" dt="2021-03-22T19:03:07.385" v="8773" actId="20577"/>
          <ac:spMkLst>
            <pc:docMk/>
            <pc:sldMk cId="4115239364" sldId="1384"/>
            <ac:spMk id="20" creationId="{03E7F828-BABB-449E-9429-1AE088BA9EC8}"/>
          </ac:spMkLst>
        </pc:spChg>
        <pc:picChg chg="add mod">
          <ac:chgData name="Linda Scollins Smith" userId="d6fc3bab-6402-4aaa-81aa-1a76aba14fb4" providerId="ADAL" clId="{227A0424-C12B-4FB5-BB82-3FF1D0EEDE81}" dt="2021-03-22T19:03:40.002" v="8792" actId="167"/>
          <ac:picMkLst>
            <pc:docMk/>
            <pc:sldMk cId="4115239364" sldId="1384"/>
            <ac:picMk id="12" creationId="{E1A9CF95-EEBD-4CBB-8014-BA0FD55F6583}"/>
          </ac:picMkLst>
        </pc:picChg>
        <pc:picChg chg="del">
          <ac:chgData name="Linda Scollins Smith" userId="d6fc3bab-6402-4aaa-81aa-1a76aba14fb4" providerId="ADAL" clId="{227A0424-C12B-4FB5-BB82-3FF1D0EEDE81}" dt="2021-03-22T19:03:26.718" v="8788" actId="478"/>
          <ac:picMkLst>
            <pc:docMk/>
            <pc:sldMk cId="4115239364" sldId="1384"/>
            <ac:picMk id="13" creationId="{726A0B94-9DAE-41B7-BE86-BF0F37E2C46F}"/>
          </ac:picMkLst>
        </pc:picChg>
      </pc:sldChg>
      <pc:sldChg chg="modSp add mod">
        <pc:chgData name="Linda Scollins Smith" userId="d6fc3bab-6402-4aaa-81aa-1a76aba14fb4" providerId="ADAL" clId="{227A0424-C12B-4FB5-BB82-3FF1D0EEDE81}" dt="2021-03-22T19:11:53.859" v="9390" actId="20577"/>
        <pc:sldMkLst>
          <pc:docMk/>
          <pc:sldMk cId="1440400277" sldId="1385"/>
        </pc:sldMkLst>
        <pc:spChg chg="mod">
          <ac:chgData name="Linda Scollins Smith" userId="d6fc3bab-6402-4aaa-81aa-1a76aba14fb4" providerId="ADAL" clId="{227A0424-C12B-4FB5-BB82-3FF1D0EEDE81}" dt="2021-03-22T19:10:32.578" v="9144" actId="20577"/>
          <ac:spMkLst>
            <pc:docMk/>
            <pc:sldMk cId="1440400277" sldId="1385"/>
            <ac:spMk id="5" creationId="{5E34A854-CA97-49E1-A08B-4AE5D6F41ED0}"/>
          </ac:spMkLst>
        </pc:spChg>
        <pc:spChg chg="mod">
          <ac:chgData name="Linda Scollins Smith" userId="d6fc3bab-6402-4aaa-81aa-1a76aba14fb4" providerId="ADAL" clId="{227A0424-C12B-4FB5-BB82-3FF1D0EEDE81}" dt="2021-03-22T19:08:11.520" v="8917" actId="20577"/>
          <ac:spMkLst>
            <pc:docMk/>
            <pc:sldMk cId="1440400277" sldId="1385"/>
            <ac:spMk id="10" creationId="{EB533627-F53C-48AB-AD97-F50265D26D75}"/>
          </ac:spMkLst>
        </pc:spChg>
        <pc:spChg chg="mod">
          <ac:chgData name="Linda Scollins Smith" userId="d6fc3bab-6402-4aaa-81aa-1a76aba14fb4" providerId="ADAL" clId="{227A0424-C12B-4FB5-BB82-3FF1D0EEDE81}" dt="2021-03-22T19:11:53.859" v="9390" actId="20577"/>
          <ac:spMkLst>
            <pc:docMk/>
            <pc:sldMk cId="1440400277" sldId="1385"/>
            <ac:spMk id="22" creationId="{0123B4C6-DE82-4DD7-BF1A-09AF5F643337}"/>
          </ac:spMkLst>
        </pc:spChg>
      </pc:sldChg>
      <pc:sldChg chg="addSp delSp modSp add mod ord modAnim">
        <pc:chgData name="Linda Scollins Smith" userId="d6fc3bab-6402-4aaa-81aa-1a76aba14fb4" providerId="ADAL" clId="{227A0424-C12B-4FB5-BB82-3FF1D0EEDE81}" dt="2021-03-22T19:35:21.891" v="9996"/>
        <pc:sldMkLst>
          <pc:docMk/>
          <pc:sldMk cId="2505071221" sldId="1386"/>
        </pc:sldMkLst>
        <pc:spChg chg="mod">
          <ac:chgData name="Linda Scollins Smith" userId="d6fc3bab-6402-4aaa-81aa-1a76aba14fb4" providerId="ADAL" clId="{227A0424-C12B-4FB5-BB82-3FF1D0EEDE81}" dt="2021-03-22T19:29:27.019" v="9790" actId="207"/>
          <ac:spMkLst>
            <pc:docMk/>
            <pc:sldMk cId="2505071221" sldId="1386"/>
            <ac:spMk id="3" creationId="{7F27B4D1-B220-48EB-ABEA-D7DDB50496CB}"/>
          </ac:spMkLst>
        </pc:spChg>
        <pc:spChg chg="add mod">
          <ac:chgData name="Linda Scollins Smith" userId="d6fc3bab-6402-4aaa-81aa-1a76aba14fb4" providerId="ADAL" clId="{227A0424-C12B-4FB5-BB82-3FF1D0EEDE81}" dt="2021-03-22T19:31:10.162" v="9871" actId="20577"/>
          <ac:spMkLst>
            <pc:docMk/>
            <pc:sldMk cId="2505071221" sldId="1386"/>
            <ac:spMk id="5" creationId="{748FA9D9-D545-4328-B527-447E8D3E6FF2}"/>
          </ac:spMkLst>
        </pc:spChg>
        <pc:spChg chg="add mod">
          <ac:chgData name="Linda Scollins Smith" userId="d6fc3bab-6402-4aaa-81aa-1a76aba14fb4" providerId="ADAL" clId="{227A0424-C12B-4FB5-BB82-3FF1D0EEDE81}" dt="2021-03-22T19:35:12.520" v="9995" actId="20577"/>
          <ac:spMkLst>
            <pc:docMk/>
            <pc:sldMk cId="2505071221" sldId="1386"/>
            <ac:spMk id="8" creationId="{1B40141A-EB4B-40DF-87D4-2984887DC578}"/>
          </ac:spMkLst>
        </pc:spChg>
        <pc:spChg chg="add mod">
          <ac:chgData name="Linda Scollins Smith" userId="d6fc3bab-6402-4aaa-81aa-1a76aba14fb4" providerId="ADAL" clId="{227A0424-C12B-4FB5-BB82-3FF1D0EEDE81}" dt="2021-03-22T19:34:02.809" v="9962" actId="1076"/>
          <ac:spMkLst>
            <pc:docMk/>
            <pc:sldMk cId="2505071221" sldId="1386"/>
            <ac:spMk id="15" creationId="{79F1B9A9-E983-47C7-BBBB-B59BEBF8A8BA}"/>
          </ac:spMkLst>
        </pc:spChg>
        <pc:spChg chg="add mod">
          <ac:chgData name="Linda Scollins Smith" userId="d6fc3bab-6402-4aaa-81aa-1a76aba14fb4" providerId="ADAL" clId="{227A0424-C12B-4FB5-BB82-3FF1D0EEDE81}" dt="2021-03-22T19:32:24.719" v="9916" actId="20577"/>
          <ac:spMkLst>
            <pc:docMk/>
            <pc:sldMk cId="2505071221" sldId="1386"/>
            <ac:spMk id="16" creationId="{4737F4EE-409A-49DD-BF99-4A1C788D2CDF}"/>
          </ac:spMkLst>
        </pc:spChg>
        <pc:spChg chg="add mod">
          <ac:chgData name="Linda Scollins Smith" userId="d6fc3bab-6402-4aaa-81aa-1a76aba14fb4" providerId="ADAL" clId="{227A0424-C12B-4FB5-BB82-3FF1D0EEDE81}" dt="2021-03-22T19:32:28.578" v="9924" actId="20577"/>
          <ac:spMkLst>
            <pc:docMk/>
            <pc:sldMk cId="2505071221" sldId="1386"/>
            <ac:spMk id="17" creationId="{E816B27A-CAAE-45E1-8F0F-86B743B4A3FE}"/>
          </ac:spMkLst>
        </pc:spChg>
        <pc:spChg chg="add mod">
          <ac:chgData name="Linda Scollins Smith" userId="d6fc3bab-6402-4aaa-81aa-1a76aba14fb4" providerId="ADAL" clId="{227A0424-C12B-4FB5-BB82-3FF1D0EEDE81}" dt="2021-03-22T19:33:10.360" v="9932" actId="20577"/>
          <ac:spMkLst>
            <pc:docMk/>
            <pc:sldMk cId="2505071221" sldId="1386"/>
            <ac:spMk id="18" creationId="{388D74D4-0187-43E0-976F-D95FA461F73B}"/>
          </ac:spMkLst>
        </pc:spChg>
        <pc:spChg chg="add mod">
          <ac:chgData name="Linda Scollins Smith" userId="d6fc3bab-6402-4aaa-81aa-1a76aba14fb4" providerId="ADAL" clId="{227A0424-C12B-4FB5-BB82-3FF1D0EEDE81}" dt="2021-03-22T19:34:08.705" v="9964" actId="14100"/>
          <ac:spMkLst>
            <pc:docMk/>
            <pc:sldMk cId="2505071221" sldId="1386"/>
            <ac:spMk id="19" creationId="{6AE1608B-1A25-4955-A8A9-BDE52BED8183}"/>
          </ac:spMkLst>
        </pc:spChg>
        <pc:spChg chg="add mod">
          <ac:chgData name="Linda Scollins Smith" userId="d6fc3bab-6402-4aaa-81aa-1a76aba14fb4" providerId="ADAL" clId="{227A0424-C12B-4FB5-BB82-3FF1D0EEDE81}" dt="2021-03-22T19:34:45.880" v="9974" actId="20577"/>
          <ac:spMkLst>
            <pc:docMk/>
            <pc:sldMk cId="2505071221" sldId="1386"/>
            <ac:spMk id="20" creationId="{DBB7C4EE-FFE1-467F-AF62-002D28556E15}"/>
          </ac:spMkLst>
        </pc:spChg>
        <pc:spChg chg="add mod">
          <ac:chgData name="Linda Scollins Smith" userId="d6fc3bab-6402-4aaa-81aa-1a76aba14fb4" providerId="ADAL" clId="{227A0424-C12B-4FB5-BB82-3FF1D0EEDE81}" dt="2021-03-22T19:35:08.320" v="9994" actId="20577"/>
          <ac:spMkLst>
            <pc:docMk/>
            <pc:sldMk cId="2505071221" sldId="1386"/>
            <ac:spMk id="21" creationId="{E9973F84-ACF1-4792-A7C2-86A610728CB7}"/>
          </ac:spMkLst>
        </pc:spChg>
        <pc:picChg chg="add mod">
          <ac:chgData name="Linda Scollins Smith" userId="d6fc3bab-6402-4aaa-81aa-1a76aba14fb4" providerId="ADAL" clId="{227A0424-C12B-4FB5-BB82-3FF1D0EEDE81}" dt="2021-03-22T19:33:58.961" v="9960" actId="1076"/>
          <ac:picMkLst>
            <pc:docMk/>
            <pc:sldMk cId="2505071221" sldId="1386"/>
            <ac:picMk id="4" creationId="{B0EF58BC-3B08-41BE-A4F4-F6F6D9AC4756}"/>
          </ac:picMkLst>
        </pc:picChg>
        <pc:picChg chg="add del mod">
          <ac:chgData name="Linda Scollins Smith" userId="d6fc3bab-6402-4aaa-81aa-1a76aba14fb4" providerId="ADAL" clId="{227A0424-C12B-4FB5-BB82-3FF1D0EEDE81}" dt="2021-03-22T19:29:50.789" v="9794" actId="478"/>
          <ac:picMkLst>
            <pc:docMk/>
            <pc:sldMk cId="2505071221" sldId="1386"/>
            <ac:picMk id="12" creationId="{D8603A43-5179-4999-846D-86FC618DC4EA}"/>
          </ac:picMkLst>
        </pc:picChg>
        <pc:picChg chg="add del mod">
          <ac:chgData name="Linda Scollins Smith" userId="d6fc3bab-6402-4aaa-81aa-1a76aba14fb4" providerId="ADAL" clId="{227A0424-C12B-4FB5-BB82-3FF1D0EEDE81}" dt="2021-03-22T19:30:08.950" v="9798" actId="478"/>
          <ac:picMkLst>
            <pc:docMk/>
            <pc:sldMk cId="2505071221" sldId="1386"/>
            <ac:picMk id="13" creationId="{779A6DA4-CFF2-449E-AF59-0B9E990BC5B7}"/>
          </ac:picMkLst>
        </pc:picChg>
      </pc:sldChg>
      <pc:sldChg chg="modSp add mod">
        <pc:chgData name="Linda Scollins Smith" userId="d6fc3bab-6402-4aaa-81aa-1a76aba14fb4" providerId="ADAL" clId="{227A0424-C12B-4FB5-BB82-3FF1D0EEDE81}" dt="2021-03-22T19:50:31.557" v="10509" actId="20577"/>
        <pc:sldMkLst>
          <pc:docMk/>
          <pc:sldMk cId="3071587448" sldId="1387"/>
        </pc:sldMkLst>
        <pc:spChg chg="mod">
          <ac:chgData name="Linda Scollins Smith" userId="d6fc3bab-6402-4aaa-81aa-1a76aba14fb4" providerId="ADAL" clId="{227A0424-C12B-4FB5-BB82-3FF1D0EEDE81}" dt="2021-03-22T19:50:31.557" v="10509" actId="20577"/>
          <ac:spMkLst>
            <pc:docMk/>
            <pc:sldMk cId="3071587448" sldId="1387"/>
            <ac:spMk id="35" creationId="{AD4A48B0-35A8-4CC7-B9CC-F84D1C0C81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AD261-5F42-4C7A-9646-6899F9918B08}" type="datetimeFigureOut">
              <a:rPr lang="en-GB" smtClean="0"/>
              <a:t>09/04/2021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E2B12-DD48-4870-A338-9EFB9DBDFA63}" type="slidenum">
              <a:rPr lang="en-GB" smtClean="0"/>
              <a:t>‹#›</a:t>
            </a:fld>
            <a:endParaRPr lang="en-GB"/>
          </a:p>
        </p:txBody>
      </p:sp>
    </p:spTree>
    <p:extLst>
      <p:ext uri="{BB962C8B-B14F-4D97-AF65-F5344CB8AC3E}">
        <p14:creationId xmlns:p14="http://schemas.microsoft.com/office/powerpoint/2010/main" val="1582048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04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2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83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5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1F22-5E66-413F-AA43-5C9187723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26B147-ADBB-480C-943C-624DFE5D1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29E12F-CC09-4509-A9F0-CE492738D05D}"/>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5" name="Footer Placeholder 4">
            <a:extLst>
              <a:ext uri="{FF2B5EF4-FFF2-40B4-BE49-F238E27FC236}">
                <a16:creationId xmlns:a16="http://schemas.microsoft.com/office/drawing/2014/main" id="{5C0A54FB-9CCE-451C-9DD4-2E28096FF0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DCD295-F2DF-4EB3-B02F-87DF56E1E3F0}"/>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69549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AE45-434C-403F-BD4D-9C5B305D9D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43B360-A105-453D-BE49-3D092F36C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D02B57-8783-4D6B-A9DB-3B826163D893}"/>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5" name="Footer Placeholder 4">
            <a:extLst>
              <a:ext uri="{FF2B5EF4-FFF2-40B4-BE49-F238E27FC236}">
                <a16:creationId xmlns:a16="http://schemas.microsoft.com/office/drawing/2014/main" id="{D6E447C5-4FD9-49A2-92DA-B893FFBEFC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B278F-C4EB-4450-846E-CFC1054FACC1}"/>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30775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A20E1A-F42E-431B-9E61-9DBB8CD7E1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6D89ED-4178-41FD-85D4-5B4636BE7B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811223-0D3B-437E-8CB3-028F968D3BEC}"/>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5" name="Footer Placeholder 4">
            <a:extLst>
              <a:ext uri="{FF2B5EF4-FFF2-40B4-BE49-F238E27FC236}">
                <a16:creationId xmlns:a16="http://schemas.microsoft.com/office/drawing/2014/main" id="{5149A6C7-16C7-4F15-B0A3-DD3166D9A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0E4F8D-0351-4ACD-9F0E-850A876ADC39}"/>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410175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195C-65C6-48EC-8E75-523F5131AB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152008-87BA-453E-8AF3-CD2F377820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199A31-3567-45C1-89BC-6A34F8480C61}"/>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5" name="Footer Placeholder 4">
            <a:extLst>
              <a:ext uri="{FF2B5EF4-FFF2-40B4-BE49-F238E27FC236}">
                <a16:creationId xmlns:a16="http://schemas.microsoft.com/office/drawing/2014/main" id="{B0C77CA7-F2BB-4230-8C99-CB0787502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C59CD8-4CC9-42B9-A25C-032CA3A51C00}"/>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385438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0CD1-CEAD-4577-8598-3782455DA8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40ED88-6296-4910-A0E6-8BED63352A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5806AD-9544-4107-851F-9A667C9D0BF7}"/>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5" name="Footer Placeholder 4">
            <a:extLst>
              <a:ext uri="{FF2B5EF4-FFF2-40B4-BE49-F238E27FC236}">
                <a16:creationId xmlns:a16="http://schemas.microsoft.com/office/drawing/2014/main" id="{9439247A-5565-4645-B412-0A108A0AD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F0314-364A-43E8-A035-C5E774E6CA48}"/>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323209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2D9E-E74E-4A54-8F62-87F011D099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304C44-294C-4DA1-9E6F-C921A2A2B0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73CA22-8E4A-45C8-8A49-76C293AB0A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2C774D-E752-46A4-8208-7ADE79FEA964}"/>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6" name="Footer Placeholder 5">
            <a:extLst>
              <a:ext uri="{FF2B5EF4-FFF2-40B4-BE49-F238E27FC236}">
                <a16:creationId xmlns:a16="http://schemas.microsoft.com/office/drawing/2014/main" id="{B8AA6AF1-0638-493F-A0CB-1441D3B169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D24545-7678-47EC-B981-A1F5B4512FB2}"/>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1645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A91E-67E1-4C0A-BDDB-4690979416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45C447-0A79-4632-BDA1-05489DFAE6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7CC5B-ACF6-4756-8F85-172FF0CE6A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22612E-2F17-4CA3-B199-0A76A5B11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56BDD6-6D68-4FBA-932B-08139593FF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E87660-AE97-47A1-A82E-CDC5A58AAF83}"/>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8" name="Footer Placeholder 7">
            <a:extLst>
              <a:ext uri="{FF2B5EF4-FFF2-40B4-BE49-F238E27FC236}">
                <a16:creationId xmlns:a16="http://schemas.microsoft.com/office/drawing/2014/main" id="{E478115E-274B-42DA-A807-25019D5AD2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788622-20AD-493A-A38B-DBF682E17026}"/>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25583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B3F1-D3B7-4A2B-9335-3F5E87F1C0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17D1A9-FCBB-4D39-BC95-71A85E5D496F}"/>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4" name="Footer Placeholder 3">
            <a:extLst>
              <a:ext uri="{FF2B5EF4-FFF2-40B4-BE49-F238E27FC236}">
                <a16:creationId xmlns:a16="http://schemas.microsoft.com/office/drawing/2014/main" id="{0F18025F-3DAE-4460-9B02-13030A19BA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5205E8-14E7-40D4-8525-29AD235317D9}"/>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186889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98B82-AF65-471C-B371-A3AFE63A501D}"/>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3" name="Footer Placeholder 2">
            <a:extLst>
              <a:ext uri="{FF2B5EF4-FFF2-40B4-BE49-F238E27FC236}">
                <a16:creationId xmlns:a16="http://schemas.microsoft.com/office/drawing/2014/main" id="{AC1970C1-729B-4A39-BA42-D721371C5F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06669F-7CA6-4345-9331-04ACCAD7C0B3}"/>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304316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FE22-63B7-439E-8EF5-209E4339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D3C59E-0AF9-47F8-80AD-FE3DF5DC7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89F240-DA57-450C-8DF6-5C119E9E7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46B72-E4D4-4500-8470-70EC6ACCE1AB}"/>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6" name="Footer Placeholder 5">
            <a:extLst>
              <a:ext uri="{FF2B5EF4-FFF2-40B4-BE49-F238E27FC236}">
                <a16:creationId xmlns:a16="http://schemas.microsoft.com/office/drawing/2014/main" id="{F5D53916-EE5B-401C-96D3-6FF5B66EEB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64F88F-68DD-44F5-B2FA-92AB31716C39}"/>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58553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DF18-886D-4643-ABEF-9E36662E0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DE12B1-E617-48CC-806F-27E24CFDE0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F707E7-5661-44C7-9E0C-6F1CAE4AF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A909D-8AE7-4D9B-BE3C-354D3B9D5FAD}"/>
              </a:ext>
            </a:extLst>
          </p:cNvPr>
          <p:cNvSpPr>
            <a:spLocks noGrp="1"/>
          </p:cNvSpPr>
          <p:nvPr>
            <p:ph type="dt" sz="half" idx="10"/>
          </p:nvPr>
        </p:nvSpPr>
        <p:spPr/>
        <p:txBody>
          <a:bodyPr/>
          <a:lstStyle/>
          <a:p>
            <a:fld id="{06690366-CEA6-4836-982C-3EE082657C0B}" type="datetimeFigureOut">
              <a:rPr lang="en-GB" smtClean="0"/>
              <a:t>09/04/2021</a:t>
            </a:fld>
            <a:endParaRPr lang="en-GB"/>
          </a:p>
        </p:txBody>
      </p:sp>
      <p:sp>
        <p:nvSpPr>
          <p:cNvPr id="6" name="Footer Placeholder 5">
            <a:extLst>
              <a:ext uri="{FF2B5EF4-FFF2-40B4-BE49-F238E27FC236}">
                <a16:creationId xmlns:a16="http://schemas.microsoft.com/office/drawing/2014/main" id="{436B9977-AC1D-4010-BDCA-E560B3A5F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9C1287-84E6-4D8A-9CB1-A34E37880F71}"/>
              </a:ext>
            </a:extLst>
          </p:cNvPr>
          <p:cNvSpPr>
            <a:spLocks noGrp="1"/>
          </p:cNvSpPr>
          <p:nvPr>
            <p:ph type="sldNum" sz="quarter" idx="12"/>
          </p:nvPr>
        </p:nvSpPr>
        <p:spPr/>
        <p:txBody>
          <a:bodyPr/>
          <a:lstStyle/>
          <a:p>
            <a:fld id="{99EDEF36-0C56-4F39-802C-9FCD41E077E2}" type="slidenum">
              <a:rPr lang="en-GB" smtClean="0"/>
              <a:t>‹#›</a:t>
            </a:fld>
            <a:endParaRPr lang="en-GB"/>
          </a:p>
        </p:txBody>
      </p:sp>
    </p:spTree>
    <p:extLst>
      <p:ext uri="{BB962C8B-B14F-4D97-AF65-F5344CB8AC3E}">
        <p14:creationId xmlns:p14="http://schemas.microsoft.com/office/powerpoint/2010/main" val="241076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F54E88-DFA9-477C-8E7D-58CF71BC7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EDB032-DFB3-41B7-AA70-C9B3DA519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F6FADC-3EB3-4E5A-B998-4BF3CE7AF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90366-CEA6-4836-982C-3EE082657C0B}" type="datetimeFigureOut">
              <a:rPr lang="en-GB" smtClean="0"/>
              <a:t>09/04/2021</a:t>
            </a:fld>
            <a:endParaRPr lang="en-GB"/>
          </a:p>
        </p:txBody>
      </p:sp>
      <p:sp>
        <p:nvSpPr>
          <p:cNvPr id="5" name="Footer Placeholder 4">
            <a:extLst>
              <a:ext uri="{FF2B5EF4-FFF2-40B4-BE49-F238E27FC236}">
                <a16:creationId xmlns:a16="http://schemas.microsoft.com/office/drawing/2014/main" id="{DC57B826-3C34-472B-AC4E-B8D846498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99B8BD-8429-4A3F-9923-149506C26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DEF36-0C56-4F39-802C-9FCD41E077E2}" type="slidenum">
              <a:rPr lang="en-GB" smtClean="0"/>
              <a:t>‹#›</a:t>
            </a:fld>
            <a:endParaRPr lang="en-GB"/>
          </a:p>
        </p:txBody>
      </p:sp>
    </p:spTree>
    <p:extLst>
      <p:ext uri="{BB962C8B-B14F-4D97-AF65-F5344CB8AC3E}">
        <p14:creationId xmlns:p14="http://schemas.microsoft.com/office/powerpoint/2010/main" val="1413131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1.xml"/><Relationship Id="rId7" Type="http://schemas.openxmlformats.org/officeDocument/2006/relationships/slide" Target="slide4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slide" Target="slide27.xml"/><Relationship Id="rId10" Type="http://schemas.openxmlformats.org/officeDocument/2006/relationships/image" Target="../media/image3.png"/><Relationship Id="rId4" Type="http://schemas.openxmlformats.org/officeDocument/2006/relationships/slide" Target="slide18.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gamblingcommission.gov.uk/news-action-and-statistics/Statistics-and-research/Levels-of-participation-and-problem-gambling/Young-persons-survey.aspx"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9.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2.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statista.com" TargetMode="External"/><Relationship Id="rId5" Type="http://schemas.openxmlformats.org/officeDocument/2006/relationships/hyperlink" Target="http://www.saferinternet.org.uk/" TargetMode="External"/><Relationship Id="rId4" Type="http://schemas.openxmlformats.org/officeDocument/2006/relationships/image" Target="../media/image54.svg"/></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12" Type="http://schemas.openxmlformats.org/officeDocument/2006/relationships/image" Target="../media/image6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jpe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56.png"/><Relationship Id="rId9"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7.sv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9.sv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7.sv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0.png"/><Relationship Id="rId7" Type="http://schemas.openxmlformats.org/officeDocument/2006/relationships/image" Target="../media/image82.png"/><Relationship Id="rId12"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84.png"/><Relationship Id="rId5" Type="http://schemas.openxmlformats.org/officeDocument/2006/relationships/image" Target="../media/image81.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83.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9.sv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9.sv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pegi.info/what-do-the-labels-mean"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sounds/play/p07qchcs" TargetMode="External"/><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6BDBD5-698A-4385-A29F-FA9FB11CF136}"/>
              </a:ext>
            </a:extLst>
          </p:cNvPr>
          <p:cNvSpPr/>
          <p:nvPr/>
        </p:nvSpPr>
        <p:spPr>
          <a:xfrm>
            <a:off x="248966" y="2572254"/>
            <a:ext cx="8246964" cy="666152"/>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CONTENTS:</a:t>
            </a:r>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4"/>
                </a:solidFill>
              </a:rPr>
              <a:t>NCS</a:t>
            </a:r>
            <a:r>
              <a:rPr lang="en-GB" b="1" dirty="0">
                <a:solidFill>
                  <a:schemeClr val="bg1"/>
                </a:solidFill>
              </a:rPr>
              <a:t> 2HR ACTIVITIES</a:t>
            </a:r>
          </a:p>
        </p:txBody>
      </p:sp>
      <p:sp>
        <p:nvSpPr>
          <p:cNvPr id="4" name="TextBox 3">
            <a:extLst>
              <a:ext uri="{FF2B5EF4-FFF2-40B4-BE49-F238E27FC236}">
                <a16:creationId xmlns:a16="http://schemas.microsoft.com/office/drawing/2014/main" id="{4F01A7C0-D808-4789-91F7-9EAB52CB0E3F}"/>
              </a:ext>
            </a:extLst>
          </p:cNvPr>
          <p:cNvSpPr txBox="1"/>
          <p:nvPr/>
        </p:nvSpPr>
        <p:spPr>
          <a:xfrm>
            <a:off x="224662" y="2766915"/>
            <a:ext cx="3763741" cy="3231654"/>
          </a:xfrm>
          <a:prstGeom prst="rect">
            <a:avLst/>
          </a:prstGeom>
          <a:noFill/>
        </p:spPr>
        <p:txBody>
          <a:bodyPr wrap="square" rtlCol="0">
            <a:spAutoFit/>
          </a:bodyPr>
          <a:lstStyle/>
          <a:p>
            <a:endParaRPr lang="en-GB" sz="2800" b="1" dirty="0">
              <a:solidFill>
                <a:schemeClr val="bg1"/>
              </a:solidFill>
              <a:latin typeface="+mj-lt"/>
            </a:endParaRPr>
          </a:p>
          <a:p>
            <a:pPr marL="457200" indent="-457200">
              <a:buFont typeface="+mj-lt"/>
              <a:buAutoNum type="arabicPeriod"/>
            </a:pPr>
            <a:r>
              <a:rPr lang="en-GB" sz="1600" b="1" dirty="0">
                <a:solidFill>
                  <a:schemeClr val="accent1"/>
                </a:solidFill>
                <a:latin typeface="+mj-lt"/>
                <a:hlinkClick r:id="rId2" action="ppaction://hlinksldjump"/>
              </a:rPr>
              <a:t>Case Studies</a:t>
            </a:r>
            <a:endParaRPr lang="en-GB" sz="1600" b="1" dirty="0">
              <a:solidFill>
                <a:schemeClr val="accent1"/>
              </a:solidFill>
              <a:latin typeface="+mj-lt"/>
            </a:endParaRPr>
          </a:p>
          <a:p>
            <a:pPr marL="457200" indent="-457200">
              <a:buFont typeface="+mj-lt"/>
              <a:buAutoNum type="arabicPeriod"/>
            </a:pPr>
            <a:endParaRPr lang="en-GB" sz="1600" b="1" dirty="0">
              <a:solidFill>
                <a:schemeClr val="accent1"/>
              </a:solidFill>
              <a:latin typeface="+mj-lt"/>
            </a:endParaRPr>
          </a:p>
          <a:p>
            <a:pPr marL="457200" indent="-457200">
              <a:buFont typeface="+mj-lt"/>
              <a:buAutoNum type="arabicPeriod"/>
            </a:pPr>
            <a:r>
              <a:rPr lang="en-GB" sz="1600" b="1" dirty="0">
                <a:solidFill>
                  <a:schemeClr val="accent1"/>
                </a:solidFill>
                <a:latin typeface="+mj-lt"/>
                <a:hlinkClick r:id="rId3" action="ppaction://hlinksldjump"/>
              </a:rPr>
              <a:t>Addiction and Mental Health</a:t>
            </a:r>
            <a:endParaRPr lang="en-GB" sz="1600" b="1" dirty="0">
              <a:solidFill>
                <a:schemeClr val="accent1"/>
              </a:solidFill>
              <a:latin typeface="+mj-lt"/>
            </a:endParaRPr>
          </a:p>
          <a:p>
            <a:pPr marL="457200" indent="-457200">
              <a:buFont typeface="+mj-lt"/>
              <a:buAutoNum type="arabicPeriod"/>
            </a:pPr>
            <a:endParaRPr lang="en-GB" sz="1600" b="1" dirty="0">
              <a:solidFill>
                <a:schemeClr val="accent1"/>
              </a:solidFill>
              <a:latin typeface="+mj-lt"/>
            </a:endParaRPr>
          </a:p>
          <a:p>
            <a:pPr marL="457200" indent="-457200">
              <a:buFont typeface="+mj-lt"/>
              <a:buAutoNum type="arabicPeriod"/>
            </a:pPr>
            <a:r>
              <a:rPr lang="en-GB" sz="1600" b="1" dirty="0">
                <a:solidFill>
                  <a:schemeClr val="accent1"/>
                </a:solidFill>
                <a:latin typeface="+mj-lt"/>
                <a:hlinkClick r:id="rId4" action="ppaction://hlinksldjump"/>
              </a:rPr>
              <a:t>Legislation</a:t>
            </a:r>
            <a:endParaRPr lang="en-GB" sz="1600" b="1" dirty="0">
              <a:solidFill>
                <a:schemeClr val="accent1"/>
              </a:solidFill>
              <a:latin typeface="+mj-lt"/>
            </a:endParaRPr>
          </a:p>
          <a:p>
            <a:pPr marL="457200" indent="-457200">
              <a:buFont typeface="+mj-lt"/>
              <a:buAutoNum type="arabicPeriod"/>
            </a:pPr>
            <a:endParaRPr lang="en-GB" sz="1600" b="1" dirty="0">
              <a:solidFill>
                <a:schemeClr val="accent1"/>
              </a:solidFill>
              <a:latin typeface="+mj-lt"/>
              <a:hlinkClick r:id="" action="ppaction://noaction">
                <a:extLst>
                  <a:ext uri="{A12FA001-AC4F-418D-AE19-62706E023703}">
                    <ahyp:hlinkClr xmlns:ahyp="http://schemas.microsoft.com/office/drawing/2018/hyperlinkcolor" val="tx"/>
                  </a:ext>
                </a:extLst>
              </a:hlinkClick>
            </a:endParaRPr>
          </a:p>
          <a:p>
            <a:pPr marL="457200" indent="-457200">
              <a:buFont typeface="+mj-lt"/>
              <a:buAutoNum type="arabicPeriod"/>
            </a:pPr>
            <a:r>
              <a:rPr lang="en-GB" sz="1600" b="1" dirty="0">
                <a:solidFill>
                  <a:schemeClr val="accent1"/>
                </a:solidFill>
                <a:latin typeface="+mj-lt"/>
                <a:hlinkClick r:id="rId5" action="ppaction://hlinksldjump"/>
              </a:rPr>
              <a:t>Blurred Lines</a:t>
            </a:r>
            <a:endParaRPr lang="en-GB" sz="1600" b="1" dirty="0">
              <a:solidFill>
                <a:schemeClr val="accent1"/>
              </a:solidFill>
              <a:latin typeface="+mj-lt"/>
            </a:endParaRPr>
          </a:p>
          <a:p>
            <a:pPr marL="457200" indent="-457200">
              <a:buFont typeface="+mj-lt"/>
              <a:buAutoNum type="arabicPeriod"/>
            </a:pPr>
            <a:endParaRPr lang="en-GB" sz="1600" b="1" dirty="0">
              <a:solidFill>
                <a:schemeClr val="accent1"/>
              </a:solidFill>
              <a:latin typeface="+mj-lt"/>
              <a:hlinkClick r:id="" action="ppaction://noaction"/>
            </a:endParaRPr>
          </a:p>
          <a:p>
            <a:pPr marL="457200" indent="-457200">
              <a:buFont typeface="+mj-lt"/>
              <a:buAutoNum type="arabicPeriod"/>
            </a:pPr>
            <a:r>
              <a:rPr lang="en-GB" sz="1600" b="1" dirty="0">
                <a:solidFill>
                  <a:schemeClr val="accent1"/>
                </a:solidFill>
                <a:latin typeface="+mj-lt"/>
                <a:hlinkClick r:id="rId6" action="ppaction://hlinksldjump"/>
              </a:rPr>
              <a:t>Gaming</a:t>
            </a:r>
            <a:endParaRPr lang="en-GB" sz="1600" b="1" dirty="0">
              <a:solidFill>
                <a:schemeClr val="accent1"/>
              </a:solidFill>
              <a:latin typeface="+mj-lt"/>
            </a:endParaRPr>
          </a:p>
          <a:p>
            <a:pPr marL="457200" indent="-457200">
              <a:buFont typeface="+mj-lt"/>
              <a:buAutoNum type="arabicPeriod"/>
            </a:pPr>
            <a:endParaRPr lang="en-GB" sz="1600" b="1" dirty="0">
              <a:solidFill>
                <a:schemeClr val="accent1"/>
              </a:solidFill>
              <a:latin typeface="+mj-lt"/>
            </a:endParaRPr>
          </a:p>
          <a:p>
            <a:pPr marL="457200" indent="-457200">
              <a:buFont typeface="+mj-lt"/>
              <a:buAutoNum type="arabicPeriod"/>
            </a:pPr>
            <a:r>
              <a:rPr lang="en-GB" sz="1600" b="1" dirty="0">
                <a:solidFill>
                  <a:schemeClr val="accent1"/>
                </a:solidFill>
                <a:latin typeface="+mj-lt"/>
                <a:hlinkClick r:id="rId7" action="ppaction://hlinksldjump"/>
              </a:rPr>
              <a:t>Safeguarding</a:t>
            </a:r>
            <a:endParaRPr lang="en-GB" sz="1600" b="1" dirty="0">
              <a:solidFill>
                <a:schemeClr val="accent1"/>
              </a:solidFill>
              <a:latin typeface="+mj-lt"/>
            </a:endParaRPr>
          </a:p>
        </p:txBody>
      </p:sp>
      <p:pic>
        <p:nvPicPr>
          <p:cNvPr id="5" name="Picture 2" descr="Image">
            <a:extLst>
              <a:ext uri="{FF2B5EF4-FFF2-40B4-BE49-F238E27FC236}">
                <a16:creationId xmlns:a16="http://schemas.microsoft.com/office/drawing/2014/main" id="{4F1513DD-D063-44EA-95CA-681B46E57F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0234" y="2572254"/>
            <a:ext cx="3398496" cy="334530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9"/>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8" name="Rectangle 7">
            <a:extLst>
              <a:ext uri="{FF2B5EF4-FFF2-40B4-BE49-F238E27FC236}">
                <a16:creationId xmlns:a16="http://schemas.microsoft.com/office/drawing/2014/main" id="{8BE18B34-1C7F-4A07-B495-572FF34E9D8A}"/>
              </a:ext>
            </a:extLst>
          </p:cNvPr>
          <p:cNvSpPr/>
          <p:nvPr/>
        </p:nvSpPr>
        <p:spPr>
          <a:xfrm>
            <a:off x="224662" y="1131288"/>
            <a:ext cx="11694068" cy="134397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The Following PowerPoint Activities relate to the 2 hour activities and session plans which can be located in the NCS resource section. All resources can be found alongside the lesson plans. We have mapped each session to the NCS Programme Quality Framework and the core curriculum topics as well as the Skills Builder Framework.</a:t>
            </a:r>
          </a:p>
        </p:txBody>
      </p:sp>
      <p:grpSp>
        <p:nvGrpSpPr>
          <p:cNvPr id="13" name="Group 12">
            <a:extLst>
              <a:ext uri="{FF2B5EF4-FFF2-40B4-BE49-F238E27FC236}">
                <a16:creationId xmlns:a16="http://schemas.microsoft.com/office/drawing/2014/main" id="{5BA58B34-2F65-4AB5-B8D0-6AE7B7F4B638}"/>
              </a:ext>
            </a:extLst>
          </p:cNvPr>
          <p:cNvGrpSpPr/>
          <p:nvPr/>
        </p:nvGrpSpPr>
        <p:grpSpPr>
          <a:xfrm>
            <a:off x="5912138" y="3423285"/>
            <a:ext cx="2334826" cy="2116576"/>
            <a:chOff x="4274058" y="975025"/>
            <a:chExt cx="1692000" cy="1695010"/>
          </a:xfrm>
          <a:effectLst/>
        </p:grpSpPr>
        <p:sp>
          <p:nvSpPr>
            <p:cNvPr id="14" name="Oval 13">
              <a:extLst>
                <a:ext uri="{FF2B5EF4-FFF2-40B4-BE49-F238E27FC236}">
                  <a16:creationId xmlns:a16="http://schemas.microsoft.com/office/drawing/2014/main" id="{DFDFBCF5-3CE0-4A36-A623-97F17F15118D}"/>
                </a:ext>
              </a:extLst>
            </p:cNvPr>
            <p:cNvSpPr/>
            <p:nvPr/>
          </p:nvSpPr>
          <p:spPr>
            <a:xfrm>
              <a:off x="4274058" y="978035"/>
              <a:ext cx="1692000" cy="1692000"/>
            </a:xfrm>
            <a:prstGeom prst="ellipse">
              <a:avLst/>
            </a:prstGeom>
            <a:solidFill>
              <a:schemeClr val="bg1"/>
            </a:solidFill>
            <a:ln w="666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lose up of a logo&#10;&#10;Description automatically generated">
              <a:extLst>
                <a:ext uri="{FF2B5EF4-FFF2-40B4-BE49-F238E27FC236}">
                  <a16:creationId xmlns:a16="http://schemas.microsoft.com/office/drawing/2014/main" id="{6925621B-F465-4829-8E45-517D2028E37C}"/>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4362261" y="975025"/>
              <a:ext cx="1512000" cy="1512000"/>
            </a:xfrm>
            <a:prstGeom prst="rect">
              <a:avLst/>
            </a:prstGeom>
          </p:spPr>
        </p:pic>
      </p:grpSp>
    </p:spTree>
    <p:extLst>
      <p:ext uri="{BB962C8B-B14F-4D97-AF65-F5344CB8AC3E}">
        <p14:creationId xmlns:p14="http://schemas.microsoft.com/office/powerpoint/2010/main" val="69641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769441"/>
          </a:xfrm>
          <a:prstGeom prst="rect">
            <a:avLst/>
          </a:prstGeom>
          <a:noFill/>
        </p:spPr>
        <p:txBody>
          <a:bodyPr wrap="square" rtlCol="0">
            <a:spAutoFit/>
          </a:bodyPr>
          <a:lstStyle/>
          <a:p>
            <a:r>
              <a:rPr lang="en-GB" sz="4400" b="1" dirty="0"/>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dirty="0"/>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Young People Support service:</a:t>
            </a:r>
            <a:endParaRPr lang="en-GB" sz="2800" b="1" dirty="0">
              <a:effectLst/>
              <a:ea typeface="Times New Roman" panose="02020603050405020304" pitchFamily="18" charset="0"/>
            </a:endParaRPr>
          </a:p>
          <a:p>
            <a:pPr algn="ctr"/>
            <a:r>
              <a:rPr lang="en-GB" sz="2800" b="1" u="sng" kern="1200" dirty="0">
                <a:solidFill>
                  <a:srgbClr val="000000"/>
                </a:solidFill>
                <a:effectLst/>
                <a:ea typeface="Times New Roman" panose="02020603050405020304" pitchFamily="18" charset="0"/>
              </a:rPr>
              <a:t>YoungPeopleService@gamcare.org.uk</a:t>
            </a:r>
            <a:endParaRPr lang="en-GB" sz="2800" b="1" dirty="0">
              <a:effectLst/>
              <a:ea typeface="Times New Roman" panose="02020603050405020304" pitchFamily="18" charset="0"/>
            </a:endParaRPr>
          </a:p>
          <a:p>
            <a:pPr algn="ctr"/>
            <a:r>
              <a:rPr lang="en-GB" sz="2800" b="1" kern="1200" dirty="0">
                <a:solidFill>
                  <a:srgbClr val="000000"/>
                </a:solidFill>
                <a:effectLst/>
                <a:ea typeface="Times New Roman" panose="02020603050405020304" pitchFamily="18" charset="0"/>
              </a:rPr>
              <a:t>T:</a:t>
            </a:r>
            <a:r>
              <a:rPr lang="en-GB" sz="2800" b="1" dirty="0">
                <a:solidFill>
                  <a:srgbClr val="000000"/>
                </a:solidFill>
                <a:ea typeface="Times New Roman" panose="02020603050405020304" pitchFamily="18" charset="0"/>
              </a:rPr>
              <a:t> 02030926964</a:t>
            </a:r>
            <a:endParaRPr lang="en-GB" sz="2800" b="1" kern="1200" dirty="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latin typeface="+mj-lt"/>
              </a:rPr>
              <a:t>NCS / 2HOUR: OPTION 1</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Tree>
    <p:extLst>
      <p:ext uri="{BB962C8B-B14F-4D97-AF65-F5344CB8AC3E}">
        <p14:creationId xmlns:p14="http://schemas.microsoft.com/office/powerpoint/2010/main" val="651712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ADDICTION AND MENTAL HEALTH</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6" name="TextBox 15">
            <a:extLst>
              <a:ext uri="{FF2B5EF4-FFF2-40B4-BE49-F238E27FC236}">
                <a16:creationId xmlns:a16="http://schemas.microsoft.com/office/drawing/2014/main" id="{13F88C7A-06DA-4AA0-8F51-3F00290BF351}"/>
              </a:ext>
            </a:extLst>
          </p:cNvPr>
          <p:cNvSpPr txBox="1"/>
          <p:nvPr/>
        </p:nvSpPr>
        <p:spPr>
          <a:xfrm>
            <a:off x="248966" y="2406116"/>
            <a:ext cx="6126480" cy="3416320"/>
          </a:xfrm>
          <a:prstGeom prst="rect">
            <a:avLst/>
          </a:prstGeom>
          <a:noFill/>
        </p:spPr>
        <p:txBody>
          <a:bodyPr wrap="square">
            <a:spAutoFit/>
          </a:bodyPr>
          <a:lstStyle/>
          <a:p>
            <a:pPr algn="ctr"/>
            <a:r>
              <a:rPr lang="en-GB" sz="4400" b="1" dirty="0">
                <a:solidFill>
                  <a:srgbClr val="E88C1C"/>
                </a:solidFill>
                <a:latin typeface="+mj-lt"/>
                <a:ea typeface="Calibri" panose="020F0502020204030204" pitchFamily="34" charset="0"/>
                <a:cs typeface="Calibri" panose="020F0502020204030204" pitchFamily="34" charset="0"/>
              </a:rPr>
              <a:t>ADDICTION AND </a:t>
            </a:r>
            <a:br>
              <a:rPr lang="en-GB" sz="4400" b="1" dirty="0">
                <a:solidFill>
                  <a:srgbClr val="E88C1C"/>
                </a:solidFill>
                <a:latin typeface="+mj-lt"/>
                <a:ea typeface="Calibri" panose="020F0502020204030204" pitchFamily="34" charset="0"/>
                <a:cs typeface="Calibri" panose="020F0502020204030204" pitchFamily="34" charset="0"/>
              </a:rPr>
            </a:br>
            <a:r>
              <a:rPr lang="en-GB" sz="4400" b="1" dirty="0">
                <a:solidFill>
                  <a:srgbClr val="E88C1C"/>
                </a:solidFill>
                <a:latin typeface="+mj-lt"/>
                <a:ea typeface="Calibri" panose="020F0502020204030204" pitchFamily="34" charset="0"/>
                <a:cs typeface="Calibri" panose="020F0502020204030204" pitchFamily="34" charset="0"/>
              </a:rPr>
              <a:t>MENTAL HEALTH</a:t>
            </a:r>
            <a:endParaRPr lang="en-GB" sz="4400" b="1" dirty="0">
              <a:solidFill>
                <a:srgbClr val="E88C1C"/>
              </a:solidFill>
              <a:effectLst/>
              <a:latin typeface="+mj-lt"/>
              <a:ea typeface="Calibri" panose="020F0502020204030204" pitchFamily="34" charset="0"/>
              <a:cs typeface="Calibri" panose="020F0502020204030204" pitchFamily="34" charset="0"/>
            </a:endParaRPr>
          </a:p>
          <a:p>
            <a:pPr algn="ctr"/>
            <a:r>
              <a:rPr lang="en-GB" sz="3600" b="1" dirty="0">
                <a:solidFill>
                  <a:srgbClr val="0070C0"/>
                </a:solidFill>
                <a:latin typeface="+mj-lt"/>
                <a:cs typeface="Calibri" panose="020F0502020204030204" pitchFamily="34" charset="0"/>
              </a:rPr>
              <a:t>How might gambling affect </a:t>
            </a:r>
            <a:br>
              <a:rPr lang="en-GB" sz="3600" b="1" dirty="0">
                <a:solidFill>
                  <a:srgbClr val="0070C0"/>
                </a:solidFill>
                <a:latin typeface="+mj-lt"/>
                <a:cs typeface="Calibri" panose="020F0502020204030204" pitchFamily="34" charset="0"/>
              </a:rPr>
            </a:br>
            <a:r>
              <a:rPr lang="en-GB" sz="3600" b="1" dirty="0">
                <a:solidFill>
                  <a:srgbClr val="0070C0"/>
                </a:solidFill>
                <a:latin typeface="+mj-lt"/>
                <a:cs typeface="Calibri" panose="020F0502020204030204" pitchFamily="34" charset="0"/>
              </a:rPr>
              <a:t>our wellbeing?</a:t>
            </a:r>
          </a:p>
          <a:p>
            <a:pPr algn="ctr"/>
            <a:endParaRPr lang="en-GB" sz="3600" b="1" dirty="0">
              <a:solidFill>
                <a:srgbClr val="0070C0"/>
              </a:solidFill>
              <a:latin typeface="+mj-lt"/>
              <a:cs typeface="Calibri" panose="020F0502020204030204" pitchFamily="34" charset="0"/>
            </a:endParaRPr>
          </a:p>
          <a:p>
            <a:pPr algn="ctr"/>
            <a:r>
              <a:rPr lang="en-GB" sz="2000" b="1" dirty="0">
                <a:solidFill>
                  <a:srgbClr val="0070C0"/>
                </a:solidFill>
                <a:latin typeface="+mj-lt"/>
                <a:cs typeface="Calibri" panose="020F0502020204030204" pitchFamily="34" charset="0"/>
              </a:rPr>
              <a:t>NCS. Option 2</a:t>
            </a:r>
            <a:endParaRPr lang="en-GB" sz="2000" dirty="0">
              <a:solidFill>
                <a:srgbClr val="0070C0"/>
              </a:solidFill>
              <a:latin typeface="+mj-lt"/>
            </a:endParaRPr>
          </a:p>
        </p:txBody>
      </p:sp>
      <p:sp>
        <p:nvSpPr>
          <p:cNvPr id="20" name="TextBox 19">
            <a:extLst>
              <a:ext uri="{FF2B5EF4-FFF2-40B4-BE49-F238E27FC236}">
                <a16:creationId xmlns:a16="http://schemas.microsoft.com/office/drawing/2014/main" id="{03E7F828-BABB-449E-9429-1AE088BA9EC8}"/>
              </a:ext>
            </a:extLst>
          </p:cNvPr>
          <p:cNvSpPr txBox="1"/>
          <p:nvPr/>
        </p:nvSpPr>
        <p:spPr>
          <a:xfrm>
            <a:off x="159798" y="-24546"/>
            <a:ext cx="2592280" cy="307777"/>
          </a:xfrm>
          <a:prstGeom prst="rect">
            <a:avLst/>
          </a:prstGeom>
          <a:noFill/>
        </p:spPr>
        <p:txBody>
          <a:bodyPr wrap="square" rtlCol="0">
            <a:spAutoFit/>
          </a:bodyPr>
          <a:lstStyle/>
          <a:p>
            <a:r>
              <a:rPr lang="en-GB" sz="1400" dirty="0"/>
              <a:t>NCS/2HOUR OPTION 2</a:t>
            </a:r>
          </a:p>
        </p:txBody>
      </p:sp>
      <p:pic>
        <p:nvPicPr>
          <p:cNvPr id="13" name="Picture 2" descr="man beside white frame window">
            <a:extLst>
              <a:ext uri="{FF2B5EF4-FFF2-40B4-BE49-F238E27FC236}">
                <a16:creationId xmlns:a16="http://schemas.microsoft.com/office/drawing/2014/main" id="{5C2E82D9-566E-4335-B8B8-EAD194A1B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096" y="1159526"/>
            <a:ext cx="5439600" cy="475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35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Quattrocento Sans" panose="020B0502050000020003"/>
              </a:rPr>
              <a:t>AIMS AND OUTCOMES</a:t>
            </a:r>
          </a:p>
          <a:p>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2</a:t>
            </a:r>
          </a:p>
          <a:p>
            <a:pPr marL="0" indent="0">
              <a:buFont typeface="Arial" panose="020B0604020202020204" pitchFamily="34" charset="0"/>
              <a:buNone/>
            </a:pPr>
            <a:endParaRPr lang="en-GB" sz="1400" b="1" dirty="0">
              <a:latin typeface="+mj-lt"/>
            </a:endParaRP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150920" y="1192076"/>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pPr marL="285750" indent="-285750">
              <a:buFont typeface="Wingdings" panose="05000000000000000000" pitchFamily="2" charset="2"/>
              <a:buChar char="Ø"/>
            </a:pPr>
            <a:endParaRPr lang="en-GB" b="1" dirty="0">
              <a:latin typeface="Quattrocento Sans" panose="020B0502050000020003"/>
            </a:endParaRPr>
          </a:p>
          <a:p>
            <a:pPr marL="285750" indent="-285750">
              <a:buFont typeface="Wingdings" panose="05000000000000000000" pitchFamily="2" charset="2"/>
              <a:buChar char="Ø"/>
            </a:pPr>
            <a:r>
              <a:rPr lang="en-GB" b="1" dirty="0">
                <a:solidFill>
                  <a:schemeClr val="tx1"/>
                </a:solidFill>
                <a:latin typeface="Quattrocento Sans" panose="020B0502050000020003"/>
              </a:rPr>
              <a:t>Understand why physical and mental health are important to our wellbeing</a:t>
            </a:r>
          </a:p>
          <a:p>
            <a:pPr marL="285750" indent="-285750">
              <a:buFont typeface="Wingdings" panose="05000000000000000000" pitchFamily="2" charset="2"/>
              <a:buChar char="Ø"/>
            </a:pPr>
            <a:r>
              <a:rPr lang="en-GB" b="1" dirty="0">
                <a:solidFill>
                  <a:schemeClr val="tx1"/>
                </a:solidFill>
                <a:latin typeface="Quattrocento Sans" panose="020B0502050000020003"/>
              </a:rPr>
              <a:t>Recognise the signs of gambling addiction</a:t>
            </a:r>
          </a:p>
          <a:p>
            <a:endParaRPr lang="en-GB" b="1" dirty="0">
              <a:solidFill>
                <a:schemeClr val="tx1"/>
              </a:solidFill>
              <a:latin typeface="Quattrocento Sans" panose="020B0502050000020003"/>
            </a:endParaRP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68" y="1159527"/>
            <a:ext cx="923652" cy="923652"/>
          </a:xfrm>
          <a:prstGeom prst="rect">
            <a:avLst/>
          </a:prstGeom>
        </p:spPr>
      </p:pic>
      <p:sp>
        <p:nvSpPr>
          <p:cNvPr id="22" name="Rectangle: Rounded Corners 21">
            <a:extLst>
              <a:ext uri="{FF2B5EF4-FFF2-40B4-BE49-F238E27FC236}">
                <a16:creationId xmlns:a16="http://schemas.microsoft.com/office/drawing/2014/main" id="{0123B4C6-DE82-4DD7-BF1A-09AF5F643337}"/>
              </a:ext>
            </a:extLst>
          </p:cNvPr>
          <p:cNvSpPr/>
          <p:nvPr/>
        </p:nvSpPr>
        <p:spPr>
          <a:xfrm>
            <a:off x="150920" y="3536605"/>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b="1" dirty="0">
                <a:solidFill>
                  <a:schemeClr val="tx1"/>
                </a:solidFill>
              </a:rPr>
              <a:t>You can articulate how physical and mental health are important to your wellbeing</a:t>
            </a:r>
          </a:p>
          <a:p>
            <a:pPr marL="285750" indent="-285750">
              <a:buFont typeface="Wingdings" panose="05000000000000000000" pitchFamily="2" charset="2"/>
              <a:buChar char="Ø"/>
            </a:pPr>
            <a:r>
              <a:rPr lang="en-GB" b="1" dirty="0">
                <a:solidFill>
                  <a:schemeClr val="tx1"/>
                </a:solidFill>
              </a:rPr>
              <a:t>You understand that gambling can affect mental wellbeing</a:t>
            </a:r>
          </a:p>
          <a:p>
            <a:pPr marL="285750" indent="-285750">
              <a:buFont typeface="Wingdings" panose="05000000000000000000" pitchFamily="2" charset="2"/>
              <a:buChar char="Ø"/>
            </a:pPr>
            <a:r>
              <a:rPr lang="en-GB" b="1" dirty="0">
                <a:solidFill>
                  <a:schemeClr val="tx1"/>
                </a:solidFill>
              </a:rPr>
              <a:t>You are able to recognise the signs of gambling addiction and related harms</a:t>
            </a:r>
          </a:p>
          <a:p>
            <a:pPr marL="285750" indent="-285750">
              <a:buFont typeface="Wingdings" panose="05000000000000000000" pitchFamily="2" charset="2"/>
              <a:buChar char="Ø"/>
            </a:pPr>
            <a:r>
              <a:rPr lang="en-GB" b="1" dirty="0">
                <a:solidFill>
                  <a:schemeClr val="tx1"/>
                </a:solidFill>
              </a:rPr>
              <a:t>You can create a timeline which might map an individual’s journey</a:t>
            </a:r>
          </a:p>
          <a:p>
            <a:pPr marL="285750" indent="-285750">
              <a:buFont typeface="Wingdings" panose="05000000000000000000" pitchFamily="2" charset="2"/>
              <a:buChar char="Ø"/>
            </a:pPr>
            <a:r>
              <a:rPr lang="en-GB" sz="2800" b="1" dirty="0">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501362" y="1284140"/>
            <a:ext cx="3322320" cy="584775"/>
          </a:xfrm>
          <a:prstGeom prst="rect">
            <a:avLst/>
          </a:prstGeom>
          <a:noFill/>
        </p:spPr>
        <p:txBody>
          <a:bodyPr wrap="square" rtlCol="0">
            <a:spAutoFit/>
          </a:bodyPr>
          <a:lstStyle/>
          <a:p>
            <a:pPr algn="ctr"/>
            <a:r>
              <a:rPr lang="en-GB" sz="3200" b="1" dirty="0"/>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920" y="3461911"/>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01362" y="3534972"/>
            <a:ext cx="3322320" cy="584775"/>
          </a:xfrm>
          <a:prstGeom prst="rect">
            <a:avLst/>
          </a:prstGeom>
          <a:noFill/>
        </p:spPr>
        <p:txBody>
          <a:bodyPr wrap="square" rtlCol="0">
            <a:spAutoFit/>
          </a:bodyPr>
          <a:lstStyle/>
          <a:p>
            <a:pPr algn="ctr"/>
            <a:r>
              <a:rPr lang="en-GB" sz="3200" b="1" dirty="0"/>
              <a:t>OUTCOMES</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12" name="Graphic 11" descr="Signature with solid fill">
            <a:extLst>
              <a:ext uri="{FF2B5EF4-FFF2-40B4-BE49-F238E27FC236}">
                <a16:creationId xmlns:a16="http://schemas.microsoft.com/office/drawing/2014/main" id="{A7F92129-1404-4D1E-8E73-7AE49F475B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1193" y="1167005"/>
            <a:ext cx="4876531" cy="4739200"/>
          </a:xfrm>
          <a:prstGeom prst="rect">
            <a:avLst/>
          </a:prstGeom>
        </p:spPr>
      </p:pic>
    </p:spTree>
    <p:extLst>
      <p:ext uri="{BB962C8B-B14F-4D97-AF65-F5344CB8AC3E}">
        <p14:creationId xmlns:p14="http://schemas.microsoft.com/office/powerpoint/2010/main" val="3905889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72C2C0-12A7-4931-B03E-B85F2CA8F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304" y="571406"/>
            <a:ext cx="6194073" cy="6206266"/>
          </a:xfrm>
          <a:prstGeom prst="rect">
            <a:avLst/>
          </a:prstGeom>
        </p:spPr>
      </p:pic>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DISCUSSION: </a:t>
            </a:r>
            <a:r>
              <a:rPr lang="en-GB" b="1" dirty="0">
                <a:solidFill>
                  <a:schemeClr val="bg1"/>
                </a:solidFill>
                <a:latin typeface="Quattrocento Sans" panose="020B0502050000020003"/>
              </a:rPr>
              <a:t>GAMBLING</a:t>
            </a:r>
          </a:p>
          <a:p>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2</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2" name="Oval 11">
            <a:extLst>
              <a:ext uri="{FF2B5EF4-FFF2-40B4-BE49-F238E27FC236}">
                <a16:creationId xmlns:a16="http://schemas.microsoft.com/office/drawing/2014/main" id="{604EFF8A-763C-4D7A-B819-74C50BD67F99}"/>
              </a:ext>
            </a:extLst>
          </p:cNvPr>
          <p:cNvSpPr/>
          <p:nvPr/>
        </p:nvSpPr>
        <p:spPr>
          <a:xfrm>
            <a:off x="9775127" y="753488"/>
            <a:ext cx="2167907" cy="2167907"/>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13" name="Picture 12" descr="A close up of a clock&#10;&#10;Description automatically generated">
            <a:extLst>
              <a:ext uri="{FF2B5EF4-FFF2-40B4-BE49-F238E27FC236}">
                <a16:creationId xmlns:a16="http://schemas.microsoft.com/office/drawing/2014/main" id="{F3AC5914-37F2-4732-878D-A7D10EC822ED}"/>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9951456" y="942427"/>
            <a:ext cx="1835925" cy="1756938"/>
          </a:xfrm>
          <a:prstGeom prst="rect">
            <a:avLst/>
          </a:prstGeom>
        </p:spPr>
      </p:pic>
      <p:sp>
        <p:nvSpPr>
          <p:cNvPr id="15" name="TextBox 14">
            <a:extLst>
              <a:ext uri="{FF2B5EF4-FFF2-40B4-BE49-F238E27FC236}">
                <a16:creationId xmlns:a16="http://schemas.microsoft.com/office/drawing/2014/main" id="{6A41A992-4BE2-434B-9C32-95DFD8D7B7D4}"/>
              </a:ext>
            </a:extLst>
          </p:cNvPr>
          <p:cNvSpPr txBox="1"/>
          <p:nvPr/>
        </p:nvSpPr>
        <p:spPr>
          <a:xfrm>
            <a:off x="-1338289" y="6243909"/>
            <a:ext cx="6130030" cy="369332"/>
          </a:xfrm>
          <a:prstGeom prst="rect">
            <a:avLst/>
          </a:prstGeom>
          <a:noFill/>
        </p:spPr>
        <p:txBody>
          <a:bodyPr wrap="square">
            <a:spAutoFit/>
          </a:bodyPr>
          <a:lstStyle/>
          <a:p>
            <a:pPr algn="ctr"/>
            <a:r>
              <a:rPr lang="en-GB" sz="1800" dirty="0"/>
              <a:t>©YGAM 2021: All rights reserved</a:t>
            </a:r>
          </a:p>
        </p:txBody>
      </p:sp>
      <p:sp>
        <p:nvSpPr>
          <p:cNvPr id="4" name="TextBox 3">
            <a:extLst>
              <a:ext uri="{FF2B5EF4-FFF2-40B4-BE49-F238E27FC236}">
                <a16:creationId xmlns:a16="http://schemas.microsoft.com/office/drawing/2014/main" id="{62E3B2AA-0429-47AB-80EB-79D40421E42A}"/>
              </a:ext>
            </a:extLst>
          </p:cNvPr>
          <p:cNvSpPr txBox="1"/>
          <p:nvPr/>
        </p:nvSpPr>
        <p:spPr>
          <a:xfrm>
            <a:off x="6344966" y="3429000"/>
            <a:ext cx="5822730" cy="1846659"/>
          </a:xfrm>
          <a:prstGeom prst="rect">
            <a:avLst/>
          </a:prstGeom>
          <a:noFill/>
        </p:spPr>
        <p:txBody>
          <a:bodyPr wrap="square" rtlCol="0">
            <a:spAutoFit/>
          </a:bodyPr>
          <a:lstStyle/>
          <a:p>
            <a:r>
              <a:rPr lang="en-GB" sz="2400" b="1" dirty="0">
                <a:solidFill>
                  <a:srgbClr val="E88C1C"/>
                </a:solidFill>
              </a:rPr>
              <a:t>SPEND 5 MINUTES DISCUSSING:</a:t>
            </a:r>
          </a:p>
          <a:p>
            <a:endParaRPr lang="en-GB" dirty="0">
              <a:solidFill>
                <a:srgbClr val="E88C1C"/>
              </a:solidFill>
            </a:endParaRPr>
          </a:p>
          <a:p>
            <a:pPr marL="285750" indent="-285750">
              <a:buFont typeface="Arial" panose="020B0604020202020204" pitchFamily="34" charset="0"/>
              <a:buChar char="•"/>
            </a:pPr>
            <a:r>
              <a:rPr lang="en-GB" dirty="0"/>
              <a:t>What is gambling?</a:t>
            </a:r>
          </a:p>
          <a:p>
            <a:pPr marL="285750" indent="-285750">
              <a:buFont typeface="Arial" panose="020B0604020202020204" pitchFamily="34" charset="0"/>
              <a:buChar char="•"/>
            </a:pPr>
            <a:r>
              <a:rPr lang="en-GB" dirty="0"/>
              <a:t>What are the risks to young people?</a:t>
            </a:r>
          </a:p>
          <a:p>
            <a:pPr marL="285750" indent="-285750">
              <a:buFont typeface="Arial" panose="020B0604020202020204" pitchFamily="34" charset="0"/>
              <a:buChar char="•"/>
            </a:pPr>
            <a:r>
              <a:rPr lang="en-GB" dirty="0"/>
              <a:t>What is addiction?</a:t>
            </a:r>
          </a:p>
          <a:p>
            <a:pPr marL="285750" indent="-285750">
              <a:buFont typeface="Arial" panose="020B0604020202020204" pitchFamily="34" charset="0"/>
              <a:buChar char="•"/>
            </a:pPr>
            <a:r>
              <a:rPr lang="en-GB" dirty="0"/>
              <a:t>How might addiction affect mental and physical health?</a:t>
            </a:r>
          </a:p>
        </p:txBody>
      </p:sp>
    </p:spTree>
    <p:extLst>
      <p:ext uri="{BB962C8B-B14F-4D97-AF65-F5344CB8AC3E}">
        <p14:creationId xmlns:p14="http://schemas.microsoft.com/office/powerpoint/2010/main" val="1264646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D7D8EE-5066-4EFF-BB2A-66B249F4C87D}"/>
              </a:ext>
            </a:extLst>
          </p:cNvPr>
          <p:cNvSpPr/>
          <p:nvPr/>
        </p:nvSpPr>
        <p:spPr>
          <a:xfrm>
            <a:off x="7435249" y="1113145"/>
            <a:ext cx="4756751" cy="480242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dirty="0">
                <a:solidFill>
                  <a:schemeClr val="tx1"/>
                </a:solidFill>
              </a:rPr>
              <a:t>What does this research show us?</a:t>
            </a:r>
          </a:p>
          <a:p>
            <a:pPr marL="285750" indent="-285750">
              <a:buFont typeface="Wingdings" panose="05000000000000000000" pitchFamily="2" charset="2"/>
              <a:buChar char="Ø"/>
            </a:pPr>
            <a:r>
              <a:rPr lang="en-GB" dirty="0">
                <a:solidFill>
                  <a:schemeClr val="tx1"/>
                </a:solidFill>
              </a:rPr>
              <a:t>How does gambling compare to other risky behaviours?</a:t>
            </a:r>
          </a:p>
          <a:p>
            <a:pPr marL="285750" indent="-285750">
              <a:buFont typeface="Wingdings" panose="05000000000000000000" pitchFamily="2" charset="2"/>
              <a:buChar char="Ø"/>
            </a:pPr>
            <a:r>
              <a:rPr lang="en-GB" dirty="0">
                <a:solidFill>
                  <a:schemeClr val="tx1"/>
                </a:solidFill>
              </a:rPr>
              <a:t>How might these risky behaviours affect young people?</a:t>
            </a:r>
          </a:p>
          <a:p>
            <a:pPr marL="285750" indent="-285750">
              <a:buFont typeface="Wingdings" panose="05000000000000000000" pitchFamily="2" charset="2"/>
              <a:buChar char="Ø"/>
            </a:pPr>
            <a:r>
              <a:rPr lang="en-GB" dirty="0">
                <a:solidFill>
                  <a:schemeClr val="tx1"/>
                </a:solidFill>
              </a:rPr>
              <a:t>If a young person was experiencing issues with alcohol/drugs would it be easier to spot than gambling?</a:t>
            </a:r>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Quattrocento Sans" panose="020B0502050000020003"/>
              </a:rPr>
              <a:t>YOUNG PEOPLE AND RISKS</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2</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8" name="Picture 7">
            <a:extLst>
              <a:ext uri="{FF2B5EF4-FFF2-40B4-BE49-F238E27FC236}">
                <a16:creationId xmlns:a16="http://schemas.microsoft.com/office/drawing/2014/main" id="{CC17CA43-8084-4867-916B-938AA6EC9BEE}"/>
              </a:ext>
            </a:extLst>
          </p:cNvPr>
          <p:cNvPicPr>
            <a:picLocks noChangeAspect="1"/>
          </p:cNvPicPr>
          <p:nvPr/>
        </p:nvPicPr>
        <p:blipFill>
          <a:blip r:embed="rId3"/>
          <a:stretch>
            <a:fillRect/>
          </a:stretch>
        </p:blipFill>
        <p:spPr>
          <a:xfrm>
            <a:off x="248966" y="1499783"/>
            <a:ext cx="7186283" cy="3466151"/>
          </a:xfrm>
          <a:prstGeom prst="rect">
            <a:avLst/>
          </a:prstGeom>
        </p:spPr>
      </p:pic>
      <p:sp>
        <p:nvSpPr>
          <p:cNvPr id="2" name="Rectangle 1">
            <a:extLst>
              <a:ext uri="{FF2B5EF4-FFF2-40B4-BE49-F238E27FC236}">
                <a16:creationId xmlns:a16="http://schemas.microsoft.com/office/drawing/2014/main" id="{3B734309-23D7-46E4-B1F3-BA57196E651B}"/>
              </a:ext>
            </a:extLst>
          </p:cNvPr>
          <p:cNvSpPr/>
          <p:nvPr/>
        </p:nvSpPr>
        <p:spPr>
          <a:xfrm>
            <a:off x="76037" y="4440620"/>
            <a:ext cx="4236586" cy="553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Gambling Commission 2019</a:t>
            </a:r>
          </a:p>
        </p:txBody>
      </p:sp>
    </p:spTree>
    <p:extLst>
      <p:ext uri="{BB962C8B-B14F-4D97-AF65-F5344CB8AC3E}">
        <p14:creationId xmlns:p14="http://schemas.microsoft.com/office/powerpoint/2010/main" val="194476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DB7E2DE-811A-4028-9170-1E83E895BFA2}"/>
              </a:ext>
            </a:extLst>
          </p:cNvPr>
          <p:cNvSpPr/>
          <p:nvPr/>
        </p:nvSpPr>
        <p:spPr>
          <a:xfrm>
            <a:off x="370096" y="2599168"/>
            <a:ext cx="3650390" cy="2046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968A71F-028F-4E7A-87EB-481A49C5B634}"/>
              </a:ext>
            </a:extLst>
          </p:cNvPr>
          <p:cNvSpPr/>
          <p:nvPr/>
        </p:nvSpPr>
        <p:spPr>
          <a:xfrm>
            <a:off x="4319207" y="2599168"/>
            <a:ext cx="3650390" cy="2046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3C0B547-CA40-4565-B6A1-3C8093B11CBB}"/>
              </a:ext>
            </a:extLst>
          </p:cNvPr>
          <p:cNvSpPr/>
          <p:nvPr/>
        </p:nvSpPr>
        <p:spPr>
          <a:xfrm>
            <a:off x="8268322" y="2599168"/>
            <a:ext cx="3650390" cy="2046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Quattrocento Sans" panose="020B0502050000020003"/>
              </a:rPr>
              <a:t>ACTIVITY CAROUSEL</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2</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2" name="Content Placeholder 5">
            <a:extLst>
              <a:ext uri="{FF2B5EF4-FFF2-40B4-BE49-F238E27FC236}">
                <a16:creationId xmlns:a16="http://schemas.microsoft.com/office/drawing/2014/main" id="{B458BEA4-E7C0-4C3B-9BA7-C590BC54334B}"/>
              </a:ext>
            </a:extLst>
          </p:cNvPr>
          <p:cNvSpPr txBox="1">
            <a:spLocks/>
          </p:cNvSpPr>
          <p:nvPr/>
        </p:nvSpPr>
        <p:spPr>
          <a:xfrm>
            <a:off x="370095" y="2599167"/>
            <a:ext cx="3650387" cy="19485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b="1" dirty="0">
                <a:solidFill>
                  <a:schemeClr val="bg1"/>
                </a:solidFill>
              </a:rPr>
              <a:t>TASK 1: </a:t>
            </a:r>
            <a:br>
              <a:rPr lang="en-GB" sz="2400" b="1" dirty="0"/>
            </a:br>
            <a:r>
              <a:rPr lang="en-GB" sz="2400" dirty="0"/>
              <a:t>Create a collage /mood board to show how addiction impacts well being.</a:t>
            </a:r>
          </a:p>
        </p:txBody>
      </p:sp>
      <p:sp>
        <p:nvSpPr>
          <p:cNvPr id="13" name="Content Placeholder 5">
            <a:extLst>
              <a:ext uri="{FF2B5EF4-FFF2-40B4-BE49-F238E27FC236}">
                <a16:creationId xmlns:a16="http://schemas.microsoft.com/office/drawing/2014/main" id="{13C6CDF9-9E3B-4361-91F7-A0C4BB6F8057}"/>
              </a:ext>
            </a:extLst>
          </p:cNvPr>
          <p:cNvSpPr txBox="1">
            <a:spLocks/>
          </p:cNvSpPr>
          <p:nvPr/>
        </p:nvSpPr>
        <p:spPr>
          <a:xfrm>
            <a:off x="4319203" y="2599167"/>
            <a:ext cx="3650387" cy="19485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2800" b="1" dirty="0">
                <a:solidFill>
                  <a:schemeClr val="bg1"/>
                </a:solidFill>
              </a:rPr>
              <a:t>TASK 2: </a:t>
            </a:r>
            <a:br>
              <a:rPr lang="en-GB" sz="2400" b="1" dirty="0"/>
            </a:br>
            <a:r>
              <a:rPr lang="en-GB" sz="2400" dirty="0"/>
              <a:t>Create a storyboard and or short film to demonstrate how gambling addiction might affect a young person.</a:t>
            </a:r>
          </a:p>
        </p:txBody>
      </p:sp>
      <p:sp>
        <p:nvSpPr>
          <p:cNvPr id="14" name="Content Placeholder 5">
            <a:extLst>
              <a:ext uri="{FF2B5EF4-FFF2-40B4-BE49-F238E27FC236}">
                <a16:creationId xmlns:a16="http://schemas.microsoft.com/office/drawing/2014/main" id="{D670DF25-B22A-468A-8879-FCEA50DBE3FF}"/>
              </a:ext>
            </a:extLst>
          </p:cNvPr>
          <p:cNvSpPr txBox="1">
            <a:spLocks/>
          </p:cNvSpPr>
          <p:nvPr/>
        </p:nvSpPr>
        <p:spPr>
          <a:xfrm>
            <a:off x="8268307" y="2599167"/>
            <a:ext cx="3650387" cy="19485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2800" b="1" dirty="0">
                <a:solidFill>
                  <a:schemeClr val="bg1"/>
                </a:solidFill>
              </a:rPr>
              <a:t>TASK 3: </a:t>
            </a:r>
            <a:br>
              <a:rPr lang="en-GB" sz="2400" b="1" dirty="0"/>
            </a:br>
            <a:r>
              <a:rPr lang="en-GB" sz="2400" dirty="0"/>
              <a:t>Create an information sheet to highlight the potential risks for young people. Ensure you provide signposting options. </a:t>
            </a:r>
          </a:p>
        </p:txBody>
      </p:sp>
      <p:sp>
        <p:nvSpPr>
          <p:cNvPr id="15" name="Rectangle 14">
            <a:extLst>
              <a:ext uri="{FF2B5EF4-FFF2-40B4-BE49-F238E27FC236}">
                <a16:creationId xmlns:a16="http://schemas.microsoft.com/office/drawing/2014/main" id="{0D20124B-CFD2-41EB-BCA0-772BF6C44C86}"/>
              </a:ext>
            </a:extLst>
          </p:cNvPr>
          <p:cNvSpPr/>
          <p:nvPr/>
        </p:nvSpPr>
        <p:spPr>
          <a:xfrm>
            <a:off x="370078" y="4900533"/>
            <a:ext cx="11548616" cy="849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SHARE YOUR WORK WITH THE REST OF THE GROUP</a:t>
            </a:r>
          </a:p>
        </p:txBody>
      </p:sp>
      <p:sp>
        <p:nvSpPr>
          <p:cNvPr id="16" name="Freeform: Shape 15">
            <a:extLst>
              <a:ext uri="{FF2B5EF4-FFF2-40B4-BE49-F238E27FC236}">
                <a16:creationId xmlns:a16="http://schemas.microsoft.com/office/drawing/2014/main" id="{E4DA2D3E-56A9-490C-A91D-F7C0971B6EA4}"/>
              </a:ext>
            </a:extLst>
          </p:cNvPr>
          <p:cNvSpPr/>
          <p:nvPr/>
        </p:nvSpPr>
        <p:spPr>
          <a:xfrm>
            <a:off x="370095" y="1245299"/>
            <a:ext cx="10287001" cy="1020063"/>
          </a:xfrm>
          <a:custGeom>
            <a:avLst/>
            <a:gdLst>
              <a:gd name="connsiteX0" fmla="*/ 0 w 11451772"/>
              <a:gd name="connsiteY0" fmla="*/ 695774 h 1020063"/>
              <a:gd name="connsiteX1" fmla="*/ 576943 w 11451772"/>
              <a:gd name="connsiteY1" fmla="*/ 924374 h 1020063"/>
              <a:gd name="connsiteX2" fmla="*/ 1393372 w 11451772"/>
              <a:gd name="connsiteY2" fmla="*/ 1011460 h 1020063"/>
              <a:gd name="connsiteX3" fmla="*/ 2318657 w 11451772"/>
              <a:gd name="connsiteY3" fmla="*/ 728431 h 1020063"/>
              <a:gd name="connsiteX4" fmla="*/ 3156857 w 11451772"/>
              <a:gd name="connsiteY4" fmla="*/ 282117 h 1020063"/>
              <a:gd name="connsiteX5" fmla="*/ 4201886 w 11451772"/>
              <a:gd name="connsiteY5" fmla="*/ 42631 h 1020063"/>
              <a:gd name="connsiteX6" fmla="*/ 5246914 w 11451772"/>
              <a:gd name="connsiteY6" fmla="*/ 216803 h 1020063"/>
              <a:gd name="connsiteX7" fmla="*/ 5769429 w 11451772"/>
              <a:gd name="connsiteY7" fmla="*/ 510717 h 1020063"/>
              <a:gd name="connsiteX8" fmla="*/ 6444343 w 11451772"/>
              <a:gd name="connsiteY8" fmla="*/ 880831 h 1020063"/>
              <a:gd name="connsiteX9" fmla="*/ 7347857 w 11451772"/>
              <a:gd name="connsiteY9" fmla="*/ 804631 h 1020063"/>
              <a:gd name="connsiteX10" fmla="*/ 7663543 w 11451772"/>
              <a:gd name="connsiteY10" fmla="*/ 325660 h 1020063"/>
              <a:gd name="connsiteX11" fmla="*/ 7532914 w 11451772"/>
              <a:gd name="connsiteY11" fmla="*/ 42631 h 1020063"/>
              <a:gd name="connsiteX12" fmla="*/ 7053943 w 11451772"/>
              <a:gd name="connsiteY12" fmla="*/ 31746 h 1020063"/>
              <a:gd name="connsiteX13" fmla="*/ 6803572 w 11451772"/>
              <a:gd name="connsiteY13" fmla="*/ 336546 h 1020063"/>
              <a:gd name="connsiteX14" fmla="*/ 6934200 w 11451772"/>
              <a:gd name="connsiteY14" fmla="*/ 641346 h 1020063"/>
              <a:gd name="connsiteX15" fmla="*/ 7413172 w 11451772"/>
              <a:gd name="connsiteY15" fmla="*/ 913489 h 1020063"/>
              <a:gd name="connsiteX16" fmla="*/ 7968343 w 11451772"/>
              <a:gd name="connsiteY16" fmla="*/ 957031 h 1020063"/>
              <a:gd name="connsiteX17" fmla="*/ 8588829 w 11451772"/>
              <a:gd name="connsiteY17" fmla="*/ 793746 h 1020063"/>
              <a:gd name="connsiteX18" fmla="*/ 8937172 w 11451772"/>
              <a:gd name="connsiteY18" fmla="*/ 467174 h 1020063"/>
              <a:gd name="connsiteX19" fmla="*/ 9622972 w 11451772"/>
              <a:gd name="connsiteY19" fmla="*/ 227689 h 1020063"/>
              <a:gd name="connsiteX20" fmla="*/ 10297886 w 11451772"/>
              <a:gd name="connsiteY20" fmla="*/ 205917 h 1020063"/>
              <a:gd name="connsiteX21" fmla="*/ 11005457 w 11451772"/>
              <a:gd name="connsiteY21" fmla="*/ 390974 h 1020063"/>
              <a:gd name="connsiteX22" fmla="*/ 11451772 w 11451772"/>
              <a:gd name="connsiteY22" fmla="*/ 630460 h 1020063"/>
              <a:gd name="connsiteX0" fmla="*/ 0 w 11005457"/>
              <a:gd name="connsiteY0" fmla="*/ 695774 h 1020063"/>
              <a:gd name="connsiteX1" fmla="*/ 576943 w 11005457"/>
              <a:gd name="connsiteY1" fmla="*/ 924374 h 1020063"/>
              <a:gd name="connsiteX2" fmla="*/ 1393372 w 11005457"/>
              <a:gd name="connsiteY2" fmla="*/ 1011460 h 1020063"/>
              <a:gd name="connsiteX3" fmla="*/ 2318657 w 11005457"/>
              <a:gd name="connsiteY3" fmla="*/ 728431 h 1020063"/>
              <a:gd name="connsiteX4" fmla="*/ 3156857 w 11005457"/>
              <a:gd name="connsiteY4" fmla="*/ 282117 h 1020063"/>
              <a:gd name="connsiteX5" fmla="*/ 4201886 w 11005457"/>
              <a:gd name="connsiteY5" fmla="*/ 42631 h 1020063"/>
              <a:gd name="connsiteX6" fmla="*/ 5246914 w 11005457"/>
              <a:gd name="connsiteY6" fmla="*/ 216803 h 1020063"/>
              <a:gd name="connsiteX7" fmla="*/ 5769429 w 11005457"/>
              <a:gd name="connsiteY7" fmla="*/ 510717 h 1020063"/>
              <a:gd name="connsiteX8" fmla="*/ 6444343 w 11005457"/>
              <a:gd name="connsiteY8" fmla="*/ 880831 h 1020063"/>
              <a:gd name="connsiteX9" fmla="*/ 7347857 w 11005457"/>
              <a:gd name="connsiteY9" fmla="*/ 804631 h 1020063"/>
              <a:gd name="connsiteX10" fmla="*/ 7663543 w 11005457"/>
              <a:gd name="connsiteY10" fmla="*/ 325660 h 1020063"/>
              <a:gd name="connsiteX11" fmla="*/ 7532914 w 11005457"/>
              <a:gd name="connsiteY11" fmla="*/ 42631 h 1020063"/>
              <a:gd name="connsiteX12" fmla="*/ 7053943 w 11005457"/>
              <a:gd name="connsiteY12" fmla="*/ 31746 h 1020063"/>
              <a:gd name="connsiteX13" fmla="*/ 6803572 w 11005457"/>
              <a:gd name="connsiteY13" fmla="*/ 336546 h 1020063"/>
              <a:gd name="connsiteX14" fmla="*/ 6934200 w 11005457"/>
              <a:gd name="connsiteY14" fmla="*/ 641346 h 1020063"/>
              <a:gd name="connsiteX15" fmla="*/ 7413172 w 11005457"/>
              <a:gd name="connsiteY15" fmla="*/ 913489 h 1020063"/>
              <a:gd name="connsiteX16" fmla="*/ 7968343 w 11005457"/>
              <a:gd name="connsiteY16" fmla="*/ 957031 h 1020063"/>
              <a:gd name="connsiteX17" fmla="*/ 8588829 w 11005457"/>
              <a:gd name="connsiteY17" fmla="*/ 793746 h 1020063"/>
              <a:gd name="connsiteX18" fmla="*/ 8937172 w 11005457"/>
              <a:gd name="connsiteY18" fmla="*/ 467174 h 1020063"/>
              <a:gd name="connsiteX19" fmla="*/ 9622972 w 11005457"/>
              <a:gd name="connsiteY19" fmla="*/ 227689 h 1020063"/>
              <a:gd name="connsiteX20" fmla="*/ 10297886 w 11005457"/>
              <a:gd name="connsiteY20" fmla="*/ 205917 h 1020063"/>
              <a:gd name="connsiteX21" fmla="*/ 11005457 w 11005457"/>
              <a:gd name="connsiteY21" fmla="*/ 390974 h 1020063"/>
              <a:gd name="connsiteX0" fmla="*/ 0 w 10297886"/>
              <a:gd name="connsiteY0" fmla="*/ 695774 h 1020063"/>
              <a:gd name="connsiteX1" fmla="*/ 576943 w 10297886"/>
              <a:gd name="connsiteY1" fmla="*/ 924374 h 1020063"/>
              <a:gd name="connsiteX2" fmla="*/ 1393372 w 10297886"/>
              <a:gd name="connsiteY2" fmla="*/ 1011460 h 1020063"/>
              <a:gd name="connsiteX3" fmla="*/ 2318657 w 10297886"/>
              <a:gd name="connsiteY3" fmla="*/ 728431 h 1020063"/>
              <a:gd name="connsiteX4" fmla="*/ 3156857 w 10297886"/>
              <a:gd name="connsiteY4" fmla="*/ 282117 h 1020063"/>
              <a:gd name="connsiteX5" fmla="*/ 4201886 w 10297886"/>
              <a:gd name="connsiteY5" fmla="*/ 42631 h 1020063"/>
              <a:gd name="connsiteX6" fmla="*/ 5246914 w 10297886"/>
              <a:gd name="connsiteY6" fmla="*/ 216803 h 1020063"/>
              <a:gd name="connsiteX7" fmla="*/ 5769429 w 10297886"/>
              <a:gd name="connsiteY7" fmla="*/ 510717 h 1020063"/>
              <a:gd name="connsiteX8" fmla="*/ 6444343 w 10297886"/>
              <a:gd name="connsiteY8" fmla="*/ 880831 h 1020063"/>
              <a:gd name="connsiteX9" fmla="*/ 7347857 w 10297886"/>
              <a:gd name="connsiteY9" fmla="*/ 804631 h 1020063"/>
              <a:gd name="connsiteX10" fmla="*/ 7663543 w 10297886"/>
              <a:gd name="connsiteY10" fmla="*/ 325660 h 1020063"/>
              <a:gd name="connsiteX11" fmla="*/ 7532914 w 10297886"/>
              <a:gd name="connsiteY11" fmla="*/ 42631 h 1020063"/>
              <a:gd name="connsiteX12" fmla="*/ 7053943 w 10297886"/>
              <a:gd name="connsiteY12" fmla="*/ 31746 h 1020063"/>
              <a:gd name="connsiteX13" fmla="*/ 6803572 w 10297886"/>
              <a:gd name="connsiteY13" fmla="*/ 336546 h 1020063"/>
              <a:gd name="connsiteX14" fmla="*/ 6934200 w 10297886"/>
              <a:gd name="connsiteY14" fmla="*/ 641346 h 1020063"/>
              <a:gd name="connsiteX15" fmla="*/ 7413172 w 10297886"/>
              <a:gd name="connsiteY15" fmla="*/ 913489 h 1020063"/>
              <a:gd name="connsiteX16" fmla="*/ 7968343 w 10297886"/>
              <a:gd name="connsiteY16" fmla="*/ 957031 h 1020063"/>
              <a:gd name="connsiteX17" fmla="*/ 8588829 w 10297886"/>
              <a:gd name="connsiteY17" fmla="*/ 793746 h 1020063"/>
              <a:gd name="connsiteX18" fmla="*/ 8937172 w 10297886"/>
              <a:gd name="connsiteY18" fmla="*/ 467174 h 1020063"/>
              <a:gd name="connsiteX19" fmla="*/ 9622972 w 10297886"/>
              <a:gd name="connsiteY19" fmla="*/ 227689 h 1020063"/>
              <a:gd name="connsiteX20" fmla="*/ 10297886 w 10297886"/>
              <a:gd name="connsiteY20" fmla="*/ 205917 h 1020063"/>
              <a:gd name="connsiteX0" fmla="*/ 0 w 10287001"/>
              <a:gd name="connsiteY0" fmla="*/ 695774 h 1020063"/>
              <a:gd name="connsiteX1" fmla="*/ 576943 w 10287001"/>
              <a:gd name="connsiteY1" fmla="*/ 924374 h 1020063"/>
              <a:gd name="connsiteX2" fmla="*/ 1393372 w 10287001"/>
              <a:gd name="connsiteY2" fmla="*/ 1011460 h 1020063"/>
              <a:gd name="connsiteX3" fmla="*/ 2318657 w 10287001"/>
              <a:gd name="connsiteY3" fmla="*/ 728431 h 1020063"/>
              <a:gd name="connsiteX4" fmla="*/ 3156857 w 10287001"/>
              <a:gd name="connsiteY4" fmla="*/ 282117 h 1020063"/>
              <a:gd name="connsiteX5" fmla="*/ 4201886 w 10287001"/>
              <a:gd name="connsiteY5" fmla="*/ 42631 h 1020063"/>
              <a:gd name="connsiteX6" fmla="*/ 5246914 w 10287001"/>
              <a:gd name="connsiteY6" fmla="*/ 216803 h 1020063"/>
              <a:gd name="connsiteX7" fmla="*/ 5769429 w 10287001"/>
              <a:gd name="connsiteY7" fmla="*/ 510717 h 1020063"/>
              <a:gd name="connsiteX8" fmla="*/ 6444343 w 10287001"/>
              <a:gd name="connsiteY8" fmla="*/ 880831 h 1020063"/>
              <a:gd name="connsiteX9" fmla="*/ 7347857 w 10287001"/>
              <a:gd name="connsiteY9" fmla="*/ 804631 h 1020063"/>
              <a:gd name="connsiteX10" fmla="*/ 7663543 w 10287001"/>
              <a:gd name="connsiteY10" fmla="*/ 325660 h 1020063"/>
              <a:gd name="connsiteX11" fmla="*/ 7532914 w 10287001"/>
              <a:gd name="connsiteY11" fmla="*/ 42631 h 1020063"/>
              <a:gd name="connsiteX12" fmla="*/ 7053943 w 10287001"/>
              <a:gd name="connsiteY12" fmla="*/ 31746 h 1020063"/>
              <a:gd name="connsiteX13" fmla="*/ 6803572 w 10287001"/>
              <a:gd name="connsiteY13" fmla="*/ 336546 h 1020063"/>
              <a:gd name="connsiteX14" fmla="*/ 6934200 w 10287001"/>
              <a:gd name="connsiteY14" fmla="*/ 641346 h 1020063"/>
              <a:gd name="connsiteX15" fmla="*/ 7413172 w 10287001"/>
              <a:gd name="connsiteY15" fmla="*/ 913489 h 1020063"/>
              <a:gd name="connsiteX16" fmla="*/ 7968343 w 10287001"/>
              <a:gd name="connsiteY16" fmla="*/ 957031 h 1020063"/>
              <a:gd name="connsiteX17" fmla="*/ 8588829 w 10287001"/>
              <a:gd name="connsiteY17" fmla="*/ 793746 h 1020063"/>
              <a:gd name="connsiteX18" fmla="*/ 8937172 w 10287001"/>
              <a:gd name="connsiteY18" fmla="*/ 467174 h 1020063"/>
              <a:gd name="connsiteX19" fmla="*/ 9622972 w 10287001"/>
              <a:gd name="connsiteY19" fmla="*/ 227689 h 1020063"/>
              <a:gd name="connsiteX20" fmla="*/ 10287001 w 10287001"/>
              <a:gd name="connsiteY20" fmla="*/ 390974 h 1020063"/>
              <a:gd name="connsiteX0" fmla="*/ 0 w 10287001"/>
              <a:gd name="connsiteY0" fmla="*/ 695774 h 1020063"/>
              <a:gd name="connsiteX1" fmla="*/ 576943 w 10287001"/>
              <a:gd name="connsiteY1" fmla="*/ 924374 h 1020063"/>
              <a:gd name="connsiteX2" fmla="*/ 1393372 w 10287001"/>
              <a:gd name="connsiteY2" fmla="*/ 1011460 h 1020063"/>
              <a:gd name="connsiteX3" fmla="*/ 2318657 w 10287001"/>
              <a:gd name="connsiteY3" fmla="*/ 728431 h 1020063"/>
              <a:gd name="connsiteX4" fmla="*/ 3156857 w 10287001"/>
              <a:gd name="connsiteY4" fmla="*/ 282117 h 1020063"/>
              <a:gd name="connsiteX5" fmla="*/ 4201886 w 10287001"/>
              <a:gd name="connsiteY5" fmla="*/ 42631 h 1020063"/>
              <a:gd name="connsiteX6" fmla="*/ 5246914 w 10287001"/>
              <a:gd name="connsiteY6" fmla="*/ 216803 h 1020063"/>
              <a:gd name="connsiteX7" fmla="*/ 5769429 w 10287001"/>
              <a:gd name="connsiteY7" fmla="*/ 510717 h 1020063"/>
              <a:gd name="connsiteX8" fmla="*/ 6444343 w 10287001"/>
              <a:gd name="connsiteY8" fmla="*/ 880831 h 1020063"/>
              <a:gd name="connsiteX9" fmla="*/ 7347857 w 10287001"/>
              <a:gd name="connsiteY9" fmla="*/ 804631 h 1020063"/>
              <a:gd name="connsiteX10" fmla="*/ 7663543 w 10287001"/>
              <a:gd name="connsiteY10" fmla="*/ 325660 h 1020063"/>
              <a:gd name="connsiteX11" fmla="*/ 7532914 w 10287001"/>
              <a:gd name="connsiteY11" fmla="*/ 42631 h 1020063"/>
              <a:gd name="connsiteX12" fmla="*/ 7053943 w 10287001"/>
              <a:gd name="connsiteY12" fmla="*/ 31746 h 1020063"/>
              <a:gd name="connsiteX13" fmla="*/ 6803572 w 10287001"/>
              <a:gd name="connsiteY13" fmla="*/ 336546 h 1020063"/>
              <a:gd name="connsiteX14" fmla="*/ 6934200 w 10287001"/>
              <a:gd name="connsiteY14" fmla="*/ 641346 h 1020063"/>
              <a:gd name="connsiteX15" fmla="*/ 7413172 w 10287001"/>
              <a:gd name="connsiteY15" fmla="*/ 913489 h 1020063"/>
              <a:gd name="connsiteX16" fmla="*/ 7968343 w 10287001"/>
              <a:gd name="connsiteY16" fmla="*/ 957031 h 1020063"/>
              <a:gd name="connsiteX17" fmla="*/ 8588829 w 10287001"/>
              <a:gd name="connsiteY17" fmla="*/ 793746 h 1020063"/>
              <a:gd name="connsiteX18" fmla="*/ 8937172 w 10287001"/>
              <a:gd name="connsiteY18" fmla="*/ 467174 h 1020063"/>
              <a:gd name="connsiteX19" fmla="*/ 9622972 w 10287001"/>
              <a:gd name="connsiteY19" fmla="*/ 227689 h 1020063"/>
              <a:gd name="connsiteX20" fmla="*/ 10287001 w 10287001"/>
              <a:gd name="connsiteY20" fmla="*/ 390974 h 1020063"/>
              <a:gd name="connsiteX0" fmla="*/ 0 w 10287001"/>
              <a:gd name="connsiteY0" fmla="*/ 695774 h 1020063"/>
              <a:gd name="connsiteX1" fmla="*/ 576943 w 10287001"/>
              <a:gd name="connsiteY1" fmla="*/ 924374 h 1020063"/>
              <a:gd name="connsiteX2" fmla="*/ 1393372 w 10287001"/>
              <a:gd name="connsiteY2" fmla="*/ 1011460 h 1020063"/>
              <a:gd name="connsiteX3" fmla="*/ 2318657 w 10287001"/>
              <a:gd name="connsiteY3" fmla="*/ 728431 h 1020063"/>
              <a:gd name="connsiteX4" fmla="*/ 3156857 w 10287001"/>
              <a:gd name="connsiteY4" fmla="*/ 282117 h 1020063"/>
              <a:gd name="connsiteX5" fmla="*/ 4201886 w 10287001"/>
              <a:gd name="connsiteY5" fmla="*/ 42631 h 1020063"/>
              <a:gd name="connsiteX6" fmla="*/ 5246914 w 10287001"/>
              <a:gd name="connsiteY6" fmla="*/ 216803 h 1020063"/>
              <a:gd name="connsiteX7" fmla="*/ 5769429 w 10287001"/>
              <a:gd name="connsiteY7" fmla="*/ 510717 h 1020063"/>
              <a:gd name="connsiteX8" fmla="*/ 6444343 w 10287001"/>
              <a:gd name="connsiteY8" fmla="*/ 880831 h 1020063"/>
              <a:gd name="connsiteX9" fmla="*/ 7347857 w 10287001"/>
              <a:gd name="connsiteY9" fmla="*/ 804631 h 1020063"/>
              <a:gd name="connsiteX10" fmla="*/ 7663543 w 10287001"/>
              <a:gd name="connsiteY10" fmla="*/ 325660 h 1020063"/>
              <a:gd name="connsiteX11" fmla="*/ 7532914 w 10287001"/>
              <a:gd name="connsiteY11" fmla="*/ 42631 h 1020063"/>
              <a:gd name="connsiteX12" fmla="*/ 7053943 w 10287001"/>
              <a:gd name="connsiteY12" fmla="*/ 31746 h 1020063"/>
              <a:gd name="connsiteX13" fmla="*/ 6803572 w 10287001"/>
              <a:gd name="connsiteY13" fmla="*/ 336546 h 1020063"/>
              <a:gd name="connsiteX14" fmla="*/ 6934200 w 10287001"/>
              <a:gd name="connsiteY14" fmla="*/ 641346 h 1020063"/>
              <a:gd name="connsiteX15" fmla="*/ 7413172 w 10287001"/>
              <a:gd name="connsiteY15" fmla="*/ 913489 h 1020063"/>
              <a:gd name="connsiteX16" fmla="*/ 7968343 w 10287001"/>
              <a:gd name="connsiteY16" fmla="*/ 957031 h 1020063"/>
              <a:gd name="connsiteX17" fmla="*/ 8588829 w 10287001"/>
              <a:gd name="connsiteY17" fmla="*/ 793746 h 1020063"/>
              <a:gd name="connsiteX18" fmla="*/ 8937172 w 10287001"/>
              <a:gd name="connsiteY18" fmla="*/ 467174 h 1020063"/>
              <a:gd name="connsiteX19" fmla="*/ 9622972 w 10287001"/>
              <a:gd name="connsiteY19" fmla="*/ 227689 h 1020063"/>
              <a:gd name="connsiteX20" fmla="*/ 10287001 w 10287001"/>
              <a:gd name="connsiteY20" fmla="*/ 390974 h 102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87001" h="1020063">
                <a:moveTo>
                  <a:pt x="0" y="695774"/>
                </a:moveTo>
                <a:cubicBezTo>
                  <a:pt x="172357" y="783767"/>
                  <a:pt x="344714" y="871760"/>
                  <a:pt x="576943" y="924374"/>
                </a:cubicBezTo>
                <a:cubicBezTo>
                  <a:pt x="809172" y="976988"/>
                  <a:pt x="1103086" y="1044117"/>
                  <a:pt x="1393372" y="1011460"/>
                </a:cubicBezTo>
                <a:cubicBezTo>
                  <a:pt x="1683658" y="978803"/>
                  <a:pt x="2024743" y="849988"/>
                  <a:pt x="2318657" y="728431"/>
                </a:cubicBezTo>
                <a:cubicBezTo>
                  <a:pt x="2612571" y="606874"/>
                  <a:pt x="2842986" y="396417"/>
                  <a:pt x="3156857" y="282117"/>
                </a:cubicBezTo>
                <a:cubicBezTo>
                  <a:pt x="3470728" y="167817"/>
                  <a:pt x="3853543" y="53517"/>
                  <a:pt x="4201886" y="42631"/>
                </a:cubicBezTo>
                <a:cubicBezTo>
                  <a:pt x="4550229" y="31745"/>
                  <a:pt x="4985657" y="138789"/>
                  <a:pt x="5246914" y="216803"/>
                </a:cubicBezTo>
                <a:cubicBezTo>
                  <a:pt x="5508171" y="294817"/>
                  <a:pt x="5769429" y="510717"/>
                  <a:pt x="5769429" y="510717"/>
                </a:cubicBezTo>
                <a:cubicBezTo>
                  <a:pt x="5969001" y="621388"/>
                  <a:pt x="6181272" y="831845"/>
                  <a:pt x="6444343" y="880831"/>
                </a:cubicBezTo>
                <a:cubicBezTo>
                  <a:pt x="6707414" y="929817"/>
                  <a:pt x="7144657" y="897160"/>
                  <a:pt x="7347857" y="804631"/>
                </a:cubicBezTo>
                <a:cubicBezTo>
                  <a:pt x="7551057" y="712103"/>
                  <a:pt x="7632700" y="452660"/>
                  <a:pt x="7663543" y="325660"/>
                </a:cubicBezTo>
                <a:cubicBezTo>
                  <a:pt x="7694386" y="198660"/>
                  <a:pt x="7634514" y="91617"/>
                  <a:pt x="7532914" y="42631"/>
                </a:cubicBezTo>
                <a:cubicBezTo>
                  <a:pt x="7431314" y="-6355"/>
                  <a:pt x="7175500" y="-17240"/>
                  <a:pt x="7053943" y="31746"/>
                </a:cubicBezTo>
                <a:cubicBezTo>
                  <a:pt x="6932386" y="80732"/>
                  <a:pt x="6823529" y="234946"/>
                  <a:pt x="6803572" y="336546"/>
                </a:cubicBezTo>
                <a:cubicBezTo>
                  <a:pt x="6783615" y="438146"/>
                  <a:pt x="6832600" y="545189"/>
                  <a:pt x="6934200" y="641346"/>
                </a:cubicBezTo>
                <a:cubicBezTo>
                  <a:pt x="7035800" y="737503"/>
                  <a:pt x="7240815" y="860875"/>
                  <a:pt x="7413172" y="913489"/>
                </a:cubicBezTo>
                <a:cubicBezTo>
                  <a:pt x="7585529" y="966103"/>
                  <a:pt x="7772400" y="976988"/>
                  <a:pt x="7968343" y="957031"/>
                </a:cubicBezTo>
                <a:cubicBezTo>
                  <a:pt x="8164286" y="937074"/>
                  <a:pt x="8427358" y="908046"/>
                  <a:pt x="8588829" y="793746"/>
                </a:cubicBezTo>
                <a:cubicBezTo>
                  <a:pt x="8750300" y="679446"/>
                  <a:pt x="8764815" y="561517"/>
                  <a:pt x="8937172" y="467174"/>
                </a:cubicBezTo>
                <a:cubicBezTo>
                  <a:pt x="9109529" y="372831"/>
                  <a:pt x="9398001" y="240389"/>
                  <a:pt x="9622972" y="227689"/>
                </a:cubicBezTo>
                <a:cubicBezTo>
                  <a:pt x="9847943" y="214989"/>
                  <a:pt x="10056587" y="276674"/>
                  <a:pt x="10287001" y="390974"/>
                </a:cubicBez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close up of a logo&#10;&#10;Description automatically generated">
            <a:extLst>
              <a:ext uri="{FF2B5EF4-FFF2-40B4-BE49-F238E27FC236}">
                <a16:creationId xmlns:a16="http://schemas.microsoft.com/office/drawing/2014/main" id="{20A7E4B2-3F61-422E-BD88-6893C94669DE}"/>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 t="19379" r="51486"/>
          <a:stretch/>
        </p:blipFill>
        <p:spPr>
          <a:xfrm rot="3792582">
            <a:off x="1102625" y="1440890"/>
            <a:ext cx="421367" cy="680408"/>
          </a:xfrm>
          <a:prstGeom prst="rect">
            <a:avLst/>
          </a:prstGeom>
        </p:spPr>
      </p:pic>
      <p:pic>
        <p:nvPicPr>
          <p:cNvPr id="19" name="Picture 18" descr="A close up of a logo&#10;&#10;Description automatically generated">
            <a:extLst>
              <a:ext uri="{FF2B5EF4-FFF2-40B4-BE49-F238E27FC236}">
                <a16:creationId xmlns:a16="http://schemas.microsoft.com/office/drawing/2014/main" id="{91312DDB-635C-4B85-A4F2-31516E2F957A}"/>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4751" b="19378"/>
          <a:stretch/>
        </p:blipFill>
        <p:spPr>
          <a:xfrm rot="4196297">
            <a:off x="1556655" y="1636627"/>
            <a:ext cx="478972" cy="679128"/>
          </a:xfrm>
          <a:prstGeom prst="rect">
            <a:avLst/>
          </a:prstGeom>
        </p:spPr>
      </p:pic>
      <p:pic>
        <p:nvPicPr>
          <p:cNvPr id="20" name="Picture 19" descr="A close up of a logo&#10;&#10;Description automatically generated">
            <a:extLst>
              <a:ext uri="{FF2B5EF4-FFF2-40B4-BE49-F238E27FC236}">
                <a16:creationId xmlns:a16="http://schemas.microsoft.com/office/drawing/2014/main" id="{F54A0A70-3D96-416D-BB92-561C1573F8C3}"/>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 t="19379" r="51486"/>
          <a:stretch/>
        </p:blipFill>
        <p:spPr>
          <a:xfrm rot="5050083">
            <a:off x="4345533" y="1305536"/>
            <a:ext cx="421367" cy="680408"/>
          </a:xfrm>
          <a:prstGeom prst="rect">
            <a:avLst/>
          </a:prstGeom>
        </p:spPr>
      </p:pic>
      <p:pic>
        <p:nvPicPr>
          <p:cNvPr id="21" name="Picture 20" descr="A close up of a logo&#10;&#10;Description automatically generated">
            <a:extLst>
              <a:ext uri="{FF2B5EF4-FFF2-40B4-BE49-F238E27FC236}">
                <a16:creationId xmlns:a16="http://schemas.microsoft.com/office/drawing/2014/main" id="{D3677332-48FC-4214-AF93-0966DCD88D73}"/>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4751" b="19378"/>
          <a:stretch/>
        </p:blipFill>
        <p:spPr>
          <a:xfrm rot="6073064">
            <a:off x="4696397" y="1961570"/>
            <a:ext cx="478972" cy="679128"/>
          </a:xfrm>
          <a:prstGeom prst="rect">
            <a:avLst/>
          </a:prstGeom>
        </p:spPr>
      </p:pic>
      <p:pic>
        <p:nvPicPr>
          <p:cNvPr id="4" name="Graphic 3" descr="Medal with solid fill">
            <a:extLst>
              <a:ext uri="{FF2B5EF4-FFF2-40B4-BE49-F238E27FC236}">
                <a16:creationId xmlns:a16="http://schemas.microsoft.com/office/drawing/2014/main" id="{BFA503B1-C8C0-4A70-9064-CBAE2AE74C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7304" y="777112"/>
            <a:ext cx="1871399" cy="1871399"/>
          </a:xfrm>
          <a:prstGeom prst="rect">
            <a:avLst/>
          </a:prstGeom>
        </p:spPr>
      </p:pic>
      <p:pic>
        <p:nvPicPr>
          <p:cNvPr id="25" name="Picture 24" descr="A close up of a logo&#10;&#10;Description automatically generated">
            <a:extLst>
              <a:ext uri="{FF2B5EF4-FFF2-40B4-BE49-F238E27FC236}">
                <a16:creationId xmlns:a16="http://schemas.microsoft.com/office/drawing/2014/main" id="{D6C6B4E6-B438-47D1-9FDB-47536A632DF5}"/>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 t="19379" r="51486"/>
          <a:stretch/>
        </p:blipFill>
        <p:spPr>
          <a:xfrm rot="3792582">
            <a:off x="6553085" y="2082553"/>
            <a:ext cx="421367" cy="680408"/>
          </a:xfrm>
          <a:prstGeom prst="rect">
            <a:avLst/>
          </a:prstGeom>
        </p:spPr>
      </p:pic>
      <p:pic>
        <p:nvPicPr>
          <p:cNvPr id="26" name="Picture 25" descr="A close up of a logo&#10;&#10;Description automatically generated">
            <a:extLst>
              <a:ext uri="{FF2B5EF4-FFF2-40B4-BE49-F238E27FC236}">
                <a16:creationId xmlns:a16="http://schemas.microsoft.com/office/drawing/2014/main" id="{AD27B834-F8FB-474F-B25F-EBC2A384B783}"/>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4751" b="19378"/>
          <a:stretch/>
        </p:blipFill>
        <p:spPr>
          <a:xfrm rot="4196297">
            <a:off x="7077235" y="2111611"/>
            <a:ext cx="478972" cy="679128"/>
          </a:xfrm>
          <a:prstGeom prst="rect">
            <a:avLst/>
          </a:prstGeom>
        </p:spPr>
      </p:pic>
      <p:pic>
        <p:nvPicPr>
          <p:cNvPr id="27" name="Picture 26" descr="A close up of a logo&#10;&#10;Description automatically generated">
            <a:extLst>
              <a:ext uri="{FF2B5EF4-FFF2-40B4-BE49-F238E27FC236}">
                <a16:creationId xmlns:a16="http://schemas.microsoft.com/office/drawing/2014/main" id="{0E17597B-77E5-4795-AC93-9D3E1BC3D0EB}"/>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 t="19379" r="51486"/>
          <a:stretch/>
        </p:blipFill>
        <p:spPr>
          <a:xfrm rot="5050083">
            <a:off x="9476743" y="930667"/>
            <a:ext cx="421367" cy="680408"/>
          </a:xfrm>
          <a:prstGeom prst="rect">
            <a:avLst/>
          </a:prstGeom>
        </p:spPr>
      </p:pic>
      <p:pic>
        <p:nvPicPr>
          <p:cNvPr id="28" name="Picture 27" descr="A close up of a logo&#10;&#10;Description automatically generated">
            <a:extLst>
              <a:ext uri="{FF2B5EF4-FFF2-40B4-BE49-F238E27FC236}">
                <a16:creationId xmlns:a16="http://schemas.microsoft.com/office/drawing/2014/main" id="{48F84E48-83AD-4EDF-9632-3756FF6F5D6F}"/>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4751" b="19378"/>
          <a:stretch/>
        </p:blipFill>
        <p:spPr>
          <a:xfrm rot="6073064">
            <a:off x="9827607" y="1586701"/>
            <a:ext cx="478972" cy="679128"/>
          </a:xfrm>
          <a:prstGeom prst="rect">
            <a:avLst/>
          </a:prstGeom>
        </p:spPr>
      </p:pic>
    </p:spTree>
    <p:extLst>
      <p:ext uri="{BB962C8B-B14F-4D97-AF65-F5344CB8AC3E}">
        <p14:creationId xmlns:p14="http://schemas.microsoft.com/office/powerpoint/2010/main" val="2816055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POST-IT</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2</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12" name="Picture 11" descr="A close up of a logo&#10;&#10;Description automatically generated">
            <a:extLst>
              <a:ext uri="{FF2B5EF4-FFF2-40B4-BE49-F238E27FC236}">
                <a16:creationId xmlns:a16="http://schemas.microsoft.com/office/drawing/2014/main" id="{A4A0A306-9785-41E0-BBD7-0AD77A5D6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684" y="1074768"/>
            <a:ext cx="6589012" cy="5098953"/>
          </a:xfrm>
          <a:prstGeom prst="rect">
            <a:avLst/>
          </a:prstGeom>
        </p:spPr>
      </p:pic>
      <p:sp>
        <p:nvSpPr>
          <p:cNvPr id="14" name="TextBox 13">
            <a:extLst>
              <a:ext uri="{FF2B5EF4-FFF2-40B4-BE49-F238E27FC236}">
                <a16:creationId xmlns:a16="http://schemas.microsoft.com/office/drawing/2014/main" id="{9ED9D272-EA43-478B-92C2-42DFD34A4F0A}"/>
              </a:ext>
            </a:extLst>
          </p:cNvPr>
          <p:cNvSpPr txBox="1"/>
          <p:nvPr/>
        </p:nvSpPr>
        <p:spPr>
          <a:xfrm>
            <a:off x="502878" y="1798501"/>
            <a:ext cx="5075806" cy="2862322"/>
          </a:xfrm>
          <a:prstGeom prst="rect">
            <a:avLst/>
          </a:prstGeom>
          <a:noFill/>
        </p:spPr>
        <p:txBody>
          <a:bodyPr wrap="square">
            <a:spAutoFit/>
          </a:bodyPr>
          <a:lstStyle/>
          <a:p>
            <a:pPr fontAlgn="base"/>
            <a:r>
              <a:rPr lang="en-GB" sz="1800" b="1" dirty="0"/>
              <a:t>On post-it notes, write down one thing you are going to do this week to look after your mental health and one thing to look after your physical health.</a:t>
            </a:r>
          </a:p>
          <a:p>
            <a:pPr fontAlgn="base"/>
            <a:endParaRPr lang="en-GB" b="1" dirty="0"/>
          </a:p>
          <a:p>
            <a:pPr fontAlgn="base"/>
            <a:endParaRPr lang="en-GB" sz="1800" b="1" dirty="0"/>
          </a:p>
          <a:p>
            <a:pPr fontAlgn="base"/>
            <a:r>
              <a:rPr lang="en-GB" sz="1800" b="1" dirty="0"/>
              <a:t>Tweet responses to @YGAMuk with the hashtags:</a:t>
            </a:r>
          </a:p>
          <a:p>
            <a:pPr marL="0" indent="0" fontAlgn="base">
              <a:buNone/>
            </a:pPr>
            <a:r>
              <a:rPr lang="en-GB" sz="1800" b="1" dirty="0"/>
              <a:t>	#MentalHealth</a:t>
            </a:r>
          </a:p>
          <a:p>
            <a:pPr marL="0" indent="0" fontAlgn="base">
              <a:buNone/>
            </a:pPr>
            <a:r>
              <a:rPr lang="en-GB" sz="1800" b="1" dirty="0"/>
              <a:t>	#PhysicalHealth</a:t>
            </a:r>
          </a:p>
          <a:p>
            <a:pPr marL="0" indent="0" fontAlgn="base">
              <a:buNone/>
            </a:pPr>
            <a:r>
              <a:rPr lang="en-GB" sz="1800" b="1" dirty="0"/>
              <a:t>	#Wellbeing</a:t>
            </a:r>
          </a:p>
        </p:txBody>
      </p:sp>
    </p:spTree>
    <p:extLst>
      <p:ext uri="{BB962C8B-B14F-4D97-AF65-F5344CB8AC3E}">
        <p14:creationId xmlns:p14="http://schemas.microsoft.com/office/powerpoint/2010/main" val="3890237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769441"/>
          </a:xfrm>
          <a:prstGeom prst="rect">
            <a:avLst/>
          </a:prstGeom>
          <a:noFill/>
        </p:spPr>
        <p:txBody>
          <a:bodyPr wrap="square" rtlCol="0">
            <a:spAutoFit/>
          </a:bodyPr>
          <a:lstStyle/>
          <a:p>
            <a:r>
              <a:rPr lang="en-GB" sz="4400" b="1" dirty="0"/>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dirty="0"/>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Young People Support service:</a:t>
            </a:r>
            <a:endParaRPr lang="en-GB" sz="2800" b="1" dirty="0">
              <a:effectLst/>
              <a:ea typeface="Times New Roman" panose="02020603050405020304" pitchFamily="18" charset="0"/>
            </a:endParaRPr>
          </a:p>
          <a:p>
            <a:pPr algn="ctr"/>
            <a:r>
              <a:rPr lang="en-GB" sz="2800" b="1" u="sng" kern="1200" dirty="0">
                <a:solidFill>
                  <a:srgbClr val="000000"/>
                </a:solidFill>
                <a:effectLst/>
                <a:ea typeface="Times New Roman" panose="02020603050405020304" pitchFamily="18" charset="0"/>
              </a:rPr>
              <a:t>YoungPeopleService@gamcare.org.uk</a:t>
            </a:r>
            <a:endParaRPr lang="en-GB" sz="2800" b="1" dirty="0">
              <a:effectLst/>
              <a:ea typeface="Times New Roman" panose="02020603050405020304" pitchFamily="18" charset="0"/>
            </a:endParaRPr>
          </a:p>
          <a:p>
            <a:pPr algn="ctr"/>
            <a:r>
              <a:rPr lang="en-GB" sz="2800" b="1" kern="1200" dirty="0">
                <a:solidFill>
                  <a:srgbClr val="000000"/>
                </a:solidFill>
                <a:effectLst/>
                <a:ea typeface="Times New Roman" panose="02020603050405020304" pitchFamily="18" charset="0"/>
              </a:rPr>
              <a:t>T:</a:t>
            </a:r>
            <a:r>
              <a:rPr lang="en-GB" sz="2800" b="1" dirty="0">
                <a:solidFill>
                  <a:srgbClr val="000000"/>
                </a:solidFill>
                <a:ea typeface="Times New Roman" panose="02020603050405020304" pitchFamily="18" charset="0"/>
              </a:rPr>
              <a:t> 02030926964</a:t>
            </a:r>
            <a:endParaRPr lang="en-GB" sz="2800" b="1" kern="1200" dirty="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latin typeface="+mj-lt"/>
              </a:rPr>
              <a:t>NCS / 2HOUR: OPTION 2</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Tree>
    <p:extLst>
      <p:ext uri="{BB962C8B-B14F-4D97-AF65-F5344CB8AC3E}">
        <p14:creationId xmlns:p14="http://schemas.microsoft.com/office/powerpoint/2010/main" val="1347851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LEGISLATION</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6" name="TextBox 15">
            <a:extLst>
              <a:ext uri="{FF2B5EF4-FFF2-40B4-BE49-F238E27FC236}">
                <a16:creationId xmlns:a16="http://schemas.microsoft.com/office/drawing/2014/main" id="{13F88C7A-06DA-4AA0-8F51-3F00290BF351}"/>
              </a:ext>
            </a:extLst>
          </p:cNvPr>
          <p:cNvSpPr txBox="1"/>
          <p:nvPr/>
        </p:nvSpPr>
        <p:spPr>
          <a:xfrm>
            <a:off x="6914487" y="1916084"/>
            <a:ext cx="4597087" cy="2862322"/>
          </a:xfrm>
          <a:prstGeom prst="rect">
            <a:avLst/>
          </a:prstGeom>
          <a:noFill/>
        </p:spPr>
        <p:txBody>
          <a:bodyPr wrap="square">
            <a:spAutoFit/>
          </a:bodyPr>
          <a:lstStyle/>
          <a:p>
            <a:pPr algn="ctr"/>
            <a:r>
              <a:rPr lang="en-GB" sz="4400" b="1" dirty="0">
                <a:solidFill>
                  <a:srgbClr val="E88C1C"/>
                </a:solidFill>
                <a:latin typeface="+mj-lt"/>
                <a:ea typeface="Calibri" panose="020F0502020204030204" pitchFamily="34" charset="0"/>
                <a:cs typeface="Calibri" panose="020F0502020204030204" pitchFamily="34" charset="0"/>
              </a:rPr>
              <a:t>LEGISLATION</a:t>
            </a:r>
          </a:p>
          <a:p>
            <a:pPr algn="ctr"/>
            <a:endParaRPr lang="en-GB" sz="4400" b="1" dirty="0">
              <a:solidFill>
                <a:srgbClr val="E88C1C"/>
              </a:solidFill>
              <a:latin typeface="+mj-lt"/>
              <a:ea typeface="Calibri" panose="020F0502020204030204" pitchFamily="34" charset="0"/>
              <a:cs typeface="Calibri" panose="020F0502020204030204" pitchFamily="34" charset="0"/>
            </a:endParaRPr>
          </a:p>
          <a:p>
            <a:pPr algn="ctr"/>
            <a:r>
              <a:rPr lang="en-GB" sz="3600" b="1" dirty="0">
                <a:solidFill>
                  <a:srgbClr val="0070C0"/>
                </a:solidFill>
                <a:latin typeface="+mj-lt"/>
                <a:cs typeface="Calibri" panose="020F0502020204030204" pitchFamily="34" charset="0"/>
              </a:rPr>
              <a:t>Past, Present, Future</a:t>
            </a:r>
          </a:p>
          <a:p>
            <a:pPr algn="ctr"/>
            <a:endParaRPr lang="en-GB" sz="3600" b="1" dirty="0">
              <a:solidFill>
                <a:srgbClr val="0070C0"/>
              </a:solidFill>
              <a:latin typeface="+mj-lt"/>
              <a:cs typeface="Calibri" panose="020F0502020204030204" pitchFamily="34" charset="0"/>
            </a:endParaRPr>
          </a:p>
          <a:p>
            <a:pPr algn="ctr"/>
            <a:r>
              <a:rPr lang="en-GB" sz="2000" b="1" dirty="0">
                <a:solidFill>
                  <a:srgbClr val="0070C0"/>
                </a:solidFill>
                <a:latin typeface="+mj-lt"/>
                <a:cs typeface="Calibri" panose="020F0502020204030204" pitchFamily="34" charset="0"/>
              </a:rPr>
              <a:t>NCS. Option 3</a:t>
            </a:r>
            <a:endParaRPr lang="en-GB" sz="2000" dirty="0">
              <a:solidFill>
                <a:srgbClr val="0070C0"/>
              </a:solidFill>
              <a:latin typeface="+mj-lt"/>
            </a:endParaRPr>
          </a:p>
        </p:txBody>
      </p:sp>
      <p:sp>
        <p:nvSpPr>
          <p:cNvPr id="20" name="TextBox 19">
            <a:extLst>
              <a:ext uri="{FF2B5EF4-FFF2-40B4-BE49-F238E27FC236}">
                <a16:creationId xmlns:a16="http://schemas.microsoft.com/office/drawing/2014/main" id="{03E7F828-BABB-449E-9429-1AE088BA9EC8}"/>
              </a:ext>
            </a:extLst>
          </p:cNvPr>
          <p:cNvSpPr txBox="1"/>
          <p:nvPr/>
        </p:nvSpPr>
        <p:spPr>
          <a:xfrm>
            <a:off x="159798" y="-24546"/>
            <a:ext cx="2592280" cy="307777"/>
          </a:xfrm>
          <a:prstGeom prst="rect">
            <a:avLst/>
          </a:prstGeom>
          <a:noFill/>
        </p:spPr>
        <p:txBody>
          <a:bodyPr wrap="square" rtlCol="0">
            <a:spAutoFit/>
          </a:bodyPr>
          <a:lstStyle/>
          <a:p>
            <a:r>
              <a:rPr lang="en-GB" sz="1400" dirty="0"/>
              <a:t>NCS/2HOUR OPTION 3</a:t>
            </a:r>
          </a:p>
        </p:txBody>
      </p:sp>
      <p:pic>
        <p:nvPicPr>
          <p:cNvPr id="12" name="Picture 2">
            <a:extLst>
              <a:ext uri="{FF2B5EF4-FFF2-40B4-BE49-F238E27FC236}">
                <a16:creationId xmlns:a16="http://schemas.microsoft.com/office/drawing/2014/main" id="{8F523A8E-5CE6-4651-87E4-5E35AD8C0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9527"/>
            <a:ext cx="6507332" cy="470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41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Quattrocento Sans" panose="020B0502050000020003"/>
              </a:rPr>
              <a:t>AIMS AND OUTCOMES</a:t>
            </a:r>
          </a:p>
          <a:p>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b="1" dirty="0">
              <a:latin typeface="+mj-lt"/>
            </a:endParaRP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4738364" y="1140145"/>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r>
              <a:rPr lang="en-GB" sz="2800" b="1" dirty="0">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8364" y="1122514"/>
            <a:ext cx="923652" cy="923652"/>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4837340" y="1906476"/>
            <a:ext cx="7203740" cy="646331"/>
          </a:xfrm>
          <a:prstGeom prst="rect">
            <a:avLst/>
          </a:prstGeom>
          <a:noFill/>
        </p:spPr>
        <p:txBody>
          <a:bodyPr wrap="square" rtlCol="0">
            <a:spAutoFit/>
          </a:bodyPr>
          <a:lstStyle/>
          <a:p>
            <a:pPr marL="285750" indent="-285750">
              <a:buFont typeface="Wingdings" panose="05000000000000000000" pitchFamily="2" charset="2"/>
              <a:buChar char="Ø"/>
            </a:pPr>
            <a:r>
              <a:rPr lang="en-GB" dirty="0"/>
              <a:t>Understand how gambling is regulated</a:t>
            </a:r>
          </a:p>
          <a:p>
            <a:pPr marL="285750" indent="-285750">
              <a:buFont typeface="Wingdings" panose="05000000000000000000" pitchFamily="2" charset="2"/>
              <a:buChar char="Ø"/>
            </a:pPr>
            <a:r>
              <a:rPr lang="en-GB" dirty="0"/>
              <a:t>Understand the current recommendations</a:t>
            </a:r>
          </a:p>
        </p:txBody>
      </p:sp>
      <p:sp>
        <p:nvSpPr>
          <p:cNvPr id="22" name="Rectangle: Rounded Corners 21">
            <a:extLst>
              <a:ext uri="{FF2B5EF4-FFF2-40B4-BE49-F238E27FC236}">
                <a16:creationId xmlns:a16="http://schemas.microsoft.com/office/drawing/2014/main" id="{0123B4C6-DE82-4DD7-BF1A-09AF5F643337}"/>
              </a:ext>
            </a:extLst>
          </p:cNvPr>
          <p:cNvSpPr/>
          <p:nvPr/>
        </p:nvSpPr>
        <p:spPr>
          <a:xfrm>
            <a:off x="4738364" y="3460678"/>
            <a:ext cx="7345525"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r>
              <a:rPr lang="en-GB" sz="2800" b="1" dirty="0">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4542948" y="1201564"/>
            <a:ext cx="3322320" cy="584775"/>
          </a:xfrm>
          <a:prstGeom prst="rect">
            <a:avLst/>
          </a:prstGeom>
          <a:noFill/>
        </p:spPr>
        <p:txBody>
          <a:bodyPr wrap="square" rtlCol="0">
            <a:spAutoFit/>
          </a:bodyPr>
          <a:lstStyle/>
          <a:p>
            <a:pPr algn="ctr"/>
            <a:r>
              <a:rPr lang="en-GB" sz="3200" b="1" dirty="0"/>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7615" y="3433356"/>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575944" y="3419009"/>
            <a:ext cx="3322320" cy="584775"/>
          </a:xfrm>
          <a:prstGeom prst="rect">
            <a:avLst/>
          </a:prstGeom>
          <a:noFill/>
        </p:spPr>
        <p:txBody>
          <a:bodyPr wrap="square" rtlCol="0">
            <a:spAutoFit/>
          </a:bodyPr>
          <a:lstStyle/>
          <a:p>
            <a:pPr algn="ctr"/>
            <a:r>
              <a:rPr lang="en-GB" sz="3200" b="1" dirty="0"/>
              <a:t>OUTCOMES</a:t>
            </a:r>
          </a:p>
        </p:txBody>
      </p:sp>
      <p:sp>
        <p:nvSpPr>
          <p:cNvPr id="30" name="TextBox 29">
            <a:extLst>
              <a:ext uri="{FF2B5EF4-FFF2-40B4-BE49-F238E27FC236}">
                <a16:creationId xmlns:a16="http://schemas.microsoft.com/office/drawing/2014/main" id="{49E0B649-1EBC-415A-BAE6-B4DE025E45F8}"/>
              </a:ext>
            </a:extLst>
          </p:cNvPr>
          <p:cNvSpPr txBox="1"/>
          <p:nvPr/>
        </p:nvSpPr>
        <p:spPr>
          <a:xfrm>
            <a:off x="4837340" y="4278084"/>
            <a:ext cx="6590191" cy="1477328"/>
          </a:xfrm>
          <a:prstGeom prst="rect">
            <a:avLst/>
          </a:prstGeom>
          <a:noFill/>
        </p:spPr>
        <p:txBody>
          <a:bodyPr wrap="square" rtlCol="0">
            <a:spAutoFit/>
          </a:bodyPr>
          <a:lstStyle/>
          <a:p>
            <a:pPr marL="285750" indent="-285750">
              <a:buFont typeface="Wingdings" panose="05000000000000000000" pitchFamily="2" charset="2"/>
              <a:buChar char="Ø"/>
            </a:pPr>
            <a:r>
              <a:rPr lang="en-GB" dirty="0"/>
              <a:t>You understand gambling legislation and how organisations are regulated </a:t>
            </a:r>
          </a:p>
          <a:p>
            <a:pPr marL="285750" indent="-285750">
              <a:buFont typeface="Wingdings" panose="05000000000000000000" pitchFamily="2" charset="2"/>
              <a:buChar char="Ø"/>
            </a:pPr>
            <a:r>
              <a:rPr lang="en-GB" dirty="0"/>
              <a:t>You will be able to understand recommendations to improve safety and offer your own viewpoint</a:t>
            </a:r>
          </a:p>
          <a:p>
            <a:endParaRPr lang="en-GB" dirty="0"/>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8" name="Graphic 7" descr="Scribble with solid fill">
            <a:extLst>
              <a:ext uri="{FF2B5EF4-FFF2-40B4-BE49-F238E27FC236}">
                <a16:creationId xmlns:a16="http://schemas.microsoft.com/office/drawing/2014/main" id="{C0CC4C69-3D15-4B2A-8A0D-E3383EB464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770" y="1992239"/>
            <a:ext cx="4543946" cy="4543946"/>
          </a:xfrm>
          <a:prstGeom prst="rect">
            <a:avLst/>
          </a:prstGeom>
        </p:spPr>
      </p:pic>
      <p:sp>
        <p:nvSpPr>
          <p:cNvPr id="18" name="TextBox 17">
            <a:extLst>
              <a:ext uri="{FF2B5EF4-FFF2-40B4-BE49-F238E27FC236}">
                <a16:creationId xmlns:a16="http://schemas.microsoft.com/office/drawing/2014/main" id="{CCF8B286-E7DB-43F5-AC0B-046AF21DE58C}"/>
              </a:ext>
            </a:extLst>
          </p:cNvPr>
          <p:cNvSpPr txBox="1"/>
          <p:nvPr/>
        </p:nvSpPr>
        <p:spPr>
          <a:xfrm>
            <a:off x="159798" y="-24546"/>
            <a:ext cx="2592280" cy="307777"/>
          </a:xfrm>
          <a:prstGeom prst="rect">
            <a:avLst/>
          </a:prstGeom>
          <a:noFill/>
        </p:spPr>
        <p:txBody>
          <a:bodyPr wrap="square" rtlCol="0">
            <a:spAutoFit/>
          </a:bodyPr>
          <a:lstStyle/>
          <a:p>
            <a:r>
              <a:rPr lang="en-GB" sz="1400" dirty="0"/>
              <a:t>NCS/2HOUR OPTION 3</a:t>
            </a:r>
          </a:p>
        </p:txBody>
      </p:sp>
    </p:spTree>
    <p:extLst>
      <p:ext uri="{BB962C8B-B14F-4D97-AF65-F5344CB8AC3E}">
        <p14:creationId xmlns:p14="http://schemas.microsoft.com/office/powerpoint/2010/main" val="453353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GAMBLING: CASE STUDIES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6" name="TextBox 15">
            <a:extLst>
              <a:ext uri="{FF2B5EF4-FFF2-40B4-BE49-F238E27FC236}">
                <a16:creationId xmlns:a16="http://schemas.microsoft.com/office/drawing/2014/main" id="{13F88C7A-06DA-4AA0-8F51-3F00290BF351}"/>
              </a:ext>
            </a:extLst>
          </p:cNvPr>
          <p:cNvSpPr txBox="1"/>
          <p:nvPr/>
        </p:nvSpPr>
        <p:spPr>
          <a:xfrm>
            <a:off x="248966" y="2406116"/>
            <a:ext cx="6126480" cy="2185214"/>
          </a:xfrm>
          <a:prstGeom prst="rect">
            <a:avLst/>
          </a:prstGeom>
          <a:noFill/>
        </p:spPr>
        <p:txBody>
          <a:bodyPr wrap="square">
            <a:spAutoFit/>
          </a:bodyPr>
          <a:lstStyle/>
          <a:p>
            <a:pPr algn="ctr"/>
            <a:r>
              <a:rPr lang="en-GB" sz="4400" b="1" dirty="0">
                <a:solidFill>
                  <a:srgbClr val="E88C1C"/>
                </a:solidFill>
                <a:effectLst/>
                <a:latin typeface="+mj-lt"/>
                <a:ea typeface="Calibri" panose="020F0502020204030204" pitchFamily="34" charset="0"/>
                <a:cs typeface="Calibri" panose="020F0502020204030204" pitchFamily="34" charset="0"/>
              </a:rPr>
              <a:t>CASE STUDIES</a:t>
            </a:r>
          </a:p>
          <a:p>
            <a:pPr algn="ctr"/>
            <a:r>
              <a:rPr lang="en-GB" sz="3600" b="1" dirty="0">
                <a:solidFill>
                  <a:srgbClr val="0070C0"/>
                </a:solidFill>
                <a:latin typeface="+mj-lt"/>
                <a:cs typeface="Calibri" panose="020F0502020204030204" pitchFamily="34" charset="0"/>
              </a:rPr>
              <a:t>Cause and Consequence?</a:t>
            </a:r>
          </a:p>
          <a:p>
            <a:pPr algn="ctr"/>
            <a:endParaRPr lang="en-GB" sz="3600" b="1" dirty="0">
              <a:solidFill>
                <a:srgbClr val="0070C0"/>
              </a:solidFill>
              <a:latin typeface="+mj-lt"/>
              <a:cs typeface="Calibri" panose="020F0502020204030204" pitchFamily="34" charset="0"/>
            </a:endParaRPr>
          </a:p>
          <a:p>
            <a:pPr algn="ctr"/>
            <a:r>
              <a:rPr lang="en-GB" sz="2000" b="1" dirty="0">
                <a:solidFill>
                  <a:srgbClr val="0070C0"/>
                </a:solidFill>
                <a:latin typeface="+mj-lt"/>
                <a:cs typeface="Calibri" panose="020F0502020204030204" pitchFamily="34" charset="0"/>
              </a:rPr>
              <a:t>NCS. Option 1</a:t>
            </a:r>
            <a:endParaRPr lang="en-GB" sz="2000" dirty="0">
              <a:solidFill>
                <a:srgbClr val="0070C0"/>
              </a:solidFill>
              <a:latin typeface="+mj-lt"/>
            </a:endParaRPr>
          </a:p>
        </p:txBody>
      </p:sp>
      <p:sp>
        <p:nvSpPr>
          <p:cNvPr id="20" name="TextBox 19">
            <a:extLst>
              <a:ext uri="{FF2B5EF4-FFF2-40B4-BE49-F238E27FC236}">
                <a16:creationId xmlns:a16="http://schemas.microsoft.com/office/drawing/2014/main" id="{03E7F828-BABB-449E-9429-1AE088BA9EC8}"/>
              </a:ext>
            </a:extLst>
          </p:cNvPr>
          <p:cNvSpPr txBox="1"/>
          <p:nvPr/>
        </p:nvSpPr>
        <p:spPr>
          <a:xfrm>
            <a:off x="159798" y="-24546"/>
            <a:ext cx="2592280" cy="307777"/>
          </a:xfrm>
          <a:prstGeom prst="rect">
            <a:avLst/>
          </a:prstGeom>
          <a:noFill/>
        </p:spPr>
        <p:txBody>
          <a:bodyPr wrap="square" rtlCol="0">
            <a:spAutoFit/>
          </a:bodyPr>
          <a:lstStyle/>
          <a:p>
            <a:r>
              <a:rPr lang="en-GB" sz="1400" dirty="0"/>
              <a:t>NCS/2HOUR OPTION 1</a:t>
            </a:r>
          </a:p>
        </p:txBody>
      </p:sp>
      <p:pic>
        <p:nvPicPr>
          <p:cNvPr id="12" name="Picture 2" descr="men's green zip-up jacket close-up photography">
            <a:extLst>
              <a:ext uri="{FF2B5EF4-FFF2-40B4-BE49-F238E27FC236}">
                <a16:creationId xmlns:a16="http://schemas.microsoft.com/office/drawing/2014/main" id="{FDAE7C1D-75A2-43D9-909D-DC92E2939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998" y="1159527"/>
            <a:ext cx="4717001" cy="475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793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rPr>
              <a:t>ACTIVITY: </a:t>
            </a:r>
            <a:r>
              <a:rPr lang="en-GB" b="1" dirty="0">
                <a:solidFill>
                  <a:schemeClr val="bg1"/>
                </a:solidFill>
              </a:rPr>
              <a:t>QUIZ TIME</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20" name="TextBox 19">
            <a:extLst>
              <a:ext uri="{FF2B5EF4-FFF2-40B4-BE49-F238E27FC236}">
                <a16:creationId xmlns:a16="http://schemas.microsoft.com/office/drawing/2014/main" id="{03E7F828-BABB-449E-9429-1AE088BA9EC8}"/>
              </a:ext>
            </a:extLst>
          </p:cNvPr>
          <p:cNvSpPr txBox="1"/>
          <p:nvPr/>
        </p:nvSpPr>
        <p:spPr>
          <a:xfrm>
            <a:off x="159798" y="-24546"/>
            <a:ext cx="2592280" cy="307777"/>
          </a:xfrm>
          <a:prstGeom prst="rect">
            <a:avLst/>
          </a:prstGeom>
          <a:noFill/>
        </p:spPr>
        <p:txBody>
          <a:bodyPr wrap="square" rtlCol="0">
            <a:spAutoFit/>
          </a:bodyPr>
          <a:lstStyle/>
          <a:p>
            <a:r>
              <a:rPr lang="en-GB" sz="1400" dirty="0"/>
              <a:t>NCS/2HOUR OPTION 3</a:t>
            </a:r>
          </a:p>
        </p:txBody>
      </p:sp>
      <p:sp>
        <p:nvSpPr>
          <p:cNvPr id="2" name="Rectangle: Rounded Corners 1">
            <a:extLst>
              <a:ext uri="{FF2B5EF4-FFF2-40B4-BE49-F238E27FC236}">
                <a16:creationId xmlns:a16="http://schemas.microsoft.com/office/drawing/2014/main" id="{92711398-5E5C-4D87-9753-F772853EA44B}"/>
              </a:ext>
            </a:extLst>
          </p:cNvPr>
          <p:cNvSpPr/>
          <p:nvPr/>
        </p:nvSpPr>
        <p:spPr>
          <a:xfrm>
            <a:off x="248966" y="1252979"/>
            <a:ext cx="7288176" cy="5757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 first iPhone was released in 2017</a:t>
            </a:r>
          </a:p>
        </p:txBody>
      </p:sp>
      <p:sp>
        <p:nvSpPr>
          <p:cNvPr id="13" name="Rectangle: Rounded Corners 12">
            <a:extLst>
              <a:ext uri="{FF2B5EF4-FFF2-40B4-BE49-F238E27FC236}">
                <a16:creationId xmlns:a16="http://schemas.microsoft.com/office/drawing/2014/main" id="{81FB01E1-5DC4-4376-A1BE-6EA20E731FE9}"/>
              </a:ext>
            </a:extLst>
          </p:cNvPr>
          <p:cNvSpPr/>
          <p:nvPr/>
        </p:nvSpPr>
        <p:spPr>
          <a:xfrm>
            <a:off x="248966" y="1910224"/>
            <a:ext cx="7288176" cy="5757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 Gambling Act was published in 2005</a:t>
            </a:r>
          </a:p>
        </p:txBody>
      </p:sp>
      <p:sp>
        <p:nvSpPr>
          <p:cNvPr id="14" name="Rectangle: Rounded Corners 13">
            <a:extLst>
              <a:ext uri="{FF2B5EF4-FFF2-40B4-BE49-F238E27FC236}">
                <a16:creationId xmlns:a16="http://schemas.microsoft.com/office/drawing/2014/main" id="{3EAD3311-F4F6-4879-99DD-8AE5124A42B0}"/>
              </a:ext>
            </a:extLst>
          </p:cNvPr>
          <p:cNvSpPr/>
          <p:nvPr/>
        </p:nvSpPr>
        <p:spPr>
          <a:xfrm>
            <a:off x="248966" y="2564506"/>
            <a:ext cx="7288176" cy="5757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50,000 CYP are classified as problem gamblers</a:t>
            </a:r>
          </a:p>
        </p:txBody>
      </p:sp>
      <p:sp>
        <p:nvSpPr>
          <p:cNvPr id="15" name="Rectangle: Rounded Corners 14">
            <a:extLst>
              <a:ext uri="{FF2B5EF4-FFF2-40B4-BE49-F238E27FC236}">
                <a16:creationId xmlns:a16="http://schemas.microsoft.com/office/drawing/2014/main" id="{1055E183-5C41-4CEB-94C7-B5CFA56DD3F4}"/>
              </a:ext>
            </a:extLst>
          </p:cNvPr>
          <p:cNvSpPr/>
          <p:nvPr/>
        </p:nvSpPr>
        <p:spPr>
          <a:xfrm>
            <a:off x="248966" y="3222973"/>
            <a:ext cx="7288176" cy="5757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 majority of young people first gambled with their parents</a:t>
            </a:r>
          </a:p>
        </p:txBody>
      </p:sp>
      <p:sp>
        <p:nvSpPr>
          <p:cNvPr id="17" name="Rectangle: Rounded Corners 16">
            <a:extLst>
              <a:ext uri="{FF2B5EF4-FFF2-40B4-BE49-F238E27FC236}">
                <a16:creationId xmlns:a16="http://schemas.microsoft.com/office/drawing/2014/main" id="{042F7723-C186-41FF-8201-38FD5FCC3ADB}"/>
              </a:ext>
            </a:extLst>
          </p:cNvPr>
          <p:cNvSpPr/>
          <p:nvPr/>
        </p:nvSpPr>
        <p:spPr>
          <a:xfrm>
            <a:off x="248966" y="3892434"/>
            <a:ext cx="7288176" cy="5757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14% students who gambled considered dropping out of university</a:t>
            </a:r>
          </a:p>
        </p:txBody>
      </p:sp>
      <p:sp>
        <p:nvSpPr>
          <p:cNvPr id="18" name="Rectangle: Rounded Corners 17">
            <a:extLst>
              <a:ext uri="{FF2B5EF4-FFF2-40B4-BE49-F238E27FC236}">
                <a16:creationId xmlns:a16="http://schemas.microsoft.com/office/drawing/2014/main" id="{1DC76351-0CA7-4E24-BE25-7128E901B75B}"/>
              </a:ext>
            </a:extLst>
          </p:cNvPr>
          <p:cNvSpPr/>
          <p:nvPr/>
        </p:nvSpPr>
        <p:spPr>
          <a:xfrm>
            <a:off x="248966" y="4574074"/>
            <a:ext cx="7288176" cy="5757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 in 4 students at risk of developing a problem with gambling</a:t>
            </a:r>
          </a:p>
        </p:txBody>
      </p:sp>
      <p:sp>
        <p:nvSpPr>
          <p:cNvPr id="19" name="Rectangle: Rounded Corners 18">
            <a:extLst>
              <a:ext uri="{FF2B5EF4-FFF2-40B4-BE49-F238E27FC236}">
                <a16:creationId xmlns:a16="http://schemas.microsoft.com/office/drawing/2014/main" id="{0F02AFDB-959A-49ED-826E-9EE48EFC4116}"/>
              </a:ext>
            </a:extLst>
          </p:cNvPr>
          <p:cNvSpPr/>
          <p:nvPr/>
        </p:nvSpPr>
        <p:spPr>
          <a:xfrm>
            <a:off x="248966" y="5288750"/>
            <a:ext cx="7288176" cy="5757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 House of Lords Select Committee called for loot boxes to be regulated under the Gambling Act in Summer 2020</a:t>
            </a:r>
          </a:p>
        </p:txBody>
      </p:sp>
      <p:sp>
        <p:nvSpPr>
          <p:cNvPr id="4" name="Rectangle: Rounded Corners 3">
            <a:extLst>
              <a:ext uri="{FF2B5EF4-FFF2-40B4-BE49-F238E27FC236}">
                <a16:creationId xmlns:a16="http://schemas.microsoft.com/office/drawing/2014/main" id="{CFDFACF9-EA07-4FBA-9ABA-69C268CEA4DC}"/>
              </a:ext>
            </a:extLst>
          </p:cNvPr>
          <p:cNvSpPr/>
          <p:nvPr/>
        </p:nvSpPr>
        <p:spPr>
          <a:xfrm>
            <a:off x="7714694" y="1236672"/>
            <a:ext cx="4326385" cy="592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TRUE</a:t>
            </a:r>
          </a:p>
        </p:txBody>
      </p:sp>
      <p:sp>
        <p:nvSpPr>
          <p:cNvPr id="21" name="Rectangle: Rounded Corners 20">
            <a:extLst>
              <a:ext uri="{FF2B5EF4-FFF2-40B4-BE49-F238E27FC236}">
                <a16:creationId xmlns:a16="http://schemas.microsoft.com/office/drawing/2014/main" id="{34697BC9-8F65-4925-A4B4-385AF8338CAA}"/>
              </a:ext>
            </a:extLst>
          </p:cNvPr>
          <p:cNvSpPr/>
          <p:nvPr/>
        </p:nvSpPr>
        <p:spPr>
          <a:xfrm>
            <a:off x="7714694" y="1905905"/>
            <a:ext cx="4326385" cy="592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TRUE</a:t>
            </a:r>
          </a:p>
        </p:txBody>
      </p:sp>
      <p:sp>
        <p:nvSpPr>
          <p:cNvPr id="22" name="Rectangle: Rounded Corners 21">
            <a:extLst>
              <a:ext uri="{FF2B5EF4-FFF2-40B4-BE49-F238E27FC236}">
                <a16:creationId xmlns:a16="http://schemas.microsoft.com/office/drawing/2014/main" id="{7A8C9256-75CE-4CD5-904F-DCE2F4155DDA}"/>
              </a:ext>
            </a:extLst>
          </p:cNvPr>
          <p:cNvSpPr/>
          <p:nvPr/>
        </p:nvSpPr>
        <p:spPr>
          <a:xfrm>
            <a:off x="7714694" y="2549034"/>
            <a:ext cx="4326385" cy="592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FALSE</a:t>
            </a:r>
          </a:p>
        </p:txBody>
      </p:sp>
      <p:sp>
        <p:nvSpPr>
          <p:cNvPr id="23" name="Rectangle: Rounded Corners 22">
            <a:extLst>
              <a:ext uri="{FF2B5EF4-FFF2-40B4-BE49-F238E27FC236}">
                <a16:creationId xmlns:a16="http://schemas.microsoft.com/office/drawing/2014/main" id="{9CFE0B50-E795-4839-85BA-9D88DEEDA0AD}"/>
              </a:ext>
            </a:extLst>
          </p:cNvPr>
          <p:cNvSpPr/>
          <p:nvPr/>
        </p:nvSpPr>
        <p:spPr>
          <a:xfrm>
            <a:off x="7714693" y="3217512"/>
            <a:ext cx="4326385" cy="592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TRUE</a:t>
            </a:r>
          </a:p>
        </p:txBody>
      </p:sp>
      <p:sp>
        <p:nvSpPr>
          <p:cNvPr id="24" name="Rectangle: Rounded Corners 23">
            <a:extLst>
              <a:ext uri="{FF2B5EF4-FFF2-40B4-BE49-F238E27FC236}">
                <a16:creationId xmlns:a16="http://schemas.microsoft.com/office/drawing/2014/main" id="{3DEE61F3-201B-46E5-BE2C-BAEDB44B6E10}"/>
              </a:ext>
            </a:extLst>
          </p:cNvPr>
          <p:cNvSpPr/>
          <p:nvPr/>
        </p:nvSpPr>
        <p:spPr>
          <a:xfrm>
            <a:off x="7714692" y="3892434"/>
            <a:ext cx="4326385" cy="592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FALSE</a:t>
            </a:r>
          </a:p>
        </p:txBody>
      </p:sp>
      <p:sp>
        <p:nvSpPr>
          <p:cNvPr id="25" name="Rectangle: Rounded Corners 24">
            <a:extLst>
              <a:ext uri="{FF2B5EF4-FFF2-40B4-BE49-F238E27FC236}">
                <a16:creationId xmlns:a16="http://schemas.microsoft.com/office/drawing/2014/main" id="{153A6A9B-5663-4DC7-A453-CA7138514FCF}"/>
              </a:ext>
            </a:extLst>
          </p:cNvPr>
          <p:cNvSpPr/>
          <p:nvPr/>
        </p:nvSpPr>
        <p:spPr>
          <a:xfrm>
            <a:off x="7714692" y="4574160"/>
            <a:ext cx="4326385" cy="592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TRUE</a:t>
            </a:r>
          </a:p>
        </p:txBody>
      </p:sp>
      <p:sp>
        <p:nvSpPr>
          <p:cNvPr id="26" name="Rectangle: Rounded Corners 25">
            <a:extLst>
              <a:ext uri="{FF2B5EF4-FFF2-40B4-BE49-F238E27FC236}">
                <a16:creationId xmlns:a16="http://schemas.microsoft.com/office/drawing/2014/main" id="{6355E947-2B34-44AC-861B-2D6228605A80}"/>
              </a:ext>
            </a:extLst>
          </p:cNvPr>
          <p:cNvSpPr/>
          <p:nvPr/>
        </p:nvSpPr>
        <p:spPr>
          <a:xfrm>
            <a:off x="7714691" y="5262196"/>
            <a:ext cx="4326385" cy="592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TRUE</a:t>
            </a:r>
          </a:p>
        </p:txBody>
      </p:sp>
    </p:spTree>
    <p:extLst>
      <p:ext uri="{BB962C8B-B14F-4D97-AF65-F5344CB8AC3E}">
        <p14:creationId xmlns:p14="http://schemas.microsoft.com/office/powerpoint/2010/main" val="254675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7" grpId="0" animBg="1"/>
      <p:bldP spid="18" grpId="0" animBg="1"/>
      <p:bldP spid="19" grpId="0" animBg="1"/>
      <p:bldP spid="4" grpId="0" animBg="1"/>
      <p:bldP spid="21" grpId="0" animBg="1"/>
      <p:bldP spid="22" grpId="0" animBg="1"/>
      <p:bldP spid="23"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DISCUSSION: </a:t>
            </a:r>
            <a:r>
              <a:rPr lang="en-GB" b="1" dirty="0">
                <a:solidFill>
                  <a:schemeClr val="bg1"/>
                </a:solidFill>
                <a:latin typeface="Quattrocento Sans" panose="020B0502050000020003"/>
              </a:rPr>
              <a:t>THE GAMBLING ACT</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3</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12" name="Picture 11" descr="A picture containing cup&#10;&#10;Description automatically generated">
            <a:extLst>
              <a:ext uri="{FF2B5EF4-FFF2-40B4-BE49-F238E27FC236}">
                <a16:creationId xmlns:a16="http://schemas.microsoft.com/office/drawing/2014/main" id="{E63DECE1-C979-40AA-90A7-79B8AB542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148" y="998594"/>
            <a:ext cx="4908046" cy="4908046"/>
          </a:xfrm>
          <a:prstGeom prst="rect">
            <a:avLst/>
          </a:prstGeom>
        </p:spPr>
      </p:pic>
      <p:sp>
        <p:nvSpPr>
          <p:cNvPr id="13" name="Rectangle 12">
            <a:extLst>
              <a:ext uri="{FF2B5EF4-FFF2-40B4-BE49-F238E27FC236}">
                <a16:creationId xmlns:a16="http://schemas.microsoft.com/office/drawing/2014/main" id="{3F80B221-A1FB-4DC8-918A-8FCDF084A318}"/>
              </a:ext>
            </a:extLst>
          </p:cNvPr>
          <p:cNvSpPr/>
          <p:nvPr/>
        </p:nvSpPr>
        <p:spPr>
          <a:xfrm>
            <a:off x="99772" y="1185678"/>
            <a:ext cx="3602464" cy="44110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4" name="Content Placeholder 5">
            <a:extLst>
              <a:ext uri="{FF2B5EF4-FFF2-40B4-BE49-F238E27FC236}">
                <a16:creationId xmlns:a16="http://schemas.microsoft.com/office/drawing/2014/main" id="{BA9D13F1-D804-4FAC-9D9F-D88222334EF6}"/>
              </a:ext>
            </a:extLst>
          </p:cNvPr>
          <p:cNvSpPr txBox="1">
            <a:spLocks/>
          </p:cNvSpPr>
          <p:nvPr/>
        </p:nvSpPr>
        <p:spPr>
          <a:xfrm>
            <a:off x="224661" y="1331625"/>
            <a:ext cx="3541799" cy="42950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n-GB" sz="1800" b="1" dirty="0">
                <a:latin typeface="Calibri" panose="020F0502020204030204" pitchFamily="34" charset="0"/>
                <a:ea typeface="Calibri" panose="020F0502020204030204" pitchFamily="34" charset="0"/>
                <a:cs typeface="Calibri" panose="020F0502020204030204" pitchFamily="34" charset="0"/>
              </a:rPr>
              <a:t>The 2005 Gambling Act:</a:t>
            </a:r>
            <a:endParaRPr lang="en-GB" sz="18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buFont typeface="Calibri" panose="020F050202020403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Removed the membership requirements for casinos and bingo halls</a:t>
            </a:r>
            <a:endParaRPr lang="en-GB" sz="18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buFont typeface="Calibri" panose="020F050202020403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Allowed casinos, bookmakers and online betting sites to advertise their services on TV and radio in the UK for the first time</a:t>
            </a:r>
            <a:endParaRPr lang="en-GB" sz="18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Calibri" panose="020F050202020403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Permitted UK-based companies to offer online gambling services</a:t>
            </a:r>
            <a:endParaRPr lang="en-GB" sz="1800" dirty="0">
              <a:latin typeface="Calibri" panose="020F0502020204030204" pitchFamily="34" charset="0"/>
              <a:ea typeface="Calibri" panose="020F0502020204030204" pitchFamily="34" charset="0"/>
              <a:cs typeface="Arial" panose="020B0604020202020204" pitchFamily="34" charset="0"/>
            </a:endParaRPr>
          </a:p>
          <a:p>
            <a:pPr marL="0" indent="0" fontAlgn="base">
              <a:lnSpc>
                <a:spcPct val="107000"/>
              </a:lnSpc>
              <a:buFont typeface="Arial" panose="020B0604020202020204" pitchFamily="34" charset="0"/>
              <a:buNone/>
            </a:pPr>
            <a:endParaRPr lang="en-GB" sz="2400" dirty="0">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663C860-083C-4904-A9D8-8B927B1E0E22}"/>
              </a:ext>
            </a:extLst>
          </p:cNvPr>
          <p:cNvSpPr/>
          <p:nvPr/>
        </p:nvSpPr>
        <p:spPr>
          <a:xfrm>
            <a:off x="3790765" y="1204085"/>
            <a:ext cx="3541800" cy="43926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6" name="Content Placeholder 5">
            <a:extLst>
              <a:ext uri="{FF2B5EF4-FFF2-40B4-BE49-F238E27FC236}">
                <a16:creationId xmlns:a16="http://schemas.microsoft.com/office/drawing/2014/main" id="{059B897F-4A4C-4DE7-BF4E-332F1C6948C1}"/>
              </a:ext>
            </a:extLst>
          </p:cNvPr>
          <p:cNvSpPr txBox="1">
            <a:spLocks/>
          </p:cNvSpPr>
          <p:nvPr/>
        </p:nvSpPr>
        <p:spPr>
          <a:xfrm>
            <a:off x="3866682" y="1305077"/>
            <a:ext cx="3173310" cy="4295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n-GB" b="1" dirty="0">
                <a:latin typeface="Calibri" panose="020F0502020204030204" pitchFamily="34" charset="0"/>
                <a:ea typeface="Calibri" panose="020F0502020204030204" pitchFamily="34" charset="0"/>
                <a:cs typeface="Calibri" panose="020F0502020204030204" pitchFamily="34" charset="0"/>
              </a:rPr>
              <a:t>The Gambling Act Review:</a:t>
            </a:r>
            <a:endParaRPr lang="en-GB"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buClr>
                <a:srgbClr val="000000"/>
              </a:buClr>
              <a:buFont typeface="Calibri" panose="020F050202020403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Government announced on 8</a:t>
            </a:r>
            <a:r>
              <a:rPr lang="en-GB" baseline="30000" dirty="0">
                <a:latin typeface="Calibri" panose="020F0502020204030204" pitchFamily="34" charset="0"/>
                <a:ea typeface="Calibri" panose="020F0502020204030204" pitchFamily="34" charset="0"/>
                <a:cs typeface="Calibri" panose="020F0502020204030204" pitchFamily="34" charset="0"/>
              </a:rPr>
              <a:t>th</a:t>
            </a:r>
            <a:r>
              <a:rPr lang="en-GB" dirty="0">
                <a:latin typeface="Calibri" panose="020F0502020204030204" pitchFamily="34" charset="0"/>
                <a:ea typeface="Calibri" panose="020F0502020204030204" pitchFamily="34" charset="0"/>
                <a:cs typeface="Calibri" panose="020F0502020204030204" pitchFamily="34" charset="0"/>
              </a:rPr>
              <a:t> December 2020 that the Gambling Act will be reviewed</a:t>
            </a:r>
          </a:p>
          <a:p>
            <a:pPr marL="342900" indent="-342900">
              <a:lnSpc>
                <a:spcPct val="107000"/>
              </a:lnSpc>
              <a:buClr>
                <a:srgbClr val="000000"/>
              </a:buClr>
              <a:buFont typeface="Calibri" panose="020F050202020403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 16-week call for evidence ended on 31</a:t>
            </a:r>
            <a:r>
              <a:rPr lang="en-GB" baseline="30000" dirty="0">
                <a:latin typeface="Calibri" panose="020F0502020204030204" pitchFamily="34" charset="0"/>
                <a:ea typeface="Calibri" panose="020F0502020204030204" pitchFamily="34" charset="0"/>
                <a:cs typeface="Calibri" panose="020F0502020204030204" pitchFamily="34" charset="0"/>
              </a:rPr>
              <a:t>st</a:t>
            </a:r>
            <a:r>
              <a:rPr lang="en-GB" dirty="0">
                <a:latin typeface="Calibri" panose="020F0502020204030204" pitchFamily="34" charset="0"/>
                <a:ea typeface="Calibri" panose="020F0502020204030204" pitchFamily="34" charset="0"/>
                <a:cs typeface="Calibri" panose="020F0502020204030204" pitchFamily="34" charset="0"/>
              </a:rPr>
              <a:t> March 2021</a:t>
            </a:r>
            <a:endParaRPr lang="en-GB" dirty="0">
              <a:latin typeface="Calibri" panose="020F0502020204030204" pitchFamily="34" charset="0"/>
              <a:ea typeface="Calibri" panose="020F0502020204030204" pitchFamily="34" charset="0"/>
              <a:cs typeface="Arial" panose="020B0604020202020204" pitchFamily="34" charset="0"/>
            </a:endParaRPr>
          </a:p>
          <a:p>
            <a:pPr marL="0" indent="0" fontAlgn="base">
              <a:lnSpc>
                <a:spcPct val="107000"/>
              </a:lnSpc>
              <a:buFont typeface="Arial" panose="020B0604020202020204" pitchFamily="34" charset="0"/>
              <a:buNone/>
            </a:pPr>
            <a:endParaRPr lang="en-GB"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3496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RESEARCH: </a:t>
            </a:r>
            <a:r>
              <a:rPr lang="en-GB" b="1" dirty="0">
                <a:solidFill>
                  <a:schemeClr val="bg1"/>
                </a:solidFill>
                <a:latin typeface="Quattrocento Sans" panose="020B0502050000020003"/>
              </a:rPr>
              <a:t>THE GAMBLING ACT</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3</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7" name="TextBox 16">
            <a:extLst>
              <a:ext uri="{FF2B5EF4-FFF2-40B4-BE49-F238E27FC236}">
                <a16:creationId xmlns:a16="http://schemas.microsoft.com/office/drawing/2014/main" id="{FEA65FB8-F7FB-4A79-9F4B-5C44FB87FAD0}"/>
              </a:ext>
            </a:extLst>
          </p:cNvPr>
          <p:cNvSpPr txBox="1"/>
          <p:nvPr/>
        </p:nvSpPr>
        <p:spPr>
          <a:xfrm>
            <a:off x="5413900" y="1379299"/>
            <a:ext cx="6130030" cy="4524315"/>
          </a:xfrm>
          <a:prstGeom prst="rect">
            <a:avLst/>
          </a:prstGeom>
          <a:noFill/>
        </p:spPr>
        <p:txBody>
          <a:bodyPr wrap="square">
            <a:spAutoFit/>
          </a:bodyPr>
          <a:lstStyle/>
          <a:p>
            <a:r>
              <a:rPr lang="en-GB" sz="1800" dirty="0"/>
              <a:t>Explore the document ‘</a:t>
            </a:r>
            <a:r>
              <a:rPr lang="en-GB" sz="1800" dirty="0">
                <a:hlinkClick r:id="rId3"/>
              </a:rPr>
              <a:t>Young People and Gambling</a:t>
            </a:r>
            <a:r>
              <a:rPr lang="en-GB" sz="1800" dirty="0"/>
              <a:t>.’ </a:t>
            </a:r>
          </a:p>
          <a:p>
            <a:endParaRPr lang="en-GB" dirty="0"/>
          </a:p>
          <a:p>
            <a:r>
              <a:rPr lang="en-GB" sz="1800" dirty="0"/>
              <a:t>What current measures are in place to protect children and young people? Is this enough? </a:t>
            </a:r>
          </a:p>
          <a:p>
            <a:endParaRPr lang="en-GB" dirty="0"/>
          </a:p>
          <a:p>
            <a:endParaRPr lang="en-GB" sz="1800" dirty="0"/>
          </a:p>
          <a:p>
            <a:r>
              <a:rPr lang="en-GB" sz="1800" dirty="0">
                <a:solidFill>
                  <a:schemeClr val="accent2"/>
                </a:solidFill>
              </a:rPr>
              <a:t>Explain your answer: </a:t>
            </a:r>
            <a:r>
              <a:rPr lang="en-GB" sz="1800" dirty="0"/>
              <a:t>Is there any more that could be done? What do you suggest? What were the new proposals?</a:t>
            </a:r>
          </a:p>
          <a:p>
            <a:endParaRPr lang="en-GB" dirty="0"/>
          </a:p>
          <a:p>
            <a:endParaRPr lang="en-GB" sz="1800" dirty="0"/>
          </a:p>
          <a:p>
            <a:r>
              <a:rPr lang="en-GB" sz="1800" dirty="0"/>
              <a:t>Now think about loot boxes. What measures are in place?</a:t>
            </a:r>
          </a:p>
          <a:p>
            <a:endParaRPr lang="en-GB" dirty="0"/>
          </a:p>
          <a:p>
            <a:r>
              <a:rPr lang="en-GB" sz="1800" dirty="0"/>
              <a:t>What about games which simulate gambling but only involve virtual currency?</a:t>
            </a:r>
          </a:p>
          <a:p>
            <a:endParaRPr lang="en-GB" dirty="0"/>
          </a:p>
          <a:p>
            <a:endParaRPr lang="en-GB" sz="1800" dirty="0"/>
          </a:p>
        </p:txBody>
      </p:sp>
      <p:pic>
        <p:nvPicPr>
          <p:cNvPr id="18" name="Picture 17">
            <a:extLst>
              <a:ext uri="{FF2B5EF4-FFF2-40B4-BE49-F238E27FC236}">
                <a16:creationId xmlns:a16="http://schemas.microsoft.com/office/drawing/2014/main" id="{3DC8F30C-3751-40FC-A789-98AEC0430B43}"/>
              </a:ext>
            </a:extLst>
          </p:cNvPr>
          <p:cNvPicPr>
            <a:picLocks noChangeAspect="1"/>
          </p:cNvPicPr>
          <p:nvPr/>
        </p:nvPicPr>
        <p:blipFill rotWithShape="1">
          <a:blip r:embed="rId4">
            <a:extLst>
              <a:ext uri="{28A0092B-C50C-407E-A947-70E740481C1C}">
                <a14:useLocalDpi xmlns:a14="http://schemas.microsoft.com/office/drawing/2010/main" val="0"/>
              </a:ext>
            </a:extLst>
          </a:blip>
          <a:srcRect l="12886" r="10419"/>
          <a:stretch/>
        </p:blipFill>
        <p:spPr>
          <a:xfrm>
            <a:off x="177866" y="655760"/>
            <a:ext cx="4415416" cy="5757115"/>
          </a:xfrm>
          <a:prstGeom prst="rect">
            <a:avLst/>
          </a:prstGeom>
        </p:spPr>
      </p:pic>
    </p:spTree>
    <p:extLst>
      <p:ext uri="{BB962C8B-B14F-4D97-AF65-F5344CB8AC3E}">
        <p14:creationId xmlns:p14="http://schemas.microsoft.com/office/powerpoint/2010/main" val="657560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E208D5-02E0-41C8-ABA8-D811EA85E180}"/>
              </a:ext>
            </a:extLst>
          </p:cNvPr>
          <p:cNvSpPr/>
          <p:nvPr/>
        </p:nvSpPr>
        <p:spPr>
          <a:xfrm>
            <a:off x="0" y="1113144"/>
            <a:ext cx="12192000" cy="4802395"/>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DEBATE</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3</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12" name="Picture 11" descr="A picture containing table, cake, sitting, toy&#10;&#10;Description automatically generated">
            <a:extLst>
              <a:ext uri="{FF2B5EF4-FFF2-40B4-BE49-F238E27FC236}">
                <a16:creationId xmlns:a16="http://schemas.microsoft.com/office/drawing/2014/main" id="{B6E65141-13D1-4A90-837E-2A8ABD80F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312" y="3427804"/>
            <a:ext cx="5089927" cy="2608240"/>
          </a:xfrm>
          <a:prstGeom prst="rect">
            <a:avLst/>
          </a:prstGeom>
        </p:spPr>
      </p:pic>
      <p:pic>
        <p:nvPicPr>
          <p:cNvPr id="13" name="Picture 12" descr="A close up of a logo&#10;&#10;Description automatically generated">
            <a:extLst>
              <a:ext uri="{FF2B5EF4-FFF2-40B4-BE49-F238E27FC236}">
                <a16:creationId xmlns:a16="http://schemas.microsoft.com/office/drawing/2014/main" id="{20237B0D-5718-4C77-8E66-CA992FDB4D03}"/>
              </a:ext>
            </a:extLst>
          </p:cNvPr>
          <p:cNvPicPr>
            <a:picLocks noChangeAspect="1"/>
          </p:cNvPicPr>
          <p:nvPr/>
        </p:nvPicPr>
        <p:blipFill rotWithShape="1">
          <a:blip r:embed="rId4">
            <a:extLst>
              <a:ext uri="{28A0092B-C50C-407E-A947-70E740481C1C}">
                <a14:useLocalDpi xmlns:a14="http://schemas.microsoft.com/office/drawing/2010/main" val="0"/>
              </a:ext>
            </a:extLst>
          </a:blip>
          <a:srcRect b="17090"/>
          <a:stretch/>
        </p:blipFill>
        <p:spPr>
          <a:xfrm>
            <a:off x="9375364" y="1212445"/>
            <a:ext cx="2755648" cy="1950410"/>
          </a:xfrm>
          <a:prstGeom prst="rect">
            <a:avLst/>
          </a:prstGeom>
        </p:spPr>
      </p:pic>
      <p:sp>
        <p:nvSpPr>
          <p:cNvPr id="5" name="TextBox 4">
            <a:extLst>
              <a:ext uri="{FF2B5EF4-FFF2-40B4-BE49-F238E27FC236}">
                <a16:creationId xmlns:a16="http://schemas.microsoft.com/office/drawing/2014/main" id="{70F700FE-4668-4A00-A578-0B94F1F103BE}"/>
              </a:ext>
            </a:extLst>
          </p:cNvPr>
          <p:cNvSpPr txBox="1"/>
          <p:nvPr/>
        </p:nvSpPr>
        <p:spPr>
          <a:xfrm>
            <a:off x="207761" y="1332916"/>
            <a:ext cx="6752332" cy="4247317"/>
          </a:xfrm>
          <a:prstGeom prst="rect">
            <a:avLst/>
          </a:prstGeom>
          <a:noFill/>
        </p:spPr>
        <p:txBody>
          <a:bodyPr wrap="square" rtlCol="0">
            <a:spAutoFit/>
          </a:bodyPr>
          <a:lstStyle/>
          <a:p>
            <a:r>
              <a:rPr lang="en-GB" b="1" dirty="0">
                <a:solidFill>
                  <a:schemeClr val="tx1"/>
                </a:solidFill>
              </a:rPr>
              <a:t>Mobile games that include simulated gambling do not require any</a:t>
            </a:r>
          </a:p>
          <a:p>
            <a:r>
              <a:rPr lang="en-GB" b="1" dirty="0">
                <a:solidFill>
                  <a:schemeClr val="tx1"/>
                </a:solidFill>
              </a:rPr>
              <a:t>legislation because they’re not real gambling; it’s only virtual money</a:t>
            </a:r>
            <a:r>
              <a:rPr lang="en-GB" dirty="0">
                <a:solidFill>
                  <a:schemeClr val="tx1"/>
                </a:solidFill>
              </a:rPr>
              <a:t>.</a:t>
            </a:r>
          </a:p>
          <a:p>
            <a:endParaRPr lang="en-GB" dirty="0"/>
          </a:p>
          <a:p>
            <a:r>
              <a:rPr lang="en-GB" dirty="0">
                <a:solidFill>
                  <a:schemeClr val="tx1"/>
                </a:solidFill>
              </a:rPr>
              <a:t>How far do you agree/disagree with the above statement? Write a response to the above statement.</a:t>
            </a:r>
          </a:p>
          <a:p>
            <a:endParaRPr lang="en-GB" dirty="0"/>
          </a:p>
          <a:p>
            <a:r>
              <a:rPr lang="en-GB" b="1" dirty="0">
                <a:solidFill>
                  <a:schemeClr val="tx1"/>
                </a:solidFill>
              </a:rPr>
              <a:t>CONSIDER:</a:t>
            </a:r>
          </a:p>
          <a:p>
            <a:r>
              <a:rPr lang="en-GB" dirty="0">
                <a:solidFill>
                  <a:schemeClr val="tx1"/>
                </a:solidFill>
              </a:rPr>
              <a:t>-microtransactions</a:t>
            </a:r>
          </a:p>
          <a:p>
            <a:r>
              <a:rPr lang="en-GB" dirty="0"/>
              <a:t>-advertising</a:t>
            </a:r>
          </a:p>
          <a:p>
            <a:r>
              <a:rPr lang="en-GB" dirty="0">
                <a:solidFill>
                  <a:schemeClr val="tx1"/>
                </a:solidFill>
              </a:rPr>
              <a:t>-age rating</a:t>
            </a:r>
          </a:p>
          <a:p>
            <a:r>
              <a:rPr lang="en-GB" dirty="0"/>
              <a:t>-false sense of success</a:t>
            </a:r>
          </a:p>
          <a:p>
            <a:r>
              <a:rPr lang="en-GB" dirty="0">
                <a:solidFill>
                  <a:schemeClr val="tx1"/>
                </a:solidFill>
              </a:rPr>
              <a:t>-links to gambling</a:t>
            </a:r>
            <a:endParaRPr lang="en-GB" dirty="0"/>
          </a:p>
          <a:p>
            <a:r>
              <a:rPr lang="en-GB" dirty="0">
                <a:solidFill>
                  <a:schemeClr val="tx1"/>
                </a:solidFill>
              </a:rPr>
              <a:t>-normalisation of gambling</a:t>
            </a:r>
          </a:p>
          <a:p>
            <a:r>
              <a:rPr lang="en-GB" dirty="0"/>
              <a:t>-the risks they pose</a:t>
            </a:r>
            <a:endParaRPr lang="en-GB" dirty="0">
              <a:solidFill>
                <a:schemeClr val="tx1"/>
              </a:solidFill>
            </a:endParaRPr>
          </a:p>
          <a:p>
            <a:endParaRPr lang="en-GB" dirty="0"/>
          </a:p>
        </p:txBody>
      </p:sp>
    </p:spTree>
    <p:extLst>
      <p:ext uri="{BB962C8B-B14F-4D97-AF65-F5344CB8AC3E}">
        <p14:creationId xmlns:p14="http://schemas.microsoft.com/office/powerpoint/2010/main" val="359661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ACTIVITIES: </a:t>
            </a:r>
            <a:r>
              <a:rPr lang="en-GB" b="1" dirty="0">
                <a:solidFill>
                  <a:schemeClr val="bg1"/>
                </a:solidFill>
                <a:latin typeface="Quattrocento Sans" panose="020B0502050000020003"/>
              </a:rPr>
              <a:t>KNOWLEDGE CONSOLIDATION</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3</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2" name="Rectangle 1">
            <a:extLst>
              <a:ext uri="{FF2B5EF4-FFF2-40B4-BE49-F238E27FC236}">
                <a16:creationId xmlns:a16="http://schemas.microsoft.com/office/drawing/2014/main" id="{6AF6709E-BD3D-4475-9282-E3BD3ABD6877}"/>
              </a:ext>
            </a:extLst>
          </p:cNvPr>
          <p:cNvSpPr/>
          <p:nvPr/>
        </p:nvSpPr>
        <p:spPr>
          <a:xfrm>
            <a:off x="248966" y="1332916"/>
            <a:ext cx="3595065" cy="449080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E6A33CC-CAF5-408D-9B35-C0F6700A0C9B}"/>
              </a:ext>
            </a:extLst>
          </p:cNvPr>
          <p:cNvSpPr/>
          <p:nvPr/>
        </p:nvSpPr>
        <p:spPr>
          <a:xfrm>
            <a:off x="4245397" y="1332916"/>
            <a:ext cx="3595065" cy="449080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6EE4505-C13F-41DF-9705-FBA53F7B2510}"/>
              </a:ext>
            </a:extLst>
          </p:cNvPr>
          <p:cNvSpPr/>
          <p:nvPr/>
        </p:nvSpPr>
        <p:spPr>
          <a:xfrm>
            <a:off x="8241828" y="1327788"/>
            <a:ext cx="3595065" cy="449080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Dice with solid fill">
            <a:extLst>
              <a:ext uri="{FF2B5EF4-FFF2-40B4-BE49-F238E27FC236}">
                <a16:creationId xmlns:a16="http://schemas.microsoft.com/office/drawing/2014/main" id="{ED6745B2-E8A2-4249-960A-B32FF3D9A4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3232" y="1327788"/>
            <a:ext cx="1392314" cy="1392314"/>
          </a:xfrm>
          <a:prstGeom prst="rect">
            <a:avLst/>
          </a:prstGeom>
        </p:spPr>
      </p:pic>
      <p:pic>
        <p:nvPicPr>
          <p:cNvPr id="14" name="Graphic 13" descr="Statistics with solid fill">
            <a:extLst>
              <a:ext uri="{FF2B5EF4-FFF2-40B4-BE49-F238E27FC236}">
                <a16:creationId xmlns:a16="http://schemas.microsoft.com/office/drawing/2014/main" id="{B8955057-0100-40D6-95E6-16ADD6B3DC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3503" y="1347700"/>
            <a:ext cx="1338854" cy="1338854"/>
          </a:xfrm>
          <a:prstGeom prst="rect">
            <a:avLst/>
          </a:prstGeom>
        </p:spPr>
      </p:pic>
      <p:pic>
        <p:nvPicPr>
          <p:cNvPr id="16" name="Graphic 15" descr="Online Network with solid fill">
            <a:extLst>
              <a:ext uri="{FF2B5EF4-FFF2-40B4-BE49-F238E27FC236}">
                <a16:creationId xmlns:a16="http://schemas.microsoft.com/office/drawing/2014/main" id="{65F4F818-D922-4B7F-B091-48704C744A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02680" y="1379299"/>
            <a:ext cx="1356608" cy="1356608"/>
          </a:xfrm>
          <a:prstGeom prst="rect">
            <a:avLst/>
          </a:prstGeom>
        </p:spPr>
      </p:pic>
      <p:sp>
        <p:nvSpPr>
          <p:cNvPr id="19" name="TextBox 18">
            <a:extLst>
              <a:ext uri="{FF2B5EF4-FFF2-40B4-BE49-F238E27FC236}">
                <a16:creationId xmlns:a16="http://schemas.microsoft.com/office/drawing/2014/main" id="{3651BB6E-51F7-4555-BB1F-CF47D2D7B69C}"/>
              </a:ext>
            </a:extLst>
          </p:cNvPr>
          <p:cNvSpPr txBox="1"/>
          <p:nvPr/>
        </p:nvSpPr>
        <p:spPr>
          <a:xfrm>
            <a:off x="479394" y="3036163"/>
            <a:ext cx="3160451" cy="2308324"/>
          </a:xfrm>
          <a:prstGeom prst="rect">
            <a:avLst/>
          </a:prstGeom>
          <a:noFill/>
        </p:spPr>
        <p:txBody>
          <a:bodyPr wrap="square" rtlCol="0">
            <a:spAutoFit/>
          </a:bodyPr>
          <a:lstStyle/>
          <a:p>
            <a:pPr algn="ctr"/>
            <a:r>
              <a:rPr lang="en-GB" b="1" dirty="0">
                <a:solidFill>
                  <a:schemeClr val="bg1"/>
                </a:solidFill>
              </a:rPr>
              <a:t>TASK 1</a:t>
            </a:r>
          </a:p>
          <a:p>
            <a:pPr algn="ctr"/>
            <a:r>
              <a:rPr lang="en-GB" b="1" dirty="0">
                <a:solidFill>
                  <a:schemeClr val="bg1"/>
                </a:solidFill>
              </a:rPr>
              <a:t>Design a fact sheet to inform parents about games young people might play and the potential links to gambling.</a:t>
            </a:r>
          </a:p>
          <a:p>
            <a:pPr algn="ctr"/>
            <a:endParaRPr lang="en-GB" b="1" dirty="0">
              <a:solidFill>
                <a:schemeClr val="bg1"/>
              </a:solidFill>
            </a:endParaRPr>
          </a:p>
          <a:p>
            <a:pPr algn="ctr"/>
            <a:r>
              <a:rPr lang="en-GB" b="1" dirty="0">
                <a:solidFill>
                  <a:schemeClr val="bg1"/>
                </a:solidFill>
              </a:rPr>
              <a:t>What do they need to be aware of?</a:t>
            </a:r>
          </a:p>
        </p:txBody>
      </p:sp>
      <p:sp>
        <p:nvSpPr>
          <p:cNvPr id="20" name="TextBox 19">
            <a:extLst>
              <a:ext uri="{FF2B5EF4-FFF2-40B4-BE49-F238E27FC236}">
                <a16:creationId xmlns:a16="http://schemas.microsoft.com/office/drawing/2014/main" id="{DB7A4B6F-335A-4BE7-8D71-987418459854}"/>
              </a:ext>
            </a:extLst>
          </p:cNvPr>
          <p:cNvSpPr txBox="1"/>
          <p:nvPr/>
        </p:nvSpPr>
        <p:spPr>
          <a:xfrm>
            <a:off x="4462704" y="3072924"/>
            <a:ext cx="3234236" cy="2862322"/>
          </a:xfrm>
          <a:prstGeom prst="rect">
            <a:avLst/>
          </a:prstGeom>
          <a:noFill/>
        </p:spPr>
        <p:txBody>
          <a:bodyPr wrap="square" rtlCol="0">
            <a:spAutoFit/>
          </a:bodyPr>
          <a:lstStyle/>
          <a:p>
            <a:pPr algn="ctr"/>
            <a:r>
              <a:rPr lang="en-GB" b="1" dirty="0">
                <a:solidFill>
                  <a:schemeClr val="bg1"/>
                </a:solidFill>
              </a:rPr>
              <a:t>TASK 2</a:t>
            </a:r>
          </a:p>
          <a:p>
            <a:pPr algn="ctr"/>
            <a:r>
              <a:rPr lang="en-GB"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Childwise</a:t>
            </a: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research in 2020 revealed that 53% of </a:t>
            </a:r>
            <a:b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7-year-olds own a smart phone and 90% of 11-year-olds have their own phone. </a:t>
            </a:r>
          </a:p>
          <a:p>
            <a:pPr algn="ctr"/>
            <a:endParaRPr lang="en-GB"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Provide 10 top tips to </a:t>
            </a:r>
            <a:b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GB"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staying safe.</a:t>
            </a:r>
            <a:endParaRPr lang="en-GB"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22" name="TextBox 21">
            <a:extLst>
              <a:ext uri="{FF2B5EF4-FFF2-40B4-BE49-F238E27FC236}">
                <a16:creationId xmlns:a16="http://schemas.microsoft.com/office/drawing/2014/main" id="{742410B3-6F48-402D-A8B5-A5B74D5ACB95}"/>
              </a:ext>
            </a:extLst>
          </p:cNvPr>
          <p:cNvSpPr txBox="1"/>
          <p:nvPr/>
        </p:nvSpPr>
        <p:spPr>
          <a:xfrm>
            <a:off x="8422242" y="3072924"/>
            <a:ext cx="3234236" cy="2771593"/>
          </a:xfrm>
          <a:prstGeom prst="rect">
            <a:avLst/>
          </a:prstGeom>
          <a:noFill/>
        </p:spPr>
        <p:txBody>
          <a:bodyPr wrap="square" rtlCol="0">
            <a:spAutoFit/>
          </a:bodyPr>
          <a:lstStyle/>
          <a:p>
            <a:pPr algn="ctr"/>
            <a:r>
              <a:rPr lang="en-GB" b="1" dirty="0">
                <a:solidFill>
                  <a:schemeClr val="bg1"/>
                </a:solidFill>
              </a:rPr>
              <a:t>TASK 3</a:t>
            </a:r>
          </a:p>
          <a:p>
            <a:pPr algn="ctr"/>
            <a:r>
              <a:rPr lang="en-GB" b="1" dirty="0">
                <a:solidFill>
                  <a:schemeClr val="bg1"/>
                </a:solidFill>
              </a:rPr>
              <a:t>What role does Social Media play in influencing YP? Discuss in your group and consider:</a:t>
            </a:r>
          </a:p>
          <a:p>
            <a:pPr algn="ctr">
              <a:lnSpc>
                <a:spcPct val="107000"/>
              </a:lnSpc>
              <a:spcAft>
                <a:spcPts val="800"/>
              </a:spcAft>
              <a:buFontTx/>
              <a:buChar char="-"/>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Have you seen gambling advertised on Social Media?</a:t>
            </a:r>
          </a:p>
          <a:p>
            <a:pPr algn="ctr">
              <a:lnSpc>
                <a:spcPct val="107000"/>
              </a:lnSpc>
              <a:spcAft>
                <a:spcPts val="800"/>
              </a:spcAft>
              <a:buFontTx/>
              <a:buChar char="-"/>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Have you seen people talking about gambling wins or promoting it?</a:t>
            </a:r>
            <a:endParaRPr lang="en-GB" dirty="0"/>
          </a:p>
        </p:txBody>
      </p:sp>
    </p:spTree>
    <p:extLst>
      <p:ext uri="{BB962C8B-B14F-4D97-AF65-F5344CB8AC3E}">
        <p14:creationId xmlns:p14="http://schemas.microsoft.com/office/powerpoint/2010/main" val="4036121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8BC8C9A-9720-4CF1-9DA6-058201FB7699}"/>
              </a:ext>
            </a:extLst>
          </p:cNvPr>
          <p:cNvSpPr/>
          <p:nvPr/>
        </p:nvSpPr>
        <p:spPr>
          <a:xfrm>
            <a:off x="7581530" y="1113144"/>
            <a:ext cx="4586165" cy="48024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n-GB" dirty="0">
                <a:latin typeface="Calibri" panose="020F0502020204030204" pitchFamily="34" charset="0"/>
                <a:ea typeface="Calibri" panose="020F0502020204030204" pitchFamily="34" charset="0"/>
                <a:cs typeface="Calibri" panose="020F0502020204030204" pitchFamily="34" charset="0"/>
              </a:rPr>
              <a:t>These are 3 recommendations by the House of Lords (2020).</a:t>
            </a:r>
          </a:p>
          <a:p>
            <a:pPr marL="342900" lvl="0" indent="-342900">
              <a:lnSpc>
                <a:spcPct val="107000"/>
              </a:lnSpc>
              <a:buFont typeface="Calibri" panose="020F0502020204030204" pitchFamily="34" charset="0"/>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lang="en-GB" dirty="0">
                <a:latin typeface="Calibri" panose="020F0502020204030204" pitchFamily="34" charset="0"/>
                <a:ea typeface="Calibri" panose="020F0502020204030204" pitchFamily="34" charset="0"/>
                <a:cs typeface="Calibri" panose="020F0502020204030204" pitchFamily="34" charset="0"/>
              </a:rPr>
              <a:t>In pairs pick one and explain why you have chosen it.</a:t>
            </a:r>
          </a:p>
          <a:p>
            <a:pPr lvl="0">
              <a:lnSpc>
                <a:spcPct val="107000"/>
              </a:lnSpc>
            </a:pPr>
            <a:endParaRPr lang="en-GB"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lang="en-GB" dirty="0">
                <a:latin typeface="Calibri" panose="020F0502020204030204" pitchFamily="34" charset="0"/>
                <a:ea typeface="Calibri" panose="020F0502020204030204" pitchFamily="34" charset="0"/>
                <a:cs typeface="Calibri" panose="020F0502020204030204" pitchFamily="34" charset="0"/>
              </a:rPr>
              <a:t>Consider:</a:t>
            </a:r>
          </a:p>
          <a:p>
            <a:pPr lvl="0">
              <a:lnSpc>
                <a:spcPct val="107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Who will it benefit/protect/safeguard?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How might it be implemented?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ACTIVITIES: </a:t>
            </a:r>
            <a:r>
              <a:rPr lang="en-GB" b="1" dirty="0">
                <a:solidFill>
                  <a:schemeClr val="bg1"/>
                </a:solidFill>
                <a:latin typeface="Quattrocento Sans" panose="020B0502050000020003"/>
              </a:rPr>
              <a:t>RECCOMENDATION</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3</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8" name="Content Placeholder 5">
            <a:extLst>
              <a:ext uri="{FF2B5EF4-FFF2-40B4-BE49-F238E27FC236}">
                <a16:creationId xmlns:a16="http://schemas.microsoft.com/office/drawing/2014/main" id="{3C1017D3-D871-4E8D-8BAA-85BB317DFC28}"/>
              </a:ext>
            </a:extLst>
          </p:cNvPr>
          <p:cNvSpPr txBox="1">
            <a:spLocks/>
          </p:cNvSpPr>
          <p:nvPr/>
        </p:nvSpPr>
        <p:spPr>
          <a:xfrm>
            <a:off x="273270" y="1229384"/>
            <a:ext cx="6598047" cy="4789721"/>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mj-lt"/>
                <a:ea typeface="Calibri" panose="020F0502020204030204" pitchFamily="34" charset="0"/>
                <a:cs typeface="Symbol" panose="05050102010706020507" pitchFamily="18" charset="2"/>
              </a:rPr>
              <a:t>Gambling operators should no longer be allowed to advertise on the shirts of sports teams or any other visible part of their kit. There should also be no gambling advertising in or near any sports grounds or sports venues.</a:t>
            </a:r>
          </a:p>
          <a:p>
            <a:endParaRPr lang="en-GB" sz="2400" dirty="0">
              <a:latin typeface="+mj-lt"/>
              <a:ea typeface="Calibri" panose="020F0502020204030204" pitchFamily="34" charset="0"/>
              <a:cs typeface="Symbol" panose="05050102010706020507" pitchFamily="18" charset="2"/>
            </a:endParaRPr>
          </a:p>
          <a:p>
            <a:r>
              <a:rPr lang="en-GB" sz="2400" dirty="0">
                <a:latin typeface="+mj-lt"/>
                <a:ea typeface="Calibri" panose="020F0502020204030204" pitchFamily="34" charset="0"/>
                <a:cs typeface="Symbol" panose="05050102010706020507" pitchFamily="18" charset="2"/>
              </a:rPr>
              <a:t>Problem gambling is a common mental health disorder, and the NGS has the same duty to treat it as to treat any other disorder. Last year the NHS promised to open 15 new clinics. It should do this before 2023 and establish a comparable number within the following few years.</a:t>
            </a:r>
          </a:p>
          <a:p>
            <a:endParaRPr lang="en-GB" sz="2400" dirty="0">
              <a:latin typeface="+mj-lt"/>
              <a:ea typeface="Calibri" panose="020F0502020204030204" pitchFamily="34" charset="0"/>
              <a:cs typeface="Symbol" panose="05050102010706020507" pitchFamily="18" charset="2"/>
            </a:endParaRPr>
          </a:p>
          <a:p>
            <a:r>
              <a:rPr lang="en-GB" sz="2400" dirty="0">
                <a:latin typeface="+mj-lt"/>
              </a:rPr>
              <a:t>The Gambling Commission must explain the minimum steps which operators should take when considering customer affordability, and make clear that it is for the operator to take the steps which will enable them to identify customers who are betting more than they can afford.</a:t>
            </a:r>
          </a:p>
          <a:p>
            <a:endParaRPr lang="en-GB" sz="2400" dirty="0">
              <a:latin typeface="+mj-lt"/>
              <a:ea typeface="Calibri" panose="020F0502020204030204" pitchFamily="34" charset="0"/>
              <a:cs typeface="Symbol" panose="05050102010706020507" pitchFamily="18" charset="2"/>
            </a:endParaRPr>
          </a:p>
        </p:txBody>
      </p:sp>
    </p:spTree>
    <p:extLst>
      <p:ext uri="{BB962C8B-B14F-4D97-AF65-F5344CB8AC3E}">
        <p14:creationId xmlns:p14="http://schemas.microsoft.com/office/powerpoint/2010/main" val="1366674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769441"/>
          </a:xfrm>
          <a:prstGeom prst="rect">
            <a:avLst/>
          </a:prstGeom>
          <a:noFill/>
        </p:spPr>
        <p:txBody>
          <a:bodyPr wrap="square" rtlCol="0">
            <a:spAutoFit/>
          </a:bodyPr>
          <a:lstStyle/>
          <a:p>
            <a:r>
              <a:rPr lang="en-GB" sz="4400" b="1" dirty="0"/>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dirty="0"/>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Young People Support service:</a:t>
            </a:r>
            <a:endParaRPr lang="en-GB" sz="2800" b="1" dirty="0">
              <a:effectLst/>
              <a:ea typeface="Times New Roman" panose="02020603050405020304" pitchFamily="18" charset="0"/>
            </a:endParaRPr>
          </a:p>
          <a:p>
            <a:pPr algn="ctr"/>
            <a:r>
              <a:rPr lang="en-GB" sz="2800" b="1" u="sng" kern="1200" dirty="0">
                <a:solidFill>
                  <a:srgbClr val="000000"/>
                </a:solidFill>
                <a:effectLst/>
                <a:ea typeface="Times New Roman" panose="02020603050405020304" pitchFamily="18" charset="0"/>
              </a:rPr>
              <a:t>YoungPeopleService@gamcare.org.uk</a:t>
            </a:r>
            <a:endParaRPr lang="en-GB" sz="2800" b="1" dirty="0">
              <a:effectLst/>
              <a:ea typeface="Times New Roman" panose="02020603050405020304" pitchFamily="18" charset="0"/>
            </a:endParaRPr>
          </a:p>
          <a:p>
            <a:pPr algn="ctr"/>
            <a:r>
              <a:rPr lang="en-GB" sz="2800" b="1" kern="1200" dirty="0">
                <a:solidFill>
                  <a:srgbClr val="000000"/>
                </a:solidFill>
                <a:effectLst/>
                <a:ea typeface="Times New Roman" panose="02020603050405020304" pitchFamily="18" charset="0"/>
              </a:rPr>
              <a:t>T:</a:t>
            </a:r>
            <a:r>
              <a:rPr lang="en-GB" sz="2800" b="1" dirty="0">
                <a:solidFill>
                  <a:srgbClr val="000000"/>
                </a:solidFill>
                <a:ea typeface="Times New Roman" panose="02020603050405020304" pitchFamily="18" charset="0"/>
              </a:rPr>
              <a:t> 02030926964</a:t>
            </a:r>
            <a:endParaRPr lang="en-GB" sz="2800" b="1" kern="1200" dirty="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latin typeface="+mj-lt"/>
              </a:rPr>
              <a:t>NCS / 2HOUR: OPTION 3</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Tree>
    <p:extLst>
      <p:ext uri="{BB962C8B-B14F-4D97-AF65-F5344CB8AC3E}">
        <p14:creationId xmlns:p14="http://schemas.microsoft.com/office/powerpoint/2010/main" val="3735482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nside the forest">
            <a:extLst>
              <a:ext uri="{FF2B5EF4-FFF2-40B4-BE49-F238E27FC236}">
                <a16:creationId xmlns:a16="http://schemas.microsoft.com/office/drawing/2014/main" id="{726A0B94-9DAE-41B7-BE86-BF0F37E2C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59527"/>
            <a:ext cx="6665521" cy="47708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BLURRED LINES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6" name="TextBox 15">
            <a:extLst>
              <a:ext uri="{FF2B5EF4-FFF2-40B4-BE49-F238E27FC236}">
                <a16:creationId xmlns:a16="http://schemas.microsoft.com/office/drawing/2014/main" id="{13F88C7A-06DA-4AA0-8F51-3F00290BF351}"/>
              </a:ext>
            </a:extLst>
          </p:cNvPr>
          <p:cNvSpPr txBox="1"/>
          <p:nvPr/>
        </p:nvSpPr>
        <p:spPr>
          <a:xfrm>
            <a:off x="6914487" y="1916084"/>
            <a:ext cx="4597087" cy="3170099"/>
          </a:xfrm>
          <a:prstGeom prst="rect">
            <a:avLst/>
          </a:prstGeom>
          <a:noFill/>
        </p:spPr>
        <p:txBody>
          <a:bodyPr wrap="square">
            <a:spAutoFit/>
          </a:bodyPr>
          <a:lstStyle/>
          <a:p>
            <a:pPr algn="ctr"/>
            <a:r>
              <a:rPr lang="en-GB" sz="4400" b="1" dirty="0">
                <a:solidFill>
                  <a:srgbClr val="E88C1C"/>
                </a:solidFill>
                <a:latin typeface="+mj-lt"/>
                <a:ea typeface="Calibri" panose="020F0502020204030204" pitchFamily="34" charset="0"/>
                <a:cs typeface="Calibri" panose="020F0502020204030204" pitchFamily="34" charset="0"/>
              </a:rPr>
              <a:t>BLURRED LINES</a:t>
            </a:r>
          </a:p>
          <a:p>
            <a:pPr algn="ctr"/>
            <a:endParaRPr lang="en-GB" sz="4400" b="1" dirty="0">
              <a:solidFill>
                <a:srgbClr val="E88C1C"/>
              </a:solidFill>
              <a:latin typeface="+mj-lt"/>
              <a:ea typeface="Calibri" panose="020F0502020204030204" pitchFamily="34" charset="0"/>
              <a:cs typeface="Calibri" panose="020F0502020204030204" pitchFamily="34" charset="0"/>
            </a:endParaRPr>
          </a:p>
          <a:p>
            <a:pPr algn="ctr"/>
            <a:r>
              <a:rPr lang="en-GB" sz="3600" b="1" dirty="0">
                <a:solidFill>
                  <a:srgbClr val="0070C0"/>
                </a:solidFill>
                <a:latin typeface="+mj-lt"/>
                <a:cs typeface="Calibri" panose="020F0502020204030204" pitchFamily="34" charset="0"/>
              </a:rPr>
              <a:t>The convergence of gaming and gambling</a:t>
            </a:r>
          </a:p>
          <a:p>
            <a:pPr algn="ctr"/>
            <a:endParaRPr lang="en-GB" sz="2000" b="1" dirty="0">
              <a:solidFill>
                <a:srgbClr val="0070C0"/>
              </a:solidFill>
              <a:latin typeface="+mj-lt"/>
              <a:cs typeface="Calibri" panose="020F0502020204030204" pitchFamily="34" charset="0"/>
            </a:endParaRPr>
          </a:p>
          <a:p>
            <a:pPr algn="ctr"/>
            <a:r>
              <a:rPr lang="en-GB" sz="2000" b="1" dirty="0">
                <a:solidFill>
                  <a:srgbClr val="0070C0"/>
                </a:solidFill>
                <a:latin typeface="+mj-lt"/>
                <a:cs typeface="Calibri" panose="020F0502020204030204" pitchFamily="34" charset="0"/>
              </a:rPr>
              <a:t>NCS. Option 4</a:t>
            </a:r>
            <a:endParaRPr lang="en-GB" sz="2000" dirty="0">
              <a:solidFill>
                <a:srgbClr val="0070C0"/>
              </a:solidFill>
              <a:latin typeface="+mj-lt"/>
            </a:endParaRPr>
          </a:p>
        </p:txBody>
      </p:sp>
      <p:sp>
        <p:nvSpPr>
          <p:cNvPr id="20" name="TextBox 19">
            <a:extLst>
              <a:ext uri="{FF2B5EF4-FFF2-40B4-BE49-F238E27FC236}">
                <a16:creationId xmlns:a16="http://schemas.microsoft.com/office/drawing/2014/main" id="{03E7F828-BABB-449E-9429-1AE088BA9EC8}"/>
              </a:ext>
            </a:extLst>
          </p:cNvPr>
          <p:cNvSpPr txBox="1"/>
          <p:nvPr/>
        </p:nvSpPr>
        <p:spPr>
          <a:xfrm>
            <a:off x="159798" y="-24546"/>
            <a:ext cx="2592280" cy="307777"/>
          </a:xfrm>
          <a:prstGeom prst="rect">
            <a:avLst/>
          </a:prstGeom>
          <a:noFill/>
        </p:spPr>
        <p:txBody>
          <a:bodyPr wrap="square" rtlCol="0">
            <a:spAutoFit/>
          </a:bodyPr>
          <a:lstStyle/>
          <a:p>
            <a:r>
              <a:rPr lang="en-GB" sz="1400" dirty="0"/>
              <a:t>NCS/2HOUR OPTION 4</a:t>
            </a:r>
          </a:p>
        </p:txBody>
      </p:sp>
    </p:spTree>
    <p:extLst>
      <p:ext uri="{BB962C8B-B14F-4D97-AF65-F5344CB8AC3E}">
        <p14:creationId xmlns:p14="http://schemas.microsoft.com/office/powerpoint/2010/main" val="3519164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Quattrocento Sans" panose="020B0502050000020003"/>
              </a:rPr>
              <a:t>AIMS AND OUTCOMES</a:t>
            </a:r>
          </a:p>
          <a:p>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4</a:t>
            </a:r>
          </a:p>
          <a:p>
            <a:pPr marL="0" indent="0">
              <a:buFont typeface="Arial" panose="020B0604020202020204" pitchFamily="34" charset="0"/>
              <a:buNone/>
            </a:pPr>
            <a:endParaRPr lang="en-GB" sz="1400" b="1" dirty="0">
              <a:latin typeface="+mj-lt"/>
            </a:endParaRP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150920" y="1192076"/>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pPr marL="285750" indent="-285750">
              <a:buFont typeface="Wingdings" panose="05000000000000000000" pitchFamily="2" charset="2"/>
              <a:buChar char="Ø"/>
            </a:pPr>
            <a:endParaRPr lang="en-GB" b="1" dirty="0">
              <a:latin typeface="Quattrocento Sans" panose="020B0502050000020003"/>
            </a:endParaRPr>
          </a:p>
          <a:p>
            <a:endParaRPr lang="en-GB" b="1" dirty="0">
              <a:latin typeface="Quattrocento Sans" panose="020B0502050000020003"/>
            </a:endParaRPr>
          </a:p>
          <a:p>
            <a:pPr marL="285750" indent="-285750">
              <a:buFont typeface="Wingdings" panose="05000000000000000000" pitchFamily="2" charset="2"/>
              <a:buChar char="Ø"/>
            </a:pPr>
            <a:r>
              <a:rPr lang="en-GB" b="1" dirty="0">
                <a:solidFill>
                  <a:schemeClr val="tx1"/>
                </a:solidFill>
                <a:latin typeface="Quattrocento Sans" panose="020B0502050000020003"/>
              </a:rPr>
              <a:t>Understand the blurred lines between gaming and gambling</a:t>
            </a:r>
          </a:p>
          <a:p>
            <a:pPr marL="285750" indent="-285750">
              <a:buFont typeface="Wingdings" panose="05000000000000000000" pitchFamily="2" charset="2"/>
              <a:buChar char="Ø"/>
            </a:pPr>
            <a:r>
              <a:rPr lang="en-GB" b="1" dirty="0">
                <a:solidFill>
                  <a:schemeClr val="tx1"/>
                </a:solidFill>
                <a:latin typeface="Quattrocento Sans" panose="020B0502050000020003"/>
              </a:rPr>
              <a:t>Recognise the signs of harm and understand what support is available</a:t>
            </a:r>
          </a:p>
          <a:p>
            <a:pPr marL="285750" indent="-285750">
              <a:buFont typeface="Wingdings" panose="05000000000000000000" pitchFamily="2" charset="2"/>
              <a:buChar char="Ø"/>
            </a:pPr>
            <a:endParaRPr lang="en-GB" b="1" dirty="0">
              <a:solidFill>
                <a:schemeClr val="tx1"/>
              </a:solidFill>
              <a:latin typeface="Quattrocento Sans" panose="020B0502050000020003"/>
            </a:endParaRPr>
          </a:p>
          <a:p>
            <a:endParaRPr lang="en-GB" b="1" dirty="0">
              <a:solidFill>
                <a:schemeClr val="tx1"/>
              </a:solidFill>
              <a:latin typeface="Quattrocento Sans" panose="020B0502050000020003"/>
            </a:endParaRP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68" y="1159527"/>
            <a:ext cx="923652" cy="923652"/>
          </a:xfrm>
          <a:prstGeom prst="rect">
            <a:avLst/>
          </a:prstGeom>
        </p:spPr>
      </p:pic>
      <p:sp>
        <p:nvSpPr>
          <p:cNvPr id="22" name="Rectangle: Rounded Corners 21">
            <a:extLst>
              <a:ext uri="{FF2B5EF4-FFF2-40B4-BE49-F238E27FC236}">
                <a16:creationId xmlns:a16="http://schemas.microsoft.com/office/drawing/2014/main" id="{0123B4C6-DE82-4DD7-BF1A-09AF5F643337}"/>
              </a:ext>
            </a:extLst>
          </p:cNvPr>
          <p:cNvSpPr/>
          <p:nvPr/>
        </p:nvSpPr>
        <p:spPr>
          <a:xfrm>
            <a:off x="150920" y="3536605"/>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n-GB" dirty="0"/>
          </a:p>
          <a:p>
            <a:endParaRPr lang="en-GB" dirty="0"/>
          </a:p>
          <a:p>
            <a:pPr marL="285750" indent="-285750">
              <a:buFont typeface="Wingdings" panose="05000000000000000000" pitchFamily="2" charset="2"/>
              <a:buChar char="Ø"/>
            </a:pPr>
            <a:r>
              <a:rPr lang="en-GB" b="1" dirty="0">
                <a:solidFill>
                  <a:schemeClr val="tx1"/>
                </a:solidFill>
              </a:rPr>
              <a:t>You understand the blurred lines between gaming and gambling and recognise how this occurs</a:t>
            </a:r>
          </a:p>
          <a:p>
            <a:pPr marL="285750" indent="-285750">
              <a:buFont typeface="Wingdings" panose="05000000000000000000" pitchFamily="2" charset="2"/>
              <a:buChar char="Ø"/>
            </a:pPr>
            <a:r>
              <a:rPr lang="en-GB" b="1" dirty="0">
                <a:solidFill>
                  <a:schemeClr val="tx1"/>
                </a:solidFill>
              </a:rPr>
              <a:t>You recognise the signs of harm and know how to get further support</a:t>
            </a:r>
          </a:p>
          <a:p>
            <a:pPr marL="285750" indent="-285750">
              <a:buFont typeface="Wingdings" panose="05000000000000000000" pitchFamily="2" charset="2"/>
              <a:buChar char="Ø"/>
            </a:pPr>
            <a:r>
              <a:rPr lang="en-GB" b="1" dirty="0">
                <a:solidFill>
                  <a:schemeClr val="tx1"/>
                </a:solidFill>
              </a:rPr>
              <a:t>You can articulate your own thoughts and ideas</a:t>
            </a:r>
            <a:endParaRPr lang="en-GB" sz="2800" b="1" dirty="0">
              <a:latin typeface="Quattrocento Sans" panose="020B0502050000020003"/>
            </a:endParaRPr>
          </a:p>
        </p:txBody>
      </p:sp>
      <p:sp>
        <p:nvSpPr>
          <p:cNvPr id="23" name="TextBox 22">
            <a:extLst>
              <a:ext uri="{FF2B5EF4-FFF2-40B4-BE49-F238E27FC236}">
                <a16:creationId xmlns:a16="http://schemas.microsoft.com/office/drawing/2014/main" id="{5AB92A10-113D-43FD-9FE7-376ACF89178E}"/>
              </a:ext>
            </a:extLst>
          </p:cNvPr>
          <p:cNvSpPr txBox="1"/>
          <p:nvPr/>
        </p:nvSpPr>
        <p:spPr>
          <a:xfrm>
            <a:off x="501362" y="1284140"/>
            <a:ext cx="3322320" cy="584775"/>
          </a:xfrm>
          <a:prstGeom prst="rect">
            <a:avLst/>
          </a:prstGeom>
          <a:noFill/>
        </p:spPr>
        <p:txBody>
          <a:bodyPr wrap="square" rtlCol="0">
            <a:spAutoFit/>
          </a:bodyPr>
          <a:lstStyle/>
          <a:p>
            <a:pPr algn="ctr"/>
            <a:r>
              <a:rPr lang="en-GB" sz="3200" b="1" dirty="0"/>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920" y="3461911"/>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01362" y="3534972"/>
            <a:ext cx="3322320" cy="584775"/>
          </a:xfrm>
          <a:prstGeom prst="rect">
            <a:avLst/>
          </a:prstGeom>
          <a:noFill/>
        </p:spPr>
        <p:txBody>
          <a:bodyPr wrap="square" rtlCol="0">
            <a:spAutoFit/>
          </a:bodyPr>
          <a:lstStyle/>
          <a:p>
            <a:pPr algn="ctr"/>
            <a:r>
              <a:rPr lang="en-GB" sz="3200" b="1" dirty="0"/>
              <a:t>OUTCOMES</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12" name="Graphic 11" descr="Signature with solid fill">
            <a:extLst>
              <a:ext uri="{FF2B5EF4-FFF2-40B4-BE49-F238E27FC236}">
                <a16:creationId xmlns:a16="http://schemas.microsoft.com/office/drawing/2014/main" id="{A7F92129-1404-4D1E-8E73-7AE49F475B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1193" y="1167005"/>
            <a:ext cx="4876531" cy="4739200"/>
          </a:xfrm>
          <a:prstGeom prst="rect">
            <a:avLst/>
          </a:prstGeom>
        </p:spPr>
      </p:pic>
    </p:spTree>
    <p:extLst>
      <p:ext uri="{BB962C8B-B14F-4D97-AF65-F5344CB8AC3E}">
        <p14:creationId xmlns:p14="http://schemas.microsoft.com/office/powerpoint/2010/main" val="3287248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WORD ASSOSCIATION</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4</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2" name="Oval 11">
            <a:extLst>
              <a:ext uri="{FF2B5EF4-FFF2-40B4-BE49-F238E27FC236}">
                <a16:creationId xmlns:a16="http://schemas.microsoft.com/office/drawing/2014/main" id="{7CB62FFC-8F80-4BE2-A0EB-7EA3A908B2CF}"/>
              </a:ext>
            </a:extLst>
          </p:cNvPr>
          <p:cNvSpPr/>
          <p:nvPr/>
        </p:nvSpPr>
        <p:spPr>
          <a:xfrm>
            <a:off x="9775127" y="970588"/>
            <a:ext cx="2167907" cy="2167907"/>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close up of a clock&#10;&#10;Description automatically generated">
            <a:extLst>
              <a:ext uri="{FF2B5EF4-FFF2-40B4-BE49-F238E27FC236}">
                <a16:creationId xmlns:a16="http://schemas.microsoft.com/office/drawing/2014/main" id="{D911127E-E29C-4FB0-9A0D-1BAEC02D26BB}"/>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9951456" y="1159527"/>
            <a:ext cx="1835925" cy="1756938"/>
          </a:xfrm>
          <a:prstGeom prst="rect">
            <a:avLst/>
          </a:prstGeom>
        </p:spPr>
      </p:pic>
      <p:pic>
        <p:nvPicPr>
          <p:cNvPr id="14" name="Picture 13">
            <a:extLst>
              <a:ext uri="{FF2B5EF4-FFF2-40B4-BE49-F238E27FC236}">
                <a16:creationId xmlns:a16="http://schemas.microsoft.com/office/drawing/2014/main" id="{61197EEB-2DC4-4C3D-8507-66D5281AF203}"/>
              </a:ext>
            </a:extLst>
          </p:cNvPr>
          <p:cNvPicPr>
            <a:picLocks noChangeAspect="1"/>
          </p:cNvPicPr>
          <p:nvPr/>
        </p:nvPicPr>
        <p:blipFill>
          <a:blip r:embed="rId5"/>
          <a:stretch>
            <a:fillRect/>
          </a:stretch>
        </p:blipFill>
        <p:spPr>
          <a:xfrm>
            <a:off x="224662" y="1158484"/>
            <a:ext cx="3698008" cy="4711748"/>
          </a:xfrm>
          <a:prstGeom prst="rect">
            <a:avLst/>
          </a:prstGeom>
        </p:spPr>
      </p:pic>
      <p:sp>
        <p:nvSpPr>
          <p:cNvPr id="2" name="Thought Bubble: Cloud 1">
            <a:extLst>
              <a:ext uri="{FF2B5EF4-FFF2-40B4-BE49-F238E27FC236}">
                <a16:creationId xmlns:a16="http://schemas.microsoft.com/office/drawing/2014/main" id="{C92E3A82-4873-4A1F-9B30-962F3B6852D0}"/>
              </a:ext>
            </a:extLst>
          </p:cNvPr>
          <p:cNvSpPr/>
          <p:nvPr/>
        </p:nvSpPr>
        <p:spPr>
          <a:xfrm>
            <a:off x="4030710" y="1207550"/>
            <a:ext cx="4750567" cy="3204838"/>
          </a:xfrm>
          <a:prstGeom prst="cloudCallout">
            <a:avLst>
              <a:gd name="adj1" fmla="val 82458"/>
              <a:gd name="adj2" fmla="val 997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Think of as many words as you can associated with the word </a:t>
            </a:r>
            <a:r>
              <a:rPr lang="en-GB" sz="2800" dirty="0"/>
              <a:t>GAMING</a:t>
            </a:r>
          </a:p>
          <a:p>
            <a:pPr algn="ctr"/>
            <a:r>
              <a:rPr lang="en-GB" dirty="0"/>
              <a:t>2 points for a unique word no one else has thought of</a:t>
            </a:r>
          </a:p>
          <a:p>
            <a:pPr algn="ctr"/>
            <a:r>
              <a:rPr lang="en-GB" dirty="0"/>
              <a:t>1 point for any other word</a:t>
            </a:r>
          </a:p>
        </p:txBody>
      </p:sp>
    </p:spTree>
    <p:extLst>
      <p:ext uri="{BB962C8B-B14F-4D97-AF65-F5344CB8AC3E}">
        <p14:creationId xmlns:p14="http://schemas.microsoft.com/office/powerpoint/2010/main" val="1488408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Quattrocento Sans" panose="020B0502050000020003"/>
              </a:rPr>
              <a:t>AIMS AND OUTCOMES</a:t>
            </a:r>
          </a:p>
          <a:p>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b="1" dirty="0">
              <a:latin typeface="+mj-lt"/>
            </a:endParaRP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4738364" y="1140145"/>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r>
              <a:rPr lang="en-GB" sz="2800" b="1" dirty="0">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8364" y="1122514"/>
            <a:ext cx="923652" cy="923652"/>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4837340" y="1906476"/>
            <a:ext cx="7203740" cy="1200329"/>
          </a:xfrm>
          <a:prstGeom prst="rect">
            <a:avLst/>
          </a:prstGeom>
          <a:noFill/>
        </p:spPr>
        <p:txBody>
          <a:bodyPr wrap="square" rtlCol="0">
            <a:spAutoFit/>
          </a:bodyPr>
          <a:lstStyle/>
          <a:p>
            <a:pPr marL="285750" indent="-285750">
              <a:buFont typeface="Wingdings" panose="05000000000000000000" pitchFamily="2" charset="2"/>
              <a:buChar char="Ø"/>
            </a:pPr>
            <a:r>
              <a:rPr lang="en-GB" dirty="0"/>
              <a:t>Understand what gambling is and why some people do it</a:t>
            </a:r>
          </a:p>
          <a:p>
            <a:pPr marL="285750" indent="-285750">
              <a:buFont typeface="Wingdings" panose="05000000000000000000" pitchFamily="2" charset="2"/>
              <a:buChar char="Ø"/>
            </a:pPr>
            <a:r>
              <a:rPr lang="en-GB" dirty="0"/>
              <a:t>Understand how addiction may impact an individual and those around them</a:t>
            </a:r>
          </a:p>
          <a:p>
            <a:pPr marL="285750" indent="-285750">
              <a:buFont typeface="Wingdings" panose="05000000000000000000" pitchFamily="2" charset="2"/>
              <a:buChar char="Ø"/>
            </a:pPr>
            <a:r>
              <a:rPr lang="en-GB" dirty="0"/>
              <a:t>Recognise the signs of harm and understand what support is available</a:t>
            </a:r>
          </a:p>
        </p:txBody>
      </p:sp>
      <p:sp>
        <p:nvSpPr>
          <p:cNvPr id="22" name="Rectangle: Rounded Corners 21">
            <a:extLst>
              <a:ext uri="{FF2B5EF4-FFF2-40B4-BE49-F238E27FC236}">
                <a16:creationId xmlns:a16="http://schemas.microsoft.com/office/drawing/2014/main" id="{0123B4C6-DE82-4DD7-BF1A-09AF5F643337}"/>
              </a:ext>
            </a:extLst>
          </p:cNvPr>
          <p:cNvSpPr/>
          <p:nvPr/>
        </p:nvSpPr>
        <p:spPr>
          <a:xfrm>
            <a:off x="4766446" y="3457457"/>
            <a:ext cx="7345525"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r>
              <a:rPr lang="en-GB" sz="2800" b="1" dirty="0">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4542948" y="1201564"/>
            <a:ext cx="3322320" cy="584775"/>
          </a:xfrm>
          <a:prstGeom prst="rect">
            <a:avLst/>
          </a:prstGeom>
          <a:noFill/>
        </p:spPr>
        <p:txBody>
          <a:bodyPr wrap="square" rtlCol="0">
            <a:spAutoFit/>
          </a:bodyPr>
          <a:lstStyle/>
          <a:p>
            <a:pPr algn="ctr"/>
            <a:r>
              <a:rPr lang="en-GB" sz="3200" b="1" dirty="0"/>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7615" y="3433356"/>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575944" y="3419009"/>
            <a:ext cx="3322320" cy="584775"/>
          </a:xfrm>
          <a:prstGeom prst="rect">
            <a:avLst/>
          </a:prstGeom>
          <a:noFill/>
        </p:spPr>
        <p:txBody>
          <a:bodyPr wrap="square" rtlCol="0">
            <a:spAutoFit/>
          </a:bodyPr>
          <a:lstStyle/>
          <a:p>
            <a:pPr algn="ctr"/>
            <a:r>
              <a:rPr lang="en-GB" sz="3200" b="1" dirty="0"/>
              <a:t>OUTCOMES</a:t>
            </a:r>
          </a:p>
        </p:txBody>
      </p:sp>
      <p:sp>
        <p:nvSpPr>
          <p:cNvPr id="30" name="TextBox 29">
            <a:extLst>
              <a:ext uri="{FF2B5EF4-FFF2-40B4-BE49-F238E27FC236}">
                <a16:creationId xmlns:a16="http://schemas.microsoft.com/office/drawing/2014/main" id="{49E0B649-1EBC-415A-BAE6-B4DE025E45F8}"/>
              </a:ext>
            </a:extLst>
          </p:cNvPr>
          <p:cNvSpPr txBox="1"/>
          <p:nvPr/>
        </p:nvSpPr>
        <p:spPr>
          <a:xfrm>
            <a:off x="5450889" y="3883099"/>
            <a:ext cx="6590191" cy="2031325"/>
          </a:xfrm>
          <a:prstGeom prst="rect">
            <a:avLst/>
          </a:prstGeom>
          <a:noFill/>
        </p:spPr>
        <p:txBody>
          <a:bodyPr wrap="square" rtlCol="0">
            <a:spAutoFit/>
          </a:bodyPr>
          <a:lstStyle/>
          <a:p>
            <a:pPr marL="285750" indent="-285750">
              <a:buFont typeface="Wingdings" panose="05000000000000000000" pitchFamily="2" charset="2"/>
              <a:buChar char="Ø"/>
            </a:pPr>
            <a:r>
              <a:rPr lang="en-GB" dirty="0"/>
              <a:t>You understand why some young people may/may not gamble</a:t>
            </a:r>
          </a:p>
          <a:p>
            <a:pPr marL="285750" indent="-285750">
              <a:buFont typeface="Wingdings" panose="05000000000000000000" pitchFamily="2" charset="2"/>
              <a:buChar char="Ø"/>
            </a:pPr>
            <a:r>
              <a:rPr lang="en-GB" dirty="0"/>
              <a:t>You understand how addiction may impact an individual and those around them</a:t>
            </a:r>
          </a:p>
          <a:p>
            <a:pPr marL="285750" indent="-285750">
              <a:buFont typeface="Wingdings" panose="05000000000000000000" pitchFamily="2" charset="2"/>
              <a:buChar char="Ø"/>
            </a:pPr>
            <a:r>
              <a:rPr lang="en-GB" dirty="0"/>
              <a:t>You understand what support is available and you know how to seek help</a:t>
            </a:r>
          </a:p>
          <a:p>
            <a:pPr marL="285750" indent="-285750">
              <a:buFont typeface="Wingdings" panose="05000000000000000000" pitchFamily="2" charset="2"/>
              <a:buChar char="Ø"/>
            </a:pPr>
            <a:r>
              <a:rPr lang="en-GB" dirty="0"/>
              <a:t>You can explore case studies and identify signs of harm</a:t>
            </a:r>
          </a:p>
          <a:p>
            <a:pPr marL="285750" indent="-285750">
              <a:buFont typeface="Wingdings" panose="05000000000000000000" pitchFamily="2" charset="2"/>
              <a:buChar char="Ø"/>
            </a:pPr>
            <a:endParaRPr lang="en-GB" dirty="0"/>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8" name="Graphic 7" descr="Scribble with solid fill">
            <a:extLst>
              <a:ext uri="{FF2B5EF4-FFF2-40B4-BE49-F238E27FC236}">
                <a16:creationId xmlns:a16="http://schemas.microsoft.com/office/drawing/2014/main" id="{C0CC4C69-3D15-4B2A-8A0D-E3383EB464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722" y="1946499"/>
            <a:ext cx="4543946" cy="4543946"/>
          </a:xfrm>
          <a:prstGeom prst="rect">
            <a:avLst/>
          </a:prstGeom>
        </p:spPr>
      </p:pic>
      <p:sp>
        <p:nvSpPr>
          <p:cNvPr id="18" name="TextBox 17">
            <a:extLst>
              <a:ext uri="{FF2B5EF4-FFF2-40B4-BE49-F238E27FC236}">
                <a16:creationId xmlns:a16="http://schemas.microsoft.com/office/drawing/2014/main" id="{CCF8B286-E7DB-43F5-AC0B-046AF21DE58C}"/>
              </a:ext>
            </a:extLst>
          </p:cNvPr>
          <p:cNvSpPr txBox="1"/>
          <p:nvPr/>
        </p:nvSpPr>
        <p:spPr>
          <a:xfrm>
            <a:off x="159798" y="-24546"/>
            <a:ext cx="2592280" cy="307777"/>
          </a:xfrm>
          <a:prstGeom prst="rect">
            <a:avLst/>
          </a:prstGeom>
          <a:noFill/>
        </p:spPr>
        <p:txBody>
          <a:bodyPr wrap="square" rtlCol="0">
            <a:spAutoFit/>
          </a:bodyPr>
          <a:lstStyle/>
          <a:p>
            <a:r>
              <a:rPr lang="en-GB" sz="1400" dirty="0"/>
              <a:t>NCS/2HOUR OPTION 1</a:t>
            </a:r>
          </a:p>
        </p:txBody>
      </p:sp>
    </p:spTree>
    <p:extLst>
      <p:ext uri="{BB962C8B-B14F-4D97-AF65-F5344CB8AC3E}">
        <p14:creationId xmlns:p14="http://schemas.microsoft.com/office/powerpoint/2010/main" val="1291332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LOOT BOX DEFENITION</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4</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4" name="Graphic 3" descr="Treasure chest with solid fill">
            <a:extLst>
              <a:ext uri="{FF2B5EF4-FFF2-40B4-BE49-F238E27FC236}">
                <a16:creationId xmlns:a16="http://schemas.microsoft.com/office/drawing/2014/main" id="{84CCA99D-0350-4B9C-B616-AE84FB7D9C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470" y="2687669"/>
            <a:ext cx="3227903" cy="3227903"/>
          </a:xfrm>
          <a:prstGeom prst="rect">
            <a:avLst/>
          </a:prstGeom>
        </p:spPr>
      </p:pic>
      <p:sp>
        <p:nvSpPr>
          <p:cNvPr id="5" name="Rectangle: Rounded Corners 4">
            <a:extLst>
              <a:ext uri="{FF2B5EF4-FFF2-40B4-BE49-F238E27FC236}">
                <a16:creationId xmlns:a16="http://schemas.microsoft.com/office/drawing/2014/main" id="{72A2D389-9E36-4829-ADB4-3A2008AF4F91}"/>
              </a:ext>
            </a:extLst>
          </p:cNvPr>
          <p:cNvSpPr/>
          <p:nvPr/>
        </p:nvSpPr>
        <p:spPr>
          <a:xfrm>
            <a:off x="248966" y="1332916"/>
            <a:ext cx="11694068" cy="113498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 pairs/small groups. Discuss loot boxes. What are they? Why might young people be interested in them? Agree a definition and share it with the group.</a:t>
            </a:r>
          </a:p>
        </p:txBody>
      </p:sp>
      <p:sp>
        <p:nvSpPr>
          <p:cNvPr id="8" name="Rectangle: Rounded Corners 7">
            <a:extLst>
              <a:ext uri="{FF2B5EF4-FFF2-40B4-BE49-F238E27FC236}">
                <a16:creationId xmlns:a16="http://schemas.microsoft.com/office/drawing/2014/main" id="{CA12BDE3-29AA-46A6-A30E-4A0C16E811E3}"/>
              </a:ext>
            </a:extLst>
          </p:cNvPr>
          <p:cNvSpPr/>
          <p:nvPr/>
        </p:nvSpPr>
        <p:spPr>
          <a:xfrm>
            <a:off x="3264310" y="2920180"/>
            <a:ext cx="8654420" cy="27756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Loot boxes are virtual items that can purchased in games using real money or in-game currency. Once purchased and opened, users will find a randomised selection of items that customise or alter the user’s experience of the game. The user will not receive any physical objects in the offline world.</a:t>
            </a:r>
            <a:endParaRPr lang="en-GB" sz="1400" b="1" dirty="0">
              <a:solidFill>
                <a:schemeClr val="tx1"/>
              </a:solidFill>
              <a:cs typeface="Calibri" panose="020F0502020204030204"/>
            </a:endParaRPr>
          </a:p>
          <a:p>
            <a:r>
              <a:rPr lang="en-GB" sz="1400" b="1" dirty="0">
                <a:solidFill>
                  <a:schemeClr val="tx1"/>
                </a:solidFill>
                <a:ea typeface="Calibri" panose="020F0502020204030204" pitchFamily="34" charset="0"/>
                <a:cs typeface="Arial"/>
              </a:rPr>
              <a:t>Loot boxes can be purchased with virtual or real-life currency.</a:t>
            </a:r>
          </a:p>
          <a:p>
            <a:endParaRPr lang="en-GB" sz="1400" b="1" dirty="0">
              <a:solidFill>
                <a:srgbClr val="212B32"/>
              </a:solidFill>
              <a:cs typeface="Calibri" panose="020F0502020204030204"/>
            </a:endParaRPr>
          </a:p>
          <a:p>
            <a:r>
              <a:rPr lang="en-GB" sz="1400" b="1" dirty="0">
                <a:solidFill>
                  <a:srgbClr val="212B32"/>
                </a:solidFill>
                <a:cs typeface="Calibri" panose="020F0502020204030204"/>
              </a:rPr>
              <a:t>SOURCE: </a:t>
            </a:r>
            <a:r>
              <a:rPr lang="en-GB" sz="1400" b="1" dirty="0">
                <a:solidFill>
                  <a:srgbClr val="212B32"/>
                </a:solidFill>
                <a:cs typeface="Calibri" panose="020F0502020204030204"/>
                <a:hlinkClick r:id="rId5"/>
              </a:rPr>
              <a:t>www.saferinternet.org.uk</a:t>
            </a:r>
            <a:endParaRPr lang="en-GB" sz="1400" b="1" dirty="0">
              <a:cs typeface="Calibri" panose="020F0502020204030204"/>
            </a:endParaRPr>
          </a:p>
          <a:p>
            <a:pPr>
              <a:lnSpc>
                <a:spcPct val="107000"/>
              </a:lnSpc>
              <a:spcAft>
                <a:spcPts val="800"/>
              </a:spcAft>
            </a:pPr>
            <a:br>
              <a:rPr lang="en-GB" sz="1400" b="1" dirty="0">
                <a:ea typeface="Calibri" panose="020F0502020204030204" pitchFamily="34" charset="0"/>
                <a:cs typeface="Arial" panose="020B0604020202020204" pitchFamily="34" charset="0"/>
              </a:rPr>
            </a:br>
            <a:r>
              <a:rPr lang="en-GB" sz="1400" b="1" i="0" dirty="0">
                <a:solidFill>
                  <a:schemeClr val="tx1"/>
                </a:solidFill>
                <a:effectLst/>
              </a:rPr>
              <a:t>Microtransactions, are where users can purchase virtual goods. Microtransactions are often used in free-to-play games to provide a revenue source for the developers.</a:t>
            </a:r>
          </a:p>
          <a:p>
            <a:pPr>
              <a:lnSpc>
                <a:spcPct val="107000"/>
              </a:lnSpc>
              <a:spcAft>
                <a:spcPts val="800"/>
              </a:spcAft>
            </a:pPr>
            <a:r>
              <a:rPr lang="en-GB" sz="1400" b="1" dirty="0">
                <a:solidFill>
                  <a:schemeClr val="tx1"/>
                </a:solidFill>
              </a:rPr>
              <a:t>SOURCE: </a:t>
            </a:r>
            <a:r>
              <a:rPr lang="en-GB" sz="1400" b="1" dirty="0">
                <a:solidFill>
                  <a:schemeClr val="tx1"/>
                </a:solidFill>
                <a:hlinkClick r:id="rId6"/>
              </a:rPr>
              <a:t>statista.com</a:t>
            </a:r>
            <a:endParaRPr lang="en-GB" sz="1400" b="1" i="0" dirty="0">
              <a:solidFill>
                <a:schemeClr val="tx1"/>
              </a:solidFill>
              <a:effectLst/>
            </a:endParaRPr>
          </a:p>
        </p:txBody>
      </p:sp>
    </p:spTree>
    <p:extLst>
      <p:ext uri="{BB962C8B-B14F-4D97-AF65-F5344CB8AC3E}">
        <p14:creationId xmlns:p14="http://schemas.microsoft.com/office/powerpoint/2010/main" val="2152012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DISCUSSION: </a:t>
            </a:r>
            <a:r>
              <a:rPr lang="en-GB" b="1" dirty="0">
                <a:solidFill>
                  <a:schemeClr val="bg1"/>
                </a:solidFill>
                <a:latin typeface="Quattrocento Sans" panose="020B0502050000020003"/>
              </a:rPr>
              <a:t>BLURRED LINES</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4</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grpSp>
        <p:nvGrpSpPr>
          <p:cNvPr id="12" name="Group 11">
            <a:extLst>
              <a:ext uri="{FF2B5EF4-FFF2-40B4-BE49-F238E27FC236}">
                <a16:creationId xmlns:a16="http://schemas.microsoft.com/office/drawing/2014/main" id="{03667E84-BFD7-4D1B-869C-5447FE84BF07}"/>
              </a:ext>
            </a:extLst>
          </p:cNvPr>
          <p:cNvGrpSpPr/>
          <p:nvPr/>
        </p:nvGrpSpPr>
        <p:grpSpPr>
          <a:xfrm>
            <a:off x="8554226" y="1327788"/>
            <a:ext cx="3364504" cy="2262541"/>
            <a:chOff x="7982008" y="1889260"/>
            <a:chExt cx="3364504" cy="2262541"/>
          </a:xfrm>
        </p:grpSpPr>
        <p:sp>
          <p:nvSpPr>
            <p:cNvPr id="13" name="Rounded Rectangle 52">
              <a:extLst>
                <a:ext uri="{FF2B5EF4-FFF2-40B4-BE49-F238E27FC236}">
                  <a16:creationId xmlns:a16="http://schemas.microsoft.com/office/drawing/2014/main" id="{3A94EE93-075B-421D-B84C-6B1361C2A1E9}"/>
                </a:ext>
              </a:extLst>
            </p:cNvPr>
            <p:cNvSpPr/>
            <p:nvPr/>
          </p:nvSpPr>
          <p:spPr>
            <a:xfrm>
              <a:off x="10350475" y="3142581"/>
              <a:ext cx="996037" cy="996037"/>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mage result for coin master app icon">
              <a:extLst>
                <a:ext uri="{FF2B5EF4-FFF2-40B4-BE49-F238E27FC236}">
                  <a16:creationId xmlns:a16="http://schemas.microsoft.com/office/drawing/2014/main" id="{C2F8D9E1-E478-4C25-84E8-64E7366C993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82008" y="1911537"/>
              <a:ext cx="1024839" cy="1024839"/>
            </a:xfrm>
            <a:prstGeom prst="rect">
              <a:avLst/>
            </a:prstGeom>
            <a:noFill/>
            <a:ln>
              <a:noFill/>
            </a:ln>
          </p:spPr>
        </p:pic>
        <p:pic>
          <p:nvPicPr>
            <p:cNvPr id="15" name="Picture 14">
              <a:extLst>
                <a:ext uri="{FF2B5EF4-FFF2-40B4-BE49-F238E27FC236}">
                  <a16:creationId xmlns:a16="http://schemas.microsoft.com/office/drawing/2014/main" id="{C996D4EE-2E0F-4027-A3D7-F629A3340CF9}"/>
                </a:ext>
              </a:extLst>
            </p:cNvPr>
            <p:cNvPicPr>
              <a:picLocks/>
            </p:cNvPicPr>
            <p:nvPr/>
          </p:nvPicPr>
          <p:blipFill>
            <a:blip r:embed="rId5"/>
            <a:stretch>
              <a:fillRect/>
            </a:stretch>
          </p:blipFill>
          <p:spPr>
            <a:xfrm>
              <a:off x="10327195" y="1889260"/>
              <a:ext cx="1018312" cy="1018314"/>
            </a:xfrm>
            <a:prstGeom prst="rect">
              <a:avLst/>
            </a:prstGeom>
          </p:spPr>
        </p:pic>
        <p:pic>
          <p:nvPicPr>
            <p:cNvPr id="16" name="Picture 15" descr="A picture containing food, computer, sitting, table&#10;&#10;Description automatically generated">
              <a:extLst>
                <a:ext uri="{FF2B5EF4-FFF2-40B4-BE49-F238E27FC236}">
                  <a16:creationId xmlns:a16="http://schemas.microsoft.com/office/drawing/2014/main" id="{056F1FBF-D3CF-4AD4-846C-2915447AF9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6283" y="3155509"/>
              <a:ext cx="996291" cy="996292"/>
            </a:xfrm>
            <a:prstGeom prst="rect">
              <a:avLst/>
            </a:prstGeom>
          </p:spPr>
        </p:pic>
        <p:pic>
          <p:nvPicPr>
            <p:cNvPr id="17" name="Picture 16" descr="A close up of a person&#10;&#10;Description automatically generated">
              <a:extLst>
                <a:ext uri="{FF2B5EF4-FFF2-40B4-BE49-F238E27FC236}">
                  <a16:creationId xmlns:a16="http://schemas.microsoft.com/office/drawing/2014/main" id="{241AE778-3B61-45B2-862C-60AEBA176CEF}"/>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9161866" y="3155509"/>
              <a:ext cx="996036" cy="996038"/>
            </a:xfrm>
            <a:prstGeom prst="roundRect">
              <a:avLst/>
            </a:prstGeom>
          </p:spPr>
        </p:pic>
        <p:pic>
          <p:nvPicPr>
            <p:cNvPr id="18" name="Picture 17" descr="A tray of food&#10;&#10;Description automatically generated">
              <a:extLst>
                <a:ext uri="{FF2B5EF4-FFF2-40B4-BE49-F238E27FC236}">
                  <a16:creationId xmlns:a16="http://schemas.microsoft.com/office/drawing/2014/main" id="{1029F3F6-342F-4FBF-8921-6AF3DB824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0601" y="1911537"/>
              <a:ext cx="1018312" cy="996038"/>
            </a:xfrm>
            <a:prstGeom prst="roundRect">
              <a:avLst/>
            </a:prstGeom>
          </p:spPr>
        </p:pic>
      </p:grpSp>
      <p:pic>
        <p:nvPicPr>
          <p:cNvPr id="19" name="Picture 4" descr="Loot boxes should be regulated as gambling, says UK's DCMS ...">
            <a:extLst>
              <a:ext uri="{FF2B5EF4-FFF2-40B4-BE49-F238E27FC236}">
                <a16:creationId xmlns:a16="http://schemas.microsoft.com/office/drawing/2014/main" id="{1335FC08-F09A-4890-8AAC-75B5855422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8501" y="3838008"/>
            <a:ext cx="3349224" cy="19791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ortnite loot box llamas go 'see-through' - BBC News">
            <a:extLst>
              <a:ext uri="{FF2B5EF4-FFF2-40B4-BE49-F238E27FC236}">
                <a16:creationId xmlns:a16="http://schemas.microsoft.com/office/drawing/2014/main" id="{A41EC6D5-DED9-43C8-8054-A1A4C99E8D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6519" y="1325041"/>
            <a:ext cx="2188415" cy="10881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ow loot boxes hooked gamers and left regulators spinning - The Verge">
            <a:extLst>
              <a:ext uri="{FF2B5EF4-FFF2-40B4-BE49-F238E27FC236}">
                <a16:creationId xmlns:a16="http://schemas.microsoft.com/office/drawing/2014/main" id="{A87CDC72-A077-44C8-A20B-A99D372988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6518" y="2533934"/>
            <a:ext cx="2207121" cy="11242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Games with loot boxes should carry gambling warning, say UK ...">
            <a:extLst>
              <a:ext uri="{FF2B5EF4-FFF2-40B4-BE49-F238E27FC236}">
                <a16:creationId xmlns:a16="http://schemas.microsoft.com/office/drawing/2014/main" id="{AE2CFA78-E0D6-4EDA-86CA-29D19C6FF1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96518" y="3838008"/>
            <a:ext cx="2207121" cy="19416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F8B9E3-217C-4E2E-9418-A7E3B4C7D489}"/>
              </a:ext>
            </a:extLst>
          </p:cNvPr>
          <p:cNvSpPr txBox="1"/>
          <p:nvPr/>
        </p:nvSpPr>
        <p:spPr>
          <a:xfrm>
            <a:off x="240503" y="1734263"/>
            <a:ext cx="5754979" cy="3693319"/>
          </a:xfrm>
          <a:prstGeom prst="rect">
            <a:avLst/>
          </a:prstGeom>
          <a:noFill/>
        </p:spPr>
        <p:txBody>
          <a:bodyPr wrap="square" rtlCol="0">
            <a:spAutoFit/>
          </a:bodyPr>
          <a:lstStyle/>
          <a:p>
            <a:r>
              <a:rPr lang="en-GB" dirty="0"/>
              <a:t>Think about the games you have played, these can be mobile, PC and console. Do those games ever cross boundaries in to gambling?  Work in groups and discuss. You may wish to consider:</a:t>
            </a:r>
          </a:p>
          <a:p>
            <a:endParaRPr lang="en-GB" dirty="0"/>
          </a:p>
          <a:p>
            <a:pPr marL="285750" indent="-285750">
              <a:buFont typeface="Arial" panose="020B0604020202020204" pitchFamily="34" charset="0"/>
              <a:buChar char="•"/>
            </a:pPr>
            <a:r>
              <a:rPr lang="en-GB" dirty="0"/>
              <a:t>Products</a:t>
            </a:r>
          </a:p>
          <a:p>
            <a:pPr marL="285750" indent="-285750">
              <a:buFont typeface="Arial" panose="020B0604020202020204" pitchFamily="34" charset="0"/>
              <a:buChar char="•"/>
            </a:pPr>
            <a:r>
              <a:rPr lang="en-GB" dirty="0"/>
              <a:t>Mechanisms within the game</a:t>
            </a:r>
          </a:p>
          <a:p>
            <a:pPr marL="285750" indent="-285750">
              <a:buFont typeface="Arial" panose="020B0604020202020204" pitchFamily="34" charset="0"/>
              <a:buChar char="•"/>
            </a:pPr>
            <a:r>
              <a:rPr lang="en-GB" dirty="0"/>
              <a:t>PEGI RATING</a:t>
            </a:r>
          </a:p>
          <a:p>
            <a:pPr marL="285750" indent="-285750">
              <a:buFont typeface="Arial" panose="020B0604020202020204" pitchFamily="34" charset="0"/>
              <a:buChar char="•"/>
            </a:pPr>
            <a:r>
              <a:rPr lang="en-GB" dirty="0"/>
              <a:t>Microtransactions inc loot boxes</a:t>
            </a:r>
          </a:p>
          <a:p>
            <a:pPr marL="285750" indent="-285750">
              <a:buFont typeface="Arial" panose="020B0604020202020204" pitchFamily="34" charset="0"/>
              <a:buChar char="•"/>
            </a:pPr>
            <a:r>
              <a:rPr lang="en-GB" dirty="0"/>
              <a:t>Advertising and pop ups</a:t>
            </a:r>
          </a:p>
          <a:p>
            <a:pPr marL="285750" indent="-285750">
              <a:buFont typeface="Arial" panose="020B0604020202020204" pitchFamily="34" charset="0"/>
              <a:buChar char="•"/>
            </a:pPr>
            <a:r>
              <a:rPr lang="en-GB" dirty="0"/>
              <a:t>Endorsements and influencers</a:t>
            </a:r>
          </a:p>
          <a:p>
            <a:pPr marL="285750" indent="-285750">
              <a:buFont typeface="Arial" panose="020B0604020202020204" pitchFamily="34" charset="0"/>
              <a:buChar char="•"/>
            </a:pPr>
            <a:r>
              <a:rPr lang="en-GB" dirty="0"/>
              <a:t>Shirt sponsorships (e.g. FIFA)</a:t>
            </a:r>
          </a:p>
          <a:p>
            <a:pPr marL="285750" indent="-285750">
              <a:buFont typeface="Arial" panose="020B0604020202020204" pitchFamily="34" charset="0"/>
              <a:buChar char="•"/>
            </a:pPr>
            <a:r>
              <a:rPr lang="en-GB" dirty="0"/>
              <a:t>Betting in/on games</a:t>
            </a:r>
          </a:p>
        </p:txBody>
      </p:sp>
    </p:spTree>
    <p:extLst>
      <p:ext uri="{BB962C8B-B14F-4D97-AF65-F5344CB8AC3E}">
        <p14:creationId xmlns:p14="http://schemas.microsoft.com/office/powerpoint/2010/main" val="57990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ACTIVITIES: </a:t>
            </a:r>
            <a:r>
              <a:rPr lang="en-GB" b="1" dirty="0">
                <a:solidFill>
                  <a:schemeClr val="bg1"/>
                </a:solidFill>
                <a:latin typeface="Quattrocento Sans" panose="020B0502050000020003"/>
              </a:rPr>
              <a:t>LET’S DEBATE</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4</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13" name="Picture 12" descr="A picture containing table, helmet, cake, sitting&#10;&#10;Description automatically generated">
            <a:extLst>
              <a:ext uri="{FF2B5EF4-FFF2-40B4-BE49-F238E27FC236}">
                <a16:creationId xmlns:a16="http://schemas.microsoft.com/office/drawing/2014/main" id="{CF70C928-A46C-4F2E-BFC1-D62DDDD2F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994" y="46323"/>
            <a:ext cx="4774902" cy="3773713"/>
          </a:xfrm>
          <a:prstGeom prst="rect">
            <a:avLst/>
          </a:prstGeom>
        </p:spPr>
      </p:pic>
      <p:sp>
        <p:nvSpPr>
          <p:cNvPr id="14" name="Oval 13">
            <a:extLst>
              <a:ext uri="{FF2B5EF4-FFF2-40B4-BE49-F238E27FC236}">
                <a16:creationId xmlns:a16="http://schemas.microsoft.com/office/drawing/2014/main" id="{D767EE18-8462-4D10-BFF0-5DC061C65143}"/>
              </a:ext>
            </a:extLst>
          </p:cNvPr>
          <p:cNvSpPr/>
          <p:nvPr/>
        </p:nvSpPr>
        <p:spPr>
          <a:xfrm>
            <a:off x="9750823" y="2673200"/>
            <a:ext cx="2167907" cy="2167907"/>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Stopwatch with solid fill">
            <a:extLst>
              <a:ext uri="{FF2B5EF4-FFF2-40B4-BE49-F238E27FC236}">
                <a16:creationId xmlns:a16="http://schemas.microsoft.com/office/drawing/2014/main" id="{B4CF0221-D87E-4341-94E6-0BC99524ED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2262" y="2651958"/>
            <a:ext cx="1505028" cy="1505028"/>
          </a:xfrm>
          <a:prstGeom prst="rect">
            <a:avLst/>
          </a:prstGeom>
        </p:spPr>
      </p:pic>
      <p:sp>
        <p:nvSpPr>
          <p:cNvPr id="5" name="TextBox 4">
            <a:extLst>
              <a:ext uri="{FF2B5EF4-FFF2-40B4-BE49-F238E27FC236}">
                <a16:creationId xmlns:a16="http://schemas.microsoft.com/office/drawing/2014/main" id="{B09EA5D1-6488-4F72-A5EA-834A279923C5}"/>
              </a:ext>
            </a:extLst>
          </p:cNvPr>
          <p:cNvSpPr txBox="1"/>
          <p:nvPr/>
        </p:nvSpPr>
        <p:spPr>
          <a:xfrm>
            <a:off x="10451691" y="4186372"/>
            <a:ext cx="1347019" cy="369332"/>
          </a:xfrm>
          <a:prstGeom prst="rect">
            <a:avLst/>
          </a:prstGeom>
          <a:noFill/>
        </p:spPr>
        <p:txBody>
          <a:bodyPr wrap="square" rtlCol="0">
            <a:spAutoFit/>
          </a:bodyPr>
          <a:lstStyle/>
          <a:p>
            <a:r>
              <a:rPr lang="en-GB" b="1" dirty="0">
                <a:solidFill>
                  <a:schemeClr val="bg1"/>
                </a:solidFill>
              </a:rPr>
              <a:t>10 Min</a:t>
            </a:r>
          </a:p>
        </p:txBody>
      </p:sp>
      <p:sp>
        <p:nvSpPr>
          <p:cNvPr id="8" name="TextBox 7">
            <a:extLst>
              <a:ext uri="{FF2B5EF4-FFF2-40B4-BE49-F238E27FC236}">
                <a16:creationId xmlns:a16="http://schemas.microsoft.com/office/drawing/2014/main" id="{40F4F5F6-CD61-47B5-BCDD-D356DBA99C3C}"/>
              </a:ext>
            </a:extLst>
          </p:cNvPr>
          <p:cNvSpPr txBox="1"/>
          <p:nvPr/>
        </p:nvSpPr>
        <p:spPr>
          <a:xfrm>
            <a:off x="88490" y="1332916"/>
            <a:ext cx="9744806" cy="4154984"/>
          </a:xfrm>
          <a:prstGeom prst="rect">
            <a:avLst/>
          </a:prstGeom>
          <a:noFill/>
        </p:spPr>
        <p:txBody>
          <a:bodyPr wrap="square" rtlCol="0">
            <a:spAutoFit/>
          </a:bodyPr>
          <a:lstStyle/>
          <a:p>
            <a:r>
              <a:rPr lang="en-GB" sz="2400" b="1" dirty="0"/>
              <a:t>“Loot boxes are a form of gambling and should be restricted</a:t>
            </a:r>
          </a:p>
          <a:p>
            <a:r>
              <a:rPr lang="en-GB" sz="2400" b="1" dirty="0"/>
              <a:t>to those over the age of 18.”</a:t>
            </a:r>
          </a:p>
          <a:p>
            <a:endParaRPr lang="en-GB" sz="2400" b="1" dirty="0"/>
          </a:p>
          <a:p>
            <a:r>
              <a:rPr lang="en-GB" sz="2400" b="1" dirty="0"/>
              <a:t>Group 1: You will debate in favour </a:t>
            </a:r>
          </a:p>
          <a:p>
            <a:endParaRPr lang="en-GB" sz="2400" b="1" dirty="0"/>
          </a:p>
          <a:p>
            <a:r>
              <a:rPr lang="en-GB" sz="2400" b="1" dirty="0"/>
              <a:t>Group 2: you will vote against</a:t>
            </a:r>
          </a:p>
          <a:p>
            <a:endParaRPr lang="en-GB" sz="2400" b="1" dirty="0"/>
          </a:p>
          <a:p>
            <a:endParaRPr lang="en-GB" sz="2400" b="1" dirty="0"/>
          </a:p>
          <a:p>
            <a:endParaRPr lang="en-GB" sz="2400" b="1" dirty="0"/>
          </a:p>
          <a:p>
            <a:endParaRPr lang="en-GB" sz="2400" b="1" dirty="0"/>
          </a:p>
          <a:p>
            <a:r>
              <a:rPr lang="en-GB" sz="2400" b="1" dirty="0"/>
              <a:t>You have 10 minutes to discuss and formulate your argument.</a:t>
            </a:r>
          </a:p>
        </p:txBody>
      </p:sp>
    </p:spTree>
    <p:extLst>
      <p:ext uri="{BB962C8B-B14F-4D97-AF65-F5344CB8AC3E}">
        <p14:creationId xmlns:p14="http://schemas.microsoft.com/office/powerpoint/2010/main" val="3602167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HOW DO THEY FEEL?</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4</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2" name="Rectangle: Rounded Corners 1">
            <a:extLst>
              <a:ext uri="{FF2B5EF4-FFF2-40B4-BE49-F238E27FC236}">
                <a16:creationId xmlns:a16="http://schemas.microsoft.com/office/drawing/2014/main" id="{414D9644-2D2D-40F0-8F11-A982431E55BE}"/>
              </a:ext>
            </a:extLst>
          </p:cNvPr>
          <p:cNvSpPr/>
          <p:nvPr/>
        </p:nvSpPr>
        <p:spPr>
          <a:xfrm>
            <a:off x="393932" y="2209870"/>
            <a:ext cx="3378154" cy="35768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C5FEA5-09AF-408E-BD0F-09907DB0ED16}"/>
              </a:ext>
            </a:extLst>
          </p:cNvPr>
          <p:cNvSpPr txBox="1"/>
          <p:nvPr/>
        </p:nvSpPr>
        <p:spPr>
          <a:xfrm>
            <a:off x="559009" y="3203081"/>
            <a:ext cx="3048000" cy="1938992"/>
          </a:xfrm>
          <a:prstGeom prst="rect">
            <a:avLst/>
          </a:prstGeom>
          <a:noFill/>
        </p:spPr>
        <p:txBody>
          <a:bodyPr wrap="square">
            <a:spAutoFit/>
          </a:bodyPr>
          <a:lstStyle/>
          <a:p>
            <a:pPr algn="ctr"/>
            <a:r>
              <a:rPr lang="en-GB" sz="2000" b="1" i="1" dirty="0">
                <a:solidFill>
                  <a:schemeClr val="bg1"/>
                </a:solidFill>
                <a:effectLst/>
                <a:latin typeface="Open Sans"/>
              </a:rPr>
              <a:t>“It’s like gambling – you could lose your money and not get anyone good, or get someone really good.”</a:t>
            </a:r>
            <a:endParaRPr lang="en-GB" sz="2000" b="1" i="0" dirty="0">
              <a:solidFill>
                <a:schemeClr val="bg1"/>
              </a:solidFill>
              <a:effectLst/>
              <a:latin typeface="Open Sans"/>
            </a:endParaRPr>
          </a:p>
          <a:p>
            <a:pPr algn="ctr"/>
            <a:r>
              <a:rPr lang="en-GB" sz="2000" b="1" dirty="0">
                <a:solidFill>
                  <a:schemeClr val="bg1"/>
                </a:solidFill>
                <a:effectLst/>
              </a:rPr>
              <a:t>Tim, 16</a:t>
            </a:r>
            <a:r>
              <a:rPr lang="en-GB" sz="2000" b="1" dirty="0">
                <a:solidFill>
                  <a:schemeClr val="bg1"/>
                </a:solidFill>
              </a:rPr>
              <a:t> (FIFA player)</a:t>
            </a:r>
          </a:p>
        </p:txBody>
      </p:sp>
      <p:sp>
        <p:nvSpPr>
          <p:cNvPr id="16" name="Rectangle: Rounded Corners 15">
            <a:extLst>
              <a:ext uri="{FF2B5EF4-FFF2-40B4-BE49-F238E27FC236}">
                <a16:creationId xmlns:a16="http://schemas.microsoft.com/office/drawing/2014/main" id="{1A2D9CCE-9E1F-4326-B04D-6E716E4177AF}"/>
              </a:ext>
            </a:extLst>
          </p:cNvPr>
          <p:cNvSpPr/>
          <p:nvPr/>
        </p:nvSpPr>
        <p:spPr>
          <a:xfrm>
            <a:off x="4488412" y="2209870"/>
            <a:ext cx="3378154" cy="35768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000" b="1" i="1" dirty="0">
              <a:solidFill>
                <a:schemeClr val="bg1"/>
              </a:solidFill>
              <a:effectLst/>
              <a:latin typeface="Open Sans"/>
            </a:endParaRPr>
          </a:p>
          <a:p>
            <a:pPr algn="ctr"/>
            <a:r>
              <a:rPr lang="en-GB" sz="2000" b="1" i="1" dirty="0">
                <a:solidFill>
                  <a:schemeClr val="bg1"/>
                </a:solidFill>
                <a:effectLst/>
                <a:latin typeface="Open Sans"/>
              </a:rPr>
              <a:t>“You feel like it’s a waste of money… and then you open more.”</a:t>
            </a:r>
          </a:p>
          <a:p>
            <a:pPr algn="ctr"/>
            <a:r>
              <a:rPr lang="en-GB" sz="2000" b="1" dirty="0">
                <a:solidFill>
                  <a:schemeClr val="bg1"/>
                </a:solidFill>
                <a:effectLst/>
              </a:rPr>
              <a:t>Nick, 16</a:t>
            </a:r>
            <a:r>
              <a:rPr lang="en-GB" sz="2000" b="1" dirty="0">
                <a:solidFill>
                  <a:schemeClr val="bg1"/>
                </a:solidFill>
              </a:rPr>
              <a:t> (FIFA player)</a:t>
            </a:r>
          </a:p>
        </p:txBody>
      </p:sp>
      <p:sp>
        <p:nvSpPr>
          <p:cNvPr id="17" name="Rectangle: Rounded Corners 16">
            <a:extLst>
              <a:ext uri="{FF2B5EF4-FFF2-40B4-BE49-F238E27FC236}">
                <a16:creationId xmlns:a16="http://schemas.microsoft.com/office/drawing/2014/main" id="{CFB22AEB-1B88-4ED7-833B-F23698572C9F}"/>
              </a:ext>
            </a:extLst>
          </p:cNvPr>
          <p:cNvSpPr/>
          <p:nvPr/>
        </p:nvSpPr>
        <p:spPr>
          <a:xfrm>
            <a:off x="8582892" y="2209870"/>
            <a:ext cx="3378154" cy="35768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i="1" dirty="0">
              <a:solidFill>
                <a:schemeClr val="bg1"/>
              </a:solidFill>
              <a:effectLst/>
              <a:latin typeface="Open Sans"/>
            </a:endParaRPr>
          </a:p>
          <a:p>
            <a:pPr algn="ctr"/>
            <a:endParaRPr lang="en-GB" sz="2000" b="1" i="1" dirty="0">
              <a:solidFill>
                <a:schemeClr val="bg1"/>
              </a:solidFill>
              <a:effectLst/>
              <a:latin typeface="Open Sans"/>
            </a:endParaRPr>
          </a:p>
          <a:p>
            <a:pPr algn="ctr"/>
            <a:r>
              <a:rPr lang="en-GB" sz="2000" b="1" i="1" dirty="0">
                <a:solidFill>
                  <a:schemeClr val="bg1"/>
                </a:solidFill>
                <a:effectLst/>
                <a:latin typeface="Open Sans"/>
              </a:rPr>
              <a:t>“If you’re a default skin, people think you’re trash.”</a:t>
            </a:r>
            <a:endParaRPr lang="en-GB" sz="2000" b="1" i="0" dirty="0">
              <a:solidFill>
                <a:schemeClr val="bg1"/>
              </a:solidFill>
              <a:effectLst/>
              <a:latin typeface="Open Sans"/>
            </a:endParaRPr>
          </a:p>
          <a:p>
            <a:pPr algn="ctr"/>
            <a:r>
              <a:rPr lang="en-GB" sz="2000" b="1" dirty="0">
                <a:solidFill>
                  <a:schemeClr val="bg1"/>
                </a:solidFill>
                <a:effectLst/>
              </a:rPr>
              <a:t>Nina, 10</a:t>
            </a:r>
            <a:r>
              <a:rPr lang="en-GB" sz="2000" b="1" dirty="0">
                <a:solidFill>
                  <a:schemeClr val="bg1"/>
                </a:solidFill>
              </a:rPr>
              <a:t> (Fortnite player)</a:t>
            </a:r>
          </a:p>
        </p:txBody>
      </p:sp>
      <p:pic>
        <p:nvPicPr>
          <p:cNvPr id="8" name="Graphic 7" descr="Money with solid fill">
            <a:extLst>
              <a:ext uri="{FF2B5EF4-FFF2-40B4-BE49-F238E27FC236}">
                <a16:creationId xmlns:a16="http://schemas.microsoft.com/office/drawing/2014/main" id="{959905AA-F186-4739-A754-731DD62CA3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3360" y="2221085"/>
            <a:ext cx="914400" cy="914400"/>
          </a:xfrm>
          <a:prstGeom prst="rect">
            <a:avLst/>
          </a:prstGeom>
        </p:spPr>
      </p:pic>
      <p:pic>
        <p:nvPicPr>
          <p:cNvPr id="19" name="Graphic 18" descr="Confused face with solid fill with solid fill">
            <a:extLst>
              <a:ext uri="{FF2B5EF4-FFF2-40B4-BE49-F238E27FC236}">
                <a16:creationId xmlns:a16="http://schemas.microsoft.com/office/drawing/2014/main" id="{BE974493-E4D3-409D-A36B-A52F60A20C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26648" y="2288681"/>
            <a:ext cx="914400" cy="914400"/>
          </a:xfrm>
          <a:prstGeom prst="rect">
            <a:avLst/>
          </a:prstGeom>
        </p:spPr>
      </p:pic>
      <p:pic>
        <p:nvPicPr>
          <p:cNvPr id="21" name="Graphic 20" descr="No Littering with solid fill">
            <a:extLst>
              <a:ext uri="{FF2B5EF4-FFF2-40B4-BE49-F238E27FC236}">
                <a16:creationId xmlns:a16="http://schemas.microsoft.com/office/drawing/2014/main" id="{58A54D12-FC68-4BC9-AFC5-2932948C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4240" y="2490072"/>
            <a:ext cx="914400" cy="914400"/>
          </a:xfrm>
          <a:prstGeom prst="rect">
            <a:avLst/>
          </a:prstGeom>
        </p:spPr>
      </p:pic>
      <p:sp>
        <p:nvSpPr>
          <p:cNvPr id="22" name="Rectangle: Rounded Corners 21">
            <a:extLst>
              <a:ext uri="{FF2B5EF4-FFF2-40B4-BE49-F238E27FC236}">
                <a16:creationId xmlns:a16="http://schemas.microsoft.com/office/drawing/2014/main" id="{3DF00607-383C-4158-A362-030E9EBAB26E}"/>
              </a:ext>
            </a:extLst>
          </p:cNvPr>
          <p:cNvSpPr/>
          <p:nvPr/>
        </p:nvSpPr>
        <p:spPr>
          <a:xfrm>
            <a:off x="355600" y="1229360"/>
            <a:ext cx="11480800" cy="77193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Look at the below comments from Young People. Work in pairs, describe how each person might be feeling, what motivates them and is there any advice you might give them?</a:t>
            </a:r>
          </a:p>
        </p:txBody>
      </p:sp>
      <p:sp>
        <p:nvSpPr>
          <p:cNvPr id="23" name="TextBox 22">
            <a:extLst>
              <a:ext uri="{FF2B5EF4-FFF2-40B4-BE49-F238E27FC236}">
                <a16:creationId xmlns:a16="http://schemas.microsoft.com/office/drawing/2014/main" id="{DF67A730-490F-4FB8-BC14-1A9DB8A36C2E}"/>
              </a:ext>
            </a:extLst>
          </p:cNvPr>
          <p:cNvSpPr txBox="1"/>
          <p:nvPr/>
        </p:nvSpPr>
        <p:spPr>
          <a:xfrm>
            <a:off x="848569" y="5323525"/>
            <a:ext cx="2468880" cy="400110"/>
          </a:xfrm>
          <a:prstGeom prst="rect">
            <a:avLst/>
          </a:prstGeom>
          <a:noFill/>
        </p:spPr>
        <p:txBody>
          <a:bodyPr wrap="square" rtlCol="0">
            <a:spAutoFit/>
          </a:bodyPr>
          <a:lstStyle/>
          <a:p>
            <a:r>
              <a:rPr lang="en-GB" sz="1000" b="1" dirty="0">
                <a:solidFill>
                  <a:schemeClr val="bg1"/>
                </a:solidFill>
              </a:rPr>
              <a:t>Gaming the system 2019: Children’s Commissioner</a:t>
            </a:r>
          </a:p>
        </p:txBody>
      </p:sp>
      <p:sp>
        <p:nvSpPr>
          <p:cNvPr id="25" name="TextBox 24">
            <a:extLst>
              <a:ext uri="{FF2B5EF4-FFF2-40B4-BE49-F238E27FC236}">
                <a16:creationId xmlns:a16="http://schemas.microsoft.com/office/drawing/2014/main" id="{71539FCC-EC6F-4F80-BF99-7C1FFB63CB37}"/>
              </a:ext>
            </a:extLst>
          </p:cNvPr>
          <p:cNvSpPr txBox="1"/>
          <p:nvPr/>
        </p:nvSpPr>
        <p:spPr>
          <a:xfrm>
            <a:off x="4861560" y="5308435"/>
            <a:ext cx="2468880" cy="400110"/>
          </a:xfrm>
          <a:prstGeom prst="rect">
            <a:avLst/>
          </a:prstGeom>
          <a:noFill/>
        </p:spPr>
        <p:txBody>
          <a:bodyPr wrap="square" rtlCol="0">
            <a:spAutoFit/>
          </a:bodyPr>
          <a:lstStyle/>
          <a:p>
            <a:r>
              <a:rPr lang="en-GB" sz="1000" b="1" dirty="0">
                <a:solidFill>
                  <a:schemeClr val="bg1"/>
                </a:solidFill>
              </a:rPr>
              <a:t>Gaming the system 2019: Children’s Commissioner</a:t>
            </a:r>
          </a:p>
        </p:txBody>
      </p:sp>
      <p:sp>
        <p:nvSpPr>
          <p:cNvPr id="26" name="TextBox 25">
            <a:extLst>
              <a:ext uri="{FF2B5EF4-FFF2-40B4-BE49-F238E27FC236}">
                <a16:creationId xmlns:a16="http://schemas.microsoft.com/office/drawing/2014/main" id="{CD1849DC-3792-49A2-B17A-005216CF4192}"/>
              </a:ext>
            </a:extLst>
          </p:cNvPr>
          <p:cNvSpPr txBox="1"/>
          <p:nvPr/>
        </p:nvSpPr>
        <p:spPr>
          <a:xfrm>
            <a:off x="9179734" y="5270969"/>
            <a:ext cx="2468880" cy="400110"/>
          </a:xfrm>
          <a:prstGeom prst="rect">
            <a:avLst/>
          </a:prstGeom>
          <a:noFill/>
        </p:spPr>
        <p:txBody>
          <a:bodyPr wrap="square" rtlCol="0">
            <a:spAutoFit/>
          </a:bodyPr>
          <a:lstStyle/>
          <a:p>
            <a:r>
              <a:rPr lang="en-GB" sz="1000" b="1" dirty="0">
                <a:solidFill>
                  <a:schemeClr val="bg1"/>
                </a:solidFill>
              </a:rPr>
              <a:t>Gaming the system 2019: Children’s Commissioner</a:t>
            </a:r>
          </a:p>
        </p:txBody>
      </p:sp>
    </p:spTree>
    <p:extLst>
      <p:ext uri="{BB962C8B-B14F-4D97-AF65-F5344CB8AC3E}">
        <p14:creationId xmlns:p14="http://schemas.microsoft.com/office/powerpoint/2010/main" val="2593509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CF751CA-6069-46D9-80F4-D2587DB884B8}"/>
              </a:ext>
            </a:extLst>
          </p:cNvPr>
          <p:cNvPicPr>
            <a:picLocks noChangeAspect="1"/>
          </p:cNvPicPr>
          <p:nvPr/>
        </p:nvPicPr>
        <p:blipFill>
          <a:blip r:embed="rId2"/>
          <a:stretch>
            <a:fillRect/>
          </a:stretch>
        </p:blipFill>
        <p:spPr>
          <a:xfrm>
            <a:off x="5952296" y="1140245"/>
            <a:ext cx="6239704" cy="1364098"/>
          </a:xfrm>
          <a:prstGeom prst="rect">
            <a:avLst/>
          </a:prstGeom>
        </p:spPr>
      </p:pic>
      <p:pic>
        <p:nvPicPr>
          <p:cNvPr id="12" name="Picture 11" descr="A picture containing shirt&#10;&#10;Description automatically generated">
            <a:extLst>
              <a:ext uri="{FF2B5EF4-FFF2-40B4-BE49-F238E27FC236}">
                <a16:creationId xmlns:a16="http://schemas.microsoft.com/office/drawing/2014/main" id="{FF865FA2-F945-4DF6-9E37-BADA7C3451CB}"/>
              </a:ext>
            </a:extLst>
          </p:cNvPr>
          <p:cNvPicPr>
            <a:picLocks noChangeAspect="1"/>
          </p:cNvPicPr>
          <p:nvPr/>
        </p:nvPicPr>
        <p:blipFill rotWithShape="1">
          <a:blip r:embed="rId3">
            <a:extLst>
              <a:ext uri="{28A0092B-C50C-407E-A947-70E740481C1C}">
                <a14:useLocalDpi xmlns:a14="http://schemas.microsoft.com/office/drawing/2010/main" val="0"/>
              </a:ext>
            </a:extLst>
          </a:blip>
          <a:srcRect l="17005" t="14082" r="-1"/>
          <a:stretch/>
        </p:blipFill>
        <p:spPr>
          <a:xfrm>
            <a:off x="0" y="655760"/>
            <a:ext cx="9039880" cy="6238568"/>
          </a:xfrm>
          <a:prstGeom prst="rect">
            <a:avLst/>
          </a:prstGeom>
        </p:spPr>
      </p:pic>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DISCUSSION: ADDITONAL RISKS</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4"/>
          <a:stretch>
            <a:fillRect/>
          </a:stretch>
        </p:blipFill>
        <p:spPr>
          <a:xfrm>
            <a:off x="10753188" y="6307565"/>
            <a:ext cx="1287892" cy="457240"/>
          </a:xfrm>
          <a:prstGeom prst="rect">
            <a:avLst/>
          </a:prstGeom>
        </p:spPr>
      </p:pic>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4</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3" name="TextBox 12">
            <a:extLst>
              <a:ext uri="{FF2B5EF4-FFF2-40B4-BE49-F238E27FC236}">
                <a16:creationId xmlns:a16="http://schemas.microsoft.com/office/drawing/2014/main" id="{E677B776-FE13-4B37-8537-DD8AB3F5F08D}"/>
              </a:ext>
            </a:extLst>
          </p:cNvPr>
          <p:cNvSpPr txBox="1"/>
          <p:nvPr/>
        </p:nvSpPr>
        <p:spPr>
          <a:xfrm>
            <a:off x="-1339644" y="6490159"/>
            <a:ext cx="6130412" cy="400110"/>
          </a:xfrm>
          <a:prstGeom prst="rect">
            <a:avLst/>
          </a:prstGeom>
          <a:noFill/>
        </p:spPr>
        <p:txBody>
          <a:bodyPr wrap="square">
            <a:spAutoFit/>
          </a:bodyPr>
          <a:lstStyle/>
          <a:p>
            <a:pPr algn="ctr"/>
            <a:r>
              <a:rPr lang="en-GB" sz="2000" dirty="0"/>
              <a:t>©YGAM 2021: All rights reserved</a:t>
            </a:r>
          </a:p>
        </p:txBody>
      </p:sp>
      <p:sp>
        <p:nvSpPr>
          <p:cNvPr id="16" name="TextBox 15">
            <a:extLst>
              <a:ext uri="{FF2B5EF4-FFF2-40B4-BE49-F238E27FC236}">
                <a16:creationId xmlns:a16="http://schemas.microsoft.com/office/drawing/2014/main" id="{238EAA86-A782-4277-9405-B8FEE30B46CA}"/>
              </a:ext>
            </a:extLst>
          </p:cNvPr>
          <p:cNvSpPr txBox="1"/>
          <p:nvPr/>
        </p:nvSpPr>
        <p:spPr>
          <a:xfrm>
            <a:off x="8091069" y="3082272"/>
            <a:ext cx="3610930" cy="1846659"/>
          </a:xfrm>
          <a:prstGeom prst="rect">
            <a:avLst/>
          </a:prstGeom>
          <a:noFill/>
        </p:spPr>
        <p:txBody>
          <a:bodyPr wrap="square" rtlCol="0">
            <a:spAutoFit/>
          </a:bodyPr>
          <a:lstStyle/>
          <a:p>
            <a:r>
              <a:rPr lang="en-GB" sz="2400" b="1" dirty="0"/>
              <a:t>Are there any additional risks that children and young people should be made aware of?</a:t>
            </a:r>
          </a:p>
          <a:p>
            <a:endParaRPr lang="en-GB" dirty="0"/>
          </a:p>
        </p:txBody>
      </p:sp>
    </p:spTree>
    <p:extLst>
      <p:ext uri="{BB962C8B-B14F-4D97-AF65-F5344CB8AC3E}">
        <p14:creationId xmlns:p14="http://schemas.microsoft.com/office/powerpoint/2010/main" val="4264484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24D4AA-3B6C-4F13-BB82-0119BB8365D9}"/>
              </a:ext>
            </a:extLst>
          </p:cNvPr>
          <p:cNvSpPr/>
          <p:nvPr/>
        </p:nvSpPr>
        <p:spPr>
          <a:xfrm>
            <a:off x="0" y="1113144"/>
            <a:ext cx="12192000" cy="480242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STORY BOARD </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4</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4" name="Content Placeholder 2">
            <a:extLst>
              <a:ext uri="{FF2B5EF4-FFF2-40B4-BE49-F238E27FC236}">
                <a16:creationId xmlns:a16="http://schemas.microsoft.com/office/drawing/2014/main" id="{C30AD481-D176-4D5B-AD9E-351C27EDF548}"/>
              </a:ext>
            </a:extLst>
          </p:cNvPr>
          <p:cNvSpPr txBox="1">
            <a:spLocks/>
          </p:cNvSpPr>
          <p:nvPr/>
        </p:nvSpPr>
        <p:spPr>
          <a:xfrm>
            <a:off x="441682" y="1379299"/>
            <a:ext cx="6521108" cy="4674734"/>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Create a short story on how a young person's relationship with gaming may lead to harm (gaming and gambling). What are the risks? Where might they go for support? </a:t>
            </a:r>
          </a:p>
          <a:p>
            <a:pPr marL="0" indent="0">
              <a:buNone/>
            </a:pPr>
            <a:endParaRPr lang="en-GB" dirty="0"/>
          </a:p>
          <a:p>
            <a:r>
              <a:rPr lang="en-GB" dirty="0"/>
              <a:t>Consider how behaviours and influences could lead to a harmful relationship with gambling when they reach the age of 18.</a:t>
            </a:r>
          </a:p>
          <a:p>
            <a:endParaRPr lang="en-GB" dirty="0"/>
          </a:p>
          <a:p>
            <a:r>
              <a:rPr lang="en-GB" dirty="0"/>
              <a:t>Make notes of what could be done differently at each point in the story to avoid potential harms in the future. Consider the individual, the family/community, the industry, financial services, support services.</a:t>
            </a:r>
          </a:p>
          <a:p>
            <a:endParaRPr lang="en-GB" dirty="0"/>
          </a:p>
          <a:p>
            <a:pPr marL="0" indent="0">
              <a:buNone/>
            </a:pPr>
            <a:r>
              <a:rPr lang="en-GB" dirty="0"/>
              <a:t>EXTENSION: Consider what should the gaming industry do to safeguard young people.</a:t>
            </a:r>
          </a:p>
        </p:txBody>
      </p:sp>
      <p:pic>
        <p:nvPicPr>
          <p:cNvPr id="15" name="Picture 14" descr="Image result for comic book strip template">
            <a:extLst>
              <a:ext uri="{FF2B5EF4-FFF2-40B4-BE49-F238E27FC236}">
                <a16:creationId xmlns:a16="http://schemas.microsoft.com/office/drawing/2014/main" id="{AC3461A7-D294-4F98-92BD-00D704BE17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65111" y="1176987"/>
            <a:ext cx="3653619" cy="4674734"/>
          </a:xfrm>
          <a:prstGeom prst="rect">
            <a:avLst/>
          </a:prstGeom>
          <a:noFill/>
          <a:ln>
            <a:noFill/>
          </a:ln>
        </p:spPr>
      </p:pic>
    </p:spTree>
    <p:extLst>
      <p:ext uri="{BB962C8B-B14F-4D97-AF65-F5344CB8AC3E}">
        <p14:creationId xmlns:p14="http://schemas.microsoft.com/office/powerpoint/2010/main" val="2537734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400+ Diverse Free Stock Photos - StockFreeImages">
            <a:extLst>
              <a:ext uri="{FF2B5EF4-FFF2-40B4-BE49-F238E27FC236}">
                <a16:creationId xmlns:a16="http://schemas.microsoft.com/office/drawing/2014/main" id="{61B65009-933A-4A1E-93E6-8BFB62399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4" y="1113144"/>
            <a:ext cx="6754512" cy="48024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EXIT TICKET</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4</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3" name="Content Placeholder 5">
            <a:extLst>
              <a:ext uri="{FF2B5EF4-FFF2-40B4-BE49-F238E27FC236}">
                <a16:creationId xmlns:a16="http://schemas.microsoft.com/office/drawing/2014/main" id="{ACB07707-137E-4799-B020-00B7B84F418C}"/>
              </a:ext>
            </a:extLst>
          </p:cNvPr>
          <p:cNvSpPr txBox="1">
            <a:spLocks/>
          </p:cNvSpPr>
          <p:nvPr/>
        </p:nvSpPr>
        <p:spPr>
          <a:xfrm>
            <a:off x="6930564" y="1270279"/>
            <a:ext cx="5212828" cy="24911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7000"/>
              </a:lnSpc>
              <a:buFont typeface="Arial" panose="020B0604020202020204" pitchFamily="34" charset="0"/>
              <a:buNone/>
            </a:pPr>
            <a:r>
              <a:rPr lang="en-GB" sz="2400" dirty="0">
                <a:latin typeface="Calibri" panose="020F0502020204030204" pitchFamily="34" charset="0"/>
                <a:ea typeface="Calibri" panose="020F0502020204030204" pitchFamily="34" charset="0"/>
                <a:cs typeface="Arial" panose="020B0604020202020204" pitchFamily="34" charset="0"/>
              </a:rPr>
              <a:t>Write down one piece of advice you would give a young person who needs support.</a:t>
            </a:r>
          </a:p>
        </p:txBody>
      </p:sp>
      <p:pic>
        <p:nvPicPr>
          <p:cNvPr id="12" name="Picture 11" descr="A picture containing building, brick&#10;&#10;Description automatically generated">
            <a:extLst>
              <a:ext uri="{FF2B5EF4-FFF2-40B4-BE49-F238E27FC236}">
                <a16:creationId xmlns:a16="http://schemas.microsoft.com/office/drawing/2014/main" id="{BB426E59-01E2-4C48-A33A-6CCBB42ED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74390">
            <a:off x="7218625" y="3359262"/>
            <a:ext cx="4685317" cy="2783078"/>
          </a:xfrm>
          <a:prstGeom prst="rect">
            <a:avLst/>
          </a:prstGeom>
        </p:spPr>
      </p:pic>
    </p:spTree>
    <p:extLst>
      <p:ext uri="{BB962C8B-B14F-4D97-AF65-F5344CB8AC3E}">
        <p14:creationId xmlns:p14="http://schemas.microsoft.com/office/powerpoint/2010/main" val="3493188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769441"/>
          </a:xfrm>
          <a:prstGeom prst="rect">
            <a:avLst/>
          </a:prstGeom>
          <a:noFill/>
        </p:spPr>
        <p:txBody>
          <a:bodyPr wrap="square" rtlCol="0">
            <a:spAutoFit/>
          </a:bodyPr>
          <a:lstStyle/>
          <a:p>
            <a:r>
              <a:rPr lang="en-GB" sz="4400" b="1" dirty="0"/>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dirty="0"/>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Young People Support service:</a:t>
            </a:r>
            <a:endParaRPr lang="en-GB" sz="2800" b="1" dirty="0">
              <a:effectLst/>
              <a:ea typeface="Times New Roman" panose="02020603050405020304" pitchFamily="18" charset="0"/>
            </a:endParaRPr>
          </a:p>
          <a:p>
            <a:pPr algn="ctr"/>
            <a:r>
              <a:rPr lang="en-GB" sz="2800" b="1" u="sng" kern="1200" dirty="0">
                <a:solidFill>
                  <a:srgbClr val="000000"/>
                </a:solidFill>
                <a:effectLst/>
                <a:ea typeface="Times New Roman" panose="02020603050405020304" pitchFamily="18" charset="0"/>
              </a:rPr>
              <a:t>YoungPeopleService@gamcare.org.uk</a:t>
            </a:r>
            <a:endParaRPr lang="en-GB" sz="2800" b="1" dirty="0">
              <a:effectLst/>
              <a:ea typeface="Times New Roman" panose="02020603050405020304" pitchFamily="18" charset="0"/>
            </a:endParaRPr>
          </a:p>
          <a:p>
            <a:pPr algn="ctr"/>
            <a:r>
              <a:rPr lang="en-GB" sz="2800" b="1" kern="1200" dirty="0">
                <a:solidFill>
                  <a:srgbClr val="000000"/>
                </a:solidFill>
                <a:effectLst/>
                <a:ea typeface="Times New Roman" panose="02020603050405020304" pitchFamily="18" charset="0"/>
              </a:rPr>
              <a:t>T:</a:t>
            </a:r>
            <a:r>
              <a:rPr lang="en-GB" sz="2800" b="1" dirty="0">
                <a:solidFill>
                  <a:srgbClr val="000000"/>
                </a:solidFill>
                <a:ea typeface="Times New Roman" panose="02020603050405020304" pitchFamily="18" charset="0"/>
              </a:rPr>
              <a:t> 02030926964</a:t>
            </a:r>
            <a:endParaRPr lang="en-GB" sz="2800" b="1" kern="1200" dirty="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latin typeface="+mj-lt"/>
              </a:rPr>
              <a:t>NCS / 2HOUR: OPTION 4</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Tree>
    <p:extLst>
      <p:ext uri="{BB962C8B-B14F-4D97-AF65-F5344CB8AC3E}">
        <p14:creationId xmlns:p14="http://schemas.microsoft.com/office/powerpoint/2010/main" val="3428688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GAMING: GOOD/BAD/MISUNDERSTOOD </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20" name="TextBox 19">
            <a:extLst>
              <a:ext uri="{FF2B5EF4-FFF2-40B4-BE49-F238E27FC236}">
                <a16:creationId xmlns:a16="http://schemas.microsoft.com/office/drawing/2014/main" id="{03E7F828-BABB-449E-9429-1AE088BA9EC8}"/>
              </a:ext>
            </a:extLst>
          </p:cNvPr>
          <p:cNvSpPr txBox="1"/>
          <p:nvPr/>
        </p:nvSpPr>
        <p:spPr>
          <a:xfrm>
            <a:off x="159798" y="-24546"/>
            <a:ext cx="2592280" cy="307777"/>
          </a:xfrm>
          <a:prstGeom prst="rect">
            <a:avLst/>
          </a:prstGeom>
          <a:noFill/>
        </p:spPr>
        <p:txBody>
          <a:bodyPr wrap="square" rtlCol="0">
            <a:spAutoFit/>
          </a:bodyPr>
          <a:lstStyle/>
          <a:p>
            <a:r>
              <a:rPr lang="en-GB" sz="1400" dirty="0"/>
              <a:t>NCS/2HOUR OPTION 5</a:t>
            </a:r>
          </a:p>
        </p:txBody>
      </p:sp>
      <p:pic>
        <p:nvPicPr>
          <p:cNvPr id="4" name="Picture 3">
            <a:extLst>
              <a:ext uri="{FF2B5EF4-FFF2-40B4-BE49-F238E27FC236}">
                <a16:creationId xmlns:a16="http://schemas.microsoft.com/office/drawing/2014/main" id="{21A77BC8-F87A-4D63-9EFE-59E9811239D3}"/>
              </a:ext>
            </a:extLst>
          </p:cNvPr>
          <p:cNvPicPr>
            <a:picLocks noChangeAspect="1"/>
          </p:cNvPicPr>
          <p:nvPr/>
        </p:nvPicPr>
        <p:blipFill>
          <a:blip r:embed="rId3"/>
          <a:stretch>
            <a:fillRect/>
          </a:stretch>
        </p:blipFill>
        <p:spPr>
          <a:xfrm>
            <a:off x="4866782" y="1332916"/>
            <a:ext cx="7325218" cy="4582656"/>
          </a:xfrm>
          <a:prstGeom prst="rect">
            <a:avLst/>
          </a:prstGeom>
        </p:spPr>
      </p:pic>
      <p:sp>
        <p:nvSpPr>
          <p:cNvPr id="16" name="TextBox 15">
            <a:extLst>
              <a:ext uri="{FF2B5EF4-FFF2-40B4-BE49-F238E27FC236}">
                <a16:creationId xmlns:a16="http://schemas.microsoft.com/office/drawing/2014/main" id="{13F88C7A-06DA-4AA0-8F51-3F00290BF351}"/>
              </a:ext>
            </a:extLst>
          </p:cNvPr>
          <p:cNvSpPr txBox="1"/>
          <p:nvPr/>
        </p:nvSpPr>
        <p:spPr>
          <a:xfrm>
            <a:off x="-42632" y="1931545"/>
            <a:ext cx="6126480" cy="3416320"/>
          </a:xfrm>
          <a:prstGeom prst="rect">
            <a:avLst/>
          </a:prstGeom>
          <a:noFill/>
        </p:spPr>
        <p:txBody>
          <a:bodyPr wrap="square">
            <a:spAutoFit/>
          </a:bodyPr>
          <a:lstStyle/>
          <a:p>
            <a:pPr algn="ctr"/>
            <a:r>
              <a:rPr lang="en-GB" sz="4400" b="1" dirty="0">
                <a:solidFill>
                  <a:srgbClr val="E88C1C"/>
                </a:solidFill>
                <a:effectLst/>
                <a:latin typeface="+mj-lt"/>
                <a:ea typeface="Calibri" panose="020F0502020204030204" pitchFamily="34" charset="0"/>
                <a:cs typeface="Calibri" panose="020F0502020204030204" pitchFamily="34" charset="0"/>
              </a:rPr>
              <a:t>GAMING:</a:t>
            </a:r>
          </a:p>
          <a:p>
            <a:pPr algn="ctr"/>
            <a:endParaRPr lang="en-GB" sz="4400" b="1" dirty="0">
              <a:solidFill>
                <a:srgbClr val="E88C1C"/>
              </a:solidFill>
              <a:effectLst/>
              <a:latin typeface="+mj-lt"/>
              <a:ea typeface="Calibri" panose="020F0502020204030204" pitchFamily="34" charset="0"/>
              <a:cs typeface="Calibri" panose="020F0502020204030204" pitchFamily="34" charset="0"/>
            </a:endParaRPr>
          </a:p>
          <a:p>
            <a:pPr algn="ctr"/>
            <a:r>
              <a:rPr lang="en-GB" sz="3600" b="1" dirty="0">
                <a:solidFill>
                  <a:srgbClr val="0070C0"/>
                </a:solidFill>
                <a:latin typeface="+mj-lt"/>
                <a:cs typeface="Calibri" panose="020F0502020204030204" pitchFamily="34" charset="0"/>
              </a:rPr>
              <a:t>The Good, the Bad and </a:t>
            </a:r>
            <a:br>
              <a:rPr lang="en-GB" sz="3600" b="1" dirty="0">
                <a:solidFill>
                  <a:srgbClr val="0070C0"/>
                </a:solidFill>
                <a:latin typeface="+mj-lt"/>
                <a:cs typeface="Calibri" panose="020F0502020204030204" pitchFamily="34" charset="0"/>
              </a:rPr>
            </a:br>
            <a:r>
              <a:rPr lang="en-GB" sz="3600" b="1" dirty="0">
                <a:solidFill>
                  <a:srgbClr val="0070C0"/>
                </a:solidFill>
                <a:latin typeface="+mj-lt"/>
                <a:cs typeface="Calibri" panose="020F0502020204030204" pitchFamily="34" charset="0"/>
              </a:rPr>
              <a:t>the Misunderstood</a:t>
            </a:r>
          </a:p>
          <a:p>
            <a:pPr algn="ctr"/>
            <a:endParaRPr lang="en-GB" sz="3600" b="1" dirty="0">
              <a:solidFill>
                <a:srgbClr val="0070C0"/>
              </a:solidFill>
              <a:latin typeface="+mj-lt"/>
              <a:cs typeface="Calibri" panose="020F0502020204030204" pitchFamily="34" charset="0"/>
            </a:endParaRPr>
          </a:p>
          <a:p>
            <a:pPr algn="ctr"/>
            <a:r>
              <a:rPr lang="en-GB" sz="2000" b="1" dirty="0">
                <a:solidFill>
                  <a:srgbClr val="0070C0"/>
                </a:solidFill>
                <a:latin typeface="+mj-lt"/>
                <a:cs typeface="Calibri" panose="020F0502020204030204" pitchFamily="34" charset="0"/>
              </a:rPr>
              <a:t>NCS. Option 5</a:t>
            </a:r>
            <a:endParaRPr lang="en-GB" sz="2000" dirty="0">
              <a:solidFill>
                <a:srgbClr val="0070C0"/>
              </a:solidFill>
              <a:latin typeface="+mj-lt"/>
            </a:endParaRPr>
          </a:p>
        </p:txBody>
      </p:sp>
    </p:spTree>
    <p:extLst>
      <p:ext uri="{BB962C8B-B14F-4D97-AF65-F5344CB8AC3E}">
        <p14:creationId xmlns:p14="http://schemas.microsoft.com/office/powerpoint/2010/main" val="593617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Quattrocento Sans" panose="020B0502050000020003"/>
              </a:rPr>
              <a:t>AIMS AND OUTCOMES</a:t>
            </a:r>
          </a:p>
          <a:p>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5</a:t>
            </a:r>
          </a:p>
          <a:p>
            <a:pPr marL="0" indent="0">
              <a:buFont typeface="Arial" panose="020B0604020202020204" pitchFamily="34" charset="0"/>
              <a:buNone/>
            </a:pPr>
            <a:endParaRPr lang="en-GB" sz="1400" b="1" dirty="0">
              <a:latin typeface="+mj-lt"/>
            </a:endParaRP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150920" y="1192076"/>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pPr marL="285750" indent="-285750">
              <a:buFont typeface="Wingdings" panose="05000000000000000000" pitchFamily="2" charset="2"/>
              <a:buChar char="Ø"/>
            </a:pPr>
            <a:endParaRPr lang="en-GB" b="1" dirty="0">
              <a:latin typeface="Quattrocento Sans" panose="020B0502050000020003"/>
            </a:endParaRPr>
          </a:p>
          <a:p>
            <a:endParaRPr lang="en-GB" b="1" dirty="0">
              <a:latin typeface="Quattrocento Sans" panose="020B0502050000020003"/>
            </a:endParaRPr>
          </a:p>
          <a:p>
            <a:pPr marL="285750" indent="-285750">
              <a:buFont typeface="Wingdings" panose="05000000000000000000" pitchFamily="2" charset="2"/>
              <a:buChar char="Ø"/>
            </a:pPr>
            <a:r>
              <a:rPr lang="en-GB" b="1" dirty="0">
                <a:solidFill>
                  <a:schemeClr val="tx1"/>
                </a:solidFill>
                <a:latin typeface="Quattrocento Sans" panose="020B0502050000020003"/>
              </a:rPr>
              <a:t>Understand the positive and negative aspects of gaming</a:t>
            </a:r>
          </a:p>
          <a:p>
            <a:pPr marL="285750" indent="-285750">
              <a:buFont typeface="Wingdings" panose="05000000000000000000" pitchFamily="2" charset="2"/>
              <a:buChar char="Ø"/>
            </a:pPr>
            <a:r>
              <a:rPr lang="en-GB" b="1" dirty="0">
                <a:solidFill>
                  <a:schemeClr val="tx1"/>
                </a:solidFill>
                <a:latin typeface="Quattrocento Sans" panose="020B0502050000020003"/>
              </a:rPr>
              <a:t>Recognise the potential risks associated with gaming</a:t>
            </a:r>
          </a:p>
          <a:p>
            <a:pPr marL="285750" indent="-285750">
              <a:buFont typeface="Wingdings" panose="05000000000000000000" pitchFamily="2" charset="2"/>
              <a:buChar char="Ø"/>
            </a:pPr>
            <a:r>
              <a:rPr lang="en-GB" b="1" dirty="0">
                <a:solidFill>
                  <a:schemeClr val="tx1"/>
                </a:solidFill>
                <a:latin typeface="Quattrocento Sans" panose="020B0502050000020003"/>
              </a:rPr>
              <a:t>Recognise the signs of harm and understand what support is available</a:t>
            </a:r>
          </a:p>
          <a:p>
            <a:pPr marL="285750" indent="-285750">
              <a:buFont typeface="Wingdings" panose="05000000000000000000" pitchFamily="2" charset="2"/>
              <a:buChar char="Ø"/>
            </a:pPr>
            <a:endParaRPr lang="en-GB" b="1" dirty="0">
              <a:solidFill>
                <a:schemeClr val="tx1"/>
              </a:solidFill>
              <a:latin typeface="Quattrocento Sans" panose="020B0502050000020003"/>
            </a:endParaRPr>
          </a:p>
          <a:p>
            <a:endParaRPr lang="en-GB" b="1" dirty="0">
              <a:solidFill>
                <a:schemeClr val="tx1"/>
              </a:solidFill>
              <a:latin typeface="Quattrocento Sans" panose="020B0502050000020003"/>
            </a:endParaRP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68" y="1159527"/>
            <a:ext cx="923652" cy="923652"/>
          </a:xfrm>
          <a:prstGeom prst="rect">
            <a:avLst/>
          </a:prstGeom>
        </p:spPr>
      </p:pic>
      <p:sp>
        <p:nvSpPr>
          <p:cNvPr id="22" name="Rectangle: Rounded Corners 21">
            <a:extLst>
              <a:ext uri="{FF2B5EF4-FFF2-40B4-BE49-F238E27FC236}">
                <a16:creationId xmlns:a16="http://schemas.microsoft.com/office/drawing/2014/main" id="{0123B4C6-DE82-4DD7-BF1A-09AF5F643337}"/>
              </a:ext>
            </a:extLst>
          </p:cNvPr>
          <p:cNvSpPr/>
          <p:nvPr/>
        </p:nvSpPr>
        <p:spPr>
          <a:xfrm>
            <a:off x="150920" y="3536605"/>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n-GB" dirty="0"/>
          </a:p>
          <a:p>
            <a:endParaRPr lang="en-GB" dirty="0"/>
          </a:p>
          <a:p>
            <a:pPr marL="285750" indent="-285750">
              <a:buFont typeface="Wingdings" panose="05000000000000000000" pitchFamily="2" charset="2"/>
              <a:buChar char="Ø"/>
            </a:pPr>
            <a:r>
              <a:rPr lang="en-GB" b="1" dirty="0">
                <a:solidFill>
                  <a:schemeClr val="tx1"/>
                </a:solidFill>
              </a:rPr>
              <a:t>You will understand and be able to discuss the positive and negative aspects of gaming</a:t>
            </a:r>
          </a:p>
          <a:p>
            <a:pPr marL="285750" indent="-285750">
              <a:buFont typeface="Wingdings" panose="05000000000000000000" pitchFamily="2" charset="2"/>
              <a:buChar char="Ø"/>
            </a:pPr>
            <a:r>
              <a:rPr lang="en-GB" b="1" dirty="0">
                <a:solidFill>
                  <a:schemeClr val="tx1"/>
                </a:solidFill>
              </a:rPr>
              <a:t>You will recognise the potential risks and you will be able to recognise the signs of harm and understand what support is available</a:t>
            </a:r>
          </a:p>
          <a:p>
            <a:pPr marL="285750" indent="-285750">
              <a:buFont typeface="Wingdings" panose="05000000000000000000" pitchFamily="2" charset="2"/>
              <a:buChar char="Ø"/>
            </a:pPr>
            <a:r>
              <a:rPr lang="en-GB" b="1" dirty="0">
                <a:solidFill>
                  <a:schemeClr val="tx1"/>
                </a:solidFill>
              </a:rPr>
              <a:t>You can create an informative campaign</a:t>
            </a:r>
          </a:p>
        </p:txBody>
      </p:sp>
      <p:sp>
        <p:nvSpPr>
          <p:cNvPr id="23" name="TextBox 22">
            <a:extLst>
              <a:ext uri="{FF2B5EF4-FFF2-40B4-BE49-F238E27FC236}">
                <a16:creationId xmlns:a16="http://schemas.microsoft.com/office/drawing/2014/main" id="{5AB92A10-113D-43FD-9FE7-376ACF89178E}"/>
              </a:ext>
            </a:extLst>
          </p:cNvPr>
          <p:cNvSpPr txBox="1"/>
          <p:nvPr/>
        </p:nvSpPr>
        <p:spPr>
          <a:xfrm>
            <a:off x="501362" y="1284140"/>
            <a:ext cx="3322320" cy="584775"/>
          </a:xfrm>
          <a:prstGeom prst="rect">
            <a:avLst/>
          </a:prstGeom>
          <a:noFill/>
        </p:spPr>
        <p:txBody>
          <a:bodyPr wrap="square" rtlCol="0">
            <a:spAutoFit/>
          </a:bodyPr>
          <a:lstStyle/>
          <a:p>
            <a:pPr algn="ctr"/>
            <a:r>
              <a:rPr lang="en-GB" sz="3200" b="1" dirty="0"/>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920" y="3461911"/>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01362" y="3534972"/>
            <a:ext cx="3322320" cy="584775"/>
          </a:xfrm>
          <a:prstGeom prst="rect">
            <a:avLst/>
          </a:prstGeom>
          <a:noFill/>
        </p:spPr>
        <p:txBody>
          <a:bodyPr wrap="square" rtlCol="0">
            <a:spAutoFit/>
          </a:bodyPr>
          <a:lstStyle/>
          <a:p>
            <a:pPr algn="ctr"/>
            <a:r>
              <a:rPr lang="en-GB" sz="3200" b="1" dirty="0"/>
              <a:t>OUTCOMES</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12" name="Graphic 11" descr="Signature with solid fill">
            <a:extLst>
              <a:ext uri="{FF2B5EF4-FFF2-40B4-BE49-F238E27FC236}">
                <a16:creationId xmlns:a16="http://schemas.microsoft.com/office/drawing/2014/main" id="{A7F92129-1404-4D1E-8E73-7AE49F475B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1193" y="1167005"/>
            <a:ext cx="4876531" cy="4739200"/>
          </a:xfrm>
          <a:prstGeom prst="rect">
            <a:avLst/>
          </a:prstGeom>
        </p:spPr>
      </p:pic>
    </p:spTree>
    <p:extLst>
      <p:ext uri="{BB962C8B-B14F-4D97-AF65-F5344CB8AC3E}">
        <p14:creationId xmlns:p14="http://schemas.microsoft.com/office/powerpoint/2010/main" val="1448625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C492F-7C27-49BE-8EC9-7973C0D18813}"/>
              </a:ext>
            </a:extLst>
          </p:cNvPr>
          <p:cNvPicPr>
            <a:picLocks noChangeAspect="1"/>
          </p:cNvPicPr>
          <p:nvPr/>
        </p:nvPicPr>
        <p:blipFill>
          <a:blip r:embed="rId2"/>
          <a:stretch>
            <a:fillRect/>
          </a:stretch>
        </p:blipFill>
        <p:spPr>
          <a:xfrm>
            <a:off x="7197491" y="1113144"/>
            <a:ext cx="4994509" cy="4802413"/>
          </a:xfrm>
          <a:prstGeom prst="rect">
            <a:avLst/>
          </a:prstGeom>
        </p:spPr>
      </p:pic>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Quattrocento Sans" panose="020B0502050000020003"/>
              </a:rPr>
              <a:t> </a:t>
            </a:r>
            <a:r>
              <a:rPr lang="en-GB" b="1" dirty="0">
                <a:solidFill>
                  <a:srgbClr val="FFC000"/>
                </a:solidFill>
                <a:latin typeface="Quattrocento Sans" panose="020B0502050000020003"/>
              </a:rPr>
              <a:t>DISCUSSION:</a:t>
            </a:r>
            <a:r>
              <a:rPr lang="en-GB" b="1" dirty="0">
                <a:solidFill>
                  <a:schemeClr val="bg1"/>
                </a:solidFill>
                <a:latin typeface="Quattrocento Sans" panose="020B0502050000020003"/>
              </a:rPr>
              <a:t> WHY SOME YOUNG PEOPLE GAMBLE</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2" name="Rectangle: Rounded Corners 1">
            <a:extLst>
              <a:ext uri="{FF2B5EF4-FFF2-40B4-BE49-F238E27FC236}">
                <a16:creationId xmlns:a16="http://schemas.microsoft.com/office/drawing/2014/main" id="{E6EA0797-4F3F-4AE7-88F2-AB6BDB4120CE}"/>
              </a:ext>
            </a:extLst>
          </p:cNvPr>
          <p:cNvSpPr/>
          <p:nvPr/>
        </p:nvSpPr>
        <p:spPr>
          <a:xfrm>
            <a:off x="201580" y="1275735"/>
            <a:ext cx="6536571" cy="1990435"/>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Research from the Gambling Commission 2019 found that 350,000 11-16 year olds had gambled in the last week</a:t>
            </a:r>
            <a:r>
              <a:rPr lang="en-GB" sz="2400" b="1" dirty="0"/>
              <a:t>.  </a:t>
            </a:r>
          </a:p>
        </p:txBody>
      </p:sp>
      <p:sp>
        <p:nvSpPr>
          <p:cNvPr id="21" name="Rectangle: Rounded Corners 20">
            <a:extLst>
              <a:ext uri="{FF2B5EF4-FFF2-40B4-BE49-F238E27FC236}">
                <a16:creationId xmlns:a16="http://schemas.microsoft.com/office/drawing/2014/main" id="{BDCC596A-0391-4C5D-A8F1-E9986645210E}"/>
              </a:ext>
            </a:extLst>
          </p:cNvPr>
          <p:cNvSpPr/>
          <p:nvPr/>
        </p:nvSpPr>
        <p:spPr>
          <a:xfrm>
            <a:off x="228269" y="3705365"/>
            <a:ext cx="6536571" cy="19904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TASK: using Post it notes, identify all the reasons why young people may/may not gamble</a:t>
            </a:r>
          </a:p>
        </p:txBody>
      </p:sp>
      <p:sp>
        <p:nvSpPr>
          <p:cNvPr id="13" name="TextBox 12">
            <a:extLst>
              <a:ext uri="{FF2B5EF4-FFF2-40B4-BE49-F238E27FC236}">
                <a16:creationId xmlns:a16="http://schemas.microsoft.com/office/drawing/2014/main" id="{1C4FE3C5-1746-4FD1-84D5-7CFE8886675F}"/>
              </a:ext>
            </a:extLst>
          </p:cNvPr>
          <p:cNvSpPr txBox="1"/>
          <p:nvPr/>
        </p:nvSpPr>
        <p:spPr>
          <a:xfrm>
            <a:off x="159798" y="-24546"/>
            <a:ext cx="2592280" cy="307777"/>
          </a:xfrm>
          <a:prstGeom prst="rect">
            <a:avLst/>
          </a:prstGeom>
          <a:noFill/>
        </p:spPr>
        <p:txBody>
          <a:bodyPr wrap="square" rtlCol="0">
            <a:spAutoFit/>
          </a:bodyPr>
          <a:lstStyle/>
          <a:p>
            <a:r>
              <a:rPr lang="en-GB" sz="1400" dirty="0"/>
              <a:t>NCS/2HOUR OPTION 1</a:t>
            </a:r>
          </a:p>
        </p:txBody>
      </p:sp>
    </p:spTree>
    <p:extLst>
      <p:ext uri="{BB962C8B-B14F-4D97-AF65-F5344CB8AC3E}">
        <p14:creationId xmlns:p14="http://schemas.microsoft.com/office/powerpoint/2010/main" val="1624264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A44C43-894D-4E4F-A805-96FA1976B3FC}"/>
              </a:ext>
            </a:extLst>
          </p:cNvPr>
          <p:cNvSpPr/>
          <p:nvPr/>
        </p:nvSpPr>
        <p:spPr>
          <a:xfrm>
            <a:off x="370131" y="3180928"/>
            <a:ext cx="3650390" cy="2046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A27862E-31BD-47BF-AE8A-06BC0831EB52}"/>
              </a:ext>
            </a:extLst>
          </p:cNvPr>
          <p:cNvSpPr/>
          <p:nvPr/>
        </p:nvSpPr>
        <p:spPr>
          <a:xfrm>
            <a:off x="4319237" y="3181352"/>
            <a:ext cx="3650390" cy="2046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5033A9C-354D-4572-BE14-B77EAF7BB447}"/>
              </a:ext>
            </a:extLst>
          </p:cNvPr>
          <p:cNvSpPr/>
          <p:nvPr/>
        </p:nvSpPr>
        <p:spPr>
          <a:xfrm>
            <a:off x="8268340" y="3194812"/>
            <a:ext cx="3650390" cy="2046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CAROUSEL</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5</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2" name="Content Placeholder 5">
            <a:extLst>
              <a:ext uri="{FF2B5EF4-FFF2-40B4-BE49-F238E27FC236}">
                <a16:creationId xmlns:a16="http://schemas.microsoft.com/office/drawing/2014/main" id="{E2B0D51E-BFC1-4E8C-AF14-3F558B3AC58E}"/>
              </a:ext>
            </a:extLst>
          </p:cNvPr>
          <p:cNvSpPr txBox="1">
            <a:spLocks/>
          </p:cNvSpPr>
          <p:nvPr/>
        </p:nvSpPr>
        <p:spPr>
          <a:xfrm>
            <a:off x="370131" y="3308101"/>
            <a:ext cx="3650387" cy="19485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GB" b="1" dirty="0">
                <a:solidFill>
                  <a:schemeClr val="bg1"/>
                </a:solidFill>
              </a:rPr>
              <a:t>The Good: </a:t>
            </a:r>
            <a:br>
              <a:rPr lang="en-GB" sz="2400" b="1" dirty="0"/>
            </a:br>
            <a:endParaRPr lang="en-GB" sz="2400" dirty="0"/>
          </a:p>
        </p:txBody>
      </p:sp>
      <p:sp>
        <p:nvSpPr>
          <p:cNvPr id="13" name="Content Placeholder 5">
            <a:extLst>
              <a:ext uri="{FF2B5EF4-FFF2-40B4-BE49-F238E27FC236}">
                <a16:creationId xmlns:a16="http://schemas.microsoft.com/office/drawing/2014/main" id="{620FCFC9-8858-45D0-9BE0-949F0F991E55}"/>
              </a:ext>
            </a:extLst>
          </p:cNvPr>
          <p:cNvSpPr txBox="1">
            <a:spLocks/>
          </p:cNvSpPr>
          <p:nvPr/>
        </p:nvSpPr>
        <p:spPr>
          <a:xfrm>
            <a:off x="4319239" y="3308101"/>
            <a:ext cx="3650387" cy="19485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GB" sz="2800" b="1" dirty="0">
                <a:solidFill>
                  <a:schemeClr val="bg1"/>
                </a:solidFill>
              </a:rPr>
              <a:t>The Bad: </a:t>
            </a:r>
            <a:br>
              <a:rPr lang="en-GB" sz="2400" b="1" dirty="0"/>
            </a:br>
            <a:endParaRPr lang="en-GB" sz="2400" dirty="0"/>
          </a:p>
        </p:txBody>
      </p:sp>
      <p:sp>
        <p:nvSpPr>
          <p:cNvPr id="14" name="Content Placeholder 5">
            <a:extLst>
              <a:ext uri="{FF2B5EF4-FFF2-40B4-BE49-F238E27FC236}">
                <a16:creationId xmlns:a16="http://schemas.microsoft.com/office/drawing/2014/main" id="{C674DA54-587A-4A25-BB52-A2091AAFA21D}"/>
              </a:ext>
            </a:extLst>
          </p:cNvPr>
          <p:cNvSpPr txBox="1">
            <a:spLocks/>
          </p:cNvSpPr>
          <p:nvPr/>
        </p:nvSpPr>
        <p:spPr>
          <a:xfrm>
            <a:off x="8268343" y="3308101"/>
            <a:ext cx="3650387" cy="19485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GB" sz="2800" b="1" dirty="0">
                <a:solidFill>
                  <a:schemeClr val="bg1"/>
                </a:solidFill>
              </a:rPr>
              <a:t>The Misunderstood: </a:t>
            </a:r>
            <a:br>
              <a:rPr lang="en-GB" sz="2400" b="1" dirty="0"/>
            </a:br>
            <a:endParaRPr lang="en-GB" sz="2400" dirty="0"/>
          </a:p>
        </p:txBody>
      </p:sp>
      <p:sp>
        <p:nvSpPr>
          <p:cNvPr id="15" name="Freeform: Shape 14">
            <a:extLst>
              <a:ext uri="{FF2B5EF4-FFF2-40B4-BE49-F238E27FC236}">
                <a16:creationId xmlns:a16="http://schemas.microsoft.com/office/drawing/2014/main" id="{B070145A-38FC-412E-B849-EAE5C54D177B}"/>
              </a:ext>
            </a:extLst>
          </p:cNvPr>
          <p:cNvSpPr/>
          <p:nvPr/>
        </p:nvSpPr>
        <p:spPr>
          <a:xfrm>
            <a:off x="413673" y="1991843"/>
            <a:ext cx="10287001" cy="1020063"/>
          </a:xfrm>
          <a:custGeom>
            <a:avLst/>
            <a:gdLst>
              <a:gd name="connsiteX0" fmla="*/ 0 w 11451772"/>
              <a:gd name="connsiteY0" fmla="*/ 695774 h 1020063"/>
              <a:gd name="connsiteX1" fmla="*/ 576943 w 11451772"/>
              <a:gd name="connsiteY1" fmla="*/ 924374 h 1020063"/>
              <a:gd name="connsiteX2" fmla="*/ 1393372 w 11451772"/>
              <a:gd name="connsiteY2" fmla="*/ 1011460 h 1020063"/>
              <a:gd name="connsiteX3" fmla="*/ 2318657 w 11451772"/>
              <a:gd name="connsiteY3" fmla="*/ 728431 h 1020063"/>
              <a:gd name="connsiteX4" fmla="*/ 3156857 w 11451772"/>
              <a:gd name="connsiteY4" fmla="*/ 282117 h 1020063"/>
              <a:gd name="connsiteX5" fmla="*/ 4201886 w 11451772"/>
              <a:gd name="connsiteY5" fmla="*/ 42631 h 1020063"/>
              <a:gd name="connsiteX6" fmla="*/ 5246914 w 11451772"/>
              <a:gd name="connsiteY6" fmla="*/ 216803 h 1020063"/>
              <a:gd name="connsiteX7" fmla="*/ 5769429 w 11451772"/>
              <a:gd name="connsiteY7" fmla="*/ 510717 h 1020063"/>
              <a:gd name="connsiteX8" fmla="*/ 6444343 w 11451772"/>
              <a:gd name="connsiteY8" fmla="*/ 880831 h 1020063"/>
              <a:gd name="connsiteX9" fmla="*/ 7347857 w 11451772"/>
              <a:gd name="connsiteY9" fmla="*/ 804631 h 1020063"/>
              <a:gd name="connsiteX10" fmla="*/ 7663543 w 11451772"/>
              <a:gd name="connsiteY10" fmla="*/ 325660 h 1020063"/>
              <a:gd name="connsiteX11" fmla="*/ 7532914 w 11451772"/>
              <a:gd name="connsiteY11" fmla="*/ 42631 h 1020063"/>
              <a:gd name="connsiteX12" fmla="*/ 7053943 w 11451772"/>
              <a:gd name="connsiteY12" fmla="*/ 31746 h 1020063"/>
              <a:gd name="connsiteX13" fmla="*/ 6803572 w 11451772"/>
              <a:gd name="connsiteY13" fmla="*/ 336546 h 1020063"/>
              <a:gd name="connsiteX14" fmla="*/ 6934200 w 11451772"/>
              <a:gd name="connsiteY14" fmla="*/ 641346 h 1020063"/>
              <a:gd name="connsiteX15" fmla="*/ 7413172 w 11451772"/>
              <a:gd name="connsiteY15" fmla="*/ 913489 h 1020063"/>
              <a:gd name="connsiteX16" fmla="*/ 7968343 w 11451772"/>
              <a:gd name="connsiteY16" fmla="*/ 957031 h 1020063"/>
              <a:gd name="connsiteX17" fmla="*/ 8588829 w 11451772"/>
              <a:gd name="connsiteY17" fmla="*/ 793746 h 1020063"/>
              <a:gd name="connsiteX18" fmla="*/ 8937172 w 11451772"/>
              <a:gd name="connsiteY18" fmla="*/ 467174 h 1020063"/>
              <a:gd name="connsiteX19" fmla="*/ 9622972 w 11451772"/>
              <a:gd name="connsiteY19" fmla="*/ 227689 h 1020063"/>
              <a:gd name="connsiteX20" fmla="*/ 10297886 w 11451772"/>
              <a:gd name="connsiteY20" fmla="*/ 205917 h 1020063"/>
              <a:gd name="connsiteX21" fmla="*/ 11005457 w 11451772"/>
              <a:gd name="connsiteY21" fmla="*/ 390974 h 1020063"/>
              <a:gd name="connsiteX22" fmla="*/ 11451772 w 11451772"/>
              <a:gd name="connsiteY22" fmla="*/ 630460 h 1020063"/>
              <a:gd name="connsiteX0" fmla="*/ 0 w 11005457"/>
              <a:gd name="connsiteY0" fmla="*/ 695774 h 1020063"/>
              <a:gd name="connsiteX1" fmla="*/ 576943 w 11005457"/>
              <a:gd name="connsiteY1" fmla="*/ 924374 h 1020063"/>
              <a:gd name="connsiteX2" fmla="*/ 1393372 w 11005457"/>
              <a:gd name="connsiteY2" fmla="*/ 1011460 h 1020063"/>
              <a:gd name="connsiteX3" fmla="*/ 2318657 w 11005457"/>
              <a:gd name="connsiteY3" fmla="*/ 728431 h 1020063"/>
              <a:gd name="connsiteX4" fmla="*/ 3156857 w 11005457"/>
              <a:gd name="connsiteY4" fmla="*/ 282117 h 1020063"/>
              <a:gd name="connsiteX5" fmla="*/ 4201886 w 11005457"/>
              <a:gd name="connsiteY5" fmla="*/ 42631 h 1020063"/>
              <a:gd name="connsiteX6" fmla="*/ 5246914 w 11005457"/>
              <a:gd name="connsiteY6" fmla="*/ 216803 h 1020063"/>
              <a:gd name="connsiteX7" fmla="*/ 5769429 w 11005457"/>
              <a:gd name="connsiteY7" fmla="*/ 510717 h 1020063"/>
              <a:gd name="connsiteX8" fmla="*/ 6444343 w 11005457"/>
              <a:gd name="connsiteY8" fmla="*/ 880831 h 1020063"/>
              <a:gd name="connsiteX9" fmla="*/ 7347857 w 11005457"/>
              <a:gd name="connsiteY9" fmla="*/ 804631 h 1020063"/>
              <a:gd name="connsiteX10" fmla="*/ 7663543 w 11005457"/>
              <a:gd name="connsiteY10" fmla="*/ 325660 h 1020063"/>
              <a:gd name="connsiteX11" fmla="*/ 7532914 w 11005457"/>
              <a:gd name="connsiteY11" fmla="*/ 42631 h 1020063"/>
              <a:gd name="connsiteX12" fmla="*/ 7053943 w 11005457"/>
              <a:gd name="connsiteY12" fmla="*/ 31746 h 1020063"/>
              <a:gd name="connsiteX13" fmla="*/ 6803572 w 11005457"/>
              <a:gd name="connsiteY13" fmla="*/ 336546 h 1020063"/>
              <a:gd name="connsiteX14" fmla="*/ 6934200 w 11005457"/>
              <a:gd name="connsiteY14" fmla="*/ 641346 h 1020063"/>
              <a:gd name="connsiteX15" fmla="*/ 7413172 w 11005457"/>
              <a:gd name="connsiteY15" fmla="*/ 913489 h 1020063"/>
              <a:gd name="connsiteX16" fmla="*/ 7968343 w 11005457"/>
              <a:gd name="connsiteY16" fmla="*/ 957031 h 1020063"/>
              <a:gd name="connsiteX17" fmla="*/ 8588829 w 11005457"/>
              <a:gd name="connsiteY17" fmla="*/ 793746 h 1020063"/>
              <a:gd name="connsiteX18" fmla="*/ 8937172 w 11005457"/>
              <a:gd name="connsiteY18" fmla="*/ 467174 h 1020063"/>
              <a:gd name="connsiteX19" fmla="*/ 9622972 w 11005457"/>
              <a:gd name="connsiteY19" fmla="*/ 227689 h 1020063"/>
              <a:gd name="connsiteX20" fmla="*/ 10297886 w 11005457"/>
              <a:gd name="connsiteY20" fmla="*/ 205917 h 1020063"/>
              <a:gd name="connsiteX21" fmla="*/ 11005457 w 11005457"/>
              <a:gd name="connsiteY21" fmla="*/ 390974 h 1020063"/>
              <a:gd name="connsiteX0" fmla="*/ 0 w 10297886"/>
              <a:gd name="connsiteY0" fmla="*/ 695774 h 1020063"/>
              <a:gd name="connsiteX1" fmla="*/ 576943 w 10297886"/>
              <a:gd name="connsiteY1" fmla="*/ 924374 h 1020063"/>
              <a:gd name="connsiteX2" fmla="*/ 1393372 w 10297886"/>
              <a:gd name="connsiteY2" fmla="*/ 1011460 h 1020063"/>
              <a:gd name="connsiteX3" fmla="*/ 2318657 w 10297886"/>
              <a:gd name="connsiteY3" fmla="*/ 728431 h 1020063"/>
              <a:gd name="connsiteX4" fmla="*/ 3156857 w 10297886"/>
              <a:gd name="connsiteY4" fmla="*/ 282117 h 1020063"/>
              <a:gd name="connsiteX5" fmla="*/ 4201886 w 10297886"/>
              <a:gd name="connsiteY5" fmla="*/ 42631 h 1020063"/>
              <a:gd name="connsiteX6" fmla="*/ 5246914 w 10297886"/>
              <a:gd name="connsiteY6" fmla="*/ 216803 h 1020063"/>
              <a:gd name="connsiteX7" fmla="*/ 5769429 w 10297886"/>
              <a:gd name="connsiteY7" fmla="*/ 510717 h 1020063"/>
              <a:gd name="connsiteX8" fmla="*/ 6444343 w 10297886"/>
              <a:gd name="connsiteY8" fmla="*/ 880831 h 1020063"/>
              <a:gd name="connsiteX9" fmla="*/ 7347857 w 10297886"/>
              <a:gd name="connsiteY9" fmla="*/ 804631 h 1020063"/>
              <a:gd name="connsiteX10" fmla="*/ 7663543 w 10297886"/>
              <a:gd name="connsiteY10" fmla="*/ 325660 h 1020063"/>
              <a:gd name="connsiteX11" fmla="*/ 7532914 w 10297886"/>
              <a:gd name="connsiteY11" fmla="*/ 42631 h 1020063"/>
              <a:gd name="connsiteX12" fmla="*/ 7053943 w 10297886"/>
              <a:gd name="connsiteY12" fmla="*/ 31746 h 1020063"/>
              <a:gd name="connsiteX13" fmla="*/ 6803572 w 10297886"/>
              <a:gd name="connsiteY13" fmla="*/ 336546 h 1020063"/>
              <a:gd name="connsiteX14" fmla="*/ 6934200 w 10297886"/>
              <a:gd name="connsiteY14" fmla="*/ 641346 h 1020063"/>
              <a:gd name="connsiteX15" fmla="*/ 7413172 w 10297886"/>
              <a:gd name="connsiteY15" fmla="*/ 913489 h 1020063"/>
              <a:gd name="connsiteX16" fmla="*/ 7968343 w 10297886"/>
              <a:gd name="connsiteY16" fmla="*/ 957031 h 1020063"/>
              <a:gd name="connsiteX17" fmla="*/ 8588829 w 10297886"/>
              <a:gd name="connsiteY17" fmla="*/ 793746 h 1020063"/>
              <a:gd name="connsiteX18" fmla="*/ 8937172 w 10297886"/>
              <a:gd name="connsiteY18" fmla="*/ 467174 h 1020063"/>
              <a:gd name="connsiteX19" fmla="*/ 9622972 w 10297886"/>
              <a:gd name="connsiteY19" fmla="*/ 227689 h 1020063"/>
              <a:gd name="connsiteX20" fmla="*/ 10297886 w 10297886"/>
              <a:gd name="connsiteY20" fmla="*/ 205917 h 1020063"/>
              <a:gd name="connsiteX0" fmla="*/ 0 w 10287001"/>
              <a:gd name="connsiteY0" fmla="*/ 695774 h 1020063"/>
              <a:gd name="connsiteX1" fmla="*/ 576943 w 10287001"/>
              <a:gd name="connsiteY1" fmla="*/ 924374 h 1020063"/>
              <a:gd name="connsiteX2" fmla="*/ 1393372 w 10287001"/>
              <a:gd name="connsiteY2" fmla="*/ 1011460 h 1020063"/>
              <a:gd name="connsiteX3" fmla="*/ 2318657 w 10287001"/>
              <a:gd name="connsiteY3" fmla="*/ 728431 h 1020063"/>
              <a:gd name="connsiteX4" fmla="*/ 3156857 w 10287001"/>
              <a:gd name="connsiteY4" fmla="*/ 282117 h 1020063"/>
              <a:gd name="connsiteX5" fmla="*/ 4201886 w 10287001"/>
              <a:gd name="connsiteY5" fmla="*/ 42631 h 1020063"/>
              <a:gd name="connsiteX6" fmla="*/ 5246914 w 10287001"/>
              <a:gd name="connsiteY6" fmla="*/ 216803 h 1020063"/>
              <a:gd name="connsiteX7" fmla="*/ 5769429 w 10287001"/>
              <a:gd name="connsiteY7" fmla="*/ 510717 h 1020063"/>
              <a:gd name="connsiteX8" fmla="*/ 6444343 w 10287001"/>
              <a:gd name="connsiteY8" fmla="*/ 880831 h 1020063"/>
              <a:gd name="connsiteX9" fmla="*/ 7347857 w 10287001"/>
              <a:gd name="connsiteY9" fmla="*/ 804631 h 1020063"/>
              <a:gd name="connsiteX10" fmla="*/ 7663543 w 10287001"/>
              <a:gd name="connsiteY10" fmla="*/ 325660 h 1020063"/>
              <a:gd name="connsiteX11" fmla="*/ 7532914 w 10287001"/>
              <a:gd name="connsiteY11" fmla="*/ 42631 h 1020063"/>
              <a:gd name="connsiteX12" fmla="*/ 7053943 w 10287001"/>
              <a:gd name="connsiteY12" fmla="*/ 31746 h 1020063"/>
              <a:gd name="connsiteX13" fmla="*/ 6803572 w 10287001"/>
              <a:gd name="connsiteY13" fmla="*/ 336546 h 1020063"/>
              <a:gd name="connsiteX14" fmla="*/ 6934200 w 10287001"/>
              <a:gd name="connsiteY14" fmla="*/ 641346 h 1020063"/>
              <a:gd name="connsiteX15" fmla="*/ 7413172 w 10287001"/>
              <a:gd name="connsiteY15" fmla="*/ 913489 h 1020063"/>
              <a:gd name="connsiteX16" fmla="*/ 7968343 w 10287001"/>
              <a:gd name="connsiteY16" fmla="*/ 957031 h 1020063"/>
              <a:gd name="connsiteX17" fmla="*/ 8588829 w 10287001"/>
              <a:gd name="connsiteY17" fmla="*/ 793746 h 1020063"/>
              <a:gd name="connsiteX18" fmla="*/ 8937172 w 10287001"/>
              <a:gd name="connsiteY18" fmla="*/ 467174 h 1020063"/>
              <a:gd name="connsiteX19" fmla="*/ 9622972 w 10287001"/>
              <a:gd name="connsiteY19" fmla="*/ 227689 h 1020063"/>
              <a:gd name="connsiteX20" fmla="*/ 10287001 w 10287001"/>
              <a:gd name="connsiteY20" fmla="*/ 390974 h 1020063"/>
              <a:gd name="connsiteX0" fmla="*/ 0 w 10287001"/>
              <a:gd name="connsiteY0" fmla="*/ 695774 h 1020063"/>
              <a:gd name="connsiteX1" fmla="*/ 576943 w 10287001"/>
              <a:gd name="connsiteY1" fmla="*/ 924374 h 1020063"/>
              <a:gd name="connsiteX2" fmla="*/ 1393372 w 10287001"/>
              <a:gd name="connsiteY2" fmla="*/ 1011460 h 1020063"/>
              <a:gd name="connsiteX3" fmla="*/ 2318657 w 10287001"/>
              <a:gd name="connsiteY3" fmla="*/ 728431 h 1020063"/>
              <a:gd name="connsiteX4" fmla="*/ 3156857 w 10287001"/>
              <a:gd name="connsiteY4" fmla="*/ 282117 h 1020063"/>
              <a:gd name="connsiteX5" fmla="*/ 4201886 w 10287001"/>
              <a:gd name="connsiteY5" fmla="*/ 42631 h 1020063"/>
              <a:gd name="connsiteX6" fmla="*/ 5246914 w 10287001"/>
              <a:gd name="connsiteY6" fmla="*/ 216803 h 1020063"/>
              <a:gd name="connsiteX7" fmla="*/ 5769429 w 10287001"/>
              <a:gd name="connsiteY7" fmla="*/ 510717 h 1020063"/>
              <a:gd name="connsiteX8" fmla="*/ 6444343 w 10287001"/>
              <a:gd name="connsiteY8" fmla="*/ 880831 h 1020063"/>
              <a:gd name="connsiteX9" fmla="*/ 7347857 w 10287001"/>
              <a:gd name="connsiteY9" fmla="*/ 804631 h 1020063"/>
              <a:gd name="connsiteX10" fmla="*/ 7663543 w 10287001"/>
              <a:gd name="connsiteY10" fmla="*/ 325660 h 1020063"/>
              <a:gd name="connsiteX11" fmla="*/ 7532914 w 10287001"/>
              <a:gd name="connsiteY11" fmla="*/ 42631 h 1020063"/>
              <a:gd name="connsiteX12" fmla="*/ 7053943 w 10287001"/>
              <a:gd name="connsiteY12" fmla="*/ 31746 h 1020063"/>
              <a:gd name="connsiteX13" fmla="*/ 6803572 w 10287001"/>
              <a:gd name="connsiteY13" fmla="*/ 336546 h 1020063"/>
              <a:gd name="connsiteX14" fmla="*/ 6934200 w 10287001"/>
              <a:gd name="connsiteY14" fmla="*/ 641346 h 1020063"/>
              <a:gd name="connsiteX15" fmla="*/ 7413172 w 10287001"/>
              <a:gd name="connsiteY15" fmla="*/ 913489 h 1020063"/>
              <a:gd name="connsiteX16" fmla="*/ 7968343 w 10287001"/>
              <a:gd name="connsiteY16" fmla="*/ 957031 h 1020063"/>
              <a:gd name="connsiteX17" fmla="*/ 8588829 w 10287001"/>
              <a:gd name="connsiteY17" fmla="*/ 793746 h 1020063"/>
              <a:gd name="connsiteX18" fmla="*/ 8937172 w 10287001"/>
              <a:gd name="connsiteY18" fmla="*/ 467174 h 1020063"/>
              <a:gd name="connsiteX19" fmla="*/ 9622972 w 10287001"/>
              <a:gd name="connsiteY19" fmla="*/ 227689 h 1020063"/>
              <a:gd name="connsiteX20" fmla="*/ 10287001 w 10287001"/>
              <a:gd name="connsiteY20" fmla="*/ 390974 h 1020063"/>
              <a:gd name="connsiteX0" fmla="*/ 0 w 10287001"/>
              <a:gd name="connsiteY0" fmla="*/ 695774 h 1020063"/>
              <a:gd name="connsiteX1" fmla="*/ 576943 w 10287001"/>
              <a:gd name="connsiteY1" fmla="*/ 924374 h 1020063"/>
              <a:gd name="connsiteX2" fmla="*/ 1393372 w 10287001"/>
              <a:gd name="connsiteY2" fmla="*/ 1011460 h 1020063"/>
              <a:gd name="connsiteX3" fmla="*/ 2318657 w 10287001"/>
              <a:gd name="connsiteY3" fmla="*/ 728431 h 1020063"/>
              <a:gd name="connsiteX4" fmla="*/ 3156857 w 10287001"/>
              <a:gd name="connsiteY4" fmla="*/ 282117 h 1020063"/>
              <a:gd name="connsiteX5" fmla="*/ 4201886 w 10287001"/>
              <a:gd name="connsiteY5" fmla="*/ 42631 h 1020063"/>
              <a:gd name="connsiteX6" fmla="*/ 5246914 w 10287001"/>
              <a:gd name="connsiteY6" fmla="*/ 216803 h 1020063"/>
              <a:gd name="connsiteX7" fmla="*/ 5769429 w 10287001"/>
              <a:gd name="connsiteY7" fmla="*/ 510717 h 1020063"/>
              <a:gd name="connsiteX8" fmla="*/ 6444343 w 10287001"/>
              <a:gd name="connsiteY8" fmla="*/ 880831 h 1020063"/>
              <a:gd name="connsiteX9" fmla="*/ 7347857 w 10287001"/>
              <a:gd name="connsiteY9" fmla="*/ 804631 h 1020063"/>
              <a:gd name="connsiteX10" fmla="*/ 7663543 w 10287001"/>
              <a:gd name="connsiteY10" fmla="*/ 325660 h 1020063"/>
              <a:gd name="connsiteX11" fmla="*/ 7532914 w 10287001"/>
              <a:gd name="connsiteY11" fmla="*/ 42631 h 1020063"/>
              <a:gd name="connsiteX12" fmla="*/ 7053943 w 10287001"/>
              <a:gd name="connsiteY12" fmla="*/ 31746 h 1020063"/>
              <a:gd name="connsiteX13" fmla="*/ 6803572 w 10287001"/>
              <a:gd name="connsiteY13" fmla="*/ 336546 h 1020063"/>
              <a:gd name="connsiteX14" fmla="*/ 6934200 w 10287001"/>
              <a:gd name="connsiteY14" fmla="*/ 641346 h 1020063"/>
              <a:gd name="connsiteX15" fmla="*/ 7413172 w 10287001"/>
              <a:gd name="connsiteY15" fmla="*/ 913489 h 1020063"/>
              <a:gd name="connsiteX16" fmla="*/ 7968343 w 10287001"/>
              <a:gd name="connsiteY16" fmla="*/ 957031 h 1020063"/>
              <a:gd name="connsiteX17" fmla="*/ 8588829 w 10287001"/>
              <a:gd name="connsiteY17" fmla="*/ 793746 h 1020063"/>
              <a:gd name="connsiteX18" fmla="*/ 8937172 w 10287001"/>
              <a:gd name="connsiteY18" fmla="*/ 467174 h 1020063"/>
              <a:gd name="connsiteX19" fmla="*/ 9622972 w 10287001"/>
              <a:gd name="connsiteY19" fmla="*/ 227689 h 1020063"/>
              <a:gd name="connsiteX20" fmla="*/ 10287001 w 10287001"/>
              <a:gd name="connsiteY20" fmla="*/ 390974 h 102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87001" h="1020063">
                <a:moveTo>
                  <a:pt x="0" y="695774"/>
                </a:moveTo>
                <a:cubicBezTo>
                  <a:pt x="172357" y="783767"/>
                  <a:pt x="344714" y="871760"/>
                  <a:pt x="576943" y="924374"/>
                </a:cubicBezTo>
                <a:cubicBezTo>
                  <a:pt x="809172" y="976988"/>
                  <a:pt x="1103086" y="1044117"/>
                  <a:pt x="1393372" y="1011460"/>
                </a:cubicBezTo>
                <a:cubicBezTo>
                  <a:pt x="1683658" y="978803"/>
                  <a:pt x="2024743" y="849988"/>
                  <a:pt x="2318657" y="728431"/>
                </a:cubicBezTo>
                <a:cubicBezTo>
                  <a:pt x="2612571" y="606874"/>
                  <a:pt x="2842986" y="396417"/>
                  <a:pt x="3156857" y="282117"/>
                </a:cubicBezTo>
                <a:cubicBezTo>
                  <a:pt x="3470728" y="167817"/>
                  <a:pt x="3853543" y="53517"/>
                  <a:pt x="4201886" y="42631"/>
                </a:cubicBezTo>
                <a:cubicBezTo>
                  <a:pt x="4550229" y="31745"/>
                  <a:pt x="4985657" y="138789"/>
                  <a:pt x="5246914" y="216803"/>
                </a:cubicBezTo>
                <a:cubicBezTo>
                  <a:pt x="5508171" y="294817"/>
                  <a:pt x="5769429" y="510717"/>
                  <a:pt x="5769429" y="510717"/>
                </a:cubicBezTo>
                <a:cubicBezTo>
                  <a:pt x="5969001" y="621388"/>
                  <a:pt x="6181272" y="831845"/>
                  <a:pt x="6444343" y="880831"/>
                </a:cubicBezTo>
                <a:cubicBezTo>
                  <a:pt x="6707414" y="929817"/>
                  <a:pt x="7144657" y="897160"/>
                  <a:pt x="7347857" y="804631"/>
                </a:cubicBezTo>
                <a:cubicBezTo>
                  <a:pt x="7551057" y="712103"/>
                  <a:pt x="7632700" y="452660"/>
                  <a:pt x="7663543" y="325660"/>
                </a:cubicBezTo>
                <a:cubicBezTo>
                  <a:pt x="7694386" y="198660"/>
                  <a:pt x="7634514" y="91617"/>
                  <a:pt x="7532914" y="42631"/>
                </a:cubicBezTo>
                <a:cubicBezTo>
                  <a:pt x="7431314" y="-6355"/>
                  <a:pt x="7175500" y="-17240"/>
                  <a:pt x="7053943" y="31746"/>
                </a:cubicBezTo>
                <a:cubicBezTo>
                  <a:pt x="6932386" y="80732"/>
                  <a:pt x="6823529" y="234946"/>
                  <a:pt x="6803572" y="336546"/>
                </a:cubicBezTo>
                <a:cubicBezTo>
                  <a:pt x="6783615" y="438146"/>
                  <a:pt x="6832600" y="545189"/>
                  <a:pt x="6934200" y="641346"/>
                </a:cubicBezTo>
                <a:cubicBezTo>
                  <a:pt x="7035800" y="737503"/>
                  <a:pt x="7240815" y="860875"/>
                  <a:pt x="7413172" y="913489"/>
                </a:cubicBezTo>
                <a:cubicBezTo>
                  <a:pt x="7585529" y="966103"/>
                  <a:pt x="7772400" y="976988"/>
                  <a:pt x="7968343" y="957031"/>
                </a:cubicBezTo>
                <a:cubicBezTo>
                  <a:pt x="8164286" y="937074"/>
                  <a:pt x="8427358" y="908046"/>
                  <a:pt x="8588829" y="793746"/>
                </a:cubicBezTo>
                <a:cubicBezTo>
                  <a:pt x="8750300" y="679446"/>
                  <a:pt x="8764815" y="561517"/>
                  <a:pt x="8937172" y="467174"/>
                </a:cubicBezTo>
                <a:cubicBezTo>
                  <a:pt x="9109529" y="372831"/>
                  <a:pt x="9398001" y="240389"/>
                  <a:pt x="9622972" y="227689"/>
                </a:cubicBezTo>
                <a:cubicBezTo>
                  <a:pt x="9847943" y="214989"/>
                  <a:pt x="10056587" y="276674"/>
                  <a:pt x="10287001" y="390974"/>
                </a:cubicBez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close up of a logo&#10;&#10;Description automatically generated">
            <a:extLst>
              <a:ext uri="{FF2B5EF4-FFF2-40B4-BE49-F238E27FC236}">
                <a16:creationId xmlns:a16="http://schemas.microsoft.com/office/drawing/2014/main" id="{78C7BC77-115F-4EEA-853A-5CD331437430}"/>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 t="19379" r="51486"/>
          <a:stretch/>
        </p:blipFill>
        <p:spPr>
          <a:xfrm rot="3792582">
            <a:off x="1116071" y="2176223"/>
            <a:ext cx="421367" cy="680408"/>
          </a:xfrm>
          <a:prstGeom prst="rect">
            <a:avLst/>
          </a:prstGeom>
        </p:spPr>
      </p:pic>
      <p:pic>
        <p:nvPicPr>
          <p:cNvPr id="17" name="Picture 16" descr="A close up of a logo&#10;&#10;Description automatically generated">
            <a:extLst>
              <a:ext uri="{FF2B5EF4-FFF2-40B4-BE49-F238E27FC236}">
                <a16:creationId xmlns:a16="http://schemas.microsoft.com/office/drawing/2014/main" id="{05492048-B006-4DE3-9E24-BE4D4B89DF42}"/>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4751" b="19378"/>
          <a:stretch/>
        </p:blipFill>
        <p:spPr>
          <a:xfrm rot="4196297">
            <a:off x="1556674" y="2326544"/>
            <a:ext cx="478972" cy="679128"/>
          </a:xfrm>
          <a:prstGeom prst="rect">
            <a:avLst/>
          </a:prstGeom>
        </p:spPr>
      </p:pic>
      <p:pic>
        <p:nvPicPr>
          <p:cNvPr id="18" name="Picture 17" descr="A close up of a logo&#10;&#10;Description automatically generated">
            <a:extLst>
              <a:ext uri="{FF2B5EF4-FFF2-40B4-BE49-F238E27FC236}">
                <a16:creationId xmlns:a16="http://schemas.microsoft.com/office/drawing/2014/main" id="{371AFD0F-468E-42E7-A4D8-17ADBD5F4C02}"/>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 t="19379" r="51486"/>
          <a:stretch/>
        </p:blipFill>
        <p:spPr>
          <a:xfrm rot="5050083">
            <a:off x="4345552" y="1995453"/>
            <a:ext cx="421367" cy="680408"/>
          </a:xfrm>
          <a:prstGeom prst="rect">
            <a:avLst/>
          </a:prstGeom>
        </p:spPr>
      </p:pic>
      <p:pic>
        <p:nvPicPr>
          <p:cNvPr id="19" name="Picture 18" descr="A close up of a logo&#10;&#10;Description automatically generated">
            <a:extLst>
              <a:ext uri="{FF2B5EF4-FFF2-40B4-BE49-F238E27FC236}">
                <a16:creationId xmlns:a16="http://schemas.microsoft.com/office/drawing/2014/main" id="{72FE9206-5CC2-415C-8945-4EB27B496BF7}"/>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4751" b="19378"/>
          <a:stretch/>
        </p:blipFill>
        <p:spPr>
          <a:xfrm rot="6073064">
            <a:off x="4696415" y="2297873"/>
            <a:ext cx="478972" cy="679128"/>
          </a:xfrm>
          <a:prstGeom prst="rect">
            <a:avLst/>
          </a:prstGeom>
        </p:spPr>
      </p:pic>
      <p:pic>
        <p:nvPicPr>
          <p:cNvPr id="25" name="Picture 24" descr="A close up of a logo&#10;&#10;Description automatically generated">
            <a:extLst>
              <a:ext uri="{FF2B5EF4-FFF2-40B4-BE49-F238E27FC236}">
                <a16:creationId xmlns:a16="http://schemas.microsoft.com/office/drawing/2014/main" id="{4DF88680-ABD7-4499-A8F0-8394CAF5B513}"/>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 t="19379" r="51486"/>
          <a:stretch/>
        </p:blipFill>
        <p:spPr>
          <a:xfrm rot="3792582">
            <a:off x="6934236" y="2714771"/>
            <a:ext cx="421367" cy="680408"/>
          </a:xfrm>
          <a:prstGeom prst="rect">
            <a:avLst/>
          </a:prstGeom>
        </p:spPr>
      </p:pic>
      <p:pic>
        <p:nvPicPr>
          <p:cNvPr id="26" name="Picture 25" descr="A close up of a logo&#10;&#10;Description automatically generated">
            <a:extLst>
              <a:ext uri="{FF2B5EF4-FFF2-40B4-BE49-F238E27FC236}">
                <a16:creationId xmlns:a16="http://schemas.microsoft.com/office/drawing/2014/main" id="{19A76DD8-9A6B-44DA-AE27-2A527D2609A5}"/>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4751" b="19378"/>
          <a:stretch/>
        </p:blipFill>
        <p:spPr>
          <a:xfrm rot="4196297">
            <a:off x="7228571" y="2976018"/>
            <a:ext cx="478972" cy="679128"/>
          </a:xfrm>
          <a:prstGeom prst="rect">
            <a:avLst/>
          </a:prstGeom>
        </p:spPr>
      </p:pic>
      <p:pic>
        <p:nvPicPr>
          <p:cNvPr id="27" name="Picture 26" descr="A close up of a logo&#10;&#10;Description automatically generated">
            <a:extLst>
              <a:ext uri="{FF2B5EF4-FFF2-40B4-BE49-F238E27FC236}">
                <a16:creationId xmlns:a16="http://schemas.microsoft.com/office/drawing/2014/main" id="{46D4156C-13AC-4112-B268-1187B2ACD218}"/>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 t="19379" r="51486"/>
          <a:stretch/>
        </p:blipFill>
        <p:spPr>
          <a:xfrm rot="5050083">
            <a:off x="9060779" y="2266381"/>
            <a:ext cx="421367" cy="680408"/>
          </a:xfrm>
          <a:prstGeom prst="rect">
            <a:avLst/>
          </a:prstGeom>
        </p:spPr>
      </p:pic>
      <p:pic>
        <p:nvPicPr>
          <p:cNvPr id="28" name="Picture 27" descr="A close up of a logo&#10;&#10;Description automatically generated">
            <a:extLst>
              <a:ext uri="{FF2B5EF4-FFF2-40B4-BE49-F238E27FC236}">
                <a16:creationId xmlns:a16="http://schemas.microsoft.com/office/drawing/2014/main" id="{38E2967C-A1C2-40BC-B12E-D9825C5C8D74}"/>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4751" b="19378"/>
          <a:stretch/>
        </p:blipFill>
        <p:spPr>
          <a:xfrm rot="6048005">
            <a:off x="9189943" y="2548510"/>
            <a:ext cx="478972" cy="679128"/>
          </a:xfrm>
          <a:prstGeom prst="rect">
            <a:avLst/>
          </a:prstGeom>
        </p:spPr>
      </p:pic>
      <p:sp>
        <p:nvSpPr>
          <p:cNvPr id="2" name="TextBox 1">
            <a:extLst>
              <a:ext uri="{FF2B5EF4-FFF2-40B4-BE49-F238E27FC236}">
                <a16:creationId xmlns:a16="http://schemas.microsoft.com/office/drawing/2014/main" id="{02C64C90-1DDA-45BB-B52D-EE139CD1D449}"/>
              </a:ext>
            </a:extLst>
          </p:cNvPr>
          <p:cNvSpPr txBox="1"/>
          <p:nvPr/>
        </p:nvSpPr>
        <p:spPr>
          <a:xfrm>
            <a:off x="139127" y="1244942"/>
            <a:ext cx="10077280" cy="646331"/>
          </a:xfrm>
          <a:prstGeom prst="rect">
            <a:avLst/>
          </a:prstGeom>
          <a:noFill/>
        </p:spPr>
        <p:txBody>
          <a:bodyPr wrap="square" rtlCol="0">
            <a:spAutoFit/>
          </a:bodyPr>
          <a:lstStyle/>
          <a:p>
            <a:r>
              <a:rPr lang="en-GB" b="1" dirty="0"/>
              <a:t>There are 3 heading around the room. Visit each one and list as many things you can think of </a:t>
            </a:r>
            <a:br>
              <a:rPr lang="en-GB" b="1" dirty="0"/>
            </a:br>
            <a:r>
              <a:rPr lang="en-GB" b="1" dirty="0"/>
              <a:t>relating to gaming and the header provided.</a:t>
            </a:r>
          </a:p>
        </p:txBody>
      </p:sp>
      <p:sp>
        <p:nvSpPr>
          <p:cNvPr id="29" name="Freeform: Shape 28">
            <a:extLst>
              <a:ext uri="{FF2B5EF4-FFF2-40B4-BE49-F238E27FC236}">
                <a16:creationId xmlns:a16="http://schemas.microsoft.com/office/drawing/2014/main" id="{07558B97-4E66-406F-9DD3-5286091014AD}"/>
              </a:ext>
            </a:extLst>
          </p:cNvPr>
          <p:cNvSpPr/>
          <p:nvPr/>
        </p:nvSpPr>
        <p:spPr>
          <a:xfrm rot="10800000">
            <a:off x="1326754" y="5142865"/>
            <a:ext cx="10287001" cy="602269"/>
          </a:xfrm>
          <a:custGeom>
            <a:avLst/>
            <a:gdLst>
              <a:gd name="connsiteX0" fmla="*/ 0 w 11451772"/>
              <a:gd name="connsiteY0" fmla="*/ 695774 h 1020063"/>
              <a:gd name="connsiteX1" fmla="*/ 576943 w 11451772"/>
              <a:gd name="connsiteY1" fmla="*/ 924374 h 1020063"/>
              <a:gd name="connsiteX2" fmla="*/ 1393372 w 11451772"/>
              <a:gd name="connsiteY2" fmla="*/ 1011460 h 1020063"/>
              <a:gd name="connsiteX3" fmla="*/ 2318657 w 11451772"/>
              <a:gd name="connsiteY3" fmla="*/ 728431 h 1020063"/>
              <a:gd name="connsiteX4" fmla="*/ 3156857 w 11451772"/>
              <a:gd name="connsiteY4" fmla="*/ 282117 h 1020063"/>
              <a:gd name="connsiteX5" fmla="*/ 4201886 w 11451772"/>
              <a:gd name="connsiteY5" fmla="*/ 42631 h 1020063"/>
              <a:gd name="connsiteX6" fmla="*/ 5246914 w 11451772"/>
              <a:gd name="connsiteY6" fmla="*/ 216803 h 1020063"/>
              <a:gd name="connsiteX7" fmla="*/ 5769429 w 11451772"/>
              <a:gd name="connsiteY7" fmla="*/ 510717 h 1020063"/>
              <a:gd name="connsiteX8" fmla="*/ 6444343 w 11451772"/>
              <a:gd name="connsiteY8" fmla="*/ 880831 h 1020063"/>
              <a:gd name="connsiteX9" fmla="*/ 7347857 w 11451772"/>
              <a:gd name="connsiteY9" fmla="*/ 804631 h 1020063"/>
              <a:gd name="connsiteX10" fmla="*/ 7663543 w 11451772"/>
              <a:gd name="connsiteY10" fmla="*/ 325660 h 1020063"/>
              <a:gd name="connsiteX11" fmla="*/ 7532914 w 11451772"/>
              <a:gd name="connsiteY11" fmla="*/ 42631 h 1020063"/>
              <a:gd name="connsiteX12" fmla="*/ 7053943 w 11451772"/>
              <a:gd name="connsiteY12" fmla="*/ 31746 h 1020063"/>
              <a:gd name="connsiteX13" fmla="*/ 6803572 w 11451772"/>
              <a:gd name="connsiteY13" fmla="*/ 336546 h 1020063"/>
              <a:gd name="connsiteX14" fmla="*/ 6934200 w 11451772"/>
              <a:gd name="connsiteY14" fmla="*/ 641346 h 1020063"/>
              <a:gd name="connsiteX15" fmla="*/ 7413172 w 11451772"/>
              <a:gd name="connsiteY15" fmla="*/ 913489 h 1020063"/>
              <a:gd name="connsiteX16" fmla="*/ 7968343 w 11451772"/>
              <a:gd name="connsiteY16" fmla="*/ 957031 h 1020063"/>
              <a:gd name="connsiteX17" fmla="*/ 8588829 w 11451772"/>
              <a:gd name="connsiteY17" fmla="*/ 793746 h 1020063"/>
              <a:gd name="connsiteX18" fmla="*/ 8937172 w 11451772"/>
              <a:gd name="connsiteY18" fmla="*/ 467174 h 1020063"/>
              <a:gd name="connsiteX19" fmla="*/ 9622972 w 11451772"/>
              <a:gd name="connsiteY19" fmla="*/ 227689 h 1020063"/>
              <a:gd name="connsiteX20" fmla="*/ 10297886 w 11451772"/>
              <a:gd name="connsiteY20" fmla="*/ 205917 h 1020063"/>
              <a:gd name="connsiteX21" fmla="*/ 11005457 w 11451772"/>
              <a:gd name="connsiteY21" fmla="*/ 390974 h 1020063"/>
              <a:gd name="connsiteX22" fmla="*/ 11451772 w 11451772"/>
              <a:gd name="connsiteY22" fmla="*/ 630460 h 1020063"/>
              <a:gd name="connsiteX0" fmla="*/ 0 w 11005457"/>
              <a:gd name="connsiteY0" fmla="*/ 695774 h 1020063"/>
              <a:gd name="connsiteX1" fmla="*/ 576943 w 11005457"/>
              <a:gd name="connsiteY1" fmla="*/ 924374 h 1020063"/>
              <a:gd name="connsiteX2" fmla="*/ 1393372 w 11005457"/>
              <a:gd name="connsiteY2" fmla="*/ 1011460 h 1020063"/>
              <a:gd name="connsiteX3" fmla="*/ 2318657 w 11005457"/>
              <a:gd name="connsiteY3" fmla="*/ 728431 h 1020063"/>
              <a:gd name="connsiteX4" fmla="*/ 3156857 w 11005457"/>
              <a:gd name="connsiteY4" fmla="*/ 282117 h 1020063"/>
              <a:gd name="connsiteX5" fmla="*/ 4201886 w 11005457"/>
              <a:gd name="connsiteY5" fmla="*/ 42631 h 1020063"/>
              <a:gd name="connsiteX6" fmla="*/ 5246914 w 11005457"/>
              <a:gd name="connsiteY6" fmla="*/ 216803 h 1020063"/>
              <a:gd name="connsiteX7" fmla="*/ 5769429 w 11005457"/>
              <a:gd name="connsiteY7" fmla="*/ 510717 h 1020063"/>
              <a:gd name="connsiteX8" fmla="*/ 6444343 w 11005457"/>
              <a:gd name="connsiteY8" fmla="*/ 880831 h 1020063"/>
              <a:gd name="connsiteX9" fmla="*/ 7347857 w 11005457"/>
              <a:gd name="connsiteY9" fmla="*/ 804631 h 1020063"/>
              <a:gd name="connsiteX10" fmla="*/ 7663543 w 11005457"/>
              <a:gd name="connsiteY10" fmla="*/ 325660 h 1020063"/>
              <a:gd name="connsiteX11" fmla="*/ 7532914 w 11005457"/>
              <a:gd name="connsiteY11" fmla="*/ 42631 h 1020063"/>
              <a:gd name="connsiteX12" fmla="*/ 7053943 w 11005457"/>
              <a:gd name="connsiteY12" fmla="*/ 31746 h 1020063"/>
              <a:gd name="connsiteX13" fmla="*/ 6803572 w 11005457"/>
              <a:gd name="connsiteY13" fmla="*/ 336546 h 1020063"/>
              <a:gd name="connsiteX14" fmla="*/ 6934200 w 11005457"/>
              <a:gd name="connsiteY14" fmla="*/ 641346 h 1020063"/>
              <a:gd name="connsiteX15" fmla="*/ 7413172 w 11005457"/>
              <a:gd name="connsiteY15" fmla="*/ 913489 h 1020063"/>
              <a:gd name="connsiteX16" fmla="*/ 7968343 w 11005457"/>
              <a:gd name="connsiteY16" fmla="*/ 957031 h 1020063"/>
              <a:gd name="connsiteX17" fmla="*/ 8588829 w 11005457"/>
              <a:gd name="connsiteY17" fmla="*/ 793746 h 1020063"/>
              <a:gd name="connsiteX18" fmla="*/ 8937172 w 11005457"/>
              <a:gd name="connsiteY18" fmla="*/ 467174 h 1020063"/>
              <a:gd name="connsiteX19" fmla="*/ 9622972 w 11005457"/>
              <a:gd name="connsiteY19" fmla="*/ 227689 h 1020063"/>
              <a:gd name="connsiteX20" fmla="*/ 10297886 w 11005457"/>
              <a:gd name="connsiteY20" fmla="*/ 205917 h 1020063"/>
              <a:gd name="connsiteX21" fmla="*/ 11005457 w 11005457"/>
              <a:gd name="connsiteY21" fmla="*/ 390974 h 1020063"/>
              <a:gd name="connsiteX0" fmla="*/ 0 w 10297886"/>
              <a:gd name="connsiteY0" fmla="*/ 695774 h 1020063"/>
              <a:gd name="connsiteX1" fmla="*/ 576943 w 10297886"/>
              <a:gd name="connsiteY1" fmla="*/ 924374 h 1020063"/>
              <a:gd name="connsiteX2" fmla="*/ 1393372 w 10297886"/>
              <a:gd name="connsiteY2" fmla="*/ 1011460 h 1020063"/>
              <a:gd name="connsiteX3" fmla="*/ 2318657 w 10297886"/>
              <a:gd name="connsiteY3" fmla="*/ 728431 h 1020063"/>
              <a:gd name="connsiteX4" fmla="*/ 3156857 w 10297886"/>
              <a:gd name="connsiteY4" fmla="*/ 282117 h 1020063"/>
              <a:gd name="connsiteX5" fmla="*/ 4201886 w 10297886"/>
              <a:gd name="connsiteY5" fmla="*/ 42631 h 1020063"/>
              <a:gd name="connsiteX6" fmla="*/ 5246914 w 10297886"/>
              <a:gd name="connsiteY6" fmla="*/ 216803 h 1020063"/>
              <a:gd name="connsiteX7" fmla="*/ 5769429 w 10297886"/>
              <a:gd name="connsiteY7" fmla="*/ 510717 h 1020063"/>
              <a:gd name="connsiteX8" fmla="*/ 6444343 w 10297886"/>
              <a:gd name="connsiteY8" fmla="*/ 880831 h 1020063"/>
              <a:gd name="connsiteX9" fmla="*/ 7347857 w 10297886"/>
              <a:gd name="connsiteY9" fmla="*/ 804631 h 1020063"/>
              <a:gd name="connsiteX10" fmla="*/ 7663543 w 10297886"/>
              <a:gd name="connsiteY10" fmla="*/ 325660 h 1020063"/>
              <a:gd name="connsiteX11" fmla="*/ 7532914 w 10297886"/>
              <a:gd name="connsiteY11" fmla="*/ 42631 h 1020063"/>
              <a:gd name="connsiteX12" fmla="*/ 7053943 w 10297886"/>
              <a:gd name="connsiteY12" fmla="*/ 31746 h 1020063"/>
              <a:gd name="connsiteX13" fmla="*/ 6803572 w 10297886"/>
              <a:gd name="connsiteY13" fmla="*/ 336546 h 1020063"/>
              <a:gd name="connsiteX14" fmla="*/ 6934200 w 10297886"/>
              <a:gd name="connsiteY14" fmla="*/ 641346 h 1020063"/>
              <a:gd name="connsiteX15" fmla="*/ 7413172 w 10297886"/>
              <a:gd name="connsiteY15" fmla="*/ 913489 h 1020063"/>
              <a:gd name="connsiteX16" fmla="*/ 7968343 w 10297886"/>
              <a:gd name="connsiteY16" fmla="*/ 957031 h 1020063"/>
              <a:gd name="connsiteX17" fmla="*/ 8588829 w 10297886"/>
              <a:gd name="connsiteY17" fmla="*/ 793746 h 1020063"/>
              <a:gd name="connsiteX18" fmla="*/ 8937172 w 10297886"/>
              <a:gd name="connsiteY18" fmla="*/ 467174 h 1020063"/>
              <a:gd name="connsiteX19" fmla="*/ 9622972 w 10297886"/>
              <a:gd name="connsiteY19" fmla="*/ 227689 h 1020063"/>
              <a:gd name="connsiteX20" fmla="*/ 10297886 w 10297886"/>
              <a:gd name="connsiteY20" fmla="*/ 205917 h 1020063"/>
              <a:gd name="connsiteX0" fmla="*/ 0 w 10287001"/>
              <a:gd name="connsiteY0" fmla="*/ 695774 h 1020063"/>
              <a:gd name="connsiteX1" fmla="*/ 576943 w 10287001"/>
              <a:gd name="connsiteY1" fmla="*/ 924374 h 1020063"/>
              <a:gd name="connsiteX2" fmla="*/ 1393372 w 10287001"/>
              <a:gd name="connsiteY2" fmla="*/ 1011460 h 1020063"/>
              <a:gd name="connsiteX3" fmla="*/ 2318657 w 10287001"/>
              <a:gd name="connsiteY3" fmla="*/ 728431 h 1020063"/>
              <a:gd name="connsiteX4" fmla="*/ 3156857 w 10287001"/>
              <a:gd name="connsiteY4" fmla="*/ 282117 h 1020063"/>
              <a:gd name="connsiteX5" fmla="*/ 4201886 w 10287001"/>
              <a:gd name="connsiteY5" fmla="*/ 42631 h 1020063"/>
              <a:gd name="connsiteX6" fmla="*/ 5246914 w 10287001"/>
              <a:gd name="connsiteY6" fmla="*/ 216803 h 1020063"/>
              <a:gd name="connsiteX7" fmla="*/ 5769429 w 10287001"/>
              <a:gd name="connsiteY7" fmla="*/ 510717 h 1020063"/>
              <a:gd name="connsiteX8" fmla="*/ 6444343 w 10287001"/>
              <a:gd name="connsiteY8" fmla="*/ 880831 h 1020063"/>
              <a:gd name="connsiteX9" fmla="*/ 7347857 w 10287001"/>
              <a:gd name="connsiteY9" fmla="*/ 804631 h 1020063"/>
              <a:gd name="connsiteX10" fmla="*/ 7663543 w 10287001"/>
              <a:gd name="connsiteY10" fmla="*/ 325660 h 1020063"/>
              <a:gd name="connsiteX11" fmla="*/ 7532914 w 10287001"/>
              <a:gd name="connsiteY11" fmla="*/ 42631 h 1020063"/>
              <a:gd name="connsiteX12" fmla="*/ 7053943 w 10287001"/>
              <a:gd name="connsiteY12" fmla="*/ 31746 h 1020063"/>
              <a:gd name="connsiteX13" fmla="*/ 6803572 w 10287001"/>
              <a:gd name="connsiteY13" fmla="*/ 336546 h 1020063"/>
              <a:gd name="connsiteX14" fmla="*/ 6934200 w 10287001"/>
              <a:gd name="connsiteY14" fmla="*/ 641346 h 1020063"/>
              <a:gd name="connsiteX15" fmla="*/ 7413172 w 10287001"/>
              <a:gd name="connsiteY15" fmla="*/ 913489 h 1020063"/>
              <a:gd name="connsiteX16" fmla="*/ 7968343 w 10287001"/>
              <a:gd name="connsiteY16" fmla="*/ 957031 h 1020063"/>
              <a:gd name="connsiteX17" fmla="*/ 8588829 w 10287001"/>
              <a:gd name="connsiteY17" fmla="*/ 793746 h 1020063"/>
              <a:gd name="connsiteX18" fmla="*/ 8937172 w 10287001"/>
              <a:gd name="connsiteY18" fmla="*/ 467174 h 1020063"/>
              <a:gd name="connsiteX19" fmla="*/ 9622972 w 10287001"/>
              <a:gd name="connsiteY19" fmla="*/ 227689 h 1020063"/>
              <a:gd name="connsiteX20" fmla="*/ 10287001 w 10287001"/>
              <a:gd name="connsiteY20" fmla="*/ 390974 h 1020063"/>
              <a:gd name="connsiteX0" fmla="*/ 0 w 10287001"/>
              <a:gd name="connsiteY0" fmla="*/ 695774 h 1020063"/>
              <a:gd name="connsiteX1" fmla="*/ 576943 w 10287001"/>
              <a:gd name="connsiteY1" fmla="*/ 924374 h 1020063"/>
              <a:gd name="connsiteX2" fmla="*/ 1393372 w 10287001"/>
              <a:gd name="connsiteY2" fmla="*/ 1011460 h 1020063"/>
              <a:gd name="connsiteX3" fmla="*/ 2318657 w 10287001"/>
              <a:gd name="connsiteY3" fmla="*/ 728431 h 1020063"/>
              <a:gd name="connsiteX4" fmla="*/ 3156857 w 10287001"/>
              <a:gd name="connsiteY4" fmla="*/ 282117 h 1020063"/>
              <a:gd name="connsiteX5" fmla="*/ 4201886 w 10287001"/>
              <a:gd name="connsiteY5" fmla="*/ 42631 h 1020063"/>
              <a:gd name="connsiteX6" fmla="*/ 5246914 w 10287001"/>
              <a:gd name="connsiteY6" fmla="*/ 216803 h 1020063"/>
              <a:gd name="connsiteX7" fmla="*/ 5769429 w 10287001"/>
              <a:gd name="connsiteY7" fmla="*/ 510717 h 1020063"/>
              <a:gd name="connsiteX8" fmla="*/ 6444343 w 10287001"/>
              <a:gd name="connsiteY8" fmla="*/ 880831 h 1020063"/>
              <a:gd name="connsiteX9" fmla="*/ 7347857 w 10287001"/>
              <a:gd name="connsiteY9" fmla="*/ 804631 h 1020063"/>
              <a:gd name="connsiteX10" fmla="*/ 7663543 w 10287001"/>
              <a:gd name="connsiteY10" fmla="*/ 325660 h 1020063"/>
              <a:gd name="connsiteX11" fmla="*/ 7532914 w 10287001"/>
              <a:gd name="connsiteY11" fmla="*/ 42631 h 1020063"/>
              <a:gd name="connsiteX12" fmla="*/ 7053943 w 10287001"/>
              <a:gd name="connsiteY12" fmla="*/ 31746 h 1020063"/>
              <a:gd name="connsiteX13" fmla="*/ 6803572 w 10287001"/>
              <a:gd name="connsiteY13" fmla="*/ 336546 h 1020063"/>
              <a:gd name="connsiteX14" fmla="*/ 6934200 w 10287001"/>
              <a:gd name="connsiteY14" fmla="*/ 641346 h 1020063"/>
              <a:gd name="connsiteX15" fmla="*/ 7413172 w 10287001"/>
              <a:gd name="connsiteY15" fmla="*/ 913489 h 1020063"/>
              <a:gd name="connsiteX16" fmla="*/ 7968343 w 10287001"/>
              <a:gd name="connsiteY16" fmla="*/ 957031 h 1020063"/>
              <a:gd name="connsiteX17" fmla="*/ 8588829 w 10287001"/>
              <a:gd name="connsiteY17" fmla="*/ 793746 h 1020063"/>
              <a:gd name="connsiteX18" fmla="*/ 8937172 w 10287001"/>
              <a:gd name="connsiteY18" fmla="*/ 467174 h 1020063"/>
              <a:gd name="connsiteX19" fmla="*/ 9622972 w 10287001"/>
              <a:gd name="connsiteY19" fmla="*/ 227689 h 1020063"/>
              <a:gd name="connsiteX20" fmla="*/ 10287001 w 10287001"/>
              <a:gd name="connsiteY20" fmla="*/ 390974 h 1020063"/>
              <a:gd name="connsiteX0" fmla="*/ 0 w 10287001"/>
              <a:gd name="connsiteY0" fmla="*/ 695774 h 1020063"/>
              <a:gd name="connsiteX1" fmla="*/ 576943 w 10287001"/>
              <a:gd name="connsiteY1" fmla="*/ 924374 h 1020063"/>
              <a:gd name="connsiteX2" fmla="*/ 1393372 w 10287001"/>
              <a:gd name="connsiteY2" fmla="*/ 1011460 h 1020063"/>
              <a:gd name="connsiteX3" fmla="*/ 2318657 w 10287001"/>
              <a:gd name="connsiteY3" fmla="*/ 728431 h 1020063"/>
              <a:gd name="connsiteX4" fmla="*/ 3156857 w 10287001"/>
              <a:gd name="connsiteY4" fmla="*/ 282117 h 1020063"/>
              <a:gd name="connsiteX5" fmla="*/ 4201886 w 10287001"/>
              <a:gd name="connsiteY5" fmla="*/ 42631 h 1020063"/>
              <a:gd name="connsiteX6" fmla="*/ 5246914 w 10287001"/>
              <a:gd name="connsiteY6" fmla="*/ 216803 h 1020063"/>
              <a:gd name="connsiteX7" fmla="*/ 5769429 w 10287001"/>
              <a:gd name="connsiteY7" fmla="*/ 510717 h 1020063"/>
              <a:gd name="connsiteX8" fmla="*/ 6444343 w 10287001"/>
              <a:gd name="connsiteY8" fmla="*/ 880831 h 1020063"/>
              <a:gd name="connsiteX9" fmla="*/ 7347857 w 10287001"/>
              <a:gd name="connsiteY9" fmla="*/ 804631 h 1020063"/>
              <a:gd name="connsiteX10" fmla="*/ 7663543 w 10287001"/>
              <a:gd name="connsiteY10" fmla="*/ 325660 h 1020063"/>
              <a:gd name="connsiteX11" fmla="*/ 7532914 w 10287001"/>
              <a:gd name="connsiteY11" fmla="*/ 42631 h 1020063"/>
              <a:gd name="connsiteX12" fmla="*/ 7053943 w 10287001"/>
              <a:gd name="connsiteY12" fmla="*/ 31746 h 1020063"/>
              <a:gd name="connsiteX13" fmla="*/ 6803572 w 10287001"/>
              <a:gd name="connsiteY13" fmla="*/ 336546 h 1020063"/>
              <a:gd name="connsiteX14" fmla="*/ 6934200 w 10287001"/>
              <a:gd name="connsiteY14" fmla="*/ 641346 h 1020063"/>
              <a:gd name="connsiteX15" fmla="*/ 7413172 w 10287001"/>
              <a:gd name="connsiteY15" fmla="*/ 913489 h 1020063"/>
              <a:gd name="connsiteX16" fmla="*/ 7968343 w 10287001"/>
              <a:gd name="connsiteY16" fmla="*/ 957031 h 1020063"/>
              <a:gd name="connsiteX17" fmla="*/ 8588829 w 10287001"/>
              <a:gd name="connsiteY17" fmla="*/ 793746 h 1020063"/>
              <a:gd name="connsiteX18" fmla="*/ 8937172 w 10287001"/>
              <a:gd name="connsiteY18" fmla="*/ 467174 h 1020063"/>
              <a:gd name="connsiteX19" fmla="*/ 9622972 w 10287001"/>
              <a:gd name="connsiteY19" fmla="*/ 227689 h 1020063"/>
              <a:gd name="connsiteX20" fmla="*/ 10287001 w 10287001"/>
              <a:gd name="connsiteY20" fmla="*/ 390974 h 102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87001" h="1020063">
                <a:moveTo>
                  <a:pt x="0" y="695774"/>
                </a:moveTo>
                <a:cubicBezTo>
                  <a:pt x="172357" y="783767"/>
                  <a:pt x="344714" y="871760"/>
                  <a:pt x="576943" y="924374"/>
                </a:cubicBezTo>
                <a:cubicBezTo>
                  <a:pt x="809172" y="976988"/>
                  <a:pt x="1103086" y="1044117"/>
                  <a:pt x="1393372" y="1011460"/>
                </a:cubicBezTo>
                <a:cubicBezTo>
                  <a:pt x="1683658" y="978803"/>
                  <a:pt x="2024743" y="849988"/>
                  <a:pt x="2318657" y="728431"/>
                </a:cubicBezTo>
                <a:cubicBezTo>
                  <a:pt x="2612571" y="606874"/>
                  <a:pt x="2842986" y="396417"/>
                  <a:pt x="3156857" y="282117"/>
                </a:cubicBezTo>
                <a:cubicBezTo>
                  <a:pt x="3470728" y="167817"/>
                  <a:pt x="3853543" y="53517"/>
                  <a:pt x="4201886" y="42631"/>
                </a:cubicBezTo>
                <a:cubicBezTo>
                  <a:pt x="4550229" y="31745"/>
                  <a:pt x="4985657" y="138789"/>
                  <a:pt x="5246914" y="216803"/>
                </a:cubicBezTo>
                <a:cubicBezTo>
                  <a:pt x="5508171" y="294817"/>
                  <a:pt x="5769429" y="510717"/>
                  <a:pt x="5769429" y="510717"/>
                </a:cubicBezTo>
                <a:cubicBezTo>
                  <a:pt x="5969001" y="621388"/>
                  <a:pt x="6181272" y="831845"/>
                  <a:pt x="6444343" y="880831"/>
                </a:cubicBezTo>
                <a:cubicBezTo>
                  <a:pt x="6707414" y="929817"/>
                  <a:pt x="7144657" y="897160"/>
                  <a:pt x="7347857" y="804631"/>
                </a:cubicBezTo>
                <a:cubicBezTo>
                  <a:pt x="7551057" y="712103"/>
                  <a:pt x="7632700" y="452660"/>
                  <a:pt x="7663543" y="325660"/>
                </a:cubicBezTo>
                <a:cubicBezTo>
                  <a:pt x="7694386" y="198660"/>
                  <a:pt x="7634514" y="91617"/>
                  <a:pt x="7532914" y="42631"/>
                </a:cubicBezTo>
                <a:cubicBezTo>
                  <a:pt x="7431314" y="-6355"/>
                  <a:pt x="7175500" y="-17240"/>
                  <a:pt x="7053943" y="31746"/>
                </a:cubicBezTo>
                <a:cubicBezTo>
                  <a:pt x="6932386" y="80732"/>
                  <a:pt x="6823529" y="234946"/>
                  <a:pt x="6803572" y="336546"/>
                </a:cubicBezTo>
                <a:cubicBezTo>
                  <a:pt x="6783615" y="438146"/>
                  <a:pt x="6832600" y="545189"/>
                  <a:pt x="6934200" y="641346"/>
                </a:cubicBezTo>
                <a:cubicBezTo>
                  <a:pt x="7035800" y="737503"/>
                  <a:pt x="7240815" y="860875"/>
                  <a:pt x="7413172" y="913489"/>
                </a:cubicBezTo>
                <a:cubicBezTo>
                  <a:pt x="7585529" y="966103"/>
                  <a:pt x="7772400" y="976988"/>
                  <a:pt x="7968343" y="957031"/>
                </a:cubicBezTo>
                <a:cubicBezTo>
                  <a:pt x="8164286" y="937074"/>
                  <a:pt x="8427358" y="908046"/>
                  <a:pt x="8588829" y="793746"/>
                </a:cubicBezTo>
                <a:cubicBezTo>
                  <a:pt x="8750300" y="679446"/>
                  <a:pt x="8764815" y="561517"/>
                  <a:pt x="8937172" y="467174"/>
                </a:cubicBezTo>
                <a:cubicBezTo>
                  <a:pt x="9109529" y="372831"/>
                  <a:pt x="9398001" y="240389"/>
                  <a:pt x="9622972" y="227689"/>
                </a:cubicBezTo>
                <a:cubicBezTo>
                  <a:pt x="9847943" y="214989"/>
                  <a:pt x="10056587" y="276674"/>
                  <a:pt x="10287001" y="390974"/>
                </a:cubicBez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close up of a logo&#10;&#10;Description automatically generated">
            <a:extLst>
              <a:ext uri="{FF2B5EF4-FFF2-40B4-BE49-F238E27FC236}">
                <a16:creationId xmlns:a16="http://schemas.microsoft.com/office/drawing/2014/main" id="{D93F4073-22B7-44B2-A150-4352CD10E699}"/>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 t="19379" r="51486"/>
          <a:stretch/>
        </p:blipFill>
        <p:spPr>
          <a:xfrm rot="16200000" flipH="1">
            <a:off x="10875507" y="4680876"/>
            <a:ext cx="471131" cy="680408"/>
          </a:xfrm>
          <a:prstGeom prst="rect">
            <a:avLst/>
          </a:prstGeom>
        </p:spPr>
      </p:pic>
      <p:pic>
        <p:nvPicPr>
          <p:cNvPr id="31" name="Picture 30" descr="A close up of a logo&#10;&#10;Description automatically generated">
            <a:extLst>
              <a:ext uri="{FF2B5EF4-FFF2-40B4-BE49-F238E27FC236}">
                <a16:creationId xmlns:a16="http://schemas.microsoft.com/office/drawing/2014/main" id="{55012DAE-6DB2-49EC-99BB-8CFDFAB5DBDA}"/>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4751" b="19378"/>
          <a:stretch/>
        </p:blipFill>
        <p:spPr>
          <a:xfrm rot="17197922" flipH="1">
            <a:off x="10580140" y="5060858"/>
            <a:ext cx="535539" cy="679128"/>
          </a:xfrm>
          <a:prstGeom prst="rect">
            <a:avLst/>
          </a:prstGeom>
        </p:spPr>
      </p:pic>
      <p:pic>
        <p:nvPicPr>
          <p:cNvPr id="33" name="Picture 32" descr="A close up of a logo&#10;&#10;Description automatically generated">
            <a:extLst>
              <a:ext uri="{FF2B5EF4-FFF2-40B4-BE49-F238E27FC236}">
                <a16:creationId xmlns:a16="http://schemas.microsoft.com/office/drawing/2014/main" id="{B5C72625-0C3E-415E-B4E3-842A07D9C570}"/>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 t="19379" r="51486"/>
          <a:stretch/>
        </p:blipFill>
        <p:spPr>
          <a:xfrm rot="15022340">
            <a:off x="7788011" y="5188415"/>
            <a:ext cx="421367" cy="680408"/>
          </a:xfrm>
          <a:prstGeom prst="rect">
            <a:avLst/>
          </a:prstGeom>
        </p:spPr>
      </p:pic>
      <p:pic>
        <p:nvPicPr>
          <p:cNvPr id="34" name="Picture 33" descr="A close up of a logo&#10;&#10;Description automatically generated">
            <a:extLst>
              <a:ext uri="{FF2B5EF4-FFF2-40B4-BE49-F238E27FC236}">
                <a16:creationId xmlns:a16="http://schemas.microsoft.com/office/drawing/2014/main" id="{BC0B5F07-CD38-4F85-ADC1-BF1D8556075A}"/>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4751" b="19378"/>
          <a:stretch/>
        </p:blipFill>
        <p:spPr>
          <a:xfrm rot="15426055">
            <a:off x="7446366" y="5078472"/>
            <a:ext cx="478972" cy="679128"/>
          </a:xfrm>
          <a:prstGeom prst="rect">
            <a:avLst/>
          </a:prstGeom>
        </p:spPr>
      </p:pic>
      <p:pic>
        <p:nvPicPr>
          <p:cNvPr id="35" name="Picture 34" descr="A close up of a logo&#10;&#10;Description automatically generated">
            <a:extLst>
              <a:ext uri="{FF2B5EF4-FFF2-40B4-BE49-F238E27FC236}">
                <a16:creationId xmlns:a16="http://schemas.microsoft.com/office/drawing/2014/main" id="{BDE0E6AB-54F1-4C36-9B56-C38CA44163E3}"/>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 t="19379" r="51486"/>
          <a:stretch/>
        </p:blipFill>
        <p:spPr>
          <a:xfrm rot="16200000" flipH="1">
            <a:off x="5272985" y="5277584"/>
            <a:ext cx="471131" cy="680408"/>
          </a:xfrm>
          <a:prstGeom prst="rect">
            <a:avLst/>
          </a:prstGeom>
        </p:spPr>
      </p:pic>
      <p:pic>
        <p:nvPicPr>
          <p:cNvPr id="36" name="Picture 35" descr="A close up of a logo&#10;&#10;Description automatically generated">
            <a:extLst>
              <a:ext uri="{FF2B5EF4-FFF2-40B4-BE49-F238E27FC236}">
                <a16:creationId xmlns:a16="http://schemas.microsoft.com/office/drawing/2014/main" id="{8CE40587-D9FC-4F36-9CAE-37FE680AD86F}"/>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4751" b="19378"/>
          <a:stretch/>
        </p:blipFill>
        <p:spPr>
          <a:xfrm rot="17197922" flipH="1">
            <a:off x="4977618" y="5657566"/>
            <a:ext cx="535539" cy="679128"/>
          </a:xfrm>
          <a:prstGeom prst="rect">
            <a:avLst/>
          </a:prstGeom>
        </p:spPr>
      </p:pic>
      <p:pic>
        <p:nvPicPr>
          <p:cNvPr id="39" name="Picture 38" descr="A close up of a logo&#10;&#10;Description automatically generated">
            <a:extLst>
              <a:ext uri="{FF2B5EF4-FFF2-40B4-BE49-F238E27FC236}">
                <a16:creationId xmlns:a16="http://schemas.microsoft.com/office/drawing/2014/main" id="{B08DFBED-BDE1-4A33-B546-72CB1A01CD90}"/>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 t="19379" r="51486"/>
          <a:stretch/>
        </p:blipFill>
        <p:spPr>
          <a:xfrm rot="15022340">
            <a:off x="1004685" y="5379846"/>
            <a:ext cx="421367" cy="680408"/>
          </a:xfrm>
          <a:prstGeom prst="rect">
            <a:avLst/>
          </a:prstGeom>
        </p:spPr>
      </p:pic>
      <p:pic>
        <p:nvPicPr>
          <p:cNvPr id="40" name="Picture 39" descr="A close up of a logo&#10;&#10;Description automatically generated">
            <a:extLst>
              <a:ext uri="{FF2B5EF4-FFF2-40B4-BE49-F238E27FC236}">
                <a16:creationId xmlns:a16="http://schemas.microsoft.com/office/drawing/2014/main" id="{A81DC235-4636-4988-A97E-4F04AF04ED58}"/>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4751" b="19378"/>
          <a:stretch/>
        </p:blipFill>
        <p:spPr>
          <a:xfrm rot="15426055">
            <a:off x="663040" y="5269903"/>
            <a:ext cx="478972" cy="679128"/>
          </a:xfrm>
          <a:prstGeom prst="rect">
            <a:avLst/>
          </a:prstGeom>
        </p:spPr>
      </p:pic>
      <p:sp>
        <p:nvSpPr>
          <p:cNvPr id="41" name="Oval 40">
            <a:extLst>
              <a:ext uri="{FF2B5EF4-FFF2-40B4-BE49-F238E27FC236}">
                <a16:creationId xmlns:a16="http://schemas.microsoft.com/office/drawing/2014/main" id="{43FE2FFA-6DE0-47E0-9005-C9D640ABD095}"/>
              </a:ext>
            </a:extLst>
          </p:cNvPr>
          <p:cNvSpPr/>
          <p:nvPr/>
        </p:nvSpPr>
        <p:spPr>
          <a:xfrm>
            <a:off x="9839093" y="999773"/>
            <a:ext cx="2167907" cy="2167907"/>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Graphic 41" descr="Stopwatch with solid fill">
            <a:extLst>
              <a:ext uri="{FF2B5EF4-FFF2-40B4-BE49-F238E27FC236}">
                <a16:creationId xmlns:a16="http://schemas.microsoft.com/office/drawing/2014/main" id="{40481DF0-E7E2-4AEF-8A92-A32675A778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6717" y="1161080"/>
            <a:ext cx="1505028" cy="1505028"/>
          </a:xfrm>
          <a:prstGeom prst="rect">
            <a:avLst/>
          </a:prstGeom>
        </p:spPr>
      </p:pic>
      <p:sp>
        <p:nvSpPr>
          <p:cNvPr id="43" name="TextBox 42">
            <a:extLst>
              <a:ext uri="{FF2B5EF4-FFF2-40B4-BE49-F238E27FC236}">
                <a16:creationId xmlns:a16="http://schemas.microsoft.com/office/drawing/2014/main" id="{1F4A08A1-4F12-41D7-9C43-D6348BE52FCF}"/>
              </a:ext>
            </a:extLst>
          </p:cNvPr>
          <p:cNvSpPr txBox="1"/>
          <p:nvPr/>
        </p:nvSpPr>
        <p:spPr>
          <a:xfrm>
            <a:off x="10205007" y="2594705"/>
            <a:ext cx="1347019" cy="369332"/>
          </a:xfrm>
          <a:prstGeom prst="rect">
            <a:avLst/>
          </a:prstGeom>
          <a:noFill/>
        </p:spPr>
        <p:txBody>
          <a:bodyPr wrap="square" rtlCol="0">
            <a:spAutoFit/>
          </a:bodyPr>
          <a:lstStyle/>
          <a:p>
            <a:pPr algn="ctr"/>
            <a:r>
              <a:rPr lang="en-GB" b="1" dirty="0">
                <a:solidFill>
                  <a:schemeClr val="bg1"/>
                </a:solidFill>
              </a:rPr>
              <a:t>10 Min</a:t>
            </a:r>
          </a:p>
        </p:txBody>
      </p:sp>
    </p:spTree>
    <p:extLst>
      <p:ext uri="{BB962C8B-B14F-4D97-AF65-F5344CB8AC3E}">
        <p14:creationId xmlns:p14="http://schemas.microsoft.com/office/powerpoint/2010/main" val="588622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E80952-9FE8-442B-9606-501576ED9F37}"/>
              </a:ext>
            </a:extLst>
          </p:cNvPr>
          <p:cNvSpPr/>
          <p:nvPr/>
        </p:nvSpPr>
        <p:spPr>
          <a:xfrm>
            <a:off x="-24304" y="1113144"/>
            <a:ext cx="12192000" cy="4802406"/>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GAME SAFELY</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5</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12" name="Picture 11" descr="A close up of graphics&#10;&#10;Description automatically generated">
            <a:extLst>
              <a:ext uri="{FF2B5EF4-FFF2-40B4-BE49-F238E27FC236}">
                <a16:creationId xmlns:a16="http://schemas.microsoft.com/office/drawing/2014/main" id="{83D39C2F-D2FD-40ED-9C4D-4D69FEC148B0}"/>
              </a:ext>
            </a:extLst>
          </p:cNvPr>
          <p:cNvPicPr/>
          <p:nvPr/>
        </p:nvPicPr>
        <p:blipFill>
          <a:blip r:embed="rId3">
            <a:extLst>
              <a:ext uri="{FF2B5EF4-FFF2-40B4-BE49-F238E27FC236}">
                <a16:creationId xmlns:lc="http://schemas.openxmlformats.org/drawingml/2006/lockedCanvas" xmlns:a16="http://schemas.microsoft.com/office/drawing/2014/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F418D25B-B60B-4CCA-96E3-95B53716BFCF}"/>
              </a:ext>
            </a:extLst>
          </a:blip>
          <a:stretch>
            <a:fillRect/>
          </a:stretch>
        </p:blipFill>
        <p:spPr>
          <a:xfrm>
            <a:off x="3102563" y="1049954"/>
            <a:ext cx="5731510" cy="5148580"/>
          </a:xfrm>
          <a:prstGeom prst="rect">
            <a:avLst/>
          </a:prstGeom>
        </p:spPr>
      </p:pic>
      <p:sp>
        <p:nvSpPr>
          <p:cNvPr id="5" name="TextBox 4">
            <a:extLst>
              <a:ext uri="{FF2B5EF4-FFF2-40B4-BE49-F238E27FC236}">
                <a16:creationId xmlns:a16="http://schemas.microsoft.com/office/drawing/2014/main" id="{89A3B18F-C906-4F36-B6DE-5FE3951F9728}"/>
              </a:ext>
            </a:extLst>
          </p:cNvPr>
          <p:cNvSpPr txBox="1"/>
          <p:nvPr/>
        </p:nvSpPr>
        <p:spPr>
          <a:xfrm>
            <a:off x="248966" y="3624244"/>
            <a:ext cx="3367994" cy="923330"/>
          </a:xfrm>
          <a:prstGeom prst="rect">
            <a:avLst/>
          </a:prstGeom>
          <a:noFill/>
        </p:spPr>
        <p:txBody>
          <a:bodyPr wrap="square" rtlCol="0">
            <a:spAutoFit/>
          </a:bodyPr>
          <a:lstStyle/>
          <a:p>
            <a:r>
              <a:rPr lang="en-GB" b="1" dirty="0"/>
              <a:t>What are the risks of gaming? </a:t>
            </a:r>
            <a:br>
              <a:rPr lang="en-GB" b="1" dirty="0"/>
            </a:br>
            <a:r>
              <a:rPr lang="en-GB" b="1" dirty="0"/>
              <a:t>In pairs/ small groups discuss.</a:t>
            </a:r>
          </a:p>
          <a:p>
            <a:endParaRPr lang="en-GB" dirty="0"/>
          </a:p>
        </p:txBody>
      </p:sp>
      <p:sp>
        <p:nvSpPr>
          <p:cNvPr id="13" name="TextBox 12">
            <a:extLst>
              <a:ext uri="{FF2B5EF4-FFF2-40B4-BE49-F238E27FC236}">
                <a16:creationId xmlns:a16="http://schemas.microsoft.com/office/drawing/2014/main" id="{F9FCF5D9-BE9B-49BF-9B08-5030971FD875}"/>
              </a:ext>
            </a:extLst>
          </p:cNvPr>
          <p:cNvSpPr txBox="1"/>
          <p:nvPr/>
        </p:nvSpPr>
        <p:spPr>
          <a:xfrm>
            <a:off x="8568642" y="3624244"/>
            <a:ext cx="3367994" cy="923330"/>
          </a:xfrm>
          <a:prstGeom prst="rect">
            <a:avLst/>
          </a:prstGeom>
          <a:noFill/>
        </p:spPr>
        <p:txBody>
          <a:bodyPr wrap="square" rtlCol="0">
            <a:spAutoFit/>
          </a:bodyPr>
          <a:lstStyle/>
          <a:p>
            <a:pPr algn="r"/>
            <a:r>
              <a:rPr lang="en-GB" b="1" dirty="0"/>
              <a:t>What can be done to remove/reduce the risks?</a:t>
            </a:r>
          </a:p>
          <a:p>
            <a:endParaRPr lang="en-GB" dirty="0"/>
          </a:p>
        </p:txBody>
      </p:sp>
    </p:spTree>
    <p:extLst>
      <p:ext uri="{BB962C8B-B14F-4D97-AF65-F5344CB8AC3E}">
        <p14:creationId xmlns:p14="http://schemas.microsoft.com/office/powerpoint/2010/main" val="3601129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LET’S EDUCATE</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5</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2" name="Oval 11">
            <a:extLst>
              <a:ext uri="{FF2B5EF4-FFF2-40B4-BE49-F238E27FC236}">
                <a16:creationId xmlns:a16="http://schemas.microsoft.com/office/drawing/2014/main" id="{5A15CD85-2D37-4BFD-AA8B-9C92DD9490C7}"/>
              </a:ext>
            </a:extLst>
          </p:cNvPr>
          <p:cNvSpPr/>
          <p:nvPr/>
        </p:nvSpPr>
        <p:spPr>
          <a:xfrm>
            <a:off x="1294350" y="3429000"/>
            <a:ext cx="1536970" cy="1536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71BF258-AD71-4628-BA5F-BCC227CCFF43}"/>
              </a:ext>
            </a:extLst>
          </p:cNvPr>
          <p:cNvSpPr/>
          <p:nvPr/>
        </p:nvSpPr>
        <p:spPr>
          <a:xfrm>
            <a:off x="3275373" y="3429000"/>
            <a:ext cx="1536970" cy="15369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DBC5D14-2989-43A2-AD02-F01AA5779341}"/>
              </a:ext>
            </a:extLst>
          </p:cNvPr>
          <p:cNvSpPr/>
          <p:nvPr/>
        </p:nvSpPr>
        <p:spPr>
          <a:xfrm>
            <a:off x="5256396" y="3429000"/>
            <a:ext cx="1536970" cy="1536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66340D2-3948-4C86-8D12-401434C1E68F}"/>
              </a:ext>
            </a:extLst>
          </p:cNvPr>
          <p:cNvSpPr/>
          <p:nvPr/>
        </p:nvSpPr>
        <p:spPr>
          <a:xfrm>
            <a:off x="7237419" y="3429000"/>
            <a:ext cx="1536970" cy="15369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7730BBF-9225-42B2-83E7-97E2994E31E4}"/>
              </a:ext>
            </a:extLst>
          </p:cNvPr>
          <p:cNvSpPr/>
          <p:nvPr/>
        </p:nvSpPr>
        <p:spPr>
          <a:xfrm>
            <a:off x="9218441" y="3429000"/>
            <a:ext cx="1536970" cy="15369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close up of a logo&#10;&#10;Description automatically generated">
            <a:extLst>
              <a:ext uri="{FF2B5EF4-FFF2-40B4-BE49-F238E27FC236}">
                <a16:creationId xmlns:a16="http://schemas.microsoft.com/office/drawing/2014/main" id="{D794CA3E-CCF0-49CB-8106-DC2A2ED1FE3A}"/>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9502005" y="3690160"/>
            <a:ext cx="969843" cy="969843"/>
          </a:xfrm>
          <a:prstGeom prst="rect">
            <a:avLst/>
          </a:prstGeom>
        </p:spPr>
      </p:pic>
      <p:pic>
        <p:nvPicPr>
          <p:cNvPr id="18" name="Picture 17" descr="A close up of a logo&#10;&#10;Description automatically generated">
            <a:extLst>
              <a:ext uri="{FF2B5EF4-FFF2-40B4-BE49-F238E27FC236}">
                <a16:creationId xmlns:a16="http://schemas.microsoft.com/office/drawing/2014/main" id="{D2BC6448-4678-4C54-9212-C59E7C1A104B}"/>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7517454" y="3703392"/>
            <a:ext cx="998777" cy="9987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3D7D1549-4440-48C5-B69C-DBF8296C5AB0}"/>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5585155" y="3724802"/>
            <a:ext cx="945366" cy="945366"/>
          </a:xfrm>
          <a:prstGeom prst="rect">
            <a:avLst/>
          </a:prstGeom>
        </p:spPr>
      </p:pic>
      <p:pic>
        <p:nvPicPr>
          <p:cNvPr id="20" name="Picture 19" descr="A close up of a logo&#10;&#10;Description automatically generated">
            <a:extLst>
              <a:ext uri="{FF2B5EF4-FFF2-40B4-BE49-F238E27FC236}">
                <a16:creationId xmlns:a16="http://schemas.microsoft.com/office/drawing/2014/main" id="{671BC06B-362F-48FC-BD30-F0DB97A30601}"/>
              </a:ext>
            </a:extLst>
          </p:cNvPr>
          <p:cNvPicPr>
            <a:picLocks noChangeAspect="1"/>
          </p:cNvPicPr>
          <p:nvPr/>
        </p:nvPicPr>
        <p:blipFill>
          <a:blip r:embed="rId9">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tretch>
            <a:fillRect/>
          </a:stretch>
        </p:blipFill>
        <p:spPr>
          <a:xfrm>
            <a:off x="3495419" y="3664959"/>
            <a:ext cx="1096877" cy="1096877"/>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37C71C96-E9F3-4676-9FB2-63D2DB3637BC}"/>
              </a:ext>
            </a:extLst>
          </p:cNvPr>
          <p:cNvPicPr>
            <a:picLocks noChangeAspect="1"/>
          </p:cNvPicPr>
          <p:nvPr/>
        </p:nvPicPr>
        <p:blipFill>
          <a:blip r:embed="rId11">
            <a:lum bright="70000" contrast="-70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tretch>
            <a:fillRect/>
          </a:stretch>
        </p:blipFill>
        <p:spPr>
          <a:xfrm>
            <a:off x="1564851" y="3749723"/>
            <a:ext cx="927286" cy="760374"/>
          </a:xfrm>
          <a:prstGeom prst="rect">
            <a:avLst/>
          </a:prstGeom>
        </p:spPr>
      </p:pic>
      <p:sp>
        <p:nvSpPr>
          <p:cNvPr id="22" name="Content Placeholder 5">
            <a:extLst>
              <a:ext uri="{FF2B5EF4-FFF2-40B4-BE49-F238E27FC236}">
                <a16:creationId xmlns:a16="http://schemas.microsoft.com/office/drawing/2014/main" id="{3BB7D95E-3E11-4D84-9C87-674A25268EB0}"/>
              </a:ext>
            </a:extLst>
          </p:cNvPr>
          <p:cNvSpPr txBox="1">
            <a:spLocks/>
          </p:cNvSpPr>
          <p:nvPr/>
        </p:nvSpPr>
        <p:spPr>
          <a:xfrm>
            <a:off x="929160" y="5125921"/>
            <a:ext cx="2267351" cy="1103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solidFill>
                  <a:schemeClr val="accent1"/>
                </a:solidFill>
              </a:rPr>
              <a:t>An educational game</a:t>
            </a:r>
          </a:p>
        </p:txBody>
      </p:sp>
      <p:sp>
        <p:nvSpPr>
          <p:cNvPr id="23" name="Content Placeholder 5">
            <a:extLst>
              <a:ext uri="{FF2B5EF4-FFF2-40B4-BE49-F238E27FC236}">
                <a16:creationId xmlns:a16="http://schemas.microsoft.com/office/drawing/2014/main" id="{8FDDB431-0D00-4803-A725-E61B1759002A}"/>
              </a:ext>
            </a:extLst>
          </p:cNvPr>
          <p:cNvSpPr txBox="1">
            <a:spLocks/>
          </p:cNvSpPr>
          <p:nvPr/>
        </p:nvSpPr>
        <p:spPr>
          <a:xfrm>
            <a:off x="2694745" y="5125921"/>
            <a:ext cx="2723161" cy="8150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solidFill>
                  <a:schemeClr val="accent2"/>
                </a:solidFill>
              </a:rPr>
              <a:t>A leaflet</a:t>
            </a:r>
          </a:p>
        </p:txBody>
      </p:sp>
      <p:sp>
        <p:nvSpPr>
          <p:cNvPr id="24" name="Content Placeholder 5">
            <a:extLst>
              <a:ext uri="{FF2B5EF4-FFF2-40B4-BE49-F238E27FC236}">
                <a16:creationId xmlns:a16="http://schemas.microsoft.com/office/drawing/2014/main" id="{43CA8E05-CCFE-43E9-B9C8-6232C04906F5}"/>
              </a:ext>
            </a:extLst>
          </p:cNvPr>
          <p:cNvSpPr txBox="1">
            <a:spLocks/>
          </p:cNvSpPr>
          <p:nvPr/>
        </p:nvSpPr>
        <p:spPr>
          <a:xfrm>
            <a:off x="4827280" y="5125921"/>
            <a:ext cx="2370895" cy="8150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solidFill>
                  <a:schemeClr val="tx2"/>
                </a:solidFill>
              </a:rPr>
              <a:t>A poster</a:t>
            </a:r>
          </a:p>
        </p:txBody>
      </p:sp>
      <p:sp>
        <p:nvSpPr>
          <p:cNvPr id="25" name="Content Placeholder 5">
            <a:extLst>
              <a:ext uri="{FF2B5EF4-FFF2-40B4-BE49-F238E27FC236}">
                <a16:creationId xmlns:a16="http://schemas.microsoft.com/office/drawing/2014/main" id="{ECB2E3E8-CD88-4AA0-ADEB-B7430FF92AE8}"/>
              </a:ext>
            </a:extLst>
          </p:cNvPr>
          <p:cNvSpPr txBox="1">
            <a:spLocks/>
          </p:cNvSpPr>
          <p:nvPr/>
        </p:nvSpPr>
        <p:spPr>
          <a:xfrm>
            <a:off x="6883166" y="5125922"/>
            <a:ext cx="2267351" cy="629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solidFill>
                  <a:schemeClr val="accent4"/>
                </a:solidFill>
              </a:rPr>
              <a:t>A film /script/story board</a:t>
            </a:r>
            <a:br>
              <a:rPr lang="en-GB" sz="2000" b="1" dirty="0">
                <a:solidFill>
                  <a:schemeClr val="accent4"/>
                </a:solidFill>
              </a:rPr>
            </a:br>
            <a:endParaRPr lang="en-GB" sz="2000" b="1" dirty="0">
              <a:solidFill>
                <a:schemeClr val="accent4"/>
              </a:solidFill>
            </a:endParaRPr>
          </a:p>
        </p:txBody>
      </p:sp>
      <p:sp>
        <p:nvSpPr>
          <p:cNvPr id="26" name="Content Placeholder 5">
            <a:extLst>
              <a:ext uri="{FF2B5EF4-FFF2-40B4-BE49-F238E27FC236}">
                <a16:creationId xmlns:a16="http://schemas.microsoft.com/office/drawing/2014/main" id="{F4EB70E1-AF83-4E7E-961D-7E25CA55B65B}"/>
              </a:ext>
            </a:extLst>
          </p:cNvPr>
          <p:cNvSpPr txBox="1">
            <a:spLocks/>
          </p:cNvSpPr>
          <p:nvPr/>
        </p:nvSpPr>
        <p:spPr>
          <a:xfrm>
            <a:off x="8825598" y="5125921"/>
            <a:ext cx="2322654" cy="1103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solidFill>
                  <a:schemeClr val="accent5"/>
                </a:solidFill>
              </a:rPr>
              <a:t>A documentary</a:t>
            </a:r>
          </a:p>
        </p:txBody>
      </p:sp>
      <p:sp>
        <p:nvSpPr>
          <p:cNvPr id="2" name="Rectangle 1">
            <a:extLst>
              <a:ext uri="{FF2B5EF4-FFF2-40B4-BE49-F238E27FC236}">
                <a16:creationId xmlns:a16="http://schemas.microsoft.com/office/drawing/2014/main" id="{AA9DAA99-08C9-4CA1-8D22-579048D3F865}"/>
              </a:ext>
            </a:extLst>
          </p:cNvPr>
          <p:cNvSpPr/>
          <p:nvPr/>
        </p:nvSpPr>
        <p:spPr>
          <a:xfrm>
            <a:off x="248966" y="1168725"/>
            <a:ext cx="5481274" cy="6482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GROUP ONE: Children/Young People</a:t>
            </a:r>
          </a:p>
        </p:txBody>
      </p:sp>
      <p:sp>
        <p:nvSpPr>
          <p:cNvPr id="43" name="Rectangle 42">
            <a:extLst>
              <a:ext uri="{FF2B5EF4-FFF2-40B4-BE49-F238E27FC236}">
                <a16:creationId xmlns:a16="http://schemas.microsoft.com/office/drawing/2014/main" id="{290B7BBE-7DBC-4434-83E8-613956F9E3AA}"/>
              </a:ext>
            </a:extLst>
          </p:cNvPr>
          <p:cNvSpPr/>
          <p:nvPr/>
        </p:nvSpPr>
        <p:spPr>
          <a:xfrm>
            <a:off x="261118" y="1886077"/>
            <a:ext cx="5469122" cy="6482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GROUP TWO: Teachers/Youth Leaders</a:t>
            </a:r>
          </a:p>
        </p:txBody>
      </p:sp>
      <p:sp>
        <p:nvSpPr>
          <p:cNvPr id="44" name="Rectangle 43">
            <a:extLst>
              <a:ext uri="{FF2B5EF4-FFF2-40B4-BE49-F238E27FC236}">
                <a16:creationId xmlns:a16="http://schemas.microsoft.com/office/drawing/2014/main" id="{6960C90D-5726-4F83-8348-78D72231AF80}"/>
              </a:ext>
            </a:extLst>
          </p:cNvPr>
          <p:cNvSpPr/>
          <p:nvPr/>
        </p:nvSpPr>
        <p:spPr>
          <a:xfrm>
            <a:off x="248966" y="2612894"/>
            <a:ext cx="5481274" cy="6482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GROUP THREE: Parents/Carers </a:t>
            </a:r>
          </a:p>
        </p:txBody>
      </p:sp>
      <p:sp>
        <p:nvSpPr>
          <p:cNvPr id="45" name="Rectangle 44">
            <a:extLst>
              <a:ext uri="{FF2B5EF4-FFF2-40B4-BE49-F238E27FC236}">
                <a16:creationId xmlns:a16="http://schemas.microsoft.com/office/drawing/2014/main" id="{0B9FAB16-FF76-452F-9A19-BAB3536D21E1}"/>
              </a:ext>
            </a:extLst>
          </p:cNvPr>
          <p:cNvSpPr/>
          <p:nvPr/>
        </p:nvSpPr>
        <p:spPr>
          <a:xfrm>
            <a:off x="6461760" y="1176597"/>
            <a:ext cx="5481274" cy="20845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Create an educational resource for the category you’re assigned to. What messages do you need to convey? What support/advice should you provide? You might want to choose from the below ideas</a:t>
            </a:r>
          </a:p>
        </p:txBody>
      </p:sp>
    </p:spTree>
    <p:extLst>
      <p:ext uri="{BB962C8B-B14F-4D97-AF65-F5344CB8AC3E}">
        <p14:creationId xmlns:p14="http://schemas.microsoft.com/office/powerpoint/2010/main" val="1838804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A81F32-01F3-4A5C-BE99-9C21135E41B0}"/>
              </a:ext>
            </a:extLst>
          </p:cNvPr>
          <p:cNvSpPr/>
          <p:nvPr/>
        </p:nvSpPr>
        <p:spPr>
          <a:xfrm>
            <a:off x="4891596" y="1113145"/>
            <a:ext cx="7300404" cy="48024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RESEARCH THE SECTOR</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5</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2" name="Rectangle 11">
            <a:extLst>
              <a:ext uri="{FF2B5EF4-FFF2-40B4-BE49-F238E27FC236}">
                <a16:creationId xmlns:a16="http://schemas.microsoft.com/office/drawing/2014/main" id="{981C6B1A-69B3-410A-8835-519D2A2B5BDE}"/>
              </a:ext>
            </a:extLst>
          </p:cNvPr>
          <p:cNvSpPr/>
          <p:nvPr/>
        </p:nvSpPr>
        <p:spPr>
          <a:xfrm rot="545310">
            <a:off x="524435" y="1374054"/>
            <a:ext cx="3162605" cy="44525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3" name="Group 12">
            <a:extLst>
              <a:ext uri="{FF2B5EF4-FFF2-40B4-BE49-F238E27FC236}">
                <a16:creationId xmlns:a16="http://schemas.microsoft.com/office/drawing/2014/main" id="{7BBECDC6-61E8-4362-BB82-181915B3F6EE}"/>
              </a:ext>
            </a:extLst>
          </p:cNvPr>
          <p:cNvGrpSpPr/>
          <p:nvPr/>
        </p:nvGrpSpPr>
        <p:grpSpPr>
          <a:xfrm>
            <a:off x="676805" y="1519099"/>
            <a:ext cx="3337554" cy="3936966"/>
            <a:chOff x="1377092" y="2015991"/>
            <a:chExt cx="3337554" cy="3936966"/>
          </a:xfrm>
        </p:grpSpPr>
        <p:sp>
          <p:nvSpPr>
            <p:cNvPr id="14" name="Rectangle 13">
              <a:extLst>
                <a:ext uri="{FF2B5EF4-FFF2-40B4-BE49-F238E27FC236}">
                  <a16:creationId xmlns:a16="http://schemas.microsoft.com/office/drawing/2014/main" id="{7BE5F9DB-7584-4AEE-A0B6-637E8570F4AD}"/>
                </a:ext>
              </a:extLst>
            </p:cNvPr>
            <p:cNvSpPr/>
            <p:nvPr/>
          </p:nvSpPr>
          <p:spPr>
            <a:xfrm rot="589475">
              <a:off x="1377092" y="2752071"/>
              <a:ext cx="2790539" cy="315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Box 14">
              <a:extLst>
                <a:ext uri="{FF2B5EF4-FFF2-40B4-BE49-F238E27FC236}">
                  <a16:creationId xmlns:a16="http://schemas.microsoft.com/office/drawing/2014/main" id="{BEDD8E5F-5432-4D48-B31D-17C7FC5BB367}"/>
                </a:ext>
              </a:extLst>
            </p:cNvPr>
            <p:cNvSpPr txBox="1"/>
            <p:nvPr/>
          </p:nvSpPr>
          <p:spPr>
            <a:xfrm rot="589475">
              <a:off x="1552041" y="2015991"/>
              <a:ext cx="3162605" cy="461665"/>
            </a:xfrm>
            <a:prstGeom prst="rect">
              <a:avLst/>
            </a:prstGeom>
            <a:noFill/>
          </p:spPr>
          <p:txBody>
            <a:bodyPr wrap="square" rtlCol="0">
              <a:spAutoFit/>
            </a:bodyPr>
            <a:lstStyle/>
            <a:p>
              <a:pPr algn="ctr"/>
              <a:r>
                <a:rPr lang="en-GB" sz="2400" b="1" dirty="0">
                  <a:solidFill>
                    <a:schemeClr val="bg1"/>
                  </a:solidFill>
                </a:rPr>
                <a:t>GAMING SECTOR JOBS</a:t>
              </a:r>
            </a:p>
          </p:txBody>
        </p:sp>
        <p:sp>
          <p:nvSpPr>
            <p:cNvPr id="16" name="Freeform: Shape 15">
              <a:extLst>
                <a:ext uri="{FF2B5EF4-FFF2-40B4-BE49-F238E27FC236}">
                  <a16:creationId xmlns:a16="http://schemas.microsoft.com/office/drawing/2014/main" id="{28D7B140-478D-4461-A9D5-F23C5A048F13}"/>
                </a:ext>
              </a:extLst>
            </p:cNvPr>
            <p:cNvSpPr/>
            <p:nvPr/>
          </p:nvSpPr>
          <p:spPr>
            <a:xfrm rot="589475">
              <a:off x="1669149" y="2809701"/>
              <a:ext cx="1220111" cy="764659"/>
            </a:xfrm>
            <a:custGeom>
              <a:avLst/>
              <a:gdLst>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83779 w 3447393"/>
                <a:gd name="connsiteY15" fmla="*/ 420414 h 2322786"/>
                <a:gd name="connsiteX16" fmla="*/ 304800 w 3447393"/>
                <a:gd name="connsiteY16" fmla="*/ 472965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09820 w 3447393"/>
                <a:gd name="connsiteY15" fmla="*/ 578417 h 2322786"/>
                <a:gd name="connsiteX16" fmla="*/ 304800 w 3447393"/>
                <a:gd name="connsiteY16" fmla="*/ 472965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09820 w 3447393"/>
                <a:gd name="connsiteY15" fmla="*/ 578417 h 2322786"/>
                <a:gd name="connsiteX16" fmla="*/ 234203 w 3447393"/>
                <a:gd name="connsiteY16" fmla="*/ 483051 h 2322786"/>
                <a:gd name="connsiteX0" fmla="*/ 256730 w 3472896"/>
                <a:gd name="connsiteY0" fmla="*/ 462455 h 2322786"/>
                <a:gd name="connsiteX1" fmla="*/ 687655 w 3472896"/>
                <a:gd name="connsiteY1" fmla="*/ 0 h 2322786"/>
                <a:gd name="connsiteX2" fmla="*/ 1276234 w 3472896"/>
                <a:gd name="connsiteY2" fmla="*/ 189186 h 2322786"/>
                <a:gd name="connsiteX3" fmla="*/ 2032979 w 3472896"/>
                <a:gd name="connsiteY3" fmla="*/ 231227 h 2322786"/>
                <a:gd name="connsiteX4" fmla="*/ 2663599 w 3472896"/>
                <a:gd name="connsiteY4" fmla="*/ 367862 h 2322786"/>
                <a:gd name="connsiteX5" fmla="*/ 3273199 w 3472896"/>
                <a:gd name="connsiteY5" fmla="*/ 609600 h 2322786"/>
                <a:gd name="connsiteX6" fmla="*/ 3472896 w 3472896"/>
                <a:gd name="connsiteY6" fmla="*/ 1229710 h 2322786"/>
                <a:gd name="connsiteX7" fmla="*/ 2989420 w 3472896"/>
                <a:gd name="connsiteY7" fmla="*/ 1891862 h 2322786"/>
                <a:gd name="connsiteX8" fmla="*/ 2705641 w 3472896"/>
                <a:gd name="connsiteY8" fmla="*/ 2228193 h 2322786"/>
                <a:gd name="connsiteX9" fmla="*/ 2148592 w 3472896"/>
                <a:gd name="connsiteY9" fmla="*/ 2060027 h 2322786"/>
                <a:gd name="connsiteX10" fmla="*/ 1591544 w 3472896"/>
                <a:gd name="connsiteY10" fmla="*/ 2322786 h 2322786"/>
                <a:gd name="connsiteX11" fmla="*/ 1087048 w 3472896"/>
                <a:gd name="connsiteY11" fmla="*/ 1923393 h 2322786"/>
                <a:gd name="connsiteX12" fmla="*/ 487958 w 3472896"/>
                <a:gd name="connsiteY12" fmla="*/ 1923393 h 2322786"/>
                <a:gd name="connsiteX13" fmla="*/ 225199 w 3472896"/>
                <a:gd name="connsiteY13" fmla="*/ 1555531 h 2322786"/>
                <a:gd name="connsiteX14" fmla="*/ 25503 w 3472896"/>
                <a:gd name="connsiteY14" fmla="*/ 924910 h 2322786"/>
                <a:gd name="connsiteX15" fmla="*/ 0 w 3472896"/>
                <a:gd name="connsiteY15" fmla="*/ 541438 h 2322786"/>
                <a:gd name="connsiteX16" fmla="*/ 259706 w 3472896"/>
                <a:gd name="connsiteY16" fmla="*/ 483051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48456 w 3447393"/>
                <a:gd name="connsiteY15" fmla="*/ 581779 h 2322786"/>
                <a:gd name="connsiteX16" fmla="*/ 234203 w 3447393"/>
                <a:gd name="connsiteY16" fmla="*/ 483051 h 2322786"/>
                <a:gd name="connsiteX0" fmla="*/ 239921 w 3456087"/>
                <a:gd name="connsiteY0" fmla="*/ 462455 h 2322786"/>
                <a:gd name="connsiteX1" fmla="*/ 670846 w 3456087"/>
                <a:gd name="connsiteY1" fmla="*/ 0 h 2322786"/>
                <a:gd name="connsiteX2" fmla="*/ 1259425 w 3456087"/>
                <a:gd name="connsiteY2" fmla="*/ 189186 h 2322786"/>
                <a:gd name="connsiteX3" fmla="*/ 2016170 w 3456087"/>
                <a:gd name="connsiteY3" fmla="*/ 231227 h 2322786"/>
                <a:gd name="connsiteX4" fmla="*/ 2646790 w 3456087"/>
                <a:gd name="connsiteY4" fmla="*/ 367862 h 2322786"/>
                <a:gd name="connsiteX5" fmla="*/ 3256390 w 3456087"/>
                <a:gd name="connsiteY5" fmla="*/ 609600 h 2322786"/>
                <a:gd name="connsiteX6" fmla="*/ 3456087 w 3456087"/>
                <a:gd name="connsiteY6" fmla="*/ 1229710 h 2322786"/>
                <a:gd name="connsiteX7" fmla="*/ 2972611 w 3456087"/>
                <a:gd name="connsiteY7" fmla="*/ 1891862 h 2322786"/>
                <a:gd name="connsiteX8" fmla="*/ 2688832 w 3456087"/>
                <a:gd name="connsiteY8" fmla="*/ 2228193 h 2322786"/>
                <a:gd name="connsiteX9" fmla="*/ 2131783 w 3456087"/>
                <a:gd name="connsiteY9" fmla="*/ 2060027 h 2322786"/>
                <a:gd name="connsiteX10" fmla="*/ 1574735 w 3456087"/>
                <a:gd name="connsiteY10" fmla="*/ 2322786 h 2322786"/>
                <a:gd name="connsiteX11" fmla="*/ 1070239 w 3456087"/>
                <a:gd name="connsiteY11" fmla="*/ 1923393 h 2322786"/>
                <a:gd name="connsiteX12" fmla="*/ 471149 w 3456087"/>
                <a:gd name="connsiteY12" fmla="*/ 1923393 h 2322786"/>
                <a:gd name="connsiteX13" fmla="*/ 208390 w 3456087"/>
                <a:gd name="connsiteY13" fmla="*/ 1555531 h 2322786"/>
                <a:gd name="connsiteX14" fmla="*/ 8694 w 3456087"/>
                <a:gd name="connsiteY14" fmla="*/ 924910 h 2322786"/>
                <a:gd name="connsiteX15" fmla="*/ 0 w 3456087"/>
                <a:gd name="connsiteY15" fmla="*/ 534714 h 2322786"/>
                <a:gd name="connsiteX16" fmla="*/ 242897 w 3456087"/>
                <a:gd name="connsiteY16" fmla="*/ 483051 h 2322786"/>
                <a:gd name="connsiteX0" fmla="*/ 281908 w 3498074"/>
                <a:gd name="connsiteY0" fmla="*/ 462455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81908 w 3498074"/>
                <a:gd name="connsiteY0" fmla="*/ 462455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502914"/>
                <a:gd name="connsiteY0" fmla="*/ 488916 h 2332438"/>
                <a:gd name="connsiteX1" fmla="*/ 712833 w 3502914"/>
                <a:gd name="connsiteY1" fmla="*/ 9652 h 2332438"/>
                <a:gd name="connsiteX2" fmla="*/ 1301412 w 3502914"/>
                <a:gd name="connsiteY2" fmla="*/ 198838 h 2332438"/>
                <a:gd name="connsiteX3" fmla="*/ 2058157 w 3502914"/>
                <a:gd name="connsiteY3" fmla="*/ 240879 h 2332438"/>
                <a:gd name="connsiteX4" fmla="*/ 2688777 w 3502914"/>
                <a:gd name="connsiteY4" fmla="*/ 377514 h 2332438"/>
                <a:gd name="connsiteX5" fmla="*/ 3298377 w 3502914"/>
                <a:gd name="connsiteY5" fmla="*/ 619252 h 2332438"/>
                <a:gd name="connsiteX6" fmla="*/ 3498074 w 3502914"/>
                <a:gd name="connsiteY6" fmla="*/ 1239362 h 2332438"/>
                <a:gd name="connsiteX7" fmla="*/ 3014598 w 3502914"/>
                <a:gd name="connsiteY7" fmla="*/ 1901514 h 2332438"/>
                <a:gd name="connsiteX8" fmla="*/ 2730819 w 3502914"/>
                <a:gd name="connsiteY8" fmla="*/ 2237845 h 2332438"/>
                <a:gd name="connsiteX9" fmla="*/ 2173770 w 3502914"/>
                <a:gd name="connsiteY9" fmla="*/ 2069679 h 2332438"/>
                <a:gd name="connsiteX10" fmla="*/ 1616722 w 3502914"/>
                <a:gd name="connsiteY10" fmla="*/ 2332438 h 2332438"/>
                <a:gd name="connsiteX11" fmla="*/ 1112226 w 3502914"/>
                <a:gd name="connsiteY11" fmla="*/ 1933045 h 2332438"/>
                <a:gd name="connsiteX12" fmla="*/ 513136 w 3502914"/>
                <a:gd name="connsiteY12" fmla="*/ 1933045 h 2332438"/>
                <a:gd name="connsiteX13" fmla="*/ 250377 w 3502914"/>
                <a:gd name="connsiteY13" fmla="*/ 1565183 h 2332438"/>
                <a:gd name="connsiteX14" fmla="*/ 50681 w 3502914"/>
                <a:gd name="connsiteY14" fmla="*/ 934562 h 2332438"/>
                <a:gd name="connsiteX15" fmla="*/ 41987 w 3502914"/>
                <a:gd name="connsiteY15" fmla="*/ 544366 h 2332438"/>
                <a:gd name="connsiteX16" fmla="*/ 284884 w 3502914"/>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16722 w 3610578"/>
                <a:gd name="connsiteY10" fmla="*/ 2332438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16722 w 3610578"/>
                <a:gd name="connsiteY10" fmla="*/ 2332438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307887 w 3626471"/>
                <a:gd name="connsiteY0" fmla="*/ 488916 h 2356955"/>
                <a:gd name="connsiteX1" fmla="*/ 728726 w 3626471"/>
                <a:gd name="connsiteY1" fmla="*/ 9652 h 2356955"/>
                <a:gd name="connsiteX2" fmla="*/ 1317305 w 3626471"/>
                <a:gd name="connsiteY2" fmla="*/ 198838 h 2356955"/>
                <a:gd name="connsiteX3" fmla="*/ 2074050 w 3626471"/>
                <a:gd name="connsiteY3" fmla="*/ 240879 h 2356955"/>
                <a:gd name="connsiteX4" fmla="*/ 2704670 w 3626471"/>
                <a:gd name="connsiteY4" fmla="*/ 377514 h 2356955"/>
                <a:gd name="connsiteX5" fmla="*/ 3314270 w 3626471"/>
                <a:gd name="connsiteY5" fmla="*/ 619252 h 2356955"/>
                <a:gd name="connsiteX6" fmla="*/ 3513967 w 3626471"/>
                <a:gd name="connsiteY6" fmla="*/ 1239362 h 2356955"/>
                <a:gd name="connsiteX7" fmla="*/ 3030491 w 3626471"/>
                <a:gd name="connsiteY7" fmla="*/ 1901514 h 2356955"/>
                <a:gd name="connsiteX8" fmla="*/ 2746712 w 3626471"/>
                <a:gd name="connsiteY8" fmla="*/ 2237845 h 2356955"/>
                <a:gd name="connsiteX9" fmla="*/ 2189663 w 3626471"/>
                <a:gd name="connsiteY9" fmla="*/ 2069679 h 2356955"/>
                <a:gd name="connsiteX10" fmla="*/ 1649424 w 3626471"/>
                <a:gd name="connsiteY10" fmla="*/ 2144180 h 2356955"/>
                <a:gd name="connsiteX11" fmla="*/ 1128119 w 3626471"/>
                <a:gd name="connsiteY11" fmla="*/ 1933045 h 2356955"/>
                <a:gd name="connsiteX12" fmla="*/ 529029 w 3626471"/>
                <a:gd name="connsiteY12" fmla="*/ 1933045 h 2356955"/>
                <a:gd name="connsiteX13" fmla="*/ 266270 w 3626471"/>
                <a:gd name="connsiteY13" fmla="*/ 1565183 h 2356955"/>
                <a:gd name="connsiteX14" fmla="*/ 66574 w 3626471"/>
                <a:gd name="connsiteY14" fmla="*/ 934562 h 2356955"/>
                <a:gd name="connsiteX15" fmla="*/ 57880 w 3626471"/>
                <a:gd name="connsiteY15" fmla="*/ 544366 h 2356955"/>
                <a:gd name="connsiteX16" fmla="*/ 300777 w 3626471"/>
                <a:gd name="connsiteY16" fmla="*/ 492703 h 2356955"/>
                <a:gd name="connsiteX0" fmla="*/ 450720 w 3769304"/>
                <a:gd name="connsiteY0" fmla="*/ 488916 h 2356955"/>
                <a:gd name="connsiteX1" fmla="*/ 871559 w 3769304"/>
                <a:gd name="connsiteY1" fmla="*/ 9652 h 2356955"/>
                <a:gd name="connsiteX2" fmla="*/ 1460138 w 3769304"/>
                <a:gd name="connsiteY2" fmla="*/ 198838 h 2356955"/>
                <a:gd name="connsiteX3" fmla="*/ 2216883 w 3769304"/>
                <a:gd name="connsiteY3" fmla="*/ 240879 h 2356955"/>
                <a:gd name="connsiteX4" fmla="*/ 2847503 w 3769304"/>
                <a:gd name="connsiteY4" fmla="*/ 377514 h 2356955"/>
                <a:gd name="connsiteX5" fmla="*/ 3457103 w 3769304"/>
                <a:gd name="connsiteY5" fmla="*/ 619252 h 2356955"/>
                <a:gd name="connsiteX6" fmla="*/ 3656800 w 3769304"/>
                <a:gd name="connsiteY6" fmla="*/ 1239362 h 2356955"/>
                <a:gd name="connsiteX7" fmla="*/ 3173324 w 3769304"/>
                <a:gd name="connsiteY7" fmla="*/ 1901514 h 2356955"/>
                <a:gd name="connsiteX8" fmla="*/ 2889545 w 3769304"/>
                <a:gd name="connsiteY8" fmla="*/ 2237845 h 2356955"/>
                <a:gd name="connsiteX9" fmla="*/ 2332496 w 3769304"/>
                <a:gd name="connsiteY9" fmla="*/ 2069679 h 2356955"/>
                <a:gd name="connsiteX10" fmla="*/ 1792257 w 3769304"/>
                <a:gd name="connsiteY10" fmla="*/ 2144180 h 2356955"/>
                <a:gd name="connsiteX11" fmla="*/ 1270952 w 3769304"/>
                <a:gd name="connsiteY11" fmla="*/ 1933045 h 2356955"/>
                <a:gd name="connsiteX12" fmla="*/ 671862 w 3769304"/>
                <a:gd name="connsiteY12" fmla="*/ 1933045 h 2356955"/>
                <a:gd name="connsiteX13" fmla="*/ 409103 w 3769304"/>
                <a:gd name="connsiteY13" fmla="*/ 1565183 h 2356955"/>
                <a:gd name="connsiteX14" fmla="*/ 209407 w 3769304"/>
                <a:gd name="connsiteY14" fmla="*/ 934562 h 2356955"/>
                <a:gd name="connsiteX15" fmla="*/ 200713 w 3769304"/>
                <a:gd name="connsiteY15" fmla="*/ 544366 h 2356955"/>
                <a:gd name="connsiteX16" fmla="*/ 443610 w 3769304"/>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92711 h 2360750"/>
                <a:gd name="connsiteX1" fmla="*/ 887155 w 3771453"/>
                <a:gd name="connsiteY1" fmla="*/ 0 h 2360750"/>
                <a:gd name="connsiteX2" fmla="*/ 1462287 w 3771453"/>
                <a:gd name="connsiteY2" fmla="*/ 202633 h 2360750"/>
                <a:gd name="connsiteX3" fmla="*/ 2219032 w 3771453"/>
                <a:gd name="connsiteY3" fmla="*/ 244674 h 2360750"/>
                <a:gd name="connsiteX4" fmla="*/ 2849652 w 3771453"/>
                <a:gd name="connsiteY4" fmla="*/ 381309 h 2360750"/>
                <a:gd name="connsiteX5" fmla="*/ 3459252 w 3771453"/>
                <a:gd name="connsiteY5" fmla="*/ 623047 h 2360750"/>
                <a:gd name="connsiteX6" fmla="*/ 3658949 w 3771453"/>
                <a:gd name="connsiteY6" fmla="*/ 1243157 h 2360750"/>
                <a:gd name="connsiteX7" fmla="*/ 3175473 w 3771453"/>
                <a:gd name="connsiteY7" fmla="*/ 1905309 h 2360750"/>
                <a:gd name="connsiteX8" fmla="*/ 2891694 w 3771453"/>
                <a:gd name="connsiteY8" fmla="*/ 2241640 h 2360750"/>
                <a:gd name="connsiteX9" fmla="*/ 2334645 w 3771453"/>
                <a:gd name="connsiteY9" fmla="*/ 2073474 h 2360750"/>
                <a:gd name="connsiteX10" fmla="*/ 1794406 w 3771453"/>
                <a:gd name="connsiteY10" fmla="*/ 2147975 h 2360750"/>
                <a:gd name="connsiteX11" fmla="*/ 1273101 w 3771453"/>
                <a:gd name="connsiteY11" fmla="*/ 1936840 h 2360750"/>
                <a:gd name="connsiteX12" fmla="*/ 674011 w 3771453"/>
                <a:gd name="connsiteY12" fmla="*/ 1936840 h 2360750"/>
                <a:gd name="connsiteX13" fmla="*/ 411252 w 3771453"/>
                <a:gd name="connsiteY13" fmla="*/ 1568978 h 2360750"/>
                <a:gd name="connsiteX14" fmla="*/ 211556 w 3771453"/>
                <a:gd name="connsiteY14" fmla="*/ 938357 h 2360750"/>
                <a:gd name="connsiteX15" fmla="*/ 202862 w 3771453"/>
                <a:gd name="connsiteY15" fmla="*/ 548161 h 2360750"/>
                <a:gd name="connsiteX16" fmla="*/ 445759 w 3771453"/>
                <a:gd name="connsiteY16" fmla="*/ 496498 h 2360750"/>
                <a:gd name="connsiteX0" fmla="*/ 452869 w 3771453"/>
                <a:gd name="connsiteY0" fmla="*/ 494079 h 2362118"/>
                <a:gd name="connsiteX1" fmla="*/ 887155 w 3771453"/>
                <a:gd name="connsiteY1" fmla="*/ 1368 h 2362118"/>
                <a:gd name="connsiteX2" fmla="*/ 1462287 w 3771453"/>
                <a:gd name="connsiteY2" fmla="*/ 204001 h 2362118"/>
                <a:gd name="connsiteX3" fmla="*/ 2219032 w 3771453"/>
                <a:gd name="connsiteY3" fmla="*/ 246042 h 2362118"/>
                <a:gd name="connsiteX4" fmla="*/ 2849652 w 3771453"/>
                <a:gd name="connsiteY4" fmla="*/ 382677 h 2362118"/>
                <a:gd name="connsiteX5" fmla="*/ 3459252 w 3771453"/>
                <a:gd name="connsiteY5" fmla="*/ 624415 h 2362118"/>
                <a:gd name="connsiteX6" fmla="*/ 3658949 w 3771453"/>
                <a:gd name="connsiteY6" fmla="*/ 1244525 h 2362118"/>
                <a:gd name="connsiteX7" fmla="*/ 3175473 w 3771453"/>
                <a:gd name="connsiteY7" fmla="*/ 1906677 h 2362118"/>
                <a:gd name="connsiteX8" fmla="*/ 2891694 w 3771453"/>
                <a:gd name="connsiteY8" fmla="*/ 2243008 h 2362118"/>
                <a:gd name="connsiteX9" fmla="*/ 2334645 w 3771453"/>
                <a:gd name="connsiteY9" fmla="*/ 2074842 h 2362118"/>
                <a:gd name="connsiteX10" fmla="*/ 1794406 w 3771453"/>
                <a:gd name="connsiteY10" fmla="*/ 2149343 h 2362118"/>
                <a:gd name="connsiteX11" fmla="*/ 1273101 w 3771453"/>
                <a:gd name="connsiteY11" fmla="*/ 1938208 h 2362118"/>
                <a:gd name="connsiteX12" fmla="*/ 674011 w 3771453"/>
                <a:gd name="connsiteY12" fmla="*/ 1938208 h 2362118"/>
                <a:gd name="connsiteX13" fmla="*/ 411252 w 3771453"/>
                <a:gd name="connsiteY13" fmla="*/ 1570346 h 2362118"/>
                <a:gd name="connsiteX14" fmla="*/ 211556 w 3771453"/>
                <a:gd name="connsiteY14" fmla="*/ 939725 h 2362118"/>
                <a:gd name="connsiteX15" fmla="*/ 202862 w 3771453"/>
                <a:gd name="connsiteY15" fmla="*/ 549529 h 2362118"/>
                <a:gd name="connsiteX16" fmla="*/ 445759 w 3771453"/>
                <a:gd name="connsiteY16" fmla="*/ 497866 h 2362118"/>
                <a:gd name="connsiteX0" fmla="*/ 452869 w 3771453"/>
                <a:gd name="connsiteY0" fmla="*/ 495579 h 2363618"/>
                <a:gd name="connsiteX1" fmla="*/ 887155 w 3771453"/>
                <a:gd name="connsiteY1" fmla="*/ 2868 h 2363618"/>
                <a:gd name="connsiteX2" fmla="*/ 1462287 w 3771453"/>
                <a:gd name="connsiteY2" fmla="*/ 205501 h 2363618"/>
                <a:gd name="connsiteX3" fmla="*/ 2219032 w 3771453"/>
                <a:gd name="connsiteY3" fmla="*/ 247542 h 2363618"/>
                <a:gd name="connsiteX4" fmla="*/ 2849652 w 3771453"/>
                <a:gd name="connsiteY4" fmla="*/ 384177 h 2363618"/>
                <a:gd name="connsiteX5" fmla="*/ 3459252 w 3771453"/>
                <a:gd name="connsiteY5" fmla="*/ 625915 h 2363618"/>
                <a:gd name="connsiteX6" fmla="*/ 3658949 w 3771453"/>
                <a:gd name="connsiteY6" fmla="*/ 1246025 h 2363618"/>
                <a:gd name="connsiteX7" fmla="*/ 3175473 w 3771453"/>
                <a:gd name="connsiteY7" fmla="*/ 1908177 h 2363618"/>
                <a:gd name="connsiteX8" fmla="*/ 2891694 w 3771453"/>
                <a:gd name="connsiteY8" fmla="*/ 2244508 h 2363618"/>
                <a:gd name="connsiteX9" fmla="*/ 2334645 w 3771453"/>
                <a:gd name="connsiteY9" fmla="*/ 2076342 h 2363618"/>
                <a:gd name="connsiteX10" fmla="*/ 1794406 w 3771453"/>
                <a:gd name="connsiteY10" fmla="*/ 2150843 h 2363618"/>
                <a:gd name="connsiteX11" fmla="*/ 1273101 w 3771453"/>
                <a:gd name="connsiteY11" fmla="*/ 1939708 h 2363618"/>
                <a:gd name="connsiteX12" fmla="*/ 674011 w 3771453"/>
                <a:gd name="connsiteY12" fmla="*/ 1939708 h 2363618"/>
                <a:gd name="connsiteX13" fmla="*/ 411252 w 3771453"/>
                <a:gd name="connsiteY13" fmla="*/ 1571846 h 2363618"/>
                <a:gd name="connsiteX14" fmla="*/ 211556 w 3771453"/>
                <a:gd name="connsiteY14" fmla="*/ 941225 h 2363618"/>
                <a:gd name="connsiteX15" fmla="*/ 202862 w 3771453"/>
                <a:gd name="connsiteY15" fmla="*/ 551029 h 2363618"/>
                <a:gd name="connsiteX16" fmla="*/ 445759 w 3771453"/>
                <a:gd name="connsiteY16" fmla="*/ 499366 h 2363618"/>
                <a:gd name="connsiteX0" fmla="*/ 452869 w 3771453"/>
                <a:gd name="connsiteY0" fmla="*/ 495579 h 2363618"/>
                <a:gd name="connsiteX1" fmla="*/ 887155 w 3771453"/>
                <a:gd name="connsiteY1" fmla="*/ 2868 h 2363618"/>
                <a:gd name="connsiteX2" fmla="*/ 1462287 w 3771453"/>
                <a:gd name="connsiteY2" fmla="*/ 205501 h 2363618"/>
                <a:gd name="connsiteX3" fmla="*/ 2219032 w 3771453"/>
                <a:gd name="connsiteY3" fmla="*/ 247542 h 2363618"/>
                <a:gd name="connsiteX4" fmla="*/ 2849652 w 3771453"/>
                <a:gd name="connsiteY4" fmla="*/ 384177 h 2363618"/>
                <a:gd name="connsiteX5" fmla="*/ 3459252 w 3771453"/>
                <a:gd name="connsiteY5" fmla="*/ 625915 h 2363618"/>
                <a:gd name="connsiteX6" fmla="*/ 3658949 w 3771453"/>
                <a:gd name="connsiteY6" fmla="*/ 1246025 h 2363618"/>
                <a:gd name="connsiteX7" fmla="*/ 3175473 w 3771453"/>
                <a:gd name="connsiteY7" fmla="*/ 1908177 h 2363618"/>
                <a:gd name="connsiteX8" fmla="*/ 2891694 w 3771453"/>
                <a:gd name="connsiteY8" fmla="*/ 2244508 h 2363618"/>
                <a:gd name="connsiteX9" fmla="*/ 2334645 w 3771453"/>
                <a:gd name="connsiteY9" fmla="*/ 2076342 h 2363618"/>
                <a:gd name="connsiteX10" fmla="*/ 1794406 w 3771453"/>
                <a:gd name="connsiteY10" fmla="*/ 2150843 h 2363618"/>
                <a:gd name="connsiteX11" fmla="*/ 1273101 w 3771453"/>
                <a:gd name="connsiteY11" fmla="*/ 1939708 h 2363618"/>
                <a:gd name="connsiteX12" fmla="*/ 674011 w 3771453"/>
                <a:gd name="connsiteY12" fmla="*/ 1939708 h 2363618"/>
                <a:gd name="connsiteX13" fmla="*/ 411252 w 3771453"/>
                <a:gd name="connsiteY13" fmla="*/ 1571846 h 2363618"/>
                <a:gd name="connsiteX14" fmla="*/ 211556 w 3771453"/>
                <a:gd name="connsiteY14" fmla="*/ 941225 h 2363618"/>
                <a:gd name="connsiteX15" fmla="*/ 202862 w 3771453"/>
                <a:gd name="connsiteY15" fmla="*/ 551029 h 2363618"/>
                <a:gd name="connsiteX16" fmla="*/ 445759 w 3771453"/>
                <a:gd name="connsiteY16" fmla="*/ 499366 h 236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1453" h="2363618">
                  <a:moveTo>
                    <a:pt x="452869" y="495579"/>
                  </a:moveTo>
                  <a:cubicBezTo>
                    <a:pt x="377996" y="161012"/>
                    <a:pt x="592234" y="28152"/>
                    <a:pt x="887155" y="2868"/>
                  </a:cubicBezTo>
                  <a:cubicBezTo>
                    <a:pt x="1204372" y="-14752"/>
                    <a:pt x="1316520" y="48310"/>
                    <a:pt x="1462287" y="205501"/>
                  </a:cubicBezTo>
                  <a:cubicBezTo>
                    <a:pt x="1815388" y="-72959"/>
                    <a:pt x="1973508" y="-58945"/>
                    <a:pt x="2219032" y="247542"/>
                  </a:cubicBezTo>
                  <a:cubicBezTo>
                    <a:pt x="2472942" y="3975"/>
                    <a:pt x="2824342" y="177267"/>
                    <a:pt x="2849652" y="384177"/>
                  </a:cubicBezTo>
                  <a:cubicBezTo>
                    <a:pt x="3146982" y="209262"/>
                    <a:pt x="3491375" y="373886"/>
                    <a:pt x="3459252" y="625915"/>
                  </a:cubicBezTo>
                  <a:cubicBezTo>
                    <a:pt x="3804845" y="691424"/>
                    <a:pt x="3851238" y="1140175"/>
                    <a:pt x="3658949" y="1246025"/>
                  </a:cubicBezTo>
                  <a:cubicBezTo>
                    <a:pt x="3884393" y="1634830"/>
                    <a:pt x="3750129" y="2060615"/>
                    <a:pt x="3175473" y="1908177"/>
                  </a:cubicBezTo>
                  <a:cubicBezTo>
                    <a:pt x="3245607" y="2080798"/>
                    <a:pt x="3070331" y="2307210"/>
                    <a:pt x="2891694" y="2244508"/>
                  </a:cubicBezTo>
                  <a:cubicBezTo>
                    <a:pt x="2732905" y="2440585"/>
                    <a:pt x="2379134" y="2401339"/>
                    <a:pt x="2334645" y="2076342"/>
                  </a:cubicBezTo>
                  <a:cubicBezTo>
                    <a:pt x="2243091" y="2368995"/>
                    <a:pt x="1845619" y="2261600"/>
                    <a:pt x="1794406" y="2150843"/>
                  </a:cubicBezTo>
                  <a:cubicBezTo>
                    <a:pt x="1683391" y="2313547"/>
                    <a:pt x="1185772" y="2230842"/>
                    <a:pt x="1273101" y="1939708"/>
                  </a:cubicBezTo>
                  <a:cubicBezTo>
                    <a:pt x="1059957" y="2154861"/>
                    <a:pt x="819919" y="2084264"/>
                    <a:pt x="674011" y="1939708"/>
                  </a:cubicBezTo>
                  <a:cubicBezTo>
                    <a:pt x="398166" y="1988537"/>
                    <a:pt x="260153" y="1721361"/>
                    <a:pt x="411252" y="1571846"/>
                  </a:cubicBezTo>
                  <a:cubicBezTo>
                    <a:pt x="-92342" y="1543175"/>
                    <a:pt x="-101758" y="1101005"/>
                    <a:pt x="211556" y="941225"/>
                  </a:cubicBezTo>
                  <a:cubicBezTo>
                    <a:pt x="107805" y="821245"/>
                    <a:pt x="64565" y="734882"/>
                    <a:pt x="202862" y="551029"/>
                  </a:cubicBezTo>
                  <a:cubicBezTo>
                    <a:pt x="320807" y="444161"/>
                    <a:pt x="438752" y="481849"/>
                    <a:pt x="445759" y="499366"/>
                  </a:cubicBezTo>
                </a:path>
              </a:pathLst>
            </a:cu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Artist</a:t>
              </a:r>
            </a:p>
          </p:txBody>
        </p:sp>
        <p:sp>
          <p:nvSpPr>
            <p:cNvPr id="17" name="Freeform: Shape 16">
              <a:extLst>
                <a:ext uri="{FF2B5EF4-FFF2-40B4-BE49-F238E27FC236}">
                  <a16:creationId xmlns:a16="http://schemas.microsoft.com/office/drawing/2014/main" id="{517844F3-687E-4EDF-B1CA-6441C31DEF8E}"/>
                </a:ext>
              </a:extLst>
            </p:cNvPr>
            <p:cNvSpPr/>
            <p:nvPr/>
          </p:nvSpPr>
          <p:spPr>
            <a:xfrm rot="589475">
              <a:off x="2916297" y="3373087"/>
              <a:ext cx="1220111" cy="764659"/>
            </a:xfrm>
            <a:custGeom>
              <a:avLst/>
              <a:gdLst>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83779 w 3447393"/>
                <a:gd name="connsiteY15" fmla="*/ 420414 h 2322786"/>
                <a:gd name="connsiteX16" fmla="*/ 304800 w 3447393"/>
                <a:gd name="connsiteY16" fmla="*/ 472965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09820 w 3447393"/>
                <a:gd name="connsiteY15" fmla="*/ 578417 h 2322786"/>
                <a:gd name="connsiteX16" fmla="*/ 304800 w 3447393"/>
                <a:gd name="connsiteY16" fmla="*/ 472965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09820 w 3447393"/>
                <a:gd name="connsiteY15" fmla="*/ 578417 h 2322786"/>
                <a:gd name="connsiteX16" fmla="*/ 234203 w 3447393"/>
                <a:gd name="connsiteY16" fmla="*/ 483051 h 2322786"/>
                <a:gd name="connsiteX0" fmla="*/ 256730 w 3472896"/>
                <a:gd name="connsiteY0" fmla="*/ 462455 h 2322786"/>
                <a:gd name="connsiteX1" fmla="*/ 687655 w 3472896"/>
                <a:gd name="connsiteY1" fmla="*/ 0 h 2322786"/>
                <a:gd name="connsiteX2" fmla="*/ 1276234 w 3472896"/>
                <a:gd name="connsiteY2" fmla="*/ 189186 h 2322786"/>
                <a:gd name="connsiteX3" fmla="*/ 2032979 w 3472896"/>
                <a:gd name="connsiteY3" fmla="*/ 231227 h 2322786"/>
                <a:gd name="connsiteX4" fmla="*/ 2663599 w 3472896"/>
                <a:gd name="connsiteY4" fmla="*/ 367862 h 2322786"/>
                <a:gd name="connsiteX5" fmla="*/ 3273199 w 3472896"/>
                <a:gd name="connsiteY5" fmla="*/ 609600 h 2322786"/>
                <a:gd name="connsiteX6" fmla="*/ 3472896 w 3472896"/>
                <a:gd name="connsiteY6" fmla="*/ 1229710 h 2322786"/>
                <a:gd name="connsiteX7" fmla="*/ 2989420 w 3472896"/>
                <a:gd name="connsiteY7" fmla="*/ 1891862 h 2322786"/>
                <a:gd name="connsiteX8" fmla="*/ 2705641 w 3472896"/>
                <a:gd name="connsiteY8" fmla="*/ 2228193 h 2322786"/>
                <a:gd name="connsiteX9" fmla="*/ 2148592 w 3472896"/>
                <a:gd name="connsiteY9" fmla="*/ 2060027 h 2322786"/>
                <a:gd name="connsiteX10" fmla="*/ 1591544 w 3472896"/>
                <a:gd name="connsiteY10" fmla="*/ 2322786 h 2322786"/>
                <a:gd name="connsiteX11" fmla="*/ 1087048 w 3472896"/>
                <a:gd name="connsiteY11" fmla="*/ 1923393 h 2322786"/>
                <a:gd name="connsiteX12" fmla="*/ 487958 w 3472896"/>
                <a:gd name="connsiteY12" fmla="*/ 1923393 h 2322786"/>
                <a:gd name="connsiteX13" fmla="*/ 225199 w 3472896"/>
                <a:gd name="connsiteY13" fmla="*/ 1555531 h 2322786"/>
                <a:gd name="connsiteX14" fmla="*/ 25503 w 3472896"/>
                <a:gd name="connsiteY14" fmla="*/ 924910 h 2322786"/>
                <a:gd name="connsiteX15" fmla="*/ 0 w 3472896"/>
                <a:gd name="connsiteY15" fmla="*/ 541438 h 2322786"/>
                <a:gd name="connsiteX16" fmla="*/ 259706 w 3472896"/>
                <a:gd name="connsiteY16" fmla="*/ 483051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48456 w 3447393"/>
                <a:gd name="connsiteY15" fmla="*/ 581779 h 2322786"/>
                <a:gd name="connsiteX16" fmla="*/ 234203 w 3447393"/>
                <a:gd name="connsiteY16" fmla="*/ 483051 h 2322786"/>
                <a:gd name="connsiteX0" fmla="*/ 239921 w 3456087"/>
                <a:gd name="connsiteY0" fmla="*/ 462455 h 2322786"/>
                <a:gd name="connsiteX1" fmla="*/ 670846 w 3456087"/>
                <a:gd name="connsiteY1" fmla="*/ 0 h 2322786"/>
                <a:gd name="connsiteX2" fmla="*/ 1259425 w 3456087"/>
                <a:gd name="connsiteY2" fmla="*/ 189186 h 2322786"/>
                <a:gd name="connsiteX3" fmla="*/ 2016170 w 3456087"/>
                <a:gd name="connsiteY3" fmla="*/ 231227 h 2322786"/>
                <a:gd name="connsiteX4" fmla="*/ 2646790 w 3456087"/>
                <a:gd name="connsiteY4" fmla="*/ 367862 h 2322786"/>
                <a:gd name="connsiteX5" fmla="*/ 3256390 w 3456087"/>
                <a:gd name="connsiteY5" fmla="*/ 609600 h 2322786"/>
                <a:gd name="connsiteX6" fmla="*/ 3456087 w 3456087"/>
                <a:gd name="connsiteY6" fmla="*/ 1229710 h 2322786"/>
                <a:gd name="connsiteX7" fmla="*/ 2972611 w 3456087"/>
                <a:gd name="connsiteY7" fmla="*/ 1891862 h 2322786"/>
                <a:gd name="connsiteX8" fmla="*/ 2688832 w 3456087"/>
                <a:gd name="connsiteY8" fmla="*/ 2228193 h 2322786"/>
                <a:gd name="connsiteX9" fmla="*/ 2131783 w 3456087"/>
                <a:gd name="connsiteY9" fmla="*/ 2060027 h 2322786"/>
                <a:gd name="connsiteX10" fmla="*/ 1574735 w 3456087"/>
                <a:gd name="connsiteY10" fmla="*/ 2322786 h 2322786"/>
                <a:gd name="connsiteX11" fmla="*/ 1070239 w 3456087"/>
                <a:gd name="connsiteY11" fmla="*/ 1923393 h 2322786"/>
                <a:gd name="connsiteX12" fmla="*/ 471149 w 3456087"/>
                <a:gd name="connsiteY12" fmla="*/ 1923393 h 2322786"/>
                <a:gd name="connsiteX13" fmla="*/ 208390 w 3456087"/>
                <a:gd name="connsiteY13" fmla="*/ 1555531 h 2322786"/>
                <a:gd name="connsiteX14" fmla="*/ 8694 w 3456087"/>
                <a:gd name="connsiteY14" fmla="*/ 924910 h 2322786"/>
                <a:gd name="connsiteX15" fmla="*/ 0 w 3456087"/>
                <a:gd name="connsiteY15" fmla="*/ 534714 h 2322786"/>
                <a:gd name="connsiteX16" fmla="*/ 242897 w 3456087"/>
                <a:gd name="connsiteY16" fmla="*/ 483051 h 2322786"/>
                <a:gd name="connsiteX0" fmla="*/ 281908 w 3498074"/>
                <a:gd name="connsiteY0" fmla="*/ 462455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81908 w 3498074"/>
                <a:gd name="connsiteY0" fmla="*/ 462455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502914"/>
                <a:gd name="connsiteY0" fmla="*/ 488916 h 2332438"/>
                <a:gd name="connsiteX1" fmla="*/ 712833 w 3502914"/>
                <a:gd name="connsiteY1" fmla="*/ 9652 h 2332438"/>
                <a:gd name="connsiteX2" fmla="*/ 1301412 w 3502914"/>
                <a:gd name="connsiteY2" fmla="*/ 198838 h 2332438"/>
                <a:gd name="connsiteX3" fmla="*/ 2058157 w 3502914"/>
                <a:gd name="connsiteY3" fmla="*/ 240879 h 2332438"/>
                <a:gd name="connsiteX4" fmla="*/ 2688777 w 3502914"/>
                <a:gd name="connsiteY4" fmla="*/ 377514 h 2332438"/>
                <a:gd name="connsiteX5" fmla="*/ 3298377 w 3502914"/>
                <a:gd name="connsiteY5" fmla="*/ 619252 h 2332438"/>
                <a:gd name="connsiteX6" fmla="*/ 3498074 w 3502914"/>
                <a:gd name="connsiteY6" fmla="*/ 1239362 h 2332438"/>
                <a:gd name="connsiteX7" fmla="*/ 3014598 w 3502914"/>
                <a:gd name="connsiteY7" fmla="*/ 1901514 h 2332438"/>
                <a:gd name="connsiteX8" fmla="*/ 2730819 w 3502914"/>
                <a:gd name="connsiteY8" fmla="*/ 2237845 h 2332438"/>
                <a:gd name="connsiteX9" fmla="*/ 2173770 w 3502914"/>
                <a:gd name="connsiteY9" fmla="*/ 2069679 h 2332438"/>
                <a:gd name="connsiteX10" fmla="*/ 1616722 w 3502914"/>
                <a:gd name="connsiteY10" fmla="*/ 2332438 h 2332438"/>
                <a:gd name="connsiteX11" fmla="*/ 1112226 w 3502914"/>
                <a:gd name="connsiteY11" fmla="*/ 1933045 h 2332438"/>
                <a:gd name="connsiteX12" fmla="*/ 513136 w 3502914"/>
                <a:gd name="connsiteY12" fmla="*/ 1933045 h 2332438"/>
                <a:gd name="connsiteX13" fmla="*/ 250377 w 3502914"/>
                <a:gd name="connsiteY13" fmla="*/ 1565183 h 2332438"/>
                <a:gd name="connsiteX14" fmla="*/ 50681 w 3502914"/>
                <a:gd name="connsiteY14" fmla="*/ 934562 h 2332438"/>
                <a:gd name="connsiteX15" fmla="*/ 41987 w 3502914"/>
                <a:gd name="connsiteY15" fmla="*/ 544366 h 2332438"/>
                <a:gd name="connsiteX16" fmla="*/ 284884 w 3502914"/>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16722 w 3610578"/>
                <a:gd name="connsiteY10" fmla="*/ 2332438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16722 w 3610578"/>
                <a:gd name="connsiteY10" fmla="*/ 2332438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307887 w 3626471"/>
                <a:gd name="connsiteY0" fmla="*/ 488916 h 2356955"/>
                <a:gd name="connsiteX1" fmla="*/ 728726 w 3626471"/>
                <a:gd name="connsiteY1" fmla="*/ 9652 h 2356955"/>
                <a:gd name="connsiteX2" fmla="*/ 1317305 w 3626471"/>
                <a:gd name="connsiteY2" fmla="*/ 198838 h 2356955"/>
                <a:gd name="connsiteX3" fmla="*/ 2074050 w 3626471"/>
                <a:gd name="connsiteY3" fmla="*/ 240879 h 2356955"/>
                <a:gd name="connsiteX4" fmla="*/ 2704670 w 3626471"/>
                <a:gd name="connsiteY4" fmla="*/ 377514 h 2356955"/>
                <a:gd name="connsiteX5" fmla="*/ 3314270 w 3626471"/>
                <a:gd name="connsiteY5" fmla="*/ 619252 h 2356955"/>
                <a:gd name="connsiteX6" fmla="*/ 3513967 w 3626471"/>
                <a:gd name="connsiteY6" fmla="*/ 1239362 h 2356955"/>
                <a:gd name="connsiteX7" fmla="*/ 3030491 w 3626471"/>
                <a:gd name="connsiteY7" fmla="*/ 1901514 h 2356955"/>
                <a:gd name="connsiteX8" fmla="*/ 2746712 w 3626471"/>
                <a:gd name="connsiteY8" fmla="*/ 2237845 h 2356955"/>
                <a:gd name="connsiteX9" fmla="*/ 2189663 w 3626471"/>
                <a:gd name="connsiteY9" fmla="*/ 2069679 h 2356955"/>
                <a:gd name="connsiteX10" fmla="*/ 1649424 w 3626471"/>
                <a:gd name="connsiteY10" fmla="*/ 2144180 h 2356955"/>
                <a:gd name="connsiteX11" fmla="*/ 1128119 w 3626471"/>
                <a:gd name="connsiteY11" fmla="*/ 1933045 h 2356955"/>
                <a:gd name="connsiteX12" fmla="*/ 529029 w 3626471"/>
                <a:gd name="connsiteY12" fmla="*/ 1933045 h 2356955"/>
                <a:gd name="connsiteX13" fmla="*/ 266270 w 3626471"/>
                <a:gd name="connsiteY13" fmla="*/ 1565183 h 2356955"/>
                <a:gd name="connsiteX14" fmla="*/ 66574 w 3626471"/>
                <a:gd name="connsiteY14" fmla="*/ 934562 h 2356955"/>
                <a:gd name="connsiteX15" fmla="*/ 57880 w 3626471"/>
                <a:gd name="connsiteY15" fmla="*/ 544366 h 2356955"/>
                <a:gd name="connsiteX16" fmla="*/ 300777 w 3626471"/>
                <a:gd name="connsiteY16" fmla="*/ 492703 h 2356955"/>
                <a:gd name="connsiteX0" fmla="*/ 450720 w 3769304"/>
                <a:gd name="connsiteY0" fmla="*/ 488916 h 2356955"/>
                <a:gd name="connsiteX1" fmla="*/ 871559 w 3769304"/>
                <a:gd name="connsiteY1" fmla="*/ 9652 h 2356955"/>
                <a:gd name="connsiteX2" fmla="*/ 1460138 w 3769304"/>
                <a:gd name="connsiteY2" fmla="*/ 198838 h 2356955"/>
                <a:gd name="connsiteX3" fmla="*/ 2216883 w 3769304"/>
                <a:gd name="connsiteY3" fmla="*/ 240879 h 2356955"/>
                <a:gd name="connsiteX4" fmla="*/ 2847503 w 3769304"/>
                <a:gd name="connsiteY4" fmla="*/ 377514 h 2356955"/>
                <a:gd name="connsiteX5" fmla="*/ 3457103 w 3769304"/>
                <a:gd name="connsiteY5" fmla="*/ 619252 h 2356955"/>
                <a:gd name="connsiteX6" fmla="*/ 3656800 w 3769304"/>
                <a:gd name="connsiteY6" fmla="*/ 1239362 h 2356955"/>
                <a:gd name="connsiteX7" fmla="*/ 3173324 w 3769304"/>
                <a:gd name="connsiteY7" fmla="*/ 1901514 h 2356955"/>
                <a:gd name="connsiteX8" fmla="*/ 2889545 w 3769304"/>
                <a:gd name="connsiteY8" fmla="*/ 2237845 h 2356955"/>
                <a:gd name="connsiteX9" fmla="*/ 2332496 w 3769304"/>
                <a:gd name="connsiteY9" fmla="*/ 2069679 h 2356955"/>
                <a:gd name="connsiteX10" fmla="*/ 1792257 w 3769304"/>
                <a:gd name="connsiteY10" fmla="*/ 2144180 h 2356955"/>
                <a:gd name="connsiteX11" fmla="*/ 1270952 w 3769304"/>
                <a:gd name="connsiteY11" fmla="*/ 1933045 h 2356955"/>
                <a:gd name="connsiteX12" fmla="*/ 671862 w 3769304"/>
                <a:gd name="connsiteY12" fmla="*/ 1933045 h 2356955"/>
                <a:gd name="connsiteX13" fmla="*/ 409103 w 3769304"/>
                <a:gd name="connsiteY13" fmla="*/ 1565183 h 2356955"/>
                <a:gd name="connsiteX14" fmla="*/ 209407 w 3769304"/>
                <a:gd name="connsiteY14" fmla="*/ 934562 h 2356955"/>
                <a:gd name="connsiteX15" fmla="*/ 200713 w 3769304"/>
                <a:gd name="connsiteY15" fmla="*/ 544366 h 2356955"/>
                <a:gd name="connsiteX16" fmla="*/ 443610 w 3769304"/>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92711 h 2360750"/>
                <a:gd name="connsiteX1" fmla="*/ 887155 w 3771453"/>
                <a:gd name="connsiteY1" fmla="*/ 0 h 2360750"/>
                <a:gd name="connsiteX2" fmla="*/ 1462287 w 3771453"/>
                <a:gd name="connsiteY2" fmla="*/ 202633 h 2360750"/>
                <a:gd name="connsiteX3" fmla="*/ 2219032 w 3771453"/>
                <a:gd name="connsiteY3" fmla="*/ 244674 h 2360750"/>
                <a:gd name="connsiteX4" fmla="*/ 2849652 w 3771453"/>
                <a:gd name="connsiteY4" fmla="*/ 381309 h 2360750"/>
                <a:gd name="connsiteX5" fmla="*/ 3459252 w 3771453"/>
                <a:gd name="connsiteY5" fmla="*/ 623047 h 2360750"/>
                <a:gd name="connsiteX6" fmla="*/ 3658949 w 3771453"/>
                <a:gd name="connsiteY6" fmla="*/ 1243157 h 2360750"/>
                <a:gd name="connsiteX7" fmla="*/ 3175473 w 3771453"/>
                <a:gd name="connsiteY7" fmla="*/ 1905309 h 2360750"/>
                <a:gd name="connsiteX8" fmla="*/ 2891694 w 3771453"/>
                <a:gd name="connsiteY8" fmla="*/ 2241640 h 2360750"/>
                <a:gd name="connsiteX9" fmla="*/ 2334645 w 3771453"/>
                <a:gd name="connsiteY9" fmla="*/ 2073474 h 2360750"/>
                <a:gd name="connsiteX10" fmla="*/ 1794406 w 3771453"/>
                <a:gd name="connsiteY10" fmla="*/ 2147975 h 2360750"/>
                <a:gd name="connsiteX11" fmla="*/ 1273101 w 3771453"/>
                <a:gd name="connsiteY11" fmla="*/ 1936840 h 2360750"/>
                <a:gd name="connsiteX12" fmla="*/ 674011 w 3771453"/>
                <a:gd name="connsiteY12" fmla="*/ 1936840 h 2360750"/>
                <a:gd name="connsiteX13" fmla="*/ 411252 w 3771453"/>
                <a:gd name="connsiteY13" fmla="*/ 1568978 h 2360750"/>
                <a:gd name="connsiteX14" fmla="*/ 211556 w 3771453"/>
                <a:gd name="connsiteY14" fmla="*/ 938357 h 2360750"/>
                <a:gd name="connsiteX15" fmla="*/ 202862 w 3771453"/>
                <a:gd name="connsiteY15" fmla="*/ 548161 h 2360750"/>
                <a:gd name="connsiteX16" fmla="*/ 445759 w 3771453"/>
                <a:gd name="connsiteY16" fmla="*/ 496498 h 2360750"/>
                <a:gd name="connsiteX0" fmla="*/ 452869 w 3771453"/>
                <a:gd name="connsiteY0" fmla="*/ 494079 h 2362118"/>
                <a:gd name="connsiteX1" fmla="*/ 887155 w 3771453"/>
                <a:gd name="connsiteY1" fmla="*/ 1368 h 2362118"/>
                <a:gd name="connsiteX2" fmla="*/ 1462287 w 3771453"/>
                <a:gd name="connsiteY2" fmla="*/ 204001 h 2362118"/>
                <a:gd name="connsiteX3" fmla="*/ 2219032 w 3771453"/>
                <a:gd name="connsiteY3" fmla="*/ 246042 h 2362118"/>
                <a:gd name="connsiteX4" fmla="*/ 2849652 w 3771453"/>
                <a:gd name="connsiteY4" fmla="*/ 382677 h 2362118"/>
                <a:gd name="connsiteX5" fmla="*/ 3459252 w 3771453"/>
                <a:gd name="connsiteY5" fmla="*/ 624415 h 2362118"/>
                <a:gd name="connsiteX6" fmla="*/ 3658949 w 3771453"/>
                <a:gd name="connsiteY6" fmla="*/ 1244525 h 2362118"/>
                <a:gd name="connsiteX7" fmla="*/ 3175473 w 3771453"/>
                <a:gd name="connsiteY7" fmla="*/ 1906677 h 2362118"/>
                <a:gd name="connsiteX8" fmla="*/ 2891694 w 3771453"/>
                <a:gd name="connsiteY8" fmla="*/ 2243008 h 2362118"/>
                <a:gd name="connsiteX9" fmla="*/ 2334645 w 3771453"/>
                <a:gd name="connsiteY9" fmla="*/ 2074842 h 2362118"/>
                <a:gd name="connsiteX10" fmla="*/ 1794406 w 3771453"/>
                <a:gd name="connsiteY10" fmla="*/ 2149343 h 2362118"/>
                <a:gd name="connsiteX11" fmla="*/ 1273101 w 3771453"/>
                <a:gd name="connsiteY11" fmla="*/ 1938208 h 2362118"/>
                <a:gd name="connsiteX12" fmla="*/ 674011 w 3771453"/>
                <a:gd name="connsiteY12" fmla="*/ 1938208 h 2362118"/>
                <a:gd name="connsiteX13" fmla="*/ 411252 w 3771453"/>
                <a:gd name="connsiteY13" fmla="*/ 1570346 h 2362118"/>
                <a:gd name="connsiteX14" fmla="*/ 211556 w 3771453"/>
                <a:gd name="connsiteY14" fmla="*/ 939725 h 2362118"/>
                <a:gd name="connsiteX15" fmla="*/ 202862 w 3771453"/>
                <a:gd name="connsiteY15" fmla="*/ 549529 h 2362118"/>
                <a:gd name="connsiteX16" fmla="*/ 445759 w 3771453"/>
                <a:gd name="connsiteY16" fmla="*/ 497866 h 2362118"/>
                <a:gd name="connsiteX0" fmla="*/ 452869 w 3771453"/>
                <a:gd name="connsiteY0" fmla="*/ 495579 h 2363618"/>
                <a:gd name="connsiteX1" fmla="*/ 887155 w 3771453"/>
                <a:gd name="connsiteY1" fmla="*/ 2868 h 2363618"/>
                <a:gd name="connsiteX2" fmla="*/ 1462287 w 3771453"/>
                <a:gd name="connsiteY2" fmla="*/ 205501 h 2363618"/>
                <a:gd name="connsiteX3" fmla="*/ 2219032 w 3771453"/>
                <a:gd name="connsiteY3" fmla="*/ 247542 h 2363618"/>
                <a:gd name="connsiteX4" fmla="*/ 2849652 w 3771453"/>
                <a:gd name="connsiteY4" fmla="*/ 384177 h 2363618"/>
                <a:gd name="connsiteX5" fmla="*/ 3459252 w 3771453"/>
                <a:gd name="connsiteY5" fmla="*/ 625915 h 2363618"/>
                <a:gd name="connsiteX6" fmla="*/ 3658949 w 3771453"/>
                <a:gd name="connsiteY6" fmla="*/ 1246025 h 2363618"/>
                <a:gd name="connsiteX7" fmla="*/ 3175473 w 3771453"/>
                <a:gd name="connsiteY7" fmla="*/ 1908177 h 2363618"/>
                <a:gd name="connsiteX8" fmla="*/ 2891694 w 3771453"/>
                <a:gd name="connsiteY8" fmla="*/ 2244508 h 2363618"/>
                <a:gd name="connsiteX9" fmla="*/ 2334645 w 3771453"/>
                <a:gd name="connsiteY9" fmla="*/ 2076342 h 2363618"/>
                <a:gd name="connsiteX10" fmla="*/ 1794406 w 3771453"/>
                <a:gd name="connsiteY10" fmla="*/ 2150843 h 2363618"/>
                <a:gd name="connsiteX11" fmla="*/ 1273101 w 3771453"/>
                <a:gd name="connsiteY11" fmla="*/ 1939708 h 2363618"/>
                <a:gd name="connsiteX12" fmla="*/ 674011 w 3771453"/>
                <a:gd name="connsiteY12" fmla="*/ 1939708 h 2363618"/>
                <a:gd name="connsiteX13" fmla="*/ 411252 w 3771453"/>
                <a:gd name="connsiteY13" fmla="*/ 1571846 h 2363618"/>
                <a:gd name="connsiteX14" fmla="*/ 211556 w 3771453"/>
                <a:gd name="connsiteY14" fmla="*/ 941225 h 2363618"/>
                <a:gd name="connsiteX15" fmla="*/ 202862 w 3771453"/>
                <a:gd name="connsiteY15" fmla="*/ 551029 h 2363618"/>
                <a:gd name="connsiteX16" fmla="*/ 445759 w 3771453"/>
                <a:gd name="connsiteY16" fmla="*/ 499366 h 2363618"/>
                <a:gd name="connsiteX0" fmla="*/ 452869 w 3771453"/>
                <a:gd name="connsiteY0" fmla="*/ 495579 h 2363618"/>
                <a:gd name="connsiteX1" fmla="*/ 887155 w 3771453"/>
                <a:gd name="connsiteY1" fmla="*/ 2868 h 2363618"/>
                <a:gd name="connsiteX2" fmla="*/ 1462287 w 3771453"/>
                <a:gd name="connsiteY2" fmla="*/ 205501 h 2363618"/>
                <a:gd name="connsiteX3" fmla="*/ 2219032 w 3771453"/>
                <a:gd name="connsiteY3" fmla="*/ 247542 h 2363618"/>
                <a:gd name="connsiteX4" fmla="*/ 2849652 w 3771453"/>
                <a:gd name="connsiteY4" fmla="*/ 384177 h 2363618"/>
                <a:gd name="connsiteX5" fmla="*/ 3459252 w 3771453"/>
                <a:gd name="connsiteY5" fmla="*/ 625915 h 2363618"/>
                <a:gd name="connsiteX6" fmla="*/ 3658949 w 3771453"/>
                <a:gd name="connsiteY6" fmla="*/ 1246025 h 2363618"/>
                <a:gd name="connsiteX7" fmla="*/ 3175473 w 3771453"/>
                <a:gd name="connsiteY7" fmla="*/ 1908177 h 2363618"/>
                <a:gd name="connsiteX8" fmla="*/ 2891694 w 3771453"/>
                <a:gd name="connsiteY8" fmla="*/ 2244508 h 2363618"/>
                <a:gd name="connsiteX9" fmla="*/ 2334645 w 3771453"/>
                <a:gd name="connsiteY9" fmla="*/ 2076342 h 2363618"/>
                <a:gd name="connsiteX10" fmla="*/ 1794406 w 3771453"/>
                <a:gd name="connsiteY10" fmla="*/ 2150843 h 2363618"/>
                <a:gd name="connsiteX11" fmla="*/ 1273101 w 3771453"/>
                <a:gd name="connsiteY11" fmla="*/ 1939708 h 2363618"/>
                <a:gd name="connsiteX12" fmla="*/ 674011 w 3771453"/>
                <a:gd name="connsiteY12" fmla="*/ 1939708 h 2363618"/>
                <a:gd name="connsiteX13" fmla="*/ 411252 w 3771453"/>
                <a:gd name="connsiteY13" fmla="*/ 1571846 h 2363618"/>
                <a:gd name="connsiteX14" fmla="*/ 211556 w 3771453"/>
                <a:gd name="connsiteY14" fmla="*/ 941225 h 2363618"/>
                <a:gd name="connsiteX15" fmla="*/ 202862 w 3771453"/>
                <a:gd name="connsiteY15" fmla="*/ 551029 h 2363618"/>
                <a:gd name="connsiteX16" fmla="*/ 445759 w 3771453"/>
                <a:gd name="connsiteY16" fmla="*/ 499366 h 236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1453" h="2363618">
                  <a:moveTo>
                    <a:pt x="452869" y="495579"/>
                  </a:moveTo>
                  <a:cubicBezTo>
                    <a:pt x="377996" y="161012"/>
                    <a:pt x="592234" y="28152"/>
                    <a:pt x="887155" y="2868"/>
                  </a:cubicBezTo>
                  <a:cubicBezTo>
                    <a:pt x="1204372" y="-14752"/>
                    <a:pt x="1316520" y="48310"/>
                    <a:pt x="1462287" y="205501"/>
                  </a:cubicBezTo>
                  <a:cubicBezTo>
                    <a:pt x="1815388" y="-72959"/>
                    <a:pt x="1973508" y="-58945"/>
                    <a:pt x="2219032" y="247542"/>
                  </a:cubicBezTo>
                  <a:cubicBezTo>
                    <a:pt x="2472942" y="3975"/>
                    <a:pt x="2824342" y="177267"/>
                    <a:pt x="2849652" y="384177"/>
                  </a:cubicBezTo>
                  <a:cubicBezTo>
                    <a:pt x="3146982" y="209262"/>
                    <a:pt x="3491375" y="373886"/>
                    <a:pt x="3459252" y="625915"/>
                  </a:cubicBezTo>
                  <a:cubicBezTo>
                    <a:pt x="3804845" y="691424"/>
                    <a:pt x="3851238" y="1140175"/>
                    <a:pt x="3658949" y="1246025"/>
                  </a:cubicBezTo>
                  <a:cubicBezTo>
                    <a:pt x="3884393" y="1634830"/>
                    <a:pt x="3750129" y="2060615"/>
                    <a:pt x="3175473" y="1908177"/>
                  </a:cubicBezTo>
                  <a:cubicBezTo>
                    <a:pt x="3245607" y="2080798"/>
                    <a:pt x="3070331" y="2307210"/>
                    <a:pt x="2891694" y="2244508"/>
                  </a:cubicBezTo>
                  <a:cubicBezTo>
                    <a:pt x="2732905" y="2440585"/>
                    <a:pt x="2379134" y="2401339"/>
                    <a:pt x="2334645" y="2076342"/>
                  </a:cubicBezTo>
                  <a:cubicBezTo>
                    <a:pt x="2243091" y="2368995"/>
                    <a:pt x="1845619" y="2261600"/>
                    <a:pt x="1794406" y="2150843"/>
                  </a:cubicBezTo>
                  <a:cubicBezTo>
                    <a:pt x="1683391" y="2313547"/>
                    <a:pt x="1185772" y="2230842"/>
                    <a:pt x="1273101" y="1939708"/>
                  </a:cubicBezTo>
                  <a:cubicBezTo>
                    <a:pt x="1059957" y="2154861"/>
                    <a:pt x="819919" y="2084264"/>
                    <a:pt x="674011" y="1939708"/>
                  </a:cubicBezTo>
                  <a:cubicBezTo>
                    <a:pt x="398166" y="1988537"/>
                    <a:pt x="260153" y="1721361"/>
                    <a:pt x="411252" y="1571846"/>
                  </a:cubicBezTo>
                  <a:cubicBezTo>
                    <a:pt x="-92342" y="1543175"/>
                    <a:pt x="-101758" y="1101005"/>
                    <a:pt x="211556" y="941225"/>
                  </a:cubicBezTo>
                  <a:cubicBezTo>
                    <a:pt x="107805" y="821245"/>
                    <a:pt x="64565" y="734882"/>
                    <a:pt x="202862" y="551029"/>
                  </a:cubicBezTo>
                  <a:cubicBezTo>
                    <a:pt x="320807" y="444161"/>
                    <a:pt x="438752" y="481849"/>
                    <a:pt x="445759" y="499366"/>
                  </a:cubicBezTo>
                </a:path>
              </a:pathLst>
            </a:cu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Voice actor</a:t>
              </a:r>
            </a:p>
          </p:txBody>
        </p:sp>
        <p:sp>
          <p:nvSpPr>
            <p:cNvPr id="18" name="Freeform: Shape 17">
              <a:extLst>
                <a:ext uri="{FF2B5EF4-FFF2-40B4-BE49-F238E27FC236}">
                  <a16:creationId xmlns:a16="http://schemas.microsoft.com/office/drawing/2014/main" id="{D8B45510-3310-4006-A88E-31C31AC2D5C1}"/>
                </a:ext>
              </a:extLst>
            </p:cNvPr>
            <p:cNvSpPr/>
            <p:nvPr/>
          </p:nvSpPr>
          <p:spPr>
            <a:xfrm rot="589475">
              <a:off x="1529578" y="3615664"/>
              <a:ext cx="1220111" cy="764659"/>
            </a:xfrm>
            <a:custGeom>
              <a:avLst/>
              <a:gdLst>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83779 w 3447393"/>
                <a:gd name="connsiteY15" fmla="*/ 420414 h 2322786"/>
                <a:gd name="connsiteX16" fmla="*/ 304800 w 3447393"/>
                <a:gd name="connsiteY16" fmla="*/ 472965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09820 w 3447393"/>
                <a:gd name="connsiteY15" fmla="*/ 578417 h 2322786"/>
                <a:gd name="connsiteX16" fmla="*/ 304800 w 3447393"/>
                <a:gd name="connsiteY16" fmla="*/ 472965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09820 w 3447393"/>
                <a:gd name="connsiteY15" fmla="*/ 578417 h 2322786"/>
                <a:gd name="connsiteX16" fmla="*/ 234203 w 3447393"/>
                <a:gd name="connsiteY16" fmla="*/ 483051 h 2322786"/>
                <a:gd name="connsiteX0" fmla="*/ 256730 w 3472896"/>
                <a:gd name="connsiteY0" fmla="*/ 462455 h 2322786"/>
                <a:gd name="connsiteX1" fmla="*/ 687655 w 3472896"/>
                <a:gd name="connsiteY1" fmla="*/ 0 h 2322786"/>
                <a:gd name="connsiteX2" fmla="*/ 1276234 w 3472896"/>
                <a:gd name="connsiteY2" fmla="*/ 189186 h 2322786"/>
                <a:gd name="connsiteX3" fmla="*/ 2032979 w 3472896"/>
                <a:gd name="connsiteY3" fmla="*/ 231227 h 2322786"/>
                <a:gd name="connsiteX4" fmla="*/ 2663599 w 3472896"/>
                <a:gd name="connsiteY4" fmla="*/ 367862 h 2322786"/>
                <a:gd name="connsiteX5" fmla="*/ 3273199 w 3472896"/>
                <a:gd name="connsiteY5" fmla="*/ 609600 h 2322786"/>
                <a:gd name="connsiteX6" fmla="*/ 3472896 w 3472896"/>
                <a:gd name="connsiteY6" fmla="*/ 1229710 h 2322786"/>
                <a:gd name="connsiteX7" fmla="*/ 2989420 w 3472896"/>
                <a:gd name="connsiteY7" fmla="*/ 1891862 h 2322786"/>
                <a:gd name="connsiteX8" fmla="*/ 2705641 w 3472896"/>
                <a:gd name="connsiteY8" fmla="*/ 2228193 h 2322786"/>
                <a:gd name="connsiteX9" fmla="*/ 2148592 w 3472896"/>
                <a:gd name="connsiteY9" fmla="*/ 2060027 h 2322786"/>
                <a:gd name="connsiteX10" fmla="*/ 1591544 w 3472896"/>
                <a:gd name="connsiteY10" fmla="*/ 2322786 h 2322786"/>
                <a:gd name="connsiteX11" fmla="*/ 1087048 w 3472896"/>
                <a:gd name="connsiteY11" fmla="*/ 1923393 h 2322786"/>
                <a:gd name="connsiteX12" fmla="*/ 487958 w 3472896"/>
                <a:gd name="connsiteY12" fmla="*/ 1923393 h 2322786"/>
                <a:gd name="connsiteX13" fmla="*/ 225199 w 3472896"/>
                <a:gd name="connsiteY13" fmla="*/ 1555531 h 2322786"/>
                <a:gd name="connsiteX14" fmla="*/ 25503 w 3472896"/>
                <a:gd name="connsiteY14" fmla="*/ 924910 h 2322786"/>
                <a:gd name="connsiteX15" fmla="*/ 0 w 3472896"/>
                <a:gd name="connsiteY15" fmla="*/ 541438 h 2322786"/>
                <a:gd name="connsiteX16" fmla="*/ 259706 w 3472896"/>
                <a:gd name="connsiteY16" fmla="*/ 483051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48456 w 3447393"/>
                <a:gd name="connsiteY15" fmla="*/ 581779 h 2322786"/>
                <a:gd name="connsiteX16" fmla="*/ 234203 w 3447393"/>
                <a:gd name="connsiteY16" fmla="*/ 483051 h 2322786"/>
                <a:gd name="connsiteX0" fmla="*/ 239921 w 3456087"/>
                <a:gd name="connsiteY0" fmla="*/ 462455 h 2322786"/>
                <a:gd name="connsiteX1" fmla="*/ 670846 w 3456087"/>
                <a:gd name="connsiteY1" fmla="*/ 0 h 2322786"/>
                <a:gd name="connsiteX2" fmla="*/ 1259425 w 3456087"/>
                <a:gd name="connsiteY2" fmla="*/ 189186 h 2322786"/>
                <a:gd name="connsiteX3" fmla="*/ 2016170 w 3456087"/>
                <a:gd name="connsiteY3" fmla="*/ 231227 h 2322786"/>
                <a:gd name="connsiteX4" fmla="*/ 2646790 w 3456087"/>
                <a:gd name="connsiteY4" fmla="*/ 367862 h 2322786"/>
                <a:gd name="connsiteX5" fmla="*/ 3256390 w 3456087"/>
                <a:gd name="connsiteY5" fmla="*/ 609600 h 2322786"/>
                <a:gd name="connsiteX6" fmla="*/ 3456087 w 3456087"/>
                <a:gd name="connsiteY6" fmla="*/ 1229710 h 2322786"/>
                <a:gd name="connsiteX7" fmla="*/ 2972611 w 3456087"/>
                <a:gd name="connsiteY7" fmla="*/ 1891862 h 2322786"/>
                <a:gd name="connsiteX8" fmla="*/ 2688832 w 3456087"/>
                <a:gd name="connsiteY8" fmla="*/ 2228193 h 2322786"/>
                <a:gd name="connsiteX9" fmla="*/ 2131783 w 3456087"/>
                <a:gd name="connsiteY9" fmla="*/ 2060027 h 2322786"/>
                <a:gd name="connsiteX10" fmla="*/ 1574735 w 3456087"/>
                <a:gd name="connsiteY10" fmla="*/ 2322786 h 2322786"/>
                <a:gd name="connsiteX11" fmla="*/ 1070239 w 3456087"/>
                <a:gd name="connsiteY11" fmla="*/ 1923393 h 2322786"/>
                <a:gd name="connsiteX12" fmla="*/ 471149 w 3456087"/>
                <a:gd name="connsiteY12" fmla="*/ 1923393 h 2322786"/>
                <a:gd name="connsiteX13" fmla="*/ 208390 w 3456087"/>
                <a:gd name="connsiteY13" fmla="*/ 1555531 h 2322786"/>
                <a:gd name="connsiteX14" fmla="*/ 8694 w 3456087"/>
                <a:gd name="connsiteY14" fmla="*/ 924910 h 2322786"/>
                <a:gd name="connsiteX15" fmla="*/ 0 w 3456087"/>
                <a:gd name="connsiteY15" fmla="*/ 534714 h 2322786"/>
                <a:gd name="connsiteX16" fmla="*/ 242897 w 3456087"/>
                <a:gd name="connsiteY16" fmla="*/ 483051 h 2322786"/>
                <a:gd name="connsiteX0" fmla="*/ 281908 w 3498074"/>
                <a:gd name="connsiteY0" fmla="*/ 462455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81908 w 3498074"/>
                <a:gd name="connsiteY0" fmla="*/ 462455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502914"/>
                <a:gd name="connsiteY0" fmla="*/ 488916 h 2332438"/>
                <a:gd name="connsiteX1" fmla="*/ 712833 w 3502914"/>
                <a:gd name="connsiteY1" fmla="*/ 9652 h 2332438"/>
                <a:gd name="connsiteX2" fmla="*/ 1301412 w 3502914"/>
                <a:gd name="connsiteY2" fmla="*/ 198838 h 2332438"/>
                <a:gd name="connsiteX3" fmla="*/ 2058157 w 3502914"/>
                <a:gd name="connsiteY3" fmla="*/ 240879 h 2332438"/>
                <a:gd name="connsiteX4" fmla="*/ 2688777 w 3502914"/>
                <a:gd name="connsiteY4" fmla="*/ 377514 h 2332438"/>
                <a:gd name="connsiteX5" fmla="*/ 3298377 w 3502914"/>
                <a:gd name="connsiteY5" fmla="*/ 619252 h 2332438"/>
                <a:gd name="connsiteX6" fmla="*/ 3498074 w 3502914"/>
                <a:gd name="connsiteY6" fmla="*/ 1239362 h 2332438"/>
                <a:gd name="connsiteX7" fmla="*/ 3014598 w 3502914"/>
                <a:gd name="connsiteY7" fmla="*/ 1901514 h 2332438"/>
                <a:gd name="connsiteX8" fmla="*/ 2730819 w 3502914"/>
                <a:gd name="connsiteY8" fmla="*/ 2237845 h 2332438"/>
                <a:gd name="connsiteX9" fmla="*/ 2173770 w 3502914"/>
                <a:gd name="connsiteY9" fmla="*/ 2069679 h 2332438"/>
                <a:gd name="connsiteX10" fmla="*/ 1616722 w 3502914"/>
                <a:gd name="connsiteY10" fmla="*/ 2332438 h 2332438"/>
                <a:gd name="connsiteX11" fmla="*/ 1112226 w 3502914"/>
                <a:gd name="connsiteY11" fmla="*/ 1933045 h 2332438"/>
                <a:gd name="connsiteX12" fmla="*/ 513136 w 3502914"/>
                <a:gd name="connsiteY12" fmla="*/ 1933045 h 2332438"/>
                <a:gd name="connsiteX13" fmla="*/ 250377 w 3502914"/>
                <a:gd name="connsiteY13" fmla="*/ 1565183 h 2332438"/>
                <a:gd name="connsiteX14" fmla="*/ 50681 w 3502914"/>
                <a:gd name="connsiteY14" fmla="*/ 934562 h 2332438"/>
                <a:gd name="connsiteX15" fmla="*/ 41987 w 3502914"/>
                <a:gd name="connsiteY15" fmla="*/ 544366 h 2332438"/>
                <a:gd name="connsiteX16" fmla="*/ 284884 w 3502914"/>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16722 w 3610578"/>
                <a:gd name="connsiteY10" fmla="*/ 2332438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16722 w 3610578"/>
                <a:gd name="connsiteY10" fmla="*/ 2332438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307887 w 3626471"/>
                <a:gd name="connsiteY0" fmla="*/ 488916 h 2356955"/>
                <a:gd name="connsiteX1" fmla="*/ 728726 w 3626471"/>
                <a:gd name="connsiteY1" fmla="*/ 9652 h 2356955"/>
                <a:gd name="connsiteX2" fmla="*/ 1317305 w 3626471"/>
                <a:gd name="connsiteY2" fmla="*/ 198838 h 2356955"/>
                <a:gd name="connsiteX3" fmla="*/ 2074050 w 3626471"/>
                <a:gd name="connsiteY3" fmla="*/ 240879 h 2356955"/>
                <a:gd name="connsiteX4" fmla="*/ 2704670 w 3626471"/>
                <a:gd name="connsiteY4" fmla="*/ 377514 h 2356955"/>
                <a:gd name="connsiteX5" fmla="*/ 3314270 w 3626471"/>
                <a:gd name="connsiteY5" fmla="*/ 619252 h 2356955"/>
                <a:gd name="connsiteX6" fmla="*/ 3513967 w 3626471"/>
                <a:gd name="connsiteY6" fmla="*/ 1239362 h 2356955"/>
                <a:gd name="connsiteX7" fmla="*/ 3030491 w 3626471"/>
                <a:gd name="connsiteY7" fmla="*/ 1901514 h 2356955"/>
                <a:gd name="connsiteX8" fmla="*/ 2746712 w 3626471"/>
                <a:gd name="connsiteY8" fmla="*/ 2237845 h 2356955"/>
                <a:gd name="connsiteX9" fmla="*/ 2189663 w 3626471"/>
                <a:gd name="connsiteY9" fmla="*/ 2069679 h 2356955"/>
                <a:gd name="connsiteX10" fmla="*/ 1649424 w 3626471"/>
                <a:gd name="connsiteY10" fmla="*/ 2144180 h 2356955"/>
                <a:gd name="connsiteX11" fmla="*/ 1128119 w 3626471"/>
                <a:gd name="connsiteY11" fmla="*/ 1933045 h 2356955"/>
                <a:gd name="connsiteX12" fmla="*/ 529029 w 3626471"/>
                <a:gd name="connsiteY12" fmla="*/ 1933045 h 2356955"/>
                <a:gd name="connsiteX13" fmla="*/ 266270 w 3626471"/>
                <a:gd name="connsiteY13" fmla="*/ 1565183 h 2356955"/>
                <a:gd name="connsiteX14" fmla="*/ 66574 w 3626471"/>
                <a:gd name="connsiteY14" fmla="*/ 934562 h 2356955"/>
                <a:gd name="connsiteX15" fmla="*/ 57880 w 3626471"/>
                <a:gd name="connsiteY15" fmla="*/ 544366 h 2356955"/>
                <a:gd name="connsiteX16" fmla="*/ 300777 w 3626471"/>
                <a:gd name="connsiteY16" fmla="*/ 492703 h 2356955"/>
                <a:gd name="connsiteX0" fmla="*/ 450720 w 3769304"/>
                <a:gd name="connsiteY0" fmla="*/ 488916 h 2356955"/>
                <a:gd name="connsiteX1" fmla="*/ 871559 w 3769304"/>
                <a:gd name="connsiteY1" fmla="*/ 9652 h 2356955"/>
                <a:gd name="connsiteX2" fmla="*/ 1460138 w 3769304"/>
                <a:gd name="connsiteY2" fmla="*/ 198838 h 2356955"/>
                <a:gd name="connsiteX3" fmla="*/ 2216883 w 3769304"/>
                <a:gd name="connsiteY3" fmla="*/ 240879 h 2356955"/>
                <a:gd name="connsiteX4" fmla="*/ 2847503 w 3769304"/>
                <a:gd name="connsiteY4" fmla="*/ 377514 h 2356955"/>
                <a:gd name="connsiteX5" fmla="*/ 3457103 w 3769304"/>
                <a:gd name="connsiteY5" fmla="*/ 619252 h 2356955"/>
                <a:gd name="connsiteX6" fmla="*/ 3656800 w 3769304"/>
                <a:gd name="connsiteY6" fmla="*/ 1239362 h 2356955"/>
                <a:gd name="connsiteX7" fmla="*/ 3173324 w 3769304"/>
                <a:gd name="connsiteY7" fmla="*/ 1901514 h 2356955"/>
                <a:gd name="connsiteX8" fmla="*/ 2889545 w 3769304"/>
                <a:gd name="connsiteY8" fmla="*/ 2237845 h 2356955"/>
                <a:gd name="connsiteX9" fmla="*/ 2332496 w 3769304"/>
                <a:gd name="connsiteY9" fmla="*/ 2069679 h 2356955"/>
                <a:gd name="connsiteX10" fmla="*/ 1792257 w 3769304"/>
                <a:gd name="connsiteY10" fmla="*/ 2144180 h 2356955"/>
                <a:gd name="connsiteX11" fmla="*/ 1270952 w 3769304"/>
                <a:gd name="connsiteY11" fmla="*/ 1933045 h 2356955"/>
                <a:gd name="connsiteX12" fmla="*/ 671862 w 3769304"/>
                <a:gd name="connsiteY12" fmla="*/ 1933045 h 2356955"/>
                <a:gd name="connsiteX13" fmla="*/ 409103 w 3769304"/>
                <a:gd name="connsiteY13" fmla="*/ 1565183 h 2356955"/>
                <a:gd name="connsiteX14" fmla="*/ 209407 w 3769304"/>
                <a:gd name="connsiteY14" fmla="*/ 934562 h 2356955"/>
                <a:gd name="connsiteX15" fmla="*/ 200713 w 3769304"/>
                <a:gd name="connsiteY15" fmla="*/ 544366 h 2356955"/>
                <a:gd name="connsiteX16" fmla="*/ 443610 w 3769304"/>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92711 h 2360750"/>
                <a:gd name="connsiteX1" fmla="*/ 887155 w 3771453"/>
                <a:gd name="connsiteY1" fmla="*/ 0 h 2360750"/>
                <a:gd name="connsiteX2" fmla="*/ 1462287 w 3771453"/>
                <a:gd name="connsiteY2" fmla="*/ 202633 h 2360750"/>
                <a:gd name="connsiteX3" fmla="*/ 2219032 w 3771453"/>
                <a:gd name="connsiteY3" fmla="*/ 244674 h 2360750"/>
                <a:gd name="connsiteX4" fmla="*/ 2849652 w 3771453"/>
                <a:gd name="connsiteY4" fmla="*/ 381309 h 2360750"/>
                <a:gd name="connsiteX5" fmla="*/ 3459252 w 3771453"/>
                <a:gd name="connsiteY5" fmla="*/ 623047 h 2360750"/>
                <a:gd name="connsiteX6" fmla="*/ 3658949 w 3771453"/>
                <a:gd name="connsiteY6" fmla="*/ 1243157 h 2360750"/>
                <a:gd name="connsiteX7" fmla="*/ 3175473 w 3771453"/>
                <a:gd name="connsiteY7" fmla="*/ 1905309 h 2360750"/>
                <a:gd name="connsiteX8" fmla="*/ 2891694 w 3771453"/>
                <a:gd name="connsiteY8" fmla="*/ 2241640 h 2360750"/>
                <a:gd name="connsiteX9" fmla="*/ 2334645 w 3771453"/>
                <a:gd name="connsiteY9" fmla="*/ 2073474 h 2360750"/>
                <a:gd name="connsiteX10" fmla="*/ 1794406 w 3771453"/>
                <a:gd name="connsiteY10" fmla="*/ 2147975 h 2360750"/>
                <a:gd name="connsiteX11" fmla="*/ 1273101 w 3771453"/>
                <a:gd name="connsiteY11" fmla="*/ 1936840 h 2360750"/>
                <a:gd name="connsiteX12" fmla="*/ 674011 w 3771453"/>
                <a:gd name="connsiteY12" fmla="*/ 1936840 h 2360750"/>
                <a:gd name="connsiteX13" fmla="*/ 411252 w 3771453"/>
                <a:gd name="connsiteY13" fmla="*/ 1568978 h 2360750"/>
                <a:gd name="connsiteX14" fmla="*/ 211556 w 3771453"/>
                <a:gd name="connsiteY14" fmla="*/ 938357 h 2360750"/>
                <a:gd name="connsiteX15" fmla="*/ 202862 w 3771453"/>
                <a:gd name="connsiteY15" fmla="*/ 548161 h 2360750"/>
                <a:gd name="connsiteX16" fmla="*/ 445759 w 3771453"/>
                <a:gd name="connsiteY16" fmla="*/ 496498 h 2360750"/>
                <a:gd name="connsiteX0" fmla="*/ 452869 w 3771453"/>
                <a:gd name="connsiteY0" fmla="*/ 494079 h 2362118"/>
                <a:gd name="connsiteX1" fmla="*/ 887155 w 3771453"/>
                <a:gd name="connsiteY1" fmla="*/ 1368 h 2362118"/>
                <a:gd name="connsiteX2" fmla="*/ 1462287 w 3771453"/>
                <a:gd name="connsiteY2" fmla="*/ 204001 h 2362118"/>
                <a:gd name="connsiteX3" fmla="*/ 2219032 w 3771453"/>
                <a:gd name="connsiteY3" fmla="*/ 246042 h 2362118"/>
                <a:gd name="connsiteX4" fmla="*/ 2849652 w 3771453"/>
                <a:gd name="connsiteY4" fmla="*/ 382677 h 2362118"/>
                <a:gd name="connsiteX5" fmla="*/ 3459252 w 3771453"/>
                <a:gd name="connsiteY5" fmla="*/ 624415 h 2362118"/>
                <a:gd name="connsiteX6" fmla="*/ 3658949 w 3771453"/>
                <a:gd name="connsiteY6" fmla="*/ 1244525 h 2362118"/>
                <a:gd name="connsiteX7" fmla="*/ 3175473 w 3771453"/>
                <a:gd name="connsiteY7" fmla="*/ 1906677 h 2362118"/>
                <a:gd name="connsiteX8" fmla="*/ 2891694 w 3771453"/>
                <a:gd name="connsiteY8" fmla="*/ 2243008 h 2362118"/>
                <a:gd name="connsiteX9" fmla="*/ 2334645 w 3771453"/>
                <a:gd name="connsiteY9" fmla="*/ 2074842 h 2362118"/>
                <a:gd name="connsiteX10" fmla="*/ 1794406 w 3771453"/>
                <a:gd name="connsiteY10" fmla="*/ 2149343 h 2362118"/>
                <a:gd name="connsiteX11" fmla="*/ 1273101 w 3771453"/>
                <a:gd name="connsiteY11" fmla="*/ 1938208 h 2362118"/>
                <a:gd name="connsiteX12" fmla="*/ 674011 w 3771453"/>
                <a:gd name="connsiteY12" fmla="*/ 1938208 h 2362118"/>
                <a:gd name="connsiteX13" fmla="*/ 411252 w 3771453"/>
                <a:gd name="connsiteY13" fmla="*/ 1570346 h 2362118"/>
                <a:gd name="connsiteX14" fmla="*/ 211556 w 3771453"/>
                <a:gd name="connsiteY14" fmla="*/ 939725 h 2362118"/>
                <a:gd name="connsiteX15" fmla="*/ 202862 w 3771453"/>
                <a:gd name="connsiteY15" fmla="*/ 549529 h 2362118"/>
                <a:gd name="connsiteX16" fmla="*/ 445759 w 3771453"/>
                <a:gd name="connsiteY16" fmla="*/ 497866 h 2362118"/>
                <a:gd name="connsiteX0" fmla="*/ 452869 w 3771453"/>
                <a:gd name="connsiteY0" fmla="*/ 495579 h 2363618"/>
                <a:gd name="connsiteX1" fmla="*/ 887155 w 3771453"/>
                <a:gd name="connsiteY1" fmla="*/ 2868 h 2363618"/>
                <a:gd name="connsiteX2" fmla="*/ 1462287 w 3771453"/>
                <a:gd name="connsiteY2" fmla="*/ 205501 h 2363618"/>
                <a:gd name="connsiteX3" fmla="*/ 2219032 w 3771453"/>
                <a:gd name="connsiteY3" fmla="*/ 247542 h 2363618"/>
                <a:gd name="connsiteX4" fmla="*/ 2849652 w 3771453"/>
                <a:gd name="connsiteY4" fmla="*/ 384177 h 2363618"/>
                <a:gd name="connsiteX5" fmla="*/ 3459252 w 3771453"/>
                <a:gd name="connsiteY5" fmla="*/ 625915 h 2363618"/>
                <a:gd name="connsiteX6" fmla="*/ 3658949 w 3771453"/>
                <a:gd name="connsiteY6" fmla="*/ 1246025 h 2363618"/>
                <a:gd name="connsiteX7" fmla="*/ 3175473 w 3771453"/>
                <a:gd name="connsiteY7" fmla="*/ 1908177 h 2363618"/>
                <a:gd name="connsiteX8" fmla="*/ 2891694 w 3771453"/>
                <a:gd name="connsiteY8" fmla="*/ 2244508 h 2363618"/>
                <a:gd name="connsiteX9" fmla="*/ 2334645 w 3771453"/>
                <a:gd name="connsiteY9" fmla="*/ 2076342 h 2363618"/>
                <a:gd name="connsiteX10" fmla="*/ 1794406 w 3771453"/>
                <a:gd name="connsiteY10" fmla="*/ 2150843 h 2363618"/>
                <a:gd name="connsiteX11" fmla="*/ 1273101 w 3771453"/>
                <a:gd name="connsiteY11" fmla="*/ 1939708 h 2363618"/>
                <a:gd name="connsiteX12" fmla="*/ 674011 w 3771453"/>
                <a:gd name="connsiteY12" fmla="*/ 1939708 h 2363618"/>
                <a:gd name="connsiteX13" fmla="*/ 411252 w 3771453"/>
                <a:gd name="connsiteY13" fmla="*/ 1571846 h 2363618"/>
                <a:gd name="connsiteX14" fmla="*/ 211556 w 3771453"/>
                <a:gd name="connsiteY14" fmla="*/ 941225 h 2363618"/>
                <a:gd name="connsiteX15" fmla="*/ 202862 w 3771453"/>
                <a:gd name="connsiteY15" fmla="*/ 551029 h 2363618"/>
                <a:gd name="connsiteX16" fmla="*/ 445759 w 3771453"/>
                <a:gd name="connsiteY16" fmla="*/ 499366 h 2363618"/>
                <a:gd name="connsiteX0" fmla="*/ 452869 w 3771453"/>
                <a:gd name="connsiteY0" fmla="*/ 495579 h 2363618"/>
                <a:gd name="connsiteX1" fmla="*/ 887155 w 3771453"/>
                <a:gd name="connsiteY1" fmla="*/ 2868 h 2363618"/>
                <a:gd name="connsiteX2" fmla="*/ 1462287 w 3771453"/>
                <a:gd name="connsiteY2" fmla="*/ 205501 h 2363618"/>
                <a:gd name="connsiteX3" fmla="*/ 2219032 w 3771453"/>
                <a:gd name="connsiteY3" fmla="*/ 247542 h 2363618"/>
                <a:gd name="connsiteX4" fmla="*/ 2849652 w 3771453"/>
                <a:gd name="connsiteY4" fmla="*/ 384177 h 2363618"/>
                <a:gd name="connsiteX5" fmla="*/ 3459252 w 3771453"/>
                <a:gd name="connsiteY5" fmla="*/ 625915 h 2363618"/>
                <a:gd name="connsiteX6" fmla="*/ 3658949 w 3771453"/>
                <a:gd name="connsiteY6" fmla="*/ 1246025 h 2363618"/>
                <a:gd name="connsiteX7" fmla="*/ 3175473 w 3771453"/>
                <a:gd name="connsiteY7" fmla="*/ 1908177 h 2363618"/>
                <a:gd name="connsiteX8" fmla="*/ 2891694 w 3771453"/>
                <a:gd name="connsiteY8" fmla="*/ 2244508 h 2363618"/>
                <a:gd name="connsiteX9" fmla="*/ 2334645 w 3771453"/>
                <a:gd name="connsiteY9" fmla="*/ 2076342 h 2363618"/>
                <a:gd name="connsiteX10" fmla="*/ 1794406 w 3771453"/>
                <a:gd name="connsiteY10" fmla="*/ 2150843 h 2363618"/>
                <a:gd name="connsiteX11" fmla="*/ 1273101 w 3771453"/>
                <a:gd name="connsiteY11" fmla="*/ 1939708 h 2363618"/>
                <a:gd name="connsiteX12" fmla="*/ 674011 w 3771453"/>
                <a:gd name="connsiteY12" fmla="*/ 1939708 h 2363618"/>
                <a:gd name="connsiteX13" fmla="*/ 411252 w 3771453"/>
                <a:gd name="connsiteY13" fmla="*/ 1571846 h 2363618"/>
                <a:gd name="connsiteX14" fmla="*/ 211556 w 3771453"/>
                <a:gd name="connsiteY14" fmla="*/ 941225 h 2363618"/>
                <a:gd name="connsiteX15" fmla="*/ 202862 w 3771453"/>
                <a:gd name="connsiteY15" fmla="*/ 551029 h 2363618"/>
                <a:gd name="connsiteX16" fmla="*/ 445759 w 3771453"/>
                <a:gd name="connsiteY16" fmla="*/ 499366 h 236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1453" h="2363618">
                  <a:moveTo>
                    <a:pt x="452869" y="495579"/>
                  </a:moveTo>
                  <a:cubicBezTo>
                    <a:pt x="377996" y="161012"/>
                    <a:pt x="592234" y="28152"/>
                    <a:pt x="887155" y="2868"/>
                  </a:cubicBezTo>
                  <a:cubicBezTo>
                    <a:pt x="1204372" y="-14752"/>
                    <a:pt x="1316520" y="48310"/>
                    <a:pt x="1462287" y="205501"/>
                  </a:cubicBezTo>
                  <a:cubicBezTo>
                    <a:pt x="1815388" y="-72959"/>
                    <a:pt x="1973508" y="-58945"/>
                    <a:pt x="2219032" y="247542"/>
                  </a:cubicBezTo>
                  <a:cubicBezTo>
                    <a:pt x="2472942" y="3975"/>
                    <a:pt x="2824342" y="177267"/>
                    <a:pt x="2849652" y="384177"/>
                  </a:cubicBezTo>
                  <a:cubicBezTo>
                    <a:pt x="3146982" y="209262"/>
                    <a:pt x="3491375" y="373886"/>
                    <a:pt x="3459252" y="625915"/>
                  </a:cubicBezTo>
                  <a:cubicBezTo>
                    <a:pt x="3804845" y="691424"/>
                    <a:pt x="3851238" y="1140175"/>
                    <a:pt x="3658949" y="1246025"/>
                  </a:cubicBezTo>
                  <a:cubicBezTo>
                    <a:pt x="3884393" y="1634830"/>
                    <a:pt x="3750129" y="2060615"/>
                    <a:pt x="3175473" y="1908177"/>
                  </a:cubicBezTo>
                  <a:cubicBezTo>
                    <a:pt x="3245607" y="2080798"/>
                    <a:pt x="3070331" y="2307210"/>
                    <a:pt x="2891694" y="2244508"/>
                  </a:cubicBezTo>
                  <a:cubicBezTo>
                    <a:pt x="2732905" y="2440585"/>
                    <a:pt x="2379134" y="2401339"/>
                    <a:pt x="2334645" y="2076342"/>
                  </a:cubicBezTo>
                  <a:cubicBezTo>
                    <a:pt x="2243091" y="2368995"/>
                    <a:pt x="1845619" y="2261600"/>
                    <a:pt x="1794406" y="2150843"/>
                  </a:cubicBezTo>
                  <a:cubicBezTo>
                    <a:pt x="1683391" y="2313547"/>
                    <a:pt x="1185772" y="2230842"/>
                    <a:pt x="1273101" y="1939708"/>
                  </a:cubicBezTo>
                  <a:cubicBezTo>
                    <a:pt x="1059957" y="2154861"/>
                    <a:pt x="819919" y="2084264"/>
                    <a:pt x="674011" y="1939708"/>
                  </a:cubicBezTo>
                  <a:cubicBezTo>
                    <a:pt x="398166" y="1988537"/>
                    <a:pt x="260153" y="1721361"/>
                    <a:pt x="411252" y="1571846"/>
                  </a:cubicBezTo>
                  <a:cubicBezTo>
                    <a:pt x="-92342" y="1543175"/>
                    <a:pt x="-101758" y="1101005"/>
                    <a:pt x="211556" y="941225"/>
                  </a:cubicBezTo>
                  <a:cubicBezTo>
                    <a:pt x="107805" y="821245"/>
                    <a:pt x="64565" y="734882"/>
                    <a:pt x="202862" y="551029"/>
                  </a:cubicBezTo>
                  <a:cubicBezTo>
                    <a:pt x="320807" y="444161"/>
                    <a:pt x="438752" y="481849"/>
                    <a:pt x="445759" y="499366"/>
                  </a:cubicBezTo>
                </a:path>
              </a:pathLst>
            </a:cu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Programmer</a:t>
              </a:r>
            </a:p>
          </p:txBody>
        </p:sp>
        <p:sp>
          <p:nvSpPr>
            <p:cNvPr id="19" name="Freeform: Shape 18">
              <a:extLst>
                <a:ext uri="{FF2B5EF4-FFF2-40B4-BE49-F238E27FC236}">
                  <a16:creationId xmlns:a16="http://schemas.microsoft.com/office/drawing/2014/main" id="{00AB59F7-1D11-4D35-BA28-A497F0309F37}"/>
                </a:ext>
              </a:extLst>
            </p:cNvPr>
            <p:cNvSpPr/>
            <p:nvPr/>
          </p:nvSpPr>
          <p:spPr>
            <a:xfrm rot="589475">
              <a:off x="2776727" y="4179050"/>
              <a:ext cx="1220111" cy="764659"/>
            </a:xfrm>
            <a:custGeom>
              <a:avLst/>
              <a:gdLst>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83779 w 3447393"/>
                <a:gd name="connsiteY15" fmla="*/ 420414 h 2322786"/>
                <a:gd name="connsiteX16" fmla="*/ 304800 w 3447393"/>
                <a:gd name="connsiteY16" fmla="*/ 472965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09820 w 3447393"/>
                <a:gd name="connsiteY15" fmla="*/ 578417 h 2322786"/>
                <a:gd name="connsiteX16" fmla="*/ 304800 w 3447393"/>
                <a:gd name="connsiteY16" fmla="*/ 472965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209820 w 3447393"/>
                <a:gd name="connsiteY15" fmla="*/ 578417 h 2322786"/>
                <a:gd name="connsiteX16" fmla="*/ 234203 w 3447393"/>
                <a:gd name="connsiteY16" fmla="*/ 483051 h 2322786"/>
                <a:gd name="connsiteX0" fmla="*/ 256730 w 3472896"/>
                <a:gd name="connsiteY0" fmla="*/ 462455 h 2322786"/>
                <a:gd name="connsiteX1" fmla="*/ 687655 w 3472896"/>
                <a:gd name="connsiteY1" fmla="*/ 0 h 2322786"/>
                <a:gd name="connsiteX2" fmla="*/ 1276234 w 3472896"/>
                <a:gd name="connsiteY2" fmla="*/ 189186 h 2322786"/>
                <a:gd name="connsiteX3" fmla="*/ 2032979 w 3472896"/>
                <a:gd name="connsiteY3" fmla="*/ 231227 h 2322786"/>
                <a:gd name="connsiteX4" fmla="*/ 2663599 w 3472896"/>
                <a:gd name="connsiteY4" fmla="*/ 367862 h 2322786"/>
                <a:gd name="connsiteX5" fmla="*/ 3273199 w 3472896"/>
                <a:gd name="connsiteY5" fmla="*/ 609600 h 2322786"/>
                <a:gd name="connsiteX6" fmla="*/ 3472896 w 3472896"/>
                <a:gd name="connsiteY6" fmla="*/ 1229710 h 2322786"/>
                <a:gd name="connsiteX7" fmla="*/ 2989420 w 3472896"/>
                <a:gd name="connsiteY7" fmla="*/ 1891862 h 2322786"/>
                <a:gd name="connsiteX8" fmla="*/ 2705641 w 3472896"/>
                <a:gd name="connsiteY8" fmla="*/ 2228193 h 2322786"/>
                <a:gd name="connsiteX9" fmla="*/ 2148592 w 3472896"/>
                <a:gd name="connsiteY9" fmla="*/ 2060027 h 2322786"/>
                <a:gd name="connsiteX10" fmla="*/ 1591544 w 3472896"/>
                <a:gd name="connsiteY10" fmla="*/ 2322786 h 2322786"/>
                <a:gd name="connsiteX11" fmla="*/ 1087048 w 3472896"/>
                <a:gd name="connsiteY11" fmla="*/ 1923393 h 2322786"/>
                <a:gd name="connsiteX12" fmla="*/ 487958 w 3472896"/>
                <a:gd name="connsiteY12" fmla="*/ 1923393 h 2322786"/>
                <a:gd name="connsiteX13" fmla="*/ 225199 w 3472896"/>
                <a:gd name="connsiteY13" fmla="*/ 1555531 h 2322786"/>
                <a:gd name="connsiteX14" fmla="*/ 25503 w 3472896"/>
                <a:gd name="connsiteY14" fmla="*/ 924910 h 2322786"/>
                <a:gd name="connsiteX15" fmla="*/ 0 w 3472896"/>
                <a:gd name="connsiteY15" fmla="*/ 541438 h 2322786"/>
                <a:gd name="connsiteX16" fmla="*/ 259706 w 3472896"/>
                <a:gd name="connsiteY16" fmla="*/ 483051 h 2322786"/>
                <a:gd name="connsiteX0" fmla="*/ 231227 w 3447393"/>
                <a:gd name="connsiteY0" fmla="*/ 462455 h 2322786"/>
                <a:gd name="connsiteX1" fmla="*/ 662152 w 3447393"/>
                <a:gd name="connsiteY1" fmla="*/ 0 h 2322786"/>
                <a:gd name="connsiteX2" fmla="*/ 1250731 w 3447393"/>
                <a:gd name="connsiteY2" fmla="*/ 189186 h 2322786"/>
                <a:gd name="connsiteX3" fmla="*/ 2007476 w 3447393"/>
                <a:gd name="connsiteY3" fmla="*/ 231227 h 2322786"/>
                <a:gd name="connsiteX4" fmla="*/ 2638096 w 3447393"/>
                <a:gd name="connsiteY4" fmla="*/ 367862 h 2322786"/>
                <a:gd name="connsiteX5" fmla="*/ 3247696 w 3447393"/>
                <a:gd name="connsiteY5" fmla="*/ 609600 h 2322786"/>
                <a:gd name="connsiteX6" fmla="*/ 3447393 w 3447393"/>
                <a:gd name="connsiteY6" fmla="*/ 1229710 h 2322786"/>
                <a:gd name="connsiteX7" fmla="*/ 2963917 w 3447393"/>
                <a:gd name="connsiteY7" fmla="*/ 1891862 h 2322786"/>
                <a:gd name="connsiteX8" fmla="*/ 2680138 w 3447393"/>
                <a:gd name="connsiteY8" fmla="*/ 2228193 h 2322786"/>
                <a:gd name="connsiteX9" fmla="*/ 2123089 w 3447393"/>
                <a:gd name="connsiteY9" fmla="*/ 2060027 h 2322786"/>
                <a:gd name="connsiteX10" fmla="*/ 1566041 w 3447393"/>
                <a:gd name="connsiteY10" fmla="*/ 2322786 h 2322786"/>
                <a:gd name="connsiteX11" fmla="*/ 1061545 w 3447393"/>
                <a:gd name="connsiteY11" fmla="*/ 1923393 h 2322786"/>
                <a:gd name="connsiteX12" fmla="*/ 462455 w 3447393"/>
                <a:gd name="connsiteY12" fmla="*/ 1923393 h 2322786"/>
                <a:gd name="connsiteX13" fmla="*/ 199696 w 3447393"/>
                <a:gd name="connsiteY13" fmla="*/ 1555531 h 2322786"/>
                <a:gd name="connsiteX14" fmla="*/ 0 w 3447393"/>
                <a:gd name="connsiteY14" fmla="*/ 924910 h 2322786"/>
                <a:gd name="connsiteX15" fmla="*/ 48456 w 3447393"/>
                <a:gd name="connsiteY15" fmla="*/ 581779 h 2322786"/>
                <a:gd name="connsiteX16" fmla="*/ 234203 w 3447393"/>
                <a:gd name="connsiteY16" fmla="*/ 483051 h 2322786"/>
                <a:gd name="connsiteX0" fmla="*/ 239921 w 3456087"/>
                <a:gd name="connsiteY0" fmla="*/ 462455 h 2322786"/>
                <a:gd name="connsiteX1" fmla="*/ 670846 w 3456087"/>
                <a:gd name="connsiteY1" fmla="*/ 0 h 2322786"/>
                <a:gd name="connsiteX2" fmla="*/ 1259425 w 3456087"/>
                <a:gd name="connsiteY2" fmla="*/ 189186 h 2322786"/>
                <a:gd name="connsiteX3" fmla="*/ 2016170 w 3456087"/>
                <a:gd name="connsiteY3" fmla="*/ 231227 h 2322786"/>
                <a:gd name="connsiteX4" fmla="*/ 2646790 w 3456087"/>
                <a:gd name="connsiteY4" fmla="*/ 367862 h 2322786"/>
                <a:gd name="connsiteX5" fmla="*/ 3256390 w 3456087"/>
                <a:gd name="connsiteY5" fmla="*/ 609600 h 2322786"/>
                <a:gd name="connsiteX6" fmla="*/ 3456087 w 3456087"/>
                <a:gd name="connsiteY6" fmla="*/ 1229710 h 2322786"/>
                <a:gd name="connsiteX7" fmla="*/ 2972611 w 3456087"/>
                <a:gd name="connsiteY7" fmla="*/ 1891862 h 2322786"/>
                <a:gd name="connsiteX8" fmla="*/ 2688832 w 3456087"/>
                <a:gd name="connsiteY8" fmla="*/ 2228193 h 2322786"/>
                <a:gd name="connsiteX9" fmla="*/ 2131783 w 3456087"/>
                <a:gd name="connsiteY9" fmla="*/ 2060027 h 2322786"/>
                <a:gd name="connsiteX10" fmla="*/ 1574735 w 3456087"/>
                <a:gd name="connsiteY10" fmla="*/ 2322786 h 2322786"/>
                <a:gd name="connsiteX11" fmla="*/ 1070239 w 3456087"/>
                <a:gd name="connsiteY11" fmla="*/ 1923393 h 2322786"/>
                <a:gd name="connsiteX12" fmla="*/ 471149 w 3456087"/>
                <a:gd name="connsiteY12" fmla="*/ 1923393 h 2322786"/>
                <a:gd name="connsiteX13" fmla="*/ 208390 w 3456087"/>
                <a:gd name="connsiteY13" fmla="*/ 1555531 h 2322786"/>
                <a:gd name="connsiteX14" fmla="*/ 8694 w 3456087"/>
                <a:gd name="connsiteY14" fmla="*/ 924910 h 2322786"/>
                <a:gd name="connsiteX15" fmla="*/ 0 w 3456087"/>
                <a:gd name="connsiteY15" fmla="*/ 534714 h 2322786"/>
                <a:gd name="connsiteX16" fmla="*/ 242897 w 3456087"/>
                <a:gd name="connsiteY16" fmla="*/ 483051 h 2322786"/>
                <a:gd name="connsiteX0" fmla="*/ 281908 w 3498074"/>
                <a:gd name="connsiteY0" fmla="*/ 462455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81908 w 3498074"/>
                <a:gd name="connsiteY0" fmla="*/ 462455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79264 h 2322786"/>
                <a:gd name="connsiteX1" fmla="*/ 712833 w 3498074"/>
                <a:gd name="connsiteY1" fmla="*/ 0 h 2322786"/>
                <a:gd name="connsiteX2" fmla="*/ 1301412 w 3498074"/>
                <a:gd name="connsiteY2" fmla="*/ 189186 h 2322786"/>
                <a:gd name="connsiteX3" fmla="*/ 2058157 w 3498074"/>
                <a:gd name="connsiteY3" fmla="*/ 231227 h 2322786"/>
                <a:gd name="connsiteX4" fmla="*/ 2688777 w 3498074"/>
                <a:gd name="connsiteY4" fmla="*/ 367862 h 2322786"/>
                <a:gd name="connsiteX5" fmla="*/ 3298377 w 3498074"/>
                <a:gd name="connsiteY5" fmla="*/ 609600 h 2322786"/>
                <a:gd name="connsiteX6" fmla="*/ 3498074 w 3498074"/>
                <a:gd name="connsiteY6" fmla="*/ 1229710 h 2322786"/>
                <a:gd name="connsiteX7" fmla="*/ 3014598 w 3498074"/>
                <a:gd name="connsiteY7" fmla="*/ 1891862 h 2322786"/>
                <a:gd name="connsiteX8" fmla="*/ 2730819 w 3498074"/>
                <a:gd name="connsiteY8" fmla="*/ 2228193 h 2322786"/>
                <a:gd name="connsiteX9" fmla="*/ 2173770 w 3498074"/>
                <a:gd name="connsiteY9" fmla="*/ 2060027 h 2322786"/>
                <a:gd name="connsiteX10" fmla="*/ 1616722 w 3498074"/>
                <a:gd name="connsiteY10" fmla="*/ 2322786 h 2322786"/>
                <a:gd name="connsiteX11" fmla="*/ 1112226 w 3498074"/>
                <a:gd name="connsiteY11" fmla="*/ 1923393 h 2322786"/>
                <a:gd name="connsiteX12" fmla="*/ 513136 w 3498074"/>
                <a:gd name="connsiteY12" fmla="*/ 1923393 h 2322786"/>
                <a:gd name="connsiteX13" fmla="*/ 250377 w 3498074"/>
                <a:gd name="connsiteY13" fmla="*/ 1555531 h 2322786"/>
                <a:gd name="connsiteX14" fmla="*/ 50681 w 3498074"/>
                <a:gd name="connsiteY14" fmla="*/ 924910 h 2322786"/>
                <a:gd name="connsiteX15" fmla="*/ 41987 w 3498074"/>
                <a:gd name="connsiteY15" fmla="*/ 534714 h 2322786"/>
                <a:gd name="connsiteX16" fmla="*/ 284884 w 3498074"/>
                <a:gd name="connsiteY16" fmla="*/ 483051 h 2322786"/>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498074"/>
                <a:gd name="connsiteY0" fmla="*/ 488916 h 2332438"/>
                <a:gd name="connsiteX1" fmla="*/ 712833 w 3498074"/>
                <a:gd name="connsiteY1" fmla="*/ 9652 h 2332438"/>
                <a:gd name="connsiteX2" fmla="*/ 1301412 w 3498074"/>
                <a:gd name="connsiteY2" fmla="*/ 198838 h 2332438"/>
                <a:gd name="connsiteX3" fmla="*/ 2058157 w 3498074"/>
                <a:gd name="connsiteY3" fmla="*/ 240879 h 2332438"/>
                <a:gd name="connsiteX4" fmla="*/ 2688777 w 3498074"/>
                <a:gd name="connsiteY4" fmla="*/ 377514 h 2332438"/>
                <a:gd name="connsiteX5" fmla="*/ 3298377 w 3498074"/>
                <a:gd name="connsiteY5" fmla="*/ 619252 h 2332438"/>
                <a:gd name="connsiteX6" fmla="*/ 3498074 w 3498074"/>
                <a:gd name="connsiteY6" fmla="*/ 1239362 h 2332438"/>
                <a:gd name="connsiteX7" fmla="*/ 3014598 w 3498074"/>
                <a:gd name="connsiteY7" fmla="*/ 1901514 h 2332438"/>
                <a:gd name="connsiteX8" fmla="*/ 2730819 w 3498074"/>
                <a:gd name="connsiteY8" fmla="*/ 2237845 h 2332438"/>
                <a:gd name="connsiteX9" fmla="*/ 2173770 w 3498074"/>
                <a:gd name="connsiteY9" fmla="*/ 2069679 h 2332438"/>
                <a:gd name="connsiteX10" fmla="*/ 1616722 w 3498074"/>
                <a:gd name="connsiteY10" fmla="*/ 2332438 h 2332438"/>
                <a:gd name="connsiteX11" fmla="*/ 1112226 w 3498074"/>
                <a:gd name="connsiteY11" fmla="*/ 1933045 h 2332438"/>
                <a:gd name="connsiteX12" fmla="*/ 513136 w 3498074"/>
                <a:gd name="connsiteY12" fmla="*/ 1933045 h 2332438"/>
                <a:gd name="connsiteX13" fmla="*/ 250377 w 3498074"/>
                <a:gd name="connsiteY13" fmla="*/ 1565183 h 2332438"/>
                <a:gd name="connsiteX14" fmla="*/ 50681 w 3498074"/>
                <a:gd name="connsiteY14" fmla="*/ 934562 h 2332438"/>
                <a:gd name="connsiteX15" fmla="*/ 41987 w 3498074"/>
                <a:gd name="connsiteY15" fmla="*/ 544366 h 2332438"/>
                <a:gd name="connsiteX16" fmla="*/ 284884 w 3498074"/>
                <a:gd name="connsiteY16" fmla="*/ 492703 h 2332438"/>
                <a:gd name="connsiteX0" fmla="*/ 291994 w 3502914"/>
                <a:gd name="connsiteY0" fmla="*/ 488916 h 2332438"/>
                <a:gd name="connsiteX1" fmla="*/ 712833 w 3502914"/>
                <a:gd name="connsiteY1" fmla="*/ 9652 h 2332438"/>
                <a:gd name="connsiteX2" fmla="*/ 1301412 w 3502914"/>
                <a:gd name="connsiteY2" fmla="*/ 198838 h 2332438"/>
                <a:gd name="connsiteX3" fmla="*/ 2058157 w 3502914"/>
                <a:gd name="connsiteY3" fmla="*/ 240879 h 2332438"/>
                <a:gd name="connsiteX4" fmla="*/ 2688777 w 3502914"/>
                <a:gd name="connsiteY4" fmla="*/ 377514 h 2332438"/>
                <a:gd name="connsiteX5" fmla="*/ 3298377 w 3502914"/>
                <a:gd name="connsiteY5" fmla="*/ 619252 h 2332438"/>
                <a:gd name="connsiteX6" fmla="*/ 3498074 w 3502914"/>
                <a:gd name="connsiteY6" fmla="*/ 1239362 h 2332438"/>
                <a:gd name="connsiteX7" fmla="*/ 3014598 w 3502914"/>
                <a:gd name="connsiteY7" fmla="*/ 1901514 h 2332438"/>
                <a:gd name="connsiteX8" fmla="*/ 2730819 w 3502914"/>
                <a:gd name="connsiteY8" fmla="*/ 2237845 h 2332438"/>
                <a:gd name="connsiteX9" fmla="*/ 2173770 w 3502914"/>
                <a:gd name="connsiteY9" fmla="*/ 2069679 h 2332438"/>
                <a:gd name="connsiteX10" fmla="*/ 1616722 w 3502914"/>
                <a:gd name="connsiteY10" fmla="*/ 2332438 h 2332438"/>
                <a:gd name="connsiteX11" fmla="*/ 1112226 w 3502914"/>
                <a:gd name="connsiteY11" fmla="*/ 1933045 h 2332438"/>
                <a:gd name="connsiteX12" fmla="*/ 513136 w 3502914"/>
                <a:gd name="connsiteY12" fmla="*/ 1933045 h 2332438"/>
                <a:gd name="connsiteX13" fmla="*/ 250377 w 3502914"/>
                <a:gd name="connsiteY13" fmla="*/ 1565183 h 2332438"/>
                <a:gd name="connsiteX14" fmla="*/ 50681 w 3502914"/>
                <a:gd name="connsiteY14" fmla="*/ 934562 h 2332438"/>
                <a:gd name="connsiteX15" fmla="*/ 41987 w 3502914"/>
                <a:gd name="connsiteY15" fmla="*/ 544366 h 2332438"/>
                <a:gd name="connsiteX16" fmla="*/ 284884 w 3502914"/>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32438"/>
                <a:gd name="connsiteX1" fmla="*/ 712833 w 3610578"/>
                <a:gd name="connsiteY1" fmla="*/ 9652 h 2332438"/>
                <a:gd name="connsiteX2" fmla="*/ 1301412 w 3610578"/>
                <a:gd name="connsiteY2" fmla="*/ 198838 h 2332438"/>
                <a:gd name="connsiteX3" fmla="*/ 2058157 w 3610578"/>
                <a:gd name="connsiteY3" fmla="*/ 240879 h 2332438"/>
                <a:gd name="connsiteX4" fmla="*/ 2688777 w 3610578"/>
                <a:gd name="connsiteY4" fmla="*/ 377514 h 2332438"/>
                <a:gd name="connsiteX5" fmla="*/ 3298377 w 3610578"/>
                <a:gd name="connsiteY5" fmla="*/ 619252 h 2332438"/>
                <a:gd name="connsiteX6" fmla="*/ 3498074 w 3610578"/>
                <a:gd name="connsiteY6" fmla="*/ 1239362 h 2332438"/>
                <a:gd name="connsiteX7" fmla="*/ 3014598 w 3610578"/>
                <a:gd name="connsiteY7" fmla="*/ 1901514 h 2332438"/>
                <a:gd name="connsiteX8" fmla="*/ 2730819 w 3610578"/>
                <a:gd name="connsiteY8" fmla="*/ 2237845 h 2332438"/>
                <a:gd name="connsiteX9" fmla="*/ 2173770 w 3610578"/>
                <a:gd name="connsiteY9" fmla="*/ 2069679 h 2332438"/>
                <a:gd name="connsiteX10" fmla="*/ 1616722 w 3610578"/>
                <a:gd name="connsiteY10" fmla="*/ 2332438 h 2332438"/>
                <a:gd name="connsiteX11" fmla="*/ 1112226 w 3610578"/>
                <a:gd name="connsiteY11" fmla="*/ 1933045 h 2332438"/>
                <a:gd name="connsiteX12" fmla="*/ 513136 w 3610578"/>
                <a:gd name="connsiteY12" fmla="*/ 1933045 h 2332438"/>
                <a:gd name="connsiteX13" fmla="*/ 250377 w 3610578"/>
                <a:gd name="connsiteY13" fmla="*/ 1565183 h 2332438"/>
                <a:gd name="connsiteX14" fmla="*/ 50681 w 3610578"/>
                <a:gd name="connsiteY14" fmla="*/ 934562 h 2332438"/>
                <a:gd name="connsiteX15" fmla="*/ 41987 w 3610578"/>
                <a:gd name="connsiteY15" fmla="*/ 544366 h 2332438"/>
                <a:gd name="connsiteX16" fmla="*/ 284884 w 3610578"/>
                <a:gd name="connsiteY16" fmla="*/ 492703 h 2332438"/>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16722 w 3610578"/>
                <a:gd name="connsiteY10" fmla="*/ 2332438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16722 w 3610578"/>
                <a:gd name="connsiteY10" fmla="*/ 2332438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9534"/>
                <a:gd name="connsiteX1" fmla="*/ 712833 w 3610578"/>
                <a:gd name="connsiteY1" fmla="*/ 9652 h 2359534"/>
                <a:gd name="connsiteX2" fmla="*/ 1301412 w 3610578"/>
                <a:gd name="connsiteY2" fmla="*/ 198838 h 2359534"/>
                <a:gd name="connsiteX3" fmla="*/ 2058157 w 3610578"/>
                <a:gd name="connsiteY3" fmla="*/ 240879 h 2359534"/>
                <a:gd name="connsiteX4" fmla="*/ 2688777 w 3610578"/>
                <a:gd name="connsiteY4" fmla="*/ 377514 h 2359534"/>
                <a:gd name="connsiteX5" fmla="*/ 3298377 w 3610578"/>
                <a:gd name="connsiteY5" fmla="*/ 619252 h 2359534"/>
                <a:gd name="connsiteX6" fmla="*/ 3498074 w 3610578"/>
                <a:gd name="connsiteY6" fmla="*/ 1239362 h 2359534"/>
                <a:gd name="connsiteX7" fmla="*/ 3014598 w 3610578"/>
                <a:gd name="connsiteY7" fmla="*/ 1901514 h 2359534"/>
                <a:gd name="connsiteX8" fmla="*/ 2730819 w 3610578"/>
                <a:gd name="connsiteY8" fmla="*/ 2237845 h 2359534"/>
                <a:gd name="connsiteX9" fmla="*/ 2173770 w 3610578"/>
                <a:gd name="connsiteY9" fmla="*/ 2069679 h 2359534"/>
                <a:gd name="connsiteX10" fmla="*/ 1616722 w 3610578"/>
                <a:gd name="connsiteY10" fmla="*/ 2332438 h 2359534"/>
                <a:gd name="connsiteX11" fmla="*/ 1112226 w 3610578"/>
                <a:gd name="connsiteY11" fmla="*/ 1933045 h 2359534"/>
                <a:gd name="connsiteX12" fmla="*/ 513136 w 3610578"/>
                <a:gd name="connsiteY12" fmla="*/ 1933045 h 2359534"/>
                <a:gd name="connsiteX13" fmla="*/ 250377 w 3610578"/>
                <a:gd name="connsiteY13" fmla="*/ 1565183 h 2359534"/>
                <a:gd name="connsiteX14" fmla="*/ 50681 w 3610578"/>
                <a:gd name="connsiteY14" fmla="*/ 934562 h 2359534"/>
                <a:gd name="connsiteX15" fmla="*/ 41987 w 3610578"/>
                <a:gd name="connsiteY15" fmla="*/ 544366 h 2359534"/>
                <a:gd name="connsiteX16" fmla="*/ 284884 w 3610578"/>
                <a:gd name="connsiteY16" fmla="*/ 492703 h 2359534"/>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291994 w 3610578"/>
                <a:gd name="connsiteY0" fmla="*/ 488916 h 2356955"/>
                <a:gd name="connsiteX1" fmla="*/ 712833 w 3610578"/>
                <a:gd name="connsiteY1" fmla="*/ 9652 h 2356955"/>
                <a:gd name="connsiteX2" fmla="*/ 1301412 w 3610578"/>
                <a:gd name="connsiteY2" fmla="*/ 198838 h 2356955"/>
                <a:gd name="connsiteX3" fmla="*/ 2058157 w 3610578"/>
                <a:gd name="connsiteY3" fmla="*/ 240879 h 2356955"/>
                <a:gd name="connsiteX4" fmla="*/ 2688777 w 3610578"/>
                <a:gd name="connsiteY4" fmla="*/ 377514 h 2356955"/>
                <a:gd name="connsiteX5" fmla="*/ 3298377 w 3610578"/>
                <a:gd name="connsiteY5" fmla="*/ 619252 h 2356955"/>
                <a:gd name="connsiteX6" fmla="*/ 3498074 w 3610578"/>
                <a:gd name="connsiteY6" fmla="*/ 1239362 h 2356955"/>
                <a:gd name="connsiteX7" fmla="*/ 3014598 w 3610578"/>
                <a:gd name="connsiteY7" fmla="*/ 1901514 h 2356955"/>
                <a:gd name="connsiteX8" fmla="*/ 2730819 w 3610578"/>
                <a:gd name="connsiteY8" fmla="*/ 2237845 h 2356955"/>
                <a:gd name="connsiteX9" fmla="*/ 2173770 w 3610578"/>
                <a:gd name="connsiteY9" fmla="*/ 2069679 h 2356955"/>
                <a:gd name="connsiteX10" fmla="*/ 1633531 w 3610578"/>
                <a:gd name="connsiteY10" fmla="*/ 2144180 h 2356955"/>
                <a:gd name="connsiteX11" fmla="*/ 1112226 w 3610578"/>
                <a:gd name="connsiteY11" fmla="*/ 1933045 h 2356955"/>
                <a:gd name="connsiteX12" fmla="*/ 513136 w 3610578"/>
                <a:gd name="connsiteY12" fmla="*/ 1933045 h 2356955"/>
                <a:gd name="connsiteX13" fmla="*/ 250377 w 3610578"/>
                <a:gd name="connsiteY13" fmla="*/ 1565183 h 2356955"/>
                <a:gd name="connsiteX14" fmla="*/ 50681 w 3610578"/>
                <a:gd name="connsiteY14" fmla="*/ 934562 h 2356955"/>
                <a:gd name="connsiteX15" fmla="*/ 41987 w 3610578"/>
                <a:gd name="connsiteY15" fmla="*/ 544366 h 2356955"/>
                <a:gd name="connsiteX16" fmla="*/ 284884 w 3610578"/>
                <a:gd name="connsiteY16" fmla="*/ 492703 h 2356955"/>
                <a:gd name="connsiteX0" fmla="*/ 307887 w 3626471"/>
                <a:gd name="connsiteY0" fmla="*/ 488916 h 2356955"/>
                <a:gd name="connsiteX1" fmla="*/ 728726 w 3626471"/>
                <a:gd name="connsiteY1" fmla="*/ 9652 h 2356955"/>
                <a:gd name="connsiteX2" fmla="*/ 1317305 w 3626471"/>
                <a:gd name="connsiteY2" fmla="*/ 198838 h 2356955"/>
                <a:gd name="connsiteX3" fmla="*/ 2074050 w 3626471"/>
                <a:gd name="connsiteY3" fmla="*/ 240879 h 2356955"/>
                <a:gd name="connsiteX4" fmla="*/ 2704670 w 3626471"/>
                <a:gd name="connsiteY4" fmla="*/ 377514 h 2356955"/>
                <a:gd name="connsiteX5" fmla="*/ 3314270 w 3626471"/>
                <a:gd name="connsiteY5" fmla="*/ 619252 h 2356955"/>
                <a:gd name="connsiteX6" fmla="*/ 3513967 w 3626471"/>
                <a:gd name="connsiteY6" fmla="*/ 1239362 h 2356955"/>
                <a:gd name="connsiteX7" fmla="*/ 3030491 w 3626471"/>
                <a:gd name="connsiteY7" fmla="*/ 1901514 h 2356955"/>
                <a:gd name="connsiteX8" fmla="*/ 2746712 w 3626471"/>
                <a:gd name="connsiteY8" fmla="*/ 2237845 h 2356955"/>
                <a:gd name="connsiteX9" fmla="*/ 2189663 w 3626471"/>
                <a:gd name="connsiteY9" fmla="*/ 2069679 h 2356955"/>
                <a:gd name="connsiteX10" fmla="*/ 1649424 w 3626471"/>
                <a:gd name="connsiteY10" fmla="*/ 2144180 h 2356955"/>
                <a:gd name="connsiteX11" fmla="*/ 1128119 w 3626471"/>
                <a:gd name="connsiteY11" fmla="*/ 1933045 h 2356955"/>
                <a:gd name="connsiteX12" fmla="*/ 529029 w 3626471"/>
                <a:gd name="connsiteY12" fmla="*/ 1933045 h 2356955"/>
                <a:gd name="connsiteX13" fmla="*/ 266270 w 3626471"/>
                <a:gd name="connsiteY13" fmla="*/ 1565183 h 2356955"/>
                <a:gd name="connsiteX14" fmla="*/ 66574 w 3626471"/>
                <a:gd name="connsiteY14" fmla="*/ 934562 h 2356955"/>
                <a:gd name="connsiteX15" fmla="*/ 57880 w 3626471"/>
                <a:gd name="connsiteY15" fmla="*/ 544366 h 2356955"/>
                <a:gd name="connsiteX16" fmla="*/ 300777 w 3626471"/>
                <a:gd name="connsiteY16" fmla="*/ 492703 h 2356955"/>
                <a:gd name="connsiteX0" fmla="*/ 450720 w 3769304"/>
                <a:gd name="connsiteY0" fmla="*/ 488916 h 2356955"/>
                <a:gd name="connsiteX1" fmla="*/ 871559 w 3769304"/>
                <a:gd name="connsiteY1" fmla="*/ 9652 h 2356955"/>
                <a:gd name="connsiteX2" fmla="*/ 1460138 w 3769304"/>
                <a:gd name="connsiteY2" fmla="*/ 198838 h 2356955"/>
                <a:gd name="connsiteX3" fmla="*/ 2216883 w 3769304"/>
                <a:gd name="connsiteY3" fmla="*/ 240879 h 2356955"/>
                <a:gd name="connsiteX4" fmla="*/ 2847503 w 3769304"/>
                <a:gd name="connsiteY4" fmla="*/ 377514 h 2356955"/>
                <a:gd name="connsiteX5" fmla="*/ 3457103 w 3769304"/>
                <a:gd name="connsiteY5" fmla="*/ 619252 h 2356955"/>
                <a:gd name="connsiteX6" fmla="*/ 3656800 w 3769304"/>
                <a:gd name="connsiteY6" fmla="*/ 1239362 h 2356955"/>
                <a:gd name="connsiteX7" fmla="*/ 3173324 w 3769304"/>
                <a:gd name="connsiteY7" fmla="*/ 1901514 h 2356955"/>
                <a:gd name="connsiteX8" fmla="*/ 2889545 w 3769304"/>
                <a:gd name="connsiteY8" fmla="*/ 2237845 h 2356955"/>
                <a:gd name="connsiteX9" fmla="*/ 2332496 w 3769304"/>
                <a:gd name="connsiteY9" fmla="*/ 2069679 h 2356955"/>
                <a:gd name="connsiteX10" fmla="*/ 1792257 w 3769304"/>
                <a:gd name="connsiteY10" fmla="*/ 2144180 h 2356955"/>
                <a:gd name="connsiteX11" fmla="*/ 1270952 w 3769304"/>
                <a:gd name="connsiteY11" fmla="*/ 1933045 h 2356955"/>
                <a:gd name="connsiteX12" fmla="*/ 671862 w 3769304"/>
                <a:gd name="connsiteY12" fmla="*/ 1933045 h 2356955"/>
                <a:gd name="connsiteX13" fmla="*/ 409103 w 3769304"/>
                <a:gd name="connsiteY13" fmla="*/ 1565183 h 2356955"/>
                <a:gd name="connsiteX14" fmla="*/ 209407 w 3769304"/>
                <a:gd name="connsiteY14" fmla="*/ 934562 h 2356955"/>
                <a:gd name="connsiteX15" fmla="*/ 200713 w 3769304"/>
                <a:gd name="connsiteY15" fmla="*/ 544366 h 2356955"/>
                <a:gd name="connsiteX16" fmla="*/ 443610 w 3769304"/>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88916 h 2356955"/>
                <a:gd name="connsiteX1" fmla="*/ 873708 w 3771453"/>
                <a:gd name="connsiteY1" fmla="*/ 9652 h 2356955"/>
                <a:gd name="connsiteX2" fmla="*/ 1462287 w 3771453"/>
                <a:gd name="connsiteY2" fmla="*/ 198838 h 2356955"/>
                <a:gd name="connsiteX3" fmla="*/ 2219032 w 3771453"/>
                <a:gd name="connsiteY3" fmla="*/ 240879 h 2356955"/>
                <a:gd name="connsiteX4" fmla="*/ 2849652 w 3771453"/>
                <a:gd name="connsiteY4" fmla="*/ 377514 h 2356955"/>
                <a:gd name="connsiteX5" fmla="*/ 3459252 w 3771453"/>
                <a:gd name="connsiteY5" fmla="*/ 619252 h 2356955"/>
                <a:gd name="connsiteX6" fmla="*/ 3658949 w 3771453"/>
                <a:gd name="connsiteY6" fmla="*/ 1239362 h 2356955"/>
                <a:gd name="connsiteX7" fmla="*/ 3175473 w 3771453"/>
                <a:gd name="connsiteY7" fmla="*/ 1901514 h 2356955"/>
                <a:gd name="connsiteX8" fmla="*/ 2891694 w 3771453"/>
                <a:gd name="connsiteY8" fmla="*/ 2237845 h 2356955"/>
                <a:gd name="connsiteX9" fmla="*/ 2334645 w 3771453"/>
                <a:gd name="connsiteY9" fmla="*/ 2069679 h 2356955"/>
                <a:gd name="connsiteX10" fmla="*/ 1794406 w 3771453"/>
                <a:gd name="connsiteY10" fmla="*/ 2144180 h 2356955"/>
                <a:gd name="connsiteX11" fmla="*/ 1273101 w 3771453"/>
                <a:gd name="connsiteY11" fmla="*/ 1933045 h 2356955"/>
                <a:gd name="connsiteX12" fmla="*/ 674011 w 3771453"/>
                <a:gd name="connsiteY12" fmla="*/ 1933045 h 2356955"/>
                <a:gd name="connsiteX13" fmla="*/ 411252 w 3771453"/>
                <a:gd name="connsiteY13" fmla="*/ 1565183 h 2356955"/>
                <a:gd name="connsiteX14" fmla="*/ 211556 w 3771453"/>
                <a:gd name="connsiteY14" fmla="*/ 934562 h 2356955"/>
                <a:gd name="connsiteX15" fmla="*/ 202862 w 3771453"/>
                <a:gd name="connsiteY15" fmla="*/ 544366 h 2356955"/>
                <a:gd name="connsiteX16" fmla="*/ 445759 w 3771453"/>
                <a:gd name="connsiteY16" fmla="*/ 492703 h 2356955"/>
                <a:gd name="connsiteX0" fmla="*/ 452869 w 3771453"/>
                <a:gd name="connsiteY0" fmla="*/ 492711 h 2360750"/>
                <a:gd name="connsiteX1" fmla="*/ 887155 w 3771453"/>
                <a:gd name="connsiteY1" fmla="*/ 0 h 2360750"/>
                <a:gd name="connsiteX2" fmla="*/ 1462287 w 3771453"/>
                <a:gd name="connsiteY2" fmla="*/ 202633 h 2360750"/>
                <a:gd name="connsiteX3" fmla="*/ 2219032 w 3771453"/>
                <a:gd name="connsiteY3" fmla="*/ 244674 h 2360750"/>
                <a:gd name="connsiteX4" fmla="*/ 2849652 w 3771453"/>
                <a:gd name="connsiteY4" fmla="*/ 381309 h 2360750"/>
                <a:gd name="connsiteX5" fmla="*/ 3459252 w 3771453"/>
                <a:gd name="connsiteY5" fmla="*/ 623047 h 2360750"/>
                <a:gd name="connsiteX6" fmla="*/ 3658949 w 3771453"/>
                <a:gd name="connsiteY6" fmla="*/ 1243157 h 2360750"/>
                <a:gd name="connsiteX7" fmla="*/ 3175473 w 3771453"/>
                <a:gd name="connsiteY7" fmla="*/ 1905309 h 2360750"/>
                <a:gd name="connsiteX8" fmla="*/ 2891694 w 3771453"/>
                <a:gd name="connsiteY8" fmla="*/ 2241640 h 2360750"/>
                <a:gd name="connsiteX9" fmla="*/ 2334645 w 3771453"/>
                <a:gd name="connsiteY9" fmla="*/ 2073474 h 2360750"/>
                <a:gd name="connsiteX10" fmla="*/ 1794406 w 3771453"/>
                <a:gd name="connsiteY10" fmla="*/ 2147975 h 2360750"/>
                <a:gd name="connsiteX11" fmla="*/ 1273101 w 3771453"/>
                <a:gd name="connsiteY11" fmla="*/ 1936840 h 2360750"/>
                <a:gd name="connsiteX12" fmla="*/ 674011 w 3771453"/>
                <a:gd name="connsiteY12" fmla="*/ 1936840 h 2360750"/>
                <a:gd name="connsiteX13" fmla="*/ 411252 w 3771453"/>
                <a:gd name="connsiteY13" fmla="*/ 1568978 h 2360750"/>
                <a:gd name="connsiteX14" fmla="*/ 211556 w 3771453"/>
                <a:gd name="connsiteY14" fmla="*/ 938357 h 2360750"/>
                <a:gd name="connsiteX15" fmla="*/ 202862 w 3771453"/>
                <a:gd name="connsiteY15" fmla="*/ 548161 h 2360750"/>
                <a:gd name="connsiteX16" fmla="*/ 445759 w 3771453"/>
                <a:gd name="connsiteY16" fmla="*/ 496498 h 2360750"/>
                <a:gd name="connsiteX0" fmla="*/ 452869 w 3771453"/>
                <a:gd name="connsiteY0" fmla="*/ 494079 h 2362118"/>
                <a:gd name="connsiteX1" fmla="*/ 887155 w 3771453"/>
                <a:gd name="connsiteY1" fmla="*/ 1368 h 2362118"/>
                <a:gd name="connsiteX2" fmla="*/ 1462287 w 3771453"/>
                <a:gd name="connsiteY2" fmla="*/ 204001 h 2362118"/>
                <a:gd name="connsiteX3" fmla="*/ 2219032 w 3771453"/>
                <a:gd name="connsiteY3" fmla="*/ 246042 h 2362118"/>
                <a:gd name="connsiteX4" fmla="*/ 2849652 w 3771453"/>
                <a:gd name="connsiteY4" fmla="*/ 382677 h 2362118"/>
                <a:gd name="connsiteX5" fmla="*/ 3459252 w 3771453"/>
                <a:gd name="connsiteY5" fmla="*/ 624415 h 2362118"/>
                <a:gd name="connsiteX6" fmla="*/ 3658949 w 3771453"/>
                <a:gd name="connsiteY6" fmla="*/ 1244525 h 2362118"/>
                <a:gd name="connsiteX7" fmla="*/ 3175473 w 3771453"/>
                <a:gd name="connsiteY7" fmla="*/ 1906677 h 2362118"/>
                <a:gd name="connsiteX8" fmla="*/ 2891694 w 3771453"/>
                <a:gd name="connsiteY8" fmla="*/ 2243008 h 2362118"/>
                <a:gd name="connsiteX9" fmla="*/ 2334645 w 3771453"/>
                <a:gd name="connsiteY9" fmla="*/ 2074842 h 2362118"/>
                <a:gd name="connsiteX10" fmla="*/ 1794406 w 3771453"/>
                <a:gd name="connsiteY10" fmla="*/ 2149343 h 2362118"/>
                <a:gd name="connsiteX11" fmla="*/ 1273101 w 3771453"/>
                <a:gd name="connsiteY11" fmla="*/ 1938208 h 2362118"/>
                <a:gd name="connsiteX12" fmla="*/ 674011 w 3771453"/>
                <a:gd name="connsiteY12" fmla="*/ 1938208 h 2362118"/>
                <a:gd name="connsiteX13" fmla="*/ 411252 w 3771453"/>
                <a:gd name="connsiteY13" fmla="*/ 1570346 h 2362118"/>
                <a:gd name="connsiteX14" fmla="*/ 211556 w 3771453"/>
                <a:gd name="connsiteY14" fmla="*/ 939725 h 2362118"/>
                <a:gd name="connsiteX15" fmla="*/ 202862 w 3771453"/>
                <a:gd name="connsiteY15" fmla="*/ 549529 h 2362118"/>
                <a:gd name="connsiteX16" fmla="*/ 445759 w 3771453"/>
                <a:gd name="connsiteY16" fmla="*/ 497866 h 2362118"/>
                <a:gd name="connsiteX0" fmla="*/ 452869 w 3771453"/>
                <a:gd name="connsiteY0" fmla="*/ 495579 h 2363618"/>
                <a:gd name="connsiteX1" fmla="*/ 887155 w 3771453"/>
                <a:gd name="connsiteY1" fmla="*/ 2868 h 2363618"/>
                <a:gd name="connsiteX2" fmla="*/ 1462287 w 3771453"/>
                <a:gd name="connsiteY2" fmla="*/ 205501 h 2363618"/>
                <a:gd name="connsiteX3" fmla="*/ 2219032 w 3771453"/>
                <a:gd name="connsiteY3" fmla="*/ 247542 h 2363618"/>
                <a:gd name="connsiteX4" fmla="*/ 2849652 w 3771453"/>
                <a:gd name="connsiteY4" fmla="*/ 384177 h 2363618"/>
                <a:gd name="connsiteX5" fmla="*/ 3459252 w 3771453"/>
                <a:gd name="connsiteY5" fmla="*/ 625915 h 2363618"/>
                <a:gd name="connsiteX6" fmla="*/ 3658949 w 3771453"/>
                <a:gd name="connsiteY6" fmla="*/ 1246025 h 2363618"/>
                <a:gd name="connsiteX7" fmla="*/ 3175473 w 3771453"/>
                <a:gd name="connsiteY7" fmla="*/ 1908177 h 2363618"/>
                <a:gd name="connsiteX8" fmla="*/ 2891694 w 3771453"/>
                <a:gd name="connsiteY8" fmla="*/ 2244508 h 2363618"/>
                <a:gd name="connsiteX9" fmla="*/ 2334645 w 3771453"/>
                <a:gd name="connsiteY9" fmla="*/ 2076342 h 2363618"/>
                <a:gd name="connsiteX10" fmla="*/ 1794406 w 3771453"/>
                <a:gd name="connsiteY10" fmla="*/ 2150843 h 2363618"/>
                <a:gd name="connsiteX11" fmla="*/ 1273101 w 3771453"/>
                <a:gd name="connsiteY11" fmla="*/ 1939708 h 2363618"/>
                <a:gd name="connsiteX12" fmla="*/ 674011 w 3771453"/>
                <a:gd name="connsiteY12" fmla="*/ 1939708 h 2363618"/>
                <a:gd name="connsiteX13" fmla="*/ 411252 w 3771453"/>
                <a:gd name="connsiteY13" fmla="*/ 1571846 h 2363618"/>
                <a:gd name="connsiteX14" fmla="*/ 211556 w 3771453"/>
                <a:gd name="connsiteY14" fmla="*/ 941225 h 2363618"/>
                <a:gd name="connsiteX15" fmla="*/ 202862 w 3771453"/>
                <a:gd name="connsiteY15" fmla="*/ 551029 h 2363618"/>
                <a:gd name="connsiteX16" fmla="*/ 445759 w 3771453"/>
                <a:gd name="connsiteY16" fmla="*/ 499366 h 2363618"/>
                <a:gd name="connsiteX0" fmla="*/ 452869 w 3771453"/>
                <a:gd name="connsiteY0" fmla="*/ 495579 h 2363618"/>
                <a:gd name="connsiteX1" fmla="*/ 887155 w 3771453"/>
                <a:gd name="connsiteY1" fmla="*/ 2868 h 2363618"/>
                <a:gd name="connsiteX2" fmla="*/ 1462287 w 3771453"/>
                <a:gd name="connsiteY2" fmla="*/ 205501 h 2363618"/>
                <a:gd name="connsiteX3" fmla="*/ 2219032 w 3771453"/>
                <a:gd name="connsiteY3" fmla="*/ 247542 h 2363618"/>
                <a:gd name="connsiteX4" fmla="*/ 2849652 w 3771453"/>
                <a:gd name="connsiteY4" fmla="*/ 384177 h 2363618"/>
                <a:gd name="connsiteX5" fmla="*/ 3459252 w 3771453"/>
                <a:gd name="connsiteY5" fmla="*/ 625915 h 2363618"/>
                <a:gd name="connsiteX6" fmla="*/ 3658949 w 3771453"/>
                <a:gd name="connsiteY6" fmla="*/ 1246025 h 2363618"/>
                <a:gd name="connsiteX7" fmla="*/ 3175473 w 3771453"/>
                <a:gd name="connsiteY7" fmla="*/ 1908177 h 2363618"/>
                <a:gd name="connsiteX8" fmla="*/ 2891694 w 3771453"/>
                <a:gd name="connsiteY8" fmla="*/ 2244508 h 2363618"/>
                <a:gd name="connsiteX9" fmla="*/ 2334645 w 3771453"/>
                <a:gd name="connsiteY9" fmla="*/ 2076342 h 2363618"/>
                <a:gd name="connsiteX10" fmla="*/ 1794406 w 3771453"/>
                <a:gd name="connsiteY10" fmla="*/ 2150843 h 2363618"/>
                <a:gd name="connsiteX11" fmla="*/ 1273101 w 3771453"/>
                <a:gd name="connsiteY11" fmla="*/ 1939708 h 2363618"/>
                <a:gd name="connsiteX12" fmla="*/ 674011 w 3771453"/>
                <a:gd name="connsiteY12" fmla="*/ 1939708 h 2363618"/>
                <a:gd name="connsiteX13" fmla="*/ 411252 w 3771453"/>
                <a:gd name="connsiteY13" fmla="*/ 1571846 h 2363618"/>
                <a:gd name="connsiteX14" fmla="*/ 211556 w 3771453"/>
                <a:gd name="connsiteY14" fmla="*/ 941225 h 2363618"/>
                <a:gd name="connsiteX15" fmla="*/ 202862 w 3771453"/>
                <a:gd name="connsiteY15" fmla="*/ 551029 h 2363618"/>
                <a:gd name="connsiteX16" fmla="*/ 445759 w 3771453"/>
                <a:gd name="connsiteY16" fmla="*/ 499366 h 236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1453" h="2363618">
                  <a:moveTo>
                    <a:pt x="452869" y="495579"/>
                  </a:moveTo>
                  <a:cubicBezTo>
                    <a:pt x="377996" y="161012"/>
                    <a:pt x="592234" y="28152"/>
                    <a:pt x="887155" y="2868"/>
                  </a:cubicBezTo>
                  <a:cubicBezTo>
                    <a:pt x="1204372" y="-14752"/>
                    <a:pt x="1316520" y="48310"/>
                    <a:pt x="1462287" y="205501"/>
                  </a:cubicBezTo>
                  <a:cubicBezTo>
                    <a:pt x="1815388" y="-72959"/>
                    <a:pt x="1973508" y="-58945"/>
                    <a:pt x="2219032" y="247542"/>
                  </a:cubicBezTo>
                  <a:cubicBezTo>
                    <a:pt x="2472942" y="3975"/>
                    <a:pt x="2824342" y="177267"/>
                    <a:pt x="2849652" y="384177"/>
                  </a:cubicBezTo>
                  <a:cubicBezTo>
                    <a:pt x="3146982" y="209262"/>
                    <a:pt x="3491375" y="373886"/>
                    <a:pt x="3459252" y="625915"/>
                  </a:cubicBezTo>
                  <a:cubicBezTo>
                    <a:pt x="3804845" y="691424"/>
                    <a:pt x="3851238" y="1140175"/>
                    <a:pt x="3658949" y="1246025"/>
                  </a:cubicBezTo>
                  <a:cubicBezTo>
                    <a:pt x="3884393" y="1634830"/>
                    <a:pt x="3750129" y="2060615"/>
                    <a:pt x="3175473" y="1908177"/>
                  </a:cubicBezTo>
                  <a:cubicBezTo>
                    <a:pt x="3245607" y="2080798"/>
                    <a:pt x="3070331" y="2307210"/>
                    <a:pt x="2891694" y="2244508"/>
                  </a:cubicBezTo>
                  <a:cubicBezTo>
                    <a:pt x="2732905" y="2440585"/>
                    <a:pt x="2379134" y="2401339"/>
                    <a:pt x="2334645" y="2076342"/>
                  </a:cubicBezTo>
                  <a:cubicBezTo>
                    <a:pt x="2243091" y="2368995"/>
                    <a:pt x="1845619" y="2261600"/>
                    <a:pt x="1794406" y="2150843"/>
                  </a:cubicBezTo>
                  <a:cubicBezTo>
                    <a:pt x="1683391" y="2313547"/>
                    <a:pt x="1185772" y="2230842"/>
                    <a:pt x="1273101" y="1939708"/>
                  </a:cubicBezTo>
                  <a:cubicBezTo>
                    <a:pt x="1059957" y="2154861"/>
                    <a:pt x="819919" y="2084264"/>
                    <a:pt x="674011" y="1939708"/>
                  </a:cubicBezTo>
                  <a:cubicBezTo>
                    <a:pt x="398166" y="1988537"/>
                    <a:pt x="260153" y="1721361"/>
                    <a:pt x="411252" y="1571846"/>
                  </a:cubicBezTo>
                  <a:cubicBezTo>
                    <a:pt x="-92342" y="1543175"/>
                    <a:pt x="-101758" y="1101005"/>
                    <a:pt x="211556" y="941225"/>
                  </a:cubicBezTo>
                  <a:cubicBezTo>
                    <a:pt x="107805" y="821245"/>
                    <a:pt x="64565" y="734882"/>
                    <a:pt x="202862" y="551029"/>
                  </a:cubicBezTo>
                  <a:cubicBezTo>
                    <a:pt x="320807" y="444161"/>
                    <a:pt x="438752" y="481849"/>
                    <a:pt x="445759" y="499366"/>
                  </a:cubicBezTo>
                </a:path>
              </a:pathLst>
            </a:cu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Athlete</a:t>
              </a:r>
            </a:p>
          </p:txBody>
        </p:sp>
        <p:sp>
          <p:nvSpPr>
            <p:cNvPr id="20" name="Freeform: Shape 19">
              <a:extLst>
                <a:ext uri="{FF2B5EF4-FFF2-40B4-BE49-F238E27FC236}">
                  <a16:creationId xmlns:a16="http://schemas.microsoft.com/office/drawing/2014/main" id="{B92B8BBF-5CEA-4194-891E-D81797274F53}"/>
                </a:ext>
              </a:extLst>
            </p:cNvPr>
            <p:cNvSpPr/>
            <p:nvPr/>
          </p:nvSpPr>
          <p:spPr>
            <a:xfrm rot="589475">
              <a:off x="1866759" y="4911237"/>
              <a:ext cx="2112989" cy="1041720"/>
            </a:xfrm>
            <a:custGeom>
              <a:avLst/>
              <a:gdLst>
                <a:gd name="connsiteX0" fmla="*/ 2655651 w 2655651"/>
                <a:gd name="connsiteY0" fmla="*/ 1381328 h 1391055"/>
                <a:gd name="connsiteX1" fmla="*/ 2655651 w 2655651"/>
                <a:gd name="connsiteY1" fmla="*/ 0 h 1391055"/>
                <a:gd name="connsiteX2" fmla="*/ 0 w 2655651"/>
                <a:gd name="connsiteY2" fmla="*/ 1391055 h 1391055"/>
                <a:gd name="connsiteX3" fmla="*/ 2655651 w 2655651"/>
                <a:gd name="connsiteY3" fmla="*/ 1381328 h 1391055"/>
              </a:gdLst>
              <a:ahLst/>
              <a:cxnLst>
                <a:cxn ang="0">
                  <a:pos x="connsiteX0" y="connsiteY0"/>
                </a:cxn>
                <a:cxn ang="0">
                  <a:pos x="connsiteX1" y="connsiteY1"/>
                </a:cxn>
                <a:cxn ang="0">
                  <a:pos x="connsiteX2" y="connsiteY2"/>
                </a:cxn>
                <a:cxn ang="0">
                  <a:pos x="connsiteX3" y="connsiteY3"/>
                </a:cxn>
              </a:cxnLst>
              <a:rect l="l" t="t" r="r" b="b"/>
              <a:pathLst>
                <a:path w="2655651" h="1391055">
                  <a:moveTo>
                    <a:pt x="2655651" y="1381328"/>
                  </a:moveTo>
                  <a:lnTo>
                    <a:pt x="2655651" y="0"/>
                  </a:lnTo>
                  <a:lnTo>
                    <a:pt x="0" y="1391055"/>
                  </a:lnTo>
                  <a:lnTo>
                    <a:pt x="2655651" y="13813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21" name="Content Placeholder 5">
            <a:extLst>
              <a:ext uri="{FF2B5EF4-FFF2-40B4-BE49-F238E27FC236}">
                <a16:creationId xmlns:a16="http://schemas.microsoft.com/office/drawing/2014/main" id="{7E947909-7601-4ECC-BB36-73B398459B10}"/>
              </a:ext>
            </a:extLst>
          </p:cNvPr>
          <p:cNvSpPr txBox="1">
            <a:spLocks/>
          </p:cNvSpPr>
          <p:nvPr/>
        </p:nvSpPr>
        <p:spPr>
          <a:xfrm>
            <a:off x="4957615" y="1400017"/>
            <a:ext cx="6901700" cy="43937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endParaRPr lang="en-GB" sz="2200" b="1" dirty="0">
              <a:solidFill>
                <a:schemeClr val="bg1"/>
              </a:solidFill>
              <a:latin typeface="+mj-lt"/>
              <a:ea typeface="Calibri" panose="020F0502020204030204" pitchFamily="34" charset="0"/>
              <a:cs typeface="Symbol" panose="05050102010706020507" pitchFamily="18" charset="2"/>
            </a:endParaRPr>
          </a:p>
          <a:p>
            <a:pPr marL="0" indent="0">
              <a:lnSpc>
                <a:spcPct val="107000"/>
              </a:lnSpc>
              <a:buNone/>
            </a:pPr>
            <a:endParaRPr lang="en-GB" sz="2200" b="1" dirty="0">
              <a:solidFill>
                <a:schemeClr val="bg1"/>
              </a:solidFill>
              <a:latin typeface="+mj-lt"/>
              <a:ea typeface="Calibri" panose="020F0502020204030204" pitchFamily="34" charset="0"/>
              <a:cs typeface="Symbol" panose="05050102010706020507" pitchFamily="18" charset="2"/>
            </a:endParaRPr>
          </a:p>
          <a:p>
            <a:pPr>
              <a:lnSpc>
                <a:spcPct val="107000"/>
              </a:lnSpc>
            </a:pPr>
            <a:r>
              <a:rPr lang="en-GB" sz="2200" b="1" dirty="0">
                <a:solidFill>
                  <a:schemeClr val="bg1"/>
                </a:solidFill>
                <a:latin typeface="+mj-lt"/>
                <a:ea typeface="Calibri" panose="020F0502020204030204" pitchFamily="34" charset="0"/>
                <a:cs typeface="Symbol" panose="05050102010706020507" pitchFamily="18" charset="2"/>
              </a:rPr>
              <a:t>Research employment opportunities within Esports</a:t>
            </a:r>
          </a:p>
          <a:p>
            <a:pPr>
              <a:lnSpc>
                <a:spcPct val="107000"/>
              </a:lnSpc>
            </a:pPr>
            <a:r>
              <a:rPr lang="en-GB" sz="2200" b="1" dirty="0">
                <a:solidFill>
                  <a:schemeClr val="bg1"/>
                </a:solidFill>
                <a:latin typeface="+mj-lt"/>
                <a:ea typeface="Calibri" panose="020F0502020204030204" pitchFamily="34" charset="0"/>
                <a:cs typeface="Symbol" panose="05050102010706020507" pitchFamily="18" charset="2"/>
              </a:rPr>
              <a:t>Research the potential harms of Esports</a:t>
            </a:r>
          </a:p>
          <a:p>
            <a:pPr>
              <a:lnSpc>
                <a:spcPct val="107000"/>
              </a:lnSpc>
            </a:pPr>
            <a:r>
              <a:rPr lang="en-GB" sz="2200" b="1" dirty="0">
                <a:solidFill>
                  <a:schemeClr val="bg1"/>
                </a:solidFill>
                <a:latin typeface="+mj-lt"/>
                <a:ea typeface="Calibri" panose="020F0502020204030204" pitchFamily="34" charset="0"/>
                <a:cs typeface="Symbol" panose="05050102010706020507" pitchFamily="18" charset="2"/>
              </a:rPr>
              <a:t>Create an Information Sheet for a young person who wants to pursue a career in Esports. What can they do to look after their wellbeing? What can the industry do to support them?</a:t>
            </a:r>
          </a:p>
          <a:p>
            <a:pPr marL="0" indent="0">
              <a:lnSpc>
                <a:spcPct val="107000"/>
              </a:lnSpc>
              <a:buNone/>
            </a:pPr>
            <a:endParaRPr lang="en-GB" sz="2200" b="1" dirty="0">
              <a:solidFill>
                <a:schemeClr val="bg1"/>
              </a:solidFill>
              <a:latin typeface="+mj-lt"/>
              <a:ea typeface="Calibri" panose="020F0502020204030204" pitchFamily="34" charset="0"/>
              <a:cs typeface="Symbol" panose="05050102010706020507" pitchFamily="18" charset="2"/>
            </a:endParaRPr>
          </a:p>
        </p:txBody>
      </p:sp>
    </p:spTree>
    <p:extLst>
      <p:ext uri="{BB962C8B-B14F-4D97-AF65-F5344CB8AC3E}">
        <p14:creationId xmlns:p14="http://schemas.microsoft.com/office/powerpoint/2010/main" val="1440506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PRESENTATION</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5</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22" name="Picture 21" descr="African American Teacher Cliparts, Stock Vector And Royalty Free ...">
            <a:extLst>
              <a:ext uri="{FF2B5EF4-FFF2-40B4-BE49-F238E27FC236}">
                <a16:creationId xmlns:a16="http://schemas.microsoft.com/office/drawing/2014/main" id="{AED88407-6BE0-475B-9684-A9E4F60432F3}"/>
              </a:ext>
            </a:extLst>
          </p:cNvPr>
          <p:cNvPicPr/>
          <p:nvPr/>
        </p:nvPicPr>
        <p:blipFill>
          <a:blip r:embed="rId3">
            <a:extLst>
              <a:ext uri="{28A0092B-C50C-407E-A947-70E740481C1C}">
                <a14:useLocalDpi xmlns:a14="http://schemas.microsoft.com/office/drawing/2010/main" val="0"/>
              </a:ext>
            </a:extLst>
          </a:blip>
          <a:stretch>
            <a:fillRect/>
          </a:stretch>
        </p:blipFill>
        <p:spPr>
          <a:xfrm>
            <a:off x="7426786" y="1262617"/>
            <a:ext cx="4283710" cy="4283710"/>
          </a:xfrm>
          <a:prstGeom prst="rect">
            <a:avLst/>
          </a:prstGeom>
        </p:spPr>
      </p:pic>
      <p:sp>
        <p:nvSpPr>
          <p:cNvPr id="24" name="Rectangle 23">
            <a:extLst>
              <a:ext uri="{FF2B5EF4-FFF2-40B4-BE49-F238E27FC236}">
                <a16:creationId xmlns:a16="http://schemas.microsoft.com/office/drawing/2014/main" id="{872E4233-D058-404D-B11C-2C8B67E153C5}"/>
              </a:ext>
            </a:extLst>
          </p:cNvPr>
          <p:cNvSpPr/>
          <p:nvPr/>
        </p:nvSpPr>
        <p:spPr>
          <a:xfrm>
            <a:off x="614726" y="2101363"/>
            <a:ext cx="5481274" cy="20845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Share your ideas with the rest of the group. Respond to any questions.</a:t>
            </a:r>
          </a:p>
        </p:txBody>
      </p:sp>
    </p:spTree>
    <p:extLst>
      <p:ext uri="{BB962C8B-B14F-4D97-AF65-F5344CB8AC3E}">
        <p14:creationId xmlns:p14="http://schemas.microsoft.com/office/powerpoint/2010/main" val="1676001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EXIT TICKET</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5</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25" name="Picture 24" descr="A picture containing building, brick&#10;&#10;Description automatically generated">
            <a:extLst>
              <a:ext uri="{FF2B5EF4-FFF2-40B4-BE49-F238E27FC236}">
                <a16:creationId xmlns:a16="http://schemas.microsoft.com/office/drawing/2014/main" id="{69D67881-EB7C-41E2-AA83-A4E8FA3E1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74390">
            <a:off x="626040" y="1176778"/>
            <a:ext cx="7723093" cy="3376352"/>
          </a:xfrm>
          <a:prstGeom prst="rect">
            <a:avLst/>
          </a:prstGeom>
        </p:spPr>
      </p:pic>
      <p:sp>
        <p:nvSpPr>
          <p:cNvPr id="26" name="TextBox 25">
            <a:extLst>
              <a:ext uri="{FF2B5EF4-FFF2-40B4-BE49-F238E27FC236}">
                <a16:creationId xmlns:a16="http://schemas.microsoft.com/office/drawing/2014/main" id="{30AD6B80-015C-4D5E-91FE-996F04936B50}"/>
              </a:ext>
            </a:extLst>
          </p:cNvPr>
          <p:cNvSpPr txBox="1"/>
          <p:nvPr/>
        </p:nvSpPr>
        <p:spPr>
          <a:xfrm>
            <a:off x="5566299" y="4345912"/>
            <a:ext cx="6410985" cy="1200329"/>
          </a:xfrm>
          <a:prstGeom prst="rect">
            <a:avLst/>
          </a:prstGeom>
          <a:noFill/>
        </p:spPr>
        <p:txBody>
          <a:bodyPr wrap="square">
            <a:spAutoFit/>
          </a:bodyPr>
          <a:lstStyle/>
          <a:p>
            <a:r>
              <a:rPr lang="en-GB" sz="2400" b="1" dirty="0"/>
              <a:t>On a Post-It note, write down the best piece of advice you might give to a young person looking to become a professional Esports athlete.</a:t>
            </a:r>
          </a:p>
        </p:txBody>
      </p:sp>
    </p:spTree>
    <p:extLst>
      <p:ext uri="{BB962C8B-B14F-4D97-AF65-F5344CB8AC3E}">
        <p14:creationId xmlns:p14="http://schemas.microsoft.com/office/powerpoint/2010/main" val="3933822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769441"/>
          </a:xfrm>
          <a:prstGeom prst="rect">
            <a:avLst/>
          </a:prstGeom>
          <a:noFill/>
        </p:spPr>
        <p:txBody>
          <a:bodyPr wrap="square" rtlCol="0">
            <a:spAutoFit/>
          </a:bodyPr>
          <a:lstStyle/>
          <a:p>
            <a:r>
              <a:rPr lang="en-GB" sz="4400" b="1" dirty="0"/>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dirty="0"/>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Young People Support service:</a:t>
            </a:r>
            <a:endParaRPr lang="en-GB" sz="2800" b="1" dirty="0">
              <a:effectLst/>
              <a:ea typeface="Times New Roman" panose="02020603050405020304" pitchFamily="18" charset="0"/>
            </a:endParaRPr>
          </a:p>
          <a:p>
            <a:pPr algn="ctr"/>
            <a:r>
              <a:rPr lang="en-GB" sz="2800" b="1" u="sng" kern="1200" dirty="0">
                <a:solidFill>
                  <a:srgbClr val="000000"/>
                </a:solidFill>
                <a:effectLst/>
                <a:ea typeface="Times New Roman" panose="02020603050405020304" pitchFamily="18" charset="0"/>
              </a:rPr>
              <a:t>YoungPeopleService@gamcare.org.uk</a:t>
            </a:r>
            <a:endParaRPr lang="en-GB" sz="2800" b="1" dirty="0">
              <a:effectLst/>
              <a:ea typeface="Times New Roman" panose="02020603050405020304" pitchFamily="18" charset="0"/>
            </a:endParaRPr>
          </a:p>
          <a:p>
            <a:pPr algn="ctr"/>
            <a:r>
              <a:rPr lang="en-GB" sz="2800" b="1" kern="1200" dirty="0">
                <a:solidFill>
                  <a:srgbClr val="000000"/>
                </a:solidFill>
                <a:effectLst/>
                <a:ea typeface="Times New Roman" panose="02020603050405020304" pitchFamily="18" charset="0"/>
              </a:rPr>
              <a:t>T:</a:t>
            </a:r>
            <a:r>
              <a:rPr lang="en-GB" sz="2800" b="1" dirty="0">
                <a:solidFill>
                  <a:srgbClr val="000000"/>
                </a:solidFill>
                <a:ea typeface="Times New Roman" panose="02020603050405020304" pitchFamily="18" charset="0"/>
              </a:rPr>
              <a:t> 02030926964</a:t>
            </a:r>
            <a:endParaRPr lang="en-GB" sz="2800" b="1" kern="1200" dirty="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latin typeface="+mj-lt"/>
              </a:rPr>
              <a:t>NCS / 2HOUR: OPTION 5</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Tree>
    <p:extLst>
      <p:ext uri="{BB962C8B-B14F-4D97-AF65-F5344CB8AC3E}">
        <p14:creationId xmlns:p14="http://schemas.microsoft.com/office/powerpoint/2010/main" val="1675312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woman in red long sleeve shirt wearing white headphones">
            <a:extLst>
              <a:ext uri="{FF2B5EF4-FFF2-40B4-BE49-F238E27FC236}">
                <a16:creationId xmlns:a16="http://schemas.microsoft.com/office/drawing/2014/main" id="{E1A9CF95-EEBD-4CBB-8014-BA0FD55F6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9526"/>
            <a:ext cx="5977358" cy="47560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SAFEGUARDING</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6" name="TextBox 15">
            <a:extLst>
              <a:ext uri="{FF2B5EF4-FFF2-40B4-BE49-F238E27FC236}">
                <a16:creationId xmlns:a16="http://schemas.microsoft.com/office/drawing/2014/main" id="{13F88C7A-06DA-4AA0-8F51-3F00290BF351}"/>
              </a:ext>
            </a:extLst>
          </p:cNvPr>
          <p:cNvSpPr txBox="1"/>
          <p:nvPr/>
        </p:nvSpPr>
        <p:spPr>
          <a:xfrm>
            <a:off x="6914487" y="1916084"/>
            <a:ext cx="4597087" cy="3170099"/>
          </a:xfrm>
          <a:prstGeom prst="rect">
            <a:avLst/>
          </a:prstGeom>
          <a:noFill/>
        </p:spPr>
        <p:txBody>
          <a:bodyPr wrap="square">
            <a:spAutoFit/>
          </a:bodyPr>
          <a:lstStyle/>
          <a:p>
            <a:pPr algn="ctr"/>
            <a:r>
              <a:rPr lang="en-GB" sz="4400" b="1" dirty="0">
                <a:solidFill>
                  <a:srgbClr val="E88C1C"/>
                </a:solidFill>
                <a:latin typeface="+mj-lt"/>
                <a:ea typeface="Calibri" panose="020F0502020204030204" pitchFamily="34" charset="0"/>
                <a:cs typeface="Calibri" panose="020F0502020204030204" pitchFamily="34" charset="0"/>
              </a:rPr>
              <a:t>SAFEGUARDING</a:t>
            </a:r>
          </a:p>
          <a:p>
            <a:pPr algn="ctr"/>
            <a:endParaRPr lang="en-GB" sz="4400" b="1" dirty="0">
              <a:solidFill>
                <a:srgbClr val="E88C1C"/>
              </a:solidFill>
              <a:latin typeface="+mj-lt"/>
              <a:ea typeface="Calibri" panose="020F0502020204030204" pitchFamily="34" charset="0"/>
              <a:cs typeface="Calibri" panose="020F0502020204030204" pitchFamily="34" charset="0"/>
            </a:endParaRPr>
          </a:p>
          <a:p>
            <a:pPr algn="ctr"/>
            <a:r>
              <a:rPr lang="en-GB" sz="3600" b="1" dirty="0">
                <a:solidFill>
                  <a:srgbClr val="0070C0"/>
                </a:solidFill>
                <a:latin typeface="+mj-lt"/>
                <a:cs typeface="Calibri" panose="020F0502020204030204" pitchFamily="34" charset="0"/>
              </a:rPr>
              <a:t>What is it and who has the duty of care?</a:t>
            </a:r>
            <a:endParaRPr lang="en-GB" sz="2000" b="1" dirty="0">
              <a:solidFill>
                <a:srgbClr val="0070C0"/>
              </a:solidFill>
              <a:latin typeface="+mj-lt"/>
              <a:cs typeface="Calibri" panose="020F0502020204030204" pitchFamily="34" charset="0"/>
            </a:endParaRPr>
          </a:p>
          <a:p>
            <a:pPr algn="ctr"/>
            <a:endParaRPr lang="en-GB" sz="2000" b="1" dirty="0">
              <a:solidFill>
                <a:srgbClr val="0070C0"/>
              </a:solidFill>
              <a:latin typeface="+mj-lt"/>
              <a:cs typeface="Calibri" panose="020F0502020204030204" pitchFamily="34" charset="0"/>
            </a:endParaRPr>
          </a:p>
          <a:p>
            <a:pPr algn="ctr"/>
            <a:r>
              <a:rPr lang="en-GB" sz="2000" b="1" dirty="0">
                <a:solidFill>
                  <a:srgbClr val="0070C0"/>
                </a:solidFill>
                <a:latin typeface="+mj-lt"/>
                <a:cs typeface="Calibri" panose="020F0502020204030204" pitchFamily="34" charset="0"/>
              </a:rPr>
              <a:t>NCS. Option 6</a:t>
            </a:r>
            <a:endParaRPr lang="en-GB" sz="2000" dirty="0">
              <a:solidFill>
                <a:srgbClr val="0070C0"/>
              </a:solidFill>
              <a:latin typeface="+mj-lt"/>
            </a:endParaRPr>
          </a:p>
        </p:txBody>
      </p:sp>
      <p:sp>
        <p:nvSpPr>
          <p:cNvPr id="20" name="TextBox 19">
            <a:extLst>
              <a:ext uri="{FF2B5EF4-FFF2-40B4-BE49-F238E27FC236}">
                <a16:creationId xmlns:a16="http://schemas.microsoft.com/office/drawing/2014/main" id="{03E7F828-BABB-449E-9429-1AE088BA9EC8}"/>
              </a:ext>
            </a:extLst>
          </p:cNvPr>
          <p:cNvSpPr txBox="1"/>
          <p:nvPr/>
        </p:nvSpPr>
        <p:spPr>
          <a:xfrm>
            <a:off x="159798" y="-24546"/>
            <a:ext cx="2592280" cy="307777"/>
          </a:xfrm>
          <a:prstGeom prst="rect">
            <a:avLst/>
          </a:prstGeom>
          <a:noFill/>
        </p:spPr>
        <p:txBody>
          <a:bodyPr wrap="square" rtlCol="0">
            <a:spAutoFit/>
          </a:bodyPr>
          <a:lstStyle/>
          <a:p>
            <a:r>
              <a:rPr lang="en-GB" sz="1400" dirty="0"/>
              <a:t>NCS/2HOUR OPTION 6</a:t>
            </a:r>
          </a:p>
        </p:txBody>
      </p:sp>
    </p:spTree>
    <p:extLst>
      <p:ext uri="{BB962C8B-B14F-4D97-AF65-F5344CB8AC3E}">
        <p14:creationId xmlns:p14="http://schemas.microsoft.com/office/powerpoint/2010/main" val="4115239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Quattrocento Sans" panose="020B0502050000020003"/>
              </a:rPr>
              <a:t>AIMS AND OUTCOMES</a:t>
            </a:r>
          </a:p>
          <a:p>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6</a:t>
            </a:r>
          </a:p>
          <a:p>
            <a:pPr marL="0" indent="0">
              <a:buFont typeface="Arial" panose="020B0604020202020204" pitchFamily="34" charset="0"/>
              <a:buNone/>
            </a:pPr>
            <a:endParaRPr lang="en-GB" sz="1400" b="1" dirty="0">
              <a:latin typeface="+mj-lt"/>
            </a:endParaRP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150920" y="1192076"/>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pPr marL="285750" indent="-285750">
              <a:buFont typeface="Wingdings" panose="05000000000000000000" pitchFamily="2" charset="2"/>
              <a:buChar char="Ø"/>
            </a:pPr>
            <a:endParaRPr lang="en-GB" b="1" dirty="0">
              <a:latin typeface="Quattrocento Sans" panose="020B0502050000020003"/>
            </a:endParaRPr>
          </a:p>
          <a:p>
            <a:endParaRPr lang="en-GB" b="1" dirty="0">
              <a:latin typeface="Quattrocento Sans" panose="020B0502050000020003"/>
            </a:endParaRPr>
          </a:p>
          <a:p>
            <a:pPr marL="285750" indent="-285750">
              <a:buFont typeface="Wingdings" panose="05000000000000000000" pitchFamily="2" charset="2"/>
              <a:buChar char="Ø"/>
            </a:pPr>
            <a:r>
              <a:rPr lang="en-GB" b="1" dirty="0">
                <a:solidFill>
                  <a:schemeClr val="tx1"/>
                </a:solidFill>
                <a:latin typeface="Quattrocento Sans" panose="020B0502050000020003"/>
              </a:rPr>
              <a:t>Understand the importance of safeguarding and how if affects you</a:t>
            </a:r>
          </a:p>
          <a:p>
            <a:pPr marL="285750" indent="-285750">
              <a:buFont typeface="Wingdings" panose="05000000000000000000" pitchFamily="2" charset="2"/>
              <a:buChar char="Ø"/>
            </a:pPr>
            <a:r>
              <a:rPr lang="en-GB" b="1" dirty="0">
                <a:solidFill>
                  <a:schemeClr val="tx1"/>
                </a:solidFill>
                <a:latin typeface="Quattrocento Sans" panose="020B0502050000020003"/>
              </a:rPr>
              <a:t>Understand the term duty of care</a:t>
            </a:r>
          </a:p>
          <a:p>
            <a:pPr marL="285750" indent="-285750">
              <a:buFont typeface="Wingdings" panose="05000000000000000000" pitchFamily="2" charset="2"/>
              <a:buChar char="Ø"/>
            </a:pPr>
            <a:r>
              <a:rPr lang="en-GB" b="1" dirty="0">
                <a:solidFill>
                  <a:schemeClr val="tx1"/>
                </a:solidFill>
                <a:latin typeface="Quattrocento Sans" panose="020B0502050000020003"/>
              </a:rPr>
              <a:t>Recognise the potential risks of gaming and how people can be safeguarded</a:t>
            </a:r>
          </a:p>
          <a:p>
            <a:endParaRPr lang="en-GB" b="1" dirty="0">
              <a:solidFill>
                <a:schemeClr val="tx1"/>
              </a:solidFill>
              <a:latin typeface="Quattrocento Sans" panose="020B0502050000020003"/>
            </a:endParaRP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68" y="1159527"/>
            <a:ext cx="923652" cy="923652"/>
          </a:xfrm>
          <a:prstGeom prst="rect">
            <a:avLst/>
          </a:prstGeom>
        </p:spPr>
      </p:pic>
      <p:sp>
        <p:nvSpPr>
          <p:cNvPr id="22" name="Rectangle: Rounded Corners 21">
            <a:extLst>
              <a:ext uri="{FF2B5EF4-FFF2-40B4-BE49-F238E27FC236}">
                <a16:creationId xmlns:a16="http://schemas.microsoft.com/office/drawing/2014/main" id="{0123B4C6-DE82-4DD7-BF1A-09AF5F643337}"/>
              </a:ext>
            </a:extLst>
          </p:cNvPr>
          <p:cNvSpPr/>
          <p:nvPr/>
        </p:nvSpPr>
        <p:spPr>
          <a:xfrm>
            <a:off x="150920" y="3536605"/>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n-GB" dirty="0"/>
          </a:p>
          <a:p>
            <a:endParaRPr lang="en-GB" dirty="0"/>
          </a:p>
          <a:p>
            <a:pPr marL="285750" indent="-285750">
              <a:buFont typeface="Wingdings" panose="05000000000000000000" pitchFamily="2" charset="2"/>
              <a:buChar char="Ø"/>
            </a:pPr>
            <a:r>
              <a:rPr lang="en-GB" b="1" dirty="0">
                <a:solidFill>
                  <a:schemeClr val="tx1"/>
                </a:solidFill>
              </a:rPr>
              <a:t>You will understand what is meant by safeguarding and duty of care</a:t>
            </a:r>
          </a:p>
          <a:p>
            <a:pPr marL="285750" indent="-285750">
              <a:buFont typeface="Wingdings" panose="05000000000000000000" pitchFamily="2" charset="2"/>
              <a:buChar char="Ø"/>
            </a:pPr>
            <a:r>
              <a:rPr lang="en-GB" b="1" dirty="0">
                <a:solidFill>
                  <a:schemeClr val="tx1"/>
                </a:solidFill>
              </a:rPr>
              <a:t>You will understand how safeguarding affects you</a:t>
            </a:r>
          </a:p>
          <a:p>
            <a:pPr marL="285750" indent="-285750">
              <a:buFont typeface="Wingdings" panose="05000000000000000000" pitchFamily="2" charset="2"/>
              <a:buChar char="Ø"/>
            </a:pPr>
            <a:r>
              <a:rPr lang="en-GB" b="1" dirty="0">
                <a:solidFill>
                  <a:schemeClr val="tx1"/>
                </a:solidFill>
              </a:rPr>
              <a:t>You will recognise the potential risks of gaming and be able to identify how people can be safeguarded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501362" y="1284140"/>
            <a:ext cx="3322320" cy="584775"/>
          </a:xfrm>
          <a:prstGeom prst="rect">
            <a:avLst/>
          </a:prstGeom>
          <a:noFill/>
        </p:spPr>
        <p:txBody>
          <a:bodyPr wrap="square" rtlCol="0">
            <a:spAutoFit/>
          </a:bodyPr>
          <a:lstStyle/>
          <a:p>
            <a:pPr algn="ctr"/>
            <a:r>
              <a:rPr lang="en-GB" sz="3200" b="1" dirty="0"/>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920" y="3461911"/>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01362" y="3534972"/>
            <a:ext cx="3322320" cy="584775"/>
          </a:xfrm>
          <a:prstGeom prst="rect">
            <a:avLst/>
          </a:prstGeom>
          <a:noFill/>
        </p:spPr>
        <p:txBody>
          <a:bodyPr wrap="square" rtlCol="0">
            <a:spAutoFit/>
          </a:bodyPr>
          <a:lstStyle/>
          <a:p>
            <a:pPr algn="ctr"/>
            <a:r>
              <a:rPr lang="en-GB" sz="3200" b="1" dirty="0"/>
              <a:t>OUTCOMES</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12" name="Graphic 11" descr="Signature with solid fill">
            <a:extLst>
              <a:ext uri="{FF2B5EF4-FFF2-40B4-BE49-F238E27FC236}">
                <a16:creationId xmlns:a16="http://schemas.microsoft.com/office/drawing/2014/main" id="{A7F92129-1404-4D1E-8E73-7AE49F475B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1193" y="1167005"/>
            <a:ext cx="4876531" cy="4739200"/>
          </a:xfrm>
          <a:prstGeom prst="rect">
            <a:avLst/>
          </a:prstGeom>
        </p:spPr>
      </p:pic>
    </p:spTree>
    <p:extLst>
      <p:ext uri="{BB962C8B-B14F-4D97-AF65-F5344CB8AC3E}">
        <p14:creationId xmlns:p14="http://schemas.microsoft.com/office/powerpoint/2010/main" val="1440400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rPr>
              <a:t>STAND UP/SIT DOWN</a:t>
            </a:r>
          </a:p>
          <a:p>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6</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2" name="Rectangle 11">
            <a:extLst>
              <a:ext uri="{FF2B5EF4-FFF2-40B4-BE49-F238E27FC236}">
                <a16:creationId xmlns:a16="http://schemas.microsoft.com/office/drawing/2014/main" id="{8E30D160-438C-4550-9C65-EB23F068C376}"/>
              </a:ext>
            </a:extLst>
          </p:cNvPr>
          <p:cNvSpPr/>
          <p:nvPr/>
        </p:nvSpPr>
        <p:spPr>
          <a:xfrm>
            <a:off x="0" y="1159527"/>
            <a:ext cx="12167696" cy="47560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5">
            <a:extLst>
              <a:ext uri="{FF2B5EF4-FFF2-40B4-BE49-F238E27FC236}">
                <a16:creationId xmlns:a16="http://schemas.microsoft.com/office/drawing/2014/main" id="{2CC87984-41DE-414C-B4EB-6A27FF947ED1}"/>
              </a:ext>
            </a:extLst>
          </p:cNvPr>
          <p:cNvSpPr txBox="1">
            <a:spLocks/>
          </p:cNvSpPr>
          <p:nvPr/>
        </p:nvSpPr>
        <p:spPr>
          <a:xfrm>
            <a:off x="382130" y="1372957"/>
            <a:ext cx="8548804" cy="450257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r>
              <a:rPr lang="en-GB" sz="2400" dirty="0">
                <a:latin typeface="+mj-lt"/>
                <a:ea typeface="Calibri" panose="020F0502020204030204" pitchFamily="34" charset="0"/>
                <a:cs typeface="Symbol" panose="05050102010706020507" pitchFamily="18" charset="2"/>
              </a:rPr>
              <a:t>If you have ever…</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Played pitch and toss / penny up / coin game at school</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Seen a gambling advert</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Bought or been given a scratch card</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Lied to people about money spent on gaming/gambling</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Played on a penny slot machine</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Picked a horse for someone when betting on the horse racing</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Played bingo</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Supported someone experiencing bullying</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Lied about your age</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Stayed out later than you should have</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Picked an outcome for someone betting on Esports</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Played an online free game that has gambling-style features</a:t>
            </a:r>
          </a:p>
          <a:p>
            <a:pPr marL="0" indent="0">
              <a:lnSpc>
                <a:spcPct val="107000"/>
              </a:lnSpc>
              <a:buFont typeface="Arial" panose="020B0604020202020204" pitchFamily="34" charset="0"/>
              <a:buNone/>
            </a:pPr>
            <a:endParaRPr lang="en-GB" sz="2400" dirty="0">
              <a:latin typeface="+mj-lt"/>
              <a:ea typeface="Calibri" panose="020F0502020204030204" pitchFamily="34" charset="0"/>
              <a:cs typeface="Symbol" panose="05050102010706020507" pitchFamily="18" charset="2"/>
            </a:endParaRPr>
          </a:p>
        </p:txBody>
      </p:sp>
      <p:pic>
        <p:nvPicPr>
          <p:cNvPr id="14" name="Picture 13">
            <a:extLst>
              <a:ext uri="{FF2B5EF4-FFF2-40B4-BE49-F238E27FC236}">
                <a16:creationId xmlns:a16="http://schemas.microsoft.com/office/drawing/2014/main" id="{6FAC3480-45F7-47A1-BDAF-333236B75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555" y="17134"/>
            <a:ext cx="4833175" cy="5793098"/>
          </a:xfrm>
          <a:prstGeom prst="rect">
            <a:avLst/>
          </a:prstGeom>
        </p:spPr>
      </p:pic>
    </p:spTree>
    <p:extLst>
      <p:ext uri="{BB962C8B-B14F-4D97-AF65-F5344CB8AC3E}">
        <p14:creationId xmlns:p14="http://schemas.microsoft.com/office/powerpoint/2010/main" val="2104888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hoir, Children, Singing, Music, Happy">
            <a:extLst>
              <a:ext uri="{FF2B5EF4-FFF2-40B4-BE49-F238E27FC236}">
                <a16:creationId xmlns:a16="http://schemas.microsoft.com/office/drawing/2014/main" id="{997EFF8F-AA57-4C0E-BDA6-0462858E5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2" y="2936796"/>
            <a:ext cx="9515383" cy="47151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Quattrocento Sans" panose="020B0502050000020003"/>
              </a:rPr>
              <a:t> </a:t>
            </a:r>
            <a:r>
              <a:rPr lang="en-GB" b="1" dirty="0">
                <a:solidFill>
                  <a:srgbClr val="FFC000"/>
                </a:solidFill>
                <a:latin typeface="Quattrocento Sans" panose="020B0502050000020003"/>
              </a:rPr>
              <a:t>DISCUSSION:</a:t>
            </a:r>
            <a:r>
              <a:rPr lang="en-GB" b="1" dirty="0">
                <a:solidFill>
                  <a:schemeClr val="bg1"/>
                </a:solidFill>
                <a:latin typeface="Quattrocento Sans" panose="020B0502050000020003"/>
              </a:rPr>
              <a:t> WHY SOME YOUNG PEOPLE GAMBLE</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3" name="TextBox 12">
            <a:extLst>
              <a:ext uri="{FF2B5EF4-FFF2-40B4-BE49-F238E27FC236}">
                <a16:creationId xmlns:a16="http://schemas.microsoft.com/office/drawing/2014/main" id="{1C4FE3C5-1746-4FD1-84D5-7CFE8886675F}"/>
              </a:ext>
            </a:extLst>
          </p:cNvPr>
          <p:cNvSpPr txBox="1"/>
          <p:nvPr/>
        </p:nvSpPr>
        <p:spPr>
          <a:xfrm>
            <a:off x="159798" y="-24546"/>
            <a:ext cx="2592280" cy="307777"/>
          </a:xfrm>
          <a:prstGeom prst="rect">
            <a:avLst/>
          </a:prstGeom>
          <a:noFill/>
        </p:spPr>
        <p:txBody>
          <a:bodyPr wrap="square" rtlCol="0">
            <a:spAutoFit/>
          </a:bodyPr>
          <a:lstStyle/>
          <a:p>
            <a:r>
              <a:rPr lang="en-GB" sz="1400" dirty="0"/>
              <a:t>NCS/2HOUR OPTION 1</a:t>
            </a:r>
          </a:p>
        </p:txBody>
      </p:sp>
      <p:sp>
        <p:nvSpPr>
          <p:cNvPr id="15" name="Speech Bubble: Oval 14">
            <a:extLst>
              <a:ext uri="{FF2B5EF4-FFF2-40B4-BE49-F238E27FC236}">
                <a16:creationId xmlns:a16="http://schemas.microsoft.com/office/drawing/2014/main" id="{7FBCEB4B-C2B6-4DB0-A56D-B917DC20DC6D}"/>
              </a:ext>
            </a:extLst>
          </p:cNvPr>
          <p:cNvSpPr/>
          <p:nvPr/>
        </p:nvSpPr>
        <p:spPr>
          <a:xfrm>
            <a:off x="232463" y="3047823"/>
            <a:ext cx="2898755" cy="1503552"/>
          </a:xfrm>
          <a:prstGeom prst="wedgeEllipseCallout">
            <a:avLst>
              <a:gd name="adj1" fmla="val 37255"/>
              <a:gd name="adj2" fmla="val 63152"/>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IT’S FUN</a:t>
            </a:r>
          </a:p>
          <a:p>
            <a:pPr algn="ctr"/>
            <a:r>
              <a:rPr lang="en-GB" sz="2000" dirty="0">
                <a:solidFill>
                  <a:schemeClr val="bg1"/>
                </a:solidFill>
              </a:rPr>
              <a:t> 55%</a:t>
            </a:r>
            <a:endParaRPr lang="en-GB" sz="2000" dirty="0">
              <a:solidFill>
                <a:schemeClr val="bg1"/>
              </a:solidFill>
              <a:latin typeface="Quattrocento Sans" panose="020B0502050000020003"/>
            </a:endParaRPr>
          </a:p>
          <a:p>
            <a:pPr algn="ctr"/>
            <a:endParaRPr lang="en-GB" sz="2000" dirty="0">
              <a:solidFill>
                <a:schemeClr val="tx1"/>
              </a:solidFill>
            </a:endParaRPr>
          </a:p>
        </p:txBody>
      </p:sp>
      <p:sp>
        <p:nvSpPr>
          <p:cNvPr id="16" name="Speech Bubble: Oval 15">
            <a:extLst>
              <a:ext uri="{FF2B5EF4-FFF2-40B4-BE49-F238E27FC236}">
                <a16:creationId xmlns:a16="http://schemas.microsoft.com/office/drawing/2014/main" id="{434E24C0-1972-4E16-BFA7-5A6CFCD99B3A}"/>
              </a:ext>
            </a:extLst>
          </p:cNvPr>
          <p:cNvSpPr/>
          <p:nvPr/>
        </p:nvSpPr>
        <p:spPr>
          <a:xfrm>
            <a:off x="4328155" y="1266123"/>
            <a:ext cx="3133267" cy="2048858"/>
          </a:xfrm>
          <a:prstGeom prst="wedgeEllipseCallout">
            <a:avLst>
              <a:gd name="adj1" fmla="val 8032"/>
              <a:gd name="adj2" fmla="val 8069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IT’S COOL</a:t>
            </a:r>
          </a:p>
          <a:p>
            <a:pPr algn="ctr"/>
            <a:r>
              <a:rPr lang="en-GB" sz="2000" dirty="0">
                <a:solidFill>
                  <a:schemeClr val="bg1"/>
                </a:solidFill>
              </a:rPr>
              <a:t>11%</a:t>
            </a:r>
          </a:p>
        </p:txBody>
      </p:sp>
      <p:sp>
        <p:nvSpPr>
          <p:cNvPr id="17" name="Speech Bubble: Oval 16">
            <a:extLst>
              <a:ext uri="{FF2B5EF4-FFF2-40B4-BE49-F238E27FC236}">
                <a16:creationId xmlns:a16="http://schemas.microsoft.com/office/drawing/2014/main" id="{3CDE907D-40AB-46CF-9F23-939B8AA38E1B}"/>
              </a:ext>
            </a:extLst>
          </p:cNvPr>
          <p:cNvSpPr/>
          <p:nvPr/>
        </p:nvSpPr>
        <p:spPr>
          <a:xfrm>
            <a:off x="7170762" y="889472"/>
            <a:ext cx="3056314" cy="2802160"/>
          </a:xfrm>
          <a:prstGeom prst="wedgeEllipse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MY PARENTS / GUARDIAN DO IT</a:t>
            </a:r>
          </a:p>
          <a:p>
            <a:pPr algn="ctr"/>
            <a:r>
              <a:rPr lang="en-GB" sz="2000" dirty="0">
                <a:solidFill>
                  <a:schemeClr val="bg1"/>
                </a:solidFill>
              </a:rPr>
              <a:t>10%</a:t>
            </a:r>
          </a:p>
        </p:txBody>
      </p:sp>
      <p:sp>
        <p:nvSpPr>
          <p:cNvPr id="18" name="Speech Bubble: Oval 17">
            <a:extLst>
              <a:ext uri="{FF2B5EF4-FFF2-40B4-BE49-F238E27FC236}">
                <a16:creationId xmlns:a16="http://schemas.microsoft.com/office/drawing/2014/main" id="{A1DE4D2A-E1F4-4CC8-8DC3-91CB563FEB8C}"/>
              </a:ext>
            </a:extLst>
          </p:cNvPr>
          <p:cNvSpPr/>
          <p:nvPr/>
        </p:nvSpPr>
        <p:spPr>
          <a:xfrm>
            <a:off x="9724665" y="2206989"/>
            <a:ext cx="2378944" cy="2048858"/>
          </a:xfrm>
          <a:prstGeom prst="wedgeEllipseCallout">
            <a:avLst>
              <a:gd name="adj1" fmla="val -52320"/>
              <a:gd name="adj2" fmla="val 4271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PEER PRESSURE</a:t>
            </a:r>
          </a:p>
          <a:p>
            <a:pPr algn="ctr"/>
            <a:r>
              <a:rPr lang="en-GB" sz="2000" dirty="0">
                <a:solidFill>
                  <a:schemeClr val="bg1"/>
                </a:solidFill>
              </a:rPr>
              <a:t>6%</a:t>
            </a:r>
          </a:p>
        </p:txBody>
      </p:sp>
      <p:sp>
        <p:nvSpPr>
          <p:cNvPr id="19" name="Speech Bubble: Oval 18">
            <a:extLst>
              <a:ext uri="{FF2B5EF4-FFF2-40B4-BE49-F238E27FC236}">
                <a16:creationId xmlns:a16="http://schemas.microsoft.com/office/drawing/2014/main" id="{B8C5B7E7-0A1A-41B7-86F2-9A5C9659394D}"/>
              </a:ext>
            </a:extLst>
          </p:cNvPr>
          <p:cNvSpPr/>
          <p:nvPr/>
        </p:nvSpPr>
        <p:spPr>
          <a:xfrm>
            <a:off x="1831825" y="1727866"/>
            <a:ext cx="2898755" cy="1503552"/>
          </a:xfrm>
          <a:prstGeom prst="wedgeEllipseCallout">
            <a:avLst>
              <a:gd name="adj1" fmla="val 37255"/>
              <a:gd name="adj2" fmla="val 10844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 LIKE TO TAKE RISKS</a:t>
            </a:r>
          </a:p>
          <a:p>
            <a:pPr algn="ctr"/>
            <a:r>
              <a:rPr lang="en-GB" sz="2000" dirty="0">
                <a:solidFill>
                  <a:schemeClr val="bg1"/>
                </a:solidFill>
              </a:rPr>
              <a:t>13%</a:t>
            </a:r>
          </a:p>
        </p:txBody>
      </p:sp>
      <p:sp>
        <p:nvSpPr>
          <p:cNvPr id="20" name="TextBox 19">
            <a:extLst>
              <a:ext uri="{FF2B5EF4-FFF2-40B4-BE49-F238E27FC236}">
                <a16:creationId xmlns:a16="http://schemas.microsoft.com/office/drawing/2014/main" id="{1E353679-A615-4F35-BFCC-13E0B3EEDCA0}"/>
              </a:ext>
            </a:extLst>
          </p:cNvPr>
          <p:cNvSpPr txBox="1"/>
          <p:nvPr/>
        </p:nvSpPr>
        <p:spPr>
          <a:xfrm>
            <a:off x="-24304" y="5590942"/>
            <a:ext cx="6751468" cy="369332"/>
          </a:xfrm>
          <a:prstGeom prst="rect">
            <a:avLst/>
          </a:prstGeom>
          <a:noFill/>
        </p:spPr>
        <p:txBody>
          <a:bodyPr wrap="square">
            <a:spAutoFit/>
          </a:bodyPr>
          <a:lstStyle/>
          <a:p>
            <a:r>
              <a:rPr lang="en-GB" sz="1800" dirty="0">
                <a:solidFill>
                  <a:schemeClr val="tx1"/>
                </a:solidFill>
                <a:latin typeface="Quattrocento Sans" panose="020B0502050000020003"/>
              </a:rPr>
              <a:t>Gambling Commission 2019</a:t>
            </a:r>
            <a:endParaRPr lang="en-GB" dirty="0"/>
          </a:p>
        </p:txBody>
      </p:sp>
    </p:spTree>
    <p:extLst>
      <p:ext uri="{BB962C8B-B14F-4D97-AF65-F5344CB8AC3E}">
        <p14:creationId xmlns:p14="http://schemas.microsoft.com/office/powerpoint/2010/main" val="2782362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IDENTIFYING RISK </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6</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4" name="Graphic 3" descr="Group of people with solid fill">
            <a:extLst>
              <a:ext uri="{FF2B5EF4-FFF2-40B4-BE49-F238E27FC236}">
                <a16:creationId xmlns:a16="http://schemas.microsoft.com/office/drawing/2014/main" id="{B0EF58BC-3B08-41BE-A4F4-F6F6D9AC4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5957" y="2894951"/>
            <a:ext cx="3020621" cy="3020621"/>
          </a:xfrm>
          <a:prstGeom prst="rect">
            <a:avLst/>
          </a:prstGeom>
        </p:spPr>
      </p:pic>
      <p:sp>
        <p:nvSpPr>
          <p:cNvPr id="5" name="Rectangle: Rounded Corners 4">
            <a:extLst>
              <a:ext uri="{FF2B5EF4-FFF2-40B4-BE49-F238E27FC236}">
                <a16:creationId xmlns:a16="http://schemas.microsoft.com/office/drawing/2014/main" id="{748FA9D9-D545-4328-B527-447E8D3E6FF2}"/>
              </a:ext>
            </a:extLst>
          </p:cNvPr>
          <p:cNvSpPr/>
          <p:nvPr/>
        </p:nvSpPr>
        <p:spPr>
          <a:xfrm>
            <a:off x="248966" y="1277860"/>
            <a:ext cx="11694068" cy="577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Mind Map: What are the risks CYP face when gaming?</a:t>
            </a:r>
          </a:p>
        </p:txBody>
      </p:sp>
      <p:sp>
        <p:nvSpPr>
          <p:cNvPr id="8" name="Speech Bubble: Oval 7">
            <a:extLst>
              <a:ext uri="{FF2B5EF4-FFF2-40B4-BE49-F238E27FC236}">
                <a16:creationId xmlns:a16="http://schemas.microsoft.com/office/drawing/2014/main" id="{1B40141A-EB4B-40DF-87D4-2984887DC578}"/>
              </a:ext>
            </a:extLst>
          </p:cNvPr>
          <p:cNvSpPr/>
          <p:nvPr/>
        </p:nvSpPr>
        <p:spPr>
          <a:xfrm>
            <a:off x="2530292" y="2062349"/>
            <a:ext cx="2087790" cy="1145218"/>
          </a:xfrm>
          <a:prstGeom prst="wedgeEllipseCallout">
            <a:avLst>
              <a:gd name="adj1" fmla="val 51029"/>
              <a:gd name="adj2" fmla="val 702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Content</a:t>
            </a:r>
          </a:p>
        </p:txBody>
      </p:sp>
      <p:sp>
        <p:nvSpPr>
          <p:cNvPr id="15" name="Speech Bubble: Oval 14">
            <a:extLst>
              <a:ext uri="{FF2B5EF4-FFF2-40B4-BE49-F238E27FC236}">
                <a16:creationId xmlns:a16="http://schemas.microsoft.com/office/drawing/2014/main" id="{79F1B9A9-E983-47C7-BBBB-B59BEBF8A8BA}"/>
              </a:ext>
            </a:extLst>
          </p:cNvPr>
          <p:cNvSpPr/>
          <p:nvPr/>
        </p:nvSpPr>
        <p:spPr>
          <a:xfrm>
            <a:off x="1486397" y="3407578"/>
            <a:ext cx="2087790" cy="1145218"/>
          </a:xfrm>
          <a:prstGeom prst="wedgeEllipseCallout">
            <a:avLst>
              <a:gd name="adj1" fmla="val 90149"/>
              <a:gd name="adj2" fmla="val 25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Gambling Links</a:t>
            </a:r>
          </a:p>
        </p:txBody>
      </p:sp>
      <p:sp>
        <p:nvSpPr>
          <p:cNvPr id="16" name="Speech Bubble: Oval 15">
            <a:extLst>
              <a:ext uri="{FF2B5EF4-FFF2-40B4-BE49-F238E27FC236}">
                <a16:creationId xmlns:a16="http://schemas.microsoft.com/office/drawing/2014/main" id="{4737F4EE-409A-49DD-BF99-4A1C788D2CDF}"/>
              </a:ext>
            </a:extLst>
          </p:cNvPr>
          <p:cNvSpPr/>
          <p:nvPr/>
        </p:nvSpPr>
        <p:spPr>
          <a:xfrm>
            <a:off x="7272291" y="2019325"/>
            <a:ext cx="2087790" cy="1145218"/>
          </a:xfrm>
          <a:prstGeom prst="wedgeEllipseCallout">
            <a:avLst>
              <a:gd name="adj1" fmla="val -56977"/>
              <a:gd name="adj2" fmla="val 880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Bad Language</a:t>
            </a:r>
          </a:p>
        </p:txBody>
      </p:sp>
      <p:sp>
        <p:nvSpPr>
          <p:cNvPr id="17" name="Speech Bubble: Oval 16">
            <a:extLst>
              <a:ext uri="{FF2B5EF4-FFF2-40B4-BE49-F238E27FC236}">
                <a16:creationId xmlns:a16="http://schemas.microsoft.com/office/drawing/2014/main" id="{E816B27A-CAAE-45E1-8F0F-86B743B4A3FE}"/>
              </a:ext>
            </a:extLst>
          </p:cNvPr>
          <p:cNvSpPr/>
          <p:nvPr/>
        </p:nvSpPr>
        <p:spPr>
          <a:xfrm>
            <a:off x="8316186" y="3414485"/>
            <a:ext cx="2087790" cy="1145218"/>
          </a:xfrm>
          <a:prstGeom prst="wedgeEllipseCallout">
            <a:avLst>
              <a:gd name="adj1" fmla="val -83765"/>
              <a:gd name="adj2" fmla="val 63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Bullying</a:t>
            </a:r>
          </a:p>
        </p:txBody>
      </p:sp>
      <p:sp>
        <p:nvSpPr>
          <p:cNvPr id="18" name="Speech Bubble: Oval 17">
            <a:extLst>
              <a:ext uri="{FF2B5EF4-FFF2-40B4-BE49-F238E27FC236}">
                <a16:creationId xmlns:a16="http://schemas.microsoft.com/office/drawing/2014/main" id="{388D74D4-0187-43E0-976F-D95FA461F73B}"/>
              </a:ext>
            </a:extLst>
          </p:cNvPr>
          <p:cNvSpPr/>
          <p:nvPr/>
        </p:nvSpPr>
        <p:spPr>
          <a:xfrm>
            <a:off x="8646793" y="4732091"/>
            <a:ext cx="2087790" cy="1145218"/>
          </a:xfrm>
          <a:prstGeom prst="wedgeEllipseCallout">
            <a:avLst>
              <a:gd name="adj1" fmla="val -96947"/>
              <a:gd name="adj2" fmla="val 237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Grooming</a:t>
            </a:r>
          </a:p>
        </p:txBody>
      </p:sp>
      <p:sp>
        <p:nvSpPr>
          <p:cNvPr id="19" name="Speech Bubble: Oval 18">
            <a:extLst>
              <a:ext uri="{FF2B5EF4-FFF2-40B4-BE49-F238E27FC236}">
                <a16:creationId xmlns:a16="http://schemas.microsoft.com/office/drawing/2014/main" id="{6AE1608B-1A25-4955-A8A9-BDE52BED8183}"/>
              </a:ext>
            </a:extLst>
          </p:cNvPr>
          <p:cNvSpPr/>
          <p:nvPr/>
        </p:nvSpPr>
        <p:spPr>
          <a:xfrm>
            <a:off x="1815855" y="4732091"/>
            <a:ext cx="2087790" cy="1145218"/>
          </a:xfrm>
          <a:prstGeom prst="wedgeEllipseCallout">
            <a:avLst>
              <a:gd name="adj1" fmla="val 76967"/>
              <a:gd name="adj2" fmla="val 74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Advertising</a:t>
            </a:r>
          </a:p>
        </p:txBody>
      </p:sp>
      <p:sp>
        <p:nvSpPr>
          <p:cNvPr id="20" name="Speech Bubble: Oval 19">
            <a:extLst>
              <a:ext uri="{FF2B5EF4-FFF2-40B4-BE49-F238E27FC236}">
                <a16:creationId xmlns:a16="http://schemas.microsoft.com/office/drawing/2014/main" id="{DBB7C4EE-FFE1-467F-AF62-002D28556E15}"/>
              </a:ext>
            </a:extLst>
          </p:cNvPr>
          <p:cNvSpPr/>
          <p:nvPr/>
        </p:nvSpPr>
        <p:spPr>
          <a:xfrm>
            <a:off x="9622706" y="2120162"/>
            <a:ext cx="2087790" cy="1145218"/>
          </a:xfrm>
          <a:prstGeom prst="wedgeEllipseCallout">
            <a:avLst>
              <a:gd name="adj1" fmla="val -83765"/>
              <a:gd name="adj2" fmla="val 63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Finance</a:t>
            </a:r>
          </a:p>
        </p:txBody>
      </p:sp>
      <p:sp>
        <p:nvSpPr>
          <p:cNvPr id="21" name="Speech Bubble: Oval 20">
            <a:extLst>
              <a:ext uri="{FF2B5EF4-FFF2-40B4-BE49-F238E27FC236}">
                <a16:creationId xmlns:a16="http://schemas.microsoft.com/office/drawing/2014/main" id="{E9973F84-ACF1-4792-A7C2-86A610728CB7}"/>
              </a:ext>
            </a:extLst>
          </p:cNvPr>
          <p:cNvSpPr/>
          <p:nvPr/>
        </p:nvSpPr>
        <p:spPr>
          <a:xfrm>
            <a:off x="100189" y="2122944"/>
            <a:ext cx="2087790" cy="1145218"/>
          </a:xfrm>
          <a:prstGeom prst="wedgeEllipseCallout">
            <a:avLst>
              <a:gd name="adj1" fmla="val 106308"/>
              <a:gd name="adj2" fmla="val 64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Ill Health</a:t>
            </a:r>
          </a:p>
        </p:txBody>
      </p:sp>
    </p:spTree>
    <p:extLst>
      <p:ext uri="{BB962C8B-B14F-4D97-AF65-F5344CB8AC3E}">
        <p14:creationId xmlns:p14="http://schemas.microsoft.com/office/powerpoint/2010/main" val="2505071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19" grpId="0" animBg="1"/>
      <p:bldP spid="20" grpId="0" animBg="1"/>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471E99-2C1A-46E0-AFC9-9C47A95467CB}"/>
              </a:ext>
            </a:extLst>
          </p:cNvPr>
          <p:cNvSpPr/>
          <p:nvPr/>
        </p:nvSpPr>
        <p:spPr>
          <a:xfrm>
            <a:off x="5607098" y="1101477"/>
            <a:ext cx="6560598" cy="480826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IDENTIFYING SAFEGUARDS </a:t>
            </a:r>
            <a:endParaRPr lang="en-GB" dirty="0">
              <a:solidFill>
                <a:schemeClr val="bg1"/>
              </a:solidFill>
              <a:latin typeface="Quattrocento Sans" panose="020B0502050000020003"/>
            </a:endParaRPr>
          </a:p>
        </p:txBody>
      </p: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6</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4" name="TextBox 13">
            <a:extLst>
              <a:ext uri="{FF2B5EF4-FFF2-40B4-BE49-F238E27FC236}">
                <a16:creationId xmlns:a16="http://schemas.microsoft.com/office/drawing/2014/main" id="{B55D3193-A332-4B90-B237-4F2C9C65A64D}"/>
              </a:ext>
            </a:extLst>
          </p:cNvPr>
          <p:cNvSpPr txBox="1"/>
          <p:nvPr/>
        </p:nvSpPr>
        <p:spPr>
          <a:xfrm>
            <a:off x="335752" y="1379299"/>
            <a:ext cx="4975547" cy="4524637"/>
          </a:xfrm>
          <a:prstGeom prst="rect">
            <a:avLst/>
          </a:prstGeom>
          <a:noFill/>
        </p:spPr>
        <p:txBody>
          <a:bodyPr wrap="square">
            <a:spAutoFit/>
          </a:bodyPr>
          <a:lstStyle/>
          <a:p>
            <a:pPr>
              <a:lnSpc>
                <a:spcPct val="107000"/>
              </a:lnSpc>
            </a:pPr>
            <a:r>
              <a:rPr lang="en-GB" sz="1800" b="1" dirty="0">
                <a:solidFill>
                  <a:srgbClr val="212B32"/>
                </a:solidFill>
                <a:effectLst/>
                <a:latin typeface="+mj-lt"/>
                <a:ea typeface="Calibri" panose="020F0502020204030204" pitchFamily="34" charset="0"/>
                <a:cs typeface="Symbol" panose="05050102010706020507" pitchFamily="18" charset="2"/>
              </a:rPr>
              <a:t>In </a:t>
            </a:r>
            <a:r>
              <a:rPr lang="en-GB" b="1" dirty="0">
                <a:solidFill>
                  <a:srgbClr val="212B32"/>
                </a:solidFill>
                <a:latin typeface="+mj-lt"/>
                <a:ea typeface="Calibri" panose="020F0502020204030204" pitchFamily="34" charset="0"/>
                <a:cs typeface="Symbol" panose="05050102010706020507" pitchFamily="18" charset="2"/>
              </a:rPr>
              <a:t>groups</a:t>
            </a:r>
            <a:r>
              <a:rPr lang="en-GB" sz="1800" b="1" dirty="0">
                <a:solidFill>
                  <a:srgbClr val="212B32"/>
                </a:solidFill>
                <a:effectLst/>
                <a:latin typeface="+mj-lt"/>
                <a:ea typeface="Calibri" panose="020F0502020204030204" pitchFamily="34" charset="0"/>
                <a:cs typeface="Symbol" panose="05050102010706020507" pitchFamily="18" charset="2"/>
              </a:rPr>
              <a:t>, create a list exploring all those who are responsible for safeguarding young people who game.</a:t>
            </a:r>
          </a:p>
          <a:p>
            <a:pPr>
              <a:lnSpc>
                <a:spcPct val="107000"/>
              </a:lnSpc>
            </a:pPr>
            <a:endParaRPr lang="en-GB" sz="1800" b="1" dirty="0">
              <a:solidFill>
                <a:srgbClr val="212B32"/>
              </a:solidFill>
              <a:effectLst/>
              <a:latin typeface="+mj-lt"/>
              <a:ea typeface="Calibri" panose="020F0502020204030204" pitchFamily="34" charset="0"/>
              <a:cs typeface="Symbol" panose="05050102010706020507" pitchFamily="18" charset="2"/>
            </a:endParaRPr>
          </a:p>
          <a:p>
            <a:pPr>
              <a:lnSpc>
                <a:spcPct val="107000"/>
              </a:lnSpc>
            </a:pPr>
            <a:r>
              <a:rPr lang="en-GB" sz="1800" b="1" dirty="0">
                <a:solidFill>
                  <a:srgbClr val="212B32"/>
                </a:solidFill>
                <a:latin typeface="+mj-lt"/>
                <a:ea typeface="Calibri" panose="020F0502020204030204" pitchFamily="34" charset="0"/>
                <a:cs typeface="Symbol" panose="05050102010706020507" pitchFamily="18" charset="2"/>
              </a:rPr>
              <a:t>Split into FOUR teams and put a plan together on how the role you have been assigned can safeguard young people against the potential harms related to gaming.</a:t>
            </a:r>
          </a:p>
          <a:p>
            <a:pPr>
              <a:lnSpc>
                <a:spcPct val="107000"/>
              </a:lnSpc>
            </a:pPr>
            <a:endParaRPr lang="en-GB" sz="1800" b="1" dirty="0">
              <a:solidFill>
                <a:srgbClr val="212B32"/>
              </a:solidFill>
              <a:latin typeface="+mj-lt"/>
              <a:ea typeface="Calibri" panose="020F0502020204030204" pitchFamily="34" charset="0"/>
              <a:cs typeface="Symbol" panose="05050102010706020507" pitchFamily="18" charset="2"/>
            </a:endParaRPr>
          </a:p>
          <a:p>
            <a:pPr>
              <a:lnSpc>
                <a:spcPct val="107000"/>
              </a:lnSpc>
            </a:pPr>
            <a:r>
              <a:rPr lang="en-GB" sz="1800" b="1" dirty="0">
                <a:solidFill>
                  <a:srgbClr val="212B32"/>
                </a:solidFill>
                <a:effectLst/>
                <a:latin typeface="+mj-lt"/>
                <a:ea typeface="Calibri" panose="020F0502020204030204" pitchFamily="34" charset="0"/>
                <a:cs typeface="Symbol" panose="05050102010706020507" pitchFamily="18" charset="2"/>
              </a:rPr>
              <a:t>What methods can your</a:t>
            </a:r>
            <a:r>
              <a:rPr lang="en-GB" sz="1800" b="1" dirty="0">
                <a:solidFill>
                  <a:srgbClr val="212B32"/>
                </a:solidFill>
                <a:latin typeface="+mj-lt"/>
                <a:ea typeface="Calibri" panose="020F0502020204030204" pitchFamily="34" charset="0"/>
                <a:cs typeface="Symbol" panose="05050102010706020507" pitchFamily="18" charset="2"/>
              </a:rPr>
              <a:t> assigned role use to ensure young people are protected?</a:t>
            </a:r>
          </a:p>
          <a:p>
            <a:pPr>
              <a:lnSpc>
                <a:spcPct val="107000"/>
              </a:lnSpc>
              <a:buFontTx/>
              <a:buChar char="-"/>
            </a:pPr>
            <a:endParaRPr lang="en-GB" b="1" dirty="0">
              <a:solidFill>
                <a:srgbClr val="212B32"/>
              </a:solidFill>
              <a:latin typeface="+mj-lt"/>
              <a:ea typeface="Calibri" panose="020F0502020204030204" pitchFamily="34" charset="0"/>
              <a:cs typeface="Symbol" panose="05050102010706020507" pitchFamily="18" charset="2"/>
            </a:endParaRPr>
          </a:p>
          <a:p>
            <a:pPr>
              <a:lnSpc>
                <a:spcPct val="107000"/>
              </a:lnSpc>
            </a:pPr>
            <a:r>
              <a:rPr lang="en-GB" sz="1800" b="1" dirty="0">
                <a:solidFill>
                  <a:srgbClr val="212B32"/>
                </a:solidFill>
                <a:effectLst/>
                <a:latin typeface="+mj-lt"/>
                <a:ea typeface="Calibri" panose="020F0502020204030204" pitchFamily="34" charset="0"/>
                <a:cs typeface="Symbol" panose="05050102010706020507" pitchFamily="18" charset="2"/>
              </a:rPr>
              <a:t>Present back your plans to the group.</a:t>
            </a:r>
          </a:p>
          <a:p>
            <a:pPr>
              <a:lnSpc>
                <a:spcPct val="107000"/>
              </a:lnSpc>
              <a:buFontTx/>
              <a:buChar char="-"/>
            </a:pPr>
            <a:endParaRPr lang="en-GB" dirty="0">
              <a:solidFill>
                <a:srgbClr val="212B32"/>
              </a:solidFill>
              <a:latin typeface="+mj-lt"/>
              <a:ea typeface="Calibri" panose="020F0502020204030204" pitchFamily="34" charset="0"/>
              <a:cs typeface="Symbol" panose="05050102010706020507" pitchFamily="18" charset="2"/>
            </a:endParaRPr>
          </a:p>
          <a:p>
            <a:pPr>
              <a:lnSpc>
                <a:spcPct val="107000"/>
              </a:lnSpc>
            </a:pPr>
            <a:endParaRPr lang="en-GB" sz="1800" dirty="0">
              <a:solidFill>
                <a:srgbClr val="212B32"/>
              </a:solidFill>
              <a:effectLst/>
              <a:latin typeface="+mj-lt"/>
              <a:ea typeface="Calibri" panose="020F0502020204030204" pitchFamily="34" charset="0"/>
              <a:cs typeface="Symbol" panose="05050102010706020507" pitchFamily="18" charset="2"/>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8D5CAB6C-1AD6-4437-A177-EE807E7AA4B3}"/>
              </a:ext>
            </a:extLst>
          </p:cNvPr>
          <p:cNvSpPr/>
          <p:nvPr/>
        </p:nvSpPr>
        <p:spPr>
          <a:xfrm>
            <a:off x="5699464" y="1297593"/>
            <a:ext cx="6341616" cy="8567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Parents/Carers/Family</a:t>
            </a:r>
          </a:p>
        </p:txBody>
      </p:sp>
      <p:sp>
        <p:nvSpPr>
          <p:cNvPr id="20" name="Rectangle: Rounded Corners 19">
            <a:extLst>
              <a:ext uri="{FF2B5EF4-FFF2-40B4-BE49-F238E27FC236}">
                <a16:creationId xmlns:a16="http://schemas.microsoft.com/office/drawing/2014/main" id="{DA8D74A0-A246-4834-8DEF-FADBAAF7B21F}"/>
              </a:ext>
            </a:extLst>
          </p:cNvPr>
          <p:cNvSpPr/>
          <p:nvPr/>
        </p:nvSpPr>
        <p:spPr>
          <a:xfrm>
            <a:off x="5699464" y="2492415"/>
            <a:ext cx="6341616" cy="8567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Government</a:t>
            </a:r>
          </a:p>
        </p:txBody>
      </p:sp>
      <p:sp>
        <p:nvSpPr>
          <p:cNvPr id="21" name="Rectangle: Rounded Corners 20">
            <a:extLst>
              <a:ext uri="{FF2B5EF4-FFF2-40B4-BE49-F238E27FC236}">
                <a16:creationId xmlns:a16="http://schemas.microsoft.com/office/drawing/2014/main" id="{2573FC72-BF09-4C1E-85E2-05E05610EA97}"/>
              </a:ext>
            </a:extLst>
          </p:cNvPr>
          <p:cNvSpPr/>
          <p:nvPr/>
        </p:nvSpPr>
        <p:spPr>
          <a:xfrm>
            <a:off x="5699464" y="3627111"/>
            <a:ext cx="6341616" cy="856718"/>
          </a:xfrm>
          <a:prstGeom prst="roundRect">
            <a:avLst/>
          </a:prstGeom>
          <a:solidFill>
            <a:srgbClr val="E88C1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Gaming Companies</a:t>
            </a:r>
          </a:p>
        </p:txBody>
      </p:sp>
      <p:sp>
        <p:nvSpPr>
          <p:cNvPr id="22" name="Rectangle: Rounded Corners 21">
            <a:extLst>
              <a:ext uri="{FF2B5EF4-FFF2-40B4-BE49-F238E27FC236}">
                <a16:creationId xmlns:a16="http://schemas.microsoft.com/office/drawing/2014/main" id="{A8F047F3-8F01-446C-AA24-6B95CFC0D442}"/>
              </a:ext>
            </a:extLst>
          </p:cNvPr>
          <p:cNvSpPr/>
          <p:nvPr/>
        </p:nvSpPr>
        <p:spPr>
          <a:xfrm>
            <a:off x="5699464" y="4801073"/>
            <a:ext cx="6341616" cy="85671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Teachers/Youth Workers/Community</a:t>
            </a:r>
          </a:p>
        </p:txBody>
      </p:sp>
    </p:spTree>
    <p:extLst>
      <p:ext uri="{BB962C8B-B14F-4D97-AF65-F5344CB8AC3E}">
        <p14:creationId xmlns:p14="http://schemas.microsoft.com/office/powerpoint/2010/main" val="1694884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C5F6E71-4AC6-4E28-B7F8-9F78B91E4D67}"/>
              </a:ext>
            </a:extLst>
          </p:cNvPr>
          <p:cNvSpPr/>
          <p:nvPr/>
        </p:nvSpPr>
        <p:spPr>
          <a:xfrm>
            <a:off x="-24304" y="1113144"/>
            <a:ext cx="7051829" cy="4802395"/>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PEGI</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6</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6" name="TextBox 15">
            <a:extLst>
              <a:ext uri="{FF2B5EF4-FFF2-40B4-BE49-F238E27FC236}">
                <a16:creationId xmlns:a16="http://schemas.microsoft.com/office/drawing/2014/main" id="{18ED43EA-787C-45F6-A157-631BA295B979}"/>
              </a:ext>
            </a:extLst>
          </p:cNvPr>
          <p:cNvSpPr txBox="1"/>
          <p:nvPr/>
        </p:nvSpPr>
        <p:spPr>
          <a:xfrm>
            <a:off x="0" y="2120886"/>
            <a:ext cx="6130030" cy="2153731"/>
          </a:xfrm>
          <a:prstGeom prst="rect">
            <a:avLst/>
          </a:prstGeom>
          <a:noFill/>
        </p:spPr>
        <p:txBody>
          <a:bodyPr wrap="square">
            <a:spAutoFit/>
          </a:bodyPr>
          <a:lstStyle/>
          <a:p>
            <a:pPr marL="342900" lvl="0" indent="-342900" fontAlgn="base">
              <a:lnSpc>
                <a:spcPct val="107000"/>
              </a:lnSpc>
              <a:spcAft>
                <a:spcPts val="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Explore the PEGI website and specifically the “PEGI Labels &amp; Content Descriptors” – </a:t>
            </a:r>
            <a:r>
              <a:rPr lang="en-GB" sz="1800" u="sng" dirty="0">
                <a:solidFill>
                  <a:srgbClr val="E33725"/>
                </a:solidFill>
                <a:effectLst/>
                <a:latin typeface="Calibri" panose="020F0502020204030204" pitchFamily="34" charset="0"/>
                <a:ea typeface="Calibri" panose="020F0502020204030204" pitchFamily="34" charset="0"/>
                <a:cs typeface="Arial" panose="020B0604020202020204" pitchFamily="34" charset="0"/>
                <a:hlinkClick r:id="rId3"/>
              </a:rPr>
              <a:t>https://pegi.info/what-do-the-labels-mean</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0"/>
              </a:spcAft>
              <a:buFont typeface="Symbol" panose="05050102010706020507" pitchFamily="18" charset="2"/>
              <a:buChar char=""/>
            </a:pPr>
            <a:r>
              <a:rPr lang="en-GB" sz="1800" dirty="0">
                <a:latin typeface="Calibri" panose="020F0502020204030204" pitchFamily="34" charset="0"/>
                <a:ea typeface="Calibri" panose="020F0502020204030204" pitchFamily="34" charset="0"/>
                <a:cs typeface="Calibri" panose="020F0502020204030204" pitchFamily="34" charset="0"/>
              </a:rPr>
              <a:t>Create a speech or statement on why PEGI ratings are important in the safeguarding of children when they game. Think about some of the games you play and why the ratings apply.</a:t>
            </a:r>
          </a:p>
        </p:txBody>
      </p:sp>
      <p:pic>
        <p:nvPicPr>
          <p:cNvPr id="18" name="Picture 2" descr="Image result for pegi ratings">
            <a:extLst>
              <a:ext uri="{FF2B5EF4-FFF2-40B4-BE49-F238E27FC236}">
                <a16:creationId xmlns:a16="http://schemas.microsoft.com/office/drawing/2014/main" id="{6ADB28C3-37A4-4688-B3B3-3A731C583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131" y="1765268"/>
            <a:ext cx="4646434" cy="352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285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INFORM, EDUCATE &amp; SAFEGUARD</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6</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pic>
        <p:nvPicPr>
          <p:cNvPr id="12" name="Picture 11">
            <a:extLst>
              <a:ext uri="{FF2B5EF4-FFF2-40B4-BE49-F238E27FC236}">
                <a16:creationId xmlns:a16="http://schemas.microsoft.com/office/drawing/2014/main" id="{C9324752-DA2A-4723-8B56-DD252FE1B155}"/>
              </a:ext>
            </a:extLst>
          </p:cNvPr>
          <p:cNvPicPr>
            <a:picLocks noChangeAspect="1"/>
          </p:cNvPicPr>
          <p:nvPr/>
        </p:nvPicPr>
        <p:blipFill>
          <a:blip r:embed="rId3"/>
          <a:stretch>
            <a:fillRect/>
          </a:stretch>
        </p:blipFill>
        <p:spPr>
          <a:xfrm>
            <a:off x="0" y="1343415"/>
            <a:ext cx="12192000" cy="1882309"/>
          </a:xfrm>
          <a:prstGeom prst="rect">
            <a:avLst/>
          </a:prstGeom>
        </p:spPr>
      </p:pic>
      <p:sp>
        <p:nvSpPr>
          <p:cNvPr id="13" name="Rectangle: Rounded Corners 12">
            <a:extLst>
              <a:ext uri="{FF2B5EF4-FFF2-40B4-BE49-F238E27FC236}">
                <a16:creationId xmlns:a16="http://schemas.microsoft.com/office/drawing/2014/main" id="{DE8B5690-8D0D-4CBB-B9F8-BE2FDE19DAFB}"/>
              </a:ext>
            </a:extLst>
          </p:cNvPr>
          <p:cNvSpPr/>
          <p:nvPr/>
        </p:nvSpPr>
        <p:spPr>
          <a:xfrm>
            <a:off x="248966" y="3578546"/>
            <a:ext cx="11669764" cy="19450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In small groups create a film to educate young people about the risks of gaming and what things they need to know so they can stay safe. </a:t>
            </a:r>
          </a:p>
        </p:txBody>
      </p:sp>
    </p:spTree>
    <p:extLst>
      <p:ext uri="{BB962C8B-B14F-4D97-AF65-F5344CB8AC3E}">
        <p14:creationId xmlns:p14="http://schemas.microsoft.com/office/powerpoint/2010/main" val="1759127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vatar, Clients, Customers, Icons, Presentations">
            <a:extLst>
              <a:ext uri="{FF2B5EF4-FFF2-40B4-BE49-F238E27FC236}">
                <a16:creationId xmlns:a16="http://schemas.microsoft.com/office/drawing/2014/main" id="{E5942340-4DF8-473E-9C22-0EA8961484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60490" y="2614967"/>
            <a:ext cx="5731510" cy="3223895"/>
          </a:xfrm>
          <a:prstGeom prst="rect">
            <a:avLst/>
          </a:prstGeom>
          <a:noFill/>
          <a:ln>
            <a:noFill/>
          </a:ln>
        </p:spPr>
      </p:pic>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HOW FAR DO YOU AGREE?</a:t>
            </a:r>
            <a:endParaRPr lang="en-GB" dirty="0">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NCS/2HOUR OPTION 6</a:t>
            </a:r>
          </a:p>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2" name="Thought Bubble: Cloud 1">
            <a:extLst>
              <a:ext uri="{FF2B5EF4-FFF2-40B4-BE49-F238E27FC236}">
                <a16:creationId xmlns:a16="http://schemas.microsoft.com/office/drawing/2014/main" id="{26C57E27-0DB1-4764-9DFA-B243DBFC7849}"/>
              </a:ext>
            </a:extLst>
          </p:cNvPr>
          <p:cNvSpPr/>
          <p:nvPr/>
        </p:nvSpPr>
        <p:spPr>
          <a:xfrm>
            <a:off x="6573403" y="1189854"/>
            <a:ext cx="5015884" cy="2254918"/>
          </a:xfrm>
          <a:prstGeom prst="cloudCallout">
            <a:avLst>
              <a:gd name="adj1" fmla="val 27308"/>
              <a:gd name="adj2" fmla="val 11643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you balance your time gaming, it is </a:t>
            </a:r>
            <a:r>
              <a:rPr lang="en-GB"/>
              <a:t>a risk-free </a:t>
            </a:r>
            <a:r>
              <a:rPr lang="en-GB" dirty="0"/>
              <a:t>activity.</a:t>
            </a:r>
          </a:p>
        </p:txBody>
      </p:sp>
      <p:sp>
        <p:nvSpPr>
          <p:cNvPr id="4" name="Rectangle: Rounded Corners 3">
            <a:extLst>
              <a:ext uri="{FF2B5EF4-FFF2-40B4-BE49-F238E27FC236}">
                <a16:creationId xmlns:a16="http://schemas.microsoft.com/office/drawing/2014/main" id="{539573AB-7754-47FB-935C-E30FDF4EE663}"/>
              </a:ext>
            </a:extLst>
          </p:cNvPr>
          <p:cNvSpPr/>
          <p:nvPr/>
        </p:nvSpPr>
        <p:spPr>
          <a:xfrm>
            <a:off x="248966" y="1327788"/>
            <a:ext cx="5201923" cy="436801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Consider the statement. How far do you agree/disagree? Are there any other factors you should be concerned about?</a:t>
            </a:r>
          </a:p>
        </p:txBody>
      </p:sp>
    </p:spTree>
    <p:extLst>
      <p:ext uri="{BB962C8B-B14F-4D97-AF65-F5344CB8AC3E}">
        <p14:creationId xmlns:p14="http://schemas.microsoft.com/office/powerpoint/2010/main" val="2415415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769441"/>
          </a:xfrm>
          <a:prstGeom prst="rect">
            <a:avLst/>
          </a:prstGeom>
          <a:noFill/>
        </p:spPr>
        <p:txBody>
          <a:bodyPr wrap="square" rtlCol="0">
            <a:spAutoFit/>
          </a:bodyPr>
          <a:lstStyle/>
          <a:p>
            <a:r>
              <a:rPr lang="en-GB" sz="4400" b="1" dirty="0"/>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dirty="0"/>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Young People Support service:</a:t>
            </a:r>
            <a:endParaRPr lang="en-GB" sz="2800" b="1" dirty="0">
              <a:effectLst/>
              <a:ea typeface="Times New Roman" panose="02020603050405020304" pitchFamily="18" charset="0"/>
            </a:endParaRPr>
          </a:p>
          <a:p>
            <a:pPr algn="ctr"/>
            <a:r>
              <a:rPr lang="en-GB" sz="2800" b="1" u="sng" kern="1200" dirty="0">
                <a:solidFill>
                  <a:srgbClr val="000000"/>
                </a:solidFill>
                <a:effectLst/>
                <a:ea typeface="Times New Roman" panose="02020603050405020304" pitchFamily="18" charset="0"/>
              </a:rPr>
              <a:t>YoungPeopleService@gamcare.org.uk</a:t>
            </a:r>
            <a:endParaRPr lang="en-GB" sz="2800" b="1" dirty="0">
              <a:effectLst/>
              <a:ea typeface="Times New Roman" panose="02020603050405020304" pitchFamily="18" charset="0"/>
            </a:endParaRPr>
          </a:p>
          <a:p>
            <a:pPr algn="ctr"/>
            <a:r>
              <a:rPr lang="en-GB" sz="2800" b="1" kern="1200" dirty="0">
                <a:solidFill>
                  <a:srgbClr val="000000"/>
                </a:solidFill>
                <a:effectLst/>
                <a:ea typeface="Times New Roman" panose="02020603050405020304" pitchFamily="18" charset="0"/>
              </a:rPr>
              <a:t>T:</a:t>
            </a:r>
            <a:r>
              <a:rPr lang="en-GB" sz="2800" b="1" dirty="0">
                <a:solidFill>
                  <a:srgbClr val="000000"/>
                </a:solidFill>
                <a:ea typeface="Times New Roman" panose="02020603050405020304" pitchFamily="18" charset="0"/>
              </a:rPr>
              <a:t> 02030926964</a:t>
            </a:r>
            <a:endParaRPr lang="en-GB" sz="2800" b="1" kern="1200" dirty="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dirty="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latin typeface="+mj-lt"/>
              </a:rPr>
              <a:t>NCS / 2HOUR: OPTION 6</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Tree>
    <p:extLst>
      <p:ext uri="{BB962C8B-B14F-4D97-AF65-F5344CB8AC3E}">
        <p14:creationId xmlns:p14="http://schemas.microsoft.com/office/powerpoint/2010/main" val="3071587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Quattrocento Sans" panose="020B0502050000020003"/>
              </a:rPr>
              <a:t> </a:t>
            </a:r>
            <a:r>
              <a:rPr lang="en-GB" b="1" dirty="0">
                <a:solidFill>
                  <a:srgbClr val="FFC000"/>
                </a:solidFill>
                <a:latin typeface="Quattrocento Sans" panose="020B0502050000020003"/>
              </a:rPr>
              <a:t>DISCUSSION: </a:t>
            </a:r>
            <a:r>
              <a:rPr lang="en-GB" b="1" dirty="0">
                <a:solidFill>
                  <a:schemeClr val="bg1"/>
                </a:solidFill>
                <a:latin typeface="Quattrocento Sans" panose="020B0502050000020003"/>
              </a:rPr>
              <a:t>ANY SURPRISES?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3" name="TextBox 12">
            <a:extLst>
              <a:ext uri="{FF2B5EF4-FFF2-40B4-BE49-F238E27FC236}">
                <a16:creationId xmlns:a16="http://schemas.microsoft.com/office/drawing/2014/main" id="{1C4FE3C5-1746-4FD1-84D5-7CFE8886675F}"/>
              </a:ext>
            </a:extLst>
          </p:cNvPr>
          <p:cNvSpPr txBox="1"/>
          <p:nvPr/>
        </p:nvSpPr>
        <p:spPr>
          <a:xfrm>
            <a:off x="159798" y="-24546"/>
            <a:ext cx="2592280" cy="307777"/>
          </a:xfrm>
          <a:prstGeom prst="rect">
            <a:avLst/>
          </a:prstGeom>
          <a:noFill/>
        </p:spPr>
        <p:txBody>
          <a:bodyPr wrap="square" rtlCol="0">
            <a:spAutoFit/>
          </a:bodyPr>
          <a:lstStyle/>
          <a:p>
            <a:r>
              <a:rPr lang="en-GB" sz="1400" dirty="0"/>
              <a:t>NCS/2HOUR OPTION 1</a:t>
            </a:r>
          </a:p>
        </p:txBody>
      </p:sp>
      <p:pic>
        <p:nvPicPr>
          <p:cNvPr id="4" name="Picture 3">
            <a:extLst>
              <a:ext uri="{FF2B5EF4-FFF2-40B4-BE49-F238E27FC236}">
                <a16:creationId xmlns:a16="http://schemas.microsoft.com/office/drawing/2014/main" id="{3CAFFA33-605C-4A11-B85F-007D1E879264}"/>
              </a:ext>
            </a:extLst>
          </p:cNvPr>
          <p:cNvPicPr>
            <a:picLocks noChangeAspect="1"/>
          </p:cNvPicPr>
          <p:nvPr/>
        </p:nvPicPr>
        <p:blipFill>
          <a:blip r:embed="rId3"/>
          <a:stretch>
            <a:fillRect/>
          </a:stretch>
        </p:blipFill>
        <p:spPr>
          <a:xfrm>
            <a:off x="0" y="1343415"/>
            <a:ext cx="12192000" cy="1882309"/>
          </a:xfrm>
          <a:prstGeom prst="rect">
            <a:avLst/>
          </a:prstGeom>
        </p:spPr>
      </p:pic>
      <p:sp>
        <p:nvSpPr>
          <p:cNvPr id="5" name="Rectangle: Rounded Corners 4">
            <a:extLst>
              <a:ext uri="{FF2B5EF4-FFF2-40B4-BE49-F238E27FC236}">
                <a16:creationId xmlns:a16="http://schemas.microsoft.com/office/drawing/2014/main" id="{9398BE0C-A7E5-41EE-BEA5-6941EA448D80}"/>
              </a:ext>
            </a:extLst>
          </p:cNvPr>
          <p:cNvSpPr/>
          <p:nvPr/>
        </p:nvSpPr>
        <p:spPr>
          <a:xfrm>
            <a:off x="159798" y="3519055"/>
            <a:ext cx="11881282" cy="21151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dirty="0">
                <a:solidFill>
                  <a:schemeClr val="tx1"/>
                </a:solidFill>
              </a:rPr>
              <a:t>In small groups, discuss the reasons some young people identified for gambling. </a:t>
            </a:r>
          </a:p>
          <a:p>
            <a:pPr marL="285750" indent="-285750">
              <a:buFont typeface="Arial" panose="020B0604020202020204" pitchFamily="34" charset="0"/>
              <a:buChar char="•"/>
            </a:pPr>
            <a:r>
              <a:rPr lang="en-GB" sz="2400" dirty="0">
                <a:solidFill>
                  <a:schemeClr val="tx1"/>
                </a:solidFill>
              </a:rPr>
              <a:t>Does any of this surprise you?</a:t>
            </a:r>
          </a:p>
          <a:p>
            <a:pPr marL="285750" indent="-285750">
              <a:buFont typeface="Arial" panose="020B0604020202020204" pitchFamily="34" charset="0"/>
              <a:buChar char="•"/>
            </a:pPr>
            <a:r>
              <a:rPr lang="en-GB" sz="2400" dirty="0">
                <a:solidFill>
                  <a:schemeClr val="tx1"/>
                </a:solidFill>
              </a:rPr>
              <a:t>Consider that most gambling is restricted to over 18s</a:t>
            </a:r>
          </a:p>
          <a:p>
            <a:pPr marL="285750" indent="-285750">
              <a:buFont typeface="Arial" panose="020B0604020202020204" pitchFamily="34" charset="0"/>
              <a:buChar char="•"/>
            </a:pPr>
            <a:r>
              <a:rPr lang="en-GB" sz="2400" dirty="0">
                <a:solidFill>
                  <a:schemeClr val="tx1"/>
                </a:solidFill>
              </a:rPr>
              <a:t>What are the risks to young people, now and in the future?</a:t>
            </a:r>
          </a:p>
          <a:p>
            <a:pPr marL="285750" indent="-285750">
              <a:buFont typeface="Arial" panose="020B0604020202020204" pitchFamily="34" charset="0"/>
              <a:buChar char="•"/>
            </a:pPr>
            <a:r>
              <a:rPr lang="en-GB" sz="2400" dirty="0">
                <a:solidFill>
                  <a:schemeClr val="tx1"/>
                </a:solidFill>
              </a:rPr>
              <a:t>Think of reasons people choose not to gamble.</a:t>
            </a:r>
          </a:p>
        </p:txBody>
      </p:sp>
    </p:spTree>
    <p:extLst>
      <p:ext uri="{BB962C8B-B14F-4D97-AF65-F5344CB8AC3E}">
        <p14:creationId xmlns:p14="http://schemas.microsoft.com/office/powerpoint/2010/main" val="13973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Quattrocento Sans" panose="020B0502050000020003"/>
              </a:rPr>
              <a:t> </a:t>
            </a:r>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CASE STUDY RESEARCH</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3" name="TextBox 12">
            <a:extLst>
              <a:ext uri="{FF2B5EF4-FFF2-40B4-BE49-F238E27FC236}">
                <a16:creationId xmlns:a16="http://schemas.microsoft.com/office/drawing/2014/main" id="{1C4FE3C5-1746-4FD1-84D5-7CFE8886675F}"/>
              </a:ext>
            </a:extLst>
          </p:cNvPr>
          <p:cNvSpPr txBox="1"/>
          <p:nvPr/>
        </p:nvSpPr>
        <p:spPr>
          <a:xfrm>
            <a:off x="159798" y="-24546"/>
            <a:ext cx="2592280" cy="307777"/>
          </a:xfrm>
          <a:prstGeom prst="rect">
            <a:avLst/>
          </a:prstGeom>
          <a:noFill/>
        </p:spPr>
        <p:txBody>
          <a:bodyPr wrap="square" rtlCol="0">
            <a:spAutoFit/>
          </a:bodyPr>
          <a:lstStyle/>
          <a:p>
            <a:r>
              <a:rPr lang="en-GB" sz="1400" dirty="0"/>
              <a:t>NCS/2HOUR OPTION 1</a:t>
            </a:r>
          </a:p>
        </p:txBody>
      </p:sp>
      <p:sp>
        <p:nvSpPr>
          <p:cNvPr id="12" name="Content Placeholder 5">
            <a:extLst>
              <a:ext uri="{FF2B5EF4-FFF2-40B4-BE49-F238E27FC236}">
                <a16:creationId xmlns:a16="http://schemas.microsoft.com/office/drawing/2014/main" id="{667AD15D-2B0C-4005-B7BA-33B38527B995}"/>
              </a:ext>
            </a:extLst>
          </p:cNvPr>
          <p:cNvSpPr txBox="1">
            <a:spLocks/>
          </p:cNvSpPr>
          <p:nvPr/>
        </p:nvSpPr>
        <p:spPr>
          <a:xfrm>
            <a:off x="446406" y="4788907"/>
            <a:ext cx="10701531" cy="12418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Research the reasons why young people gamble and the impact on their health and wellbeing. In small groups, use the material to help create an educational podcast or resource.</a:t>
            </a:r>
            <a:endParaRPr lang="en-GB" sz="2400" dirty="0"/>
          </a:p>
        </p:txBody>
      </p:sp>
      <p:sp>
        <p:nvSpPr>
          <p:cNvPr id="14" name="Rectangle 13">
            <a:extLst>
              <a:ext uri="{FF2B5EF4-FFF2-40B4-BE49-F238E27FC236}">
                <a16:creationId xmlns:a16="http://schemas.microsoft.com/office/drawing/2014/main" id="{828AE811-6A95-4366-A413-EA0FB9B8612A}"/>
              </a:ext>
            </a:extLst>
          </p:cNvPr>
          <p:cNvSpPr/>
          <p:nvPr/>
        </p:nvSpPr>
        <p:spPr>
          <a:xfrm>
            <a:off x="446406" y="1773044"/>
            <a:ext cx="5557665" cy="2765502"/>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36BFEBE-6F80-4CD7-A5D7-A764D554FF16}"/>
              </a:ext>
            </a:extLst>
          </p:cNvPr>
          <p:cNvSpPr/>
          <p:nvPr/>
        </p:nvSpPr>
        <p:spPr>
          <a:xfrm>
            <a:off x="6218022" y="1773044"/>
            <a:ext cx="5557665" cy="2765502"/>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50A3816-B158-4F0E-A842-1C37F47DDD5D}"/>
              </a:ext>
            </a:extLst>
          </p:cNvPr>
          <p:cNvSpPr txBox="1"/>
          <p:nvPr/>
        </p:nvSpPr>
        <p:spPr>
          <a:xfrm>
            <a:off x="613317" y="1884556"/>
            <a:ext cx="5360662" cy="954107"/>
          </a:xfrm>
          <a:prstGeom prst="rect">
            <a:avLst/>
          </a:prstGeom>
          <a:noFill/>
        </p:spPr>
        <p:txBody>
          <a:bodyPr wrap="square" rtlCol="0">
            <a:spAutoFit/>
          </a:bodyPr>
          <a:lstStyle/>
          <a:p>
            <a:r>
              <a:rPr lang="en-GB" sz="2800" b="1" dirty="0">
                <a:solidFill>
                  <a:schemeClr val="bg1"/>
                </a:solidFill>
              </a:rPr>
              <a:t>OPTION 1:</a:t>
            </a:r>
          </a:p>
          <a:p>
            <a:r>
              <a:rPr lang="en-GB" sz="2800" dirty="0">
                <a:solidFill>
                  <a:schemeClr val="bg1"/>
                </a:solidFill>
              </a:rPr>
              <a:t>Listen to the </a:t>
            </a:r>
            <a:r>
              <a:rPr lang="en-GB" sz="2800" b="1" u="sng" dirty="0">
                <a:solidFill>
                  <a:srgbClr val="E33725"/>
                </a:solidFill>
                <a:effectLst/>
                <a:ea typeface="Calibri" panose="020F0502020204030204" pitchFamily="34" charset="0"/>
                <a:cs typeface="Calibri" panose="020F0502020204030204" pitchFamily="34" charset="0"/>
                <a:hlinkClick r:id="rId3"/>
              </a:rPr>
              <a:t>Podcast</a:t>
            </a:r>
            <a:endParaRPr lang="en-GB" sz="2800" dirty="0">
              <a:solidFill>
                <a:schemeClr val="bg1"/>
              </a:solidFill>
            </a:endParaRPr>
          </a:p>
        </p:txBody>
      </p:sp>
      <p:sp>
        <p:nvSpPr>
          <p:cNvPr id="17" name="TextBox 16">
            <a:extLst>
              <a:ext uri="{FF2B5EF4-FFF2-40B4-BE49-F238E27FC236}">
                <a16:creationId xmlns:a16="http://schemas.microsoft.com/office/drawing/2014/main" id="{73D9BBC8-D9E3-42C0-930E-89D1E7E5643E}"/>
              </a:ext>
            </a:extLst>
          </p:cNvPr>
          <p:cNvSpPr txBox="1"/>
          <p:nvPr/>
        </p:nvSpPr>
        <p:spPr>
          <a:xfrm>
            <a:off x="6384932" y="1884556"/>
            <a:ext cx="3911324" cy="1815882"/>
          </a:xfrm>
          <a:prstGeom prst="rect">
            <a:avLst/>
          </a:prstGeom>
          <a:noFill/>
        </p:spPr>
        <p:txBody>
          <a:bodyPr wrap="square" rtlCol="0">
            <a:spAutoFit/>
          </a:bodyPr>
          <a:lstStyle/>
          <a:p>
            <a:r>
              <a:rPr lang="en-GB" sz="2800" b="1" dirty="0">
                <a:solidFill>
                  <a:schemeClr val="bg1"/>
                </a:solidFill>
              </a:rPr>
              <a:t>OPTION 2:</a:t>
            </a:r>
          </a:p>
          <a:p>
            <a:r>
              <a:rPr lang="en-GB" sz="2800" dirty="0">
                <a:solidFill>
                  <a:schemeClr val="bg1"/>
                </a:solidFill>
              </a:rPr>
              <a:t>Resource: Sam’s Story.</a:t>
            </a:r>
          </a:p>
          <a:p>
            <a:r>
              <a:rPr lang="en-GB" sz="2800" dirty="0">
                <a:solidFill>
                  <a:schemeClr val="bg1"/>
                </a:solidFill>
              </a:rPr>
              <a:t>This will be printed for you.</a:t>
            </a:r>
          </a:p>
        </p:txBody>
      </p:sp>
      <p:sp>
        <p:nvSpPr>
          <p:cNvPr id="18" name="Oval 17">
            <a:extLst>
              <a:ext uri="{FF2B5EF4-FFF2-40B4-BE49-F238E27FC236}">
                <a16:creationId xmlns:a16="http://schemas.microsoft.com/office/drawing/2014/main" id="{842068E4-861A-4CDB-879F-A77AC732079C}"/>
              </a:ext>
            </a:extLst>
          </p:cNvPr>
          <p:cNvSpPr/>
          <p:nvPr/>
        </p:nvSpPr>
        <p:spPr>
          <a:xfrm>
            <a:off x="4373354" y="2950175"/>
            <a:ext cx="1446740" cy="1446740"/>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624B919-B987-42D9-AC95-00115FEB0CDD}"/>
              </a:ext>
            </a:extLst>
          </p:cNvPr>
          <p:cNvSpPr/>
          <p:nvPr/>
        </p:nvSpPr>
        <p:spPr>
          <a:xfrm>
            <a:off x="10133763" y="2950175"/>
            <a:ext cx="1446740" cy="1446740"/>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close up of a black background&#10;&#10;Description automatically generated">
            <a:extLst>
              <a:ext uri="{FF2B5EF4-FFF2-40B4-BE49-F238E27FC236}">
                <a16:creationId xmlns:a16="http://schemas.microsoft.com/office/drawing/2014/main" id="{B63A9965-1F1E-46EB-9362-6C1E5850E0D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10491440" y="3247940"/>
            <a:ext cx="851210" cy="851210"/>
          </a:xfrm>
          <a:prstGeom prst="rect">
            <a:avLst/>
          </a:prstGeom>
        </p:spPr>
      </p:pic>
      <p:pic>
        <p:nvPicPr>
          <p:cNvPr id="21" name="Picture 20" descr="A screen shot of a computer&#10;&#10;Description automatically generated">
            <a:extLst>
              <a:ext uri="{FF2B5EF4-FFF2-40B4-BE49-F238E27FC236}">
                <a16:creationId xmlns:a16="http://schemas.microsoft.com/office/drawing/2014/main" id="{37AC8100-3E72-46A4-AFCD-485B069A6437}"/>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4649752" y="3361600"/>
            <a:ext cx="916244" cy="631707"/>
          </a:xfrm>
          <a:prstGeom prst="rect">
            <a:avLst/>
          </a:prstGeom>
        </p:spPr>
      </p:pic>
    </p:spTree>
    <p:extLst>
      <p:ext uri="{BB962C8B-B14F-4D97-AF65-F5344CB8AC3E}">
        <p14:creationId xmlns:p14="http://schemas.microsoft.com/office/powerpoint/2010/main" val="1630435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Quattrocento Sans" panose="020B0502050000020003"/>
              </a:rPr>
              <a:t> </a:t>
            </a:r>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CAUSE AND CONSEQUENCE</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3" name="TextBox 12">
            <a:extLst>
              <a:ext uri="{FF2B5EF4-FFF2-40B4-BE49-F238E27FC236}">
                <a16:creationId xmlns:a16="http://schemas.microsoft.com/office/drawing/2014/main" id="{1C4FE3C5-1746-4FD1-84D5-7CFE8886675F}"/>
              </a:ext>
            </a:extLst>
          </p:cNvPr>
          <p:cNvSpPr txBox="1"/>
          <p:nvPr/>
        </p:nvSpPr>
        <p:spPr>
          <a:xfrm>
            <a:off x="159798" y="-24546"/>
            <a:ext cx="2592280" cy="307777"/>
          </a:xfrm>
          <a:prstGeom prst="rect">
            <a:avLst/>
          </a:prstGeom>
          <a:noFill/>
        </p:spPr>
        <p:txBody>
          <a:bodyPr wrap="square" rtlCol="0">
            <a:spAutoFit/>
          </a:bodyPr>
          <a:lstStyle/>
          <a:p>
            <a:r>
              <a:rPr lang="en-GB" sz="1400" dirty="0"/>
              <a:t>NCS/2HOUR OPTION 1</a:t>
            </a:r>
          </a:p>
        </p:txBody>
      </p:sp>
      <p:sp>
        <p:nvSpPr>
          <p:cNvPr id="16" name="TextBox 15">
            <a:extLst>
              <a:ext uri="{FF2B5EF4-FFF2-40B4-BE49-F238E27FC236}">
                <a16:creationId xmlns:a16="http://schemas.microsoft.com/office/drawing/2014/main" id="{D50A3816-B158-4F0E-A842-1C37F47DDD5D}"/>
              </a:ext>
            </a:extLst>
          </p:cNvPr>
          <p:cNvSpPr txBox="1"/>
          <p:nvPr/>
        </p:nvSpPr>
        <p:spPr>
          <a:xfrm>
            <a:off x="613317" y="1884556"/>
            <a:ext cx="5360662" cy="954107"/>
          </a:xfrm>
          <a:prstGeom prst="rect">
            <a:avLst/>
          </a:prstGeom>
          <a:noFill/>
        </p:spPr>
        <p:txBody>
          <a:bodyPr wrap="square" rtlCol="0">
            <a:spAutoFit/>
          </a:bodyPr>
          <a:lstStyle/>
          <a:p>
            <a:r>
              <a:rPr lang="en-GB" sz="2800" b="1" dirty="0">
                <a:solidFill>
                  <a:schemeClr val="bg1"/>
                </a:solidFill>
              </a:rPr>
              <a:t>OPTION 1:</a:t>
            </a:r>
          </a:p>
          <a:p>
            <a:r>
              <a:rPr lang="en-GB" sz="2800" dirty="0">
                <a:solidFill>
                  <a:schemeClr val="bg1"/>
                </a:solidFill>
              </a:rPr>
              <a:t>Use of IT / Internet</a:t>
            </a:r>
          </a:p>
        </p:txBody>
      </p:sp>
      <p:pic>
        <p:nvPicPr>
          <p:cNvPr id="22" name="Picture 2" descr="three women sitting at the table">
            <a:extLst>
              <a:ext uri="{FF2B5EF4-FFF2-40B4-BE49-F238E27FC236}">
                <a16:creationId xmlns:a16="http://schemas.microsoft.com/office/drawing/2014/main" id="{5CE12ADC-D374-4604-90D3-618D07ED5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13145"/>
            <a:ext cx="5832629" cy="48024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5826104-CC63-46F5-94E2-DCF4434A2906}"/>
              </a:ext>
            </a:extLst>
          </p:cNvPr>
          <p:cNvSpPr/>
          <p:nvPr/>
        </p:nvSpPr>
        <p:spPr>
          <a:xfrm>
            <a:off x="5832628" y="1113144"/>
            <a:ext cx="6359372" cy="480237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Explore the causes and consequences </a:t>
            </a:r>
            <a:br>
              <a:rPr lang="en-GB" sz="2400" dirty="0">
                <a:solidFill>
                  <a:schemeClr val="tx1"/>
                </a:solidFill>
              </a:rPr>
            </a:br>
            <a:r>
              <a:rPr lang="en-GB" sz="2400" dirty="0">
                <a:solidFill>
                  <a:schemeClr val="tx1"/>
                </a:solidFill>
              </a:rPr>
              <a:t>of gambling addiction:</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Are there any other influences/factors, e.g. advertising, social norms, promotions by the industry etc?</a:t>
            </a:r>
          </a:p>
          <a:p>
            <a:pPr marL="285750" indent="-285750">
              <a:buFont typeface="Arial" panose="020B0604020202020204" pitchFamily="34" charset="0"/>
              <a:buChar char="•"/>
            </a:pPr>
            <a:r>
              <a:rPr lang="en-GB" dirty="0">
                <a:solidFill>
                  <a:schemeClr val="tx1"/>
                </a:solidFill>
              </a:rPr>
              <a:t>What might the consequences of harmful gambling be? Categorise these under the headers below</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p:txBody>
      </p:sp>
      <p:sp>
        <p:nvSpPr>
          <p:cNvPr id="4" name="Rectangle: Rounded Corners 3">
            <a:extLst>
              <a:ext uri="{FF2B5EF4-FFF2-40B4-BE49-F238E27FC236}">
                <a16:creationId xmlns:a16="http://schemas.microsoft.com/office/drawing/2014/main" id="{DD8DA7E7-4C44-4933-9F90-5659F96724A6}"/>
              </a:ext>
            </a:extLst>
          </p:cNvPr>
          <p:cNvSpPr/>
          <p:nvPr/>
        </p:nvSpPr>
        <p:spPr>
          <a:xfrm>
            <a:off x="6096000" y="4145872"/>
            <a:ext cx="1796249" cy="1704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r>
              <a:rPr lang="en-GB" dirty="0"/>
              <a:t>Health and Wellbeing</a:t>
            </a:r>
          </a:p>
        </p:txBody>
      </p:sp>
      <p:sp>
        <p:nvSpPr>
          <p:cNvPr id="23" name="Rectangle: Rounded Corners 22">
            <a:extLst>
              <a:ext uri="{FF2B5EF4-FFF2-40B4-BE49-F238E27FC236}">
                <a16:creationId xmlns:a16="http://schemas.microsoft.com/office/drawing/2014/main" id="{FD2F0FD2-8BF2-460B-9361-1CE9D59649B8}"/>
              </a:ext>
            </a:extLst>
          </p:cNvPr>
          <p:cNvSpPr/>
          <p:nvPr/>
        </p:nvSpPr>
        <p:spPr>
          <a:xfrm>
            <a:off x="8044649" y="4145872"/>
            <a:ext cx="1796249" cy="1704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r>
              <a:rPr lang="en-GB" dirty="0"/>
              <a:t>Financial</a:t>
            </a:r>
          </a:p>
          <a:p>
            <a:pPr algn="ctr"/>
            <a:endParaRPr lang="en-GB" dirty="0"/>
          </a:p>
        </p:txBody>
      </p:sp>
      <p:sp>
        <p:nvSpPr>
          <p:cNvPr id="24" name="Rectangle: Rounded Corners 23">
            <a:extLst>
              <a:ext uri="{FF2B5EF4-FFF2-40B4-BE49-F238E27FC236}">
                <a16:creationId xmlns:a16="http://schemas.microsoft.com/office/drawing/2014/main" id="{CDC8BFF1-1430-44EA-B95A-0FD7C3AC5A08}"/>
              </a:ext>
            </a:extLst>
          </p:cNvPr>
          <p:cNvSpPr/>
          <p:nvPr/>
        </p:nvSpPr>
        <p:spPr>
          <a:xfrm>
            <a:off x="9993298" y="4145871"/>
            <a:ext cx="1796249" cy="1704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r>
              <a:rPr lang="en-GB" dirty="0"/>
              <a:t>Crime</a:t>
            </a:r>
          </a:p>
        </p:txBody>
      </p:sp>
      <p:pic>
        <p:nvPicPr>
          <p:cNvPr id="8" name="Graphic 7" descr="Handcuffs with solid fill">
            <a:extLst>
              <a:ext uri="{FF2B5EF4-FFF2-40B4-BE49-F238E27FC236}">
                <a16:creationId xmlns:a16="http://schemas.microsoft.com/office/drawing/2014/main" id="{B8C9CAAA-05DD-4665-8C95-1175324B05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04267" y="3962591"/>
            <a:ext cx="1560989" cy="1560989"/>
          </a:xfrm>
          <a:prstGeom prst="rect">
            <a:avLst/>
          </a:prstGeom>
        </p:spPr>
      </p:pic>
      <p:pic>
        <p:nvPicPr>
          <p:cNvPr id="26" name="Graphic 25" descr="Coins with solid fill">
            <a:extLst>
              <a:ext uri="{FF2B5EF4-FFF2-40B4-BE49-F238E27FC236}">
                <a16:creationId xmlns:a16="http://schemas.microsoft.com/office/drawing/2014/main" id="{47174059-5304-4197-98AC-2D92EA35E4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32686" y="4001761"/>
            <a:ext cx="1560989" cy="1560989"/>
          </a:xfrm>
          <a:prstGeom prst="rect">
            <a:avLst/>
          </a:prstGeom>
        </p:spPr>
      </p:pic>
      <p:pic>
        <p:nvPicPr>
          <p:cNvPr id="28" name="Graphic 27" descr="Heartbeat with solid fill">
            <a:extLst>
              <a:ext uri="{FF2B5EF4-FFF2-40B4-BE49-F238E27FC236}">
                <a16:creationId xmlns:a16="http://schemas.microsoft.com/office/drawing/2014/main" id="{788CCAFA-93AD-42C8-9568-7E58E620D2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3849398"/>
            <a:ext cx="1560989" cy="1560989"/>
          </a:xfrm>
          <a:prstGeom prst="rect">
            <a:avLst/>
          </a:prstGeom>
        </p:spPr>
      </p:pic>
    </p:spTree>
    <p:extLst>
      <p:ext uri="{BB962C8B-B14F-4D97-AF65-F5344CB8AC3E}">
        <p14:creationId xmlns:p14="http://schemas.microsoft.com/office/powerpoint/2010/main" val="2213255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Quattrocento Sans" panose="020B0502050000020003"/>
              </a:rPr>
              <a:t> </a:t>
            </a:r>
            <a:r>
              <a:rPr lang="en-GB" b="1" dirty="0">
                <a:solidFill>
                  <a:srgbClr val="FFC000"/>
                </a:solidFill>
                <a:latin typeface="Quattrocento Sans" panose="020B0502050000020003"/>
              </a:rPr>
              <a:t>ACTIVITY: </a:t>
            </a:r>
            <a:r>
              <a:rPr lang="en-GB" b="1" dirty="0">
                <a:solidFill>
                  <a:schemeClr val="bg1"/>
                </a:solidFill>
                <a:latin typeface="Quattrocento Sans" panose="020B0502050000020003"/>
              </a:rPr>
              <a:t>EXIT TICKET</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dirty="0"/>
              <a:t>©YGAM 2021: All rights reserved</a:t>
            </a:r>
          </a:p>
          <a:p>
            <a:pPr algn="ctr"/>
            <a:endParaRPr lang="en-GB" sz="1100" dirty="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b="1" dirty="0">
              <a:latin typeface="+mj-lt"/>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V1.0/Mar21</a:t>
            </a:r>
          </a:p>
        </p:txBody>
      </p:sp>
      <p:sp>
        <p:nvSpPr>
          <p:cNvPr id="13" name="TextBox 12">
            <a:extLst>
              <a:ext uri="{FF2B5EF4-FFF2-40B4-BE49-F238E27FC236}">
                <a16:creationId xmlns:a16="http://schemas.microsoft.com/office/drawing/2014/main" id="{1C4FE3C5-1746-4FD1-84D5-7CFE8886675F}"/>
              </a:ext>
            </a:extLst>
          </p:cNvPr>
          <p:cNvSpPr txBox="1"/>
          <p:nvPr/>
        </p:nvSpPr>
        <p:spPr>
          <a:xfrm>
            <a:off x="159798" y="-24546"/>
            <a:ext cx="2592280" cy="307777"/>
          </a:xfrm>
          <a:prstGeom prst="rect">
            <a:avLst/>
          </a:prstGeom>
          <a:noFill/>
        </p:spPr>
        <p:txBody>
          <a:bodyPr wrap="square" rtlCol="0">
            <a:spAutoFit/>
          </a:bodyPr>
          <a:lstStyle/>
          <a:p>
            <a:r>
              <a:rPr lang="en-GB" sz="1400" dirty="0"/>
              <a:t>NCS/2HOUR OPTION 1</a:t>
            </a:r>
          </a:p>
        </p:txBody>
      </p:sp>
      <p:sp>
        <p:nvSpPr>
          <p:cNvPr id="16" name="TextBox 15">
            <a:extLst>
              <a:ext uri="{FF2B5EF4-FFF2-40B4-BE49-F238E27FC236}">
                <a16:creationId xmlns:a16="http://schemas.microsoft.com/office/drawing/2014/main" id="{D50A3816-B158-4F0E-A842-1C37F47DDD5D}"/>
              </a:ext>
            </a:extLst>
          </p:cNvPr>
          <p:cNvSpPr txBox="1"/>
          <p:nvPr/>
        </p:nvSpPr>
        <p:spPr>
          <a:xfrm>
            <a:off x="613317" y="1884556"/>
            <a:ext cx="5360662" cy="954107"/>
          </a:xfrm>
          <a:prstGeom prst="rect">
            <a:avLst/>
          </a:prstGeom>
          <a:noFill/>
        </p:spPr>
        <p:txBody>
          <a:bodyPr wrap="square" rtlCol="0">
            <a:spAutoFit/>
          </a:bodyPr>
          <a:lstStyle/>
          <a:p>
            <a:r>
              <a:rPr lang="en-GB" sz="2800" b="1" dirty="0">
                <a:solidFill>
                  <a:schemeClr val="bg1"/>
                </a:solidFill>
              </a:rPr>
              <a:t>OPTION 1:</a:t>
            </a:r>
          </a:p>
          <a:p>
            <a:r>
              <a:rPr lang="en-GB" sz="2800" dirty="0">
                <a:solidFill>
                  <a:schemeClr val="bg1"/>
                </a:solidFill>
              </a:rPr>
              <a:t>Use of IT / Internet</a:t>
            </a:r>
          </a:p>
        </p:txBody>
      </p:sp>
      <p:pic>
        <p:nvPicPr>
          <p:cNvPr id="19" name="Picture 18" descr="A picture containing building, brick&#10;&#10;Description automatically generated">
            <a:extLst>
              <a:ext uri="{FF2B5EF4-FFF2-40B4-BE49-F238E27FC236}">
                <a16:creationId xmlns:a16="http://schemas.microsoft.com/office/drawing/2014/main" id="{63C0A580-2172-4BCF-909E-05504F44C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74390">
            <a:off x="311626" y="1968601"/>
            <a:ext cx="4685317" cy="2783078"/>
          </a:xfrm>
          <a:prstGeom prst="rect">
            <a:avLst/>
          </a:prstGeom>
        </p:spPr>
      </p:pic>
      <p:sp>
        <p:nvSpPr>
          <p:cNvPr id="5" name="TextBox 4">
            <a:extLst>
              <a:ext uri="{FF2B5EF4-FFF2-40B4-BE49-F238E27FC236}">
                <a16:creationId xmlns:a16="http://schemas.microsoft.com/office/drawing/2014/main" id="{0E5C6AB2-8F24-4B01-B8B7-1FF9069AB303}"/>
              </a:ext>
            </a:extLst>
          </p:cNvPr>
          <p:cNvSpPr txBox="1"/>
          <p:nvPr/>
        </p:nvSpPr>
        <p:spPr>
          <a:xfrm>
            <a:off x="5798978" y="2700442"/>
            <a:ext cx="5598156" cy="1569660"/>
          </a:xfrm>
          <a:prstGeom prst="rect">
            <a:avLst/>
          </a:prstGeom>
          <a:noFill/>
        </p:spPr>
        <p:txBody>
          <a:bodyPr wrap="square" rtlCol="0">
            <a:spAutoFit/>
          </a:bodyPr>
          <a:lstStyle/>
          <a:p>
            <a:r>
              <a:rPr lang="en-GB" sz="3200" b="1" dirty="0"/>
              <a:t>What advice would you give to someone who might be struggling with gambling?</a:t>
            </a:r>
          </a:p>
        </p:txBody>
      </p:sp>
    </p:spTree>
    <p:extLst>
      <p:ext uri="{BB962C8B-B14F-4D97-AF65-F5344CB8AC3E}">
        <p14:creationId xmlns:p14="http://schemas.microsoft.com/office/powerpoint/2010/main" val="1750993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BA56A1B4C88240843CC58ED250C137" ma:contentTypeVersion="12" ma:contentTypeDescription="Create a new document." ma:contentTypeScope="" ma:versionID="e7d255b0bf39fd2d2040883a7d76507d">
  <xsd:schema xmlns:xsd="http://www.w3.org/2001/XMLSchema" xmlns:xs="http://www.w3.org/2001/XMLSchema" xmlns:p="http://schemas.microsoft.com/office/2006/metadata/properties" xmlns:ns2="9ce0375d-48dc-40bd-97cf-84b003935848" xmlns:ns3="3d7c1fe1-4c36-412c-9522-d010c65bdad8" targetNamespace="http://schemas.microsoft.com/office/2006/metadata/properties" ma:root="true" ma:fieldsID="faf27d9db03e16f71e6b84f27c99e440" ns2:_="" ns3:_="">
    <xsd:import namespace="9ce0375d-48dc-40bd-97cf-84b003935848"/>
    <xsd:import namespace="3d7c1fe1-4c36-412c-9522-d010c65bdad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0375d-48dc-40bd-97cf-84b00393584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7c1fe1-4c36-412c-9522-d010c65bdad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61DD1C-504A-40EC-B230-B4569726A5B7}">
  <ds:schemaRefs>
    <ds:schemaRef ds:uri="http://schemas.microsoft.com/sharepoint/v3/contenttype/forms"/>
  </ds:schemaRefs>
</ds:datastoreItem>
</file>

<file path=customXml/itemProps2.xml><?xml version="1.0" encoding="utf-8"?>
<ds:datastoreItem xmlns:ds="http://schemas.openxmlformats.org/officeDocument/2006/customXml" ds:itemID="{BAE4C142-3B44-486C-8C42-9CE72C9D5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0375d-48dc-40bd-97cf-84b003935848"/>
    <ds:schemaRef ds:uri="3d7c1fe1-4c36-412c-9522-d010c65bd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CC3C75-BD19-45BD-A104-9E3BF5450D6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1187</TotalTime>
  <Words>3923</Words>
  <Application>Microsoft Office PowerPoint</Application>
  <PresentationFormat>Widescreen</PresentationFormat>
  <Paragraphs>634</Paragraphs>
  <Slides>55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Calibri Light</vt:lpstr>
      <vt:lpstr>Open Sans</vt:lpstr>
      <vt:lpstr>Quattrocento Sans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Scollins Smith</dc:creator>
  <cp:lastModifiedBy>Kev Clelland</cp:lastModifiedBy>
  <cp:revision>9</cp:revision>
  <dcterms:created xsi:type="dcterms:W3CDTF">2021-03-16T10:49:45Z</dcterms:created>
  <dcterms:modified xsi:type="dcterms:W3CDTF">2021-04-09T12:13:19Z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0x01010077BA56A1B4C88240843CC58ED250C137</vt:lpwstr>
  </property>
</Properties>
</file>