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7" r:id="rId5"/>
    <p:sldId id="258" r:id="rId6"/>
    <p:sldId id="259" r:id="rId7"/>
    <p:sldId id="260" r:id="rId8"/>
    <p:sldId id="261" r:id="rId9"/>
    <p:sldId id="262" r:id="rId10"/>
    <p:sldId id="263" r:id="rId11"/>
    <p:sldId id="1320" r:id="rId12"/>
    <p:sldId id="1321" r:id="rId13"/>
    <p:sldId id="1323" r:id="rId14"/>
    <p:sldId id="1325" r:id="rId15"/>
    <p:sldId id="1326" r:id="rId16"/>
    <p:sldId id="1322" r:id="rId17"/>
    <p:sldId id="1327" r:id="rId18"/>
    <p:sldId id="1328" r:id="rId19"/>
    <p:sldId id="1189" r:id="rId20"/>
    <p:sldId id="1160" r:id="rId21"/>
    <p:sldId id="1330" r:id="rId22"/>
    <p:sldId id="1355" r:id="rId23"/>
    <p:sldId id="1329" r:id="rId24"/>
    <p:sldId id="1332" r:id="rId25"/>
    <p:sldId id="1333" r:id="rId26"/>
    <p:sldId id="1335" r:id="rId27"/>
    <p:sldId id="1334" r:id="rId28"/>
    <p:sldId id="1336" r:id="rId29"/>
    <p:sldId id="1337" r:id="rId30"/>
    <p:sldId id="1338" r:id="rId31"/>
    <p:sldId id="1331" r:id="rId32"/>
    <p:sldId id="1339" r:id="rId33"/>
    <p:sldId id="1340" r:id="rId34"/>
    <p:sldId id="1342" r:id="rId35"/>
    <p:sldId id="1341" r:id="rId36"/>
    <p:sldId id="1343" r:id="rId37"/>
    <p:sldId id="1344" r:id="rId38"/>
    <p:sldId id="1345" r:id="rId39"/>
    <p:sldId id="1354" r:id="rId40"/>
    <p:sldId id="1346" r:id="rId41"/>
    <p:sldId id="1347" r:id="rId42"/>
    <p:sldId id="1349" r:id="rId43"/>
    <p:sldId id="1348" r:id="rId44"/>
    <p:sldId id="1352" r:id="rId45"/>
    <p:sldId id="1350" r:id="rId46"/>
    <p:sldId id="1351" r:id="rId47"/>
    <p:sldId id="1356" r:id="rId48"/>
    <p:sldId id="135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collins Smith" initials="LSS" lastIdx="3" clrIdx="0">
    <p:extLst>
      <p:ext uri="{19B8F6BF-5375-455C-9EA6-DF929625EA0E}">
        <p15:presenceInfo xmlns:p15="http://schemas.microsoft.com/office/powerpoint/2012/main" userId="S::linda@ygam.org::d6fc3bab-6402-4aaa-81aa-1a76aba14fb4" providerId="AD"/>
      </p:ext>
    </p:extLst>
  </p:cmAuthor>
  <p:cmAuthor id="2" name="Kev Clelland" initials="KC" lastIdx="3" clrIdx="1">
    <p:extLst>
      <p:ext uri="{19B8F6BF-5375-455C-9EA6-DF929625EA0E}">
        <p15:presenceInfo xmlns:p15="http://schemas.microsoft.com/office/powerpoint/2012/main" userId="Kev Clell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8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9B76C-DA96-4127-8CC9-FA7F0ADBE212}" v="4" dt="2021-03-20T15:10:23.278"/>
    <p1510:client id="{58876BD3-ECF0-4B89-AFA6-129632E0A831}" v="55" dt="2021-03-19T17:51:19.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75" d="100"/>
          <a:sy n="75" d="100"/>
        </p:scale>
        <p:origin x="72"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 Clelland" userId="71389e96-19f1-48cf-ba73-8e33be1f6dbf" providerId="ADAL" clId="{58876BD3-ECF0-4B89-AFA6-129632E0A831}"/>
    <pc:docChg chg="undo custSel modSld">
      <pc:chgData name="Kev Clelland" userId="71389e96-19f1-48cf-ba73-8e33be1f6dbf" providerId="ADAL" clId="{58876BD3-ECF0-4B89-AFA6-129632E0A831}" dt="2021-03-19T17:51:19.474" v="126" actId="20577"/>
      <pc:docMkLst>
        <pc:docMk/>
      </pc:docMkLst>
      <pc:sldChg chg="modSp mod">
        <pc:chgData name="Kev Clelland" userId="71389e96-19f1-48cf-ba73-8e33be1f6dbf" providerId="ADAL" clId="{58876BD3-ECF0-4B89-AFA6-129632E0A831}" dt="2021-03-19T16:34:35.848" v="0" actId="20577"/>
        <pc:sldMkLst>
          <pc:docMk/>
          <pc:sldMk cId="3414579768" sldId="258"/>
        </pc:sldMkLst>
        <pc:spChg chg="mod">
          <ac:chgData name="Kev Clelland" userId="71389e96-19f1-48cf-ba73-8e33be1f6dbf" providerId="ADAL" clId="{58876BD3-ECF0-4B89-AFA6-129632E0A831}" dt="2021-03-19T16:34:35.848" v="0" actId="20577"/>
          <ac:spMkLst>
            <pc:docMk/>
            <pc:sldMk cId="3414579768" sldId="258"/>
            <ac:spMk id="15" creationId="{97917A4E-17A1-4E83-8434-4181D5C33037}"/>
          </ac:spMkLst>
        </pc:spChg>
      </pc:sldChg>
      <pc:sldChg chg="modSp mod">
        <pc:chgData name="Kev Clelland" userId="71389e96-19f1-48cf-ba73-8e33be1f6dbf" providerId="ADAL" clId="{58876BD3-ECF0-4B89-AFA6-129632E0A831}" dt="2021-03-19T16:40:55.530" v="33" actId="20577"/>
        <pc:sldMkLst>
          <pc:docMk/>
          <pc:sldMk cId="3310919583" sldId="259"/>
        </pc:sldMkLst>
        <pc:spChg chg="mod">
          <ac:chgData name="Kev Clelland" userId="71389e96-19f1-48cf-ba73-8e33be1f6dbf" providerId="ADAL" clId="{58876BD3-ECF0-4B89-AFA6-129632E0A831}" dt="2021-03-19T16:40:55.530" v="33" actId="20577"/>
          <ac:spMkLst>
            <pc:docMk/>
            <pc:sldMk cId="3310919583" sldId="259"/>
            <ac:spMk id="3" creationId="{7F27B4D1-B220-48EB-ABEA-D7DDB50496CB}"/>
          </ac:spMkLst>
        </pc:spChg>
        <pc:spChg chg="mod">
          <ac:chgData name="Kev Clelland" userId="71389e96-19f1-48cf-ba73-8e33be1f6dbf" providerId="ADAL" clId="{58876BD3-ECF0-4B89-AFA6-129632E0A831}" dt="2021-03-19T16:35:17.020" v="8" actId="20577"/>
          <ac:spMkLst>
            <pc:docMk/>
            <pc:sldMk cId="3310919583" sldId="259"/>
            <ac:spMk id="20" creationId="{0D5FBF6F-85BC-4090-9745-B034CB71D4CD}"/>
          </ac:spMkLst>
        </pc:spChg>
        <pc:spChg chg="mod">
          <ac:chgData name="Kev Clelland" userId="71389e96-19f1-48cf-ba73-8e33be1f6dbf" providerId="ADAL" clId="{58876BD3-ECF0-4B89-AFA6-129632E0A831}" dt="2021-03-19T16:35:01.962" v="2" actId="20577"/>
          <ac:spMkLst>
            <pc:docMk/>
            <pc:sldMk cId="3310919583" sldId="259"/>
            <ac:spMk id="30" creationId="{49E0B649-1EBC-415A-BAE6-B4DE025E45F8}"/>
          </ac:spMkLst>
        </pc:spChg>
      </pc:sldChg>
      <pc:sldChg chg="modSp">
        <pc:chgData name="Kev Clelland" userId="71389e96-19f1-48cf-ba73-8e33be1f6dbf" providerId="ADAL" clId="{58876BD3-ECF0-4B89-AFA6-129632E0A831}" dt="2021-03-19T16:35:45.709" v="10" actId="20577"/>
        <pc:sldMkLst>
          <pc:docMk/>
          <pc:sldMk cId="1110268410" sldId="260"/>
        </pc:sldMkLst>
        <pc:spChg chg="mod">
          <ac:chgData name="Kev Clelland" userId="71389e96-19f1-48cf-ba73-8e33be1f6dbf" providerId="ADAL" clId="{58876BD3-ECF0-4B89-AFA6-129632E0A831}" dt="2021-03-19T16:35:26.440" v="9" actId="20577"/>
          <ac:spMkLst>
            <pc:docMk/>
            <pc:sldMk cId="1110268410" sldId="260"/>
            <ac:spMk id="28" creationId="{0A40AC12-5A01-48AF-B914-8F74C267C68C}"/>
          </ac:spMkLst>
        </pc:spChg>
        <pc:spChg chg="mod">
          <ac:chgData name="Kev Clelland" userId="71389e96-19f1-48cf-ba73-8e33be1f6dbf" providerId="ADAL" clId="{58876BD3-ECF0-4B89-AFA6-129632E0A831}" dt="2021-03-19T16:35:45.709" v="10" actId="20577"/>
          <ac:spMkLst>
            <pc:docMk/>
            <pc:sldMk cId="1110268410" sldId="260"/>
            <ac:spMk id="29" creationId="{FDF13C8D-9273-428A-9F2A-0C79C57263C3}"/>
          </ac:spMkLst>
        </pc:spChg>
      </pc:sldChg>
      <pc:sldChg chg="modSp mod">
        <pc:chgData name="Kev Clelland" userId="71389e96-19f1-48cf-ba73-8e33be1f6dbf" providerId="ADAL" clId="{58876BD3-ECF0-4B89-AFA6-129632E0A831}" dt="2021-03-19T16:36:15.473" v="17" actId="20577"/>
        <pc:sldMkLst>
          <pc:docMk/>
          <pc:sldMk cId="2086857850" sldId="261"/>
        </pc:sldMkLst>
        <pc:spChg chg="mod">
          <ac:chgData name="Kev Clelland" userId="71389e96-19f1-48cf-ba73-8e33be1f6dbf" providerId="ADAL" clId="{58876BD3-ECF0-4B89-AFA6-129632E0A831}" dt="2021-03-19T16:36:15.473" v="17" actId="20577"/>
          <ac:spMkLst>
            <pc:docMk/>
            <pc:sldMk cId="2086857850" sldId="261"/>
            <ac:spMk id="12" creationId="{501FB88B-E544-49AC-AA44-67347EBE324D}"/>
          </ac:spMkLst>
        </pc:spChg>
      </pc:sldChg>
      <pc:sldChg chg="modSp mod">
        <pc:chgData name="Kev Clelland" userId="71389e96-19f1-48cf-ba73-8e33be1f6dbf" providerId="ADAL" clId="{58876BD3-ECF0-4B89-AFA6-129632E0A831}" dt="2021-03-19T16:36:48.581" v="25" actId="20577"/>
        <pc:sldMkLst>
          <pc:docMk/>
          <pc:sldMk cId="2233323687" sldId="262"/>
        </pc:sldMkLst>
        <pc:spChg chg="mod">
          <ac:chgData name="Kev Clelland" userId="71389e96-19f1-48cf-ba73-8e33be1f6dbf" providerId="ADAL" clId="{58876BD3-ECF0-4B89-AFA6-129632E0A831}" dt="2021-03-19T16:36:48.581" v="25" actId="20577"/>
          <ac:spMkLst>
            <pc:docMk/>
            <pc:sldMk cId="2233323687" sldId="262"/>
            <ac:spMk id="4" creationId="{E2EE4339-D0E1-4A9F-AD24-3EC775E0FF12}"/>
          </ac:spMkLst>
        </pc:spChg>
      </pc:sldChg>
      <pc:sldChg chg="modSp">
        <pc:chgData name="Kev Clelland" userId="71389e96-19f1-48cf-ba73-8e33be1f6dbf" providerId="ADAL" clId="{58876BD3-ECF0-4B89-AFA6-129632E0A831}" dt="2021-03-19T16:37:17.180" v="26" actId="20577"/>
        <pc:sldMkLst>
          <pc:docMk/>
          <pc:sldMk cId="1707877142" sldId="263"/>
        </pc:sldMkLst>
        <pc:spChg chg="mod">
          <ac:chgData name="Kev Clelland" userId="71389e96-19f1-48cf-ba73-8e33be1f6dbf" providerId="ADAL" clId="{58876BD3-ECF0-4B89-AFA6-129632E0A831}" dt="2021-03-19T16:37:17.180" v="26" actId="20577"/>
          <ac:spMkLst>
            <pc:docMk/>
            <pc:sldMk cId="1707877142" sldId="263"/>
            <ac:spMk id="12" creationId="{F5E1DD58-5506-42B1-9527-D190BAAD6BD6}"/>
          </ac:spMkLst>
        </pc:spChg>
      </pc:sldChg>
      <pc:sldChg chg="modSp mod">
        <pc:chgData name="Kev Clelland" userId="71389e96-19f1-48cf-ba73-8e33be1f6dbf" providerId="ADAL" clId="{58876BD3-ECF0-4B89-AFA6-129632E0A831}" dt="2021-03-19T16:38:19.538" v="28" actId="20577"/>
        <pc:sldMkLst>
          <pc:docMk/>
          <pc:sldMk cId="4043111562" sldId="1321"/>
        </pc:sldMkLst>
        <pc:spChg chg="mod">
          <ac:chgData name="Kev Clelland" userId="71389e96-19f1-48cf-ba73-8e33be1f6dbf" providerId="ADAL" clId="{58876BD3-ECF0-4B89-AFA6-129632E0A831}" dt="2021-03-19T16:38:19.538" v="28" actId="20577"/>
          <ac:spMkLst>
            <pc:docMk/>
            <pc:sldMk cId="4043111562" sldId="1321"/>
            <ac:spMk id="15" creationId="{97917A4E-17A1-4E83-8434-4181D5C33037}"/>
          </ac:spMkLst>
        </pc:spChg>
      </pc:sldChg>
      <pc:sldChg chg="modSp mod">
        <pc:chgData name="Kev Clelland" userId="71389e96-19f1-48cf-ba73-8e33be1f6dbf" providerId="ADAL" clId="{58876BD3-ECF0-4B89-AFA6-129632E0A831}" dt="2021-03-19T16:38:40.913" v="30" actId="6549"/>
        <pc:sldMkLst>
          <pc:docMk/>
          <pc:sldMk cId="2285679114" sldId="1323"/>
        </pc:sldMkLst>
        <pc:spChg chg="mod">
          <ac:chgData name="Kev Clelland" userId="71389e96-19f1-48cf-ba73-8e33be1f6dbf" providerId="ADAL" clId="{58876BD3-ECF0-4B89-AFA6-129632E0A831}" dt="2021-03-19T16:38:40.913" v="30" actId="6549"/>
          <ac:spMkLst>
            <pc:docMk/>
            <pc:sldMk cId="2285679114" sldId="1323"/>
            <ac:spMk id="20" creationId="{0D5FBF6F-85BC-4090-9745-B034CB71D4CD}"/>
          </ac:spMkLst>
        </pc:spChg>
      </pc:sldChg>
      <pc:sldChg chg="modSp">
        <pc:chgData name="Kev Clelland" userId="71389e96-19f1-48cf-ba73-8e33be1f6dbf" providerId="ADAL" clId="{58876BD3-ECF0-4B89-AFA6-129632E0A831}" dt="2021-03-19T16:39:32.539" v="32" actId="20577"/>
        <pc:sldMkLst>
          <pc:docMk/>
          <pc:sldMk cId="2400792795" sldId="1325"/>
        </pc:sldMkLst>
        <pc:spChg chg="mod">
          <ac:chgData name="Kev Clelland" userId="71389e96-19f1-48cf-ba73-8e33be1f6dbf" providerId="ADAL" clId="{58876BD3-ECF0-4B89-AFA6-129632E0A831}" dt="2021-03-19T16:39:32.539" v="32" actId="20577"/>
          <ac:spMkLst>
            <pc:docMk/>
            <pc:sldMk cId="2400792795" sldId="1325"/>
            <ac:spMk id="24" creationId="{26B921E4-D0B5-4AE0-A730-EB5D23D34BE1}"/>
          </ac:spMkLst>
        </pc:spChg>
      </pc:sldChg>
      <pc:sldChg chg="modSp mod">
        <pc:chgData name="Kev Clelland" userId="71389e96-19f1-48cf-ba73-8e33be1f6dbf" providerId="ADAL" clId="{58876BD3-ECF0-4B89-AFA6-129632E0A831}" dt="2021-03-19T17:27:04.374" v="104" actId="20577"/>
        <pc:sldMkLst>
          <pc:docMk/>
          <pc:sldMk cId="3993369937" sldId="1327"/>
        </pc:sldMkLst>
        <pc:spChg chg="mod">
          <ac:chgData name="Kev Clelland" userId="71389e96-19f1-48cf-ba73-8e33be1f6dbf" providerId="ADAL" clId="{58876BD3-ECF0-4B89-AFA6-129632E0A831}" dt="2021-03-19T17:27:04.374" v="104" actId="20577"/>
          <ac:spMkLst>
            <pc:docMk/>
            <pc:sldMk cId="3993369937" sldId="1327"/>
            <ac:spMk id="15" creationId="{97917A4E-17A1-4E83-8434-4181D5C33037}"/>
          </ac:spMkLst>
        </pc:spChg>
      </pc:sldChg>
      <pc:sldChg chg="modSp mod">
        <pc:chgData name="Kev Clelland" userId="71389e96-19f1-48cf-ba73-8e33be1f6dbf" providerId="ADAL" clId="{58876BD3-ECF0-4B89-AFA6-129632E0A831}" dt="2021-03-19T17:27:19.701" v="107" actId="20577"/>
        <pc:sldMkLst>
          <pc:docMk/>
          <pc:sldMk cId="3109833150" sldId="1328"/>
        </pc:sldMkLst>
        <pc:spChg chg="mod">
          <ac:chgData name="Kev Clelland" userId="71389e96-19f1-48cf-ba73-8e33be1f6dbf" providerId="ADAL" clId="{58876BD3-ECF0-4B89-AFA6-129632E0A831}" dt="2021-03-19T17:27:19.701" v="107" actId="20577"/>
          <ac:spMkLst>
            <pc:docMk/>
            <pc:sldMk cId="3109833150" sldId="1328"/>
            <ac:spMk id="20" creationId="{0D5FBF6F-85BC-4090-9745-B034CB71D4CD}"/>
          </ac:spMkLst>
        </pc:spChg>
      </pc:sldChg>
      <pc:sldChg chg="modSp mod">
        <pc:chgData name="Kev Clelland" userId="71389e96-19f1-48cf-ba73-8e33be1f6dbf" providerId="ADAL" clId="{58876BD3-ECF0-4B89-AFA6-129632E0A831}" dt="2021-03-19T16:42:26.102" v="35" actId="20577"/>
        <pc:sldMkLst>
          <pc:docMk/>
          <pc:sldMk cId="3448026318" sldId="1330"/>
        </pc:sldMkLst>
        <pc:spChg chg="mod">
          <ac:chgData name="Kev Clelland" userId="71389e96-19f1-48cf-ba73-8e33be1f6dbf" providerId="ADAL" clId="{58876BD3-ECF0-4B89-AFA6-129632E0A831}" dt="2021-03-19T16:42:26.102" v="35" actId="20577"/>
          <ac:spMkLst>
            <pc:docMk/>
            <pc:sldMk cId="3448026318" sldId="1330"/>
            <ac:spMk id="2" creationId="{59DAFDB4-1123-4449-95DF-00F4E03AC69C}"/>
          </ac:spMkLst>
        </pc:spChg>
      </pc:sldChg>
      <pc:sldChg chg="modSp mod">
        <pc:chgData name="Kev Clelland" userId="71389e96-19f1-48cf-ba73-8e33be1f6dbf" providerId="ADAL" clId="{58876BD3-ECF0-4B89-AFA6-129632E0A831}" dt="2021-03-19T16:43:06.458" v="40" actId="6549"/>
        <pc:sldMkLst>
          <pc:docMk/>
          <pc:sldMk cId="2625658147" sldId="1332"/>
        </pc:sldMkLst>
        <pc:spChg chg="mod">
          <ac:chgData name="Kev Clelland" userId="71389e96-19f1-48cf-ba73-8e33be1f6dbf" providerId="ADAL" clId="{58876BD3-ECF0-4B89-AFA6-129632E0A831}" dt="2021-03-19T16:43:06.458" v="40" actId="6549"/>
          <ac:spMkLst>
            <pc:docMk/>
            <pc:sldMk cId="2625658147" sldId="1332"/>
            <ac:spMk id="3" creationId="{7F27B4D1-B220-48EB-ABEA-D7DDB50496CB}"/>
          </ac:spMkLst>
        </pc:spChg>
      </pc:sldChg>
      <pc:sldChg chg="modSp mod">
        <pc:chgData name="Kev Clelland" userId="71389e96-19f1-48cf-ba73-8e33be1f6dbf" providerId="ADAL" clId="{58876BD3-ECF0-4B89-AFA6-129632E0A831}" dt="2021-03-19T16:43:52.242" v="42" actId="20577"/>
        <pc:sldMkLst>
          <pc:docMk/>
          <pc:sldMk cId="3369121784" sldId="1334"/>
        </pc:sldMkLst>
        <pc:spChg chg="mod">
          <ac:chgData name="Kev Clelland" userId="71389e96-19f1-48cf-ba73-8e33be1f6dbf" providerId="ADAL" clId="{58876BD3-ECF0-4B89-AFA6-129632E0A831}" dt="2021-03-19T16:43:45.112" v="41" actId="20577"/>
          <ac:spMkLst>
            <pc:docMk/>
            <pc:sldMk cId="3369121784" sldId="1334"/>
            <ac:spMk id="2" creationId="{B2F625F5-A17D-4542-ACCD-6563F1B3A1AC}"/>
          </ac:spMkLst>
        </pc:spChg>
        <pc:spChg chg="mod">
          <ac:chgData name="Kev Clelland" userId="71389e96-19f1-48cf-ba73-8e33be1f6dbf" providerId="ADAL" clId="{58876BD3-ECF0-4B89-AFA6-129632E0A831}" dt="2021-03-19T16:43:52.242" v="42" actId="20577"/>
          <ac:spMkLst>
            <pc:docMk/>
            <pc:sldMk cId="3369121784" sldId="1334"/>
            <ac:spMk id="25" creationId="{80DF5F9F-34F0-459C-B061-367671DD7FA0}"/>
          </ac:spMkLst>
        </pc:spChg>
      </pc:sldChg>
      <pc:sldChg chg="modSp">
        <pc:chgData name="Kev Clelland" userId="71389e96-19f1-48cf-ba73-8e33be1f6dbf" providerId="ADAL" clId="{58876BD3-ECF0-4B89-AFA6-129632E0A831}" dt="2021-03-19T17:47:27.838" v="115" actId="20577"/>
        <pc:sldMkLst>
          <pc:docMk/>
          <pc:sldMk cId="850360870" sldId="1337"/>
        </pc:sldMkLst>
        <pc:spChg chg="mod">
          <ac:chgData name="Kev Clelland" userId="71389e96-19f1-48cf-ba73-8e33be1f6dbf" providerId="ADAL" clId="{58876BD3-ECF0-4B89-AFA6-129632E0A831}" dt="2021-03-19T17:47:27.838" v="115" actId="20577"/>
          <ac:spMkLst>
            <pc:docMk/>
            <pc:sldMk cId="850360870" sldId="1337"/>
            <ac:spMk id="12" creationId="{94AC5F3D-1895-4232-80D7-1DA006A9A84D}"/>
          </ac:spMkLst>
        </pc:spChg>
        <pc:spChg chg="mod">
          <ac:chgData name="Kev Clelland" userId="71389e96-19f1-48cf-ba73-8e33be1f6dbf" providerId="ADAL" clId="{58876BD3-ECF0-4B89-AFA6-129632E0A831}" dt="2021-03-19T16:44:55.556" v="43" actId="20577"/>
          <ac:spMkLst>
            <pc:docMk/>
            <pc:sldMk cId="850360870" sldId="1337"/>
            <ac:spMk id="25" creationId="{8685A635-FA2E-4294-ABF1-1051C1FE7EB9}"/>
          </ac:spMkLst>
        </pc:spChg>
      </pc:sldChg>
      <pc:sldChg chg="modSp mod">
        <pc:chgData name="Kev Clelland" userId="71389e96-19f1-48cf-ba73-8e33be1f6dbf" providerId="ADAL" clId="{58876BD3-ECF0-4B89-AFA6-129632E0A831}" dt="2021-03-19T16:46:12.807" v="51" actId="20577"/>
        <pc:sldMkLst>
          <pc:docMk/>
          <pc:sldMk cId="3272124126" sldId="1338"/>
        </pc:sldMkLst>
        <pc:spChg chg="mod">
          <ac:chgData name="Kev Clelland" userId="71389e96-19f1-48cf-ba73-8e33be1f6dbf" providerId="ADAL" clId="{58876BD3-ECF0-4B89-AFA6-129632E0A831}" dt="2021-03-19T16:46:04.362" v="49" actId="20577"/>
          <ac:spMkLst>
            <pc:docMk/>
            <pc:sldMk cId="3272124126" sldId="1338"/>
            <ac:spMk id="2" creationId="{DC8B3B5B-6B25-4F21-8DAC-EC70B25C52EF}"/>
          </ac:spMkLst>
        </pc:spChg>
        <pc:spChg chg="mod">
          <ac:chgData name="Kev Clelland" userId="71389e96-19f1-48cf-ba73-8e33be1f6dbf" providerId="ADAL" clId="{58876BD3-ECF0-4B89-AFA6-129632E0A831}" dt="2021-03-19T16:46:09.978" v="50" actId="20577"/>
          <ac:spMkLst>
            <pc:docMk/>
            <pc:sldMk cId="3272124126" sldId="1338"/>
            <ac:spMk id="18" creationId="{DD1B3337-3CCD-47F7-95FB-1B4363035B11}"/>
          </ac:spMkLst>
        </pc:spChg>
        <pc:spChg chg="mod">
          <ac:chgData name="Kev Clelland" userId="71389e96-19f1-48cf-ba73-8e33be1f6dbf" providerId="ADAL" clId="{58876BD3-ECF0-4B89-AFA6-129632E0A831}" dt="2021-03-19T16:46:12.807" v="51" actId="20577"/>
          <ac:spMkLst>
            <pc:docMk/>
            <pc:sldMk cId="3272124126" sldId="1338"/>
            <ac:spMk id="19" creationId="{EED1CED6-3E10-4862-BC94-13A269B7A3E3}"/>
          </ac:spMkLst>
        </pc:spChg>
      </pc:sldChg>
      <pc:sldChg chg="modSp mod addCm modCm">
        <pc:chgData name="Kev Clelland" userId="71389e96-19f1-48cf-ba73-8e33be1f6dbf" providerId="ADAL" clId="{58876BD3-ECF0-4B89-AFA6-129632E0A831}" dt="2021-03-19T16:47:30.190" v="69"/>
        <pc:sldMkLst>
          <pc:docMk/>
          <pc:sldMk cId="4055086545" sldId="1339"/>
        </pc:sldMkLst>
        <pc:spChg chg="mod">
          <ac:chgData name="Kev Clelland" userId="71389e96-19f1-48cf-ba73-8e33be1f6dbf" providerId="ADAL" clId="{58876BD3-ECF0-4B89-AFA6-129632E0A831}" dt="2021-03-19T16:46:54.456" v="67" actId="20577"/>
          <ac:spMkLst>
            <pc:docMk/>
            <pc:sldMk cId="4055086545" sldId="1339"/>
            <ac:spMk id="17" creationId="{4E5D6BFE-C274-44CD-A3C5-C470D0B4CA43}"/>
          </ac:spMkLst>
        </pc:spChg>
      </pc:sldChg>
      <pc:sldChg chg="modSp mod">
        <pc:chgData name="Kev Clelland" userId="71389e96-19f1-48cf-ba73-8e33be1f6dbf" providerId="ADAL" clId="{58876BD3-ECF0-4B89-AFA6-129632E0A831}" dt="2021-03-19T17:51:19.474" v="126" actId="20577"/>
        <pc:sldMkLst>
          <pc:docMk/>
          <pc:sldMk cId="2421202542" sldId="1340"/>
        </pc:sldMkLst>
        <pc:spChg chg="mod">
          <ac:chgData name="Kev Clelland" userId="71389e96-19f1-48cf-ba73-8e33be1f6dbf" providerId="ADAL" clId="{58876BD3-ECF0-4B89-AFA6-129632E0A831}" dt="2021-03-19T17:50:59.358" v="117" actId="20577"/>
          <ac:spMkLst>
            <pc:docMk/>
            <pc:sldMk cId="2421202542" sldId="1340"/>
            <ac:spMk id="20" creationId="{0D5FBF6F-85BC-4090-9745-B034CB71D4CD}"/>
          </ac:spMkLst>
        </pc:spChg>
        <pc:spChg chg="mod">
          <ac:chgData name="Kev Clelland" userId="71389e96-19f1-48cf-ba73-8e33be1f6dbf" providerId="ADAL" clId="{58876BD3-ECF0-4B89-AFA6-129632E0A831}" dt="2021-03-19T17:51:19.474" v="126" actId="20577"/>
          <ac:spMkLst>
            <pc:docMk/>
            <pc:sldMk cId="2421202542" sldId="1340"/>
            <ac:spMk id="30" creationId="{49E0B649-1EBC-415A-BAE6-B4DE025E45F8}"/>
          </ac:spMkLst>
        </pc:spChg>
      </pc:sldChg>
      <pc:sldChg chg="modSp addCm modCm">
        <pc:chgData name="Kev Clelland" userId="71389e96-19f1-48cf-ba73-8e33be1f6dbf" providerId="ADAL" clId="{58876BD3-ECF0-4B89-AFA6-129632E0A831}" dt="2021-03-19T16:50:37.093" v="74"/>
        <pc:sldMkLst>
          <pc:docMk/>
          <pc:sldMk cId="320877051" sldId="1341"/>
        </pc:sldMkLst>
        <pc:spChg chg="mod">
          <ac:chgData name="Kev Clelland" userId="71389e96-19f1-48cf-ba73-8e33be1f6dbf" providerId="ADAL" clId="{58876BD3-ECF0-4B89-AFA6-129632E0A831}" dt="2021-03-19T16:48:21.685" v="72" actId="20577"/>
          <ac:spMkLst>
            <pc:docMk/>
            <pc:sldMk cId="320877051" sldId="1341"/>
            <ac:spMk id="21" creationId="{A22650C3-B78C-4EC6-89D1-488881DF8FF0}"/>
          </ac:spMkLst>
        </pc:spChg>
      </pc:sldChg>
      <pc:sldChg chg="modSp mod">
        <pc:chgData name="Kev Clelland" userId="71389e96-19f1-48cf-ba73-8e33be1f6dbf" providerId="ADAL" clId="{58876BD3-ECF0-4B89-AFA6-129632E0A831}" dt="2021-03-19T16:48:04.198" v="71" actId="20577"/>
        <pc:sldMkLst>
          <pc:docMk/>
          <pc:sldMk cId="1750619050" sldId="1342"/>
        </pc:sldMkLst>
        <pc:spChg chg="mod">
          <ac:chgData name="Kev Clelland" userId="71389e96-19f1-48cf-ba73-8e33be1f6dbf" providerId="ADAL" clId="{58876BD3-ECF0-4B89-AFA6-129632E0A831}" dt="2021-03-19T16:48:04.198" v="71" actId="20577"/>
          <ac:spMkLst>
            <pc:docMk/>
            <pc:sldMk cId="1750619050" sldId="1342"/>
            <ac:spMk id="26" creationId="{96944B8A-525C-4E6F-9C89-BB417BE14F2D}"/>
          </ac:spMkLst>
        </pc:spChg>
      </pc:sldChg>
      <pc:sldChg chg="modSp mod">
        <pc:chgData name="Kev Clelland" userId="71389e96-19f1-48cf-ba73-8e33be1f6dbf" providerId="ADAL" clId="{58876BD3-ECF0-4B89-AFA6-129632E0A831}" dt="2021-03-19T16:51:00.077" v="75" actId="20577"/>
        <pc:sldMkLst>
          <pc:docMk/>
          <pc:sldMk cId="1881861002" sldId="1343"/>
        </pc:sldMkLst>
        <pc:spChg chg="mod">
          <ac:chgData name="Kev Clelland" userId="71389e96-19f1-48cf-ba73-8e33be1f6dbf" providerId="ADAL" clId="{58876BD3-ECF0-4B89-AFA6-129632E0A831}" dt="2021-03-19T16:51:00.077" v="75" actId="20577"/>
          <ac:spMkLst>
            <pc:docMk/>
            <pc:sldMk cId="1881861002" sldId="1343"/>
            <ac:spMk id="20" creationId="{102D366B-B373-4726-9BF2-966CE0D0B294}"/>
          </ac:spMkLst>
        </pc:spChg>
      </pc:sldChg>
      <pc:sldChg chg="modSp mod">
        <pc:chgData name="Kev Clelland" userId="71389e96-19f1-48cf-ba73-8e33be1f6dbf" providerId="ADAL" clId="{58876BD3-ECF0-4B89-AFA6-129632E0A831}" dt="2021-03-19T16:51:29.741" v="80" actId="20577"/>
        <pc:sldMkLst>
          <pc:docMk/>
          <pc:sldMk cId="1304114775" sldId="1344"/>
        </pc:sldMkLst>
        <pc:spChg chg="mod">
          <ac:chgData name="Kev Clelland" userId="71389e96-19f1-48cf-ba73-8e33be1f6dbf" providerId="ADAL" clId="{58876BD3-ECF0-4B89-AFA6-129632E0A831}" dt="2021-03-19T16:51:07.388" v="76" actId="20577"/>
          <ac:spMkLst>
            <pc:docMk/>
            <pc:sldMk cId="1304114775" sldId="1344"/>
            <ac:spMk id="14" creationId="{592E545D-F144-43A3-B1C3-1508BAC3E803}"/>
          </ac:spMkLst>
        </pc:spChg>
        <pc:spChg chg="mod">
          <ac:chgData name="Kev Clelland" userId="71389e96-19f1-48cf-ba73-8e33be1f6dbf" providerId="ADAL" clId="{58876BD3-ECF0-4B89-AFA6-129632E0A831}" dt="2021-03-19T16:51:17.870" v="78" actId="20577"/>
          <ac:spMkLst>
            <pc:docMk/>
            <pc:sldMk cId="1304114775" sldId="1344"/>
            <ac:spMk id="17" creationId="{42C5B89B-AB19-48D0-BEE3-FE7D4C726922}"/>
          </ac:spMkLst>
        </pc:spChg>
        <pc:spChg chg="mod">
          <ac:chgData name="Kev Clelland" userId="71389e96-19f1-48cf-ba73-8e33be1f6dbf" providerId="ADAL" clId="{58876BD3-ECF0-4B89-AFA6-129632E0A831}" dt="2021-03-19T16:51:29.741" v="80" actId="20577"/>
          <ac:spMkLst>
            <pc:docMk/>
            <pc:sldMk cId="1304114775" sldId="1344"/>
            <ac:spMk id="22" creationId="{A7E9EA39-6A03-49DA-B23C-2688FDDE3768}"/>
          </ac:spMkLst>
        </pc:spChg>
        <pc:spChg chg="mod">
          <ac:chgData name="Kev Clelland" userId="71389e96-19f1-48cf-ba73-8e33be1f6dbf" providerId="ADAL" clId="{58876BD3-ECF0-4B89-AFA6-129632E0A831}" dt="2021-03-19T16:51:23.271" v="79" actId="20577"/>
          <ac:spMkLst>
            <pc:docMk/>
            <pc:sldMk cId="1304114775" sldId="1344"/>
            <ac:spMk id="23" creationId="{445F1878-C3B8-4F7A-A72D-D5518C8AC186}"/>
          </ac:spMkLst>
        </pc:spChg>
      </pc:sldChg>
      <pc:sldChg chg="modSp mod">
        <pc:chgData name="Kev Clelland" userId="71389e96-19f1-48cf-ba73-8e33be1f6dbf" providerId="ADAL" clId="{58876BD3-ECF0-4B89-AFA6-129632E0A831}" dt="2021-03-19T16:51:49.113" v="83" actId="20577"/>
        <pc:sldMkLst>
          <pc:docMk/>
          <pc:sldMk cId="3639406419" sldId="1345"/>
        </pc:sldMkLst>
        <pc:spChg chg="mod">
          <ac:chgData name="Kev Clelland" userId="71389e96-19f1-48cf-ba73-8e33be1f6dbf" providerId="ADAL" clId="{58876BD3-ECF0-4B89-AFA6-129632E0A831}" dt="2021-03-19T16:51:35.609" v="81" actId="20577"/>
          <ac:spMkLst>
            <pc:docMk/>
            <pc:sldMk cId="3639406419" sldId="1345"/>
            <ac:spMk id="14" creationId="{592E545D-F144-43A3-B1C3-1508BAC3E803}"/>
          </ac:spMkLst>
        </pc:spChg>
        <pc:spChg chg="mod">
          <ac:chgData name="Kev Clelland" userId="71389e96-19f1-48cf-ba73-8e33be1f6dbf" providerId="ADAL" clId="{58876BD3-ECF0-4B89-AFA6-129632E0A831}" dt="2021-03-19T16:51:49.113" v="83" actId="20577"/>
          <ac:spMkLst>
            <pc:docMk/>
            <pc:sldMk cId="3639406419" sldId="1345"/>
            <ac:spMk id="17" creationId="{42C5B89B-AB19-48D0-BEE3-FE7D4C726922}"/>
          </ac:spMkLst>
        </pc:spChg>
      </pc:sldChg>
      <pc:sldChg chg="modSp mod">
        <pc:chgData name="Kev Clelland" userId="71389e96-19f1-48cf-ba73-8e33be1f6dbf" providerId="ADAL" clId="{58876BD3-ECF0-4B89-AFA6-129632E0A831}" dt="2021-03-19T16:53:29.116" v="95" actId="20577"/>
        <pc:sldMkLst>
          <pc:docMk/>
          <pc:sldMk cId="3828283913" sldId="1348"/>
        </pc:sldMkLst>
        <pc:spChg chg="mod">
          <ac:chgData name="Kev Clelland" userId="71389e96-19f1-48cf-ba73-8e33be1f6dbf" providerId="ADAL" clId="{58876BD3-ECF0-4B89-AFA6-129632E0A831}" dt="2021-03-19T16:53:29.116" v="95" actId="20577"/>
          <ac:spMkLst>
            <pc:docMk/>
            <pc:sldMk cId="3828283913" sldId="1348"/>
            <ac:spMk id="5" creationId="{2737B1EF-64D9-4024-BB5F-C83F15467C00}"/>
          </ac:spMkLst>
        </pc:spChg>
        <pc:spChg chg="mod">
          <ac:chgData name="Kev Clelland" userId="71389e96-19f1-48cf-ba73-8e33be1f6dbf" providerId="ADAL" clId="{58876BD3-ECF0-4B89-AFA6-129632E0A831}" dt="2021-03-19T16:53:10.809" v="91" actId="20577"/>
          <ac:spMkLst>
            <pc:docMk/>
            <pc:sldMk cId="3828283913" sldId="1348"/>
            <ac:spMk id="13" creationId="{65AE906A-94C1-40E1-B53C-CA579CE69BB7}"/>
          </ac:spMkLst>
        </pc:spChg>
        <pc:spChg chg="mod">
          <ac:chgData name="Kev Clelland" userId="71389e96-19f1-48cf-ba73-8e33be1f6dbf" providerId="ADAL" clId="{58876BD3-ECF0-4B89-AFA6-129632E0A831}" dt="2021-03-19T16:53:16.342" v="92" actId="20577"/>
          <ac:spMkLst>
            <pc:docMk/>
            <pc:sldMk cId="3828283913" sldId="1348"/>
            <ac:spMk id="20" creationId="{37B050B1-EEC0-40EB-8488-6892DE1FB026}"/>
          </ac:spMkLst>
        </pc:spChg>
      </pc:sldChg>
      <pc:sldChg chg="modSp mod addCm modCm">
        <pc:chgData name="Kev Clelland" userId="71389e96-19f1-48cf-ba73-8e33be1f6dbf" providerId="ADAL" clId="{58876BD3-ECF0-4B89-AFA6-129632E0A831}" dt="2021-03-19T16:55:07.602" v="99"/>
        <pc:sldMkLst>
          <pc:docMk/>
          <pc:sldMk cId="148055799" sldId="1352"/>
        </pc:sldMkLst>
        <pc:graphicFrameChg chg="mod modGraphic">
          <ac:chgData name="Kev Clelland" userId="71389e96-19f1-48cf-ba73-8e33be1f6dbf" providerId="ADAL" clId="{58876BD3-ECF0-4B89-AFA6-129632E0A831}" dt="2021-03-19T16:54:19.933" v="97" actId="20577"/>
          <ac:graphicFrameMkLst>
            <pc:docMk/>
            <pc:sldMk cId="148055799" sldId="1352"/>
            <ac:graphicFrameMk id="12" creationId="{B7EAAC4B-8D9C-4D68-84DE-68FAD560571B}"/>
          </ac:graphicFrameMkLst>
        </pc:graphicFrameChg>
      </pc:sldChg>
      <pc:sldChg chg="modSp mod">
        <pc:chgData name="Kev Clelland" userId="71389e96-19f1-48cf-ba73-8e33be1f6dbf" providerId="ADAL" clId="{58876BD3-ECF0-4B89-AFA6-129632E0A831}" dt="2021-03-19T16:52:30.881" v="90" actId="20577"/>
        <pc:sldMkLst>
          <pc:docMk/>
          <pc:sldMk cId="1114678458" sldId="1354"/>
        </pc:sldMkLst>
        <pc:spChg chg="mod">
          <ac:chgData name="Kev Clelland" userId="71389e96-19f1-48cf-ba73-8e33be1f6dbf" providerId="ADAL" clId="{58876BD3-ECF0-4B89-AFA6-129632E0A831}" dt="2021-03-19T16:52:06.314" v="87" actId="20577"/>
          <ac:spMkLst>
            <pc:docMk/>
            <pc:sldMk cId="1114678458" sldId="1354"/>
            <ac:spMk id="2" creationId="{7FDF7E22-9622-4AE8-B605-F02ED0D49306}"/>
          </ac:spMkLst>
        </pc:spChg>
        <pc:spChg chg="mod">
          <ac:chgData name="Kev Clelland" userId="71389e96-19f1-48cf-ba73-8e33be1f6dbf" providerId="ADAL" clId="{58876BD3-ECF0-4B89-AFA6-129632E0A831}" dt="2021-03-19T16:52:30.881" v="90" actId="20577"/>
          <ac:spMkLst>
            <pc:docMk/>
            <pc:sldMk cId="1114678458" sldId="1354"/>
            <ac:spMk id="4" creationId="{A786DE20-6B92-4BB5-8964-41F2AF2D8FB4}"/>
          </ac:spMkLst>
        </pc:spChg>
        <pc:spChg chg="mod">
          <ac:chgData name="Kev Clelland" userId="71389e96-19f1-48cf-ba73-8e33be1f6dbf" providerId="ADAL" clId="{58876BD3-ECF0-4B89-AFA6-129632E0A831}" dt="2021-03-19T16:51:58.863" v="86" actId="20577"/>
          <ac:spMkLst>
            <pc:docMk/>
            <pc:sldMk cId="1114678458" sldId="1354"/>
            <ac:spMk id="14" creationId="{592E545D-F144-43A3-B1C3-1508BAC3E803}"/>
          </ac:spMkLst>
        </pc:spChg>
        <pc:spChg chg="mod">
          <ac:chgData name="Kev Clelland" userId="71389e96-19f1-48cf-ba73-8e33be1f6dbf" providerId="ADAL" clId="{58876BD3-ECF0-4B89-AFA6-129632E0A831}" dt="2021-03-19T16:52:14.298" v="88" actId="20577"/>
          <ac:spMkLst>
            <pc:docMk/>
            <pc:sldMk cId="1114678458" sldId="1354"/>
            <ac:spMk id="18" creationId="{2814CE6B-FADC-4856-8893-023C1B8C70ED}"/>
          </ac:spMkLst>
        </pc:spChg>
      </pc:sldChg>
      <pc:sldChg chg="modSp mod">
        <pc:chgData name="Kev Clelland" userId="71389e96-19f1-48cf-ba73-8e33be1f6dbf" providerId="ADAL" clId="{58876BD3-ECF0-4B89-AFA6-129632E0A831}" dt="2021-03-19T16:42:53.718" v="39" actId="20577"/>
        <pc:sldMkLst>
          <pc:docMk/>
          <pc:sldMk cId="2908748242" sldId="1355"/>
        </pc:sldMkLst>
        <pc:spChg chg="mod">
          <ac:chgData name="Kev Clelland" userId="71389e96-19f1-48cf-ba73-8e33be1f6dbf" providerId="ADAL" clId="{58876BD3-ECF0-4B89-AFA6-129632E0A831}" dt="2021-03-19T16:42:53.718" v="39" actId="20577"/>
          <ac:spMkLst>
            <pc:docMk/>
            <pc:sldMk cId="2908748242" sldId="1355"/>
            <ac:spMk id="15" creationId="{9656CA59-508B-4522-AD1E-36A4BC8FC0FD}"/>
          </ac:spMkLst>
        </pc:spChg>
      </pc:sldChg>
      <pc:sldChg chg="modSp mod">
        <pc:chgData name="Kev Clelland" userId="71389e96-19f1-48cf-ba73-8e33be1f6dbf" providerId="ADAL" clId="{58876BD3-ECF0-4B89-AFA6-129632E0A831}" dt="2021-03-19T16:56:11.673" v="102" actId="20577"/>
        <pc:sldMkLst>
          <pc:docMk/>
          <pc:sldMk cId="3312093500" sldId="1356"/>
        </pc:sldMkLst>
        <pc:spChg chg="mod">
          <ac:chgData name="Kev Clelland" userId="71389e96-19f1-48cf-ba73-8e33be1f6dbf" providerId="ADAL" clId="{58876BD3-ECF0-4B89-AFA6-129632E0A831}" dt="2021-03-19T16:56:03.543" v="100" actId="20577"/>
          <ac:spMkLst>
            <pc:docMk/>
            <pc:sldMk cId="3312093500" sldId="1356"/>
            <ac:spMk id="2" creationId="{DC8B3B5B-6B25-4F21-8DAC-EC70B25C52EF}"/>
          </ac:spMkLst>
        </pc:spChg>
        <pc:spChg chg="mod">
          <ac:chgData name="Kev Clelland" userId="71389e96-19f1-48cf-ba73-8e33be1f6dbf" providerId="ADAL" clId="{58876BD3-ECF0-4B89-AFA6-129632E0A831}" dt="2021-03-19T16:56:08.789" v="101" actId="20577"/>
          <ac:spMkLst>
            <pc:docMk/>
            <pc:sldMk cId="3312093500" sldId="1356"/>
            <ac:spMk id="18" creationId="{DD1B3337-3CCD-47F7-95FB-1B4363035B11}"/>
          </ac:spMkLst>
        </pc:spChg>
        <pc:spChg chg="mod">
          <ac:chgData name="Kev Clelland" userId="71389e96-19f1-48cf-ba73-8e33be1f6dbf" providerId="ADAL" clId="{58876BD3-ECF0-4B89-AFA6-129632E0A831}" dt="2021-03-19T16:56:11.673" v="102" actId="20577"/>
          <ac:spMkLst>
            <pc:docMk/>
            <pc:sldMk cId="3312093500" sldId="1356"/>
            <ac:spMk id="19" creationId="{EED1CED6-3E10-4862-BC94-13A269B7A3E3}"/>
          </ac:spMkLst>
        </pc:spChg>
      </pc:sldChg>
    </pc:docChg>
  </pc:docChgLst>
  <pc:docChgLst>
    <pc:chgData name="Linda Scollins Smith" userId="d6fc3bab-6402-4aaa-81aa-1a76aba14fb4" providerId="ADAL" clId="{4DD9B76C-DA96-4127-8CC9-FA7F0ADBE212}"/>
    <pc:docChg chg="undo custSel addSld modSld sldOrd">
      <pc:chgData name="Linda Scollins Smith" userId="d6fc3bab-6402-4aaa-81aa-1a76aba14fb4" providerId="ADAL" clId="{4DD9B76C-DA96-4127-8CC9-FA7F0ADBE212}" dt="2021-03-20T15:10:23.278" v="1842"/>
      <pc:docMkLst>
        <pc:docMk/>
      </pc:docMkLst>
      <pc:sldChg chg="addSp delSp modSp mod">
        <pc:chgData name="Linda Scollins Smith" userId="d6fc3bab-6402-4aaa-81aa-1a76aba14fb4" providerId="ADAL" clId="{4DD9B76C-DA96-4127-8CC9-FA7F0ADBE212}" dt="2021-03-11T07:56:13.866" v="1716" actId="20577"/>
        <pc:sldMkLst>
          <pc:docMk/>
          <pc:sldMk cId="696413760" sldId="257"/>
        </pc:sldMkLst>
        <pc:spChg chg="del mod">
          <ac:chgData name="Linda Scollins Smith" userId="d6fc3bab-6402-4aaa-81aa-1a76aba14fb4" providerId="ADAL" clId="{4DD9B76C-DA96-4127-8CC9-FA7F0ADBE212}" dt="2021-03-10T07:18:35.674" v="905" actId="478"/>
          <ac:spMkLst>
            <pc:docMk/>
            <pc:sldMk cId="696413760" sldId="257"/>
            <ac:spMk id="2" creationId="{3A59BCB6-58E7-437C-99E9-AE5B0E38A7BD}"/>
          </ac:spMkLst>
        </pc:spChg>
        <pc:spChg chg="mod">
          <ac:chgData name="Linda Scollins Smith" userId="d6fc3bab-6402-4aaa-81aa-1a76aba14fb4" providerId="ADAL" clId="{4DD9B76C-DA96-4127-8CC9-FA7F0ADBE212}" dt="2021-03-10T07:25:21.329" v="1353" actId="1076"/>
          <ac:spMkLst>
            <pc:docMk/>
            <pc:sldMk cId="696413760" sldId="257"/>
            <ac:spMk id="4" creationId="{4F01A7C0-D808-4789-91F7-9EAB52CB0E3F}"/>
          </ac:spMkLst>
        </pc:spChg>
        <pc:spChg chg="add mod">
          <ac:chgData name="Linda Scollins Smith" userId="d6fc3bab-6402-4aaa-81aa-1a76aba14fb4" providerId="ADAL" clId="{4DD9B76C-DA96-4127-8CC9-FA7F0ADBE212}" dt="2021-03-11T07:56:13.866" v="1716" actId="20577"/>
          <ac:spMkLst>
            <pc:docMk/>
            <pc:sldMk cId="696413760" sldId="257"/>
            <ac:spMk id="8" creationId="{8BE18B34-1C7F-4A07-B495-572FF34E9D8A}"/>
          </ac:spMkLst>
        </pc:spChg>
        <pc:spChg chg="add mod">
          <ac:chgData name="Linda Scollins Smith" userId="d6fc3bab-6402-4aaa-81aa-1a76aba14fb4" providerId="ADAL" clId="{4DD9B76C-DA96-4127-8CC9-FA7F0ADBE212}" dt="2021-03-10T07:00:59.077" v="39"/>
          <ac:spMkLst>
            <pc:docMk/>
            <pc:sldMk cId="696413760" sldId="257"/>
            <ac:spMk id="10" creationId="{5E02EEF7-8000-496A-8BFC-656D1FA4F0A6}"/>
          </ac:spMkLst>
        </pc:spChg>
        <pc:spChg chg="add mod ord">
          <ac:chgData name="Linda Scollins Smith" userId="d6fc3bab-6402-4aaa-81aa-1a76aba14fb4" providerId="ADAL" clId="{4DD9B76C-DA96-4127-8CC9-FA7F0ADBE212}" dt="2021-03-11T07:55:38.422" v="1713" actId="20577"/>
          <ac:spMkLst>
            <pc:docMk/>
            <pc:sldMk cId="696413760" sldId="257"/>
            <ac:spMk id="12" creationId="{E96BDBD5-698A-4385-A29F-FA9FB11CF136}"/>
          </ac:spMkLst>
        </pc:spChg>
        <pc:spChg chg="mod">
          <ac:chgData name="Linda Scollins Smith" userId="d6fc3bab-6402-4aaa-81aa-1a76aba14fb4" providerId="ADAL" clId="{4DD9B76C-DA96-4127-8CC9-FA7F0ADBE212}" dt="2021-03-10T07:28:59.301" v="1358"/>
          <ac:spMkLst>
            <pc:docMk/>
            <pc:sldMk cId="696413760" sldId="257"/>
            <ac:spMk id="14" creationId="{DFDFBCF5-3CE0-4A36-A623-97F17F15118D}"/>
          </ac:spMkLst>
        </pc:spChg>
        <pc:grpChg chg="add mod">
          <ac:chgData name="Linda Scollins Smith" userId="d6fc3bab-6402-4aaa-81aa-1a76aba14fb4" providerId="ADAL" clId="{4DD9B76C-DA96-4127-8CC9-FA7F0ADBE212}" dt="2021-03-10T07:29:20.857" v="1364" actId="1076"/>
          <ac:grpSpMkLst>
            <pc:docMk/>
            <pc:sldMk cId="696413760" sldId="257"/>
            <ac:grpSpMk id="13" creationId="{5BA58B34-2F65-4AB5-B8D0-6AE7B7F4B638}"/>
          </ac:grpSpMkLst>
        </pc:grpChg>
        <pc:picChg chg="mod">
          <ac:chgData name="Linda Scollins Smith" userId="d6fc3bab-6402-4aaa-81aa-1a76aba14fb4" providerId="ADAL" clId="{4DD9B76C-DA96-4127-8CC9-FA7F0ADBE212}" dt="2021-03-10T07:25:44.670" v="1357" actId="14100"/>
          <ac:picMkLst>
            <pc:docMk/>
            <pc:sldMk cId="696413760" sldId="257"/>
            <ac:picMk id="5" creationId="{4F1513DD-D063-44EA-95CA-681B46E57FA4}"/>
          </ac:picMkLst>
        </pc:picChg>
        <pc:picChg chg="mod">
          <ac:chgData name="Linda Scollins Smith" userId="d6fc3bab-6402-4aaa-81aa-1a76aba14fb4" providerId="ADAL" clId="{4DD9B76C-DA96-4127-8CC9-FA7F0ADBE212}" dt="2021-03-10T07:28:59.301" v="1358"/>
          <ac:picMkLst>
            <pc:docMk/>
            <pc:sldMk cId="696413760" sldId="257"/>
            <ac:picMk id="15" creationId="{6925621B-F465-4829-8E45-517D2028E37C}"/>
          </ac:picMkLst>
        </pc:picChg>
      </pc:sldChg>
      <pc:sldChg chg="addSp delSp modSp mod">
        <pc:chgData name="Linda Scollins Smith" userId="d6fc3bab-6402-4aaa-81aa-1a76aba14fb4" providerId="ADAL" clId="{4DD9B76C-DA96-4127-8CC9-FA7F0ADBE212}" dt="2021-03-11T10:46:37.094" v="1764" actId="1076"/>
        <pc:sldMkLst>
          <pc:docMk/>
          <pc:sldMk cId="3414579768" sldId="258"/>
        </pc:sldMkLst>
        <pc:spChg chg="mod">
          <ac:chgData name="Linda Scollins Smith" userId="d6fc3bab-6402-4aaa-81aa-1a76aba14fb4" providerId="ADAL" clId="{4DD9B76C-DA96-4127-8CC9-FA7F0ADBE212}" dt="2021-03-10T07:01:36.293" v="91" actId="20577"/>
          <ac:spMkLst>
            <pc:docMk/>
            <pc:sldMk cId="3414579768" sldId="258"/>
            <ac:spMk id="3" creationId="{7F27B4D1-B220-48EB-ABEA-D7DDB50496CB}"/>
          </ac:spMkLst>
        </pc:spChg>
        <pc:spChg chg="del">
          <ac:chgData name="Linda Scollins Smith" userId="d6fc3bab-6402-4aaa-81aa-1a76aba14fb4" providerId="ADAL" clId="{4DD9B76C-DA96-4127-8CC9-FA7F0ADBE212}" dt="2021-03-11T10:46:29.259" v="1761" actId="478"/>
          <ac:spMkLst>
            <pc:docMk/>
            <pc:sldMk cId="3414579768" sldId="258"/>
            <ac:spMk id="13" creationId="{B0C21D2A-8BA5-425C-8576-0A86392FCC6C}"/>
          </ac:spMkLst>
        </pc:spChg>
        <pc:picChg chg="del">
          <ac:chgData name="Linda Scollins Smith" userId="d6fc3bab-6402-4aaa-81aa-1a76aba14fb4" providerId="ADAL" clId="{4DD9B76C-DA96-4127-8CC9-FA7F0ADBE212}" dt="2021-03-11T10:46:27.987" v="1760" actId="478"/>
          <ac:picMkLst>
            <pc:docMk/>
            <pc:sldMk cId="3414579768" sldId="258"/>
            <ac:picMk id="12" creationId="{F73154C3-159B-4E71-B857-E19428ED76B4}"/>
          </ac:picMkLst>
        </pc:picChg>
        <pc:picChg chg="add mod">
          <ac:chgData name="Linda Scollins Smith" userId="d6fc3bab-6402-4aaa-81aa-1a76aba14fb4" providerId="ADAL" clId="{4DD9B76C-DA96-4127-8CC9-FA7F0ADBE212}" dt="2021-03-11T10:46:37.094" v="1764" actId="1076"/>
          <ac:picMkLst>
            <pc:docMk/>
            <pc:sldMk cId="3414579768" sldId="258"/>
            <ac:picMk id="14" creationId="{6B3EF3D1-296B-4070-9F1C-AD8573712836}"/>
          </ac:picMkLst>
        </pc:picChg>
      </pc:sldChg>
      <pc:sldChg chg="modSp mod">
        <pc:chgData name="Linda Scollins Smith" userId="d6fc3bab-6402-4aaa-81aa-1a76aba14fb4" providerId="ADAL" clId="{4DD9B76C-DA96-4127-8CC9-FA7F0ADBE212}" dt="2021-03-10T07:05:12.293" v="301" actId="20577"/>
        <pc:sldMkLst>
          <pc:docMk/>
          <pc:sldMk cId="3310919583" sldId="259"/>
        </pc:sldMkLst>
        <pc:spChg chg="mod">
          <ac:chgData name="Linda Scollins Smith" userId="d6fc3bab-6402-4aaa-81aa-1a76aba14fb4" providerId="ADAL" clId="{4DD9B76C-DA96-4127-8CC9-FA7F0ADBE212}" dt="2021-03-10T07:05:12.293" v="301" actId="20577"/>
          <ac:spMkLst>
            <pc:docMk/>
            <pc:sldMk cId="3310919583" sldId="259"/>
            <ac:spMk id="3" creationId="{7F27B4D1-B220-48EB-ABEA-D7DDB50496CB}"/>
          </ac:spMkLst>
        </pc:spChg>
      </pc:sldChg>
      <pc:sldChg chg="modSp mod">
        <pc:chgData name="Linda Scollins Smith" userId="d6fc3bab-6402-4aaa-81aa-1a76aba14fb4" providerId="ADAL" clId="{4DD9B76C-DA96-4127-8CC9-FA7F0ADBE212}" dt="2021-03-10T07:02:26.008" v="110" actId="20577"/>
        <pc:sldMkLst>
          <pc:docMk/>
          <pc:sldMk cId="1110268410" sldId="260"/>
        </pc:sldMkLst>
        <pc:spChg chg="mod">
          <ac:chgData name="Linda Scollins Smith" userId="d6fc3bab-6402-4aaa-81aa-1a76aba14fb4" providerId="ADAL" clId="{4DD9B76C-DA96-4127-8CC9-FA7F0ADBE212}" dt="2021-03-10T07:02:26.008" v="110" actId="20577"/>
          <ac:spMkLst>
            <pc:docMk/>
            <pc:sldMk cId="1110268410" sldId="260"/>
            <ac:spMk id="3" creationId="{7F27B4D1-B220-48EB-ABEA-D7DDB50496CB}"/>
          </ac:spMkLst>
        </pc:spChg>
        <pc:spChg chg="mod">
          <ac:chgData name="Linda Scollins Smith" userId="d6fc3bab-6402-4aaa-81aa-1a76aba14fb4" providerId="ADAL" clId="{4DD9B76C-DA96-4127-8CC9-FA7F0ADBE212}" dt="2021-03-10T07:01:59.540" v="94" actId="20577"/>
          <ac:spMkLst>
            <pc:docMk/>
            <pc:sldMk cId="1110268410" sldId="260"/>
            <ac:spMk id="28" creationId="{0A40AC12-5A01-48AF-B914-8F74C267C68C}"/>
          </ac:spMkLst>
        </pc:spChg>
      </pc:sldChg>
      <pc:sldChg chg="modSp mod">
        <pc:chgData name="Linda Scollins Smith" userId="d6fc3bab-6402-4aaa-81aa-1a76aba14fb4" providerId="ADAL" clId="{4DD9B76C-DA96-4127-8CC9-FA7F0ADBE212}" dt="2021-03-10T07:03:28.068" v="140" actId="1076"/>
        <pc:sldMkLst>
          <pc:docMk/>
          <pc:sldMk cId="2086857850" sldId="261"/>
        </pc:sldMkLst>
        <pc:spChg chg="mod">
          <ac:chgData name="Linda Scollins Smith" userId="d6fc3bab-6402-4aaa-81aa-1a76aba14fb4" providerId="ADAL" clId="{4DD9B76C-DA96-4127-8CC9-FA7F0ADBE212}" dt="2021-03-10T07:03:13.671" v="139" actId="113"/>
          <ac:spMkLst>
            <pc:docMk/>
            <pc:sldMk cId="2086857850" sldId="261"/>
            <ac:spMk id="3" creationId="{7F27B4D1-B220-48EB-ABEA-D7DDB50496CB}"/>
          </ac:spMkLst>
        </pc:spChg>
        <pc:spChg chg="mod">
          <ac:chgData name="Linda Scollins Smith" userId="d6fc3bab-6402-4aaa-81aa-1a76aba14fb4" providerId="ADAL" clId="{4DD9B76C-DA96-4127-8CC9-FA7F0ADBE212}" dt="2021-03-10T07:03:28.068" v="140" actId="1076"/>
          <ac:spMkLst>
            <pc:docMk/>
            <pc:sldMk cId="2086857850" sldId="261"/>
            <ac:spMk id="7" creationId="{69376A20-63AE-4E0C-B943-50EA435BFA0B}"/>
          </ac:spMkLst>
        </pc:spChg>
      </pc:sldChg>
      <pc:sldChg chg="modSp mod">
        <pc:chgData name="Linda Scollins Smith" userId="d6fc3bab-6402-4aaa-81aa-1a76aba14fb4" providerId="ADAL" clId="{4DD9B76C-DA96-4127-8CC9-FA7F0ADBE212}" dt="2021-03-09T14:24:35.383" v="38" actId="113"/>
        <pc:sldMkLst>
          <pc:docMk/>
          <pc:sldMk cId="2233323687" sldId="262"/>
        </pc:sldMkLst>
        <pc:spChg chg="mod">
          <ac:chgData name="Linda Scollins Smith" userId="d6fc3bab-6402-4aaa-81aa-1a76aba14fb4" providerId="ADAL" clId="{4DD9B76C-DA96-4127-8CC9-FA7F0ADBE212}" dt="2021-03-09T14:24:35.383" v="38" actId="113"/>
          <ac:spMkLst>
            <pc:docMk/>
            <pc:sldMk cId="2233323687" sldId="262"/>
            <ac:spMk id="3" creationId="{7F27B4D1-B220-48EB-ABEA-D7DDB50496CB}"/>
          </ac:spMkLst>
        </pc:spChg>
      </pc:sldChg>
      <pc:sldChg chg="modSp">
        <pc:chgData name="Linda Scollins Smith" userId="d6fc3bab-6402-4aaa-81aa-1a76aba14fb4" providerId="ADAL" clId="{4DD9B76C-DA96-4127-8CC9-FA7F0ADBE212}" dt="2021-03-11T07:13:38.331" v="1391" actId="20577"/>
        <pc:sldMkLst>
          <pc:docMk/>
          <pc:sldMk cId="1707877142" sldId="263"/>
        </pc:sldMkLst>
        <pc:spChg chg="mod">
          <ac:chgData name="Linda Scollins Smith" userId="d6fc3bab-6402-4aaa-81aa-1a76aba14fb4" providerId="ADAL" clId="{4DD9B76C-DA96-4127-8CC9-FA7F0ADBE212}" dt="2021-03-11T07:13:38.331" v="1391" actId="20577"/>
          <ac:spMkLst>
            <pc:docMk/>
            <pc:sldMk cId="1707877142" sldId="263"/>
            <ac:spMk id="21" creationId="{DB908472-82A6-49D0-9B4F-FEE1876C2D3A}"/>
          </ac:spMkLst>
        </pc:spChg>
      </pc:sldChg>
      <pc:sldChg chg="delSp modSp mod modTransition">
        <pc:chgData name="Linda Scollins Smith" userId="d6fc3bab-6402-4aaa-81aa-1a76aba14fb4" providerId="ADAL" clId="{4DD9B76C-DA96-4127-8CC9-FA7F0ADBE212}" dt="2021-03-10T07:30:59.519" v="1369"/>
        <pc:sldMkLst>
          <pc:docMk/>
          <pc:sldMk cId="364926897" sldId="1160"/>
        </pc:sldMkLst>
        <pc:spChg chg="mod">
          <ac:chgData name="Linda Scollins Smith" userId="d6fc3bab-6402-4aaa-81aa-1a76aba14fb4" providerId="ADAL" clId="{4DD9B76C-DA96-4127-8CC9-FA7F0ADBE212}" dt="2021-03-10T07:08:55.051" v="446" actId="20577"/>
          <ac:spMkLst>
            <pc:docMk/>
            <pc:sldMk cId="364926897" sldId="1160"/>
            <ac:spMk id="44" creationId="{93FB9104-D805-A641-BC49-8DC30F326DAE}"/>
          </ac:spMkLst>
        </pc:spChg>
        <pc:picChg chg="del">
          <ac:chgData name="Linda Scollins Smith" userId="d6fc3bab-6402-4aaa-81aa-1a76aba14fb4" providerId="ADAL" clId="{4DD9B76C-DA96-4127-8CC9-FA7F0ADBE212}" dt="2021-03-10T07:08:31.362" v="424" actId="478"/>
          <ac:picMkLst>
            <pc:docMk/>
            <pc:sldMk cId="364926897" sldId="1160"/>
            <ac:picMk id="4" creationId="{71255F9B-4E48-664A-9DD2-1536E320A394}"/>
          </ac:picMkLst>
        </pc:picChg>
      </pc:sldChg>
      <pc:sldChg chg="modSp mod modTransition">
        <pc:chgData name="Linda Scollins Smith" userId="d6fc3bab-6402-4aaa-81aa-1a76aba14fb4" providerId="ADAL" clId="{4DD9B76C-DA96-4127-8CC9-FA7F0ADBE212}" dt="2021-03-11T07:40:06.831" v="1477" actId="20577"/>
        <pc:sldMkLst>
          <pc:docMk/>
          <pc:sldMk cId="518265089" sldId="1189"/>
        </pc:sldMkLst>
        <pc:spChg chg="mod">
          <ac:chgData name="Linda Scollins Smith" userId="d6fc3bab-6402-4aaa-81aa-1a76aba14fb4" providerId="ADAL" clId="{4DD9B76C-DA96-4127-8CC9-FA7F0ADBE212}" dt="2021-03-11T07:40:06.831" v="1477" actId="20577"/>
          <ac:spMkLst>
            <pc:docMk/>
            <pc:sldMk cId="518265089" sldId="1189"/>
            <ac:spMk id="92" creationId="{6E46A3F2-FA81-487B-B9D6-D4FD573DC9A4}"/>
          </ac:spMkLst>
        </pc:spChg>
        <pc:spChg chg="mod">
          <ac:chgData name="Linda Scollins Smith" userId="d6fc3bab-6402-4aaa-81aa-1a76aba14fb4" providerId="ADAL" clId="{4DD9B76C-DA96-4127-8CC9-FA7F0ADBE212}" dt="2021-03-10T07:08:24.063" v="423" actId="14100"/>
          <ac:spMkLst>
            <pc:docMk/>
            <pc:sldMk cId="518265089" sldId="1189"/>
            <ac:spMk id="98" creationId="{9599EE81-1EB6-434B-A841-28B2ABF0D57D}"/>
          </ac:spMkLst>
        </pc:spChg>
      </pc:sldChg>
      <pc:sldChg chg="modSp mod">
        <pc:chgData name="Linda Scollins Smith" userId="d6fc3bab-6402-4aaa-81aa-1a76aba14fb4" providerId="ADAL" clId="{4DD9B76C-DA96-4127-8CC9-FA7F0ADBE212}" dt="2021-03-11T07:15:38.944" v="1393" actId="1076"/>
        <pc:sldMkLst>
          <pc:docMk/>
          <pc:sldMk cId="651712996" sldId="1320"/>
        </pc:sldMkLst>
        <pc:spChg chg="mod">
          <ac:chgData name="Linda Scollins Smith" userId="d6fc3bab-6402-4aaa-81aa-1a76aba14fb4" providerId="ADAL" clId="{4DD9B76C-DA96-4127-8CC9-FA7F0ADBE212}" dt="2021-03-10T07:04:05.172" v="197" actId="20577"/>
          <ac:spMkLst>
            <pc:docMk/>
            <pc:sldMk cId="651712996" sldId="1320"/>
            <ac:spMk id="10" creationId="{2F9AEB43-9586-4518-9E8C-D5A665E674D5}"/>
          </ac:spMkLst>
        </pc:spChg>
        <pc:spChg chg="mod">
          <ac:chgData name="Linda Scollins Smith" userId="d6fc3bab-6402-4aaa-81aa-1a76aba14fb4" providerId="ADAL" clId="{4DD9B76C-DA96-4127-8CC9-FA7F0ADBE212}" dt="2021-03-11T07:15:38.944" v="1393" actId="1076"/>
          <ac:spMkLst>
            <pc:docMk/>
            <pc:sldMk cId="651712996" sldId="1320"/>
            <ac:spMk id="51" creationId="{09D7636A-78AD-4FF6-9885-F186953AE727}"/>
          </ac:spMkLst>
        </pc:spChg>
      </pc:sldChg>
      <pc:sldChg chg="modSp mod">
        <pc:chgData name="Linda Scollins Smith" userId="d6fc3bab-6402-4aaa-81aa-1a76aba14fb4" providerId="ADAL" clId="{4DD9B76C-DA96-4127-8CC9-FA7F0ADBE212}" dt="2021-03-10T07:04:40.362" v="264" actId="113"/>
        <pc:sldMkLst>
          <pc:docMk/>
          <pc:sldMk cId="4043111562" sldId="1321"/>
        </pc:sldMkLst>
        <pc:spChg chg="mod">
          <ac:chgData name="Linda Scollins Smith" userId="d6fc3bab-6402-4aaa-81aa-1a76aba14fb4" providerId="ADAL" clId="{4DD9B76C-DA96-4127-8CC9-FA7F0ADBE212}" dt="2021-03-10T07:04:40.362" v="264" actId="113"/>
          <ac:spMkLst>
            <pc:docMk/>
            <pc:sldMk cId="4043111562" sldId="1321"/>
            <ac:spMk id="3" creationId="{7F27B4D1-B220-48EB-ABEA-D7DDB50496CB}"/>
          </ac:spMkLst>
        </pc:spChg>
      </pc:sldChg>
      <pc:sldChg chg="addSp delSp modSp mod">
        <pc:chgData name="Linda Scollins Smith" userId="d6fc3bab-6402-4aaa-81aa-1a76aba14fb4" providerId="ADAL" clId="{4DD9B76C-DA96-4127-8CC9-FA7F0ADBE212}" dt="2021-03-10T07:05:42.836" v="304"/>
        <pc:sldMkLst>
          <pc:docMk/>
          <pc:sldMk cId="3982462187" sldId="1322"/>
        </pc:sldMkLst>
        <pc:spChg chg="del mod">
          <ac:chgData name="Linda Scollins Smith" userId="d6fc3bab-6402-4aaa-81aa-1a76aba14fb4" providerId="ADAL" clId="{4DD9B76C-DA96-4127-8CC9-FA7F0ADBE212}" dt="2021-03-10T07:05:41.081" v="303" actId="478"/>
          <ac:spMkLst>
            <pc:docMk/>
            <pc:sldMk cId="3982462187" sldId="1322"/>
            <ac:spMk id="10" creationId="{2F9AEB43-9586-4518-9E8C-D5A665E674D5}"/>
          </ac:spMkLst>
        </pc:spChg>
        <pc:spChg chg="add mod">
          <ac:chgData name="Linda Scollins Smith" userId="d6fc3bab-6402-4aaa-81aa-1a76aba14fb4" providerId="ADAL" clId="{4DD9B76C-DA96-4127-8CC9-FA7F0ADBE212}" dt="2021-03-10T07:05:42.836" v="304"/>
          <ac:spMkLst>
            <pc:docMk/>
            <pc:sldMk cId="3982462187" sldId="1322"/>
            <ac:spMk id="32" creationId="{79BEBB1E-E209-4C3B-AA10-A374B51706C6}"/>
          </ac:spMkLst>
        </pc:spChg>
      </pc:sldChg>
      <pc:sldChg chg="modSp mod">
        <pc:chgData name="Linda Scollins Smith" userId="d6fc3bab-6402-4aaa-81aa-1a76aba14fb4" providerId="ADAL" clId="{4DD9B76C-DA96-4127-8CC9-FA7F0ADBE212}" dt="2021-03-10T07:06:28.276" v="330" actId="20577"/>
        <pc:sldMkLst>
          <pc:docMk/>
          <pc:sldMk cId="2285679114" sldId="1323"/>
        </pc:sldMkLst>
        <pc:spChg chg="mod">
          <ac:chgData name="Linda Scollins Smith" userId="d6fc3bab-6402-4aaa-81aa-1a76aba14fb4" providerId="ADAL" clId="{4DD9B76C-DA96-4127-8CC9-FA7F0ADBE212}" dt="2021-03-10T07:06:28.276" v="330" actId="20577"/>
          <ac:spMkLst>
            <pc:docMk/>
            <pc:sldMk cId="2285679114" sldId="1323"/>
            <ac:spMk id="3" creationId="{7F27B4D1-B220-48EB-ABEA-D7DDB50496CB}"/>
          </ac:spMkLst>
        </pc:spChg>
      </pc:sldChg>
      <pc:sldChg chg="modSp mod">
        <pc:chgData name="Linda Scollins Smith" userId="d6fc3bab-6402-4aaa-81aa-1a76aba14fb4" providerId="ADAL" clId="{4DD9B76C-DA96-4127-8CC9-FA7F0ADBE212}" dt="2021-03-10T07:05:55.483" v="305" actId="113"/>
        <pc:sldMkLst>
          <pc:docMk/>
          <pc:sldMk cId="2400792795" sldId="1325"/>
        </pc:sldMkLst>
        <pc:spChg chg="mod">
          <ac:chgData name="Linda Scollins Smith" userId="d6fc3bab-6402-4aaa-81aa-1a76aba14fb4" providerId="ADAL" clId="{4DD9B76C-DA96-4127-8CC9-FA7F0ADBE212}" dt="2021-03-10T07:05:55.483" v="305" actId="113"/>
          <ac:spMkLst>
            <pc:docMk/>
            <pc:sldMk cId="2400792795" sldId="1325"/>
            <ac:spMk id="3" creationId="{7F27B4D1-B220-48EB-ABEA-D7DDB50496CB}"/>
          </ac:spMkLst>
        </pc:spChg>
      </pc:sldChg>
      <pc:sldChg chg="addSp modSp mod modAnim">
        <pc:chgData name="Linda Scollins Smith" userId="d6fc3bab-6402-4aaa-81aa-1a76aba14fb4" providerId="ADAL" clId="{4DD9B76C-DA96-4127-8CC9-FA7F0ADBE212}" dt="2021-03-11T07:36:15.669" v="1469" actId="1076"/>
        <pc:sldMkLst>
          <pc:docMk/>
          <pc:sldMk cId="2350157851" sldId="1326"/>
        </pc:sldMkLst>
        <pc:spChg chg="add mod">
          <ac:chgData name="Linda Scollins Smith" userId="d6fc3bab-6402-4aaa-81aa-1a76aba14fb4" providerId="ADAL" clId="{4DD9B76C-DA96-4127-8CC9-FA7F0ADBE212}" dt="2021-03-11T07:36:10.769" v="1467" actId="14100"/>
          <ac:spMkLst>
            <pc:docMk/>
            <pc:sldMk cId="2350157851" sldId="1326"/>
            <ac:spMk id="2" creationId="{74BCEF94-2129-4A0C-9D11-B84F085021D2}"/>
          </ac:spMkLst>
        </pc:spChg>
        <pc:spChg chg="mod">
          <ac:chgData name="Linda Scollins Smith" userId="d6fc3bab-6402-4aaa-81aa-1a76aba14fb4" providerId="ADAL" clId="{4DD9B76C-DA96-4127-8CC9-FA7F0ADBE212}" dt="2021-03-10T07:06:06.893" v="306" actId="113"/>
          <ac:spMkLst>
            <pc:docMk/>
            <pc:sldMk cId="2350157851" sldId="1326"/>
            <ac:spMk id="3" creationId="{7F27B4D1-B220-48EB-ABEA-D7DDB50496CB}"/>
          </ac:spMkLst>
        </pc:spChg>
        <pc:spChg chg="mod">
          <ac:chgData name="Linda Scollins Smith" userId="d6fc3bab-6402-4aaa-81aa-1a76aba14fb4" providerId="ADAL" clId="{4DD9B76C-DA96-4127-8CC9-FA7F0ADBE212}" dt="2021-03-11T07:25:18.553" v="1399" actId="207"/>
          <ac:spMkLst>
            <pc:docMk/>
            <pc:sldMk cId="2350157851" sldId="1326"/>
            <ac:spMk id="8" creationId="{BFB04A79-8BEA-4AA9-80BA-6026646B2356}"/>
          </ac:spMkLst>
        </pc:spChg>
        <pc:spChg chg="mod">
          <ac:chgData name="Linda Scollins Smith" userId="d6fc3bab-6402-4aaa-81aa-1a76aba14fb4" providerId="ADAL" clId="{4DD9B76C-DA96-4127-8CC9-FA7F0ADBE212}" dt="2021-03-11T07:26:11.424" v="1431" actId="20577"/>
          <ac:spMkLst>
            <pc:docMk/>
            <pc:sldMk cId="2350157851" sldId="1326"/>
            <ac:spMk id="32" creationId="{267C5D39-1116-4B2D-950A-F6F035E34DA4}"/>
          </ac:spMkLst>
        </pc:spChg>
        <pc:spChg chg="mod">
          <ac:chgData name="Linda Scollins Smith" userId="d6fc3bab-6402-4aaa-81aa-1a76aba14fb4" providerId="ADAL" clId="{4DD9B76C-DA96-4127-8CC9-FA7F0ADBE212}" dt="2021-03-11T07:36:05.741" v="1466" actId="1076"/>
          <ac:spMkLst>
            <pc:docMk/>
            <pc:sldMk cId="2350157851" sldId="1326"/>
            <ac:spMk id="33" creationId="{FEED0CC1-33F5-4BF1-B8D9-854364CE1BDD}"/>
          </ac:spMkLst>
        </pc:spChg>
        <pc:picChg chg="add mod">
          <ac:chgData name="Linda Scollins Smith" userId="d6fc3bab-6402-4aaa-81aa-1a76aba14fb4" providerId="ADAL" clId="{4DD9B76C-DA96-4127-8CC9-FA7F0ADBE212}" dt="2021-03-11T07:36:15.669" v="1469" actId="1076"/>
          <ac:picMkLst>
            <pc:docMk/>
            <pc:sldMk cId="2350157851" sldId="1326"/>
            <ac:picMk id="13" creationId="{CBB4C9FC-72AE-4F56-8E3C-83E009CC0070}"/>
          </ac:picMkLst>
        </pc:picChg>
      </pc:sldChg>
      <pc:sldChg chg="modSp mod">
        <pc:chgData name="Linda Scollins Smith" userId="d6fc3bab-6402-4aaa-81aa-1a76aba14fb4" providerId="ADAL" clId="{4DD9B76C-DA96-4127-8CC9-FA7F0ADBE212}" dt="2021-03-10T07:06:58.687" v="375" actId="20577"/>
        <pc:sldMkLst>
          <pc:docMk/>
          <pc:sldMk cId="3993369937" sldId="1327"/>
        </pc:sldMkLst>
        <pc:spChg chg="mod">
          <ac:chgData name="Linda Scollins Smith" userId="d6fc3bab-6402-4aaa-81aa-1a76aba14fb4" providerId="ADAL" clId="{4DD9B76C-DA96-4127-8CC9-FA7F0ADBE212}" dt="2021-03-10T07:06:58.687" v="375" actId="20577"/>
          <ac:spMkLst>
            <pc:docMk/>
            <pc:sldMk cId="3993369937" sldId="1327"/>
            <ac:spMk id="3" creationId="{7F27B4D1-B220-48EB-ABEA-D7DDB50496CB}"/>
          </ac:spMkLst>
        </pc:spChg>
      </pc:sldChg>
      <pc:sldChg chg="modSp mod modTransition">
        <pc:chgData name="Linda Scollins Smith" userId="d6fc3bab-6402-4aaa-81aa-1a76aba14fb4" providerId="ADAL" clId="{4DD9B76C-DA96-4127-8CC9-FA7F0ADBE212}" dt="2021-03-10T07:30:11.836" v="1365"/>
        <pc:sldMkLst>
          <pc:docMk/>
          <pc:sldMk cId="3109833150" sldId="1328"/>
        </pc:sldMkLst>
        <pc:spChg chg="mod">
          <ac:chgData name="Linda Scollins Smith" userId="d6fc3bab-6402-4aaa-81aa-1a76aba14fb4" providerId="ADAL" clId="{4DD9B76C-DA96-4127-8CC9-FA7F0ADBE212}" dt="2021-03-10T07:07:30.087" v="393" actId="6549"/>
          <ac:spMkLst>
            <pc:docMk/>
            <pc:sldMk cId="3109833150" sldId="1328"/>
            <ac:spMk id="3" creationId="{7F27B4D1-B220-48EB-ABEA-D7DDB50496CB}"/>
          </ac:spMkLst>
        </pc:spChg>
      </pc:sldChg>
      <pc:sldChg chg="addSp delSp modSp mod">
        <pc:chgData name="Linda Scollins Smith" userId="d6fc3bab-6402-4aaa-81aa-1a76aba14fb4" providerId="ADAL" clId="{4DD9B76C-DA96-4127-8CC9-FA7F0ADBE212}" dt="2021-03-10T07:09:29.133" v="448"/>
        <pc:sldMkLst>
          <pc:docMk/>
          <pc:sldMk cId="2724336417" sldId="1329"/>
        </pc:sldMkLst>
        <pc:spChg chg="del">
          <ac:chgData name="Linda Scollins Smith" userId="d6fc3bab-6402-4aaa-81aa-1a76aba14fb4" providerId="ADAL" clId="{4DD9B76C-DA96-4127-8CC9-FA7F0ADBE212}" dt="2021-03-10T07:09:09.946" v="447" actId="478"/>
          <ac:spMkLst>
            <pc:docMk/>
            <pc:sldMk cId="2724336417" sldId="1329"/>
            <ac:spMk id="10" creationId="{2F9AEB43-9586-4518-9E8C-D5A665E674D5}"/>
          </ac:spMkLst>
        </pc:spChg>
        <pc:spChg chg="add mod">
          <ac:chgData name="Linda Scollins Smith" userId="d6fc3bab-6402-4aaa-81aa-1a76aba14fb4" providerId="ADAL" clId="{4DD9B76C-DA96-4127-8CC9-FA7F0ADBE212}" dt="2021-03-10T07:09:29.133" v="448"/>
          <ac:spMkLst>
            <pc:docMk/>
            <pc:sldMk cId="2724336417" sldId="1329"/>
            <ac:spMk id="32" creationId="{6883110A-26BD-442A-A4D0-A5E4FA8CB28F}"/>
          </ac:spMkLst>
        </pc:spChg>
      </pc:sldChg>
      <pc:sldChg chg="addSp delSp modSp mod modTransition">
        <pc:chgData name="Linda Scollins Smith" userId="d6fc3bab-6402-4aaa-81aa-1a76aba14fb4" providerId="ADAL" clId="{4DD9B76C-DA96-4127-8CC9-FA7F0ADBE212}" dt="2021-03-11T07:44:42.079" v="1481" actId="22"/>
        <pc:sldMkLst>
          <pc:docMk/>
          <pc:sldMk cId="3448026318" sldId="1330"/>
        </pc:sldMkLst>
        <pc:spChg chg="mod">
          <ac:chgData name="Linda Scollins Smith" userId="d6fc3bab-6402-4aaa-81aa-1a76aba14fb4" providerId="ADAL" clId="{4DD9B76C-DA96-4127-8CC9-FA7F0ADBE212}" dt="2021-03-11T07:43:50.227" v="1479" actId="313"/>
          <ac:spMkLst>
            <pc:docMk/>
            <pc:sldMk cId="3448026318" sldId="1330"/>
            <ac:spMk id="2" creationId="{59DAFDB4-1123-4449-95DF-00F4E03AC69C}"/>
          </ac:spMkLst>
        </pc:spChg>
        <pc:spChg chg="add del">
          <ac:chgData name="Linda Scollins Smith" userId="d6fc3bab-6402-4aaa-81aa-1a76aba14fb4" providerId="ADAL" clId="{4DD9B76C-DA96-4127-8CC9-FA7F0ADBE212}" dt="2021-03-11T07:44:42.079" v="1481" actId="22"/>
          <ac:spMkLst>
            <pc:docMk/>
            <pc:sldMk cId="3448026318" sldId="1330"/>
            <ac:spMk id="12" creationId="{BA73B9A1-81A5-46DA-93D0-33135877A33C}"/>
          </ac:spMkLst>
        </pc:spChg>
      </pc:sldChg>
      <pc:sldChg chg="addSp delSp modSp mod">
        <pc:chgData name="Linda Scollins Smith" userId="d6fc3bab-6402-4aaa-81aa-1a76aba14fb4" providerId="ADAL" clId="{4DD9B76C-DA96-4127-8CC9-FA7F0ADBE212}" dt="2021-03-10T07:14:51.111" v="790"/>
        <pc:sldMkLst>
          <pc:docMk/>
          <pc:sldMk cId="3879764302" sldId="1331"/>
        </pc:sldMkLst>
        <pc:spChg chg="del mod">
          <ac:chgData name="Linda Scollins Smith" userId="d6fc3bab-6402-4aaa-81aa-1a76aba14fb4" providerId="ADAL" clId="{4DD9B76C-DA96-4127-8CC9-FA7F0ADBE212}" dt="2021-03-10T07:11:51.053" v="637" actId="478"/>
          <ac:spMkLst>
            <pc:docMk/>
            <pc:sldMk cId="3879764302" sldId="1331"/>
            <ac:spMk id="10" creationId="{2F9AEB43-9586-4518-9E8C-D5A665E674D5}"/>
          </ac:spMkLst>
        </pc:spChg>
        <pc:spChg chg="add mod">
          <ac:chgData name="Linda Scollins Smith" userId="d6fc3bab-6402-4aaa-81aa-1a76aba14fb4" providerId="ADAL" clId="{4DD9B76C-DA96-4127-8CC9-FA7F0ADBE212}" dt="2021-03-10T07:14:51.111" v="790"/>
          <ac:spMkLst>
            <pc:docMk/>
            <pc:sldMk cId="3879764302" sldId="1331"/>
            <ac:spMk id="32" creationId="{5E5B1A33-9546-45BD-9DF8-B3A704C51FF2}"/>
          </ac:spMkLst>
        </pc:spChg>
      </pc:sldChg>
      <pc:sldChg chg="modSp mod">
        <pc:chgData name="Linda Scollins Smith" userId="d6fc3bab-6402-4aaa-81aa-1a76aba14fb4" providerId="ADAL" clId="{4DD9B76C-DA96-4127-8CC9-FA7F0ADBE212}" dt="2021-03-10T07:09:52.992" v="480" actId="20577"/>
        <pc:sldMkLst>
          <pc:docMk/>
          <pc:sldMk cId="2625658147" sldId="1332"/>
        </pc:sldMkLst>
        <pc:spChg chg="mod">
          <ac:chgData name="Linda Scollins Smith" userId="d6fc3bab-6402-4aaa-81aa-1a76aba14fb4" providerId="ADAL" clId="{4DD9B76C-DA96-4127-8CC9-FA7F0ADBE212}" dt="2021-03-10T07:09:52.992" v="480" actId="20577"/>
          <ac:spMkLst>
            <pc:docMk/>
            <pc:sldMk cId="2625658147" sldId="1332"/>
            <ac:spMk id="3" creationId="{7F27B4D1-B220-48EB-ABEA-D7DDB50496CB}"/>
          </ac:spMkLst>
        </pc:spChg>
      </pc:sldChg>
      <pc:sldChg chg="modSp mod">
        <pc:chgData name="Linda Scollins Smith" userId="d6fc3bab-6402-4aaa-81aa-1a76aba14fb4" providerId="ADAL" clId="{4DD9B76C-DA96-4127-8CC9-FA7F0ADBE212}" dt="2021-03-10T07:10:23.227" v="508" actId="6549"/>
        <pc:sldMkLst>
          <pc:docMk/>
          <pc:sldMk cId="515798402" sldId="1333"/>
        </pc:sldMkLst>
        <pc:spChg chg="mod">
          <ac:chgData name="Linda Scollins Smith" userId="d6fc3bab-6402-4aaa-81aa-1a76aba14fb4" providerId="ADAL" clId="{4DD9B76C-DA96-4127-8CC9-FA7F0ADBE212}" dt="2021-03-10T07:10:23.227" v="508" actId="6549"/>
          <ac:spMkLst>
            <pc:docMk/>
            <pc:sldMk cId="515798402" sldId="1333"/>
            <ac:spMk id="3" creationId="{7F27B4D1-B220-48EB-ABEA-D7DDB50496CB}"/>
          </ac:spMkLst>
        </pc:spChg>
      </pc:sldChg>
      <pc:sldChg chg="modSp mod">
        <pc:chgData name="Linda Scollins Smith" userId="d6fc3bab-6402-4aaa-81aa-1a76aba14fb4" providerId="ADAL" clId="{4DD9B76C-DA96-4127-8CC9-FA7F0ADBE212}" dt="2021-03-10T07:10:49.161" v="560" actId="20577"/>
        <pc:sldMkLst>
          <pc:docMk/>
          <pc:sldMk cId="3369121784" sldId="1334"/>
        </pc:sldMkLst>
        <pc:spChg chg="mod">
          <ac:chgData name="Linda Scollins Smith" userId="d6fc3bab-6402-4aaa-81aa-1a76aba14fb4" providerId="ADAL" clId="{4DD9B76C-DA96-4127-8CC9-FA7F0ADBE212}" dt="2021-03-10T07:10:49.161" v="560" actId="20577"/>
          <ac:spMkLst>
            <pc:docMk/>
            <pc:sldMk cId="3369121784" sldId="1334"/>
            <ac:spMk id="7" creationId="{69376A20-63AE-4E0C-B943-50EA435BFA0B}"/>
          </ac:spMkLst>
        </pc:spChg>
      </pc:sldChg>
      <pc:sldChg chg="modSp mod modTransition">
        <pc:chgData name="Linda Scollins Smith" userId="d6fc3bab-6402-4aaa-81aa-1a76aba14fb4" providerId="ADAL" clId="{4DD9B76C-DA96-4127-8CC9-FA7F0ADBE212}" dt="2021-03-10T07:31:20.004" v="1372"/>
        <pc:sldMkLst>
          <pc:docMk/>
          <pc:sldMk cId="1986128260" sldId="1335"/>
        </pc:sldMkLst>
        <pc:spChg chg="mod">
          <ac:chgData name="Linda Scollins Smith" userId="d6fc3bab-6402-4aaa-81aa-1a76aba14fb4" providerId="ADAL" clId="{4DD9B76C-DA96-4127-8CC9-FA7F0ADBE212}" dt="2021-03-10T07:10:36.428" v="536" actId="20577"/>
          <ac:spMkLst>
            <pc:docMk/>
            <pc:sldMk cId="1986128260" sldId="1335"/>
            <ac:spMk id="3" creationId="{7F27B4D1-B220-48EB-ABEA-D7DDB50496CB}"/>
          </ac:spMkLst>
        </pc:spChg>
      </pc:sldChg>
      <pc:sldChg chg="modSp mod modTransition">
        <pc:chgData name="Linda Scollins Smith" userId="d6fc3bab-6402-4aaa-81aa-1a76aba14fb4" providerId="ADAL" clId="{4DD9B76C-DA96-4127-8CC9-FA7F0ADBE212}" dt="2021-03-10T07:31:32.177" v="1374"/>
        <pc:sldMkLst>
          <pc:docMk/>
          <pc:sldMk cId="1260782790" sldId="1336"/>
        </pc:sldMkLst>
        <pc:spChg chg="mod">
          <ac:chgData name="Linda Scollins Smith" userId="d6fc3bab-6402-4aaa-81aa-1a76aba14fb4" providerId="ADAL" clId="{4DD9B76C-DA96-4127-8CC9-FA7F0ADBE212}" dt="2021-03-10T07:11:06.541" v="586" actId="20577"/>
          <ac:spMkLst>
            <pc:docMk/>
            <pc:sldMk cId="1260782790" sldId="1336"/>
            <ac:spMk id="7" creationId="{69376A20-63AE-4E0C-B943-50EA435BFA0B}"/>
          </ac:spMkLst>
        </pc:spChg>
      </pc:sldChg>
      <pc:sldChg chg="modSp mod modTransition">
        <pc:chgData name="Linda Scollins Smith" userId="d6fc3bab-6402-4aaa-81aa-1a76aba14fb4" providerId="ADAL" clId="{4DD9B76C-DA96-4127-8CC9-FA7F0ADBE212}" dt="2021-03-10T07:31:38.552" v="1376"/>
        <pc:sldMkLst>
          <pc:docMk/>
          <pc:sldMk cId="850360870" sldId="1337"/>
        </pc:sldMkLst>
        <pc:spChg chg="mod">
          <ac:chgData name="Linda Scollins Smith" userId="d6fc3bab-6402-4aaa-81aa-1a76aba14fb4" providerId="ADAL" clId="{4DD9B76C-DA96-4127-8CC9-FA7F0ADBE212}" dt="2021-03-10T07:11:29.636" v="616" actId="20577"/>
          <ac:spMkLst>
            <pc:docMk/>
            <pc:sldMk cId="850360870" sldId="1337"/>
            <ac:spMk id="7" creationId="{69376A20-63AE-4E0C-B943-50EA435BFA0B}"/>
          </ac:spMkLst>
        </pc:spChg>
        <pc:spChg chg="mod">
          <ac:chgData name="Linda Scollins Smith" userId="d6fc3bab-6402-4aaa-81aa-1a76aba14fb4" providerId="ADAL" clId="{4DD9B76C-DA96-4127-8CC9-FA7F0ADBE212}" dt="2021-03-09T14:13:57.293" v="31" actId="120"/>
          <ac:spMkLst>
            <pc:docMk/>
            <pc:sldMk cId="850360870" sldId="1337"/>
            <ac:spMk id="12" creationId="{94AC5F3D-1895-4232-80D7-1DA006A9A84D}"/>
          </ac:spMkLst>
        </pc:spChg>
      </pc:sldChg>
      <pc:sldChg chg="modSp mod modTransition">
        <pc:chgData name="Linda Scollins Smith" userId="d6fc3bab-6402-4aaa-81aa-1a76aba14fb4" providerId="ADAL" clId="{4DD9B76C-DA96-4127-8CC9-FA7F0ADBE212}" dt="2021-03-10T07:31:42.513" v="1377"/>
        <pc:sldMkLst>
          <pc:docMk/>
          <pc:sldMk cId="3272124126" sldId="1338"/>
        </pc:sldMkLst>
        <pc:spChg chg="mod">
          <ac:chgData name="Linda Scollins Smith" userId="d6fc3bab-6402-4aaa-81aa-1a76aba14fb4" providerId="ADAL" clId="{4DD9B76C-DA96-4127-8CC9-FA7F0ADBE212}" dt="2021-03-10T07:11:43.732" v="635" actId="20577"/>
          <ac:spMkLst>
            <pc:docMk/>
            <pc:sldMk cId="3272124126" sldId="1338"/>
            <ac:spMk id="7" creationId="{69376A20-63AE-4E0C-B943-50EA435BFA0B}"/>
          </ac:spMkLst>
        </pc:spChg>
      </pc:sldChg>
      <pc:sldChg chg="modSp mod addCm modCm">
        <pc:chgData name="Linda Scollins Smith" userId="d6fc3bab-6402-4aaa-81aa-1a76aba14fb4" providerId="ADAL" clId="{4DD9B76C-DA96-4127-8CC9-FA7F0ADBE212}" dt="2021-03-20T15:10:23.278" v="1842"/>
        <pc:sldMkLst>
          <pc:docMk/>
          <pc:sldMk cId="4055086545" sldId="1339"/>
        </pc:sldMkLst>
        <pc:spChg chg="mod">
          <ac:chgData name="Linda Scollins Smith" userId="d6fc3bab-6402-4aaa-81aa-1a76aba14fb4" providerId="ADAL" clId="{4DD9B76C-DA96-4127-8CC9-FA7F0ADBE212}" dt="2021-03-10T07:12:20.475" v="670" actId="20577"/>
          <ac:spMkLst>
            <pc:docMk/>
            <pc:sldMk cId="4055086545" sldId="1339"/>
            <ac:spMk id="3" creationId="{7F27B4D1-B220-48EB-ABEA-D7DDB50496CB}"/>
          </ac:spMkLst>
        </pc:spChg>
        <pc:spChg chg="mod">
          <ac:chgData name="Linda Scollins Smith" userId="d6fc3bab-6402-4aaa-81aa-1a76aba14fb4" providerId="ADAL" clId="{4DD9B76C-DA96-4127-8CC9-FA7F0ADBE212}" dt="2021-03-20T15:09:57.186" v="1840" actId="20577"/>
          <ac:spMkLst>
            <pc:docMk/>
            <pc:sldMk cId="4055086545" sldId="1339"/>
            <ac:spMk id="17" creationId="{4E5D6BFE-C274-44CD-A3C5-C470D0B4CA43}"/>
          </ac:spMkLst>
        </pc:spChg>
      </pc:sldChg>
      <pc:sldChg chg="modSp mod">
        <pc:chgData name="Linda Scollins Smith" userId="d6fc3bab-6402-4aaa-81aa-1a76aba14fb4" providerId="ADAL" clId="{4DD9B76C-DA96-4127-8CC9-FA7F0ADBE212}" dt="2021-03-10T07:12:35.366" v="704" actId="20577"/>
        <pc:sldMkLst>
          <pc:docMk/>
          <pc:sldMk cId="2421202542" sldId="1340"/>
        </pc:sldMkLst>
        <pc:spChg chg="mod">
          <ac:chgData name="Linda Scollins Smith" userId="d6fc3bab-6402-4aaa-81aa-1a76aba14fb4" providerId="ADAL" clId="{4DD9B76C-DA96-4127-8CC9-FA7F0ADBE212}" dt="2021-03-10T07:12:35.366" v="704" actId="20577"/>
          <ac:spMkLst>
            <pc:docMk/>
            <pc:sldMk cId="2421202542" sldId="1340"/>
            <ac:spMk id="3" creationId="{7F27B4D1-B220-48EB-ABEA-D7DDB50496CB}"/>
          </ac:spMkLst>
        </pc:spChg>
      </pc:sldChg>
      <pc:sldChg chg="modSp mod modTransition addCm">
        <pc:chgData name="Linda Scollins Smith" userId="d6fc3bab-6402-4aaa-81aa-1a76aba14fb4" providerId="ADAL" clId="{4DD9B76C-DA96-4127-8CC9-FA7F0ADBE212}" dt="2021-03-20T12:30:28.039" v="1779" actId="1589"/>
        <pc:sldMkLst>
          <pc:docMk/>
          <pc:sldMk cId="320877051" sldId="1341"/>
        </pc:sldMkLst>
        <pc:spChg chg="mod">
          <ac:chgData name="Linda Scollins Smith" userId="d6fc3bab-6402-4aaa-81aa-1a76aba14fb4" providerId="ADAL" clId="{4DD9B76C-DA96-4127-8CC9-FA7F0ADBE212}" dt="2021-03-10T07:13:21.393" v="769"/>
          <ac:spMkLst>
            <pc:docMk/>
            <pc:sldMk cId="320877051" sldId="1341"/>
            <ac:spMk id="3" creationId="{7F27B4D1-B220-48EB-ABEA-D7DDB50496CB}"/>
          </ac:spMkLst>
        </pc:spChg>
        <pc:spChg chg="mod">
          <ac:chgData name="Linda Scollins Smith" userId="d6fc3bab-6402-4aaa-81aa-1a76aba14fb4" providerId="ADAL" clId="{4DD9B76C-DA96-4127-8CC9-FA7F0ADBE212}" dt="2021-03-20T12:30:08.060" v="1775" actId="1076"/>
          <ac:spMkLst>
            <pc:docMk/>
            <pc:sldMk cId="320877051" sldId="1341"/>
            <ac:spMk id="21" creationId="{A22650C3-B78C-4EC6-89D1-488881DF8FF0}"/>
          </ac:spMkLst>
        </pc:spChg>
        <pc:spChg chg="mod">
          <ac:chgData name="Linda Scollins Smith" userId="d6fc3bab-6402-4aaa-81aa-1a76aba14fb4" providerId="ADAL" clId="{4DD9B76C-DA96-4127-8CC9-FA7F0ADBE212}" dt="2021-03-20T12:30:16.143" v="1778" actId="1076"/>
          <ac:spMkLst>
            <pc:docMk/>
            <pc:sldMk cId="320877051" sldId="1341"/>
            <ac:spMk id="36" creationId="{BCB4D0AB-933C-4E3B-B3E5-90D2FE71F71F}"/>
          </ac:spMkLst>
        </pc:spChg>
        <pc:picChg chg="mod">
          <ac:chgData name="Linda Scollins Smith" userId="d6fc3bab-6402-4aaa-81aa-1a76aba14fb4" providerId="ADAL" clId="{4DD9B76C-DA96-4127-8CC9-FA7F0ADBE212}" dt="2021-03-20T12:30:12.745" v="1777" actId="1076"/>
          <ac:picMkLst>
            <pc:docMk/>
            <pc:sldMk cId="320877051" sldId="1341"/>
            <ac:picMk id="18" creationId="{4BC39413-0109-493C-87B4-8F44851130D6}"/>
          </ac:picMkLst>
        </pc:picChg>
        <pc:picChg chg="mod">
          <ac:chgData name="Linda Scollins Smith" userId="d6fc3bab-6402-4aaa-81aa-1a76aba14fb4" providerId="ADAL" clId="{4DD9B76C-DA96-4127-8CC9-FA7F0ADBE212}" dt="2021-03-20T12:29:56.841" v="1773" actId="1076"/>
          <ac:picMkLst>
            <pc:docMk/>
            <pc:sldMk cId="320877051" sldId="1341"/>
            <ac:picMk id="35" creationId="{A1925679-E64B-478E-B9A7-E80CE8CE5504}"/>
          </ac:picMkLst>
        </pc:picChg>
      </pc:sldChg>
      <pc:sldChg chg="modSp mod modTransition">
        <pc:chgData name="Linda Scollins Smith" userId="d6fc3bab-6402-4aaa-81aa-1a76aba14fb4" providerId="ADAL" clId="{4DD9B76C-DA96-4127-8CC9-FA7F0ADBE212}" dt="2021-03-11T09:55:50.295" v="1751" actId="1076"/>
        <pc:sldMkLst>
          <pc:docMk/>
          <pc:sldMk cId="1750619050" sldId="1342"/>
        </pc:sldMkLst>
        <pc:spChg chg="mod">
          <ac:chgData name="Linda Scollins Smith" userId="d6fc3bab-6402-4aaa-81aa-1a76aba14fb4" providerId="ADAL" clId="{4DD9B76C-DA96-4127-8CC9-FA7F0ADBE212}" dt="2021-03-11T09:55:46.655" v="1750" actId="1076"/>
          <ac:spMkLst>
            <pc:docMk/>
            <pc:sldMk cId="1750619050" sldId="1342"/>
            <ac:spMk id="2" creationId="{CA71691E-4E69-4C90-865D-8EED3651AA8E}"/>
          </ac:spMkLst>
        </pc:spChg>
        <pc:spChg chg="mod">
          <ac:chgData name="Linda Scollins Smith" userId="d6fc3bab-6402-4aaa-81aa-1a76aba14fb4" providerId="ADAL" clId="{4DD9B76C-DA96-4127-8CC9-FA7F0ADBE212}" dt="2021-03-11T09:00:33.349" v="1749" actId="20577"/>
          <ac:spMkLst>
            <pc:docMk/>
            <pc:sldMk cId="1750619050" sldId="1342"/>
            <ac:spMk id="3" creationId="{7F27B4D1-B220-48EB-ABEA-D7DDB50496CB}"/>
          </ac:spMkLst>
        </pc:spChg>
        <pc:spChg chg="mod">
          <ac:chgData name="Linda Scollins Smith" userId="d6fc3bab-6402-4aaa-81aa-1a76aba14fb4" providerId="ADAL" clId="{4DD9B76C-DA96-4127-8CC9-FA7F0ADBE212}" dt="2021-03-11T09:55:50.295" v="1751" actId="1076"/>
          <ac:spMkLst>
            <pc:docMk/>
            <pc:sldMk cId="1750619050" sldId="1342"/>
            <ac:spMk id="26" creationId="{96944B8A-525C-4E6F-9C89-BB417BE14F2D}"/>
          </ac:spMkLst>
        </pc:spChg>
      </pc:sldChg>
      <pc:sldChg chg="modSp mod">
        <pc:chgData name="Linda Scollins Smith" userId="d6fc3bab-6402-4aaa-81aa-1a76aba14fb4" providerId="ADAL" clId="{4DD9B76C-DA96-4127-8CC9-FA7F0ADBE212}" dt="2021-03-10T07:13:40.144" v="781" actId="20577"/>
        <pc:sldMkLst>
          <pc:docMk/>
          <pc:sldMk cId="1881861002" sldId="1343"/>
        </pc:sldMkLst>
        <pc:spChg chg="mod">
          <ac:chgData name="Linda Scollins Smith" userId="d6fc3bab-6402-4aaa-81aa-1a76aba14fb4" providerId="ADAL" clId="{4DD9B76C-DA96-4127-8CC9-FA7F0ADBE212}" dt="2021-03-10T07:13:40.144" v="781" actId="20577"/>
          <ac:spMkLst>
            <pc:docMk/>
            <pc:sldMk cId="1881861002" sldId="1343"/>
            <ac:spMk id="3" creationId="{7F27B4D1-B220-48EB-ABEA-D7DDB50496CB}"/>
          </ac:spMkLst>
        </pc:spChg>
      </pc:sldChg>
      <pc:sldChg chg="modTransition">
        <pc:chgData name="Linda Scollins Smith" userId="d6fc3bab-6402-4aaa-81aa-1a76aba14fb4" providerId="ADAL" clId="{4DD9B76C-DA96-4127-8CC9-FA7F0ADBE212}" dt="2021-03-10T07:32:24.348" v="1380"/>
        <pc:sldMkLst>
          <pc:docMk/>
          <pc:sldMk cId="3639406419" sldId="1345"/>
        </pc:sldMkLst>
      </pc:sldChg>
      <pc:sldChg chg="addSp delSp modSp mod">
        <pc:chgData name="Linda Scollins Smith" userId="d6fc3bab-6402-4aaa-81aa-1a76aba14fb4" providerId="ADAL" clId="{4DD9B76C-DA96-4127-8CC9-FA7F0ADBE212}" dt="2021-03-10T07:14:59.876" v="791"/>
        <pc:sldMkLst>
          <pc:docMk/>
          <pc:sldMk cId="2838107555" sldId="1346"/>
        </pc:sldMkLst>
        <pc:spChg chg="del">
          <ac:chgData name="Linda Scollins Smith" userId="d6fc3bab-6402-4aaa-81aa-1a76aba14fb4" providerId="ADAL" clId="{4DD9B76C-DA96-4127-8CC9-FA7F0ADBE212}" dt="2021-03-10T07:14:07.818" v="782" actId="478"/>
          <ac:spMkLst>
            <pc:docMk/>
            <pc:sldMk cId="2838107555" sldId="1346"/>
            <ac:spMk id="10" creationId="{2F9AEB43-9586-4518-9E8C-D5A665E674D5}"/>
          </ac:spMkLst>
        </pc:spChg>
        <pc:spChg chg="add del mod">
          <ac:chgData name="Linda Scollins Smith" userId="d6fc3bab-6402-4aaa-81aa-1a76aba14fb4" providerId="ADAL" clId="{4DD9B76C-DA96-4127-8CC9-FA7F0ADBE212}" dt="2021-03-10T07:14:40.672" v="788" actId="478"/>
          <ac:spMkLst>
            <pc:docMk/>
            <pc:sldMk cId="2838107555" sldId="1346"/>
            <ac:spMk id="32" creationId="{6E434088-A995-4EA1-8BA2-ED97CB4A379A}"/>
          </ac:spMkLst>
        </pc:spChg>
        <pc:spChg chg="add mod">
          <ac:chgData name="Linda Scollins Smith" userId="d6fc3bab-6402-4aaa-81aa-1a76aba14fb4" providerId="ADAL" clId="{4DD9B76C-DA96-4127-8CC9-FA7F0ADBE212}" dt="2021-03-10T07:14:59.876" v="791"/>
          <ac:spMkLst>
            <pc:docMk/>
            <pc:sldMk cId="2838107555" sldId="1346"/>
            <ac:spMk id="33" creationId="{1166BE43-5D85-4835-9667-2DC62D99BE0F}"/>
          </ac:spMkLst>
        </pc:spChg>
      </pc:sldChg>
      <pc:sldChg chg="addSp delSp modSp mod">
        <pc:chgData name="Linda Scollins Smith" userId="d6fc3bab-6402-4aaa-81aa-1a76aba14fb4" providerId="ADAL" clId="{4DD9B76C-DA96-4127-8CC9-FA7F0ADBE212}" dt="2021-03-11T10:44:39.740" v="1759" actId="1076"/>
        <pc:sldMkLst>
          <pc:docMk/>
          <pc:sldMk cId="2881591276" sldId="1347"/>
        </pc:sldMkLst>
        <pc:spChg chg="mod">
          <ac:chgData name="Linda Scollins Smith" userId="d6fc3bab-6402-4aaa-81aa-1a76aba14fb4" providerId="ADAL" clId="{4DD9B76C-DA96-4127-8CC9-FA7F0ADBE212}" dt="2021-03-10T07:16:04.546" v="855" actId="20577"/>
          <ac:spMkLst>
            <pc:docMk/>
            <pc:sldMk cId="2881591276" sldId="1347"/>
            <ac:spMk id="3" creationId="{7F27B4D1-B220-48EB-ABEA-D7DDB50496CB}"/>
          </ac:spMkLst>
        </pc:spChg>
        <pc:picChg chg="del">
          <ac:chgData name="Linda Scollins Smith" userId="d6fc3bab-6402-4aaa-81aa-1a76aba14fb4" providerId="ADAL" clId="{4DD9B76C-DA96-4127-8CC9-FA7F0ADBE212}" dt="2021-03-11T10:44:32.960" v="1757" actId="478"/>
          <ac:picMkLst>
            <pc:docMk/>
            <pc:sldMk cId="2881591276" sldId="1347"/>
            <ac:picMk id="12" creationId="{D7FD0D21-52CE-4840-B278-26072B5699F4}"/>
          </ac:picMkLst>
        </pc:picChg>
        <pc:picChg chg="add mod">
          <ac:chgData name="Linda Scollins Smith" userId="d6fc3bab-6402-4aaa-81aa-1a76aba14fb4" providerId="ADAL" clId="{4DD9B76C-DA96-4127-8CC9-FA7F0ADBE212}" dt="2021-03-11T10:44:39.740" v="1759" actId="1076"/>
          <ac:picMkLst>
            <pc:docMk/>
            <pc:sldMk cId="2881591276" sldId="1347"/>
            <ac:picMk id="13" creationId="{C673ED7E-54A6-4233-897E-0AF2C402BA4E}"/>
          </ac:picMkLst>
        </pc:picChg>
      </pc:sldChg>
      <pc:sldChg chg="modSp mod modTransition">
        <pc:chgData name="Linda Scollins Smith" userId="d6fc3bab-6402-4aaa-81aa-1a76aba14fb4" providerId="ADAL" clId="{4DD9B76C-DA96-4127-8CC9-FA7F0ADBE212}" dt="2021-03-10T07:32:38.513" v="1381"/>
        <pc:sldMkLst>
          <pc:docMk/>
          <pc:sldMk cId="3828283913" sldId="1348"/>
        </pc:sldMkLst>
        <pc:spChg chg="mod">
          <ac:chgData name="Linda Scollins Smith" userId="d6fc3bab-6402-4aaa-81aa-1a76aba14fb4" providerId="ADAL" clId="{4DD9B76C-DA96-4127-8CC9-FA7F0ADBE212}" dt="2021-03-09T14:22:44.392" v="36" actId="1076"/>
          <ac:spMkLst>
            <pc:docMk/>
            <pc:sldMk cId="3828283913" sldId="1348"/>
            <ac:spMk id="13" creationId="{65AE906A-94C1-40E1-B53C-CA579CE69BB7}"/>
          </ac:spMkLst>
        </pc:spChg>
        <pc:spChg chg="mod">
          <ac:chgData name="Linda Scollins Smith" userId="d6fc3bab-6402-4aaa-81aa-1a76aba14fb4" providerId="ADAL" clId="{4DD9B76C-DA96-4127-8CC9-FA7F0ADBE212}" dt="2021-03-09T14:22:46.220" v="37" actId="1076"/>
          <ac:spMkLst>
            <pc:docMk/>
            <pc:sldMk cId="3828283913" sldId="1348"/>
            <ac:spMk id="19" creationId="{C47C9D76-8E4A-4A34-84AE-F61DB84645EC}"/>
          </ac:spMkLst>
        </pc:spChg>
        <pc:spChg chg="mod">
          <ac:chgData name="Linda Scollins Smith" userId="d6fc3bab-6402-4aaa-81aa-1a76aba14fb4" providerId="ADAL" clId="{4DD9B76C-DA96-4127-8CC9-FA7F0ADBE212}" dt="2021-03-09T14:22:34.923" v="33" actId="1076"/>
          <ac:spMkLst>
            <pc:docMk/>
            <pc:sldMk cId="3828283913" sldId="1348"/>
            <ac:spMk id="20" creationId="{37B050B1-EEC0-40EB-8488-6892DE1FB026}"/>
          </ac:spMkLst>
        </pc:spChg>
        <pc:spChg chg="mod">
          <ac:chgData name="Linda Scollins Smith" userId="d6fc3bab-6402-4aaa-81aa-1a76aba14fb4" providerId="ADAL" clId="{4DD9B76C-DA96-4127-8CC9-FA7F0ADBE212}" dt="2021-03-09T14:22:37.500" v="34" actId="1076"/>
          <ac:spMkLst>
            <pc:docMk/>
            <pc:sldMk cId="3828283913" sldId="1348"/>
            <ac:spMk id="21" creationId="{60C8DCA7-0AD1-4542-B98D-9655382D75F8}"/>
          </ac:spMkLst>
        </pc:spChg>
      </pc:sldChg>
      <pc:sldChg chg="modSp mod">
        <pc:chgData name="Linda Scollins Smith" userId="d6fc3bab-6402-4aaa-81aa-1a76aba14fb4" providerId="ADAL" clId="{4DD9B76C-DA96-4127-8CC9-FA7F0ADBE212}" dt="2021-03-10T07:16:23.637" v="889" actId="6549"/>
        <pc:sldMkLst>
          <pc:docMk/>
          <pc:sldMk cId="282672416" sldId="1349"/>
        </pc:sldMkLst>
        <pc:spChg chg="mod">
          <ac:chgData name="Linda Scollins Smith" userId="d6fc3bab-6402-4aaa-81aa-1a76aba14fb4" providerId="ADAL" clId="{4DD9B76C-DA96-4127-8CC9-FA7F0ADBE212}" dt="2021-03-10T07:16:23.637" v="889" actId="6549"/>
          <ac:spMkLst>
            <pc:docMk/>
            <pc:sldMk cId="282672416" sldId="1349"/>
            <ac:spMk id="3" creationId="{7F27B4D1-B220-48EB-ABEA-D7DDB50496CB}"/>
          </ac:spMkLst>
        </pc:spChg>
      </pc:sldChg>
      <pc:sldChg chg="modTransition">
        <pc:chgData name="Linda Scollins Smith" userId="d6fc3bab-6402-4aaa-81aa-1a76aba14fb4" providerId="ADAL" clId="{4DD9B76C-DA96-4127-8CC9-FA7F0ADBE212}" dt="2021-03-10T07:32:53.445" v="1383"/>
        <pc:sldMkLst>
          <pc:docMk/>
          <pc:sldMk cId="3188960685" sldId="1350"/>
        </pc:sldMkLst>
      </pc:sldChg>
      <pc:sldChg chg="modTransition">
        <pc:chgData name="Linda Scollins Smith" userId="d6fc3bab-6402-4aaa-81aa-1a76aba14fb4" providerId="ADAL" clId="{4DD9B76C-DA96-4127-8CC9-FA7F0ADBE212}" dt="2021-03-10T07:32:58.520" v="1384"/>
        <pc:sldMkLst>
          <pc:docMk/>
          <pc:sldMk cId="2582556293" sldId="1351"/>
        </pc:sldMkLst>
      </pc:sldChg>
      <pc:sldChg chg="modTransition delCm">
        <pc:chgData name="Linda Scollins Smith" userId="d6fc3bab-6402-4aaa-81aa-1a76aba14fb4" providerId="ADAL" clId="{4DD9B76C-DA96-4127-8CC9-FA7F0ADBE212}" dt="2021-03-20T12:21:29.594" v="1765" actId="1592"/>
        <pc:sldMkLst>
          <pc:docMk/>
          <pc:sldMk cId="148055799" sldId="1352"/>
        </pc:sldMkLst>
      </pc:sldChg>
      <pc:sldChg chg="addSp delSp modSp mod">
        <pc:chgData name="Linda Scollins Smith" userId="d6fc3bab-6402-4aaa-81aa-1a76aba14fb4" providerId="ADAL" clId="{4DD9B76C-DA96-4127-8CC9-FA7F0ADBE212}" dt="2021-03-10T07:17:06.089" v="891"/>
        <pc:sldMkLst>
          <pc:docMk/>
          <pc:sldMk cId="1556415237" sldId="1353"/>
        </pc:sldMkLst>
        <pc:spChg chg="del">
          <ac:chgData name="Linda Scollins Smith" userId="d6fc3bab-6402-4aaa-81aa-1a76aba14fb4" providerId="ADAL" clId="{4DD9B76C-DA96-4127-8CC9-FA7F0ADBE212}" dt="2021-03-10T07:16:37.261" v="890" actId="478"/>
          <ac:spMkLst>
            <pc:docMk/>
            <pc:sldMk cId="1556415237" sldId="1353"/>
            <ac:spMk id="10" creationId="{2F9AEB43-9586-4518-9E8C-D5A665E674D5}"/>
          </ac:spMkLst>
        </pc:spChg>
        <pc:spChg chg="add mod">
          <ac:chgData name="Linda Scollins Smith" userId="d6fc3bab-6402-4aaa-81aa-1a76aba14fb4" providerId="ADAL" clId="{4DD9B76C-DA96-4127-8CC9-FA7F0ADBE212}" dt="2021-03-10T07:17:06.089" v="891"/>
          <ac:spMkLst>
            <pc:docMk/>
            <pc:sldMk cId="1556415237" sldId="1353"/>
            <ac:spMk id="32" creationId="{0BF3991B-1282-4817-8C4E-EF6AE7291BF2}"/>
          </ac:spMkLst>
        </pc:spChg>
      </pc:sldChg>
      <pc:sldChg chg="addSp delSp modSp add mod">
        <pc:chgData name="Linda Scollins Smith" userId="d6fc3bab-6402-4aaa-81aa-1a76aba14fb4" providerId="ADAL" clId="{4DD9B76C-DA96-4127-8CC9-FA7F0ADBE212}" dt="2021-03-11T07:51:48.331" v="1712" actId="1076"/>
        <pc:sldMkLst>
          <pc:docMk/>
          <pc:sldMk cId="2908748242" sldId="1355"/>
        </pc:sldMkLst>
        <pc:spChg chg="mod">
          <ac:chgData name="Linda Scollins Smith" userId="d6fc3bab-6402-4aaa-81aa-1a76aba14fb4" providerId="ADAL" clId="{4DD9B76C-DA96-4127-8CC9-FA7F0ADBE212}" dt="2021-03-11T07:44:52.394" v="1484" actId="27636"/>
          <ac:spMkLst>
            <pc:docMk/>
            <pc:sldMk cId="2908748242" sldId="1355"/>
            <ac:spMk id="2" creationId="{59DAFDB4-1123-4449-95DF-00F4E03AC69C}"/>
          </ac:spMkLst>
        </pc:spChg>
        <pc:spChg chg="add mod">
          <ac:chgData name="Linda Scollins Smith" userId="d6fc3bab-6402-4aaa-81aa-1a76aba14fb4" providerId="ADAL" clId="{4DD9B76C-DA96-4127-8CC9-FA7F0ADBE212}" dt="2021-03-11T07:51:48.331" v="1712" actId="1076"/>
          <ac:spMkLst>
            <pc:docMk/>
            <pc:sldMk cId="2908748242" sldId="1355"/>
            <ac:spMk id="12" creationId="{DEBEF0F0-C3F9-4F6F-92A1-5871D296287B}"/>
          </ac:spMkLst>
        </pc:spChg>
        <pc:spChg chg="add mod">
          <ac:chgData name="Linda Scollins Smith" userId="d6fc3bab-6402-4aaa-81aa-1a76aba14fb4" providerId="ADAL" clId="{4DD9B76C-DA96-4127-8CC9-FA7F0ADBE212}" dt="2021-03-11T07:51:28.598" v="1709" actId="208"/>
          <ac:spMkLst>
            <pc:docMk/>
            <pc:sldMk cId="2908748242" sldId="1355"/>
            <ac:spMk id="13" creationId="{8114AB41-89E7-45C8-9CDC-C0AF7E11D4EC}"/>
          </ac:spMkLst>
        </pc:spChg>
        <pc:spChg chg="add mod ord">
          <ac:chgData name="Linda Scollins Smith" userId="d6fc3bab-6402-4aaa-81aa-1a76aba14fb4" providerId="ADAL" clId="{4DD9B76C-DA96-4127-8CC9-FA7F0ADBE212}" dt="2021-03-11T07:51:41.094" v="1710" actId="1076"/>
          <ac:spMkLst>
            <pc:docMk/>
            <pc:sldMk cId="2908748242" sldId="1355"/>
            <ac:spMk id="14" creationId="{26AECE6F-A7AE-44BF-965B-420C8E267B11}"/>
          </ac:spMkLst>
        </pc:spChg>
        <pc:spChg chg="add mod">
          <ac:chgData name="Linda Scollins Smith" userId="d6fc3bab-6402-4aaa-81aa-1a76aba14fb4" providerId="ADAL" clId="{4DD9B76C-DA96-4127-8CC9-FA7F0ADBE212}" dt="2021-03-11T07:51:44.965" v="1711" actId="1076"/>
          <ac:spMkLst>
            <pc:docMk/>
            <pc:sldMk cId="2908748242" sldId="1355"/>
            <ac:spMk id="15" creationId="{9656CA59-508B-4522-AD1E-36A4BC8FC0FD}"/>
          </ac:spMkLst>
        </pc:spChg>
        <pc:picChg chg="del">
          <ac:chgData name="Linda Scollins Smith" userId="d6fc3bab-6402-4aaa-81aa-1a76aba14fb4" providerId="ADAL" clId="{4DD9B76C-DA96-4127-8CC9-FA7F0ADBE212}" dt="2021-03-11T07:44:54.259" v="1485" actId="478"/>
          <ac:picMkLst>
            <pc:docMk/>
            <pc:sldMk cId="2908748242" sldId="1355"/>
            <ac:picMk id="3" creationId="{2EF01D06-2843-4B81-88E6-3D96ED854ADC}"/>
          </ac:picMkLst>
        </pc:picChg>
        <pc:picChg chg="add mod">
          <ac:chgData name="Linda Scollins Smith" userId="d6fc3bab-6402-4aaa-81aa-1a76aba14fb4" providerId="ADAL" clId="{4DD9B76C-DA96-4127-8CC9-FA7F0ADBE212}" dt="2021-03-11T07:45:29.429" v="1489" actId="207"/>
          <ac:picMkLst>
            <pc:docMk/>
            <pc:sldMk cId="2908748242" sldId="1355"/>
            <ac:picMk id="11" creationId="{E28AEDF5-6F26-485B-AB55-F348C513E59A}"/>
          </ac:picMkLst>
        </pc:picChg>
        <pc:picChg chg="add mod">
          <ac:chgData name="Linda Scollins Smith" userId="d6fc3bab-6402-4aaa-81aa-1a76aba14fb4" providerId="ADAL" clId="{4DD9B76C-DA96-4127-8CC9-FA7F0ADBE212}" dt="2021-03-11T07:51:20.046" v="1708" actId="1076"/>
          <ac:picMkLst>
            <pc:docMk/>
            <pc:sldMk cId="2908748242" sldId="1355"/>
            <ac:picMk id="17" creationId="{30390DF8-394D-42BF-89FD-27CBBBD4013E}"/>
          </ac:picMkLst>
        </pc:picChg>
      </pc:sldChg>
      <pc:sldChg chg="modSp add mod ord">
        <pc:chgData name="Linda Scollins Smith" userId="d6fc3bab-6402-4aaa-81aa-1a76aba14fb4" providerId="ADAL" clId="{4DD9B76C-DA96-4127-8CC9-FA7F0ADBE212}" dt="2021-03-11T10:12:37.964" v="1756"/>
        <pc:sldMkLst>
          <pc:docMk/>
          <pc:sldMk cId="3312093500" sldId="1356"/>
        </pc:sldMkLst>
        <pc:spChg chg="mod">
          <ac:chgData name="Linda Scollins Smith" userId="d6fc3bab-6402-4aaa-81aa-1a76aba14fb4" providerId="ADAL" clId="{4DD9B76C-DA96-4127-8CC9-FA7F0ADBE212}" dt="2021-03-11T10:12:33.627" v="1754" actId="20577"/>
          <ac:spMkLst>
            <pc:docMk/>
            <pc:sldMk cId="3312093500" sldId="1356"/>
            <ac:spMk id="10" creationId="{EB533627-F53C-48AB-AD97-F50265D26D7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3-19T16:47:00.900" idx="1">
    <p:pos x="7244" y="2129"/>
    <p:text>Should we change to a question to keep it consistent with others? 'Are there blurred lines between gaming and gambling?'</p:text>
    <p:extLst>
      <p:ext uri="{C676402C-5697-4E1C-873F-D02D1690AC5C}">
        <p15:threadingInfo xmlns:p15="http://schemas.microsoft.com/office/powerpoint/2012/main" timeZoneBias="0"/>
      </p:ext>
    </p:extLst>
  </p:cm>
  <p:cm authorId="1" dt="2021-03-20T15:10:12.542" idx="3">
    <p:pos x="7244" y="2225"/>
    <p:text>[@Kev Clelland] changed subtitle- you happy with this?</p:text>
    <p:extLst>
      <p:ext uri="{C676402C-5697-4E1C-873F-D02D1690AC5C}">
        <p15:threadingInfo xmlns:p15="http://schemas.microsoft.com/office/powerpoint/2012/main" timeZoneBias="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19T16:50:01.057" idx="2">
    <p:pos x="7313" y="2749"/>
    <p:text>Is treasure chests right definition? Always feel it makes us sound slightly out of touch. https://www.saferinternet.org.uk/blog/loot-box-warnings-be-included-video-games</p:text>
    <p:extLst>
      <p:ext uri="{C676402C-5697-4E1C-873F-D02D1690AC5C}">
        <p15:threadingInfo xmlns:p15="http://schemas.microsoft.com/office/powerpoint/2012/main" timeZoneBias="0"/>
      </p:ext>
    </p:extLst>
  </p:cm>
  <p:cm authorId="1" dt="2021-03-20T12:30:28.004" idx="2">
    <p:pos x="7313" y="2845"/>
    <p:text>[@Kev Clelland]- ammended- this ok to sign off now?</p:text>
    <p:extLst>
      <p:ext uri="{C676402C-5697-4E1C-873F-D02D1690AC5C}">
        <p15:threadingInfo xmlns:p15="http://schemas.microsoft.com/office/powerpoint/2012/main" timeZoneBias="0">
          <p15:parentCm authorId="2"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448B8-6610-488B-9912-A7616829FE57}" type="datetimeFigureOut">
              <a:rPr lang="en-GB" smtClean="0"/>
              <a:t>20/03/2021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1FED0-F7E8-48EA-BA17-B6115F45B707}" type="slidenum">
              <a:rPr lang="en-GB" smtClean="0"/>
              <a:t>‹#›</a:t>
            </a:fld>
            <a:endParaRPr lang="en-GB"/>
          </a:p>
        </p:txBody>
      </p:sp>
    </p:spTree>
    <p:extLst>
      <p:ext uri="{BB962C8B-B14F-4D97-AF65-F5344CB8AC3E}">
        <p14:creationId xmlns:p14="http://schemas.microsoft.com/office/powerpoint/2010/main" val="360350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6036B-D585-4B1F-8556-E47E0F5BB38E}" type="slidenum">
              <a:rPr lang="en-GB" smtClean="0"/>
              <a:t>16</a:t>
            </a:fld>
            <a:endParaRPr lang="en-GB"/>
          </a:p>
        </p:txBody>
      </p:sp>
    </p:spTree>
    <p:extLst>
      <p:ext uri="{BB962C8B-B14F-4D97-AF65-F5344CB8AC3E}">
        <p14:creationId xmlns:p14="http://schemas.microsoft.com/office/powerpoint/2010/main" val="373453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cs typeface="Calibri"/>
            </a:endParaRPr>
          </a:p>
        </p:txBody>
      </p:sp>
      <p:sp>
        <p:nvSpPr>
          <p:cNvPr id="4" name="Slide Number Placeholder 3"/>
          <p:cNvSpPr>
            <a:spLocks noGrp="1"/>
          </p:cNvSpPr>
          <p:nvPr>
            <p:ph type="sldNum" sz="quarter" idx="5"/>
          </p:nvPr>
        </p:nvSpPr>
        <p:spPr/>
        <p:txBody>
          <a:bodyPr/>
          <a:lstStyle/>
          <a:p>
            <a:fld id="{A626036B-D585-4B1F-8556-E47E0F5BB38E}" type="slidenum">
              <a:rPr lang="en-GB" smtClean="0"/>
              <a:t>17</a:t>
            </a:fld>
            <a:endParaRPr lang="en-GB"/>
          </a:p>
        </p:txBody>
      </p:sp>
    </p:spTree>
    <p:extLst>
      <p:ext uri="{BB962C8B-B14F-4D97-AF65-F5344CB8AC3E}">
        <p14:creationId xmlns:p14="http://schemas.microsoft.com/office/powerpoint/2010/main" val="130125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57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33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4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1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310D-1365-49B1-86DC-F45CC00E21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EC0805-DA84-46E3-BE28-13B060B5F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109D4F-A7D6-4602-B36C-CC51F14EC60F}"/>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7DE00ADF-33E3-4E9C-B395-E223CE172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DAC05-DA08-4413-A06D-D576068B426B}"/>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174680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8866-7F65-49D7-A880-DCC4B63525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207F02-675A-4410-B5A9-52045ED97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321EE-2F43-48A6-8525-4EADD0E79E1F}"/>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B2DF64F1-EB6B-4A2F-9164-13C18D041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E7B16-14A4-41BF-AF2C-FF65CDA396B5}"/>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242525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0D34E-4071-45B7-B31C-25B43CEA56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8CB2AA-4134-4366-9821-FC512E3C51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630D34-A869-4C1A-9CD7-956E755DBAD1}"/>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BF752AA6-3A67-4D3F-B51A-4C75AEC83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64B87B-A86A-41F5-B7D2-5E85F1287403}"/>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357050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0928-6609-4363-BAE7-01F8720E8F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8143A8-1914-469F-BEEF-7FDD478CD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089C7B-39A2-4CEB-9305-FE2373D9A749}"/>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D5B048F3-E8D4-4142-9F37-5BF679A9EC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42211-AF43-4C2F-BF9E-E283EE59B598}"/>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106239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4A42-01B0-492F-9CE2-A399354BD8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705CD9-07C2-4E4E-A0F8-78783768F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C09B7C-AC4B-4DAB-A0E6-74B0626260C7}"/>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31662860-4B43-4E57-8A56-EF7369CB9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D5A2E-5893-432C-B7DA-FAF222600642}"/>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41830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569E-A59F-4B26-8B64-3A3B44C54C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8D18D5-1EC6-426C-B9DF-3FC60B3362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F1DCCA-D16C-4043-9769-FFA23D47B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297660-7C8D-4ABF-AF88-7A54774462D3}"/>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6" name="Footer Placeholder 5">
            <a:extLst>
              <a:ext uri="{FF2B5EF4-FFF2-40B4-BE49-F238E27FC236}">
                <a16:creationId xmlns:a16="http://schemas.microsoft.com/office/drawing/2014/main" id="{BDE2A518-1AD8-44E9-915B-A061C5322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18A8E-C5F0-479B-BA1F-C724CDA12796}"/>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29484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8EC0-1678-4139-827E-DF569DCBB9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9D62C9-6F68-4C60-B409-050E3D640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5E6A1D-684C-4009-8303-3A3F92633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C14C23-1509-46CE-9D2C-13D848260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4FB034-FCC3-43A0-99D9-D48FFD16C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B9266-B954-469D-845D-1F82B62C6256}"/>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8" name="Footer Placeholder 7">
            <a:extLst>
              <a:ext uri="{FF2B5EF4-FFF2-40B4-BE49-F238E27FC236}">
                <a16:creationId xmlns:a16="http://schemas.microsoft.com/office/drawing/2014/main" id="{F834B888-8536-4811-85F5-6D369C029B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4CA0EE-D7C7-48D0-96D7-C1D3831E2E67}"/>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208341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5714-0C35-4321-A9C8-86E10BE514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06286F-B366-49E1-A7DB-FA32FD83ABE9}"/>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4" name="Footer Placeholder 3">
            <a:extLst>
              <a:ext uri="{FF2B5EF4-FFF2-40B4-BE49-F238E27FC236}">
                <a16:creationId xmlns:a16="http://schemas.microsoft.com/office/drawing/2014/main" id="{124B3DDD-CC21-4BCB-85B2-70CDA82FF1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B3FA3C-4929-407B-8AB5-E56CBD8DF1C2}"/>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218526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B542C-6238-44FC-8773-F06E4C58DBD8}"/>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3" name="Footer Placeholder 2">
            <a:extLst>
              <a:ext uri="{FF2B5EF4-FFF2-40B4-BE49-F238E27FC236}">
                <a16:creationId xmlns:a16="http://schemas.microsoft.com/office/drawing/2014/main" id="{7ED2F3BC-BAB4-4554-8BB3-2A6106E050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B578C8-0258-4F08-849A-221AE88B09F3}"/>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68209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99D6-683A-479C-BC17-96C9AF008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F13C23-CB7A-4A5B-B04D-0B1E55186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F7DDFE-F265-4DF0-9594-01B529FD8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5D8D2-DA0D-4E0E-A754-DB5F3CF6CA1B}"/>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6" name="Footer Placeholder 5">
            <a:extLst>
              <a:ext uri="{FF2B5EF4-FFF2-40B4-BE49-F238E27FC236}">
                <a16:creationId xmlns:a16="http://schemas.microsoft.com/office/drawing/2014/main" id="{8EDEF052-B63C-4A00-9112-0E428E9440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2339A-8362-478D-A354-8E3E9C79E151}"/>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277559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77E9-DA44-45CA-9EA8-B92116377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B16D3F-4EA0-4F13-94AB-4AAFF65D6E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12F785-5448-4726-8362-9ECC9CEE2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3385A-1309-4736-8AAB-4444266B3DD5}"/>
              </a:ext>
            </a:extLst>
          </p:cNvPr>
          <p:cNvSpPr>
            <a:spLocks noGrp="1"/>
          </p:cNvSpPr>
          <p:nvPr>
            <p:ph type="dt" sz="half" idx="10"/>
          </p:nvPr>
        </p:nvSpPr>
        <p:spPr/>
        <p:txBody>
          <a:bodyPr/>
          <a:lstStyle/>
          <a:p>
            <a:fld id="{66A4AAA5-ED7A-4A17-8B2E-6D3AA287C648}" type="datetimeFigureOut">
              <a:rPr lang="en-GB" smtClean="0"/>
              <a:t>20/03/2021</a:t>
            </a:fld>
            <a:endParaRPr lang="en-GB"/>
          </a:p>
        </p:txBody>
      </p:sp>
      <p:sp>
        <p:nvSpPr>
          <p:cNvPr id="6" name="Footer Placeholder 5">
            <a:extLst>
              <a:ext uri="{FF2B5EF4-FFF2-40B4-BE49-F238E27FC236}">
                <a16:creationId xmlns:a16="http://schemas.microsoft.com/office/drawing/2014/main" id="{C7304EB8-269E-4CBC-8908-9992AA72E8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085611-1670-4B09-A4C5-93FA9E1B72C2}"/>
              </a:ext>
            </a:extLst>
          </p:cNvPr>
          <p:cNvSpPr>
            <a:spLocks noGrp="1"/>
          </p:cNvSpPr>
          <p:nvPr>
            <p:ph type="sldNum" sz="quarter" idx="12"/>
          </p:nvPr>
        </p:nvSpPr>
        <p:spPr/>
        <p:txBody>
          <a:bodyPr/>
          <a:lstStyle/>
          <a:p>
            <a:fld id="{694651D5-10CC-420B-8099-0A9C445755E0}" type="slidenum">
              <a:rPr lang="en-GB" smtClean="0"/>
              <a:t>‹#›</a:t>
            </a:fld>
            <a:endParaRPr lang="en-GB"/>
          </a:p>
        </p:txBody>
      </p:sp>
    </p:spTree>
    <p:extLst>
      <p:ext uri="{BB962C8B-B14F-4D97-AF65-F5344CB8AC3E}">
        <p14:creationId xmlns:p14="http://schemas.microsoft.com/office/powerpoint/2010/main" val="113954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B8D3E-4456-4503-A924-637900569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42104-69AF-43E8-AC6F-2FB4BD630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6B5A4-536B-4DDA-B4B1-911C35C4D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4AAA5-ED7A-4A17-8B2E-6D3AA287C648}" type="datetimeFigureOut">
              <a:rPr lang="en-GB" smtClean="0"/>
              <a:t>20/03/2021</a:t>
            </a:fld>
            <a:endParaRPr lang="en-GB"/>
          </a:p>
        </p:txBody>
      </p:sp>
      <p:sp>
        <p:nvSpPr>
          <p:cNvPr id="5" name="Footer Placeholder 4">
            <a:extLst>
              <a:ext uri="{FF2B5EF4-FFF2-40B4-BE49-F238E27FC236}">
                <a16:creationId xmlns:a16="http://schemas.microsoft.com/office/drawing/2014/main" id="{855474D3-7F11-405B-8698-456F86D1D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AA3C8F-1046-4D16-9C50-925DD5ABE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51D5-10CC-420B-8099-0A9C445755E0}" type="slidenum">
              <a:rPr lang="en-GB" smtClean="0"/>
              <a:t>‹#›</a:t>
            </a:fld>
            <a:endParaRPr lang="en-GB"/>
          </a:p>
        </p:txBody>
      </p:sp>
    </p:spTree>
    <p:extLst>
      <p:ext uri="{BB962C8B-B14F-4D97-AF65-F5344CB8AC3E}">
        <p14:creationId xmlns:p14="http://schemas.microsoft.com/office/powerpoint/2010/main" val="365312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9.xml"/><Relationship Id="rId7"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21.xml"/><Relationship Id="rId10" Type="http://schemas.openxmlformats.org/officeDocument/2006/relationships/image" Target="../media/image3.png"/><Relationship Id="rId4" Type="http://schemas.openxmlformats.org/officeDocument/2006/relationships/slide" Target="slide1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2.png"/><Relationship Id="rId7" Type="http://schemas.openxmlformats.org/officeDocument/2006/relationships/image" Target="../media/image4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23.sv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5.svg"/><Relationship Id="rId4" Type="http://schemas.openxmlformats.org/officeDocument/2006/relationships/image" Target="../media/image6.svg"/><Relationship Id="rId9"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0.jpeg"/><Relationship Id="rId11" Type="http://schemas.openxmlformats.org/officeDocument/2006/relationships/comments" Target="../comments/comment2.xml"/><Relationship Id="rId5" Type="http://schemas.openxmlformats.org/officeDocument/2006/relationships/image" Target="../media/image89.jpeg"/><Relationship Id="rId10" Type="http://schemas.openxmlformats.org/officeDocument/2006/relationships/image" Target="../media/image94.svg"/><Relationship Id="rId4" Type="http://schemas.openxmlformats.org/officeDocument/2006/relationships/image" Target="../media/image88.jpeg"/><Relationship Id="rId9"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3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nhs.uk/live-well/healthy-body/addiction-what-is-i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7.svg"/></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7.sv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7.svg"/></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7.svg"/></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4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hyperlink" Target="https://www.nhs.uk/live-well/healthy-body/addiction-what-is-it/"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mentalhealth.gov/basics/what-is-mental-heal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6BDBD5-698A-4385-A29F-FA9FB11CF136}"/>
              </a:ext>
            </a:extLst>
          </p:cNvPr>
          <p:cNvSpPr/>
          <p:nvPr/>
        </p:nvSpPr>
        <p:spPr>
          <a:xfrm>
            <a:off x="248966" y="2572254"/>
            <a:ext cx="8246964" cy="666152"/>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t>CONTENTS:</a:t>
            </a: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NCS</a:t>
            </a:r>
            <a:r>
              <a:rPr lang="en-GB" b="1">
                <a:solidFill>
                  <a:schemeClr val="bg1"/>
                </a:solidFill>
              </a:rPr>
              <a:t> 20 MINUTE ACTIVITIES</a:t>
            </a:r>
          </a:p>
        </p:txBody>
      </p:sp>
      <p:sp>
        <p:nvSpPr>
          <p:cNvPr id="4" name="TextBox 3">
            <a:extLst>
              <a:ext uri="{FF2B5EF4-FFF2-40B4-BE49-F238E27FC236}">
                <a16:creationId xmlns:a16="http://schemas.microsoft.com/office/drawing/2014/main" id="{4F01A7C0-D808-4789-91F7-9EAB52CB0E3F}"/>
              </a:ext>
            </a:extLst>
          </p:cNvPr>
          <p:cNvSpPr txBox="1"/>
          <p:nvPr/>
        </p:nvSpPr>
        <p:spPr>
          <a:xfrm>
            <a:off x="224662" y="2766915"/>
            <a:ext cx="3763741" cy="3231654"/>
          </a:xfrm>
          <a:prstGeom prst="rect">
            <a:avLst/>
          </a:prstGeom>
          <a:noFill/>
        </p:spPr>
        <p:txBody>
          <a:bodyPr wrap="square" rtlCol="0">
            <a:spAutoFit/>
          </a:bodyPr>
          <a:lstStyle/>
          <a:p>
            <a:endParaRPr lang="en-GB" sz="2800" b="1">
              <a:solidFill>
                <a:schemeClr val="bg1"/>
              </a:solidFill>
              <a:latin typeface="+mj-lt"/>
            </a:endParaRPr>
          </a:p>
          <a:p>
            <a:pPr marL="457200" indent="-457200">
              <a:buFont typeface="+mj-lt"/>
              <a:buAutoNum type="arabicPeriod"/>
            </a:pPr>
            <a:r>
              <a:rPr lang="en-GB" sz="1600" b="1">
                <a:solidFill>
                  <a:schemeClr val="accent1"/>
                </a:solidFill>
                <a:latin typeface="+mj-lt"/>
                <a:hlinkClick r:id="rId2" action="ppaction://hlinksldjump"/>
              </a:rPr>
              <a:t>Mental Health and Wellbeing</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3" action="ppaction://hlinksldjump"/>
              </a:rPr>
              <a:t>Statistics and Key Information</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4" action="ppaction://hlinksldjump"/>
              </a:rPr>
              <a:t>Gambling Related Harm</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5" action="ppaction://hlinksldjump"/>
              </a:rPr>
              <a:t>Gaming Related Harm</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hlinkClick r:id="rId6" action="ppaction://hlinksldjump">
                <a:extLst>
                  <a:ext uri="{A12FA001-AC4F-418D-AE19-62706E023703}">
                    <ahyp:hlinkClr xmlns:ahyp="http://schemas.microsoft.com/office/drawing/2018/hyperlinkcolor" val="tx"/>
                  </a:ext>
                </a:extLst>
              </a:hlinkClick>
            </a:endParaRPr>
          </a:p>
          <a:p>
            <a:pPr marL="457200" indent="-457200">
              <a:buFont typeface="+mj-lt"/>
              <a:buAutoNum type="arabicPeriod"/>
            </a:pPr>
            <a:r>
              <a:rPr lang="en-GB" sz="1600" b="1">
                <a:solidFill>
                  <a:schemeClr val="accent1"/>
                </a:solidFill>
                <a:latin typeface="+mj-lt"/>
                <a:hlinkClick r:id="rId6" action="ppaction://hlinksldjump">
                  <a:extLst>
                    <a:ext uri="{A12FA001-AC4F-418D-AE19-62706E023703}">
                      <ahyp:hlinkClr xmlns:ahyp="http://schemas.microsoft.com/office/drawing/2018/hyperlinkcolor" val="tx"/>
                    </a:ext>
                  </a:extLst>
                </a:hlinkClick>
              </a:rPr>
              <a:t>Microtransactions</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7" action="ppaction://hlinksldjump">
                  <a:extLst>
                    <a:ext uri="{A12FA001-AC4F-418D-AE19-62706E023703}">
                      <ahyp:hlinkClr xmlns:ahyp="http://schemas.microsoft.com/office/drawing/2018/hyperlinkcolor" val="tx"/>
                    </a:ext>
                  </a:extLst>
                </a:hlinkClick>
              </a:rPr>
              <a:t>Money &amp; Debt</a:t>
            </a:r>
            <a:endParaRPr lang="en-GB" sz="1600" b="1">
              <a:solidFill>
                <a:schemeClr val="accent1"/>
              </a:solidFill>
              <a:latin typeface="+mj-lt"/>
            </a:endParaRPr>
          </a:p>
        </p:txBody>
      </p:sp>
      <p:pic>
        <p:nvPicPr>
          <p:cNvPr id="5" name="Picture 2" descr="Image">
            <a:extLst>
              <a:ext uri="{FF2B5EF4-FFF2-40B4-BE49-F238E27FC236}">
                <a16:creationId xmlns:a16="http://schemas.microsoft.com/office/drawing/2014/main" id="{4F1513DD-D063-44EA-95CA-681B46E57F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0234" y="2572254"/>
            <a:ext cx="3398496" cy="33453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9"/>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8" name="Rectangle 7">
            <a:extLst>
              <a:ext uri="{FF2B5EF4-FFF2-40B4-BE49-F238E27FC236}">
                <a16:creationId xmlns:a16="http://schemas.microsoft.com/office/drawing/2014/main" id="{8BE18B34-1C7F-4A07-B495-572FF34E9D8A}"/>
              </a:ext>
            </a:extLst>
          </p:cNvPr>
          <p:cNvSpPr/>
          <p:nvPr/>
        </p:nvSpPr>
        <p:spPr>
          <a:xfrm>
            <a:off x="224662" y="1131288"/>
            <a:ext cx="11694068" cy="13439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The Following PowerPoint Activities relate to the 20 minute activities and session plans which can be located in the NCS resource section. All resources can be found alongside the lesson plans. We have mapped each session to the NCS Programme Quality Framework and the core curriculum topics as well as the Skills Builder Framework.</a:t>
            </a:r>
          </a:p>
        </p:txBody>
      </p:sp>
      <p:grpSp>
        <p:nvGrpSpPr>
          <p:cNvPr id="13" name="Group 12">
            <a:extLst>
              <a:ext uri="{FF2B5EF4-FFF2-40B4-BE49-F238E27FC236}">
                <a16:creationId xmlns:a16="http://schemas.microsoft.com/office/drawing/2014/main" id="{5BA58B34-2F65-4AB5-B8D0-6AE7B7F4B638}"/>
              </a:ext>
            </a:extLst>
          </p:cNvPr>
          <p:cNvGrpSpPr/>
          <p:nvPr/>
        </p:nvGrpSpPr>
        <p:grpSpPr>
          <a:xfrm>
            <a:off x="5912138" y="3423285"/>
            <a:ext cx="2334826" cy="2116576"/>
            <a:chOff x="4274058" y="975025"/>
            <a:chExt cx="1692000" cy="1695010"/>
          </a:xfrm>
          <a:effectLst/>
        </p:grpSpPr>
        <p:sp>
          <p:nvSpPr>
            <p:cNvPr id="14" name="Oval 13">
              <a:extLst>
                <a:ext uri="{FF2B5EF4-FFF2-40B4-BE49-F238E27FC236}">
                  <a16:creationId xmlns:a16="http://schemas.microsoft.com/office/drawing/2014/main" id="{DFDFBCF5-3CE0-4A36-A623-97F17F15118D}"/>
                </a:ext>
              </a:extLst>
            </p:cNvPr>
            <p:cNvSpPr/>
            <p:nvPr/>
          </p:nvSpPr>
          <p:spPr>
            <a:xfrm>
              <a:off x="4274058" y="978035"/>
              <a:ext cx="1692000" cy="1692000"/>
            </a:xfrm>
            <a:prstGeom prst="ellipse">
              <a:avLst/>
            </a:prstGeom>
            <a:solidFill>
              <a:schemeClr val="bg1"/>
            </a:solidFill>
            <a:ln w="666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logo&#10;&#10;Description automatically generated">
              <a:extLst>
                <a:ext uri="{FF2B5EF4-FFF2-40B4-BE49-F238E27FC236}">
                  <a16:creationId xmlns:a16="http://schemas.microsoft.com/office/drawing/2014/main" id="{6925621B-F465-4829-8E45-517D2028E37C}"/>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362261" y="975025"/>
              <a:ext cx="1512000" cy="1512000"/>
            </a:xfrm>
            <a:prstGeom prst="rect">
              <a:avLst/>
            </a:prstGeom>
          </p:spPr>
        </p:pic>
      </p:grpSp>
    </p:spTree>
    <p:extLst>
      <p:ext uri="{BB962C8B-B14F-4D97-AF65-F5344CB8AC3E}">
        <p14:creationId xmlns:p14="http://schemas.microsoft.com/office/powerpoint/2010/main" val="69641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2</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50800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5468" y="1661873"/>
            <a:ext cx="1382583" cy="1382583"/>
          </a:xfrm>
          <a:prstGeom prst="rect">
            <a:avLst/>
          </a:prstGeom>
        </p:spPr>
      </p:pic>
      <p:pic>
        <p:nvPicPr>
          <p:cNvPr id="18" name="Graphic 17" descr="Care with solid fill">
            <a:extLst>
              <a:ext uri="{FF2B5EF4-FFF2-40B4-BE49-F238E27FC236}">
                <a16:creationId xmlns:a16="http://schemas.microsoft.com/office/drawing/2014/main" id="{5A9E98FE-B752-438A-8B1C-3FC2F507C5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91" y="3662703"/>
            <a:ext cx="478343" cy="478343"/>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1226234" y="3754890"/>
            <a:ext cx="5588000" cy="1200329"/>
          </a:xfrm>
          <a:prstGeom prst="rect">
            <a:avLst/>
          </a:prstGeom>
          <a:noFill/>
        </p:spPr>
        <p:txBody>
          <a:bodyPr wrap="square" rtlCol="0">
            <a:spAutoFit/>
          </a:bodyPr>
          <a:lstStyle/>
          <a:p>
            <a:r>
              <a:rPr lang="en-GB"/>
              <a:t>Understand how gambling might cause harm </a:t>
            </a:r>
            <a:br>
              <a:rPr lang="en-GB"/>
            </a:br>
            <a:r>
              <a:rPr lang="en-GB"/>
              <a:t>to some people</a:t>
            </a:r>
          </a:p>
          <a:p>
            <a:endParaRPr lang="en-GB"/>
          </a:p>
          <a:p>
            <a:r>
              <a:rPr lang="en-GB"/>
              <a:t>Recognise key facts </a:t>
            </a:r>
          </a:p>
        </p:txBody>
      </p:sp>
      <p:pic>
        <p:nvPicPr>
          <p:cNvPr id="21" name="Graphic 20" descr="Care with solid fill">
            <a:extLst>
              <a:ext uri="{FF2B5EF4-FFF2-40B4-BE49-F238E27FC236}">
                <a16:creationId xmlns:a16="http://schemas.microsoft.com/office/drawing/2014/main" id="{B08588EB-EEDF-48E6-9A76-D5BA83E52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90" y="4491270"/>
            <a:ext cx="478343" cy="478343"/>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633073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625600" y="2962731"/>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4047" y="1661873"/>
            <a:ext cx="1350803" cy="1350803"/>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7548288" y="3080800"/>
            <a:ext cx="3322320" cy="584775"/>
          </a:xfrm>
          <a:prstGeom prst="rect">
            <a:avLst/>
          </a:prstGeom>
          <a:noFill/>
        </p:spPr>
        <p:txBody>
          <a:bodyPr wrap="square" rtlCol="0">
            <a:spAutoFit/>
          </a:bodyPr>
          <a:lstStyle/>
          <a:p>
            <a:pPr algn="ctr"/>
            <a:r>
              <a:rPr lang="en-GB" sz="3200" b="1"/>
              <a:t>OUTCOMES</a:t>
            </a:r>
          </a:p>
        </p:txBody>
      </p:sp>
      <p:pic>
        <p:nvPicPr>
          <p:cNvPr id="27" name="Graphic 26" descr="Checkmark with solid fill">
            <a:extLst>
              <a:ext uri="{FF2B5EF4-FFF2-40B4-BE49-F238E27FC236}">
                <a16:creationId xmlns:a16="http://schemas.microsoft.com/office/drawing/2014/main" id="{865BDB1B-9D78-4559-8BBC-395777CF16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0510" y="3821776"/>
            <a:ext cx="483504" cy="483504"/>
          </a:xfrm>
          <a:prstGeom prst="rect">
            <a:avLst/>
          </a:prstGeom>
        </p:spPr>
      </p:pic>
      <p:sp>
        <p:nvSpPr>
          <p:cNvPr id="30" name="TextBox 29">
            <a:extLst>
              <a:ext uri="{FF2B5EF4-FFF2-40B4-BE49-F238E27FC236}">
                <a16:creationId xmlns:a16="http://schemas.microsoft.com/office/drawing/2014/main" id="{49E0B649-1EBC-415A-BAE6-B4DE025E45F8}"/>
              </a:ext>
            </a:extLst>
          </p:cNvPr>
          <p:cNvSpPr txBox="1"/>
          <p:nvPr/>
        </p:nvSpPr>
        <p:spPr>
          <a:xfrm>
            <a:off x="7292577" y="3754890"/>
            <a:ext cx="4391423" cy="1754326"/>
          </a:xfrm>
          <a:prstGeom prst="rect">
            <a:avLst/>
          </a:prstGeom>
          <a:noFill/>
        </p:spPr>
        <p:txBody>
          <a:bodyPr wrap="square" rtlCol="0">
            <a:spAutoFit/>
          </a:bodyPr>
          <a:lstStyle/>
          <a:p>
            <a:r>
              <a:rPr lang="en-GB"/>
              <a:t>You are able to discuss how gambling has the potential to cause harm</a:t>
            </a:r>
          </a:p>
          <a:p>
            <a:r>
              <a:rPr lang="en-GB"/>
              <a:t>You can recognise key facts</a:t>
            </a:r>
          </a:p>
          <a:p>
            <a:r>
              <a:rPr lang="en-GB"/>
              <a:t>You can discuss ways to raise awareness of the potential harms</a:t>
            </a:r>
          </a:p>
          <a:p>
            <a:endParaRPr lang="en-GB"/>
          </a:p>
        </p:txBody>
      </p:sp>
      <p:pic>
        <p:nvPicPr>
          <p:cNvPr id="31" name="Graphic 30" descr="Checkmark with solid fill">
            <a:extLst>
              <a:ext uri="{FF2B5EF4-FFF2-40B4-BE49-F238E27FC236}">
                <a16:creationId xmlns:a16="http://schemas.microsoft.com/office/drawing/2014/main" id="{D2DE6318-E999-44D9-8F40-B34A76FE44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2651" y="4209045"/>
            <a:ext cx="483504" cy="483504"/>
          </a:xfrm>
          <a:prstGeom prst="rect">
            <a:avLst/>
          </a:prstGeom>
        </p:spPr>
      </p:pic>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26" name="Graphic 25" descr="Checkmark with solid fill">
            <a:extLst>
              <a:ext uri="{FF2B5EF4-FFF2-40B4-BE49-F238E27FC236}">
                <a16:creationId xmlns:a16="http://schemas.microsoft.com/office/drawing/2014/main" id="{297A0B45-4C27-4E02-A497-31F24604A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4792" y="4601037"/>
            <a:ext cx="483504" cy="483504"/>
          </a:xfrm>
          <a:prstGeom prst="rect">
            <a:avLst/>
          </a:prstGeom>
        </p:spPr>
      </p:pic>
    </p:spTree>
    <p:extLst>
      <p:ext uri="{BB962C8B-B14F-4D97-AF65-F5344CB8AC3E}">
        <p14:creationId xmlns:p14="http://schemas.microsoft.com/office/powerpoint/2010/main" val="22856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D608F0-7F1A-414F-A023-E67D46965125}"/>
              </a:ext>
            </a:extLst>
          </p:cNvPr>
          <p:cNvSpPr/>
          <p:nvPr/>
        </p:nvSpPr>
        <p:spPr>
          <a:xfrm>
            <a:off x="7585191" y="1171530"/>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TRUE</a:t>
            </a:r>
          </a:p>
        </p:txBody>
      </p:sp>
      <p:sp>
        <p:nvSpPr>
          <p:cNvPr id="7" name="Rectangle 6">
            <a:extLst>
              <a:ext uri="{FF2B5EF4-FFF2-40B4-BE49-F238E27FC236}">
                <a16:creationId xmlns:a16="http://schemas.microsoft.com/office/drawing/2014/main" id="{69376A20-63AE-4E0C-B943-50EA435BFA0B}"/>
              </a:ext>
            </a:extLst>
          </p:cNvPr>
          <p:cNvSpPr/>
          <p:nvPr/>
        </p:nvSpPr>
        <p:spPr>
          <a:xfrm>
            <a:off x="0" y="288812"/>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TRUE OR FALSE</a:t>
            </a:r>
            <a:endParaRPr lang="en-GB" b="1">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62690"/>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2" name="Title 4">
            <a:extLst>
              <a:ext uri="{FF2B5EF4-FFF2-40B4-BE49-F238E27FC236}">
                <a16:creationId xmlns:a16="http://schemas.microsoft.com/office/drawing/2014/main" id="{A8B7A380-4458-4E4E-A1DE-242EB08547A5}"/>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solidFill>
                <a:schemeClr val="bg1"/>
              </a:solidFill>
            </a:endParaRPr>
          </a:p>
        </p:txBody>
      </p:sp>
      <p:sp>
        <p:nvSpPr>
          <p:cNvPr id="14" name="Content Placeholder 5">
            <a:extLst>
              <a:ext uri="{FF2B5EF4-FFF2-40B4-BE49-F238E27FC236}">
                <a16:creationId xmlns:a16="http://schemas.microsoft.com/office/drawing/2014/main" id="{62349CE2-480C-4067-98AF-5073B803706C}"/>
              </a:ext>
            </a:extLst>
          </p:cNvPr>
          <p:cNvSpPr txBox="1">
            <a:spLocks/>
          </p:cNvSpPr>
          <p:nvPr/>
        </p:nvSpPr>
        <p:spPr>
          <a:xfrm>
            <a:off x="8473394" y="1570994"/>
            <a:ext cx="2172385" cy="476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7000"/>
              </a:lnSpc>
              <a:buNone/>
            </a:pPr>
            <a:endParaRPr lang="en-GB" sz="2000" b="1">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267A2A7-A7B2-4B28-91FC-C16DA89628A9}"/>
              </a:ext>
            </a:extLst>
          </p:cNvPr>
          <p:cNvSpPr/>
          <p:nvPr/>
        </p:nvSpPr>
        <p:spPr>
          <a:xfrm>
            <a:off x="273270" y="1207787"/>
            <a:ext cx="6708882"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latin typeface="+mj-lt"/>
            </a:endParaRPr>
          </a:p>
          <a:p>
            <a:pPr algn="ctr"/>
            <a:r>
              <a:rPr lang="en-GB" b="1">
                <a:solidFill>
                  <a:schemeClr val="bg1"/>
                </a:solidFill>
                <a:latin typeface="+mj-lt"/>
              </a:rPr>
              <a:t>1. 11% (approx. 350,000) of 11-16  year olds spent their own money on gambling in the last 7 days</a:t>
            </a:r>
          </a:p>
          <a:p>
            <a:pPr algn="ctr"/>
            <a:endParaRPr lang="en-GB"/>
          </a:p>
        </p:txBody>
      </p:sp>
      <p:sp>
        <p:nvSpPr>
          <p:cNvPr id="21" name="Rectangle 20">
            <a:extLst>
              <a:ext uri="{FF2B5EF4-FFF2-40B4-BE49-F238E27FC236}">
                <a16:creationId xmlns:a16="http://schemas.microsoft.com/office/drawing/2014/main" id="{00B10D01-6415-4D2D-9524-408BC1E78573}"/>
              </a:ext>
            </a:extLst>
          </p:cNvPr>
          <p:cNvSpPr/>
          <p:nvPr/>
        </p:nvSpPr>
        <p:spPr>
          <a:xfrm>
            <a:off x="273270" y="1998173"/>
            <a:ext cx="6708882"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12B32"/>
              </a:solidFill>
              <a:latin typeface="+mj-lt"/>
              <a:ea typeface="Calibri" panose="020F0502020204030204" pitchFamily="34" charset="0"/>
              <a:cs typeface="Symbol" panose="05050102010706020507" pitchFamily="18" charset="2"/>
            </a:endParaRPr>
          </a:p>
          <a:p>
            <a:pPr algn="ctr"/>
            <a:r>
              <a:rPr lang="en-GB" b="1">
                <a:solidFill>
                  <a:schemeClr val="bg1"/>
                </a:solidFill>
                <a:latin typeface="+mj-lt"/>
                <a:ea typeface="Calibri" panose="020F0502020204030204" pitchFamily="34" charset="0"/>
                <a:cs typeface="Symbol" panose="05050102010706020507" pitchFamily="18" charset="2"/>
              </a:rPr>
              <a:t>2. You have a 1 in 14 million chance of winning the UK National Lottery Jackpot</a:t>
            </a:r>
          </a:p>
          <a:p>
            <a:pPr algn="ctr"/>
            <a:endParaRPr lang="en-GB"/>
          </a:p>
        </p:txBody>
      </p:sp>
      <p:sp>
        <p:nvSpPr>
          <p:cNvPr id="22" name="Rectangle 21">
            <a:extLst>
              <a:ext uri="{FF2B5EF4-FFF2-40B4-BE49-F238E27FC236}">
                <a16:creationId xmlns:a16="http://schemas.microsoft.com/office/drawing/2014/main" id="{0E3E5A44-172C-4963-B50A-9B4B7A29AC81}"/>
              </a:ext>
            </a:extLst>
          </p:cNvPr>
          <p:cNvSpPr/>
          <p:nvPr/>
        </p:nvSpPr>
        <p:spPr>
          <a:xfrm>
            <a:off x="273270" y="2788559"/>
            <a:ext cx="6708882"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1800" b="1">
                <a:solidFill>
                  <a:schemeClr val="bg1"/>
                </a:solidFill>
                <a:latin typeface="+mj-lt"/>
                <a:ea typeface="Calibri" panose="020F0502020204030204" pitchFamily="34" charset="0"/>
                <a:cs typeface="Symbol" panose="05050102010706020507" pitchFamily="18" charset="2"/>
              </a:rPr>
              <a:t>3. 67% of children were with their parents the first time they gambled</a:t>
            </a:r>
          </a:p>
        </p:txBody>
      </p:sp>
      <p:sp>
        <p:nvSpPr>
          <p:cNvPr id="23" name="Rectangle 22">
            <a:extLst>
              <a:ext uri="{FF2B5EF4-FFF2-40B4-BE49-F238E27FC236}">
                <a16:creationId xmlns:a16="http://schemas.microsoft.com/office/drawing/2014/main" id="{8C969312-818A-4402-989C-9836371D6E06}"/>
              </a:ext>
            </a:extLst>
          </p:cNvPr>
          <p:cNvSpPr/>
          <p:nvPr/>
        </p:nvSpPr>
        <p:spPr>
          <a:xfrm>
            <a:off x="273270" y="3578945"/>
            <a:ext cx="6708882"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en-GB">
              <a:solidFill>
                <a:srgbClr val="212B32"/>
              </a:solidFill>
              <a:latin typeface="+mj-lt"/>
              <a:ea typeface="Calibri" panose="020F0502020204030204" pitchFamily="34" charset="0"/>
              <a:cs typeface="Symbol" panose="05050102010706020507" pitchFamily="18" charset="2"/>
            </a:endParaRPr>
          </a:p>
          <a:p>
            <a:pPr>
              <a:lnSpc>
                <a:spcPct val="107000"/>
              </a:lnSpc>
            </a:pPr>
            <a:r>
              <a:rPr lang="en-GB" b="1">
                <a:solidFill>
                  <a:schemeClr val="bg1"/>
                </a:solidFill>
                <a:latin typeface="+mj-lt"/>
                <a:ea typeface="Calibri" panose="020F0502020204030204" pitchFamily="34" charset="0"/>
                <a:cs typeface="Symbol" panose="05050102010706020507" pitchFamily="18" charset="2"/>
              </a:rPr>
              <a:t>4</a:t>
            </a:r>
            <a:r>
              <a:rPr lang="en-GB" sz="1800" b="1">
                <a:solidFill>
                  <a:schemeClr val="bg1"/>
                </a:solidFill>
                <a:latin typeface="+mj-lt"/>
                <a:ea typeface="Calibri" panose="020F0502020204030204" pitchFamily="34" charset="0"/>
                <a:cs typeface="Symbol" panose="05050102010706020507" pitchFamily="18" charset="2"/>
              </a:rPr>
              <a:t>. More than 200,000 16 and 17 year olds regularly play the National Lottery and/or buy scratch cards</a:t>
            </a:r>
          </a:p>
          <a:p>
            <a:pPr>
              <a:lnSpc>
                <a:spcPct val="107000"/>
              </a:lnSpc>
            </a:pPr>
            <a:endParaRPr lang="en-GB" sz="1800" b="1">
              <a:solidFill>
                <a:schemeClr val="bg1"/>
              </a:solidFill>
              <a:latin typeface="+mj-lt"/>
              <a:ea typeface="Calibri" panose="020F0502020204030204" pitchFamily="34" charset="0"/>
              <a:cs typeface="Symbol" panose="05050102010706020507" pitchFamily="18" charset="2"/>
            </a:endParaRPr>
          </a:p>
        </p:txBody>
      </p:sp>
      <p:sp>
        <p:nvSpPr>
          <p:cNvPr id="24" name="Rectangle 23">
            <a:extLst>
              <a:ext uri="{FF2B5EF4-FFF2-40B4-BE49-F238E27FC236}">
                <a16:creationId xmlns:a16="http://schemas.microsoft.com/office/drawing/2014/main" id="{26B921E4-D0B5-4AE0-A730-EB5D23D34BE1}"/>
              </a:ext>
            </a:extLst>
          </p:cNvPr>
          <p:cNvSpPr/>
          <p:nvPr/>
        </p:nvSpPr>
        <p:spPr>
          <a:xfrm>
            <a:off x="273270" y="4369331"/>
            <a:ext cx="6708882"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endParaRPr lang="en-GB">
              <a:solidFill>
                <a:srgbClr val="212B32"/>
              </a:solidFill>
              <a:latin typeface="+mj-lt"/>
              <a:ea typeface="Calibri" panose="020F0502020204030204" pitchFamily="34" charset="0"/>
              <a:cs typeface="Symbol" panose="05050102010706020507" pitchFamily="18" charset="2"/>
            </a:endParaRPr>
          </a:p>
          <a:p>
            <a:pPr>
              <a:lnSpc>
                <a:spcPct val="107000"/>
              </a:lnSpc>
            </a:pPr>
            <a:r>
              <a:rPr lang="en-GB" b="1">
                <a:solidFill>
                  <a:schemeClr val="bg1"/>
                </a:solidFill>
                <a:latin typeface="+mj-lt"/>
                <a:ea typeface="Calibri" panose="020F0502020204030204" pitchFamily="34" charset="0"/>
                <a:cs typeface="Symbol" panose="05050102010706020507" pitchFamily="18" charset="2"/>
              </a:rPr>
              <a:t>5.</a:t>
            </a:r>
            <a:r>
              <a:rPr lang="en-GB" sz="1800" b="1">
                <a:solidFill>
                  <a:schemeClr val="bg1"/>
                </a:solidFill>
                <a:latin typeface="+mj-lt"/>
                <a:ea typeface="Calibri" panose="020F0502020204030204" pitchFamily="34" charset="0"/>
                <a:cs typeface="Symbol" panose="05050102010706020507" pitchFamily="18" charset="2"/>
              </a:rPr>
              <a:t> There are 55,000 young people classified as problem gamblers in the UK</a:t>
            </a:r>
          </a:p>
        </p:txBody>
      </p:sp>
      <p:sp>
        <p:nvSpPr>
          <p:cNvPr id="25" name="Rectangle 24">
            <a:extLst>
              <a:ext uri="{FF2B5EF4-FFF2-40B4-BE49-F238E27FC236}">
                <a16:creationId xmlns:a16="http://schemas.microsoft.com/office/drawing/2014/main" id="{900D92C8-6951-4EC9-8B7D-866A43747CF7}"/>
              </a:ext>
            </a:extLst>
          </p:cNvPr>
          <p:cNvSpPr/>
          <p:nvPr/>
        </p:nvSpPr>
        <p:spPr>
          <a:xfrm>
            <a:off x="273270" y="5172304"/>
            <a:ext cx="6708882" cy="74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a:solidFill>
                  <a:srgbClr val="212B32"/>
                </a:solidFill>
                <a:latin typeface="+mj-lt"/>
                <a:ea typeface="Calibri" panose="020F0502020204030204" pitchFamily="34" charset="0"/>
                <a:cs typeface="Symbol" panose="05050102010706020507" pitchFamily="18" charset="2"/>
              </a:rPr>
              <a:t>   </a:t>
            </a:r>
          </a:p>
          <a:p>
            <a:pPr>
              <a:lnSpc>
                <a:spcPct val="107000"/>
              </a:lnSpc>
            </a:pPr>
            <a:r>
              <a:rPr lang="en-GB" b="1">
                <a:solidFill>
                  <a:schemeClr val="bg1"/>
                </a:solidFill>
                <a:latin typeface="+mj-lt"/>
                <a:ea typeface="Calibri" panose="020F0502020204030204" pitchFamily="34" charset="0"/>
                <a:cs typeface="Symbol" panose="05050102010706020507" pitchFamily="18" charset="2"/>
              </a:rPr>
              <a:t>6.Gambling is seen on average 12 times in an episode of Match of the Day</a:t>
            </a:r>
            <a:endParaRPr lang="en-GB" sz="1800" b="1">
              <a:solidFill>
                <a:schemeClr val="bg1"/>
              </a:solidFill>
              <a:latin typeface="+mj-lt"/>
              <a:ea typeface="Calibri" panose="020F0502020204030204" pitchFamily="34" charset="0"/>
              <a:cs typeface="Symbol" panose="05050102010706020507" pitchFamily="18" charset="2"/>
            </a:endParaRPr>
          </a:p>
        </p:txBody>
      </p:sp>
      <p:sp>
        <p:nvSpPr>
          <p:cNvPr id="27" name="Rectangle 26">
            <a:extLst>
              <a:ext uri="{FF2B5EF4-FFF2-40B4-BE49-F238E27FC236}">
                <a16:creationId xmlns:a16="http://schemas.microsoft.com/office/drawing/2014/main" id="{82BA6FB1-36AE-432D-8DA0-86333E07E7BE}"/>
              </a:ext>
            </a:extLst>
          </p:cNvPr>
          <p:cNvSpPr/>
          <p:nvPr/>
        </p:nvSpPr>
        <p:spPr>
          <a:xfrm>
            <a:off x="7585191" y="1966394"/>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FALSE</a:t>
            </a:r>
          </a:p>
        </p:txBody>
      </p:sp>
      <p:sp>
        <p:nvSpPr>
          <p:cNvPr id="28" name="Rectangle 27">
            <a:extLst>
              <a:ext uri="{FF2B5EF4-FFF2-40B4-BE49-F238E27FC236}">
                <a16:creationId xmlns:a16="http://schemas.microsoft.com/office/drawing/2014/main" id="{EB9C17F5-A584-4D38-A121-B8AACB7A4254}"/>
              </a:ext>
            </a:extLst>
          </p:cNvPr>
          <p:cNvSpPr/>
          <p:nvPr/>
        </p:nvSpPr>
        <p:spPr>
          <a:xfrm>
            <a:off x="7585191" y="2755653"/>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TRUE</a:t>
            </a:r>
          </a:p>
        </p:txBody>
      </p:sp>
      <p:sp>
        <p:nvSpPr>
          <p:cNvPr id="29" name="Rectangle 28">
            <a:extLst>
              <a:ext uri="{FF2B5EF4-FFF2-40B4-BE49-F238E27FC236}">
                <a16:creationId xmlns:a16="http://schemas.microsoft.com/office/drawing/2014/main" id="{40D5884D-D33B-4459-87DB-876CCBA1EF77}"/>
              </a:ext>
            </a:extLst>
          </p:cNvPr>
          <p:cNvSpPr/>
          <p:nvPr/>
        </p:nvSpPr>
        <p:spPr>
          <a:xfrm>
            <a:off x="7585191" y="3543338"/>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TRUE</a:t>
            </a:r>
          </a:p>
        </p:txBody>
      </p:sp>
      <p:sp>
        <p:nvSpPr>
          <p:cNvPr id="30" name="Rectangle 29">
            <a:extLst>
              <a:ext uri="{FF2B5EF4-FFF2-40B4-BE49-F238E27FC236}">
                <a16:creationId xmlns:a16="http://schemas.microsoft.com/office/drawing/2014/main" id="{12E45AA2-CA96-4DD0-98A4-12083FEDFE2F}"/>
              </a:ext>
            </a:extLst>
          </p:cNvPr>
          <p:cNvSpPr/>
          <p:nvPr/>
        </p:nvSpPr>
        <p:spPr>
          <a:xfrm>
            <a:off x="7585191" y="4332597"/>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TRUE</a:t>
            </a:r>
          </a:p>
        </p:txBody>
      </p:sp>
      <p:sp>
        <p:nvSpPr>
          <p:cNvPr id="31" name="Rectangle 30">
            <a:extLst>
              <a:ext uri="{FF2B5EF4-FFF2-40B4-BE49-F238E27FC236}">
                <a16:creationId xmlns:a16="http://schemas.microsoft.com/office/drawing/2014/main" id="{0B9259CC-D2D7-46A2-AE4A-1F50C23A5594}"/>
              </a:ext>
            </a:extLst>
          </p:cNvPr>
          <p:cNvSpPr/>
          <p:nvPr/>
        </p:nvSpPr>
        <p:spPr>
          <a:xfrm>
            <a:off x="7585191" y="5132494"/>
            <a:ext cx="3948790" cy="78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FALSE</a:t>
            </a:r>
          </a:p>
        </p:txBody>
      </p:sp>
    </p:spTree>
    <p:extLst>
      <p:ext uri="{BB962C8B-B14F-4D97-AF65-F5344CB8AC3E}">
        <p14:creationId xmlns:p14="http://schemas.microsoft.com/office/powerpoint/2010/main" val="240079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B04A79-8BEA-4AA9-80BA-6026646B2356}"/>
              </a:ext>
            </a:extLst>
          </p:cNvPr>
          <p:cNvSpPr/>
          <p:nvPr/>
        </p:nvSpPr>
        <p:spPr>
          <a:xfrm>
            <a:off x="0" y="1195068"/>
            <a:ext cx="12192000" cy="102259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7" name="Rectangle 6">
            <a:extLst>
              <a:ext uri="{FF2B5EF4-FFF2-40B4-BE49-F238E27FC236}">
                <a16:creationId xmlns:a16="http://schemas.microsoft.com/office/drawing/2014/main" id="{69376A20-63AE-4E0C-B943-50EA435BFA0B}"/>
              </a:ext>
            </a:extLst>
          </p:cNvPr>
          <p:cNvSpPr/>
          <p:nvPr/>
        </p:nvSpPr>
        <p:spPr>
          <a:xfrm>
            <a:off x="0" y="288812"/>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RAISING AWARENESS</a:t>
            </a:r>
            <a:endParaRPr lang="en-GB" b="1">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62690"/>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2" name="Title 4">
            <a:extLst>
              <a:ext uri="{FF2B5EF4-FFF2-40B4-BE49-F238E27FC236}">
                <a16:creationId xmlns:a16="http://schemas.microsoft.com/office/drawing/2014/main" id="{A8B7A380-4458-4E4E-A1DE-242EB08547A5}"/>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solidFill>
                <a:schemeClr val="bg1"/>
              </a:solidFill>
            </a:endParaRPr>
          </a:p>
        </p:txBody>
      </p:sp>
      <p:sp>
        <p:nvSpPr>
          <p:cNvPr id="14" name="Content Placeholder 5">
            <a:extLst>
              <a:ext uri="{FF2B5EF4-FFF2-40B4-BE49-F238E27FC236}">
                <a16:creationId xmlns:a16="http://schemas.microsoft.com/office/drawing/2014/main" id="{62349CE2-480C-4067-98AF-5073B803706C}"/>
              </a:ext>
            </a:extLst>
          </p:cNvPr>
          <p:cNvSpPr txBox="1">
            <a:spLocks/>
          </p:cNvSpPr>
          <p:nvPr/>
        </p:nvSpPr>
        <p:spPr>
          <a:xfrm>
            <a:off x="8473394" y="1570994"/>
            <a:ext cx="2172385" cy="476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7000"/>
              </a:lnSpc>
              <a:buNone/>
            </a:pPr>
            <a:endParaRPr lang="en-GB" sz="2000" b="1">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6" name="Picture 2" descr="selective focus photography of woman wearing black cold-shoulder shirt using megaphone during daytime">
            <a:extLst>
              <a:ext uri="{FF2B5EF4-FFF2-40B4-BE49-F238E27FC236}">
                <a16:creationId xmlns:a16="http://schemas.microsoft.com/office/drawing/2014/main" id="{8D0FDB93-9C7A-44B2-856A-CB8BCC362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504" y="2240615"/>
            <a:ext cx="5076496" cy="3657371"/>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Marketing with solid fill">
            <a:extLst>
              <a:ext uri="{FF2B5EF4-FFF2-40B4-BE49-F238E27FC236}">
                <a16:creationId xmlns:a16="http://schemas.microsoft.com/office/drawing/2014/main" id="{CADC258A-6D54-484F-861E-046E94FE6A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835" y="1249167"/>
            <a:ext cx="914400" cy="914400"/>
          </a:xfrm>
          <a:prstGeom prst="rect">
            <a:avLst/>
          </a:prstGeom>
        </p:spPr>
      </p:pic>
      <p:sp>
        <p:nvSpPr>
          <p:cNvPr id="32" name="TextBox 31">
            <a:extLst>
              <a:ext uri="{FF2B5EF4-FFF2-40B4-BE49-F238E27FC236}">
                <a16:creationId xmlns:a16="http://schemas.microsoft.com/office/drawing/2014/main" id="{267C5D39-1116-4B2D-950A-F6F035E34DA4}"/>
              </a:ext>
            </a:extLst>
          </p:cNvPr>
          <p:cNvSpPr txBox="1"/>
          <p:nvPr/>
        </p:nvSpPr>
        <p:spPr>
          <a:xfrm>
            <a:off x="1190070" y="1375235"/>
            <a:ext cx="11139765" cy="865173"/>
          </a:xfrm>
          <a:prstGeom prst="rect">
            <a:avLst/>
          </a:prstGeom>
          <a:noFill/>
        </p:spPr>
        <p:txBody>
          <a:bodyPr wrap="square">
            <a:spAutoFit/>
          </a:bodyPr>
          <a:lstStyle/>
          <a:p>
            <a:pPr marL="0" lvl="0" indent="0">
              <a:lnSpc>
                <a:spcPct val="107000"/>
              </a:lnSpc>
              <a:spcAft>
                <a:spcPts val="0"/>
              </a:spcAft>
              <a:buNone/>
            </a:pPr>
            <a:r>
              <a:rPr lang="en-GB" sz="2400" b="1">
                <a:solidFill>
                  <a:schemeClr val="bg1"/>
                </a:solidFill>
                <a:latin typeface="+mj-lt"/>
              </a:rPr>
              <a:t>I</a:t>
            </a:r>
            <a:r>
              <a:rPr lang="en-GB" sz="2400" b="1" i="0">
                <a:solidFill>
                  <a:schemeClr val="bg1"/>
                </a:solidFill>
                <a:effectLst/>
                <a:latin typeface="+mj-lt"/>
              </a:rPr>
              <a:t>n pairs, </a:t>
            </a:r>
            <a:r>
              <a:rPr lang="en-GB" sz="2400" b="1">
                <a:solidFill>
                  <a:schemeClr val="bg1"/>
                </a:solidFill>
                <a:latin typeface="+mj-lt"/>
              </a:rPr>
              <a:t>pick one key fact. Describe how you might raise awareness about this issue. Explain your choices.</a:t>
            </a:r>
            <a:endParaRPr lang="en-GB" sz="2400" b="1" i="0">
              <a:solidFill>
                <a:schemeClr val="bg1"/>
              </a:solidFill>
              <a:effectLst/>
              <a:latin typeface="+mj-lt"/>
            </a:endParaRPr>
          </a:p>
        </p:txBody>
      </p:sp>
      <p:sp>
        <p:nvSpPr>
          <p:cNvPr id="33" name="Content Placeholder 5">
            <a:extLst>
              <a:ext uri="{FF2B5EF4-FFF2-40B4-BE49-F238E27FC236}">
                <a16:creationId xmlns:a16="http://schemas.microsoft.com/office/drawing/2014/main" id="{FEED0CC1-33F5-4BF1-B8D9-854364CE1BDD}"/>
              </a:ext>
            </a:extLst>
          </p:cNvPr>
          <p:cNvSpPr txBox="1">
            <a:spLocks/>
          </p:cNvSpPr>
          <p:nvPr/>
        </p:nvSpPr>
        <p:spPr>
          <a:xfrm>
            <a:off x="189629" y="2271597"/>
            <a:ext cx="6439240" cy="260837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ndParaRPr>
          </a:p>
          <a:p>
            <a:pPr marL="342900" indent="-342900">
              <a:lnSpc>
                <a:spcPct val="107000"/>
              </a:lnSpc>
              <a:buFont typeface="Symbol" panose="05050102010706020507" pitchFamily="18" charset="2"/>
              <a:buChar char=""/>
            </a:pPr>
            <a:r>
              <a:rPr lang="en-GB" sz="2000" b="1">
                <a:solidFill>
                  <a:srgbClr val="212B32"/>
                </a:solidFill>
                <a:latin typeface="+mj-lt"/>
                <a:ea typeface="Calibri" panose="020F0502020204030204" pitchFamily="34" charset="0"/>
                <a:cs typeface="Symbol" panose="05050102010706020507" pitchFamily="18" charset="2"/>
              </a:rPr>
              <a:t>Who</a:t>
            </a:r>
            <a:r>
              <a:rPr lang="en-GB" sz="2000">
                <a:solidFill>
                  <a:srgbClr val="212B32"/>
                </a:solidFill>
                <a:latin typeface="+mj-lt"/>
                <a:ea typeface="Calibri" panose="020F0502020204030204" pitchFamily="34" charset="0"/>
                <a:cs typeface="Symbol" panose="05050102010706020507" pitchFamily="18" charset="2"/>
              </a:rPr>
              <a:t> will you need to engage with?</a:t>
            </a:r>
          </a:p>
          <a:p>
            <a:pPr marL="342900" indent="-342900">
              <a:lnSpc>
                <a:spcPct val="107000"/>
              </a:lnSpc>
              <a:buFont typeface="Symbol" panose="05050102010706020507" pitchFamily="18" charset="2"/>
              <a:buChar char=""/>
            </a:pPr>
            <a:r>
              <a:rPr lang="en-GB" sz="2000" b="1">
                <a:solidFill>
                  <a:srgbClr val="212B32"/>
                </a:solidFill>
                <a:latin typeface="+mj-lt"/>
                <a:ea typeface="Calibri" panose="020F0502020204030204" pitchFamily="34" charset="0"/>
                <a:cs typeface="Symbol" panose="05050102010706020507" pitchFamily="18" charset="2"/>
              </a:rPr>
              <a:t>What</a:t>
            </a:r>
            <a:r>
              <a:rPr lang="en-GB" sz="2000">
                <a:solidFill>
                  <a:srgbClr val="212B32"/>
                </a:solidFill>
                <a:latin typeface="+mj-lt"/>
                <a:ea typeface="Calibri" panose="020F0502020204030204" pitchFamily="34" charset="0"/>
                <a:cs typeface="Symbol" panose="05050102010706020507" pitchFamily="18" charset="2"/>
              </a:rPr>
              <a:t> will you raise awareness of/ What do you want to achieve?</a:t>
            </a:r>
          </a:p>
          <a:p>
            <a:pPr marL="342900" indent="-342900">
              <a:lnSpc>
                <a:spcPct val="107000"/>
              </a:lnSpc>
              <a:buFont typeface="Symbol" panose="05050102010706020507" pitchFamily="18" charset="2"/>
              <a:buChar char=""/>
            </a:pPr>
            <a:r>
              <a:rPr lang="en-GB" sz="2000" b="1">
                <a:solidFill>
                  <a:srgbClr val="212B32"/>
                </a:solidFill>
                <a:latin typeface="+mj-lt"/>
                <a:ea typeface="Calibri" panose="020F0502020204030204" pitchFamily="34" charset="0"/>
                <a:cs typeface="Symbol" panose="05050102010706020507" pitchFamily="18" charset="2"/>
              </a:rPr>
              <a:t>How</a:t>
            </a:r>
            <a:r>
              <a:rPr lang="en-GB" sz="2000">
                <a:solidFill>
                  <a:srgbClr val="212B32"/>
                </a:solidFill>
                <a:latin typeface="+mj-lt"/>
                <a:ea typeface="Calibri" panose="020F0502020204030204" pitchFamily="34" charset="0"/>
                <a:cs typeface="Symbol" panose="05050102010706020507" pitchFamily="18" charset="2"/>
              </a:rPr>
              <a:t> will you get your message out there?</a:t>
            </a:r>
          </a:p>
          <a:p>
            <a:pPr marL="342900" indent="-342900">
              <a:lnSpc>
                <a:spcPct val="107000"/>
              </a:lnSpc>
              <a:buFont typeface="Symbol" panose="05050102010706020507" pitchFamily="18" charset="2"/>
              <a:buChar char=""/>
            </a:pPr>
            <a:r>
              <a:rPr lang="en-GB" sz="2000" b="1">
                <a:solidFill>
                  <a:srgbClr val="212B32"/>
                </a:solidFill>
                <a:latin typeface="+mj-lt"/>
                <a:ea typeface="Calibri" panose="020F0502020204030204" pitchFamily="34" charset="0"/>
                <a:cs typeface="Symbol" panose="05050102010706020507" pitchFamily="18" charset="2"/>
              </a:rPr>
              <a:t>How</a:t>
            </a:r>
            <a:r>
              <a:rPr lang="en-GB" sz="2000">
                <a:solidFill>
                  <a:srgbClr val="212B32"/>
                </a:solidFill>
                <a:latin typeface="+mj-lt"/>
                <a:ea typeface="Calibri" panose="020F0502020204030204" pitchFamily="34" charset="0"/>
                <a:cs typeface="Symbol" panose="05050102010706020507" pitchFamily="18" charset="2"/>
              </a:rPr>
              <a:t> will young people be impacted positively from your message?</a:t>
            </a:r>
          </a:p>
          <a:p>
            <a:pPr marL="342900" indent="-342900">
              <a:lnSpc>
                <a:spcPct val="107000"/>
              </a:lnSpc>
              <a:buFont typeface="Symbol" panose="05050102010706020507" pitchFamily="18" charset="2"/>
              <a:buChar char=""/>
            </a:pPr>
            <a:endParaRPr lang="en-GB" sz="2400">
              <a:latin typeface="+mj-lt"/>
              <a:ea typeface="Calibri" panose="020F0502020204030204" pitchFamily="34" charset="0"/>
              <a:cs typeface="Symbol" panose="05050102010706020507" pitchFamily="18" charset="2"/>
            </a:endParaRPr>
          </a:p>
        </p:txBody>
      </p:sp>
      <p:sp>
        <p:nvSpPr>
          <p:cNvPr id="2" name="Rectangle: Rounded Corners 1">
            <a:extLst>
              <a:ext uri="{FF2B5EF4-FFF2-40B4-BE49-F238E27FC236}">
                <a16:creationId xmlns:a16="http://schemas.microsoft.com/office/drawing/2014/main" id="{74BCEF94-2129-4A0C-9D11-B84F085021D2}"/>
              </a:ext>
            </a:extLst>
          </p:cNvPr>
          <p:cNvSpPr/>
          <p:nvPr/>
        </p:nvSpPr>
        <p:spPr>
          <a:xfrm>
            <a:off x="189629" y="4749553"/>
            <a:ext cx="6657861" cy="11484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err="1">
                <a:solidFill>
                  <a:srgbClr val="0070C0"/>
                </a:solidFill>
              </a:rPr>
              <a:t>E</a:t>
            </a:r>
            <a:r>
              <a:rPr lang="en-GB" sz="2400" b="1" err="1">
                <a:solidFill>
                  <a:schemeClr val="bg1"/>
                </a:solidFill>
              </a:rPr>
              <a:t>Share</a:t>
            </a:r>
            <a:r>
              <a:rPr lang="en-GB" sz="2400" b="1">
                <a:solidFill>
                  <a:schemeClr val="bg1"/>
                </a:solidFill>
              </a:rPr>
              <a:t> your ideas with the group.</a:t>
            </a:r>
            <a:endParaRPr lang="en-GB" sz="2400" b="1">
              <a:solidFill>
                <a:srgbClr val="0070C0"/>
              </a:solidFill>
            </a:endParaRPr>
          </a:p>
        </p:txBody>
      </p:sp>
      <p:pic>
        <p:nvPicPr>
          <p:cNvPr id="13" name="Graphic 12" descr="Group brainstorm with solid fill">
            <a:extLst>
              <a:ext uri="{FF2B5EF4-FFF2-40B4-BE49-F238E27FC236}">
                <a16:creationId xmlns:a16="http://schemas.microsoft.com/office/drawing/2014/main" id="{CBB4C9FC-72AE-4F56-8E3C-83E009CC00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2859" y="4787933"/>
            <a:ext cx="1146010" cy="1146010"/>
          </a:xfrm>
          <a:prstGeom prst="rect">
            <a:avLst/>
          </a:prstGeom>
        </p:spPr>
      </p:pic>
    </p:spTree>
    <p:extLst>
      <p:ext uri="{BB962C8B-B14F-4D97-AF65-F5344CB8AC3E}">
        <p14:creationId xmlns:p14="http://schemas.microsoft.com/office/powerpoint/2010/main" val="235015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P spid="3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2</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32" name="TextBox 31">
            <a:extLst>
              <a:ext uri="{FF2B5EF4-FFF2-40B4-BE49-F238E27FC236}">
                <a16:creationId xmlns:a16="http://schemas.microsoft.com/office/drawing/2014/main" id="{79BEBB1E-E209-4C3B-AA10-A374B51706C6}"/>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Tree>
    <p:extLst>
      <p:ext uri="{BB962C8B-B14F-4D97-AF65-F5344CB8AC3E}">
        <p14:creationId xmlns:p14="http://schemas.microsoft.com/office/powerpoint/2010/main" val="398246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0C21D2A-8BA5-425C-8576-0A86392FCC6C}"/>
              </a:ext>
            </a:extLst>
          </p:cNvPr>
          <p:cNvSpPr/>
          <p:nvPr/>
        </p:nvSpPr>
        <p:spPr>
          <a:xfrm>
            <a:off x="248966" y="1707139"/>
            <a:ext cx="4796001" cy="35895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GAMBLING RELATED HARM</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15" name="TextBox 14">
            <a:extLst>
              <a:ext uri="{FF2B5EF4-FFF2-40B4-BE49-F238E27FC236}">
                <a16:creationId xmlns:a16="http://schemas.microsoft.com/office/drawing/2014/main" id="{97917A4E-17A1-4E83-8434-4181D5C33037}"/>
              </a:ext>
            </a:extLst>
          </p:cNvPr>
          <p:cNvSpPr txBox="1"/>
          <p:nvPr/>
        </p:nvSpPr>
        <p:spPr>
          <a:xfrm>
            <a:off x="5332874" y="1717250"/>
            <a:ext cx="6126480" cy="3477875"/>
          </a:xfrm>
          <a:prstGeom prst="rect">
            <a:avLst/>
          </a:prstGeom>
          <a:noFill/>
        </p:spPr>
        <p:txBody>
          <a:bodyPr wrap="square">
            <a:spAutoFit/>
          </a:bodyPr>
          <a:lstStyle/>
          <a:p>
            <a:pPr algn="ctr"/>
            <a:r>
              <a:rPr lang="en-GB" sz="4400" b="1">
                <a:solidFill>
                  <a:srgbClr val="E88C1C"/>
                </a:solidFill>
                <a:effectLst/>
                <a:latin typeface="+mj-lt"/>
                <a:ea typeface="Calibri" panose="020F0502020204030204" pitchFamily="34" charset="0"/>
                <a:cs typeface="Calibri" panose="020F0502020204030204" pitchFamily="34" charset="0"/>
              </a:rPr>
              <a:t>Gambling Related </a:t>
            </a:r>
            <a:r>
              <a:rPr lang="en-GB" sz="4400" b="1">
                <a:solidFill>
                  <a:srgbClr val="E88C1C"/>
                </a:solidFill>
                <a:latin typeface="+mj-lt"/>
                <a:ea typeface="Calibri" panose="020F0502020204030204" pitchFamily="34" charset="0"/>
                <a:cs typeface="Calibri" panose="020F0502020204030204" pitchFamily="34" charset="0"/>
              </a:rPr>
              <a:t>Harm.</a:t>
            </a:r>
            <a:r>
              <a:rPr lang="en-GB" sz="4400" b="1">
                <a:solidFill>
                  <a:srgbClr val="E88C1C"/>
                </a:solidFill>
                <a:effectLst/>
                <a:latin typeface="+mj-lt"/>
                <a:ea typeface="Calibri" panose="020F0502020204030204" pitchFamily="34" charset="0"/>
                <a:cs typeface="Calibri" panose="020F0502020204030204" pitchFamily="34" charset="0"/>
              </a:rPr>
              <a:t> </a:t>
            </a:r>
          </a:p>
          <a:p>
            <a:pPr algn="ctr"/>
            <a:endParaRPr lang="en-GB" sz="4400" b="1">
              <a:solidFill>
                <a:srgbClr val="E88C1C"/>
              </a:solidFill>
              <a:latin typeface="+mj-lt"/>
              <a:ea typeface="Calibri" panose="020F0502020204030204" pitchFamily="34" charset="0"/>
              <a:cs typeface="Calibri" panose="020F0502020204030204" pitchFamily="34" charset="0"/>
            </a:endParaRPr>
          </a:p>
          <a:p>
            <a:pPr algn="ctr"/>
            <a:r>
              <a:rPr lang="en-GB" sz="3600" b="1">
                <a:solidFill>
                  <a:srgbClr val="0070C0"/>
                </a:solidFill>
                <a:latin typeface="+mj-lt"/>
                <a:ea typeface="Calibri" panose="020F0502020204030204" pitchFamily="34" charset="0"/>
                <a:cs typeface="Calibri" panose="020F0502020204030204" pitchFamily="34" charset="0"/>
              </a:rPr>
              <a:t>W</a:t>
            </a:r>
            <a:r>
              <a:rPr lang="en-GB" sz="3600" b="1">
                <a:solidFill>
                  <a:srgbClr val="0070C0"/>
                </a:solidFill>
                <a:effectLst/>
                <a:latin typeface="+mj-lt"/>
                <a:ea typeface="Calibri" panose="020F0502020204030204" pitchFamily="34" charset="0"/>
                <a:cs typeface="Calibri" panose="020F0502020204030204" pitchFamily="34" charset="0"/>
              </a:rPr>
              <a:t>ho is affected and what’s </a:t>
            </a:r>
            <a:br>
              <a:rPr lang="en-GB" sz="3600" b="1">
                <a:solidFill>
                  <a:srgbClr val="0070C0"/>
                </a:solidFill>
                <a:effectLst/>
                <a:latin typeface="+mj-lt"/>
                <a:ea typeface="Calibri" panose="020F0502020204030204" pitchFamily="34" charset="0"/>
                <a:cs typeface="Calibri" panose="020F0502020204030204" pitchFamily="34" charset="0"/>
              </a:rPr>
            </a:br>
            <a:r>
              <a:rPr lang="en-GB" sz="3600" b="1">
                <a:solidFill>
                  <a:srgbClr val="0070C0"/>
                </a:solidFill>
                <a:effectLst/>
                <a:latin typeface="+mj-lt"/>
                <a:ea typeface="Calibri" panose="020F0502020204030204" pitchFamily="34" charset="0"/>
                <a:cs typeface="Calibri" panose="020F0502020204030204" pitchFamily="34" charset="0"/>
              </a:rPr>
              <a:t>the impact? </a:t>
            </a:r>
            <a:endParaRPr lang="en-GB" sz="3600" b="1">
              <a:solidFill>
                <a:schemeClr val="accent1"/>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3</a:t>
            </a:r>
            <a:endParaRPr lang="en-GB" sz="2000">
              <a:solidFill>
                <a:srgbClr val="0070C0"/>
              </a:solidFill>
              <a:latin typeface="+mj-lt"/>
            </a:endParaRP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Social network with solid fill">
            <a:extLst>
              <a:ext uri="{FF2B5EF4-FFF2-40B4-BE49-F238E27FC236}">
                <a16:creationId xmlns:a16="http://schemas.microsoft.com/office/drawing/2014/main" id="{5A7D3F5B-AC9E-4559-9DD9-904CA5B89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443" y="2070236"/>
            <a:ext cx="2824264" cy="2899377"/>
          </a:xfrm>
          <a:prstGeom prst="rect">
            <a:avLst/>
          </a:prstGeom>
        </p:spPr>
      </p:pic>
    </p:spTree>
    <p:extLst>
      <p:ext uri="{BB962C8B-B14F-4D97-AF65-F5344CB8AC3E}">
        <p14:creationId xmlns:p14="http://schemas.microsoft.com/office/powerpoint/2010/main" val="399336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35047" y="1158238"/>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29" y="1105707"/>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95848" y="2070585"/>
            <a:ext cx="5588000" cy="923330"/>
          </a:xfrm>
          <a:prstGeom prst="rect">
            <a:avLst/>
          </a:prstGeom>
          <a:noFill/>
        </p:spPr>
        <p:txBody>
          <a:bodyPr wrap="square" rtlCol="0">
            <a:spAutoFit/>
          </a:bodyPr>
          <a:lstStyle/>
          <a:p>
            <a:pPr marL="285750" indent="-285750">
              <a:buFont typeface="Wingdings" panose="05000000000000000000" pitchFamily="2" charset="2"/>
              <a:buChar char="Ø"/>
            </a:pPr>
            <a:r>
              <a:rPr lang="en-GB"/>
              <a:t>Understand who might be impacted by gambling related harm</a:t>
            </a:r>
          </a:p>
          <a:p>
            <a:pPr marL="285750" indent="-285750">
              <a:buFont typeface="Wingdings" panose="05000000000000000000" pitchFamily="2" charset="2"/>
              <a:buChar char="Ø"/>
            </a:pPr>
            <a:r>
              <a:rPr lang="en-GB"/>
              <a:t>Recognise and understand the term ‘affected others’</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83676" y="3465443"/>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89958" y="129235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221" y="3410650"/>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495848" y="3549180"/>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495848" y="4255799"/>
            <a:ext cx="6284331" cy="1477328"/>
          </a:xfrm>
          <a:prstGeom prst="rect">
            <a:avLst/>
          </a:prstGeom>
          <a:noFill/>
        </p:spPr>
        <p:txBody>
          <a:bodyPr wrap="square" rtlCol="0">
            <a:spAutoFit/>
          </a:bodyPr>
          <a:lstStyle/>
          <a:p>
            <a:pPr marL="285750" indent="-285750">
              <a:buFont typeface="Wingdings" panose="05000000000000000000" pitchFamily="2" charset="2"/>
              <a:buChar char="ü"/>
            </a:pPr>
            <a:r>
              <a:rPr lang="en-GB"/>
              <a:t>You are able to discuss how gambling has the potential to cause harm</a:t>
            </a:r>
          </a:p>
          <a:p>
            <a:pPr marL="285750" indent="-285750">
              <a:buFont typeface="Wingdings" panose="05000000000000000000" pitchFamily="2" charset="2"/>
              <a:buChar char="ü"/>
            </a:pPr>
            <a:r>
              <a:rPr lang="en-GB"/>
              <a:t>You can define the term ‘affected others’ and discuss the potential impacts of gambling harm</a:t>
            </a:r>
          </a:p>
          <a:p>
            <a:endParaRPr lang="en-GB"/>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4729" y="1577512"/>
            <a:ext cx="4174781" cy="4174781"/>
          </a:xfrm>
          <a:prstGeom prst="rect">
            <a:avLst/>
          </a:prstGeom>
        </p:spPr>
      </p:pic>
    </p:spTree>
    <p:extLst>
      <p:ext uri="{BB962C8B-B14F-4D97-AF65-F5344CB8AC3E}">
        <p14:creationId xmlns:p14="http://schemas.microsoft.com/office/powerpoint/2010/main" val="3109833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B187ABD-FD7F-9E4A-9FEE-B295ABC24FE1}"/>
              </a:ext>
            </a:extLst>
          </p:cNvPr>
          <p:cNvSpPr/>
          <p:nvPr/>
        </p:nvSpPr>
        <p:spPr>
          <a:xfrm>
            <a:off x="8546984" y="1433511"/>
            <a:ext cx="2962377" cy="296237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1" name="Oval 20">
            <a:extLst>
              <a:ext uri="{FF2B5EF4-FFF2-40B4-BE49-F238E27FC236}">
                <a16:creationId xmlns:a16="http://schemas.microsoft.com/office/drawing/2014/main" id="{AFAA8978-5673-B648-9753-0C5FCD0E703F}"/>
              </a:ext>
            </a:extLst>
          </p:cNvPr>
          <p:cNvSpPr/>
          <p:nvPr/>
        </p:nvSpPr>
        <p:spPr>
          <a:xfrm>
            <a:off x="8546984" y="1433511"/>
            <a:ext cx="2962377" cy="29623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2" name="Doughnut 21">
            <a:extLst>
              <a:ext uri="{FF2B5EF4-FFF2-40B4-BE49-F238E27FC236}">
                <a16:creationId xmlns:a16="http://schemas.microsoft.com/office/drawing/2014/main" id="{C65B30F8-7E79-2C43-BE71-90CBF49A5790}"/>
              </a:ext>
            </a:extLst>
          </p:cNvPr>
          <p:cNvSpPr/>
          <p:nvPr/>
        </p:nvSpPr>
        <p:spPr>
          <a:xfrm>
            <a:off x="8546984" y="1433511"/>
            <a:ext cx="2962377" cy="2962377"/>
          </a:xfrm>
          <a:prstGeom prst="donut">
            <a:avLst>
              <a:gd name="adj" fmla="val 132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3" name="Doughnut 22">
            <a:extLst>
              <a:ext uri="{FF2B5EF4-FFF2-40B4-BE49-F238E27FC236}">
                <a16:creationId xmlns:a16="http://schemas.microsoft.com/office/drawing/2014/main" id="{753D45B4-9263-D54C-B066-C43F66858AA1}"/>
              </a:ext>
            </a:extLst>
          </p:cNvPr>
          <p:cNvSpPr/>
          <p:nvPr/>
        </p:nvSpPr>
        <p:spPr>
          <a:xfrm>
            <a:off x="8543224" y="1433510"/>
            <a:ext cx="2962377" cy="2962377"/>
          </a:xfrm>
          <a:prstGeom prst="donut">
            <a:avLst>
              <a:gd name="adj" fmla="val 132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BAB42FE-EC6D-5142-A863-BEED06342BE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60</a:t>
            </a:r>
          </a:p>
        </p:txBody>
      </p:sp>
      <p:sp>
        <p:nvSpPr>
          <p:cNvPr id="26" name="TextBox 25">
            <a:extLst>
              <a:ext uri="{FF2B5EF4-FFF2-40B4-BE49-F238E27FC236}">
                <a16:creationId xmlns:a16="http://schemas.microsoft.com/office/drawing/2014/main" id="{0C4E7806-B480-C84B-841F-CEE810E1C87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59</a:t>
            </a:r>
          </a:p>
        </p:txBody>
      </p:sp>
      <p:sp>
        <p:nvSpPr>
          <p:cNvPr id="27" name="TextBox 26">
            <a:extLst>
              <a:ext uri="{FF2B5EF4-FFF2-40B4-BE49-F238E27FC236}">
                <a16:creationId xmlns:a16="http://schemas.microsoft.com/office/drawing/2014/main" id="{DFCDD2B4-0308-A345-8441-D08E4E6787D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58</a:t>
            </a:r>
          </a:p>
        </p:txBody>
      </p:sp>
      <p:sp>
        <p:nvSpPr>
          <p:cNvPr id="28" name="TextBox 27">
            <a:extLst>
              <a:ext uri="{FF2B5EF4-FFF2-40B4-BE49-F238E27FC236}">
                <a16:creationId xmlns:a16="http://schemas.microsoft.com/office/drawing/2014/main" id="{992F631B-0389-3C4E-977C-B5EFAE505053}"/>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57</a:t>
            </a:r>
          </a:p>
        </p:txBody>
      </p:sp>
      <p:sp>
        <p:nvSpPr>
          <p:cNvPr id="29" name="TextBox 28">
            <a:extLst>
              <a:ext uri="{FF2B5EF4-FFF2-40B4-BE49-F238E27FC236}">
                <a16:creationId xmlns:a16="http://schemas.microsoft.com/office/drawing/2014/main" id="{BEC2E5BA-2CC5-4E4E-BC08-19EC9B9B765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56</a:t>
            </a:r>
          </a:p>
        </p:txBody>
      </p:sp>
      <p:sp>
        <p:nvSpPr>
          <p:cNvPr id="30" name="TextBox 29">
            <a:extLst>
              <a:ext uri="{FF2B5EF4-FFF2-40B4-BE49-F238E27FC236}">
                <a16:creationId xmlns:a16="http://schemas.microsoft.com/office/drawing/2014/main" id="{2975D2C8-9E1C-6446-B3B3-9E3E8CBB292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55</a:t>
            </a:r>
          </a:p>
        </p:txBody>
      </p:sp>
      <p:sp>
        <p:nvSpPr>
          <p:cNvPr id="31" name="TextBox 30">
            <a:extLst>
              <a:ext uri="{FF2B5EF4-FFF2-40B4-BE49-F238E27FC236}">
                <a16:creationId xmlns:a16="http://schemas.microsoft.com/office/drawing/2014/main" id="{E3F0BDAA-87F1-654F-90C1-5CAADD46F6C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54</a:t>
            </a:r>
          </a:p>
        </p:txBody>
      </p:sp>
      <p:sp>
        <p:nvSpPr>
          <p:cNvPr id="32" name="TextBox 31">
            <a:extLst>
              <a:ext uri="{FF2B5EF4-FFF2-40B4-BE49-F238E27FC236}">
                <a16:creationId xmlns:a16="http://schemas.microsoft.com/office/drawing/2014/main" id="{D867955A-5AE1-7345-B6CF-707E1CF93C5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53</a:t>
            </a:r>
          </a:p>
        </p:txBody>
      </p:sp>
      <p:sp>
        <p:nvSpPr>
          <p:cNvPr id="33" name="TextBox 32">
            <a:extLst>
              <a:ext uri="{FF2B5EF4-FFF2-40B4-BE49-F238E27FC236}">
                <a16:creationId xmlns:a16="http://schemas.microsoft.com/office/drawing/2014/main" id="{BC28812F-5EA6-094C-8DF3-22B4300F035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52</a:t>
            </a:r>
          </a:p>
        </p:txBody>
      </p:sp>
      <p:sp>
        <p:nvSpPr>
          <p:cNvPr id="34" name="TextBox 33">
            <a:extLst>
              <a:ext uri="{FF2B5EF4-FFF2-40B4-BE49-F238E27FC236}">
                <a16:creationId xmlns:a16="http://schemas.microsoft.com/office/drawing/2014/main" id="{FC95BB33-8405-6648-BE91-3F488FF0538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51</a:t>
            </a:r>
          </a:p>
        </p:txBody>
      </p:sp>
      <p:sp>
        <p:nvSpPr>
          <p:cNvPr id="35" name="TextBox 34">
            <a:extLst>
              <a:ext uri="{FF2B5EF4-FFF2-40B4-BE49-F238E27FC236}">
                <a16:creationId xmlns:a16="http://schemas.microsoft.com/office/drawing/2014/main" id="{8270C745-AE87-F84E-889C-CCCCDDB3EDB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50</a:t>
            </a:r>
          </a:p>
        </p:txBody>
      </p:sp>
      <p:sp>
        <p:nvSpPr>
          <p:cNvPr id="37" name="TextBox 36">
            <a:extLst>
              <a:ext uri="{FF2B5EF4-FFF2-40B4-BE49-F238E27FC236}">
                <a16:creationId xmlns:a16="http://schemas.microsoft.com/office/drawing/2014/main" id="{C7742521-7D03-034A-8FE0-4EBC81B5DA1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49</a:t>
            </a:r>
          </a:p>
        </p:txBody>
      </p:sp>
      <p:sp>
        <p:nvSpPr>
          <p:cNvPr id="38" name="TextBox 37">
            <a:extLst>
              <a:ext uri="{FF2B5EF4-FFF2-40B4-BE49-F238E27FC236}">
                <a16:creationId xmlns:a16="http://schemas.microsoft.com/office/drawing/2014/main" id="{0F2A99CB-39EB-A049-B22C-185A285C61B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48</a:t>
            </a:r>
          </a:p>
        </p:txBody>
      </p:sp>
      <p:sp>
        <p:nvSpPr>
          <p:cNvPr id="39" name="TextBox 38">
            <a:extLst>
              <a:ext uri="{FF2B5EF4-FFF2-40B4-BE49-F238E27FC236}">
                <a16:creationId xmlns:a16="http://schemas.microsoft.com/office/drawing/2014/main" id="{B5599593-D20D-354B-86D6-E116C4A377D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47</a:t>
            </a:r>
          </a:p>
        </p:txBody>
      </p:sp>
      <p:sp>
        <p:nvSpPr>
          <p:cNvPr id="40" name="TextBox 39">
            <a:extLst>
              <a:ext uri="{FF2B5EF4-FFF2-40B4-BE49-F238E27FC236}">
                <a16:creationId xmlns:a16="http://schemas.microsoft.com/office/drawing/2014/main" id="{2E83206A-1D6B-2846-A299-F508496B125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46</a:t>
            </a:r>
          </a:p>
        </p:txBody>
      </p:sp>
      <p:sp>
        <p:nvSpPr>
          <p:cNvPr id="41" name="TextBox 40">
            <a:extLst>
              <a:ext uri="{FF2B5EF4-FFF2-40B4-BE49-F238E27FC236}">
                <a16:creationId xmlns:a16="http://schemas.microsoft.com/office/drawing/2014/main" id="{894CE9B2-9764-5F46-80D7-0FBF43D0F31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45</a:t>
            </a:r>
          </a:p>
        </p:txBody>
      </p:sp>
      <p:sp>
        <p:nvSpPr>
          <p:cNvPr id="42" name="TextBox 41">
            <a:extLst>
              <a:ext uri="{FF2B5EF4-FFF2-40B4-BE49-F238E27FC236}">
                <a16:creationId xmlns:a16="http://schemas.microsoft.com/office/drawing/2014/main" id="{846556EA-1076-C346-A6C3-4C31B83EE7D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44</a:t>
            </a:r>
          </a:p>
        </p:txBody>
      </p:sp>
      <p:sp>
        <p:nvSpPr>
          <p:cNvPr id="43" name="TextBox 42">
            <a:extLst>
              <a:ext uri="{FF2B5EF4-FFF2-40B4-BE49-F238E27FC236}">
                <a16:creationId xmlns:a16="http://schemas.microsoft.com/office/drawing/2014/main" id="{EBF46233-B67A-E045-96F4-66ED115AEC3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43</a:t>
            </a:r>
          </a:p>
        </p:txBody>
      </p:sp>
      <p:sp>
        <p:nvSpPr>
          <p:cNvPr id="44" name="TextBox 43">
            <a:extLst>
              <a:ext uri="{FF2B5EF4-FFF2-40B4-BE49-F238E27FC236}">
                <a16:creationId xmlns:a16="http://schemas.microsoft.com/office/drawing/2014/main" id="{877855B5-8C73-5340-9AEC-CC7DF53AB07E}"/>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42</a:t>
            </a:r>
          </a:p>
        </p:txBody>
      </p:sp>
      <p:sp>
        <p:nvSpPr>
          <p:cNvPr id="45" name="TextBox 44">
            <a:extLst>
              <a:ext uri="{FF2B5EF4-FFF2-40B4-BE49-F238E27FC236}">
                <a16:creationId xmlns:a16="http://schemas.microsoft.com/office/drawing/2014/main" id="{6885D4B5-8A6B-3E45-BD79-1AC0C1BB712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41</a:t>
            </a:r>
          </a:p>
        </p:txBody>
      </p:sp>
      <p:sp>
        <p:nvSpPr>
          <p:cNvPr id="46" name="TextBox 45">
            <a:extLst>
              <a:ext uri="{FF2B5EF4-FFF2-40B4-BE49-F238E27FC236}">
                <a16:creationId xmlns:a16="http://schemas.microsoft.com/office/drawing/2014/main" id="{3D59A749-9448-9148-904F-053A025FE09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40</a:t>
            </a:r>
          </a:p>
        </p:txBody>
      </p:sp>
      <p:sp>
        <p:nvSpPr>
          <p:cNvPr id="48" name="TextBox 47">
            <a:extLst>
              <a:ext uri="{FF2B5EF4-FFF2-40B4-BE49-F238E27FC236}">
                <a16:creationId xmlns:a16="http://schemas.microsoft.com/office/drawing/2014/main" id="{D9EDD428-D1D2-AE41-AC4A-8BCC9CF50DDE}"/>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39</a:t>
            </a:r>
          </a:p>
        </p:txBody>
      </p:sp>
      <p:sp>
        <p:nvSpPr>
          <p:cNvPr id="49" name="TextBox 48">
            <a:extLst>
              <a:ext uri="{FF2B5EF4-FFF2-40B4-BE49-F238E27FC236}">
                <a16:creationId xmlns:a16="http://schemas.microsoft.com/office/drawing/2014/main" id="{8D92F1A2-35D2-4743-B679-65D3B01A530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38</a:t>
            </a:r>
          </a:p>
        </p:txBody>
      </p:sp>
      <p:sp>
        <p:nvSpPr>
          <p:cNvPr id="50" name="TextBox 49">
            <a:extLst>
              <a:ext uri="{FF2B5EF4-FFF2-40B4-BE49-F238E27FC236}">
                <a16:creationId xmlns:a16="http://schemas.microsoft.com/office/drawing/2014/main" id="{717BFEEC-55A1-0A4F-A404-1FEC886CBD6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37</a:t>
            </a:r>
          </a:p>
        </p:txBody>
      </p:sp>
      <p:sp>
        <p:nvSpPr>
          <p:cNvPr id="51" name="TextBox 50">
            <a:extLst>
              <a:ext uri="{FF2B5EF4-FFF2-40B4-BE49-F238E27FC236}">
                <a16:creationId xmlns:a16="http://schemas.microsoft.com/office/drawing/2014/main" id="{81A573A5-DFF0-4D41-8FA1-E7A507B74DB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36</a:t>
            </a:r>
          </a:p>
        </p:txBody>
      </p:sp>
      <p:sp>
        <p:nvSpPr>
          <p:cNvPr id="52" name="TextBox 51">
            <a:extLst>
              <a:ext uri="{FF2B5EF4-FFF2-40B4-BE49-F238E27FC236}">
                <a16:creationId xmlns:a16="http://schemas.microsoft.com/office/drawing/2014/main" id="{2CA74905-7476-BC47-8552-39C480DE12F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35</a:t>
            </a:r>
          </a:p>
        </p:txBody>
      </p:sp>
      <p:sp>
        <p:nvSpPr>
          <p:cNvPr id="53" name="TextBox 52">
            <a:extLst>
              <a:ext uri="{FF2B5EF4-FFF2-40B4-BE49-F238E27FC236}">
                <a16:creationId xmlns:a16="http://schemas.microsoft.com/office/drawing/2014/main" id="{7823CFE7-6F02-464A-96D9-F2E7048FFCE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34</a:t>
            </a:r>
          </a:p>
        </p:txBody>
      </p:sp>
      <p:sp>
        <p:nvSpPr>
          <p:cNvPr id="54" name="TextBox 53">
            <a:extLst>
              <a:ext uri="{FF2B5EF4-FFF2-40B4-BE49-F238E27FC236}">
                <a16:creationId xmlns:a16="http://schemas.microsoft.com/office/drawing/2014/main" id="{5DC31951-1FB2-9548-835D-2563BF6252E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33</a:t>
            </a:r>
          </a:p>
        </p:txBody>
      </p:sp>
      <p:sp>
        <p:nvSpPr>
          <p:cNvPr id="55" name="TextBox 54">
            <a:extLst>
              <a:ext uri="{FF2B5EF4-FFF2-40B4-BE49-F238E27FC236}">
                <a16:creationId xmlns:a16="http://schemas.microsoft.com/office/drawing/2014/main" id="{BA4E414C-A224-3B49-B28A-F200C7D731E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32</a:t>
            </a:r>
          </a:p>
        </p:txBody>
      </p:sp>
      <p:sp>
        <p:nvSpPr>
          <p:cNvPr id="56" name="TextBox 55">
            <a:extLst>
              <a:ext uri="{FF2B5EF4-FFF2-40B4-BE49-F238E27FC236}">
                <a16:creationId xmlns:a16="http://schemas.microsoft.com/office/drawing/2014/main" id="{FAAEA442-7914-0D41-B1B7-41612D705B93}"/>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31</a:t>
            </a:r>
          </a:p>
        </p:txBody>
      </p:sp>
      <p:sp>
        <p:nvSpPr>
          <p:cNvPr id="57" name="TextBox 56">
            <a:extLst>
              <a:ext uri="{FF2B5EF4-FFF2-40B4-BE49-F238E27FC236}">
                <a16:creationId xmlns:a16="http://schemas.microsoft.com/office/drawing/2014/main" id="{1F1E0D03-45D1-B244-B497-C7F637EA4379}"/>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30</a:t>
            </a:r>
          </a:p>
        </p:txBody>
      </p:sp>
      <p:sp>
        <p:nvSpPr>
          <p:cNvPr id="58" name="TextBox 57">
            <a:extLst>
              <a:ext uri="{FF2B5EF4-FFF2-40B4-BE49-F238E27FC236}">
                <a16:creationId xmlns:a16="http://schemas.microsoft.com/office/drawing/2014/main" id="{6FC469BF-E170-F048-BEE3-F172B209817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29</a:t>
            </a:r>
          </a:p>
        </p:txBody>
      </p:sp>
      <p:sp>
        <p:nvSpPr>
          <p:cNvPr id="59" name="TextBox 58">
            <a:extLst>
              <a:ext uri="{FF2B5EF4-FFF2-40B4-BE49-F238E27FC236}">
                <a16:creationId xmlns:a16="http://schemas.microsoft.com/office/drawing/2014/main" id="{AE253B7F-4C75-B948-A978-E4C39396F7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28</a:t>
            </a:r>
          </a:p>
        </p:txBody>
      </p:sp>
      <p:sp>
        <p:nvSpPr>
          <p:cNvPr id="60" name="TextBox 59">
            <a:extLst>
              <a:ext uri="{FF2B5EF4-FFF2-40B4-BE49-F238E27FC236}">
                <a16:creationId xmlns:a16="http://schemas.microsoft.com/office/drawing/2014/main" id="{94852659-72AD-EC4B-8978-2F746BDEF3F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27</a:t>
            </a:r>
          </a:p>
        </p:txBody>
      </p:sp>
      <p:sp>
        <p:nvSpPr>
          <p:cNvPr id="61" name="TextBox 60">
            <a:extLst>
              <a:ext uri="{FF2B5EF4-FFF2-40B4-BE49-F238E27FC236}">
                <a16:creationId xmlns:a16="http://schemas.microsoft.com/office/drawing/2014/main" id="{3C9C5137-2B7E-2A4A-84A7-2E5C00FF57B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26</a:t>
            </a:r>
          </a:p>
        </p:txBody>
      </p:sp>
      <p:sp>
        <p:nvSpPr>
          <p:cNvPr id="62" name="TextBox 61">
            <a:extLst>
              <a:ext uri="{FF2B5EF4-FFF2-40B4-BE49-F238E27FC236}">
                <a16:creationId xmlns:a16="http://schemas.microsoft.com/office/drawing/2014/main" id="{3430DF80-9AFD-C242-BB18-FF597ECCE2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25</a:t>
            </a:r>
          </a:p>
        </p:txBody>
      </p:sp>
      <p:sp>
        <p:nvSpPr>
          <p:cNvPr id="63" name="TextBox 62">
            <a:extLst>
              <a:ext uri="{FF2B5EF4-FFF2-40B4-BE49-F238E27FC236}">
                <a16:creationId xmlns:a16="http://schemas.microsoft.com/office/drawing/2014/main" id="{CFE29B45-BEE1-D749-B02E-422DE99A306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24</a:t>
            </a:r>
          </a:p>
        </p:txBody>
      </p:sp>
      <p:sp>
        <p:nvSpPr>
          <p:cNvPr id="64" name="TextBox 63">
            <a:extLst>
              <a:ext uri="{FF2B5EF4-FFF2-40B4-BE49-F238E27FC236}">
                <a16:creationId xmlns:a16="http://schemas.microsoft.com/office/drawing/2014/main" id="{600881B7-0526-1D4F-9468-FC97E33529B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23</a:t>
            </a:r>
          </a:p>
        </p:txBody>
      </p:sp>
      <p:sp>
        <p:nvSpPr>
          <p:cNvPr id="65" name="TextBox 64">
            <a:extLst>
              <a:ext uri="{FF2B5EF4-FFF2-40B4-BE49-F238E27FC236}">
                <a16:creationId xmlns:a16="http://schemas.microsoft.com/office/drawing/2014/main" id="{C78B08B7-6F21-BA48-BD1D-F7E420C2FC0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22</a:t>
            </a:r>
          </a:p>
        </p:txBody>
      </p:sp>
      <p:sp>
        <p:nvSpPr>
          <p:cNvPr id="66" name="TextBox 65">
            <a:extLst>
              <a:ext uri="{FF2B5EF4-FFF2-40B4-BE49-F238E27FC236}">
                <a16:creationId xmlns:a16="http://schemas.microsoft.com/office/drawing/2014/main" id="{C27F8B05-492E-C441-9FE6-B398E6F579C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21</a:t>
            </a:r>
          </a:p>
        </p:txBody>
      </p:sp>
      <p:sp>
        <p:nvSpPr>
          <p:cNvPr id="67" name="TextBox 66">
            <a:extLst>
              <a:ext uri="{FF2B5EF4-FFF2-40B4-BE49-F238E27FC236}">
                <a16:creationId xmlns:a16="http://schemas.microsoft.com/office/drawing/2014/main" id="{A9B43645-0E56-804A-ACEF-75CBD5CFDE9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20</a:t>
            </a:r>
          </a:p>
        </p:txBody>
      </p:sp>
      <p:sp>
        <p:nvSpPr>
          <p:cNvPr id="71" name="TextBox 70">
            <a:extLst>
              <a:ext uri="{FF2B5EF4-FFF2-40B4-BE49-F238E27FC236}">
                <a16:creationId xmlns:a16="http://schemas.microsoft.com/office/drawing/2014/main" id="{1D52AA74-5E89-BE49-9326-3D52C49964D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19</a:t>
            </a:r>
          </a:p>
        </p:txBody>
      </p:sp>
      <p:sp>
        <p:nvSpPr>
          <p:cNvPr id="72" name="TextBox 71">
            <a:extLst>
              <a:ext uri="{FF2B5EF4-FFF2-40B4-BE49-F238E27FC236}">
                <a16:creationId xmlns:a16="http://schemas.microsoft.com/office/drawing/2014/main" id="{F8B79AA8-C9CB-C141-BFB9-3F91AA3E68F8}"/>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18</a:t>
            </a:r>
          </a:p>
        </p:txBody>
      </p:sp>
      <p:sp>
        <p:nvSpPr>
          <p:cNvPr id="73" name="TextBox 72">
            <a:extLst>
              <a:ext uri="{FF2B5EF4-FFF2-40B4-BE49-F238E27FC236}">
                <a16:creationId xmlns:a16="http://schemas.microsoft.com/office/drawing/2014/main" id="{AF11B646-61FD-804E-8678-D4B066ED4C6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17</a:t>
            </a:r>
          </a:p>
        </p:txBody>
      </p:sp>
      <p:sp>
        <p:nvSpPr>
          <p:cNvPr id="74" name="TextBox 73">
            <a:extLst>
              <a:ext uri="{FF2B5EF4-FFF2-40B4-BE49-F238E27FC236}">
                <a16:creationId xmlns:a16="http://schemas.microsoft.com/office/drawing/2014/main" id="{1B4FEE69-8553-CA4E-BF9F-626524E470D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16</a:t>
            </a:r>
          </a:p>
        </p:txBody>
      </p:sp>
      <p:sp>
        <p:nvSpPr>
          <p:cNvPr id="75" name="TextBox 74">
            <a:extLst>
              <a:ext uri="{FF2B5EF4-FFF2-40B4-BE49-F238E27FC236}">
                <a16:creationId xmlns:a16="http://schemas.microsoft.com/office/drawing/2014/main" id="{BEAC64A2-5B3E-444E-A762-08B70E633D2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15</a:t>
            </a:r>
          </a:p>
        </p:txBody>
      </p:sp>
      <p:sp>
        <p:nvSpPr>
          <p:cNvPr id="76" name="TextBox 75">
            <a:extLst>
              <a:ext uri="{FF2B5EF4-FFF2-40B4-BE49-F238E27FC236}">
                <a16:creationId xmlns:a16="http://schemas.microsoft.com/office/drawing/2014/main" id="{7BA5AAAF-50AE-6E40-AADB-FE63EB1BD83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14</a:t>
            </a:r>
          </a:p>
        </p:txBody>
      </p:sp>
      <p:sp>
        <p:nvSpPr>
          <p:cNvPr id="77" name="TextBox 76">
            <a:extLst>
              <a:ext uri="{FF2B5EF4-FFF2-40B4-BE49-F238E27FC236}">
                <a16:creationId xmlns:a16="http://schemas.microsoft.com/office/drawing/2014/main" id="{036BFCDC-B00F-6644-A404-D6219105BB6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13</a:t>
            </a:r>
          </a:p>
        </p:txBody>
      </p:sp>
      <p:sp>
        <p:nvSpPr>
          <p:cNvPr id="78" name="TextBox 77">
            <a:extLst>
              <a:ext uri="{FF2B5EF4-FFF2-40B4-BE49-F238E27FC236}">
                <a16:creationId xmlns:a16="http://schemas.microsoft.com/office/drawing/2014/main" id="{FB47BC8F-6447-E840-8A46-8DE38022A4F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12</a:t>
            </a:r>
          </a:p>
        </p:txBody>
      </p:sp>
      <p:sp>
        <p:nvSpPr>
          <p:cNvPr id="79" name="TextBox 78">
            <a:extLst>
              <a:ext uri="{FF2B5EF4-FFF2-40B4-BE49-F238E27FC236}">
                <a16:creationId xmlns:a16="http://schemas.microsoft.com/office/drawing/2014/main" id="{CA73A476-38A7-C440-BA75-8593022BAE8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11</a:t>
            </a:r>
          </a:p>
        </p:txBody>
      </p:sp>
      <p:sp>
        <p:nvSpPr>
          <p:cNvPr id="81" name="TextBox 80">
            <a:extLst>
              <a:ext uri="{FF2B5EF4-FFF2-40B4-BE49-F238E27FC236}">
                <a16:creationId xmlns:a16="http://schemas.microsoft.com/office/drawing/2014/main" id="{36E20EE3-EE08-D244-9DD5-386C5D2A34D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10</a:t>
            </a:r>
          </a:p>
        </p:txBody>
      </p:sp>
      <p:sp>
        <p:nvSpPr>
          <p:cNvPr id="82" name="TextBox 81">
            <a:extLst>
              <a:ext uri="{FF2B5EF4-FFF2-40B4-BE49-F238E27FC236}">
                <a16:creationId xmlns:a16="http://schemas.microsoft.com/office/drawing/2014/main" id="{596D6677-F001-AD49-A7AE-A595B645177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9</a:t>
            </a:r>
          </a:p>
        </p:txBody>
      </p:sp>
      <p:sp>
        <p:nvSpPr>
          <p:cNvPr id="83" name="TextBox 82">
            <a:extLst>
              <a:ext uri="{FF2B5EF4-FFF2-40B4-BE49-F238E27FC236}">
                <a16:creationId xmlns:a16="http://schemas.microsoft.com/office/drawing/2014/main" id="{28B9826F-6DB9-8A4B-84C4-3C4538C5DB2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8</a:t>
            </a:r>
          </a:p>
        </p:txBody>
      </p:sp>
      <p:sp>
        <p:nvSpPr>
          <p:cNvPr id="84" name="TextBox 83">
            <a:extLst>
              <a:ext uri="{FF2B5EF4-FFF2-40B4-BE49-F238E27FC236}">
                <a16:creationId xmlns:a16="http://schemas.microsoft.com/office/drawing/2014/main" id="{1A734803-FD66-F74E-9057-78666DE2ED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7</a:t>
            </a:r>
          </a:p>
        </p:txBody>
      </p:sp>
      <p:sp>
        <p:nvSpPr>
          <p:cNvPr id="85" name="TextBox 84">
            <a:extLst>
              <a:ext uri="{FF2B5EF4-FFF2-40B4-BE49-F238E27FC236}">
                <a16:creationId xmlns:a16="http://schemas.microsoft.com/office/drawing/2014/main" id="{53A8438C-FE1F-B644-A00A-C3198D80966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6</a:t>
            </a:r>
          </a:p>
        </p:txBody>
      </p:sp>
      <p:sp>
        <p:nvSpPr>
          <p:cNvPr id="86" name="TextBox 85">
            <a:extLst>
              <a:ext uri="{FF2B5EF4-FFF2-40B4-BE49-F238E27FC236}">
                <a16:creationId xmlns:a16="http://schemas.microsoft.com/office/drawing/2014/main" id="{D532B40D-1C6E-0F4A-954C-FD57A9A027C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a:t>
            </a:r>
          </a:p>
        </p:txBody>
      </p:sp>
      <p:sp>
        <p:nvSpPr>
          <p:cNvPr id="87" name="TextBox 86">
            <a:extLst>
              <a:ext uri="{FF2B5EF4-FFF2-40B4-BE49-F238E27FC236}">
                <a16:creationId xmlns:a16="http://schemas.microsoft.com/office/drawing/2014/main" id="{F0CC906F-A953-5C4F-9218-C47359C0A70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a:t>
            </a:r>
          </a:p>
        </p:txBody>
      </p:sp>
      <p:sp>
        <p:nvSpPr>
          <p:cNvPr id="88" name="TextBox 87">
            <a:extLst>
              <a:ext uri="{FF2B5EF4-FFF2-40B4-BE49-F238E27FC236}">
                <a16:creationId xmlns:a16="http://schemas.microsoft.com/office/drawing/2014/main" id="{FDAE30CA-6B3B-4E43-A5A4-DCF96138F13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a:t>
            </a:r>
          </a:p>
        </p:txBody>
      </p:sp>
      <p:sp>
        <p:nvSpPr>
          <p:cNvPr id="89" name="TextBox 88">
            <a:extLst>
              <a:ext uri="{FF2B5EF4-FFF2-40B4-BE49-F238E27FC236}">
                <a16:creationId xmlns:a16="http://schemas.microsoft.com/office/drawing/2014/main" id="{42BA0CB4-9A24-0B4C-BF0C-81A062CC8187}"/>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a:t>
            </a:r>
          </a:p>
        </p:txBody>
      </p:sp>
      <p:sp>
        <p:nvSpPr>
          <p:cNvPr id="90" name="TextBox 89">
            <a:extLst>
              <a:ext uri="{FF2B5EF4-FFF2-40B4-BE49-F238E27FC236}">
                <a16:creationId xmlns:a16="http://schemas.microsoft.com/office/drawing/2014/main" id="{B4D1E71E-3B7E-D944-9D60-BE7627887FB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a:t>
            </a:r>
          </a:p>
        </p:txBody>
      </p:sp>
      <p:sp>
        <p:nvSpPr>
          <p:cNvPr id="91" name="TextBox 90">
            <a:extLst>
              <a:ext uri="{FF2B5EF4-FFF2-40B4-BE49-F238E27FC236}">
                <a16:creationId xmlns:a16="http://schemas.microsoft.com/office/drawing/2014/main" id="{B2B40BAE-233F-1D40-B3BC-920A798CA75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0</a:t>
            </a:r>
          </a:p>
        </p:txBody>
      </p:sp>
      <p:sp>
        <p:nvSpPr>
          <p:cNvPr id="97" name="Rectangle 96">
            <a:extLst>
              <a:ext uri="{FF2B5EF4-FFF2-40B4-BE49-F238E27FC236}">
                <a16:creationId xmlns:a16="http://schemas.microsoft.com/office/drawing/2014/main" id="{F15516DC-9456-F241-B2B5-378B67137A40}"/>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9599EE81-1EB6-434B-A841-28B2ABF0D57D}"/>
              </a:ext>
            </a:extLst>
          </p:cNvPr>
          <p:cNvSpPr txBox="1"/>
          <p:nvPr/>
        </p:nvSpPr>
        <p:spPr>
          <a:xfrm>
            <a:off x="1106938" y="396482"/>
            <a:ext cx="9049116" cy="769441"/>
          </a:xfrm>
          <a:prstGeom prst="rect">
            <a:avLst/>
          </a:prstGeom>
          <a:noFill/>
        </p:spPr>
        <p:txBody>
          <a:bodyPr wrap="square" rtlCol="0" anchor="t">
            <a:spAutoFit/>
          </a:bodyPr>
          <a:lstStyle/>
          <a:p>
            <a:r>
              <a:rPr lang="en-GB" sz="4400" b="1">
                <a:solidFill>
                  <a:schemeClr val="bg1"/>
                </a:solidFill>
                <a:latin typeface="Quattrocento Sans"/>
              </a:rPr>
              <a:t>60-SECOND SCRIBBLE</a:t>
            </a:r>
            <a:endParaRPr lang="en-GB" sz="4400" b="1">
              <a:solidFill>
                <a:schemeClr val="bg1"/>
              </a:solidFill>
              <a:latin typeface="Quattrocento Sans" panose="020B0502050000020003" pitchFamily="34" charset="0"/>
            </a:endParaRPr>
          </a:p>
        </p:txBody>
      </p:sp>
      <p:grpSp>
        <p:nvGrpSpPr>
          <p:cNvPr id="99" name="Group 98">
            <a:extLst>
              <a:ext uri="{FF2B5EF4-FFF2-40B4-BE49-F238E27FC236}">
                <a16:creationId xmlns:a16="http://schemas.microsoft.com/office/drawing/2014/main" id="{BC84CA5C-7DAC-7C40-BE73-66A970B912C6}"/>
              </a:ext>
            </a:extLst>
          </p:cNvPr>
          <p:cNvGrpSpPr/>
          <p:nvPr/>
        </p:nvGrpSpPr>
        <p:grpSpPr>
          <a:xfrm>
            <a:off x="331896" y="350171"/>
            <a:ext cx="666166" cy="639255"/>
            <a:chOff x="10398588" y="122430"/>
            <a:chExt cx="1162942" cy="1115962"/>
          </a:xfrm>
        </p:grpSpPr>
        <p:sp>
          <p:nvSpPr>
            <p:cNvPr id="100" name="Oval 99">
              <a:extLst>
                <a:ext uri="{FF2B5EF4-FFF2-40B4-BE49-F238E27FC236}">
                  <a16:creationId xmlns:a16="http://schemas.microsoft.com/office/drawing/2014/main" id="{5751160B-8540-E844-BC9E-5CC16E4EF84E}"/>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Graphic 100" descr="Chat">
              <a:extLst>
                <a:ext uri="{FF2B5EF4-FFF2-40B4-BE49-F238E27FC236}">
                  <a16:creationId xmlns:a16="http://schemas.microsoft.com/office/drawing/2014/main" id="{3A88F246-DD03-584F-BEBB-99A6A1C5F7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96" name="Straight Connector 95">
            <a:extLst>
              <a:ext uri="{FF2B5EF4-FFF2-40B4-BE49-F238E27FC236}">
                <a16:creationId xmlns:a16="http://schemas.microsoft.com/office/drawing/2014/main" id="{8A572926-FE88-4E49-BA5C-A00476048B8B}"/>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6E46A3F2-FA81-487B-B9D6-D4FD573DC9A4}"/>
              </a:ext>
            </a:extLst>
          </p:cNvPr>
          <p:cNvSpPr/>
          <p:nvPr/>
        </p:nvSpPr>
        <p:spPr>
          <a:xfrm>
            <a:off x="331896" y="1348259"/>
            <a:ext cx="7878654" cy="42372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Quattrocento Sans" panose="020B0502050000020003"/>
            </a:endParaRPr>
          </a:p>
          <a:p>
            <a:pPr algn="ctr"/>
            <a:endParaRPr lang="en-GB" sz="2400">
              <a:latin typeface="Quattrocento Sans" panose="020B0502050000020003"/>
            </a:endParaRPr>
          </a:p>
          <a:p>
            <a:pPr algn="ctr"/>
            <a:endParaRPr lang="en-GB" sz="2400">
              <a:latin typeface="Quattrocento Sans" panose="020B0502050000020003"/>
            </a:endParaRPr>
          </a:p>
          <a:p>
            <a:pPr algn="ctr"/>
            <a:endParaRPr lang="en-GB" sz="2400">
              <a:latin typeface="Quattrocento Sans" panose="020B0502050000020003"/>
            </a:endParaRPr>
          </a:p>
          <a:p>
            <a:pPr algn="ctr"/>
            <a:endParaRPr lang="en-GB" sz="2400">
              <a:latin typeface="Quattrocento Sans" panose="020B0502050000020003"/>
            </a:endParaRPr>
          </a:p>
          <a:p>
            <a:pPr algn="ctr"/>
            <a:r>
              <a:rPr lang="en-GB" sz="2400">
                <a:latin typeface="Quattrocento Sans" panose="020B0502050000020003"/>
              </a:rPr>
              <a:t>What is gambling?</a:t>
            </a:r>
          </a:p>
          <a:p>
            <a:pPr algn="ctr"/>
            <a:r>
              <a:rPr lang="en-GB" sz="2400">
                <a:latin typeface="Quattrocento Sans" panose="020B0502050000020003"/>
              </a:rPr>
              <a:t>When does it become harmful/problematic?</a:t>
            </a:r>
          </a:p>
        </p:txBody>
      </p:sp>
      <p:sp>
        <p:nvSpPr>
          <p:cNvPr id="103" name="TextBox 102">
            <a:extLst>
              <a:ext uri="{FF2B5EF4-FFF2-40B4-BE49-F238E27FC236}">
                <a16:creationId xmlns:a16="http://schemas.microsoft.com/office/drawing/2014/main" id="{1C1994F5-BCF1-4240-B120-CFE95B3B2AD6}"/>
              </a:ext>
            </a:extLst>
          </p:cNvPr>
          <p:cNvSpPr txBox="1"/>
          <p:nvPr/>
        </p:nvSpPr>
        <p:spPr>
          <a:xfrm>
            <a:off x="6857" y="627322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pic>
        <p:nvPicPr>
          <p:cNvPr id="104" name="Picture 103">
            <a:extLst>
              <a:ext uri="{FF2B5EF4-FFF2-40B4-BE49-F238E27FC236}">
                <a16:creationId xmlns:a16="http://schemas.microsoft.com/office/drawing/2014/main" id="{299C96E5-EFCD-4A6B-850E-4BDD04B36959}"/>
              </a:ext>
            </a:extLst>
          </p:cNvPr>
          <p:cNvPicPr>
            <a:picLocks noChangeAspect="1"/>
          </p:cNvPicPr>
          <p:nvPr/>
        </p:nvPicPr>
        <p:blipFill>
          <a:blip r:embed="rId5"/>
          <a:stretch>
            <a:fillRect/>
          </a:stretch>
        </p:blipFill>
        <p:spPr>
          <a:xfrm>
            <a:off x="10861655" y="6202408"/>
            <a:ext cx="1287892" cy="457240"/>
          </a:xfrm>
          <a:prstGeom prst="rect">
            <a:avLst/>
          </a:prstGeom>
        </p:spPr>
      </p:pic>
      <p:sp>
        <p:nvSpPr>
          <p:cNvPr id="105" name="Text Placeholder 3">
            <a:extLst>
              <a:ext uri="{FF2B5EF4-FFF2-40B4-BE49-F238E27FC236}">
                <a16:creationId xmlns:a16="http://schemas.microsoft.com/office/drawing/2014/main" id="{2DD9B117-996A-4EFD-8DA1-7FDCEC1730C1}"/>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106" name="TextBox 1">
            <a:extLst>
              <a:ext uri="{FF2B5EF4-FFF2-40B4-BE49-F238E27FC236}">
                <a16:creationId xmlns:a16="http://schemas.microsoft.com/office/drawing/2014/main" id="{479F2127-DBE6-4535-8DBB-563FC1DE5F60}"/>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Squiggle with solid fill">
            <a:extLst>
              <a:ext uri="{FF2B5EF4-FFF2-40B4-BE49-F238E27FC236}">
                <a16:creationId xmlns:a16="http://schemas.microsoft.com/office/drawing/2014/main" id="{343DC56B-1460-445E-95F0-B98565C257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1545" y="1198484"/>
            <a:ext cx="3154723" cy="3154723"/>
          </a:xfrm>
          <a:prstGeom prst="rect">
            <a:avLst/>
          </a:prstGeom>
        </p:spPr>
      </p:pic>
      <p:pic>
        <p:nvPicPr>
          <p:cNvPr id="6" name="Graphic 5" descr="Dice with solid fill">
            <a:extLst>
              <a:ext uri="{FF2B5EF4-FFF2-40B4-BE49-F238E27FC236}">
                <a16:creationId xmlns:a16="http://schemas.microsoft.com/office/drawing/2014/main" id="{5E076A10-747F-4FFE-B24B-9DFB903909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553" y="1433510"/>
            <a:ext cx="2470843" cy="2470843"/>
          </a:xfrm>
          <a:prstGeom prst="rect">
            <a:avLst/>
          </a:prstGeom>
        </p:spPr>
      </p:pic>
    </p:spTree>
    <p:extLst>
      <p:ext uri="{BB962C8B-B14F-4D97-AF65-F5344CB8AC3E}">
        <p14:creationId xmlns:p14="http://schemas.microsoft.com/office/powerpoint/2010/main" val="5182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430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60000"/>
                                        <p:tgtEl>
                                          <p:spTgt spid="23"/>
                                        </p:tgtEl>
                                      </p:cBhvr>
                                    </p:animEffect>
                                  </p:childTnLst>
                                </p:cTn>
                              </p:par>
                              <p:par>
                                <p:cTn id="8" presetID="21" presetClass="entr" presetSubtype="1" repeatCount="6000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1000"/>
                                        <p:tgtEl>
                                          <p:spTgt spid="21"/>
                                        </p:tgtEl>
                                      </p:cBhvr>
                                    </p:animEffect>
                                  </p:childTnLst>
                                </p:cTn>
                              </p:par>
                              <p:par>
                                <p:cTn id="11" presetID="1" presetClass="exit"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grpId="0" nodeType="withEffect">
                                  <p:stCondLst>
                                    <p:cond delay="10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1" nodeType="withEffect">
                                  <p:stCondLst>
                                    <p:cond delay="200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200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grpId="1" nodeType="withEffect">
                                  <p:stCondLst>
                                    <p:cond delay="300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300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grpId="1" nodeType="withEffect">
                                  <p:stCondLst>
                                    <p:cond delay="400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4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5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5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6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6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7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700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grpId="1" nodeType="withEffect">
                                  <p:stCondLst>
                                    <p:cond delay="800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grpId="0" nodeType="withEffect">
                                  <p:stCondLst>
                                    <p:cond delay="8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900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90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xit" presetSubtype="0" fill="hold" grpId="1" nodeType="withEffect">
                                  <p:stCondLst>
                                    <p:cond delay="1000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10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xit" presetSubtype="0" fill="hold" grpId="1" nodeType="withEffect">
                                  <p:stCondLst>
                                    <p:cond delay="1100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0" nodeType="withEffect">
                                  <p:stCondLst>
                                    <p:cond delay="110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xit" presetSubtype="0" fill="hold" grpId="1" nodeType="withEffect">
                                  <p:stCondLst>
                                    <p:cond delay="1200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ntr" presetSubtype="0" fill="hold" grpId="0" nodeType="withEffect">
                                  <p:stCondLst>
                                    <p:cond delay="1200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xit" presetSubtype="0" fill="hold" grpId="1" nodeType="withEffect">
                                  <p:stCondLst>
                                    <p:cond delay="13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1300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xit" presetSubtype="0" fill="hold" grpId="1" nodeType="withEffect">
                                  <p:stCondLst>
                                    <p:cond delay="1400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ntr" presetSubtype="0" fill="hold" grpId="0" nodeType="withEffect">
                                  <p:stCondLst>
                                    <p:cond delay="1400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xit" presetSubtype="0" fill="hold" grpId="1" nodeType="withEffect">
                                  <p:stCondLst>
                                    <p:cond delay="1500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ntr" presetSubtype="0" fill="hold" grpId="0" nodeType="withEffect">
                                  <p:stCondLst>
                                    <p:cond delay="1500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xit" presetSubtype="0" fill="hold" grpId="1" nodeType="withEffect">
                                  <p:stCondLst>
                                    <p:cond delay="16000"/>
                                  </p:stCondLst>
                                  <p:childTnLst>
                                    <p:set>
                                      <p:cBhvr>
                                        <p:cTn id="72" dur="1" fill="hold">
                                          <p:stCondLst>
                                            <p:cond delay="0"/>
                                          </p:stCondLst>
                                        </p:cTn>
                                        <p:tgtEl>
                                          <p:spTgt spid="41"/>
                                        </p:tgtEl>
                                        <p:attrNameLst>
                                          <p:attrName>style.visibility</p:attrName>
                                        </p:attrNameLst>
                                      </p:cBhvr>
                                      <p:to>
                                        <p:strVal val="hidden"/>
                                      </p:to>
                                    </p:set>
                                  </p:childTnLst>
                                </p:cTn>
                              </p:par>
                              <p:par>
                                <p:cTn id="73" presetID="1" presetClass="entr" presetSubtype="0" fill="hold" grpId="0" nodeType="withEffect">
                                  <p:stCondLst>
                                    <p:cond delay="1600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17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700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xit" presetSubtype="0" fill="hold" grpId="1" nodeType="withEffect">
                                  <p:stCondLst>
                                    <p:cond delay="1800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ntr" presetSubtype="0" fill="hold" grpId="0" nodeType="withEffect">
                                  <p:stCondLst>
                                    <p:cond delay="1800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xit" presetSubtype="0" fill="hold" grpId="1" nodeType="withEffect">
                                  <p:stCondLst>
                                    <p:cond delay="19000"/>
                                  </p:stCondLst>
                                  <p:childTnLst>
                                    <p:set>
                                      <p:cBhvr>
                                        <p:cTn id="84" dur="1" fill="hold">
                                          <p:stCondLst>
                                            <p:cond delay="0"/>
                                          </p:stCondLst>
                                        </p:cTn>
                                        <p:tgtEl>
                                          <p:spTgt spid="44"/>
                                        </p:tgtEl>
                                        <p:attrNameLst>
                                          <p:attrName>style.visibility</p:attrName>
                                        </p:attrNameLst>
                                      </p:cBhvr>
                                      <p:to>
                                        <p:strVal val="hidden"/>
                                      </p:to>
                                    </p:set>
                                  </p:childTnLst>
                                </p:cTn>
                              </p:par>
                              <p:par>
                                <p:cTn id="85" presetID="1" presetClass="entr" presetSubtype="0" fill="hold" grpId="0" nodeType="withEffect">
                                  <p:stCondLst>
                                    <p:cond delay="1900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xit" presetSubtype="0" fill="hold" grpId="1" nodeType="withEffect">
                                  <p:stCondLst>
                                    <p:cond delay="20000"/>
                                  </p:stCondLst>
                                  <p:childTnLst>
                                    <p:set>
                                      <p:cBhvr>
                                        <p:cTn id="88" dur="1" fill="hold">
                                          <p:stCondLst>
                                            <p:cond delay="0"/>
                                          </p:stCondLst>
                                        </p:cTn>
                                        <p:tgtEl>
                                          <p:spTgt spid="45"/>
                                        </p:tgtEl>
                                        <p:attrNameLst>
                                          <p:attrName>style.visibility</p:attrName>
                                        </p:attrNameLst>
                                      </p:cBhvr>
                                      <p:to>
                                        <p:strVal val="hidden"/>
                                      </p:to>
                                    </p:set>
                                  </p:childTnLst>
                                </p:cTn>
                              </p:par>
                              <p:par>
                                <p:cTn id="89" presetID="1" presetClass="entr" presetSubtype="0" fill="hold" grpId="0" nodeType="withEffect">
                                  <p:stCondLst>
                                    <p:cond delay="2000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xit" presetSubtype="0" fill="hold" grpId="1" nodeType="withEffect">
                                  <p:stCondLst>
                                    <p:cond delay="2100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2100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xit" presetSubtype="0" fill="hold" grpId="1" nodeType="withEffect">
                                  <p:stCondLst>
                                    <p:cond delay="22000"/>
                                  </p:stCondLst>
                                  <p:childTnLst>
                                    <p:set>
                                      <p:cBhvr>
                                        <p:cTn id="96" dur="1" fill="hold">
                                          <p:stCondLst>
                                            <p:cond delay="0"/>
                                          </p:stCondLst>
                                        </p:cTn>
                                        <p:tgtEl>
                                          <p:spTgt spid="48"/>
                                        </p:tgtEl>
                                        <p:attrNameLst>
                                          <p:attrName>style.visibility</p:attrName>
                                        </p:attrNameLst>
                                      </p:cBhvr>
                                      <p:to>
                                        <p:strVal val="hidden"/>
                                      </p:to>
                                    </p:set>
                                  </p:childTnLst>
                                </p:cTn>
                              </p:par>
                              <p:par>
                                <p:cTn id="97" presetID="1" presetClass="entr" presetSubtype="0" fill="hold" grpId="0" nodeType="withEffect">
                                  <p:stCondLst>
                                    <p:cond delay="2200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xit" presetSubtype="0" fill="hold" grpId="1" nodeType="withEffect">
                                  <p:stCondLst>
                                    <p:cond delay="2300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ntr" presetSubtype="0" fill="hold" grpId="0" nodeType="withEffect">
                                  <p:stCondLst>
                                    <p:cond delay="2300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xit" presetSubtype="0" fill="hold" grpId="1" nodeType="withEffect">
                                  <p:stCondLst>
                                    <p:cond delay="24000"/>
                                  </p:stCondLst>
                                  <p:childTnLst>
                                    <p:set>
                                      <p:cBhvr>
                                        <p:cTn id="104" dur="1" fill="hold">
                                          <p:stCondLst>
                                            <p:cond delay="0"/>
                                          </p:stCondLst>
                                        </p:cTn>
                                        <p:tgtEl>
                                          <p:spTgt spid="50"/>
                                        </p:tgtEl>
                                        <p:attrNameLst>
                                          <p:attrName>style.visibility</p:attrName>
                                        </p:attrNameLst>
                                      </p:cBhvr>
                                      <p:to>
                                        <p:strVal val="hidden"/>
                                      </p:to>
                                    </p:set>
                                  </p:childTnLst>
                                </p:cTn>
                              </p:par>
                              <p:par>
                                <p:cTn id="105" presetID="1" presetClass="entr" presetSubtype="0" fill="hold" grpId="0" nodeType="withEffect">
                                  <p:stCondLst>
                                    <p:cond delay="2400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xit" presetSubtype="0" fill="hold" grpId="1" nodeType="withEffect">
                                  <p:stCondLst>
                                    <p:cond delay="25000"/>
                                  </p:stCondLst>
                                  <p:childTnLst>
                                    <p:set>
                                      <p:cBhvr>
                                        <p:cTn id="108" dur="1" fill="hold">
                                          <p:stCondLst>
                                            <p:cond delay="0"/>
                                          </p:stCondLst>
                                        </p:cTn>
                                        <p:tgtEl>
                                          <p:spTgt spid="51"/>
                                        </p:tgtEl>
                                        <p:attrNameLst>
                                          <p:attrName>style.visibility</p:attrName>
                                        </p:attrNameLst>
                                      </p:cBhvr>
                                      <p:to>
                                        <p:strVal val="hidden"/>
                                      </p:to>
                                    </p:set>
                                  </p:childTnLst>
                                </p:cTn>
                              </p:par>
                              <p:par>
                                <p:cTn id="109" presetID="1" presetClass="entr" presetSubtype="0" fill="hold" grpId="0" nodeType="withEffect">
                                  <p:stCondLst>
                                    <p:cond delay="2500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xit" presetSubtype="0" fill="hold" grpId="1" nodeType="withEffect">
                                  <p:stCondLst>
                                    <p:cond delay="26000"/>
                                  </p:stCondLst>
                                  <p:childTnLst>
                                    <p:set>
                                      <p:cBhvr>
                                        <p:cTn id="112" dur="1" fill="hold">
                                          <p:stCondLst>
                                            <p:cond delay="0"/>
                                          </p:stCondLst>
                                        </p:cTn>
                                        <p:tgtEl>
                                          <p:spTgt spid="52"/>
                                        </p:tgtEl>
                                        <p:attrNameLst>
                                          <p:attrName>style.visibility</p:attrName>
                                        </p:attrNameLst>
                                      </p:cBhvr>
                                      <p:to>
                                        <p:strVal val="hidden"/>
                                      </p:to>
                                    </p:set>
                                  </p:childTnLst>
                                </p:cTn>
                              </p:par>
                              <p:par>
                                <p:cTn id="113" presetID="1" presetClass="entr" presetSubtype="0" fill="hold" grpId="0" nodeType="withEffect">
                                  <p:stCondLst>
                                    <p:cond delay="26000"/>
                                  </p:stCondLst>
                                  <p:childTnLst>
                                    <p:set>
                                      <p:cBhvr>
                                        <p:cTn id="114" dur="1" fill="hold">
                                          <p:stCondLst>
                                            <p:cond delay="0"/>
                                          </p:stCondLst>
                                        </p:cTn>
                                        <p:tgtEl>
                                          <p:spTgt spid="53"/>
                                        </p:tgtEl>
                                        <p:attrNameLst>
                                          <p:attrName>style.visibility</p:attrName>
                                        </p:attrNameLst>
                                      </p:cBhvr>
                                      <p:to>
                                        <p:strVal val="visible"/>
                                      </p:to>
                                    </p:set>
                                  </p:childTnLst>
                                </p:cTn>
                              </p:par>
                              <p:par>
                                <p:cTn id="115" presetID="1" presetClass="exit" presetSubtype="0" fill="hold" grpId="1" nodeType="withEffect">
                                  <p:stCondLst>
                                    <p:cond delay="27000"/>
                                  </p:stCondLst>
                                  <p:childTnLst>
                                    <p:set>
                                      <p:cBhvr>
                                        <p:cTn id="116" dur="1" fill="hold">
                                          <p:stCondLst>
                                            <p:cond delay="0"/>
                                          </p:stCondLst>
                                        </p:cTn>
                                        <p:tgtEl>
                                          <p:spTgt spid="53"/>
                                        </p:tgtEl>
                                        <p:attrNameLst>
                                          <p:attrName>style.visibility</p:attrName>
                                        </p:attrNameLst>
                                      </p:cBhvr>
                                      <p:to>
                                        <p:strVal val="hidden"/>
                                      </p:to>
                                    </p:set>
                                  </p:childTnLst>
                                </p:cTn>
                              </p:par>
                              <p:par>
                                <p:cTn id="117" presetID="1" presetClass="entr" presetSubtype="0" fill="hold" grpId="0" nodeType="withEffect">
                                  <p:stCondLst>
                                    <p:cond delay="27000"/>
                                  </p:stCondLst>
                                  <p:childTnLst>
                                    <p:set>
                                      <p:cBhvr>
                                        <p:cTn id="118" dur="1" fill="hold">
                                          <p:stCondLst>
                                            <p:cond delay="0"/>
                                          </p:stCondLst>
                                        </p:cTn>
                                        <p:tgtEl>
                                          <p:spTgt spid="54"/>
                                        </p:tgtEl>
                                        <p:attrNameLst>
                                          <p:attrName>style.visibility</p:attrName>
                                        </p:attrNameLst>
                                      </p:cBhvr>
                                      <p:to>
                                        <p:strVal val="visible"/>
                                      </p:to>
                                    </p:set>
                                  </p:childTnLst>
                                </p:cTn>
                              </p:par>
                              <p:par>
                                <p:cTn id="119" presetID="1" presetClass="exit" presetSubtype="0" fill="hold" grpId="1" nodeType="withEffect">
                                  <p:stCondLst>
                                    <p:cond delay="28000"/>
                                  </p:stCondLst>
                                  <p:childTnLst>
                                    <p:set>
                                      <p:cBhvr>
                                        <p:cTn id="120" dur="1" fill="hold">
                                          <p:stCondLst>
                                            <p:cond delay="0"/>
                                          </p:stCondLst>
                                        </p:cTn>
                                        <p:tgtEl>
                                          <p:spTgt spid="54"/>
                                        </p:tgtEl>
                                        <p:attrNameLst>
                                          <p:attrName>style.visibility</p:attrName>
                                        </p:attrNameLst>
                                      </p:cBhvr>
                                      <p:to>
                                        <p:strVal val="hidden"/>
                                      </p:to>
                                    </p:set>
                                  </p:childTnLst>
                                </p:cTn>
                              </p:par>
                              <p:par>
                                <p:cTn id="121" presetID="1" presetClass="entr" presetSubtype="0" fill="hold" grpId="0" nodeType="withEffect">
                                  <p:stCondLst>
                                    <p:cond delay="2800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xit" presetSubtype="0" fill="hold" grpId="1" nodeType="withEffect">
                                  <p:stCondLst>
                                    <p:cond delay="29000"/>
                                  </p:stCondLst>
                                  <p:childTnLst>
                                    <p:set>
                                      <p:cBhvr>
                                        <p:cTn id="124" dur="1" fill="hold">
                                          <p:stCondLst>
                                            <p:cond delay="0"/>
                                          </p:stCondLst>
                                        </p:cTn>
                                        <p:tgtEl>
                                          <p:spTgt spid="55"/>
                                        </p:tgtEl>
                                        <p:attrNameLst>
                                          <p:attrName>style.visibility</p:attrName>
                                        </p:attrNameLst>
                                      </p:cBhvr>
                                      <p:to>
                                        <p:strVal val="hidden"/>
                                      </p:to>
                                    </p:set>
                                  </p:childTnLst>
                                </p:cTn>
                              </p:par>
                              <p:par>
                                <p:cTn id="125" presetID="1" presetClass="entr" presetSubtype="0" fill="hold" grpId="0" nodeType="withEffect">
                                  <p:stCondLst>
                                    <p:cond delay="2900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xit" presetSubtype="0" fill="hold" grpId="1" nodeType="withEffect">
                                  <p:stCondLst>
                                    <p:cond delay="30000"/>
                                  </p:stCondLst>
                                  <p:childTnLst>
                                    <p:set>
                                      <p:cBhvr>
                                        <p:cTn id="128" dur="1" fill="hold">
                                          <p:stCondLst>
                                            <p:cond delay="0"/>
                                          </p:stCondLst>
                                        </p:cTn>
                                        <p:tgtEl>
                                          <p:spTgt spid="56"/>
                                        </p:tgtEl>
                                        <p:attrNameLst>
                                          <p:attrName>style.visibility</p:attrName>
                                        </p:attrNameLst>
                                      </p:cBhvr>
                                      <p:to>
                                        <p:strVal val="hidden"/>
                                      </p:to>
                                    </p:set>
                                  </p:childTnLst>
                                </p:cTn>
                              </p:par>
                              <p:par>
                                <p:cTn id="129" presetID="1" presetClass="entr" presetSubtype="0" fill="hold" grpId="0" nodeType="withEffect">
                                  <p:stCondLst>
                                    <p:cond delay="30000"/>
                                  </p:stCondLst>
                                  <p:childTnLst>
                                    <p:set>
                                      <p:cBhvr>
                                        <p:cTn id="130" dur="1" fill="hold">
                                          <p:stCondLst>
                                            <p:cond delay="0"/>
                                          </p:stCondLst>
                                        </p:cTn>
                                        <p:tgtEl>
                                          <p:spTgt spid="57"/>
                                        </p:tgtEl>
                                        <p:attrNameLst>
                                          <p:attrName>style.visibility</p:attrName>
                                        </p:attrNameLst>
                                      </p:cBhvr>
                                      <p:to>
                                        <p:strVal val="visible"/>
                                      </p:to>
                                    </p:set>
                                  </p:childTnLst>
                                </p:cTn>
                              </p:par>
                              <p:par>
                                <p:cTn id="131" presetID="1" presetClass="exit" presetSubtype="0" fill="hold" grpId="1" nodeType="withEffect">
                                  <p:stCondLst>
                                    <p:cond delay="31000"/>
                                  </p:stCondLst>
                                  <p:childTnLst>
                                    <p:set>
                                      <p:cBhvr>
                                        <p:cTn id="132" dur="1" fill="hold">
                                          <p:stCondLst>
                                            <p:cond delay="0"/>
                                          </p:stCondLst>
                                        </p:cTn>
                                        <p:tgtEl>
                                          <p:spTgt spid="57"/>
                                        </p:tgtEl>
                                        <p:attrNameLst>
                                          <p:attrName>style.visibility</p:attrName>
                                        </p:attrNameLst>
                                      </p:cBhvr>
                                      <p:to>
                                        <p:strVal val="hidden"/>
                                      </p:to>
                                    </p:set>
                                  </p:childTnLst>
                                </p:cTn>
                              </p:par>
                              <p:par>
                                <p:cTn id="133" presetID="1" presetClass="entr" presetSubtype="0" fill="hold" grpId="0" nodeType="withEffect">
                                  <p:stCondLst>
                                    <p:cond delay="31000"/>
                                  </p:stCondLst>
                                  <p:childTnLst>
                                    <p:set>
                                      <p:cBhvr>
                                        <p:cTn id="134" dur="1" fill="hold">
                                          <p:stCondLst>
                                            <p:cond delay="0"/>
                                          </p:stCondLst>
                                        </p:cTn>
                                        <p:tgtEl>
                                          <p:spTgt spid="58"/>
                                        </p:tgtEl>
                                        <p:attrNameLst>
                                          <p:attrName>style.visibility</p:attrName>
                                        </p:attrNameLst>
                                      </p:cBhvr>
                                      <p:to>
                                        <p:strVal val="visible"/>
                                      </p:to>
                                    </p:set>
                                  </p:childTnLst>
                                </p:cTn>
                              </p:par>
                              <p:par>
                                <p:cTn id="135" presetID="1" presetClass="exit" presetSubtype="0" fill="hold" grpId="1" nodeType="withEffect">
                                  <p:stCondLst>
                                    <p:cond delay="32000"/>
                                  </p:stCondLst>
                                  <p:childTnLst>
                                    <p:set>
                                      <p:cBhvr>
                                        <p:cTn id="136" dur="1" fill="hold">
                                          <p:stCondLst>
                                            <p:cond delay="0"/>
                                          </p:stCondLst>
                                        </p:cTn>
                                        <p:tgtEl>
                                          <p:spTgt spid="58"/>
                                        </p:tgtEl>
                                        <p:attrNameLst>
                                          <p:attrName>style.visibility</p:attrName>
                                        </p:attrNameLst>
                                      </p:cBhvr>
                                      <p:to>
                                        <p:strVal val="hidden"/>
                                      </p:to>
                                    </p:set>
                                  </p:childTnLst>
                                </p:cTn>
                              </p:par>
                              <p:par>
                                <p:cTn id="137" presetID="1" presetClass="entr" presetSubtype="0" fill="hold" grpId="0" nodeType="withEffect">
                                  <p:stCondLst>
                                    <p:cond delay="32000"/>
                                  </p:stCondLst>
                                  <p:childTnLst>
                                    <p:set>
                                      <p:cBhvr>
                                        <p:cTn id="138" dur="1" fill="hold">
                                          <p:stCondLst>
                                            <p:cond delay="0"/>
                                          </p:stCondLst>
                                        </p:cTn>
                                        <p:tgtEl>
                                          <p:spTgt spid="59"/>
                                        </p:tgtEl>
                                        <p:attrNameLst>
                                          <p:attrName>style.visibility</p:attrName>
                                        </p:attrNameLst>
                                      </p:cBhvr>
                                      <p:to>
                                        <p:strVal val="visible"/>
                                      </p:to>
                                    </p:set>
                                  </p:childTnLst>
                                </p:cTn>
                              </p:par>
                              <p:par>
                                <p:cTn id="139" presetID="1" presetClass="exit" presetSubtype="0" fill="hold" grpId="1" nodeType="withEffect">
                                  <p:stCondLst>
                                    <p:cond delay="33000"/>
                                  </p:stCondLst>
                                  <p:childTnLst>
                                    <p:set>
                                      <p:cBhvr>
                                        <p:cTn id="140" dur="1" fill="hold">
                                          <p:stCondLst>
                                            <p:cond delay="0"/>
                                          </p:stCondLst>
                                        </p:cTn>
                                        <p:tgtEl>
                                          <p:spTgt spid="59"/>
                                        </p:tgtEl>
                                        <p:attrNameLst>
                                          <p:attrName>style.visibility</p:attrName>
                                        </p:attrNameLst>
                                      </p:cBhvr>
                                      <p:to>
                                        <p:strVal val="hidden"/>
                                      </p:to>
                                    </p:set>
                                  </p:childTnLst>
                                </p:cTn>
                              </p:par>
                              <p:par>
                                <p:cTn id="141" presetID="1" presetClass="entr" presetSubtype="0" fill="hold" grpId="0" nodeType="withEffect">
                                  <p:stCondLst>
                                    <p:cond delay="3300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xit" presetSubtype="0" fill="hold" grpId="1" nodeType="withEffect">
                                  <p:stCondLst>
                                    <p:cond delay="34000"/>
                                  </p:stCondLst>
                                  <p:childTnLst>
                                    <p:set>
                                      <p:cBhvr>
                                        <p:cTn id="144" dur="1" fill="hold">
                                          <p:stCondLst>
                                            <p:cond delay="0"/>
                                          </p:stCondLst>
                                        </p:cTn>
                                        <p:tgtEl>
                                          <p:spTgt spid="60"/>
                                        </p:tgtEl>
                                        <p:attrNameLst>
                                          <p:attrName>style.visibility</p:attrName>
                                        </p:attrNameLst>
                                      </p:cBhvr>
                                      <p:to>
                                        <p:strVal val="hidden"/>
                                      </p:to>
                                    </p:set>
                                  </p:childTnLst>
                                </p:cTn>
                              </p:par>
                              <p:par>
                                <p:cTn id="145" presetID="1" presetClass="entr" presetSubtype="0" fill="hold" grpId="0" nodeType="withEffect">
                                  <p:stCondLst>
                                    <p:cond delay="34000"/>
                                  </p:stCondLst>
                                  <p:childTnLst>
                                    <p:set>
                                      <p:cBhvr>
                                        <p:cTn id="146" dur="1" fill="hold">
                                          <p:stCondLst>
                                            <p:cond delay="0"/>
                                          </p:stCondLst>
                                        </p:cTn>
                                        <p:tgtEl>
                                          <p:spTgt spid="61"/>
                                        </p:tgtEl>
                                        <p:attrNameLst>
                                          <p:attrName>style.visibility</p:attrName>
                                        </p:attrNameLst>
                                      </p:cBhvr>
                                      <p:to>
                                        <p:strVal val="visible"/>
                                      </p:to>
                                    </p:set>
                                  </p:childTnLst>
                                </p:cTn>
                              </p:par>
                              <p:par>
                                <p:cTn id="147" presetID="1" presetClass="exit" presetSubtype="0" fill="hold" grpId="1" nodeType="withEffect">
                                  <p:stCondLst>
                                    <p:cond delay="35000"/>
                                  </p:stCondLst>
                                  <p:childTnLst>
                                    <p:set>
                                      <p:cBhvr>
                                        <p:cTn id="148" dur="1" fill="hold">
                                          <p:stCondLst>
                                            <p:cond delay="0"/>
                                          </p:stCondLst>
                                        </p:cTn>
                                        <p:tgtEl>
                                          <p:spTgt spid="61"/>
                                        </p:tgtEl>
                                        <p:attrNameLst>
                                          <p:attrName>style.visibility</p:attrName>
                                        </p:attrNameLst>
                                      </p:cBhvr>
                                      <p:to>
                                        <p:strVal val="hidden"/>
                                      </p:to>
                                    </p:set>
                                  </p:childTnLst>
                                </p:cTn>
                              </p:par>
                              <p:par>
                                <p:cTn id="149" presetID="1" presetClass="entr" presetSubtype="0" fill="hold" grpId="0" nodeType="withEffect">
                                  <p:stCondLst>
                                    <p:cond delay="35000"/>
                                  </p:stCondLst>
                                  <p:childTnLst>
                                    <p:set>
                                      <p:cBhvr>
                                        <p:cTn id="150" dur="1" fill="hold">
                                          <p:stCondLst>
                                            <p:cond delay="0"/>
                                          </p:stCondLst>
                                        </p:cTn>
                                        <p:tgtEl>
                                          <p:spTgt spid="62"/>
                                        </p:tgtEl>
                                        <p:attrNameLst>
                                          <p:attrName>style.visibility</p:attrName>
                                        </p:attrNameLst>
                                      </p:cBhvr>
                                      <p:to>
                                        <p:strVal val="visible"/>
                                      </p:to>
                                    </p:set>
                                  </p:childTnLst>
                                </p:cTn>
                              </p:par>
                              <p:par>
                                <p:cTn id="151" presetID="1" presetClass="exit" presetSubtype="0" fill="hold" grpId="1" nodeType="withEffect">
                                  <p:stCondLst>
                                    <p:cond delay="36000"/>
                                  </p:stCondLst>
                                  <p:childTnLst>
                                    <p:set>
                                      <p:cBhvr>
                                        <p:cTn id="152" dur="1" fill="hold">
                                          <p:stCondLst>
                                            <p:cond delay="0"/>
                                          </p:stCondLst>
                                        </p:cTn>
                                        <p:tgtEl>
                                          <p:spTgt spid="62"/>
                                        </p:tgtEl>
                                        <p:attrNameLst>
                                          <p:attrName>style.visibility</p:attrName>
                                        </p:attrNameLst>
                                      </p:cBhvr>
                                      <p:to>
                                        <p:strVal val="hidden"/>
                                      </p:to>
                                    </p:set>
                                  </p:childTnLst>
                                </p:cTn>
                              </p:par>
                              <p:par>
                                <p:cTn id="153" presetID="1" presetClass="entr" presetSubtype="0" fill="hold" grpId="0" nodeType="withEffect">
                                  <p:stCondLst>
                                    <p:cond delay="36000"/>
                                  </p:stCondLst>
                                  <p:childTnLst>
                                    <p:set>
                                      <p:cBhvr>
                                        <p:cTn id="154" dur="1" fill="hold">
                                          <p:stCondLst>
                                            <p:cond delay="0"/>
                                          </p:stCondLst>
                                        </p:cTn>
                                        <p:tgtEl>
                                          <p:spTgt spid="63"/>
                                        </p:tgtEl>
                                        <p:attrNameLst>
                                          <p:attrName>style.visibility</p:attrName>
                                        </p:attrNameLst>
                                      </p:cBhvr>
                                      <p:to>
                                        <p:strVal val="visible"/>
                                      </p:to>
                                    </p:set>
                                  </p:childTnLst>
                                </p:cTn>
                              </p:par>
                              <p:par>
                                <p:cTn id="155" presetID="1" presetClass="exit" presetSubtype="0" fill="hold" grpId="1" nodeType="withEffect">
                                  <p:stCondLst>
                                    <p:cond delay="37000"/>
                                  </p:stCondLst>
                                  <p:childTnLst>
                                    <p:set>
                                      <p:cBhvr>
                                        <p:cTn id="156" dur="1" fill="hold">
                                          <p:stCondLst>
                                            <p:cond delay="0"/>
                                          </p:stCondLst>
                                        </p:cTn>
                                        <p:tgtEl>
                                          <p:spTgt spid="63"/>
                                        </p:tgtEl>
                                        <p:attrNameLst>
                                          <p:attrName>style.visibility</p:attrName>
                                        </p:attrNameLst>
                                      </p:cBhvr>
                                      <p:to>
                                        <p:strVal val="hidden"/>
                                      </p:to>
                                    </p:set>
                                  </p:childTnLst>
                                </p:cTn>
                              </p:par>
                              <p:par>
                                <p:cTn id="157" presetID="1" presetClass="entr" presetSubtype="0" fill="hold" grpId="0" nodeType="withEffect">
                                  <p:stCondLst>
                                    <p:cond delay="37000"/>
                                  </p:stCondLst>
                                  <p:childTnLst>
                                    <p:set>
                                      <p:cBhvr>
                                        <p:cTn id="158" dur="1" fill="hold">
                                          <p:stCondLst>
                                            <p:cond delay="0"/>
                                          </p:stCondLst>
                                        </p:cTn>
                                        <p:tgtEl>
                                          <p:spTgt spid="64"/>
                                        </p:tgtEl>
                                        <p:attrNameLst>
                                          <p:attrName>style.visibility</p:attrName>
                                        </p:attrNameLst>
                                      </p:cBhvr>
                                      <p:to>
                                        <p:strVal val="visible"/>
                                      </p:to>
                                    </p:set>
                                  </p:childTnLst>
                                </p:cTn>
                              </p:par>
                              <p:par>
                                <p:cTn id="159" presetID="1" presetClass="exit" presetSubtype="0" fill="hold" grpId="1" nodeType="withEffect">
                                  <p:stCondLst>
                                    <p:cond delay="38000"/>
                                  </p:stCondLst>
                                  <p:childTnLst>
                                    <p:set>
                                      <p:cBhvr>
                                        <p:cTn id="160" dur="1" fill="hold">
                                          <p:stCondLst>
                                            <p:cond delay="0"/>
                                          </p:stCondLst>
                                        </p:cTn>
                                        <p:tgtEl>
                                          <p:spTgt spid="64"/>
                                        </p:tgtEl>
                                        <p:attrNameLst>
                                          <p:attrName>style.visibility</p:attrName>
                                        </p:attrNameLst>
                                      </p:cBhvr>
                                      <p:to>
                                        <p:strVal val="hidden"/>
                                      </p:to>
                                    </p:set>
                                  </p:childTnLst>
                                </p:cTn>
                              </p:par>
                              <p:par>
                                <p:cTn id="161" presetID="1" presetClass="entr" presetSubtype="0" fill="hold" grpId="0" nodeType="withEffect">
                                  <p:stCondLst>
                                    <p:cond delay="38000"/>
                                  </p:stCondLst>
                                  <p:childTnLst>
                                    <p:set>
                                      <p:cBhvr>
                                        <p:cTn id="162" dur="1" fill="hold">
                                          <p:stCondLst>
                                            <p:cond delay="0"/>
                                          </p:stCondLst>
                                        </p:cTn>
                                        <p:tgtEl>
                                          <p:spTgt spid="65"/>
                                        </p:tgtEl>
                                        <p:attrNameLst>
                                          <p:attrName>style.visibility</p:attrName>
                                        </p:attrNameLst>
                                      </p:cBhvr>
                                      <p:to>
                                        <p:strVal val="visible"/>
                                      </p:to>
                                    </p:set>
                                  </p:childTnLst>
                                </p:cTn>
                              </p:par>
                              <p:par>
                                <p:cTn id="163" presetID="1" presetClass="exit" presetSubtype="0" fill="hold" grpId="1" nodeType="withEffect">
                                  <p:stCondLst>
                                    <p:cond delay="39000"/>
                                  </p:stCondLst>
                                  <p:childTnLst>
                                    <p:set>
                                      <p:cBhvr>
                                        <p:cTn id="164" dur="1" fill="hold">
                                          <p:stCondLst>
                                            <p:cond delay="0"/>
                                          </p:stCondLst>
                                        </p:cTn>
                                        <p:tgtEl>
                                          <p:spTgt spid="65"/>
                                        </p:tgtEl>
                                        <p:attrNameLst>
                                          <p:attrName>style.visibility</p:attrName>
                                        </p:attrNameLst>
                                      </p:cBhvr>
                                      <p:to>
                                        <p:strVal val="hidden"/>
                                      </p:to>
                                    </p:set>
                                  </p:childTnLst>
                                </p:cTn>
                              </p:par>
                              <p:par>
                                <p:cTn id="165" presetID="1" presetClass="entr" presetSubtype="0" fill="hold" grpId="0" nodeType="withEffect">
                                  <p:stCondLst>
                                    <p:cond delay="39000"/>
                                  </p:stCondLst>
                                  <p:childTnLst>
                                    <p:set>
                                      <p:cBhvr>
                                        <p:cTn id="166" dur="1" fill="hold">
                                          <p:stCondLst>
                                            <p:cond delay="0"/>
                                          </p:stCondLst>
                                        </p:cTn>
                                        <p:tgtEl>
                                          <p:spTgt spid="66"/>
                                        </p:tgtEl>
                                        <p:attrNameLst>
                                          <p:attrName>style.visibility</p:attrName>
                                        </p:attrNameLst>
                                      </p:cBhvr>
                                      <p:to>
                                        <p:strVal val="visible"/>
                                      </p:to>
                                    </p:set>
                                  </p:childTnLst>
                                </p:cTn>
                              </p:par>
                              <p:par>
                                <p:cTn id="167" presetID="1" presetClass="exit" presetSubtype="0" fill="hold" grpId="1" nodeType="withEffect">
                                  <p:stCondLst>
                                    <p:cond delay="40000"/>
                                  </p:stCondLst>
                                  <p:childTnLst>
                                    <p:set>
                                      <p:cBhvr>
                                        <p:cTn id="168" dur="1" fill="hold">
                                          <p:stCondLst>
                                            <p:cond delay="0"/>
                                          </p:stCondLst>
                                        </p:cTn>
                                        <p:tgtEl>
                                          <p:spTgt spid="66"/>
                                        </p:tgtEl>
                                        <p:attrNameLst>
                                          <p:attrName>style.visibility</p:attrName>
                                        </p:attrNameLst>
                                      </p:cBhvr>
                                      <p:to>
                                        <p:strVal val="hidden"/>
                                      </p:to>
                                    </p:set>
                                  </p:childTnLst>
                                </p:cTn>
                              </p:par>
                              <p:par>
                                <p:cTn id="169" presetID="1" presetClass="entr" presetSubtype="0" fill="hold" grpId="0" nodeType="withEffect">
                                  <p:stCondLst>
                                    <p:cond delay="40000"/>
                                  </p:stCondLst>
                                  <p:childTnLst>
                                    <p:set>
                                      <p:cBhvr>
                                        <p:cTn id="170" dur="1" fill="hold">
                                          <p:stCondLst>
                                            <p:cond delay="0"/>
                                          </p:stCondLst>
                                        </p:cTn>
                                        <p:tgtEl>
                                          <p:spTgt spid="67"/>
                                        </p:tgtEl>
                                        <p:attrNameLst>
                                          <p:attrName>style.visibility</p:attrName>
                                        </p:attrNameLst>
                                      </p:cBhvr>
                                      <p:to>
                                        <p:strVal val="visible"/>
                                      </p:to>
                                    </p:set>
                                  </p:childTnLst>
                                </p:cTn>
                              </p:par>
                              <p:par>
                                <p:cTn id="171" presetID="1" presetClass="exit" presetSubtype="0" fill="hold" grpId="1" nodeType="withEffect">
                                  <p:stCondLst>
                                    <p:cond delay="41000"/>
                                  </p:stCondLst>
                                  <p:childTnLst>
                                    <p:set>
                                      <p:cBhvr>
                                        <p:cTn id="172" dur="1" fill="hold">
                                          <p:stCondLst>
                                            <p:cond delay="0"/>
                                          </p:stCondLst>
                                        </p:cTn>
                                        <p:tgtEl>
                                          <p:spTgt spid="67"/>
                                        </p:tgtEl>
                                        <p:attrNameLst>
                                          <p:attrName>style.visibility</p:attrName>
                                        </p:attrNameLst>
                                      </p:cBhvr>
                                      <p:to>
                                        <p:strVal val="hidden"/>
                                      </p:to>
                                    </p:set>
                                  </p:childTnLst>
                                </p:cTn>
                              </p:par>
                              <p:par>
                                <p:cTn id="173" presetID="1" presetClass="entr" presetSubtype="0" fill="hold" grpId="0" nodeType="withEffect">
                                  <p:stCondLst>
                                    <p:cond delay="41000"/>
                                  </p:stCondLst>
                                  <p:childTnLst>
                                    <p:set>
                                      <p:cBhvr>
                                        <p:cTn id="174" dur="1" fill="hold">
                                          <p:stCondLst>
                                            <p:cond delay="0"/>
                                          </p:stCondLst>
                                        </p:cTn>
                                        <p:tgtEl>
                                          <p:spTgt spid="71"/>
                                        </p:tgtEl>
                                        <p:attrNameLst>
                                          <p:attrName>style.visibility</p:attrName>
                                        </p:attrNameLst>
                                      </p:cBhvr>
                                      <p:to>
                                        <p:strVal val="visible"/>
                                      </p:to>
                                    </p:set>
                                  </p:childTnLst>
                                </p:cTn>
                              </p:par>
                              <p:par>
                                <p:cTn id="175" presetID="1" presetClass="exit" presetSubtype="0" fill="hold" grpId="1" nodeType="withEffect">
                                  <p:stCondLst>
                                    <p:cond delay="42000"/>
                                  </p:stCondLst>
                                  <p:childTnLst>
                                    <p:set>
                                      <p:cBhvr>
                                        <p:cTn id="176" dur="1" fill="hold">
                                          <p:stCondLst>
                                            <p:cond delay="0"/>
                                          </p:stCondLst>
                                        </p:cTn>
                                        <p:tgtEl>
                                          <p:spTgt spid="71"/>
                                        </p:tgtEl>
                                        <p:attrNameLst>
                                          <p:attrName>style.visibility</p:attrName>
                                        </p:attrNameLst>
                                      </p:cBhvr>
                                      <p:to>
                                        <p:strVal val="hidden"/>
                                      </p:to>
                                    </p:set>
                                  </p:childTnLst>
                                </p:cTn>
                              </p:par>
                              <p:par>
                                <p:cTn id="177" presetID="1" presetClass="entr" presetSubtype="0" fill="hold" grpId="0" nodeType="withEffect">
                                  <p:stCondLst>
                                    <p:cond delay="42000"/>
                                  </p:stCondLst>
                                  <p:childTnLst>
                                    <p:set>
                                      <p:cBhvr>
                                        <p:cTn id="178" dur="1" fill="hold">
                                          <p:stCondLst>
                                            <p:cond delay="0"/>
                                          </p:stCondLst>
                                        </p:cTn>
                                        <p:tgtEl>
                                          <p:spTgt spid="72"/>
                                        </p:tgtEl>
                                        <p:attrNameLst>
                                          <p:attrName>style.visibility</p:attrName>
                                        </p:attrNameLst>
                                      </p:cBhvr>
                                      <p:to>
                                        <p:strVal val="visible"/>
                                      </p:to>
                                    </p:set>
                                  </p:childTnLst>
                                </p:cTn>
                              </p:par>
                              <p:par>
                                <p:cTn id="179" presetID="1" presetClass="exit" presetSubtype="0" fill="hold" grpId="1" nodeType="withEffect">
                                  <p:stCondLst>
                                    <p:cond delay="43000"/>
                                  </p:stCondLst>
                                  <p:childTnLst>
                                    <p:set>
                                      <p:cBhvr>
                                        <p:cTn id="180" dur="1" fill="hold">
                                          <p:stCondLst>
                                            <p:cond delay="0"/>
                                          </p:stCondLst>
                                        </p:cTn>
                                        <p:tgtEl>
                                          <p:spTgt spid="72"/>
                                        </p:tgtEl>
                                        <p:attrNameLst>
                                          <p:attrName>style.visibility</p:attrName>
                                        </p:attrNameLst>
                                      </p:cBhvr>
                                      <p:to>
                                        <p:strVal val="hidden"/>
                                      </p:to>
                                    </p:set>
                                  </p:childTnLst>
                                </p:cTn>
                              </p:par>
                              <p:par>
                                <p:cTn id="181" presetID="1" presetClass="entr" presetSubtype="0" fill="hold" grpId="0" nodeType="withEffect">
                                  <p:stCondLst>
                                    <p:cond delay="43000"/>
                                  </p:stCondLst>
                                  <p:childTnLst>
                                    <p:set>
                                      <p:cBhvr>
                                        <p:cTn id="182" dur="1" fill="hold">
                                          <p:stCondLst>
                                            <p:cond delay="0"/>
                                          </p:stCondLst>
                                        </p:cTn>
                                        <p:tgtEl>
                                          <p:spTgt spid="73"/>
                                        </p:tgtEl>
                                        <p:attrNameLst>
                                          <p:attrName>style.visibility</p:attrName>
                                        </p:attrNameLst>
                                      </p:cBhvr>
                                      <p:to>
                                        <p:strVal val="visible"/>
                                      </p:to>
                                    </p:set>
                                  </p:childTnLst>
                                </p:cTn>
                              </p:par>
                              <p:par>
                                <p:cTn id="183" presetID="1" presetClass="exit" presetSubtype="0" fill="hold" grpId="1" nodeType="withEffect">
                                  <p:stCondLst>
                                    <p:cond delay="44000"/>
                                  </p:stCondLst>
                                  <p:childTnLst>
                                    <p:set>
                                      <p:cBhvr>
                                        <p:cTn id="184" dur="1" fill="hold">
                                          <p:stCondLst>
                                            <p:cond delay="0"/>
                                          </p:stCondLst>
                                        </p:cTn>
                                        <p:tgtEl>
                                          <p:spTgt spid="73"/>
                                        </p:tgtEl>
                                        <p:attrNameLst>
                                          <p:attrName>style.visibility</p:attrName>
                                        </p:attrNameLst>
                                      </p:cBhvr>
                                      <p:to>
                                        <p:strVal val="hidden"/>
                                      </p:to>
                                    </p:set>
                                  </p:childTnLst>
                                </p:cTn>
                              </p:par>
                              <p:par>
                                <p:cTn id="185" presetID="1" presetClass="entr" presetSubtype="0" fill="hold" grpId="0" nodeType="withEffect">
                                  <p:stCondLst>
                                    <p:cond delay="44000"/>
                                  </p:stCondLst>
                                  <p:childTnLst>
                                    <p:set>
                                      <p:cBhvr>
                                        <p:cTn id="186" dur="1" fill="hold">
                                          <p:stCondLst>
                                            <p:cond delay="0"/>
                                          </p:stCondLst>
                                        </p:cTn>
                                        <p:tgtEl>
                                          <p:spTgt spid="74"/>
                                        </p:tgtEl>
                                        <p:attrNameLst>
                                          <p:attrName>style.visibility</p:attrName>
                                        </p:attrNameLst>
                                      </p:cBhvr>
                                      <p:to>
                                        <p:strVal val="visible"/>
                                      </p:to>
                                    </p:set>
                                  </p:childTnLst>
                                </p:cTn>
                              </p:par>
                              <p:par>
                                <p:cTn id="187" presetID="1" presetClass="exit" presetSubtype="0" fill="hold" grpId="1" nodeType="withEffect">
                                  <p:stCondLst>
                                    <p:cond delay="45000"/>
                                  </p:stCondLst>
                                  <p:childTnLst>
                                    <p:set>
                                      <p:cBhvr>
                                        <p:cTn id="188" dur="1" fill="hold">
                                          <p:stCondLst>
                                            <p:cond delay="0"/>
                                          </p:stCondLst>
                                        </p:cTn>
                                        <p:tgtEl>
                                          <p:spTgt spid="74"/>
                                        </p:tgtEl>
                                        <p:attrNameLst>
                                          <p:attrName>style.visibility</p:attrName>
                                        </p:attrNameLst>
                                      </p:cBhvr>
                                      <p:to>
                                        <p:strVal val="hidden"/>
                                      </p:to>
                                    </p:set>
                                  </p:childTnLst>
                                </p:cTn>
                              </p:par>
                              <p:par>
                                <p:cTn id="189" presetID="1" presetClass="entr" presetSubtype="0" fill="hold" grpId="0" nodeType="withEffect">
                                  <p:stCondLst>
                                    <p:cond delay="45000"/>
                                  </p:stCondLst>
                                  <p:childTnLst>
                                    <p:set>
                                      <p:cBhvr>
                                        <p:cTn id="190" dur="1" fill="hold">
                                          <p:stCondLst>
                                            <p:cond delay="0"/>
                                          </p:stCondLst>
                                        </p:cTn>
                                        <p:tgtEl>
                                          <p:spTgt spid="75"/>
                                        </p:tgtEl>
                                        <p:attrNameLst>
                                          <p:attrName>style.visibility</p:attrName>
                                        </p:attrNameLst>
                                      </p:cBhvr>
                                      <p:to>
                                        <p:strVal val="visible"/>
                                      </p:to>
                                    </p:set>
                                  </p:childTnLst>
                                </p:cTn>
                              </p:par>
                              <p:par>
                                <p:cTn id="191" presetID="1" presetClass="exit" presetSubtype="0" fill="hold" grpId="1" nodeType="withEffect">
                                  <p:stCondLst>
                                    <p:cond delay="46000"/>
                                  </p:stCondLst>
                                  <p:childTnLst>
                                    <p:set>
                                      <p:cBhvr>
                                        <p:cTn id="192" dur="1" fill="hold">
                                          <p:stCondLst>
                                            <p:cond delay="0"/>
                                          </p:stCondLst>
                                        </p:cTn>
                                        <p:tgtEl>
                                          <p:spTgt spid="75"/>
                                        </p:tgtEl>
                                        <p:attrNameLst>
                                          <p:attrName>style.visibility</p:attrName>
                                        </p:attrNameLst>
                                      </p:cBhvr>
                                      <p:to>
                                        <p:strVal val="hidden"/>
                                      </p:to>
                                    </p:set>
                                  </p:childTnLst>
                                </p:cTn>
                              </p:par>
                              <p:par>
                                <p:cTn id="193" presetID="1" presetClass="entr" presetSubtype="0" fill="hold" grpId="0" nodeType="withEffect">
                                  <p:stCondLst>
                                    <p:cond delay="46000"/>
                                  </p:stCondLst>
                                  <p:childTnLst>
                                    <p:set>
                                      <p:cBhvr>
                                        <p:cTn id="194" dur="1" fill="hold">
                                          <p:stCondLst>
                                            <p:cond delay="0"/>
                                          </p:stCondLst>
                                        </p:cTn>
                                        <p:tgtEl>
                                          <p:spTgt spid="76"/>
                                        </p:tgtEl>
                                        <p:attrNameLst>
                                          <p:attrName>style.visibility</p:attrName>
                                        </p:attrNameLst>
                                      </p:cBhvr>
                                      <p:to>
                                        <p:strVal val="visible"/>
                                      </p:to>
                                    </p:set>
                                  </p:childTnLst>
                                </p:cTn>
                              </p:par>
                              <p:par>
                                <p:cTn id="195" presetID="1" presetClass="exit" presetSubtype="0" fill="hold" grpId="1" nodeType="withEffect">
                                  <p:stCondLst>
                                    <p:cond delay="47000"/>
                                  </p:stCondLst>
                                  <p:childTnLst>
                                    <p:set>
                                      <p:cBhvr>
                                        <p:cTn id="196" dur="1" fill="hold">
                                          <p:stCondLst>
                                            <p:cond delay="0"/>
                                          </p:stCondLst>
                                        </p:cTn>
                                        <p:tgtEl>
                                          <p:spTgt spid="76"/>
                                        </p:tgtEl>
                                        <p:attrNameLst>
                                          <p:attrName>style.visibility</p:attrName>
                                        </p:attrNameLst>
                                      </p:cBhvr>
                                      <p:to>
                                        <p:strVal val="hidden"/>
                                      </p:to>
                                    </p:set>
                                  </p:childTnLst>
                                </p:cTn>
                              </p:par>
                              <p:par>
                                <p:cTn id="197" presetID="1" presetClass="entr" presetSubtype="0" fill="hold" grpId="0" nodeType="withEffect">
                                  <p:stCondLst>
                                    <p:cond delay="47000"/>
                                  </p:stCondLst>
                                  <p:childTnLst>
                                    <p:set>
                                      <p:cBhvr>
                                        <p:cTn id="198" dur="1" fill="hold">
                                          <p:stCondLst>
                                            <p:cond delay="0"/>
                                          </p:stCondLst>
                                        </p:cTn>
                                        <p:tgtEl>
                                          <p:spTgt spid="77"/>
                                        </p:tgtEl>
                                        <p:attrNameLst>
                                          <p:attrName>style.visibility</p:attrName>
                                        </p:attrNameLst>
                                      </p:cBhvr>
                                      <p:to>
                                        <p:strVal val="visible"/>
                                      </p:to>
                                    </p:set>
                                  </p:childTnLst>
                                </p:cTn>
                              </p:par>
                              <p:par>
                                <p:cTn id="199" presetID="1" presetClass="exit" presetSubtype="0" fill="hold" grpId="1" nodeType="withEffect">
                                  <p:stCondLst>
                                    <p:cond delay="48000"/>
                                  </p:stCondLst>
                                  <p:childTnLst>
                                    <p:set>
                                      <p:cBhvr>
                                        <p:cTn id="200" dur="1" fill="hold">
                                          <p:stCondLst>
                                            <p:cond delay="0"/>
                                          </p:stCondLst>
                                        </p:cTn>
                                        <p:tgtEl>
                                          <p:spTgt spid="77"/>
                                        </p:tgtEl>
                                        <p:attrNameLst>
                                          <p:attrName>style.visibility</p:attrName>
                                        </p:attrNameLst>
                                      </p:cBhvr>
                                      <p:to>
                                        <p:strVal val="hidden"/>
                                      </p:to>
                                    </p:set>
                                  </p:childTnLst>
                                </p:cTn>
                              </p:par>
                              <p:par>
                                <p:cTn id="201" presetID="1" presetClass="entr" presetSubtype="0" fill="hold" grpId="0" nodeType="withEffect">
                                  <p:stCondLst>
                                    <p:cond delay="48000"/>
                                  </p:stCondLst>
                                  <p:childTnLst>
                                    <p:set>
                                      <p:cBhvr>
                                        <p:cTn id="202" dur="1" fill="hold">
                                          <p:stCondLst>
                                            <p:cond delay="0"/>
                                          </p:stCondLst>
                                        </p:cTn>
                                        <p:tgtEl>
                                          <p:spTgt spid="78"/>
                                        </p:tgtEl>
                                        <p:attrNameLst>
                                          <p:attrName>style.visibility</p:attrName>
                                        </p:attrNameLst>
                                      </p:cBhvr>
                                      <p:to>
                                        <p:strVal val="visible"/>
                                      </p:to>
                                    </p:set>
                                  </p:childTnLst>
                                </p:cTn>
                              </p:par>
                              <p:par>
                                <p:cTn id="203" presetID="1" presetClass="exit" presetSubtype="0" fill="hold" grpId="1" nodeType="withEffect">
                                  <p:stCondLst>
                                    <p:cond delay="49000"/>
                                  </p:stCondLst>
                                  <p:childTnLst>
                                    <p:set>
                                      <p:cBhvr>
                                        <p:cTn id="204" dur="1" fill="hold">
                                          <p:stCondLst>
                                            <p:cond delay="0"/>
                                          </p:stCondLst>
                                        </p:cTn>
                                        <p:tgtEl>
                                          <p:spTgt spid="78"/>
                                        </p:tgtEl>
                                        <p:attrNameLst>
                                          <p:attrName>style.visibility</p:attrName>
                                        </p:attrNameLst>
                                      </p:cBhvr>
                                      <p:to>
                                        <p:strVal val="hidden"/>
                                      </p:to>
                                    </p:set>
                                  </p:childTnLst>
                                </p:cTn>
                              </p:par>
                              <p:par>
                                <p:cTn id="205" presetID="1" presetClass="entr" presetSubtype="0" fill="hold" grpId="0" nodeType="withEffect">
                                  <p:stCondLst>
                                    <p:cond delay="49000"/>
                                  </p:stCondLst>
                                  <p:childTnLst>
                                    <p:set>
                                      <p:cBhvr>
                                        <p:cTn id="206" dur="1" fill="hold">
                                          <p:stCondLst>
                                            <p:cond delay="0"/>
                                          </p:stCondLst>
                                        </p:cTn>
                                        <p:tgtEl>
                                          <p:spTgt spid="79"/>
                                        </p:tgtEl>
                                        <p:attrNameLst>
                                          <p:attrName>style.visibility</p:attrName>
                                        </p:attrNameLst>
                                      </p:cBhvr>
                                      <p:to>
                                        <p:strVal val="visible"/>
                                      </p:to>
                                    </p:set>
                                  </p:childTnLst>
                                </p:cTn>
                              </p:par>
                              <p:par>
                                <p:cTn id="207" presetID="1" presetClass="exit" presetSubtype="0" fill="hold" grpId="1" nodeType="withEffect">
                                  <p:stCondLst>
                                    <p:cond delay="50000"/>
                                  </p:stCondLst>
                                  <p:childTnLst>
                                    <p:set>
                                      <p:cBhvr>
                                        <p:cTn id="208" dur="1" fill="hold">
                                          <p:stCondLst>
                                            <p:cond delay="0"/>
                                          </p:stCondLst>
                                        </p:cTn>
                                        <p:tgtEl>
                                          <p:spTgt spid="79"/>
                                        </p:tgtEl>
                                        <p:attrNameLst>
                                          <p:attrName>style.visibility</p:attrName>
                                        </p:attrNameLst>
                                      </p:cBhvr>
                                      <p:to>
                                        <p:strVal val="hidden"/>
                                      </p:to>
                                    </p:set>
                                  </p:childTnLst>
                                </p:cTn>
                              </p:par>
                              <p:par>
                                <p:cTn id="209" presetID="1" presetClass="entr" presetSubtype="0" fill="hold" grpId="0" nodeType="withEffect">
                                  <p:stCondLst>
                                    <p:cond delay="50000"/>
                                  </p:stCondLst>
                                  <p:childTnLst>
                                    <p:set>
                                      <p:cBhvr>
                                        <p:cTn id="210" dur="1" fill="hold">
                                          <p:stCondLst>
                                            <p:cond delay="0"/>
                                          </p:stCondLst>
                                        </p:cTn>
                                        <p:tgtEl>
                                          <p:spTgt spid="81"/>
                                        </p:tgtEl>
                                        <p:attrNameLst>
                                          <p:attrName>style.visibility</p:attrName>
                                        </p:attrNameLst>
                                      </p:cBhvr>
                                      <p:to>
                                        <p:strVal val="visible"/>
                                      </p:to>
                                    </p:set>
                                  </p:childTnLst>
                                </p:cTn>
                              </p:par>
                              <p:par>
                                <p:cTn id="211" presetID="1" presetClass="exit" presetSubtype="0" fill="hold" grpId="1" nodeType="withEffect">
                                  <p:stCondLst>
                                    <p:cond delay="51000"/>
                                  </p:stCondLst>
                                  <p:childTnLst>
                                    <p:set>
                                      <p:cBhvr>
                                        <p:cTn id="212" dur="1" fill="hold">
                                          <p:stCondLst>
                                            <p:cond delay="0"/>
                                          </p:stCondLst>
                                        </p:cTn>
                                        <p:tgtEl>
                                          <p:spTgt spid="81"/>
                                        </p:tgtEl>
                                        <p:attrNameLst>
                                          <p:attrName>style.visibility</p:attrName>
                                        </p:attrNameLst>
                                      </p:cBhvr>
                                      <p:to>
                                        <p:strVal val="hidden"/>
                                      </p:to>
                                    </p:set>
                                  </p:childTnLst>
                                </p:cTn>
                              </p:par>
                              <p:par>
                                <p:cTn id="213" presetID="1" presetClass="entr" presetSubtype="0" fill="hold" grpId="0" nodeType="withEffect">
                                  <p:stCondLst>
                                    <p:cond delay="51000"/>
                                  </p:stCondLst>
                                  <p:childTnLst>
                                    <p:set>
                                      <p:cBhvr>
                                        <p:cTn id="214" dur="1" fill="hold">
                                          <p:stCondLst>
                                            <p:cond delay="0"/>
                                          </p:stCondLst>
                                        </p:cTn>
                                        <p:tgtEl>
                                          <p:spTgt spid="82"/>
                                        </p:tgtEl>
                                        <p:attrNameLst>
                                          <p:attrName>style.visibility</p:attrName>
                                        </p:attrNameLst>
                                      </p:cBhvr>
                                      <p:to>
                                        <p:strVal val="visible"/>
                                      </p:to>
                                    </p:set>
                                  </p:childTnLst>
                                </p:cTn>
                              </p:par>
                              <p:par>
                                <p:cTn id="215" presetID="1" presetClass="exit" presetSubtype="0" fill="hold" grpId="1" nodeType="withEffect">
                                  <p:stCondLst>
                                    <p:cond delay="52000"/>
                                  </p:stCondLst>
                                  <p:childTnLst>
                                    <p:set>
                                      <p:cBhvr>
                                        <p:cTn id="216" dur="1" fill="hold">
                                          <p:stCondLst>
                                            <p:cond delay="0"/>
                                          </p:stCondLst>
                                        </p:cTn>
                                        <p:tgtEl>
                                          <p:spTgt spid="82"/>
                                        </p:tgtEl>
                                        <p:attrNameLst>
                                          <p:attrName>style.visibility</p:attrName>
                                        </p:attrNameLst>
                                      </p:cBhvr>
                                      <p:to>
                                        <p:strVal val="hidden"/>
                                      </p:to>
                                    </p:set>
                                  </p:childTnLst>
                                </p:cTn>
                              </p:par>
                              <p:par>
                                <p:cTn id="217" presetID="1" presetClass="entr" presetSubtype="0" fill="hold" grpId="0" nodeType="withEffect">
                                  <p:stCondLst>
                                    <p:cond delay="52000"/>
                                  </p:stCondLst>
                                  <p:childTnLst>
                                    <p:set>
                                      <p:cBhvr>
                                        <p:cTn id="218" dur="1" fill="hold">
                                          <p:stCondLst>
                                            <p:cond delay="0"/>
                                          </p:stCondLst>
                                        </p:cTn>
                                        <p:tgtEl>
                                          <p:spTgt spid="83"/>
                                        </p:tgtEl>
                                        <p:attrNameLst>
                                          <p:attrName>style.visibility</p:attrName>
                                        </p:attrNameLst>
                                      </p:cBhvr>
                                      <p:to>
                                        <p:strVal val="visible"/>
                                      </p:to>
                                    </p:set>
                                  </p:childTnLst>
                                </p:cTn>
                              </p:par>
                              <p:par>
                                <p:cTn id="219" presetID="1" presetClass="exit" presetSubtype="0" fill="hold" grpId="1" nodeType="withEffect">
                                  <p:stCondLst>
                                    <p:cond delay="53000"/>
                                  </p:stCondLst>
                                  <p:childTnLst>
                                    <p:set>
                                      <p:cBhvr>
                                        <p:cTn id="220" dur="1" fill="hold">
                                          <p:stCondLst>
                                            <p:cond delay="0"/>
                                          </p:stCondLst>
                                        </p:cTn>
                                        <p:tgtEl>
                                          <p:spTgt spid="83"/>
                                        </p:tgtEl>
                                        <p:attrNameLst>
                                          <p:attrName>style.visibility</p:attrName>
                                        </p:attrNameLst>
                                      </p:cBhvr>
                                      <p:to>
                                        <p:strVal val="hidden"/>
                                      </p:to>
                                    </p:set>
                                  </p:childTnLst>
                                </p:cTn>
                              </p:par>
                              <p:par>
                                <p:cTn id="221" presetID="1" presetClass="entr" presetSubtype="0" fill="hold" grpId="0" nodeType="withEffect">
                                  <p:stCondLst>
                                    <p:cond delay="53000"/>
                                  </p:stCondLst>
                                  <p:childTnLst>
                                    <p:set>
                                      <p:cBhvr>
                                        <p:cTn id="222" dur="1" fill="hold">
                                          <p:stCondLst>
                                            <p:cond delay="0"/>
                                          </p:stCondLst>
                                        </p:cTn>
                                        <p:tgtEl>
                                          <p:spTgt spid="84"/>
                                        </p:tgtEl>
                                        <p:attrNameLst>
                                          <p:attrName>style.visibility</p:attrName>
                                        </p:attrNameLst>
                                      </p:cBhvr>
                                      <p:to>
                                        <p:strVal val="visible"/>
                                      </p:to>
                                    </p:set>
                                  </p:childTnLst>
                                </p:cTn>
                              </p:par>
                              <p:par>
                                <p:cTn id="223" presetID="1" presetClass="exit" presetSubtype="0" fill="hold" grpId="1" nodeType="withEffect">
                                  <p:stCondLst>
                                    <p:cond delay="54000"/>
                                  </p:stCondLst>
                                  <p:childTnLst>
                                    <p:set>
                                      <p:cBhvr>
                                        <p:cTn id="224" dur="1" fill="hold">
                                          <p:stCondLst>
                                            <p:cond delay="0"/>
                                          </p:stCondLst>
                                        </p:cTn>
                                        <p:tgtEl>
                                          <p:spTgt spid="84"/>
                                        </p:tgtEl>
                                        <p:attrNameLst>
                                          <p:attrName>style.visibility</p:attrName>
                                        </p:attrNameLst>
                                      </p:cBhvr>
                                      <p:to>
                                        <p:strVal val="hidden"/>
                                      </p:to>
                                    </p:set>
                                  </p:childTnLst>
                                </p:cTn>
                              </p:par>
                              <p:par>
                                <p:cTn id="225" presetID="1" presetClass="entr" presetSubtype="0" fill="hold" grpId="0" nodeType="withEffect">
                                  <p:stCondLst>
                                    <p:cond delay="54000"/>
                                  </p:stCondLst>
                                  <p:childTnLst>
                                    <p:set>
                                      <p:cBhvr>
                                        <p:cTn id="226" dur="1" fill="hold">
                                          <p:stCondLst>
                                            <p:cond delay="0"/>
                                          </p:stCondLst>
                                        </p:cTn>
                                        <p:tgtEl>
                                          <p:spTgt spid="85"/>
                                        </p:tgtEl>
                                        <p:attrNameLst>
                                          <p:attrName>style.visibility</p:attrName>
                                        </p:attrNameLst>
                                      </p:cBhvr>
                                      <p:to>
                                        <p:strVal val="visible"/>
                                      </p:to>
                                    </p:set>
                                  </p:childTnLst>
                                </p:cTn>
                              </p:par>
                              <p:par>
                                <p:cTn id="227" presetID="1" presetClass="exit" presetSubtype="0" fill="hold" grpId="1" nodeType="withEffect">
                                  <p:stCondLst>
                                    <p:cond delay="55000"/>
                                  </p:stCondLst>
                                  <p:childTnLst>
                                    <p:set>
                                      <p:cBhvr>
                                        <p:cTn id="228" dur="1" fill="hold">
                                          <p:stCondLst>
                                            <p:cond delay="0"/>
                                          </p:stCondLst>
                                        </p:cTn>
                                        <p:tgtEl>
                                          <p:spTgt spid="85"/>
                                        </p:tgtEl>
                                        <p:attrNameLst>
                                          <p:attrName>style.visibility</p:attrName>
                                        </p:attrNameLst>
                                      </p:cBhvr>
                                      <p:to>
                                        <p:strVal val="hidden"/>
                                      </p:to>
                                    </p:set>
                                  </p:childTnLst>
                                </p:cTn>
                              </p:par>
                              <p:par>
                                <p:cTn id="229" presetID="1" presetClass="entr" presetSubtype="0" fill="hold" grpId="0" nodeType="withEffect">
                                  <p:stCondLst>
                                    <p:cond delay="55000"/>
                                  </p:stCondLst>
                                  <p:childTnLst>
                                    <p:set>
                                      <p:cBhvr>
                                        <p:cTn id="230" dur="1" fill="hold">
                                          <p:stCondLst>
                                            <p:cond delay="0"/>
                                          </p:stCondLst>
                                        </p:cTn>
                                        <p:tgtEl>
                                          <p:spTgt spid="86"/>
                                        </p:tgtEl>
                                        <p:attrNameLst>
                                          <p:attrName>style.visibility</p:attrName>
                                        </p:attrNameLst>
                                      </p:cBhvr>
                                      <p:to>
                                        <p:strVal val="visible"/>
                                      </p:to>
                                    </p:set>
                                  </p:childTnLst>
                                </p:cTn>
                              </p:par>
                              <p:par>
                                <p:cTn id="231" presetID="1" presetClass="exit" presetSubtype="0" fill="hold" grpId="1" nodeType="withEffect">
                                  <p:stCondLst>
                                    <p:cond delay="55500"/>
                                  </p:stCondLst>
                                  <p:childTnLst>
                                    <p:set>
                                      <p:cBhvr>
                                        <p:cTn id="232" dur="1" fill="hold">
                                          <p:stCondLst>
                                            <p:cond delay="0"/>
                                          </p:stCondLst>
                                        </p:cTn>
                                        <p:tgtEl>
                                          <p:spTgt spid="86"/>
                                        </p:tgtEl>
                                        <p:attrNameLst>
                                          <p:attrName>style.visibility</p:attrName>
                                        </p:attrNameLst>
                                      </p:cBhvr>
                                      <p:to>
                                        <p:strVal val="hidden"/>
                                      </p:to>
                                    </p:set>
                                  </p:childTnLst>
                                </p:cTn>
                              </p:par>
                              <p:par>
                                <p:cTn id="233" presetID="1" presetClass="entr" presetSubtype="0" fill="hold" grpId="0" nodeType="withEffect">
                                  <p:stCondLst>
                                    <p:cond delay="55500"/>
                                  </p:stCondLst>
                                  <p:childTnLst>
                                    <p:set>
                                      <p:cBhvr>
                                        <p:cTn id="234" dur="1" fill="hold">
                                          <p:stCondLst>
                                            <p:cond delay="0"/>
                                          </p:stCondLst>
                                        </p:cTn>
                                        <p:tgtEl>
                                          <p:spTgt spid="87"/>
                                        </p:tgtEl>
                                        <p:attrNameLst>
                                          <p:attrName>style.visibility</p:attrName>
                                        </p:attrNameLst>
                                      </p:cBhvr>
                                      <p:to>
                                        <p:strVal val="visible"/>
                                      </p:to>
                                    </p:set>
                                  </p:childTnLst>
                                </p:cTn>
                              </p:par>
                              <p:par>
                                <p:cTn id="235" presetID="1" presetClass="exit" presetSubtype="0" fill="hold" grpId="1" nodeType="withEffect">
                                  <p:stCondLst>
                                    <p:cond delay="57000"/>
                                  </p:stCondLst>
                                  <p:childTnLst>
                                    <p:set>
                                      <p:cBhvr>
                                        <p:cTn id="236" dur="1" fill="hold">
                                          <p:stCondLst>
                                            <p:cond delay="0"/>
                                          </p:stCondLst>
                                        </p:cTn>
                                        <p:tgtEl>
                                          <p:spTgt spid="87"/>
                                        </p:tgtEl>
                                        <p:attrNameLst>
                                          <p:attrName>style.visibility</p:attrName>
                                        </p:attrNameLst>
                                      </p:cBhvr>
                                      <p:to>
                                        <p:strVal val="hidden"/>
                                      </p:to>
                                    </p:set>
                                  </p:childTnLst>
                                </p:cTn>
                              </p:par>
                              <p:par>
                                <p:cTn id="237" presetID="1" presetClass="entr" presetSubtype="0" fill="hold" grpId="0" nodeType="withEffect">
                                  <p:stCondLst>
                                    <p:cond delay="57000"/>
                                  </p:stCondLst>
                                  <p:childTnLst>
                                    <p:set>
                                      <p:cBhvr>
                                        <p:cTn id="238" dur="1" fill="hold">
                                          <p:stCondLst>
                                            <p:cond delay="0"/>
                                          </p:stCondLst>
                                        </p:cTn>
                                        <p:tgtEl>
                                          <p:spTgt spid="88"/>
                                        </p:tgtEl>
                                        <p:attrNameLst>
                                          <p:attrName>style.visibility</p:attrName>
                                        </p:attrNameLst>
                                      </p:cBhvr>
                                      <p:to>
                                        <p:strVal val="visible"/>
                                      </p:to>
                                    </p:set>
                                  </p:childTnLst>
                                </p:cTn>
                              </p:par>
                              <p:par>
                                <p:cTn id="239" presetID="1" presetClass="exit" presetSubtype="0" fill="hold" grpId="1" nodeType="withEffect">
                                  <p:stCondLst>
                                    <p:cond delay="58000"/>
                                  </p:stCondLst>
                                  <p:childTnLst>
                                    <p:set>
                                      <p:cBhvr>
                                        <p:cTn id="240" dur="1" fill="hold">
                                          <p:stCondLst>
                                            <p:cond delay="0"/>
                                          </p:stCondLst>
                                        </p:cTn>
                                        <p:tgtEl>
                                          <p:spTgt spid="88"/>
                                        </p:tgtEl>
                                        <p:attrNameLst>
                                          <p:attrName>style.visibility</p:attrName>
                                        </p:attrNameLst>
                                      </p:cBhvr>
                                      <p:to>
                                        <p:strVal val="hidden"/>
                                      </p:to>
                                    </p:set>
                                  </p:childTnLst>
                                </p:cTn>
                              </p:par>
                              <p:par>
                                <p:cTn id="241" presetID="1" presetClass="entr" presetSubtype="0" fill="hold" grpId="0" nodeType="withEffect">
                                  <p:stCondLst>
                                    <p:cond delay="58000"/>
                                  </p:stCondLst>
                                  <p:childTnLst>
                                    <p:set>
                                      <p:cBhvr>
                                        <p:cTn id="242" dur="1" fill="hold">
                                          <p:stCondLst>
                                            <p:cond delay="0"/>
                                          </p:stCondLst>
                                        </p:cTn>
                                        <p:tgtEl>
                                          <p:spTgt spid="89"/>
                                        </p:tgtEl>
                                        <p:attrNameLst>
                                          <p:attrName>style.visibility</p:attrName>
                                        </p:attrNameLst>
                                      </p:cBhvr>
                                      <p:to>
                                        <p:strVal val="visible"/>
                                      </p:to>
                                    </p:set>
                                  </p:childTnLst>
                                </p:cTn>
                              </p:par>
                              <p:par>
                                <p:cTn id="243" presetID="1" presetClass="exit" presetSubtype="0" fill="hold" grpId="1" nodeType="withEffect">
                                  <p:stCondLst>
                                    <p:cond delay="59000"/>
                                  </p:stCondLst>
                                  <p:childTnLst>
                                    <p:set>
                                      <p:cBhvr>
                                        <p:cTn id="244" dur="1" fill="hold">
                                          <p:stCondLst>
                                            <p:cond delay="0"/>
                                          </p:stCondLst>
                                        </p:cTn>
                                        <p:tgtEl>
                                          <p:spTgt spid="89"/>
                                        </p:tgtEl>
                                        <p:attrNameLst>
                                          <p:attrName>style.visibility</p:attrName>
                                        </p:attrNameLst>
                                      </p:cBhvr>
                                      <p:to>
                                        <p:strVal val="hidden"/>
                                      </p:to>
                                    </p:set>
                                  </p:childTnLst>
                                </p:cTn>
                              </p:par>
                              <p:par>
                                <p:cTn id="245" presetID="1" presetClass="entr" presetSubtype="0" fill="hold" grpId="0" nodeType="withEffect">
                                  <p:stCondLst>
                                    <p:cond delay="59000"/>
                                  </p:stCondLst>
                                  <p:childTnLst>
                                    <p:set>
                                      <p:cBhvr>
                                        <p:cTn id="246" dur="1" fill="hold">
                                          <p:stCondLst>
                                            <p:cond delay="0"/>
                                          </p:stCondLst>
                                        </p:cTn>
                                        <p:tgtEl>
                                          <p:spTgt spid="90"/>
                                        </p:tgtEl>
                                        <p:attrNameLst>
                                          <p:attrName>style.visibility</p:attrName>
                                        </p:attrNameLst>
                                      </p:cBhvr>
                                      <p:to>
                                        <p:strVal val="visible"/>
                                      </p:to>
                                    </p:set>
                                  </p:childTnLst>
                                </p:cTn>
                              </p:par>
                              <p:par>
                                <p:cTn id="247" presetID="1" presetClass="exit" presetSubtype="0" fill="hold" grpId="1" nodeType="withEffect">
                                  <p:stCondLst>
                                    <p:cond delay="60000"/>
                                  </p:stCondLst>
                                  <p:childTnLst>
                                    <p:set>
                                      <p:cBhvr>
                                        <p:cTn id="248" dur="1" fill="hold">
                                          <p:stCondLst>
                                            <p:cond delay="0"/>
                                          </p:stCondLst>
                                        </p:cTn>
                                        <p:tgtEl>
                                          <p:spTgt spid="90"/>
                                        </p:tgtEl>
                                        <p:attrNameLst>
                                          <p:attrName>style.visibility</p:attrName>
                                        </p:attrNameLst>
                                      </p:cBhvr>
                                      <p:to>
                                        <p:strVal val="hidden"/>
                                      </p:to>
                                    </p:set>
                                  </p:childTnLst>
                                </p:cTn>
                              </p:par>
                              <p:par>
                                <p:cTn id="249" presetID="1" presetClass="entr" presetSubtype="0" fill="hold" grpId="0" nodeType="withEffect">
                                  <p:stCondLst>
                                    <p:cond delay="60000"/>
                                  </p:stCondLst>
                                  <p:childTnLst>
                                    <p:set>
                                      <p:cBhvr>
                                        <p:cTn id="25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1" grpId="0"/>
      <p:bldP spid="81" grpId="1"/>
      <p:bldP spid="82" grpId="0"/>
      <p:bldP spid="82" grpId="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he aim of today is to:">
            <a:extLst>
              <a:ext uri="{FF2B5EF4-FFF2-40B4-BE49-F238E27FC236}">
                <a16:creationId xmlns:a16="http://schemas.microsoft.com/office/drawing/2014/main" id="{F94ABC26-7074-48E2-90D1-4D9DDF9670C9}"/>
              </a:ext>
            </a:extLst>
          </p:cNvPr>
          <p:cNvSpPr txBox="1"/>
          <p:nvPr/>
        </p:nvSpPr>
        <p:spPr>
          <a:xfrm flipH="1">
            <a:off x="1283207" y="2026320"/>
            <a:ext cx="2842548" cy="4212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1437" tIns="71437" rIns="71437" bIns="71437" anchor="ctr">
            <a:spAutoFit/>
          </a:bodyPr>
          <a:lstStyle>
            <a:lvl1pPr algn="l">
              <a:defRPr sz="4000">
                <a:latin typeface="Quattrocento Sans"/>
                <a:ea typeface="Quattrocento Sans"/>
                <a:cs typeface="Quattrocento Sans"/>
                <a:sym typeface="Quattrocento Sans"/>
              </a:defRPr>
            </a:lvl1pPr>
          </a:lstStyle>
          <a:p>
            <a:pPr algn="ctr"/>
            <a:endParaRPr sz="1800" b="1"/>
          </a:p>
        </p:txBody>
      </p:sp>
      <p:sp>
        <p:nvSpPr>
          <p:cNvPr id="44" name="Rectangle 43">
            <a:extLst>
              <a:ext uri="{FF2B5EF4-FFF2-40B4-BE49-F238E27FC236}">
                <a16:creationId xmlns:a16="http://schemas.microsoft.com/office/drawing/2014/main" id="{93FB9104-D805-A641-BC49-8DC30F326DAE}"/>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t>  WHAT IS GAMBLING?</a:t>
            </a:r>
          </a:p>
        </p:txBody>
      </p:sp>
      <p:sp>
        <p:nvSpPr>
          <p:cNvPr id="3" name="TextBox 2">
            <a:extLst>
              <a:ext uri="{FF2B5EF4-FFF2-40B4-BE49-F238E27FC236}">
                <a16:creationId xmlns:a16="http://schemas.microsoft.com/office/drawing/2014/main" id="{9EA194C9-468F-0D49-8E42-826FB4497496}"/>
              </a:ext>
            </a:extLst>
          </p:cNvPr>
          <p:cNvSpPr txBox="1"/>
          <p:nvPr/>
        </p:nvSpPr>
        <p:spPr>
          <a:xfrm>
            <a:off x="656344" y="2276576"/>
            <a:ext cx="3534942" cy="461665"/>
          </a:xfrm>
          <a:prstGeom prst="rect">
            <a:avLst/>
          </a:prstGeom>
          <a:noFill/>
        </p:spPr>
        <p:txBody>
          <a:bodyPr wrap="none" rtlCol="0">
            <a:spAutoFit/>
          </a:bodyPr>
          <a:lstStyle/>
          <a:p>
            <a:r>
              <a:rPr lang="en-US" sz="2400">
                <a:solidFill>
                  <a:schemeClr val="bg1"/>
                </a:solidFill>
                <a:latin typeface="Oswald Medium" pitchFamily="2" charset="77"/>
              </a:rPr>
              <a:t>What is a problem gambler?</a:t>
            </a:r>
          </a:p>
        </p:txBody>
      </p:sp>
      <p:pic>
        <p:nvPicPr>
          <p:cNvPr id="13" name="Picture 12" descr="A picture containing building, window, light&#10;&#10;Description automatically generated">
            <a:extLst>
              <a:ext uri="{FF2B5EF4-FFF2-40B4-BE49-F238E27FC236}">
                <a16:creationId xmlns:a16="http://schemas.microsoft.com/office/drawing/2014/main" id="{4313238E-557D-7042-AA93-85EFDA181FEE}"/>
              </a:ext>
            </a:extLst>
          </p:cNvPr>
          <p:cNvPicPr>
            <a:picLocks noChangeAspect="1"/>
          </p:cNvPicPr>
          <p:nvPr/>
        </p:nvPicPr>
        <p:blipFill rotWithShape="1">
          <a:blip r:embed="rId3">
            <a:duotone>
              <a:schemeClr val="accent6">
                <a:shade val="45000"/>
                <a:satMod val="135000"/>
              </a:schemeClr>
              <a:prstClr val="white"/>
            </a:duotone>
            <a:alphaModFix amt="29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9618" t="20325" r="18299" b="20784"/>
          <a:stretch/>
        </p:blipFill>
        <p:spPr>
          <a:xfrm>
            <a:off x="4332315" y="1387776"/>
            <a:ext cx="3502842" cy="3322729"/>
          </a:xfrm>
          <a:prstGeom prst="rect">
            <a:avLst/>
          </a:prstGeom>
        </p:spPr>
      </p:pic>
      <p:cxnSp>
        <p:nvCxnSpPr>
          <p:cNvPr id="22" name="Straight Connector 21">
            <a:extLst>
              <a:ext uri="{FF2B5EF4-FFF2-40B4-BE49-F238E27FC236}">
                <a16:creationId xmlns:a16="http://schemas.microsoft.com/office/drawing/2014/main" id="{A819528D-895B-3D45-A879-21D942DD04C1}"/>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6" name="Picture 5" descr="A screen shot of a computer&#10;&#10;Description automatically generated">
            <a:extLst>
              <a:ext uri="{FF2B5EF4-FFF2-40B4-BE49-F238E27FC236}">
                <a16:creationId xmlns:a16="http://schemas.microsoft.com/office/drawing/2014/main" id="{2C051F51-FF46-144E-8DA8-09DB30102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458" y="2216789"/>
            <a:ext cx="2667000" cy="2260600"/>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id="{37261856-59AB-C845-9E6D-133DB4161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54" y="2216789"/>
            <a:ext cx="2667000" cy="2235200"/>
          </a:xfrm>
          <a:prstGeom prst="rect">
            <a:avLst/>
          </a:prstGeom>
        </p:spPr>
      </p:pic>
      <p:sp>
        <p:nvSpPr>
          <p:cNvPr id="19" name="TextBox 18">
            <a:extLst>
              <a:ext uri="{FF2B5EF4-FFF2-40B4-BE49-F238E27FC236}">
                <a16:creationId xmlns:a16="http://schemas.microsoft.com/office/drawing/2014/main" id="{E0354DCC-74D5-4F45-A6CB-88F3EB3E79A7}"/>
              </a:ext>
            </a:extLst>
          </p:cNvPr>
          <p:cNvSpPr txBox="1"/>
          <p:nvPr/>
        </p:nvSpPr>
        <p:spPr>
          <a:xfrm>
            <a:off x="6857" y="627322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2" name="Rectangle: Rounded Corners 1">
            <a:extLst>
              <a:ext uri="{FF2B5EF4-FFF2-40B4-BE49-F238E27FC236}">
                <a16:creationId xmlns:a16="http://schemas.microsoft.com/office/drawing/2014/main" id="{CCBDC866-18E4-4593-BF4C-6978A134EC1E}"/>
              </a:ext>
            </a:extLst>
          </p:cNvPr>
          <p:cNvSpPr/>
          <p:nvPr/>
        </p:nvSpPr>
        <p:spPr>
          <a:xfrm>
            <a:off x="7847421" y="1671919"/>
            <a:ext cx="3708400" cy="56503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Quattrocento Sans"/>
              </a:rPr>
              <a:t>What is problem gambling?</a:t>
            </a:r>
          </a:p>
        </p:txBody>
      </p:sp>
      <p:sp>
        <p:nvSpPr>
          <p:cNvPr id="20" name="Rectangle: Rounded Corners 19">
            <a:extLst>
              <a:ext uri="{FF2B5EF4-FFF2-40B4-BE49-F238E27FC236}">
                <a16:creationId xmlns:a16="http://schemas.microsoft.com/office/drawing/2014/main" id="{8C45FE5A-B919-4DB1-B578-517B8576A745}"/>
              </a:ext>
            </a:extLst>
          </p:cNvPr>
          <p:cNvSpPr/>
          <p:nvPr/>
        </p:nvSpPr>
        <p:spPr>
          <a:xfrm>
            <a:off x="526767" y="1651754"/>
            <a:ext cx="3708400" cy="56503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Quattrocento Sans"/>
              </a:rPr>
              <a:t>What is gambling?</a:t>
            </a:r>
          </a:p>
        </p:txBody>
      </p:sp>
      <p:sp>
        <p:nvSpPr>
          <p:cNvPr id="5" name="Rectangle 4">
            <a:extLst>
              <a:ext uri="{FF2B5EF4-FFF2-40B4-BE49-F238E27FC236}">
                <a16:creationId xmlns:a16="http://schemas.microsoft.com/office/drawing/2014/main" id="{BE5BB4BA-927C-4130-8FA2-C28D1460F109}"/>
              </a:ext>
            </a:extLst>
          </p:cNvPr>
          <p:cNvSpPr/>
          <p:nvPr/>
        </p:nvSpPr>
        <p:spPr>
          <a:xfrm>
            <a:off x="8431618" y="3033497"/>
            <a:ext cx="2372543" cy="137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Quattrocento Sans" panose="020B0502050000020003"/>
              </a:rPr>
              <a:t>G</a:t>
            </a:r>
            <a:r>
              <a:rPr lang="en-GB" b="1">
                <a:solidFill>
                  <a:schemeClr val="tx1"/>
                </a:solidFill>
                <a:latin typeface="Quattrocento Sans" panose="020B0502050000020003"/>
              </a:rPr>
              <a:t>Gambling to a degree that compromises, disrupts or damages family, personal or recreational pursuits</a:t>
            </a:r>
            <a:endParaRPr lang="en-GB" b="1">
              <a:latin typeface="Quattrocento Sans" panose="020B0502050000020003"/>
            </a:endParaRPr>
          </a:p>
        </p:txBody>
      </p:sp>
      <p:sp>
        <p:nvSpPr>
          <p:cNvPr id="7" name="Rectangle 6">
            <a:extLst>
              <a:ext uri="{FF2B5EF4-FFF2-40B4-BE49-F238E27FC236}">
                <a16:creationId xmlns:a16="http://schemas.microsoft.com/office/drawing/2014/main" id="{ABEBA041-E7B4-4B38-8EF1-34A13F2CF3F0}"/>
              </a:ext>
            </a:extLst>
          </p:cNvPr>
          <p:cNvSpPr/>
          <p:nvPr/>
        </p:nvSpPr>
        <p:spPr>
          <a:xfrm>
            <a:off x="872479" y="3033497"/>
            <a:ext cx="2422870" cy="1378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Quattrocento Sans" panose="020B0502050000020003"/>
              </a:rPr>
              <a:t>B</a:t>
            </a:r>
            <a:r>
              <a:rPr lang="en-GB" b="1">
                <a:solidFill>
                  <a:schemeClr val="tx1"/>
                </a:solidFill>
                <a:latin typeface="Quattrocento Sans" panose="020B0502050000020003"/>
              </a:rPr>
              <a:t>Betting, gaming, participating in a lottery</a:t>
            </a:r>
          </a:p>
        </p:txBody>
      </p:sp>
      <p:sp>
        <p:nvSpPr>
          <p:cNvPr id="23" name="Rectangle: Rounded Corners 22">
            <a:extLst>
              <a:ext uri="{FF2B5EF4-FFF2-40B4-BE49-F238E27FC236}">
                <a16:creationId xmlns:a16="http://schemas.microsoft.com/office/drawing/2014/main" id="{4B243657-385A-4334-8C16-A8DB212EBCBD}"/>
              </a:ext>
            </a:extLst>
          </p:cNvPr>
          <p:cNvSpPr/>
          <p:nvPr/>
        </p:nvSpPr>
        <p:spPr>
          <a:xfrm>
            <a:off x="173593" y="4786106"/>
            <a:ext cx="11844814" cy="8508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chemeClr val="tx1"/>
              </a:solidFill>
              <a:latin typeface="Quattrocento Sans"/>
            </a:endParaRPr>
          </a:p>
          <a:p>
            <a:r>
              <a:rPr lang="en-GB" sz="2000" b="1">
                <a:solidFill>
                  <a:schemeClr val="tx1"/>
                </a:solidFill>
                <a:latin typeface="Quattrocento Sans"/>
              </a:rPr>
              <a:t>Gambling Related Harms are the adverse impacts from gambling on the health and wellbeing of individuals, families, communities and society</a:t>
            </a:r>
            <a:r>
              <a:rPr lang="en-GB" sz="2400" b="1">
                <a:solidFill>
                  <a:schemeClr val="tx1"/>
                </a:solidFill>
                <a:latin typeface="Quattrocento Sans"/>
              </a:rPr>
              <a:t>.         </a:t>
            </a:r>
          </a:p>
          <a:p>
            <a:pPr algn="r"/>
            <a:r>
              <a:rPr lang="en-GB" sz="2400" b="1">
                <a:solidFill>
                  <a:schemeClr val="tx1"/>
                </a:solidFill>
                <a:latin typeface="Quattrocento Sans"/>
              </a:rPr>
              <a:t> </a:t>
            </a:r>
          </a:p>
        </p:txBody>
      </p:sp>
      <p:sp>
        <p:nvSpPr>
          <p:cNvPr id="10" name="TextBox 9">
            <a:extLst>
              <a:ext uri="{FF2B5EF4-FFF2-40B4-BE49-F238E27FC236}">
                <a16:creationId xmlns:a16="http://schemas.microsoft.com/office/drawing/2014/main" id="{147B5554-8B3C-4376-92AB-7C21D36A073E}"/>
              </a:ext>
            </a:extLst>
          </p:cNvPr>
          <p:cNvSpPr txBox="1"/>
          <p:nvPr/>
        </p:nvSpPr>
        <p:spPr>
          <a:xfrm>
            <a:off x="-678996" y="5589743"/>
            <a:ext cx="3191471" cy="373092"/>
          </a:xfrm>
          <a:prstGeom prst="rect">
            <a:avLst/>
          </a:prstGeom>
          <a:noFill/>
        </p:spPr>
        <p:txBody>
          <a:bodyPr wrap="square" rtlCol="0">
            <a:spAutoFit/>
          </a:bodyPr>
          <a:lstStyle/>
          <a:p>
            <a:pPr algn="r"/>
            <a:r>
              <a:rPr lang="en-GB"/>
              <a:t>(Gambling Commission)</a:t>
            </a:r>
          </a:p>
        </p:txBody>
      </p:sp>
      <p:pic>
        <p:nvPicPr>
          <p:cNvPr id="26" name="Picture 25">
            <a:extLst>
              <a:ext uri="{FF2B5EF4-FFF2-40B4-BE49-F238E27FC236}">
                <a16:creationId xmlns:a16="http://schemas.microsoft.com/office/drawing/2014/main" id="{6865E0C4-876B-499A-A7F3-1918BFF60EA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27" name="Text Placeholder 3">
            <a:extLst>
              <a:ext uri="{FF2B5EF4-FFF2-40B4-BE49-F238E27FC236}">
                <a16:creationId xmlns:a16="http://schemas.microsoft.com/office/drawing/2014/main" id="{36D20F9E-B04B-436D-BDCB-12B885227B83}"/>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28" name="TextBox 1">
            <a:extLst>
              <a:ext uri="{FF2B5EF4-FFF2-40B4-BE49-F238E27FC236}">
                <a16:creationId xmlns:a16="http://schemas.microsoft.com/office/drawing/2014/main" id="{4A003F28-6C16-492E-8637-768FFD91A673}"/>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3649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59DAFDB4-1123-4449-95DF-00F4E03AC69C}"/>
              </a:ext>
            </a:extLst>
          </p:cNvPr>
          <p:cNvSpPr txBox="1">
            <a:spLocks/>
          </p:cNvSpPr>
          <p:nvPr/>
        </p:nvSpPr>
        <p:spPr>
          <a:xfrm>
            <a:off x="248965" y="1634161"/>
            <a:ext cx="6196129" cy="398981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GB" sz="2400">
                <a:solidFill>
                  <a:srgbClr val="212B32"/>
                </a:solidFill>
                <a:latin typeface="+mj-lt"/>
              </a:rPr>
              <a:t>Working in pairs, identify all the different people </a:t>
            </a:r>
            <a:br>
              <a:rPr lang="en-GB" sz="2400">
                <a:solidFill>
                  <a:srgbClr val="212B32"/>
                </a:solidFill>
                <a:latin typeface="+mj-lt"/>
              </a:rPr>
            </a:br>
            <a:r>
              <a:rPr lang="en-GB" sz="2400">
                <a:solidFill>
                  <a:srgbClr val="212B32"/>
                </a:solidFill>
                <a:latin typeface="+mj-lt"/>
              </a:rPr>
              <a:t>who could potentially be affected by an individual’s addiction to gambling</a:t>
            </a:r>
          </a:p>
          <a:p>
            <a:pPr marL="342900" indent="-342900">
              <a:lnSpc>
                <a:spcPct val="107000"/>
              </a:lnSpc>
              <a:buFont typeface="Symbol" panose="05050102010706020507" pitchFamily="18" charset="2"/>
              <a:buChar char=""/>
            </a:pPr>
            <a:endParaRPr lang="en-GB" sz="2400">
              <a:solidFill>
                <a:srgbClr val="212B32"/>
              </a:solidFill>
              <a:latin typeface="+mj-lt"/>
            </a:endParaRPr>
          </a:p>
          <a:p>
            <a:pPr marL="342900" indent="-342900">
              <a:lnSpc>
                <a:spcPct val="107000"/>
              </a:lnSpc>
              <a:buFont typeface="Symbol" panose="05050102010706020507" pitchFamily="18" charset="2"/>
              <a:buChar char=""/>
            </a:pPr>
            <a:r>
              <a:rPr lang="en-GB" sz="2400">
                <a:solidFill>
                  <a:srgbClr val="212B32"/>
                </a:solidFill>
                <a:latin typeface="+mj-lt"/>
                <a:ea typeface="Calibri" panose="020F0502020204030204" pitchFamily="34" charset="0"/>
                <a:cs typeface="Symbol" panose="05050102010706020507" pitchFamily="18" charset="2"/>
              </a:rPr>
              <a:t>Provide a brief description of how each person is affected</a:t>
            </a:r>
          </a:p>
          <a:p>
            <a:pPr marL="342900" indent="-342900">
              <a:lnSpc>
                <a:spcPct val="107000"/>
              </a:lnSpc>
              <a:buFont typeface="Symbol" panose="05050102010706020507" pitchFamily="18" charset="2"/>
              <a:buChar char=""/>
            </a:pPr>
            <a:endParaRPr lang="en-GB" sz="2400">
              <a:solidFill>
                <a:srgbClr val="212B32"/>
              </a:solidFill>
              <a:latin typeface="+mj-lt"/>
              <a:ea typeface="Calibri" panose="020F0502020204030204" pitchFamily="34" charset="0"/>
              <a:cs typeface="Symbol" panose="05050102010706020507" pitchFamily="18" charset="2"/>
            </a:endParaRPr>
          </a:p>
          <a:p>
            <a:pPr marL="342900" indent="-342900">
              <a:lnSpc>
                <a:spcPct val="107000"/>
              </a:lnSpc>
              <a:buFont typeface="Symbol" panose="05050102010706020507" pitchFamily="18" charset="2"/>
              <a:buChar char=""/>
            </a:pPr>
            <a:r>
              <a:rPr lang="en-GB" sz="2400">
                <a:solidFill>
                  <a:srgbClr val="212B32"/>
                </a:solidFill>
                <a:latin typeface="+mj-lt"/>
                <a:ea typeface="Calibri" panose="020F0502020204030204" pitchFamily="34" charset="0"/>
                <a:cs typeface="Symbol" panose="05050102010706020507" pitchFamily="18" charset="2"/>
              </a:rPr>
              <a:t>Present your findings back to the group</a:t>
            </a:r>
          </a:p>
          <a:p>
            <a:pPr marL="342900" indent="-342900">
              <a:lnSpc>
                <a:spcPct val="107000"/>
              </a:lnSpc>
              <a:buFont typeface="Symbol" panose="05050102010706020507" pitchFamily="18" charset="2"/>
              <a:buChar char=""/>
            </a:pPr>
            <a:endParaRPr lang="en-GB" sz="2400">
              <a:solidFill>
                <a:srgbClr val="212B32"/>
              </a:solidFill>
              <a:latin typeface="+mj-lt"/>
              <a:ea typeface="Calibri" panose="020F0502020204030204" pitchFamily="34" charset="0"/>
              <a:cs typeface="Symbol" panose="05050102010706020507" pitchFamily="18" charset="2"/>
            </a:endParaRPr>
          </a:p>
          <a:p>
            <a:pPr marL="342900" indent="-342900">
              <a:lnSpc>
                <a:spcPct val="107000"/>
              </a:lnSpc>
              <a:buFont typeface="Symbol" panose="05050102010706020507" pitchFamily="18" charset="2"/>
              <a:buChar char=""/>
            </a:pPr>
            <a:r>
              <a:rPr lang="en-GB" sz="2400">
                <a:solidFill>
                  <a:srgbClr val="212B32"/>
                </a:solidFill>
                <a:latin typeface="+mj-lt"/>
                <a:ea typeface="Calibri" panose="020F0502020204030204" pitchFamily="34" charset="0"/>
                <a:cs typeface="Symbol" panose="05050102010706020507" pitchFamily="18" charset="2"/>
              </a:rPr>
              <a:t>Tweet your work to @YGAMuk with the hashtags #affectedothers #gamblingrelatedharm</a:t>
            </a:r>
            <a:endParaRPr lang="en-GB" sz="2400">
              <a:latin typeface="+mj-lt"/>
              <a:ea typeface="Calibri" panose="020F0502020204030204" pitchFamily="34" charset="0"/>
              <a:cs typeface="Symbol" panose="05050102010706020507" pitchFamily="18" charset="2"/>
            </a:endParaRPr>
          </a:p>
        </p:txBody>
      </p:sp>
      <p:pic>
        <p:nvPicPr>
          <p:cNvPr id="3" name="Picture 2">
            <a:extLst>
              <a:ext uri="{FF2B5EF4-FFF2-40B4-BE49-F238E27FC236}">
                <a16:creationId xmlns:a16="http://schemas.microsoft.com/office/drawing/2014/main" id="{2EF01D06-2843-4B81-88E6-3D96ED854ADC}"/>
              </a:ext>
            </a:extLst>
          </p:cNvPr>
          <p:cNvPicPr>
            <a:picLocks noChangeAspect="1"/>
          </p:cNvPicPr>
          <p:nvPr/>
        </p:nvPicPr>
        <p:blipFill>
          <a:blip r:embed="rId2"/>
          <a:stretch>
            <a:fillRect/>
          </a:stretch>
        </p:blipFill>
        <p:spPr>
          <a:xfrm>
            <a:off x="7599259" y="1701042"/>
            <a:ext cx="4343776" cy="3856054"/>
          </a:xfrm>
          <a:prstGeom prst="rect">
            <a:avLst/>
          </a:prstGeom>
        </p:spPr>
      </p:pic>
      <p:sp>
        <p:nvSpPr>
          <p:cNvPr id="4" name="Rectangle 3">
            <a:extLst>
              <a:ext uri="{FF2B5EF4-FFF2-40B4-BE49-F238E27FC236}">
                <a16:creationId xmlns:a16="http://schemas.microsoft.com/office/drawing/2014/main" id="{F384C88E-5C12-4009-B0A6-39913CF36ED9}"/>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F2DE622-6AA8-4EDD-B60B-BCE2DB68D4CD}"/>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7F6A3D-F6B7-4CB6-B1D8-202B9139018B}"/>
              </a:ext>
            </a:extLst>
          </p:cNvPr>
          <p:cNvSpPr txBox="1"/>
          <p:nvPr/>
        </p:nvSpPr>
        <p:spPr>
          <a:xfrm>
            <a:off x="6857" y="627322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pic>
        <p:nvPicPr>
          <p:cNvPr id="7" name="Picture 6">
            <a:extLst>
              <a:ext uri="{FF2B5EF4-FFF2-40B4-BE49-F238E27FC236}">
                <a16:creationId xmlns:a16="http://schemas.microsoft.com/office/drawing/2014/main" id="{1C9EB1A5-20FE-4674-86A1-D3BCAA815A8C}"/>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8" name="Text Placeholder 3">
            <a:extLst>
              <a:ext uri="{FF2B5EF4-FFF2-40B4-BE49-F238E27FC236}">
                <a16:creationId xmlns:a16="http://schemas.microsoft.com/office/drawing/2014/main" id="{9E0CFD2C-880D-4876-8E5D-37B15AC2D661}"/>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9" name="TextBox 1">
            <a:extLst>
              <a:ext uri="{FF2B5EF4-FFF2-40B4-BE49-F238E27FC236}">
                <a16:creationId xmlns:a16="http://schemas.microsoft.com/office/drawing/2014/main" id="{9E7DED55-F7EF-427C-8795-1321EAA38FB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3" name="TextBox 22">
            <a:extLst>
              <a:ext uri="{FF2B5EF4-FFF2-40B4-BE49-F238E27FC236}">
                <a16:creationId xmlns:a16="http://schemas.microsoft.com/office/drawing/2014/main" id="{83BA156D-C4C6-4608-94EE-6960DC098872}"/>
              </a:ext>
            </a:extLst>
          </p:cNvPr>
          <p:cNvSpPr txBox="1"/>
          <p:nvPr/>
        </p:nvSpPr>
        <p:spPr>
          <a:xfrm>
            <a:off x="148347" y="332918"/>
            <a:ext cx="9287482" cy="769441"/>
          </a:xfrm>
          <a:prstGeom prst="rect">
            <a:avLst/>
          </a:prstGeom>
          <a:noFill/>
        </p:spPr>
        <p:txBody>
          <a:bodyPr wrap="square">
            <a:spAutoFit/>
          </a:bodyPr>
          <a:lstStyle/>
          <a:p>
            <a:r>
              <a:rPr lang="en-GB" sz="4400" b="1">
                <a:solidFill>
                  <a:schemeClr val="accent4"/>
                </a:solidFill>
                <a:latin typeface="+mj-lt"/>
              </a:rPr>
              <a:t>ACTIVITY: </a:t>
            </a:r>
            <a:r>
              <a:rPr lang="en-GB" sz="4400" b="1">
                <a:solidFill>
                  <a:schemeClr val="bg1"/>
                </a:solidFill>
                <a:latin typeface="+mj-lt"/>
              </a:rPr>
              <a:t>CIRCLE OF TRUST</a:t>
            </a:r>
            <a:endParaRPr lang="en-GB" sz="4400" b="1">
              <a:latin typeface="+mj-lt"/>
            </a:endParaRPr>
          </a:p>
        </p:txBody>
      </p:sp>
    </p:spTree>
    <p:extLst>
      <p:ext uri="{BB962C8B-B14F-4D97-AF65-F5344CB8AC3E}">
        <p14:creationId xmlns:p14="http://schemas.microsoft.com/office/powerpoint/2010/main" val="3448026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59DAFDB4-1123-4449-95DF-00F4E03AC69C}"/>
              </a:ext>
            </a:extLst>
          </p:cNvPr>
          <p:cNvSpPr txBox="1">
            <a:spLocks/>
          </p:cNvSpPr>
          <p:nvPr/>
        </p:nvSpPr>
        <p:spPr>
          <a:xfrm>
            <a:off x="248965" y="1634161"/>
            <a:ext cx="6196129"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endParaRPr lang="en-GB" sz="2400">
              <a:latin typeface="+mj-lt"/>
              <a:ea typeface="Calibri" panose="020F0502020204030204" pitchFamily="34" charset="0"/>
              <a:cs typeface="Symbol" panose="05050102010706020507" pitchFamily="18" charset="2"/>
            </a:endParaRPr>
          </a:p>
        </p:txBody>
      </p:sp>
      <p:sp>
        <p:nvSpPr>
          <p:cNvPr id="4" name="Rectangle 3">
            <a:extLst>
              <a:ext uri="{FF2B5EF4-FFF2-40B4-BE49-F238E27FC236}">
                <a16:creationId xmlns:a16="http://schemas.microsoft.com/office/drawing/2014/main" id="{F384C88E-5C12-4009-B0A6-39913CF36ED9}"/>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F2DE622-6AA8-4EDD-B60B-BCE2DB68D4CD}"/>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7F6A3D-F6B7-4CB6-B1D8-202B9139018B}"/>
              </a:ext>
            </a:extLst>
          </p:cNvPr>
          <p:cNvSpPr txBox="1"/>
          <p:nvPr/>
        </p:nvSpPr>
        <p:spPr>
          <a:xfrm>
            <a:off x="6857" y="627322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pic>
        <p:nvPicPr>
          <p:cNvPr id="7" name="Picture 6">
            <a:extLst>
              <a:ext uri="{FF2B5EF4-FFF2-40B4-BE49-F238E27FC236}">
                <a16:creationId xmlns:a16="http://schemas.microsoft.com/office/drawing/2014/main" id="{1C9EB1A5-20FE-4674-86A1-D3BCAA815A8C}"/>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8" name="Text Placeholder 3">
            <a:extLst>
              <a:ext uri="{FF2B5EF4-FFF2-40B4-BE49-F238E27FC236}">
                <a16:creationId xmlns:a16="http://schemas.microsoft.com/office/drawing/2014/main" id="{9E0CFD2C-880D-4876-8E5D-37B15AC2D661}"/>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9" name="TextBox 1">
            <a:extLst>
              <a:ext uri="{FF2B5EF4-FFF2-40B4-BE49-F238E27FC236}">
                <a16:creationId xmlns:a16="http://schemas.microsoft.com/office/drawing/2014/main" id="{9E7DED55-F7EF-427C-8795-1321EAA38FB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3" name="TextBox 22">
            <a:extLst>
              <a:ext uri="{FF2B5EF4-FFF2-40B4-BE49-F238E27FC236}">
                <a16:creationId xmlns:a16="http://schemas.microsoft.com/office/drawing/2014/main" id="{83BA156D-C4C6-4608-94EE-6960DC098872}"/>
              </a:ext>
            </a:extLst>
          </p:cNvPr>
          <p:cNvSpPr txBox="1"/>
          <p:nvPr/>
        </p:nvSpPr>
        <p:spPr>
          <a:xfrm>
            <a:off x="148347" y="332918"/>
            <a:ext cx="9287482" cy="769441"/>
          </a:xfrm>
          <a:prstGeom prst="rect">
            <a:avLst/>
          </a:prstGeom>
          <a:noFill/>
        </p:spPr>
        <p:txBody>
          <a:bodyPr wrap="square">
            <a:spAutoFit/>
          </a:bodyPr>
          <a:lstStyle/>
          <a:p>
            <a:r>
              <a:rPr lang="en-GB" sz="4400" b="1">
                <a:solidFill>
                  <a:schemeClr val="accent4"/>
                </a:solidFill>
                <a:latin typeface="+mj-lt"/>
              </a:rPr>
              <a:t>ACTIVITY: </a:t>
            </a:r>
            <a:r>
              <a:rPr lang="en-GB" sz="4400" b="1">
                <a:solidFill>
                  <a:schemeClr val="bg1"/>
                </a:solidFill>
                <a:latin typeface="+mj-lt"/>
              </a:rPr>
              <a:t>CIRCLE OF TRUST</a:t>
            </a:r>
            <a:endParaRPr lang="en-GB" sz="4400" b="1">
              <a:latin typeface="+mj-lt"/>
            </a:endParaRPr>
          </a:p>
        </p:txBody>
      </p:sp>
      <p:pic>
        <p:nvPicPr>
          <p:cNvPr id="11" name="Graphic 10" descr="Classroom with solid fill">
            <a:extLst>
              <a:ext uri="{FF2B5EF4-FFF2-40B4-BE49-F238E27FC236}">
                <a16:creationId xmlns:a16="http://schemas.microsoft.com/office/drawing/2014/main" id="{E28AEDF5-6F26-485B-AB55-F348C513E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735" y="1247686"/>
            <a:ext cx="4925627" cy="4925627"/>
          </a:xfrm>
          <a:prstGeom prst="rect">
            <a:avLst/>
          </a:prstGeom>
        </p:spPr>
      </p:pic>
      <p:sp>
        <p:nvSpPr>
          <p:cNvPr id="12" name="Oval 11">
            <a:extLst>
              <a:ext uri="{FF2B5EF4-FFF2-40B4-BE49-F238E27FC236}">
                <a16:creationId xmlns:a16="http://schemas.microsoft.com/office/drawing/2014/main" id="{DEBEF0F0-C3F9-4F6F-92A1-5871D296287B}"/>
              </a:ext>
            </a:extLst>
          </p:cNvPr>
          <p:cNvSpPr/>
          <p:nvPr/>
        </p:nvSpPr>
        <p:spPr>
          <a:xfrm>
            <a:off x="55870" y="1154448"/>
            <a:ext cx="2750305" cy="294531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70C0"/>
                </a:solidFill>
              </a:rPr>
              <a:t>S</a:t>
            </a:r>
            <a:r>
              <a:rPr lang="en-GB">
                <a:solidFill>
                  <a:schemeClr val="bg1"/>
                </a:solidFill>
              </a:rPr>
              <a:t>Share your ideas with the group.</a:t>
            </a:r>
          </a:p>
        </p:txBody>
      </p:sp>
      <p:sp>
        <p:nvSpPr>
          <p:cNvPr id="15" name="Oval 14">
            <a:extLst>
              <a:ext uri="{FF2B5EF4-FFF2-40B4-BE49-F238E27FC236}">
                <a16:creationId xmlns:a16="http://schemas.microsoft.com/office/drawing/2014/main" id="{9656CA59-508B-4522-AD1E-36A4BC8FC0FD}"/>
              </a:ext>
            </a:extLst>
          </p:cNvPr>
          <p:cNvSpPr/>
          <p:nvPr/>
        </p:nvSpPr>
        <p:spPr>
          <a:xfrm>
            <a:off x="4230905" y="1143156"/>
            <a:ext cx="2750305" cy="29453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should be done to support the individual and affected others?</a:t>
            </a:r>
          </a:p>
        </p:txBody>
      </p:sp>
      <p:sp>
        <p:nvSpPr>
          <p:cNvPr id="14" name="Oval 13">
            <a:extLst>
              <a:ext uri="{FF2B5EF4-FFF2-40B4-BE49-F238E27FC236}">
                <a16:creationId xmlns:a16="http://schemas.microsoft.com/office/drawing/2014/main" id="{26AECE6F-A7AE-44BF-965B-420C8E267B11}"/>
              </a:ext>
            </a:extLst>
          </p:cNvPr>
          <p:cNvSpPr/>
          <p:nvPr/>
        </p:nvSpPr>
        <p:spPr>
          <a:xfrm>
            <a:off x="2016715" y="2178007"/>
            <a:ext cx="2750305" cy="2945317"/>
          </a:xfrm>
          <a:prstGeom prst="ellipse">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might the impact be for the wider society.</a:t>
            </a:r>
          </a:p>
        </p:txBody>
      </p:sp>
      <p:sp>
        <p:nvSpPr>
          <p:cNvPr id="13" name="Rectangle: Rounded Corners 12">
            <a:extLst>
              <a:ext uri="{FF2B5EF4-FFF2-40B4-BE49-F238E27FC236}">
                <a16:creationId xmlns:a16="http://schemas.microsoft.com/office/drawing/2014/main" id="{8114AB41-89E7-45C8-9CDC-C0AF7E11D4EC}"/>
              </a:ext>
            </a:extLst>
          </p:cNvPr>
          <p:cNvSpPr/>
          <p:nvPr/>
        </p:nvSpPr>
        <p:spPr>
          <a:xfrm>
            <a:off x="248965" y="5165030"/>
            <a:ext cx="7083990" cy="691715"/>
          </a:xfrm>
          <a:prstGeom prst="roundRect">
            <a:avLst/>
          </a:prstGeom>
          <a:solidFill>
            <a:schemeClr val="bg1"/>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a:solidFill>
                  <a:srgbClr val="0070C0"/>
                </a:solidFill>
              </a:rPr>
              <a:t>#affected others @YGAMuk</a:t>
            </a:r>
          </a:p>
        </p:txBody>
      </p:sp>
      <p:pic>
        <p:nvPicPr>
          <p:cNvPr id="17" name="Picture 16">
            <a:extLst>
              <a:ext uri="{FF2B5EF4-FFF2-40B4-BE49-F238E27FC236}">
                <a16:creationId xmlns:a16="http://schemas.microsoft.com/office/drawing/2014/main" id="{30390DF8-394D-42BF-89FD-27CBBBD4013E}"/>
              </a:ext>
            </a:extLst>
          </p:cNvPr>
          <p:cNvPicPr>
            <a:picLocks noChangeAspect="1"/>
          </p:cNvPicPr>
          <p:nvPr/>
        </p:nvPicPr>
        <p:blipFill>
          <a:blip r:embed="rId5"/>
          <a:stretch>
            <a:fillRect/>
          </a:stretch>
        </p:blipFill>
        <p:spPr>
          <a:xfrm>
            <a:off x="1012491" y="5181721"/>
            <a:ext cx="511008" cy="571127"/>
          </a:xfrm>
          <a:prstGeom prst="rect">
            <a:avLst/>
          </a:prstGeom>
        </p:spPr>
      </p:pic>
    </p:spTree>
    <p:extLst>
      <p:ext uri="{BB962C8B-B14F-4D97-AF65-F5344CB8AC3E}">
        <p14:creationId xmlns:p14="http://schemas.microsoft.com/office/powerpoint/2010/main" val="2908748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MENTAL HEALTH &amp; WELLBEING</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5" name="TextBox 14">
            <a:extLst>
              <a:ext uri="{FF2B5EF4-FFF2-40B4-BE49-F238E27FC236}">
                <a16:creationId xmlns:a16="http://schemas.microsoft.com/office/drawing/2014/main" id="{97917A4E-17A1-4E83-8434-4181D5C33037}"/>
              </a:ext>
            </a:extLst>
          </p:cNvPr>
          <p:cNvSpPr txBox="1"/>
          <p:nvPr/>
        </p:nvSpPr>
        <p:spPr>
          <a:xfrm>
            <a:off x="5332874" y="1717250"/>
            <a:ext cx="6126480" cy="3416320"/>
          </a:xfrm>
          <a:prstGeom prst="rect">
            <a:avLst/>
          </a:prstGeom>
          <a:noFill/>
        </p:spPr>
        <p:txBody>
          <a:bodyPr wrap="square">
            <a:spAutoFit/>
          </a:bodyPr>
          <a:lstStyle/>
          <a:p>
            <a:pPr algn="ctr"/>
            <a:r>
              <a:rPr lang="en-GB" sz="4400" b="1">
                <a:solidFill>
                  <a:srgbClr val="E88C1C"/>
                </a:solidFill>
                <a:effectLst/>
                <a:latin typeface="+mj-lt"/>
                <a:ea typeface="Calibri" panose="020F0502020204030204" pitchFamily="34" charset="0"/>
                <a:cs typeface="Calibri" panose="020F0502020204030204" pitchFamily="34" charset="0"/>
              </a:rPr>
              <a:t>Mental Health and Wellbeing.</a:t>
            </a:r>
          </a:p>
          <a:p>
            <a:pPr algn="ctr"/>
            <a:r>
              <a:rPr lang="en-GB" sz="3600" b="1">
                <a:solidFill>
                  <a:srgbClr val="0070C0"/>
                </a:solidFill>
                <a:effectLst/>
                <a:latin typeface="+mj-lt"/>
                <a:ea typeface="Calibri" panose="020F0502020204030204" pitchFamily="34" charset="0"/>
                <a:cs typeface="Calibri" panose="020F0502020204030204" pitchFamily="34" charset="0"/>
              </a:rPr>
              <a:t>How Might Gambling Impact </a:t>
            </a:r>
            <a:br>
              <a:rPr lang="en-GB" sz="3600" b="1">
                <a:solidFill>
                  <a:srgbClr val="0070C0"/>
                </a:solidFill>
                <a:effectLst/>
                <a:latin typeface="+mj-lt"/>
                <a:ea typeface="Calibri" panose="020F0502020204030204" pitchFamily="34" charset="0"/>
                <a:cs typeface="Calibri" panose="020F0502020204030204" pitchFamily="34" charset="0"/>
              </a:rPr>
            </a:br>
            <a:r>
              <a:rPr lang="en-GB" sz="3600" b="1">
                <a:solidFill>
                  <a:srgbClr val="0070C0"/>
                </a:solidFill>
                <a:effectLst/>
                <a:latin typeface="+mj-lt"/>
                <a:ea typeface="Calibri" panose="020F0502020204030204" pitchFamily="34" charset="0"/>
                <a:cs typeface="Calibri" panose="020F0502020204030204" pitchFamily="34" charset="0"/>
              </a:rPr>
              <a:t>Our Health</a:t>
            </a:r>
            <a:r>
              <a:rPr lang="en-GB" sz="3600" b="1">
                <a:solidFill>
                  <a:schemeClr val="accent1"/>
                </a:solidFill>
                <a:effectLst/>
                <a:latin typeface="+mj-lt"/>
                <a:ea typeface="Calibri" panose="020F0502020204030204" pitchFamily="34" charset="0"/>
                <a:cs typeface="Calibri" panose="020F0502020204030204" pitchFamily="34" charset="0"/>
              </a:rPr>
              <a:t>?</a:t>
            </a:r>
          </a:p>
          <a:p>
            <a:pPr algn="ctr"/>
            <a:endParaRPr lang="en-GB" sz="3600" b="1">
              <a:solidFill>
                <a:schemeClr val="accent1"/>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1</a:t>
            </a:r>
            <a:endParaRPr lang="en-GB" sz="2000">
              <a:solidFill>
                <a:srgbClr val="0070C0"/>
              </a:solidFill>
              <a:latin typeface="+mj-lt"/>
            </a:endParaRP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4" name="Picture 13" descr="A picture containing clock&#10;&#10;Description automatically generated">
            <a:extLst>
              <a:ext uri="{FF2B5EF4-FFF2-40B4-BE49-F238E27FC236}">
                <a16:creationId xmlns:a16="http://schemas.microsoft.com/office/drawing/2014/main" id="{6B3EF3D1-296B-4070-9F1C-AD8573712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27" y="1198208"/>
            <a:ext cx="3512482" cy="4717364"/>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341457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32" name="TextBox 31">
            <a:extLst>
              <a:ext uri="{FF2B5EF4-FFF2-40B4-BE49-F238E27FC236}">
                <a16:creationId xmlns:a16="http://schemas.microsoft.com/office/drawing/2014/main" id="{6883110A-26BD-442A-A4D0-A5E4FA8CB28F}"/>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Tree>
    <p:extLst>
      <p:ext uri="{BB962C8B-B14F-4D97-AF65-F5344CB8AC3E}">
        <p14:creationId xmlns:p14="http://schemas.microsoft.com/office/powerpoint/2010/main" val="272433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ame controller outline">
            <a:extLst>
              <a:ext uri="{FF2B5EF4-FFF2-40B4-BE49-F238E27FC236}">
                <a16:creationId xmlns:a16="http://schemas.microsoft.com/office/drawing/2014/main" id="{EBFFA5B9-61CC-45E3-965B-57AD2A1B5F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6375" y="535469"/>
            <a:ext cx="7809929" cy="7809929"/>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GAMING RELATED HARM</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4"/>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5" name="TextBox 14">
            <a:extLst>
              <a:ext uri="{FF2B5EF4-FFF2-40B4-BE49-F238E27FC236}">
                <a16:creationId xmlns:a16="http://schemas.microsoft.com/office/drawing/2014/main" id="{97917A4E-17A1-4E83-8434-4181D5C33037}"/>
              </a:ext>
            </a:extLst>
          </p:cNvPr>
          <p:cNvSpPr txBox="1"/>
          <p:nvPr/>
        </p:nvSpPr>
        <p:spPr>
          <a:xfrm>
            <a:off x="5332874" y="1543384"/>
            <a:ext cx="6126480" cy="3847207"/>
          </a:xfrm>
          <a:prstGeom prst="rect">
            <a:avLst/>
          </a:prstGeom>
          <a:noFill/>
        </p:spPr>
        <p:txBody>
          <a:bodyPr wrap="square">
            <a:spAutoFit/>
          </a:bodyPr>
          <a:lstStyle/>
          <a:p>
            <a:pPr algn="ctr"/>
            <a:r>
              <a:rPr lang="en-GB" sz="4400" b="1">
                <a:solidFill>
                  <a:srgbClr val="E88C1C"/>
                </a:solidFill>
                <a:effectLst/>
                <a:latin typeface="+mj-lt"/>
                <a:ea typeface="Calibri" panose="020F0502020204030204" pitchFamily="34" charset="0"/>
                <a:cs typeface="Calibri" panose="020F0502020204030204" pitchFamily="34" charset="0"/>
              </a:rPr>
              <a:t>Gaming Related </a:t>
            </a:r>
            <a:r>
              <a:rPr lang="en-GB" sz="4400" b="1">
                <a:solidFill>
                  <a:srgbClr val="E88C1C"/>
                </a:solidFill>
                <a:latin typeface="+mj-lt"/>
                <a:ea typeface="Calibri" panose="020F0502020204030204" pitchFamily="34" charset="0"/>
                <a:cs typeface="Calibri" panose="020F0502020204030204" pitchFamily="34" charset="0"/>
              </a:rPr>
              <a:t>Harm.</a:t>
            </a:r>
            <a:r>
              <a:rPr lang="en-GB" sz="4400" b="1">
                <a:solidFill>
                  <a:srgbClr val="E88C1C"/>
                </a:solidFill>
                <a:effectLst/>
                <a:latin typeface="+mj-lt"/>
                <a:ea typeface="Calibri" panose="020F0502020204030204" pitchFamily="34" charset="0"/>
                <a:cs typeface="Calibri" panose="020F0502020204030204" pitchFamily="34" charset="0"/>
              </a:rPr>
              <a:t> </a:t>
            </a:r>
          </a:p>
          <a:p>
            <a:pPr algn="ctr"/>
            <a:endParaRPr lang="en-GB" sz="4400" b="1">
              <a:solidFill>
                <a:srgbClr val="E88C1C"/>
              </a:solidFill>
              <a:latin typeface="+mj-lt"/>
              <a:ea typeface="Calibri" panose="020F0502020204030204" pitchFamily="34" charset="0"/>
              <a:cs typeface="Calibri" panose="020F0502020204030204" pitchFamily="34" charset="0"/>
            </a:endParaRPr>
          </a:p>
          <a:p>
            <a:pPr algn="ctr"/>
            <a:r>
              <a:rPr lang="en-GB" sz="3600" b="1">
                <a:solidFill>
                  <a:srgbClr val="0070C0"/>
                </a:solidFill>
                <a:latin typeface="+mj-lt"/>
                <a:ea typeface="Calibri" panose="020F0502020204030204" pitchFamily="34" charset="0"/>
                <a:cs typeface="Calibri" panose="020F0502020204030204" pitchFamily="34" charset="0"/>
              </a:rPr>
              <a:t>W</a:t>
            </a:r>
            <a:r>
              <a:rPr lang="en-GB" sz="3600" b="1">
                <a:solidFill>
                  <a:srgbClr val="0070C0"/>
                </a:solidFill>
                <a:effectLst/>
                <a:latin typeface="+mj-lt"/>
                <a:ea typeface="Calibri" panose="020F0502020204030204" pitchFamily="34" charset="0"/>
                <a:cs typeface="Calibri" panose="020F0502020204030204" pitchFamily="34" charset="0"/>
              </a:rPr>
              <a:t>hat are the signs? </a:t>
            </a:r>
            <a:endParaRPr lang="en-GB" sz="3600" b="1">
              <a:solidFill>
                <a:schemeClr val="accent1"/>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endParaRPr lang="en-GB" sz="20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4</a:t>
            </a:r>
            <a:endParaRPr lang="en-GB" sz="2000">
              <a:solidFill>
                <a:srgbClr val="0070C0"/>
              </a:solidFill>
              <a:latin typeface="+mj-lt"/>
            </a:endParaRP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2" name="Picture 2" descr="woman in brown sweater covering her face with her hand">
            <a:extLst>
              <a:ext uri="{FF2B5EF4-FFF2-40B4-BE49-F238E27FC236}">
                <a16:creationId xmlns:a16="http://schemas.microsoft.com/office/drawing/2014/main" id="{A46B46DE-95E7-49E5-91BD-14DF092EF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 y="1107404"/>
            <a:ext cx="3767685" cy="4801948"/>
          </a:xfrm>
          <a:prstGeom prst="rect">
            <a:avLst/>
          </a:prstGeom>
          <a:noFill/>
          <a:effectLst>
            <a:outerShdw blurRad="50800" dist="38100" dir="5400000" algn="t"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5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3</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248966" y="1177313"/>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29" y="1105707"/>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95848" y="2070585"/>
            <a:ext cx="5588000" cy="1200329"/>
          </a:xfrm>
          <a:prstGeom prst="rect">
            <a:avLst/>
          </a:prstGeom>
          <a:noFill/>
        </p:spPr>
        <p:txBody>
          <a:bodyPr wrap="square" rtlCol="0">
            <a:spAutoFit/>
          </a:bodyPr>
          <a:lstStyle/>
          <a:p>
            <a:pPr marL="285750" indent="-285750">
              <a:buFont typeface="Wingdings" panose="05000000000000000000" pitchFamily="2" charset="2"/>
              <a:buChar char="Ø"/>
            </a:pPr>
            <a:r>
              <a:rPr lang="en-GB"/>
              <a:t>Recognise when gaming becomes harmful</a:t>
            </a:r>
          </a:p>
          <a:p>
            <a:pPr marL="285750" indent="-285750">
              <a:buFont typeface="Wingdings" panose="05000000000000000000" pitchFamily="2" charset="2"/>
              <a:buChar char="Ø"/>
            </a:pPr>
            <a:r>
              <a:rPr lang="en-GB"/>
              <a:t>Recognise the physical and emotional signs of gaming harm</a:t>
            </a:r>
          </a:p>
          <a:p>
            <a:pPr marL="285750" indent="-285750">
              <a:buFont typeface="Wingdings" panose="05000000000000000000" pitchFamily="2" charset="2"/>
              <a:buChar char="Ø"/>
            </a:pPr>
            <a:r>
              <a:rPr lang="en-GB"/>
              <a:t>Recognise how and where to get help</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225021" y="3465443"/>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89958" y="129235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529" y="34113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495848" y="3549180"/>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495848" y="4255799"/>
            <a:ext cx="6284331" cy="1200329"/>
          </a:xfrm>
          <a:prstGeom prst="rect">
            <a:avLst/>
          </a:prstGeom>
          <a:noFill/>
        </p:spPr>
        <p:txBody>
          <a:bodyPr wrap="square" rtlCol="0">
            <a:spAutoFit/>
          </a:bodyPr>
          <a:lstStyle/>
          <a:p>
            <a:pPr marL="285750" indent="-285750">
              <a:buFont typeface="Wingdings" panose="05000000000000000000" pitchFamily="2" charset="2"/>
              <a:buChar char="ü"/>
            </a:pPr>
            <a:r>
              <a:rPr lang="en-GB"/>
              <a:t>You are able to discuss and provide examples of how gaming might become harmful</a:t>
            </a:r>
          </a:p>
          <a:p>
            <a:pPr marL="285750" indent="-285750">
              <a:buFont typeface="Wingdings" panose="05000000000000000000" pitchFamily="2" charset="2"/>
              <a:buChar char="ü"/>
            </a:pPr>
            <a:r>
              <a:rPr lang="en-GB"/>
              <a:t>You can recognise physical and emotional signs of gaming related harm and you know where to get help</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4729" y="1577512"/>
            <a:ext cx="4174781" cy="4174781"/>
          </a:xfrm>
          <a:prstGeom prst="rect">
            <a:avLst/>
          </a:prstGeom>
        </p:spPr>
      </p:pic>
    </p:spTree>
    <p:extLst>
      <p:ext uri="{BB962C8B-B14F-4D97-AF65-F5344CB8AC3E}">
        <p14:creationId xmlns:p14="http://schemas.microsoft.com/office/powerpoint/2010/main" val="51579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GAMING DISORDER</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2" name="Picture 11" descr="A screenshot of a cell phone&#10;&#10;Description automatically generated">
            <a:extLst>
              <a:ext uri="{FF2B5EF4-FFF2-40B4-BE49-F238E27FC236}">
                <a16:creationId xmlns:a16="http://schemas.microsoft.com/office/drawing/2014/main" id="{24856746-D020-4BC5-BC04-684615BD6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0" y="1660030"/>
            <a:ext cx="9537700" cy="4343400"/>
          </a:xfrm>
          <a:prstGeom prst="rect">
            <a:avLst/>
          </a:prstGeom>
        </p:spPr>
      </p:pic>
    </p:spTree>
    <p:extLst>
      <p:ext uri="{BB962C8B-B14F-4D97-AF65-F5344CB8AC3E}">
        <p14:creationId xmlns:p14="http://schemas.microsoft.com/office/powerpoint/2010/main" val="19861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a:solidFill>
                  <a:schemeClr val="bg1"/>
                </a:solidFill>
                <a:latin typeface="+mj-lt"/>
              </a:rPr>
              <a:t>  SIGNS OF HARM</a:t>
            </a:r>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10511" y="5998699"/>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3" name="Content Placeholder 5">
            <a:extLst>
              <a:ext uri="{FF2B5EF4-FFF2-40B4-BE49-F238E27FC236}">
                <a16:creationId xmlns:a16="http://schemas.microsoft.com/office/drawing/2014/main" id="{E1FF1FF9-D2D4-42C6-9510-D02A42FDEDE8}"/>
              </a:ext>
            </a:extLst>
          </p:cNvPr>
          <p:cNvSpPr txBox="1">
            <a:spLocks/>
          </p:cNvSpPr>
          <p:nvPr/>
        </p:nvSpPr>
        <p:spPr>
          <a:xfrm>
            <a:off x="4531055" y="5539625"/>
            <a:ext cx="6276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pic>
        <p:nvPicPr>
          <p:cNvPr id="14" name="Picture 2" descr="assorted-colored Xbox and Sony Playstaion game controller lot">
            <a:extLst>
              <a:ext uri="{FF2B5EF4-FFF2-40B4-BE49-F238E27FC236}">
                <a16:creationId xmlns:a16="http://schemas.microsoft.com/office/drawing/2014/main" id="{F0112CDB-1A6C-47CF-A40F-5A6F30EA5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290" y="1239940"/>
            <a:ext cx="3395199" cy="4736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2F625F5-A17D-4542-ACCD-6563F1B3A1AC}"/>
              </a:ext>
            </a:extLst>
          </p:cNvPr>
          <p:cNvSpPr/>
          <p:nvPr/>
        </p:nvSpPr>
        <p:spPr>
          <a:xfrm>
            <a:off x="248966" y="1213520"/>
            <a:ext cx="8178061" cy="11858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rPr>
              <a:t>Split into two teams</a:t>
            </a:r>
          </a:p>
        </p:txBody>
      </p:sp>
      <p:sp>
        <p:nvSpPr>
          <p:cNvPr id="4" name="Rectangle: Rounded Corners 3">
            <a:extLst>
              <a:ext uri="{FF2B5EF4-FFF2-40B4-BE49-F238E27FC236}">
                <a16:creationId xmlns:a16="http://schemas.microsoft.com/office/drawing/2014/main" id="{CAB55132-819E-450C-BBF1-26E98D2F36B4}"/>
              </a:ext>
            </a:extLst>
          </p:cNvPr>
          <p:cNvSpPr/>
          <p:nvPr/>
        </p:nvSpPr>
        <p:spPr>
          <a:xfrm>
            <a:off x="228381" y="2467957"/>
            <a:ext cx="3943410" cy="260809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lt"/>
              <a:ea typeface="Calibri" panose="020F0502020204030204" pitchFamily="34" charset="0"/>
              <a:cs typeface="Symbol" panose="05050102010706020507" pitchFamily="18" charset="2"/>
            </a:endParaRPr>
          </a:p>
          <a:p>
            <a:pPr algn="ctr"/>
            <a:endParaRPr lang="en-GB">
              <a:solidFill>
                <a:schemeClr val="bg1"/>
              </a:solidFill>
              <a:latin typeface="+mj-lt"/>
              <a:ea typeface="Calibri" panose="020F0502020204030204" pitchFamily="34" charset="0"/>
              <a:cs typeface="Symbol" panose="05050102010706020507" pitchFamily="18" charset="2"/>
            </a:endParaRPr>
          </a:p>
          <a:p>
            <a:pPr algn="ctr"/>
            <a:endParaRPr lang="en-GB">
              <a:solidFill>
                <a:schemeClr val="bg1"/>
              </a:solidFill>
              <a:latin typeface="+mj-lt"/>
              <a:ea typeface="Calibri" panose="020F0502020204030204" pitchFamily="34" charset="0"/>
              <a:cs typeface="Symbol" panose="05050102010706020507" pitchFamily="18" charset="2"/>
            </a:endParaRPr>
          </a:p>
          <a:p>
            <a:pPr algn="ctr"/>
            <a:r>
              <a:rPr lang="en-GB">
                <a:solidFill>
                  <a:schemeClr val="bg1"/>
                </a:solidFill>
                <a:latin typeface="+mj-lt"/>
                <a:ea typeface="Calibri" panose="020F0502020204030204" pitchFamily="34" charset="0"/>
                <a:cs typeface="Symbol" panose="05050102010706020507" pitchFamily="18" charset="2"/>
              </a:rPr>
              <a:t>Team A – Identify the </a:t>
            </a:r>
            <a:r>
              <a:rPr lang="en-GB" b="1">
                <a:solidFill>
                  <a:schemeClr val="bg1"/>
                </a:solidFill>
                <a:latin typeface="+mj-lt"/>
                <a:ea typeface="Calibri" panose="020F0502020204030204" pitchFamily="34" charset="0"/>
                <a:cs typeface="Symbol" panose="05050102010706020507" pitchFamily="18" charset="2"/>
              </a:rPr>
              <a:t>PHYSICAL SIGNS </a:t>
            </a:r>
            <a:r>
              <a:rPr lang="en-GB">
                <a:solidFill>
                  <a:schemeClr val="bg1"/>
                </a:solidFill>
                <a:latin typeface="+mj-lt"/>
                <a:ea typeface="Calibri" panose="020F0502020204030204" pitchFamily="34" charset="0"/>
                <a:cs typeface="Symbol" panose="05050102010706020507" pitchFamily="18" charset="2"/>
              </a:rPr>
              <a:t>of Gaming Disorder</a:t>
            </a:r>
          </a:p>
          <a:p>
            <a:pPr algn="ctr"/>
            <a:endParaRPr lang="en-GB">
              <a:solidFill>
                <a:schemeClr val="bg1"/>
              </a:solidFill>
            </a:endParaRPr>
          </a:p>
        </p:txBody>
      </p:sp>
      <p:sp>
        <p:nvSpPr>
          <p:cNvPr id="17" name="Rectangle: Rounded Corners 16">
            <a:extLst>
              <a:ext uri="{FF2B5EF4-FFF2-40B4-BE49-F238E27FC236}">
                <a16:creationId xmlns:a16="http://schemas.microsoft.com/office/drawing/2014/main" id="{067EE9B4-4965-4F0C-B5B8-8A22A01F2219}"/>
              </a:ext>
            </a:extLst>
          </p:cNvPr>
          <p:cNvSpPr/>
          <p:nvPr/>
        </p:nvSpPr>
        <p:spPr>
          <a:xfrm>
            <a:off x="4531055" y="2467957"/>
            <a:ext cx="3895972" cy="260809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mj-lt"/>
              <a:ea typeface="Calibri" panose="020F0502020204030204" pitchFamily="34" charset="0"/>
              <a:cs typeface="Symbol" panose="05050102010706020507" pitchFamily="18" charset="2"/>
            </a:endParaRPr>
          </a:p>
          <a:p>
            <a:pPr algn="ctr"/>
            <a:endParaRPr lang="en-GB">
              <a:solidFill>
                <a:schemeClr val="bg1"/>
              </a:solidFill>
              <a:latin typeface="+mj-lt"/>
              <a:ea typeface="Calibri" panose="020F0502020204030204" pitchFamily="34" charset="0"/>
              <a:cs typeface="Symbol" panose="05050102010706020507" pitchFamily="18" charset="2"/>
            </a:endParaRPr>
          </a:p>
          <a:p>
            <a:pPr algn="ctr"/>
            <a:endParaRPr lang="en-GB">
              <a:solidFill>
                <a:schemeClr val="bg1"/>
              </a:solidFill>
              <a:latin typeface="+mj-lt"/>
              <a:ea typeface="Calibri" panose="020F0502020204030204" pitchFamily="34" charset="0"/>
              <a:cs typeface="Symbol" panose="05050102010706020507" pitchFamily="18" charset="2"/>
            </a:endParaRPr>
          </a:p>
          <a:p>
            <a:pPr algn="ctr"/>
            <a:r>
              <a:rPr lang="en-GB">
                <a:solidFill>
                  <a:schemeClr val="bg1"/>
                </a:solidFill>
                <a:latin typeface="+mj-lt"/>
                <a:ea typeface="Calibri" panose="020F0502020204030204" pitchFamily="34" charset="0"/>
                <a:cs typeface="Symbol" panose="05050102010706020507" pitchFamily="18" charset="2"/>
              </a:rPr>
              <a:t>Team B – Identify the </a:t>
            </a:r>
            <a:r>
              <a:rPr lang="en-GB" b="1">
                <a:solidFill>
                  <a:schemeClr val="bg1"/>
                </a:solidFill>
                <a:latin typeface="+mj-lt"/>
                <a:ea typeface="Calibri" panose="020F0502020204030204" pitchFamily="34" charset="0"/>
                <a:cs typeface="Symbol" panose="05050102010706020507" pitchFamily="18" charset="2"/>
              </a:rPr>
              <a:t>EMOTIONAL SIGNS</a:t>
            </a:r>
            <a:r>
              <a:rPr lang="en-GB">
                <a:solidFill>
                  <a:schemeClr val="bg1"/>
                </a:solidFill>
                <a:latin typeface="+mj-lt"/>
                <a:ea typeface="Calibri" panose="020F0502020204030204" pitchFamily="34" charset="0"/>
                <a:cs typeface="Symbol" panose="05050102010706020507" pitchFamily="18" charset="2"/>
              </a:rPr>
              <a:t> of Gaming Disorder</a:t>
            </a:r>
          </a:p>
          <a:p>
            <a:pPr algn="ctr"/>
            <a:endParaRPr lang="en-GB">
              <a:solidFill>
                <a:schemeClr val="bg1"/>
              </a:solidFill>
            </a:endParaRPr>
          </a:p>
        </p:txBody>
      </p:sp>
      <p:pic>
        <p:nvPicPr>
          <p:cNvPr id="18" name="Graphic 17" descr="Run with solid fill">
            <a:extLst>
              <a:ext uri="{FF2B5EF4-FFF2-40B4-BE49-F238E27FC236}">
                <a16:creationId xmlns:a16="http://schemas.microsoft.com/office/drawing/2014/main" id="{B3621882-F5A7-4CCF-8CB4-CC746AD4B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6904" y="2467957"/>
            <a:ext cx="1325938" cy="1325938"/>
          </a:xfrm>
          <a:prstGeom prst="rect">
            <a:avLst/>
          </a:prstGeom>
        </p:spPr>
      </p:pic>
      <p:pic>
        <p:nvPicPr>
          <p:cNvPr id="20" name="Graphic 19" descr="Confused face with solid fill with solid fill">
            <a:extLst>
              <a:ext uri="{FF2B5EF4-FFF2-40B4-BE49-F238E27FC236}">
                <a16:creationId xmlns:a16="http://schemas.microsoft.com/office/drawing/2014/main" id="{E64C3F4B-399B-4035-A643-7A06D3781B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9316" y="2419116"/>
            <a:ext cx="1259449" cy="1259449"/>
          </a:xfrm>
          <a:prstGeom prst="rect">
            <a:avLst/>
          </a:prstGeom>
        </p:spPr>
      </p:pic>
      <p:sp>
        <p:nvSpPr>
          <p:cNvPr id="25" name="Rectangle: Rounded Corners 24">
            <a:extLst>
              <a:ext uri="{FF2B5EF4-FFF2-40B4-BE49-F238E27FC236}">
                <a16:creationId xmlns:a16="http://schemas.microsoft.com/office/drawing/2014/main" id="{80DF5F9F-34F0-459C-B061-367671DD7FA0}"/>
              </a:ext>
            </a:extLst>
          </p:cNvPr>
          <p:cNvSpPr/>
          <p:nvPr/>
        </p:nvSpPr>
        <p:spPr>
          <a:xfrm>
            <a:off x="228381" y="5197341"/>
            <a:ext cx="8198645" cy="7564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212B32"/>
              </a:solidFill>
              <a:latin typeface="+mj-lt"/>
              <a:ea typeface="Calibri" panose="020F0502020204030204" pitchFamily="34" charset="0"/>
              <a:cs typeface="Symbol" panose="05050102010706020507" pitchFamily="18" charset="2"/>
            </a:endParaRPr>
          </a:p>
          <a:p>
            <a:pPr algn="ctr"/>
            <a:endParaRPr lang="en-GB" sz="2000" b="1">
              <a:solidFill>
                <a:schemeClr val="bg1"/>
              </a:solidFill>
              <a:latin typeface="+mj-lt"/>
              <a:ea typeface="Calibri" panose="020F0502020204030204" pitchFamily="34" charset="0"/>
              <a:cs typeface="Symbol" panose="05050102010706020507" pitchFamily="18" charset="2"/>
            </a:endParaRPr>
          </a:p>
          <a:p>
            <a:pPr algn="ctr"/>
            <a:r>
              <a:rPr lang="en-GB" sz="2000" b="1">
                <a:solidFill>
                  <a:schemeClr val="bg1"/>
                </a:solidFill>
                <a:latin typeface="+mj-lt"/>
                <a:ea typeface="Calibri" panose="020F0502020204030204" pitchFamily="34" charset="0"/>
                <a:cs typeface="Symbol" panose="05050102010706020507" pitchFamily="18" charset="2"/>
              </a:rPr>
              <a:t>Use Flipchart paper to create a mind map and present your findings </a:t>
            </a:r>
            <a:br>
              <a:rPr lang="en-GB" sz="2000" b="1">
                <a:solidFill>
                  <a:schemeClr val="bg1"/>
                </a:solidFill>
                <a:latin typeface="+mj-lt"/>
                <a:ea typeface="Calibri" panose="020F0502020204030204" pitchFamily="34" charset="0"/>
                <a:cs typeface="Symbol" panose="05050102010706020507" pitchFamily="18" charset="2"/>
              </a:rPr>
            </a:br>
            <a:r>
              <a:rPr lang="en-GB" sz="2000" b="1">
                <a:solidFill>
                  <a:schemeClr val="bg1"/>
                </a:solidFill>
                <a:latin typeface="+mj-lt"/>
                <a:ea typeface="Calibri" panose="020F0502020204030204" pitchFamily="34" charset="0"/>
                <a:cs typeface="Symbol" panose="05050102010706020507" pitchFamily="18" charset="2"/>
              </a:rPr>
              <a:t>back to the group.</a:t>
            </a:r>
          </a:p>
          <a:p>
            <a:pPr algn="ctr"/>
            <a:endParaRPr lang="en-GB" sz="3000" b="1">
              <a:solidFill>
                <a:schemeClr val="bg1"/>
              </a:solidFill>
            </a:endParaRPr>
          </a:p>
        </p:txBody>
      </p:sp>
    </p:spTree>
    <p:extLst>
      <p:ext uri="{BB962C8B-B14F-4D97-AF65-F5344CB8AC3E}">
        <p14:creationId xmlns:p14="http://schemas.microsoft.com/office/powerpoint/2010/main" val="3369121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a:solidFill>
                  <a:schemeClr val="bg1"/>
                </a:solidFill>
                <a:latin typeface="+mj-lt"/>
              </a:rPr>
              <a:t>  SIGNS OF HARM</a:t>
            </a:r>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10511" y="5998699"/>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3" name="Content Placeholder 5">
            <a:extLst>
              <a:ext uri="{FF2B5EF4-FFF2-40B4-BE49-F238E27FC236}">
                <a16:creationId xmlns:a16="http://schemas.microsoft.com/office/drawing/2014/main" id="{E1FF1FF9-D2D4-42C6-9510-D02A42FDEDE8}"/>
              </a:ext>
            </a:extLst>
          </p:cNvPr>
          <p:cNvSpPr txBox="1">
            <a:spLocks/>
          </p:cNvSpPr>
          <p:nvPr/>
        </p:nvSpPr>
        <p:spPr>
          <a:xfrm>
            <a:off x="4531055" y="5539625"/>
            <a:ext cx="6276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sp>
        <p:nvSpPr>
          <p:cNvPr id="19" name="Rectangle 18">
            <a:extLst>
              <a:ext uri="{FF2B5EF4-FFF2-40B4-BE49-F238E27FC236}">
                <a16:creationId xmlns:a16="http://schemas.microsoft.com/office/drawing/2014/main" id="{05E93557-0F94-41B5-AF87-6D2414677627}"/>
              </a:ext>
            </a:extLst>
          </p:cNvPr>
          <p:cNvSpPr/>
          <p:nvPr/>
        </p:nvSpPr>
        <p:spPr>
          <a:xfrm>
            <a:off x="0" y="1126928"/>
            <a:ext cx="12192000" cy="47886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 shirt&#10;&#10;Description automatically generated">
            <a:extLst>
              <a:ext uri="{FF2B5EF4-FFF2-40B4-BE49-F238E27FC236}">
                <a16:creationId xmlns:a16="http://schemas.microsoft.com/office/drawing/2014/main" id="{2F29580E-4A04-481E-AE1E-B1BFCA14C3B7}"/>
              </a:ext>
            </a:extLst>
          </p:cNvPr>
          <p:cNvPicPr>
            <a:picLocks noChangeAspect="1"/>
          </p:cNvPicPr>
          <p:nvPr/>
        </p:nvPicPr>
        <p:blipFill rotWithShape="1">
          <a:blip r:embed="rId3">
            <a:duotone>
              <a:prstClr val="black"/>
              <a:schemeClr val="accent1">
                <a:tint val="45000"/>
                <a:satMod val="400000"/>
              </a:schemeClr>
            </a:duotone>
            <a:alphaModFix amt="53000"/>
            <a:extLst>
              <a:ext uri="{28A0092B-C50C-407E-A947-70E740481C1C}">
                <a14:useLocalDpi xmlns:a14="http://schemas.microsoft.com/office/drawing/2010/main" val="0"/>
              </a:ext>
            </a:extLst>
          </a:blip>
          <a:srcRect l="27270" t="18373" r="27907" b="19258"/>
          <a:stretch/>
        </p:blipFill>
        <p:spPr>
          <a:xfrm>
            <a:off x="4169848" y="941139"/>
            <a:ext cx="3671764" cy="510894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4FA9B437-8721-410A-A8E4-AD190ADE1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37" y="1476379"/>
            <a:ext cx="4343400" cy="106680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BBFF35F-2630-4784-944F-A98EE162F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723" y="1501618"/>
            <a:ext cx="3289300" cy="1066800"/>
          </a:xfrm>
          <a:prstGeom prst="rect">
            <a:avLst/>
          </a:prstGeom>
        </p:spPr>
      </p:pic>
      <p:pic>
        <p:nvPicPr>
          <p:cNvPr id="24" name="Picture 23">
            <a:extLst>
              <a:ext uri="{FF2B5EF4-FFF2-40B4-BE49-F238E27FC236}">
                <a16:creationId xmlns:a16="http://schemas.microsoft.com/office/drawing/2014/main" id="{34A55E07-F18B-44EC-8AE2-5936741F4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01" y="2385352"/>
            <a:ext cx="5029200" cy="533400"/>
          </a:xfrm>
          <a:prstGeom prst="rect">
            <a:avLst/>
          </a:prstGeom>
        </p:spPr>
      </p:pic>
      <p:pic>
        <p:nvPicPr>
          <p:cNvPr id="26" name="Picture 25">
            <a:extLst>
              <a:ext uri="{FF2B5EF4-FFF2-40B4-BE49-F238E27FC236}">
                <a16:creationId xmlns:a16="http://schemas.microsoft.com/office/drawing/2014/main" id="{0DF5615D-870E-4ADB-B277-2B37908CEC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01" y="2892630"/>
            <a:ext cx="5029200" cy="520700"/>
          </a:xfrm>
          <a:prstGeom prst="rect">
            <a:avLst/>
          </a:prstGeom>
        </p:spPr>
      </p:pic>
      <p:pic>
        <p:nvPicPr>
          <p:cNvPr id="27" name="Picture 26">
            <a:extLst>
              <a:ext uri="{FF2B5EF4-FFF2-40B4-BE49-F238E27FC236}">
                <a16:creationId xmlns:a16="http://schemas.microsoft.com/office/drawing/2014/main" id="{794812AF-31C8-46D9-A800-CE0184170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701" y="3422430"/>
            <a:ext cx="5029200" cy="520700"/>
          </a:xfrm>
          <a:prstGeom prst="rect">
            <a:avLst/>
          </a:prstGeom>
        </p:spPr>
      </p:pic>
      <p:pic>
        <p:nvPicPr>
          <p:cNvPr id="28" name="Picture 27">
            <a:extLst>
              <a:ext uri="{FF2B5EF4-FFF2-40B4-BE49-F238E27FC236}">
                <a16:creationId xmlns:a16="http://schemas.microsoft.com/office/drawing/2014/main" id="{7FA388B3-7887-4DC9-A270-84BA09AD85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701" y="3913408"/>
            <a:ext cx="5029200" cy="533400"/>
          </a:xfrm>
          <a:prstGeom prst="rect">
            <a:avLst/>
          </a:prstGeom>
        </p:spPr>
      </p:pic>
      <p:pic>
        <p:nvPicPr>
          <p:cNvPr id="29" name="Picture 28">
            <a:extLst>
              <a:ext uri="{FF2B5EF4-FFF2-40B4-BE49-F238E27FC236}">
                <a16:creationId xmlns:a16="http://schemas.microsoft.com/office/drawing/2014/main" id="{4AED6D45-9A10-4EFF-9E88-A138B971C5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701" y="4404203"/>
            <a:ext cx="5029200" cy="520700"/>
          </a:xfrm>
          <a:prstGeom prst="rect">
            <a:avLst/>
          </a:prstGeom>
        </p:spPr>
      </p:pic>
      <p:pic>
        <p:nvPicPr>
          <p:cNvPr id="30" name="Picture 29">
            <a:extLst>
              <a:ext uri="{FF2B5EF4-FFF2-40B4-BE49-F238E27FC236}">
                <a16:creationId xmlns:a16="http://schemas.microsoft.com/office/drawing/2014/main" id="{111E1A80-1D52-445D-A746-78A9391F20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7390" y="2385352"/>
            <a:ext cx="5067300" cy="533400"/>
          </a:xfrm>
          <a:prstGeom prst="rect">
            <a:avLst/>
          </a:prstGeom>
        </p:spPr>
      </p:pic>
      <p:pic>
        <p:nvPicPr>
          <p:cNvPr id="31" name="Picture 30">
            <a:extLst>
              <a:ext uri="{FF2B5EF4-FFF2-40B4-BE49-F238E27FC236}">
                <a16:creationId xmlns:a16="http://schemas.microsoft.com/office/drawing/2014/main" id="{92B4909A-9E8A-4E3F-A23B-5FA2275539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81432" y="2889030"/>
            <a:ext cx="5067300" cy="533400"/>
          </a:xfrm>
          <a:prstGeom prst="rect">
            <a:avLst/>
          </a:prstGeom>
        </p:spPr>
      </p:pic>
      <p:pic>
        <p:nvPicPr>
          <p:cNvPr id="32" name="Picture 31">
            <a:extLst>
              <a:ext uri="{FF2B5EF4-FFF2-40B4-BE49-F238E27FC236}">
                <a16:creationId xmlns:a16="http://schemas.microsoft.com/office/drawing/2014/main" id="{69071763-683D-446E-B60D-8462A960F7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95474" y="3380008"/>
            <a:ext cx="5067300" cy="533400"/>
          </a:xfrm>
          <a:prstGeom prst="rect">
            <a:avLst/>
          </a:prstGeom>
        </p:spPr>
      </p:pic>
      <p:pic>
        <p:nvPicPr>
          <p:cNvPr id="33" name="Picture 32">
            <a:extLst>
              <a:ext uri="{FF2B5EF4-FFF2-40B4-BE49-F238E27FC236}">
                <a16:creationId xmlns:a16="http://schemas.microsoft.com/office/drawing/2014/main" id="{F61EF866-1CCB-48C3-983E-9CA1AC3827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95474" y="3868898"/>
            <a:ext cx="5067300" cy="533400"/>
          </a:xfrm>
          <a:prstGeom prst="rect">
            <a:avLst/>
          </a:prstGeom>
        </p:spPr>
      </p:pic>
    </p:spTree>
    <p:extLst>
      <p:ext uri="{BB962C8B-B14F-4D97-AF65-F5344CB8AC3E}">
        <p14:creationId xmlns:p14="http://schemas.microsoft.com/office/powerpoint/2010/main" val="126078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41DD99D-65A3-405B-BBD9-8B47C5C1F590}"/>
              </a:ext>
            </a:extLst>
          </p:cNvPr>
          <p:cNvPicPr>
            <a:picLocks noChangeAspect="1"/>
          </p:cNvPicPr>
          <p:nvPr/>
        </p:nvPicPr>
        <p:blipFill>
          <a:blip r:embed="rId2"/>
          <a:stretch>
            <a:fillRect/>
          </a:stretch>
        </p:blipFill>
        <p:spPr>
          <a:xfrm>
            <a:off x="7302507" y="3505842"/>
            <a:ext cx="204077" cy="372140"/>
          </a:xfrm>
          <a:prstGeom prst="rect">
            <a:avLst/>
          </a:prstGeom>
        </p:spPr>
      </p:pic>
      <p:sp>
        <p:nvSpPr>
          <p:cNvPr id="8" name="Rectangle: Rounded Corners 7">
            <a:extLst>
              <a:ext uri="{FF2B5EF4-FFF2-40B4-BE49-F238E27FC236}">
                <a16:creationId xmlns:a16="http://schemas.microsoft.com/office/drawing/2014/main" id="{411E1D93-7E68-4FE3-9FD0-C968493C047F}"/>
              </a:ext>
            </a:extLst>
          </p:cNvPr>
          <p:cNvSpPr/>
          <p:nvPr/>
        </p:nvSpPr>
        <p:spPr>
          <a:xfrm>
            <a:off x="248340" y="1235165"/>
            <a:ext cx="7064690" cy="35864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a:solidFill>
                  <a:schemeClr val="bg1"/>
                </a:solidFill>
                <a:latin typeface="+mj-lt"/>
              </a:rPr>
              <a:t>  </a:t>
            </a:r>
            <a:r>
              <a:rPr lang="en-GB" sz="4400" b="1">
                <a:solidFill>
                  <a:schemeClr val="accent4"/>
                </a:solidFill>
                <a:latin typeface="+mj-lt"/>
              </a:rPr>
              <a:t>ACTIVITY: </a:t>
            </a:r>
            <a:r>
              <a:rPr lang="en-GB" sz="4400" b="1">
                <a:solidFill>
                  <a:schemeClr val="bg1"/>
                </a:solidFill>
                <a:latin typeface="+mj-lt"/>
              </a:rPr>
              <a:t>24 HOUR CLOCK</a:t>
            </a:r>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10511" y="5998699"/>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3" name="Content Placeholder 5">
            <a:extLst>
              <a:ext uri="{FF2B5EF4-FFF2-40B4-BE49-F238E27FC236}">
                <a16:creationId xmlns:a16="http://schemas.microsoft.com/office/drawing/2014/main" id="{E1FF1FF9-D2D4-42C6-9510-D02A42FDEDE8}"/>
              </a:ext>
            </a:extLst>
          </p:cNvPr>
          <p:cNvSpPr txBox="1">
            <a:spLocks/>
          </p:cNvSpPr>
          <p:nvPr/>
        </p:nvSpPr>
        <p:spPr>
          <a:xfrm>
            <a:off x="4531055" y="5539625"/>
            <a:ext cx="6276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sp>
        <p:nvSpPr>
          <p:cNvPr id="25" name="Content Placeholder 5">
            <a:extLst>
              <a:ext uri="{FF2B5EF4-FFF2-40B4-BE49-F238E27FC236}">
                <a16:creationId xmlns:a16="http://schemas.microsoft.com/office/drawing/2014/main" id="{8685A635-FA2E-4294-ABF1-1051C1FE7EB9}"/>
              </a:ext>
            </a:extLst>
          </p:cNvPr>
          <p:cNvSpPr txBox="1">
            <a:spLocks/>
          </p:cNvSpPr>
          <p:nvPr/>
        </p:nvSpPr>
        <p:spPr>
          <a:xfrm>
            <a:off x="567335" y="1504860"/>
            <a:ext cx="6588253" cy="398981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GB" sz="2900" b="1">
                <a:solidFill>
                  <a:schemeClr val="bg1"/>
                </a:solidFill>
                <a:latin typeface="+mj-lt"/>
                <a:ea typeface="Calibri" panose="020F0502020204030204" pitchFamily="34" charset="0"/>
                <a:cs typeface="Symbol" panose="05050102010706020507" pitchFamily="18" charset="2"/>
              </a:rPr>
              <a:t>Using different colour pens, shade in the time </a:t>
            </a:r>
            <a:br>
              <a:rPr lang="en-GB" sz="2900" b="1">
                <a:solidFill>
                  <a:schemeClr val="bg1"/>
                </a:solidFill>
                <a:latin typeface="+mj-lt"/>
                <a:ea typeface="Calibri" panose="020F0502020204030204" pitchFamily="34" charset="0"/>
                <a:cs typeface="Symbol" panose="05050102010706020507" pitchFamily="18" charset="2"/>
              </a:rPr>
            </a:br>
            <a:r>
              <a:rPr lang="en-GB" sz="2900" b="1">
                <a:solidFill>
                  <a:schemeClr val="bg1"/>
                </a:solidFill>
                <a:latin typeface="+mj-lt"/>
                <a:ea typeface="Calibri" panose="020F0502020204030204" pitchFamily="34" charset="0"/>
                <a:cs typeface="Symbol" panose="05050102010706020507" pitchFamily="18" charset="2"/>
              </a:rPr>
              <a:t>you spend:</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Sleeping</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At school / college/ work</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Doing homework</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With family and friends</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Hobbies</a:t>
            </a:r>
          </a:p>
          <a:p>
            <a:pPr>
              <a:lnSpc>
                <a:spcPct val="107000"/>
              </a:lnSpc>
            </a:pPr>
            <a:r>
              <a:rPr lang="en-GB" sz="2400" b="1">
                <a:solidFill>
                  <a:schemeClr val="bg1"/>
                </a:solidFill>
                <a:latin typeface="+mj-lt"/>
                <a:ea typeface="Calibri" panose="020F0502020204030204" pitchFamily="34" charset="0"/>
                <a:cs typeface="Symbol" panose="05050102010706020507" pitchFamily="18" charset="2"/>
              </a:rPr>
              <a:t>Watching TV / Netflix etc</a:t>
            </a:r>
          </a:p>
          <a:p>
            <a:pPr marL="0" indent="0">
              <a:lnSpc>
                <a:spcPct val="107000"/>
              </a:lnSpc>
              <a:buFont typeface="Arial" panose="020B0604020202020204" pitchFamily="34" charset="0"/>
              <a:buNone/>
            </a:pPr>
            <a:endParaRPr lang="en-GB" sz="2400" b="1">
              <a:solidFill>
                <a:schemeClr val="bg1"/>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r>
              <a:rPr lang="en-GB" sz="2400" b="1">
                <a:solidFill>
                  <a:schemeClr val="bg1"/>
                </a:solidFill>
                <a:latin typeface="+mj-lt"/>
                <a:ea typeface="Calibri" panose="020F0502020204030204" pitchFamily="34" charset="0"/>
                <a:cs typeface="Symbol" panose="05050102010706020507" pitchFamily="18" charset="2"/>
              </a:rPr>
              <a:t>How much time do you have left for Gaming?</a:t>
            </a:r>
          </a:p>
          <a:p>
            <a:pPr marL="0" indent="0">
              <a:lnSpc>
                <a:spcPct val="107000"/>
              </a:lnSpc>
              <a:buFont typeface="Arial" panose="020B0604020202020204" pitchFamily="34" charset="0"/>
              <a:buNone/>
            </a:pPr>
            <a:endParaRPr lang="en-GB" sz="2400" b="1">
              <a:solidFill>
                <a:schemeClr val="bg1"/>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pic>
        <p:nvPicPr>
          <p:cNvPr id="5" name="Picture 4">
            <a:extLst>
              <a:ext uri="{FF2B5EF4-FFF2-40B4-BE49-F238E27FC236}">
                <a16:creationId xmlns:a16="http://schemas.microsoft.com/office/drawing/2014/main" id="{912047BB-A055-45B5-920B-0ACA66DB4EE7}"/>
              </a:ext>
            </a:extLst>
          </p:cNvPr>
          <p:cNvPicPr>
            <a:picLocks noChangeAspect="1"/>
          </p:cNvPicPr>
          <p:nvPr/>
        </p:nvPicPr>
        <p:blipFill>
          <a:blip r:embed="rId4"/>
          <a:stretch>
            <a:fillRect/>
          </a:stretch>
        </p:blipFill>
        <p:spPr>
          <a:xfrm>
            <a:off x="7506585" y="1318077"/>
            <a:ext cx="4412769" cy="4221846"/>
          </a:xfrm>
          <a:prstGeom prst="rect">
            <a:avLst/>
          </a:prstGeom>
        </p:spPr>
      </p:pic>
      <p:sp>
        <p:nvSpPr>
          <p:cNvPr id="12" name="Rectangle: Rounded Corners 11">
            <a:extLst>
              <a:ext uri="{FF2B5EF4-FFF2-40B4-BE49-F238E27FC236}">
                <a16:creationId xmlns:a16="http://schemas.microsoft.com/office/drawing/2014/main" id="{94AC5F3D-1895-4232-80D7-1DA006A9A84D}"/>
              </a:ext>
            </a:extLst>
          </p:cNvPr>
          <p:cNvSpPr/>
          <p:nvPr/>
        </p:nvSpPr>
        <p:spPr>
          <a:xfrm>
            <a:off x="248340" y="5036438"/>
            <a:ext cx="7053970" cy="914400"/>
          </a:xfrm>
          <a:prstGeom prst="roundRect">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Did you know many UK children/young people spend 3hrs plus </a:t>
            </a:r>
            <a:br>
              <a:rPr lang="en-GB"/>
            </a:br>
            <a:r>
              <a:rPr lang="en-GB"/>
              <a:t>per day gaming?</a:t>
            </a:r>
          </a:p>
          <a:p>
            <a:r>
              <a:rPr lang="en-GB"/>
              <a:t>(Children’s Commissioner, 2019)</a:t>
            </a:r>
          </a:p>
        </p:txBody>
      </p:sp>
      <p:pic>
        <p:nvPicPr>
          <p:cNvPr id="15" name="Picture 14">
            <a:extLst>
              <a:ext uri="{FF2B5EF4-FFF2-40B4-BE49-F238E27FC236}">
                <a16:creationId xmlns:a16="http://schemas.microsoft.com/office/drawing/2014/main" id="{085CF5D3-A4C2-4D59-AFEF-48BE3D1EB2F7}"/>
              </a:ext>
            </a:extLst>
          </p:cNvPr>
          <p:cNvPicPr>
            <a:picLocks noChangeAspect="1"/>
          </p:cNvPicPr>
          <p:nvPr/>
        </p:nvPicPr>
        <p:blipFill>
          <a:blip r:embed="rId5"/>
          <a:stretch>
            <a:fillRect/>
          </a:stretch>
        </p:blipFill>
        <p:spPr>
          <a:xfrm>
            <a:off x="7345032" y="3052475"/>
            <a:ext cx="129551" cy="228620"/>
          </a:xfrm>
          <a:prstGeom prst="rect">
            <a:avLst/>
          </a:prstGeom>
        </p:spPr>
      </p:pic>
    </p:spTree>
    <p:extLst>
      <p:ext uri="{BB962C8B-B14F-4D97-AF65-F5344CB8AC3E}">
        <p14:creationId xmlns:p14="http://schemas.microsoft.com/office/powerpoint/2010/main" val="85036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24304" y="197747"/>
            <a:ext cx="12192000" cy="914768"/>
          </a:xfrm>
          <a:prstGeom prst="rect">
            <a:avLst/>
          </a:prstGeom>
          <a:solidFill>
            <a:srgbClr val="E88C1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a:solidFill>
                  <a:schemeClr val="bg1"/>
                </a:solidFill>
                <a:latin typeface="+mj-lt"/>
              </a:rPr>
              <a:t>  EXIT TICKET </a:t>
            </a:r>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10511" y="5998699"/>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3" name="Content Placeholder 5">
            <a:extLst>
              <a:ext uri="{FF2B5EF4-FFF2-40B4-BE49-F238E27FC236}">
                <a16:creationId xmlns:a16="http://schemas.microsoft.com/office/drawing/2014/main" id="{E1FF1FF9-D2D4-42C6-9510-D02A42FDEDE8}"/>
              </a:ext>
            </a:extLst>
          </p:cNvPr>
          <p:cNvSpPr txBox="1">
            <a:spLocks/>
          </p:cNvSpPr>
          <p:nvPr/>
        </p:nvSpPr>
        <p:spPr>
          <a:xfrm>
            <a:off x="4531055" y="5539625"/>
            <a:ext cx="6276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pic>
        <p:nvPicPr>
          <p:cNvPr id="1026" name="Picture 2" descr="Upon Further Reflection: Exit Tickets - Teach Like a Champion">
            <a:extLst>
              <a:ext uri="{FF2B5EF4-FFF2-40B4-BE49-F238E27FC236}">
                <a16:creationId xmlns:a16="http://schemas.microsoft.com/office/drawing/2014/main" id="{3315D4A0-1848-484C-90E4-C82D0B56D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140" y="2202331"/>
            <a:ext cx="4093312" cy="24334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C8B3B5B-6B25-4F21-8DAC-EC70B25C52EF}"/>
              </a:ext>
            </a:extLst>
          </p:cNvPr>
          <p:cNvSpPr/>
          <p:nvPr/>
        </p:nvSpPr>
        <p:spPr>
          <a:xfrm>
            <a:off x="248966" y="1527465"/>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What have you learnt today?</a:t>
            </a:r>
          </a:p>
        </p:txBody>
      </p:sp>
      <p:sp>
        <p:nvSpPr>
          <p:cNvPr id="18" name="Rectangle: Rounded Corners 17">
            <a:extLst>
              <a:ext uri="{FF2B5EF4-FFF2-40B4-BE49-F238E27FC236}">
                <a16:creationId xmlns:a16="http://schemas.microsoft.com/office/drawing/2014/main" id="{DD1B3337-3CCD-47F7-95FB-1B4363035B11}"/>
              </a:ext>
            </a:extLst>
          </p:cNvPr>
          <p:cNvSpPr/>
          <p:nvPr/>
        </p:nvSpPr>
        <p:spPr>
          <a:xfrm>
            <a:off x="272085" y="2897924"/>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What would you like to learn more about?</a:t>
            </a:r>
          </a:p>
        </p:txBody>
      </p:sp>
      <p:sp>
        <p:nvSpPr>
          <p:cNvPr id="19" name="Rectangle: Rounded Corners 18">
            <a:extLst>
              <a:ext uri="{FF2B5EF4-FFF2-40B4-BE49-F238E27FC236}">
                <a16:creationId xmlns:a16="http://schemas.microsoft.com/office/drawing/2014/main" id="{EED1CED6-3E10-4862-BC94-13A269B7A3E3}"/>
              </a:ext>
            </a:extLst>
          </p:cNvPr>
          <p:cNvSpPr/>
          <p:nvPr/>
        </p:nvSpPr>
        <p:spPr>
          <a:xfrm>
            <a:off x="248966" y="4266857"/>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         List 1 reflection on how you spend your time.</a:t>
            </a:r>
          </a:p>
        </p:txBody>
      </p:sp>
      <p:pic>
        <p:nvPicPr>
          <p:cNvPr id="14" name="Graphic 13" descr="Scribble with solid fill">
            <a:extLst>
              <a:ext uri="{FF2B5EF4-FFF2-40B4-BE49-F238E27FC236}">
                <a16:creationId xmlns:a16="http://schemas.microsoft.com/office/drawing/2014/main" id="{FBDB7009-EC19-41BE-A192-774E606BC1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736" y="1636856"/>
            <a:ext cx="914400" cy="914400"/>
          </a:xfrm>
          <a:prstGeom prst="rect">
            <a:avLst/>
          </a:prstGeom>
        </p:spPr>
      </p:pic>
      <p:pic>
        <p:nvPicPr>
          <p:cNvPr id="20" name="Graphic 19" descr="Left Brain with solid fill">
            <a:extLst>
              <a:ext uri="{FF2B5EF4-FFF2-40B4-BE49-F238E27FC236}">
                <a16:creationId xmlns:a16="http://schemas.microsoft.com/office/drawing/2014/main" id="{F00F1649-B045-49D5-BBA3-E82EB26E03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881" y="3027740"/>
            <a:ext cx="914400" cy="914400"/>
          </a:xfrm>
          <a:prstGeom prst="rect">
            <a:avLst/>
          </a:prstGeom>
        </p:spPr>
      </p:pic>
      <p:pic>
        <p:nvPicPr>
          <p:cNvPr id="22" name="Graphic 21" descr="Reflection with solid fill">
            <a:extLst>
              <a:ext uri="{FF2B5EF4-FFF2-40B4-BE49-F238E27FC236}">
                <a16:creationId xmlns:a16="http://schemas.microsoft.com/office/drawing/2014/main" id="{543A58F5-3E4E-4257-9627-735584157C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881" y="4416135"/>
            <a:ext cx="914400" cy="914400"/>
          </a:xfrm>
          <a:prstGeom prst="rect">
            <a:avLst/>
          </a:prstGeom>
        </p:spPr>
      </p:pic>
    </p:spTree>
    <p:extLst>
      <p:ext uri="{BB962C8B-B14F-4D97-AF65-F5344CB8AC3E}">
        <p14:creationId xmlns:p14="http://schemas.microsoft.com/office/powerpoint/2010/main" val="3272124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4</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32" name="TextBox 31">
            <a:extLst>
              <a:ext uri="{FF2B5EF4-FFF2-40B4-BE49-F238E27FC236}">
                <a16:creationId xmlns:a16="http://schemas.microsoft.com/office/drawing/2014/main" id="{5E5B1A33-9546-45BD-9DF8-B3A704C51FF2}"/>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Tree>
    <p:extLst>
      <p:ext uri="{BB962C8B-B14F-4D97-AF65-F5344CB8AC3E}">
        <p14:creationId xmlns:p14="http://schemas.microsoft.com/office/powerpoint/2010/main" val="387976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MICROTRANSACTIONS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5</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3" name="Picture 4" descr="white printer paper on red textile">
            <a:extLst>
              <a:ext uri="{FF2B5EF4-FFF2-40B4-BE49-F238E27FC236}">
                <a16:creationId xmlns:a16="http://schemas.microsoft.com/office/drawing/2014/main" id="{97A38C45-314B-4C90-A3AC-52C30503C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0977"/>
            <a:ext cx="5439600" cy="43195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E5D6BFE-C274-44CD-A3C5-C470D0B4CA43}"/>
              </a:ext>
            </a:extLst>
          </p:cNvPr>
          <p:cNvSpPr txBox="1"/>
          <p:nvPr/>
        </p:nvSpPr>
        <p:spPr>
          <a:xfrm>
            <a:off x="5574664" y="2304164"/>
            <a:ext cx="6135832" cy="2893100"/>
          </a:xfrm>
          <a:prstGeom prst="rect">
            <a:avLst/>
          </a:prstGeom>
          <a:noFill/>
        </p:spPr>
        <p:txBody>
          <a:bodyPr wrap="square">
            <a:spAutoFit/>
          </a:bodyPr>
          <a:lstStyle/>
          <a:p>
            <a:pPr algn="ctr"/>
            <a:r>
              <a:rPr lang="en-GB" sz="4400" b="1" dirty="0">
                <a:solidFill>
                  <a:srgbClr val="E88C1C"/>
                </a:solidFill>
                <a:effectLst/>
                <a:latin typeface="+mj-lt"/>
                <a:ea typeface="Calibri" panose="020F0502020204030204" pitchFamily="34" charset="0"/>
                <a:cs typeface="Calibri" panose="020F0502020204030204" pitchFamily="34" charset="0"/>
              </a:rPr>
              <a:t>Microtransactions</a:t>
            </a:r>
            <a:r>
              <a:rPr lang="en-GB" sz="4400" b="1" dirty="0">
                <a:solidFill>
                  <a:srgbClr val="E88C1C"/>
                </a:solidFill>
                <a:latin typeface="+mj-lt"/>
                <a:ea typeface="Calibri" panose="020F0502020204030204" pitchFamily="34" charset="0"/>
                <a:cs typeface="Calibri" panose="020F0502020204030204" pitchFamily="34" charset="0"/>
              </a:rPr>
              <a:t>.</a:t>
            </a:r>
            <a:r>
              <a:rPr lang="en-GB" sz="4400" b="1" dirty="0">
                <a:solidFill>
                  <a:srgbClr val="E88C1C"/>
                </a:solidFill>
                <a:effectLst/>
                <a:latin typeface="+mj-lt"/>
                <a:ea typeface="Calibri" panose="020F0502020204030204" pitchFamily="34" charset="0"/>
                <a:cs typeface="Calibri" panose="020F0502020204030204" pitchFamily="34" charset="0"/>
              </a:rPr>
              <a:t> </a:t>
            </a:r>
          </a:p>
          <a:p>
            <a:pPr algn="ctr"/>
            <a:endParaRPr lang="en-GB" sz="2400" b="1" dirty="0">
              <a:solidFill>
                <a:srgbClr val="E88C1C"/>
              </a:solidFill>
              <a:latin typeface="+mj-lt"/>
              <a:ea typeface="Calibri" panose="020F0502020204030204" pitchFamily="34" charset="0"/>
              <a:cs typeface="Calibri" panose="020F0502020204030204" pitchFamily="34" charset="0"/>
            </a:endParaRPr>
          </a:p>
          <a:p>
            <a:pPr algn="ctr"/>
            <a:r>
              <a:rPr lang="en-GB" sz="3600" b="1" dirty="0">
                <a:solidFill>
                  <a:srgbClr val="0070C0"/>
                </a:solidFill>
                <a:latin typeface="+mj-lt"/>
                <a:ea typeface="Calibri" panose="020F0502020204030204" pitchFamily="34" charset="0"/>
                <a:cs typeface="Calibri" panose="020F0502020204030204" pitchFamily="34" charset="0"/>
              </a:rPr>
              <a:t>Do gaming and gambling ever become blurred?.</a:t>
            </a:r>
            <a:endParaRPr lang="en-GB" sz="3600" b="1" dirty="0">
              <a:solidFill>
                <a:schemeClr val="accent1"/>
              </a:solidFill>
              <a:latin typeface="+mj-lt"/>
              <a:cs typeface="Calibri" panose="020F0502020204030204" pitchFamily="34" charset="0"/>
            </a:endParaRPr>
          </a:p>
          <a:p>
            <a:pPr algn="ctr"/>
            <a:endParaRPr lang="en-GB" sz="1100" b="1" dirty="0">
              <a:solidFill>
                <a:srgbClr val="0070C0"/>
              </a:solidFill>
              <a:latin typeface="+mj-lt"/>
              <a:cs typeface="Calibri" panose="020F0502020204030204" pitchFamily="34" charset="0"/>
            </a:endParaRPr>
          </a:p>
          <a:p>
            <a:pPr algn="ctr"/>
            <a:endParaRPr lang="en-GB" sz="11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5</a:t>
            </a:r>
            <a:endParaRPr lang="en-GB" sz="2000" dirty="0">
              <a:solidFill>
                <a:srgbClr val="0070C0"/>
              </a:solidFill>
              <a:latin typeface="+mj-lt"/>
            </a:endParaRPr>
          </a:p>
        </p:txBody>
      </p:sp>
    </p:spTree>
    <p:extLst>
      <p:ext uri="{BB962C8B-B14F-4D97-AF65-F5344CB8AC3E}">
        <p14:creationId xmlns:p14="http://schemas.microsoft.com/office/powerpoint/2010/main" val="405508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50800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8856" y="1661873"/>
            <a:ext cx="1382583" cy="1382583"/>
          </a:xfrm>
          <a:prstGeom prst="rect">
            <a:avLst/>
          </a:prstGeom>
        </p:spPr>
      </p:pic>
      <p:pic>
        <p:nvPicPr>
          <p:cNvPr id="18" name="Graphic 17" descr="Care with solid fill">
            <a:extLst>
              <a:ext uri="{FF2B5EF4-FFF2-40B4-BE49-F238E27FC236}">
                <a16:creationId xmlns:a16="http://schemas.microsoft.com/office/drawing/2014/main" id="{5A9E98FE-B752-438A-8B1C-3FC2F507C5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91" y="3662703"/>
            <a:ext cx="478343" cy="478343"/>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1226234" y="3754890"/>
            <a:ext cx="5588000" cy="1200329"/>
          </a:xfrm>
          <a:prstGeom prst="rect">
            <a:avLst/>
          </a:prstGeom>
          <a:noFill/>
        </p:spPr>
        <p:txBody>
          <a:bodyPr wrap="square" rtlCol="0">
            <a:spAutoFit/>
          </a:bodyPr>
          <a:lstStyle/>
          <a:p>
            <a:r>
              <a:rPr lang="en-GB"/>
              <a:t>Understand the term addiction</a:t>
            </a:r>
          </a:p>
          <a:p>
            <a:endParaRPr lang="en-GB"/>
          </a:p>
          <a:p>
            <a:r>
              <a:rPr lang="en-GB"/>
              <a:t>Understand the link between addiction and </a:t>
            </a:r>
            <a:br>
              <a:rPr lang="en-GB"/>
            </a:br>
            <a:r>
              <a:rPr lang="en-GB"/>
              <a:t>mental health</a:t>
            </a:r>
          </a:p>
        </p:txBody>
      </p:sp>
      <p:pic>
        <p:nvPicPr>
          <p:cNvPr id="21" name="Graphic 20" descr="Care with solid fill">
            <a:extLst>
              <a:ext uri="{FF2B5EF4-FFF2-40B4-BE49-F238E27FC236}">
                <a16:creationId xmlns:a16="http://schemas.microsoft.com/office/drawing/2014/main" id="{B08588EB-EEDF-48E6-9A76-D5BA83E52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90" y="4373137"/>
            <a:ext cx="478343" cy="478343"/>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633073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625600" y="2962731"/>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4047" y="1661873"/>
            <a:ext cx="1350803" cy="1350803"/>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7548288" y="3080800"/>
            <a:ext cx="3322320" cy="584775"/>
          </a:xfrm>
          <a:prstGeom prst="rect">
            <a:avLst/>
          </a:prstGeom>
          <a:noFill/>
        </p:spPr>
        <p:txBody>
          <a:bodyPr wrap="square" rtlCol="0">
            <a:spAutoFit/>
          </a:bodyPr>
          <a:lstStyle/>
          <a:p>
            <a:pPr algn="ctr"/>
            <a:r>
              <a:rPr lang="en-GB" sz="3200" b="1"/>
              <a:t>OUTCOMES</a:t>
            </a:r>
          </a:p>
        </p:txBody>
      </p:sp>
      <p:pic>
        <p:nvPicPr>
          <p:cNvPr id="27" name="Graphic 26" descr="Checkmark with solid fill">
            <a:extLst>
              <a:ext uri="{FF2B5EF4-FFF2-40B4-BE49-F238E27FC236}">
                <a16:creationId xmlns:a16="http://schemas.microsoft.com/office/drawing/2014/main" id="{865BDB1B-9D78-4559-8BBC-395777CF16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0510" y="3821776"/>
            <a:ext cx="483504" cy="483504"/>
          </a:xfrm>
          <a:prstGeom prst="rect">
            <a:avLst/>
          </a:prstGeom>
        </p:spPr>
      </p:pic>
      <p:sp>
        <p:nvSpPr>
          <p:cNvPr id="30" name="TextBox 29">
            <a:extLst>
              <a:ext uri="{FF2B5EF4-FFF2-40B4-BE49-F238E27FC236}">
                <a16:creationId xmlns:a16="http://schemas.microsoft.com/office/drawing/2014/main" id="{49E0B649-1EBC-415A-BAE6-B4DE025E45F8}"/>
              </a:ext>
            </a:extLst>
          </p:cNvPr>
          <p:cNvSpPr txBox="1"/>
          <p:nvPr/>
        </p:nvSpPr>
        <p:spPr>
          <a:xfrm>
            <a:off x="7292577" y="3754890"/>
            <a:ext cx="4391423" cy="1200329"/>
          </a:xfrm>
          <a:prstGeom prst="rect">
            <a:avLst/>
          </a:prstGeom>
          <a:noFill/>
        </p:spPr>
        <p:txBody>
          <a:bodyPr wrap="square" rtlCol="0">
            <a:spAutoFit/>
          </a:bodyPr>
          <a:lstStyle/>
          <a:p>
            <a:r>
              <a:rPr lang="en-GB"/>
              <a:t>You can define addiction</a:t>
            </a:r>
          </a:p>
          <a:p>
            <a:endParaRPr lang="en-GB"/>
          </a:p>
          <a:p>
            <a:r>
              <a:rPr lang="en-GB"/>
              <a:t>You recognise the link between addiction and mental health</a:t>
            </a:r>
          </a:p>
        </p:txBody>
      </p:sp>
      <p:pic>
        <p:nvPicPr>
          <p:cNvPr id="31" name="Graphic 30" descr="Checkmark with solid fill">
            <a:extLst>
              <a:ext uri="{FF2B5EF4-FFF2-40B4-BE49-F238E27FC236}">
                <a16:creationId xmlns:a16="http://schemas.microsoft.com/office/drawing/2014/main" id="{D2DE6318-E999-44D9-8F40-B34A76FE44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9847" y="4425959"/>
            <a:ext cx="483504" cy="483504"/>
          </a:xfrm>
          <a:prstGeom prst="rect">
            <a:avLst/>
          </a:prstGeom>
        </p:spPr>
      </p:pic>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331091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5</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50800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0708" y="1477620"/>
            <a:ext cx="1382583" cy="1382583"/>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633845" y="3190974"/>
            <a:ext cx="6136863" cy="2308324"/>
          </a:xfrm>
          <a:prstGeom prst="rect">
            <a:avLst/>
          </a:prstGeom>
          <a:noFill/>
        </p:spPr>
        <p:txBody>
          <a:bodyPr wrap="square" rtlCol="0">
            <a:spAutoFit/>
          </a:bodyPr>
          <a:lstStyle/>
          <a:p>
            <a:pPr marL="285750" indent="-285750">
              <a:buBlip>
                <a:blip r:embed="rId5">
                  <a:extLst>
                    <a:ext uri="{96DAC541-7B7A-43D3-8B79-37D633B846F1}">
                      <asvg:svgBlip xmlns:asvg="http://schemas.microsoft.com/office/drawing/2016/SVG/main" r:embed="rId6"/>
                    </a:ext>
                  </a:extLst>
                </a:blip>
              </a:buBlip>
            </a:pPr>
            <a:r>
              <a:rPr lang="en-GB"/>
              <a:t>Understand what microtransaction appear in</a:t>
            </a:r>
          </a:p>
          <a:p>
            <a:r>
              <a:rPr lang="en-GB"/>
              <a:t> games</a:t>
            </a:r>
          </a:p>
          <a:p>
            <a:pPr marL="285750" indent="-285750">
              <a:buBlip>
                <a:blip r:embed="rId5">
                  <a:extLst>
                    <a:ext uri="{96DAC541-7B7A-43D3-8B79-37D633B846F1}">
                      <asvg:svgBlip xmlns:asvg="http://schemas.microsoft.com/office/drawing/2016/SVG/main" r:embed="rId6"/>
                    </a:ext>
                  </a:extLst>
                </a:blip>
              </a:buBlip>
            </a:pPr>
            <a:endParaRPr lang="en-GB"/>
          </a:p>
          <a:p>
            <a:pPr marL="285750" indent="-285750">
              <a:buBlip>
                <a:blip r:embed="rId5">
                  <a:extLst>
                    <a:ext uri="{96DAC541-7B7A-43D3-8B79-37D633B846F1}">
                      <asvg:svgBlip xmlns:asvg="http://schemas.microsoft.com/office/drawing/2016/SVG/main" r:embed="rId6"/>
                    </a:ext>
                  </a:extLst>
                </a:blip>
              </a:buBlip>
            </a:pPr>
            <a:r>
              <a:rPr lang="en-GB"/>
              <a:t>Understand what loot boxes are and how they’re</a:t>
            </a:r>
          </a:p>
          <a:p>
            <a:r>
              <a:rPr lang="en-GB"/>
              <a:t> used in games</a:t>
            </a:r>
          </a:p>
          <a:p>
            <a:pPr marL="285750" indent="-285750">
              <a:buBlip>
                <a:blip r:embed="rId5">
                  <a:extLst>
                    <a:ext uri="{96DAC541-7B7A-43D3-8B79-37D633B846F1}">
                      <asvg:svgBlip xmlns:asvg="http://schemas.microsoft.com/office/drawing/2016/SVG/main" r:embed="rId6"/>
                    </a:ext>
                  </a:extLst>
                </a:blip>
              </a:buBlip>
            </a:pPr>
            <a:endParaRPr lang="en-GB"/>
          </a:p>
          <a:p>
            <a:pPr marL="285750" indent="-285750">
              <a:buBlip>
                <a:blip r:embed="rId5">
                  <a:extLst>
                    <a:ext uri="{96DAC541-7B7A-43D3-8B79-37D633B846F1}">
                      <asvg:svgBlip xmlns:asvg="http://schemas.microsoft.com/office/drawing/2016/SVG/main" r:embed="rId6"/>
                    </a:ext>
                  </a:extLst>
                </a:blip>
              </a:buBlip>
            </a:pPr>
            <a:r>
              <a:rPr lang="en-GB"/>
              <a:t>Recognise the potential blurred lines between</a:t>
            </a:r>
          </a:p>
          <a:p>
            <a:r>
              <a:rPr lang="en-GB"/>
              <a:t> gaming and gambling</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6330730" y="1564639"/>
            <a:ext cx="5588000" cy="41311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636581" y="2677704"/>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4046" y="1509400"/>
            <a:ext cx="1350803" cy="1350803"/>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7548287" y="2722771"/>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6770708" y="3249075"/>
            <a:ext cx="4913292" cy="2308324"/>
          </a:xfrm>
          <a:prstGeom prst="rect">
            <a:avLst/>
          </a:prstGeom>
          <a:noFill/>
        </p:spPr>
        <p:txBody>
          <a:bodyPr wrap="square" rtlCol="0">
            <a:spAutoFit/>
          </a:bodyPr>
          <a:lstStyle/>
          <a:p>
            <a:pPr marL="342900" indent="-342900">
              <a:buBlip>
                <a:blip r:embed="rId9">
                  <a:extLst>
                    <a:ext uri="{96DAC541-7B7A-43D3-8B79-37D633B846F1}">
                      <asvg:svgBlip xmlns:asvg="http://schemas.microsoft.com/office/drawing/2016/SVG/main" r:embed="rId10"/>
                    </a:ext>
                  </a:extLst>
                </a:blip>
              </a:buBlip>
            </a:pPr>
            <a:r>
              <a:rPr lang="en-GB"/>
              <a:t>You can define and recognise the different microtransactions in games</a:t>
            </a:r>
          </a:p>
          <a:p>
            <a:endParaRPr lang="en-GB"/>
          </a:p>
          <a:p>
            <a:pPr marL="342900" indent="-342900">
              <a:buBlip>
                <a:blip r:embed="rId9">
                  <a:extLst>
                    <a:ext uri="{96DAC541-7B7A-43D3-8B79-37D633B846F1}">
                      <asvg:svgBlip xmlns:asvg="http://schemas.microsoft.com/office/drawing/2016/SVG/main" r:embed="rId10"/>
                    </a:ext>
                  </a:extLst>
                </a:blip>
              </a:buBlip>
            </a:pPr>
            <a:r>
              <a:rPr lang="en-GB"/>
              <a:t>You know what loot boxes are and what role they play in games</a:t>
            </a:r>
          </a:p>
          <a:p>
            <a:pPr marL="342900" indent="-342900">
              <a:buBlip>
                <a:blip r:embed="rId9">
                  <a:extLst>
                    <a:ext uri="{96DAC541-7B7A-43D3-8B79-37D633B846F1}">
                      <asvg:svgBlip xmlns:asvg="http://schemas.microsoft.com/office/drawing/2016/SVG/main" r:embed="rId10"/>
                    </a:ext>
                  </a:extLst>
                </a:blip>
              </a:buBlip>
            </a:pPr>
            <a:endParaRPr lang="en-GB"/>
          </a:p>
          <a:p>
            <a:pPr marL="342900" indent="-342900">
              <a:buBlip>
                <a:blip r:embed="rId9">
                  <a:extLst>
                    <a:ext uri="{96DAC541-7B7A-43D3-8B79-37D633B846F1}">
                      <asvg:svgBlip xmlns:asvg="http://schemas.microsoft.com/office/drawing/2016/SVG/main" r:embed="rId10"/>
                    </a:ext>
                  </a:extLst>
                </a:blip>
              </a:buBlip>
            </a:pPr>
            <a:r>
              <a:rPr lang="en-GB"/>
              <a:t>You can discuss the blurred lines between gaming and gambling</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2421202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MICROTRANSACTIONS: DEFINITONS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 name="Rectangle: Rounded Corners 1">
            <a:extLst>
              <a:ext uri="{FF2B5EF4-FFF2-40B4-BE49-F238E27FC236}">
                <a16:creationId xmlns:a16="http://schemas.microsoft.com/office/drawing/2014/main" id="{CA71691E-4E69-4C90-865D-8EED3651AA8E}"/>
              </a:ext>
            </a:extLst>
          </p:cNvPr>
          <p:cNvSpPr/>
          <p:nvPr/>
        </p:nvSpPr>
        <p:spPr>
          <a:xfrm>
            <a:off x="125230" y="1327788"/>
            <a:ext cx="5668451" cy="152198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  </a:t>
            </a:r>
          </a:p>
          <a:p>
            <a:pPr algn="ctr"/>
            <a:r>
              <a:rPr lang="en-GB" sz="3600" b="1">
                <a:solidFill>
                  <a:schemeClr val="tx1"/>
                </a:solidFill>
              </a:rPr>
              <a:t>What are microtransactions? </a:t>
            </a:r>
          </a:p>
        </p:txBody>
      </p:sp>
      <p:sp>
        <p:nvSpPr>
          <p:cNvPr id="19" name="Rectangle: Rounded Corners 18">
            <a:extLst>
              <a:ext uri="{FF2B5EF4-FFF2-40B4-BE49-F238E27FC236}">
                <a16:creationId xmlns:a16="http://schemas.microsoft.com/office/drawing/2014/main" id="{032B3479-3DB5-4F8D-A7A4-04AAC06EC07E}"/>
              </a:ext>
            </a:extLst>
          </p:cNvPr>
          <p:cNvSpPr/>
          <p:nvPr/>
        </p:nvSpPr>
        <p:spPr>
          <a:xfrm>
            <a:off x="125230" y="4911589"/>
            <a:ext cx="11658001" cy="8291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rPr>
              <a:t>Work in pairs and agree a definition.</a:t>
            </a:r>
            <a:endParaRPr lang="en-GB"/>
          </a:p>
        </p:txBody>
      </p:sp>
      <p:sp>
        <p:nvSpPr>
          <p:cNvPr id="26" name="Rectangle: Rounded Corners 25">
            <a:extLst>
              <a:ext uri="{FF2B5EF4-FFF2-40B4-BE49-F238E27FC236}">
                <a16:creationId xmlns:a16="http://schemas.microsoft.com/office/drawing/2014/main" id="{96944B8A-525C-4E6F-9C89-BB417BE14F2D}"/>
              </a:ext>
            </a:extLst>
          </p:cNvPr>
          <p:cNvSpPr/>
          <p:nvPr/>
        </p:nvSpPr>
        <p:spPr>
          <a:xfrm>
            <a:off x="125230" y="3119689"/>
            <a:ext cx="5668451" cy="15219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     </a:t>
            </a:r>
          </a:p>
          <a:p>
            <a:pPr algn="ctr"/>
            <a:r>
              <a:rPr lang="en-GB" b="1">
                <a:solidFill>
                  <a:schemeClr val="tx1"/>
                </a:solidFill>
              </a:rPr>
              <a:t>  </a:t>
            </a:r>
            <a:r>
              <a:rPr lang="en-GB" sz="3600" b="1">
                <a:solidFill>
                  <a:schemeClr val="tx1"/>
                </a:solidFill>
              </a:rPr>
              <a:t>What are loot boxes? </a:t>
            </a:r>
          </a:p>
        </p:txBody>
      </p:sp>
      <p:pic>
        <p:nvPicPr>
          <p:cNvPr id="27" name="Picture 2" descr="black keyboard">
            <a:extLst>
              <a:ext uri="{FF2B5EF4-FFF2-40B4-BE49-F238E27FC236}">
                <a16:creationId xmlns:a16="http://schemas.microsoft.com/office/drawing/2014/main" id="{8E81D689-CC55-459E-B0DD-793D5D9ED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169" y="1287993"/>
            <a:ext cx="5076847" cy="32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1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3ED158-4950-4792-B927-956BCE527002}"/>
              </a:ext>
            </a:extLst>
          </p:cNvPr>
          <p:cNvSpPr/>
          <p:nvPr/>
        </p:nvSpPr>
        <p:spPr>
          <a:xfrm>
            <a:off x="248966" y="1297593"/>
            <a:ext cx="5206261" cy="43981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MICROTRANSACTIONS AND LOOT BOXES</a:t>
            </a:r>
          </a:p>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28" name="Picture 2" descr="How loot boxes hooked gamers and left regulators spinning - The Verge">
            <a:extLst>
              <a:ext uri="{FF2B5EF4-FFF2-40B4-BE49-F238E27FC236}">
                <a16:creationId xmlns:a16="http://schemas.microsoft.com/office/drawing/2014/main" id="{0D38FB0D-F764-4F84-8E5B-AF180A2F2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873" y="1417173"/>
            <a:ext cx="2326001" cy="19856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ames with loot boxes should carry gambling warning, say UK ...">
            <a:extLst>
              <a:ext uri="{FF2B5EF4-FFF2-40B4-BE49-F238E27FC236}">
                <a16:creationId xmlns:a16="http://schemas.microsoft.com/office/drawing/2014/main" id="{840636B5-9AAA-4BA3-A83A-8FAD8089A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04" y="1417175"/>
            <a:ext cx="2326001" cy="19856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oot boxes should be regulated as gambling, says UK's DCMS ...">
            <a:extLst>
              <a:ext uri="{FF2B5EF4-FFF2-40B4-BE49-F238E27FC236}">
                <a16:creationId xmlns:a16="http://schemas.microsoft.com/office/drawing/2014/main" id="{B34C0F5B-AA16-4A24-B5E9-E9FF896DA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05" y="3681222"/>
            <a:ext cx="2326001" cy="19303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Fortnite loot box llamas go 'see-through' - BBC News">
            <a:extLst>
              <a:ext uri="{FF2B5EF4-FFF2-40B4-BE49-F238E27FC236}">
                <a16:creationId xmlns:a16="http://schemas.microsoft.com/office/drawing/2014/main" id="{7D113E24-C97D-4AD7-9D1C-F4F656C70B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872" y="3681223"/>
            <a:ext cx="2326001" cy="1930306"/>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Transfer1 with solid fill">
            <a:extLst>
              <a:ext uri="{FF2B5EF4-FFF2-40B4-BE49-F238E27FC236}">
                <a16:creationId xmlns:a16="http://schemas.microsoft.com/office/drawing/2014/main" id="{4BC39413-0109-493C-87B4-8F44851130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0257" y="1394407"/>
            <a:ext cx="2071255" cy="2071255"/>
          </a:xfrm>
          <a:prstGeom prst="rect">
            <a:avLst/>
          </a:prstGeom>
        </p:spPr>
      </p:pic>
      <p:sp>
        <p:nvSpPr>
          <p:cNvPr id="21" name="TextBox 20">
            <a:extLst>
              <a:ext uri="{FF2B5EF4-FFF2-40B4-BE49-F238E27FC236}">
                <a16:creationId xmlns:a16="http://schemas.microsoft.com/office/drawing/2014/main" id="{A22650C3-B78C-4EC6-89D1-488881DF8FF0}"/>
              </a:ext>
            </a:extLst>
          </p:cNvPr>
          <p:cNvSpPr txBox="1"/>
          <p:nvPr/>
        </p:nvSpPr>
        <p:spPr>
          <a:xfrm>
            <a:off x="5615357" y="1497743"/>
            <a:ext cx="4014770" cy="1846659"/>
          </a:xfrm>
          <a:prstGeom prst="rect">
            <a:avLst/>
          </a:prstGeom>
          <a:noFill/>
        </p:spPr>
        <p:txBody>
          <a:bodyPr wrap="square" rtlCol="0">
            <a:spAutoFit/>
          </a:bodyPr>
          <a:lstStyle/>
          <a:p>
            <a:r>
              <a:rPr lang="en-GB" sz="2000" b="1" dirty="0">
                <a:solidFill>
                  <a:srgbClr val="0070C0"/>
                </a:solidFill>
              </a:rPr>
              <a:t>Microtransactions:</a:t>
            </a:r>
          </a:p>
          <a:p>
            <a:endParaRPr lang="en-GB" sz="1800" dirty="0">
              <a:solidFill>
                <a:srgbClr val="212B32"/>
              </a:solidFill>
              <a:latin typeface="+mj-lt"/>
              <a:ea typeface="Calibri" panose="020F0502020204030204" pitchFamily="34" charset="0"/>
              <a:cs typeface="Symbol" panose="05050102010706020507" pitchFamily="18" charset="2"/>
            </a:endParaRPr>
          </a:p>
          <a:p>
            <a:r>
              <a:rPr lang="en-GB" sz="1800" b="1" dirty="0">
                <a:solidFill>
                  <a:srgbClr val="212B32"/>
                </a:solidFill>
                <a:latin typeface="+mj-lt"/>
                <a:ea typeface="Calibri" panose="020F0502020204030204" pitchFamily="34" charset="0"/>
                <a:cs typeface="Symbol" panose="05050102010706020507" pitchFamily="18" charset="2"/>
              </a:rPr>
              <a:t>Anything you pay extra for in a video game outside the initial purchase. </a:t>
            </a:r>
            <a:endParaRPr lang="en-GB" sz="800" b="1" dirty="0">
              <a:solidFill>
                <a:srgbClr val="212B32"/>
              </a:solidFill>
              <a:latin typeface="+mj-lt"/>
              <a:ea typeface="Calibri" panose="020F0502020204030204" pitchFamily="34" charset="0"/>
              <a:cs typeface="Symbol" panose="05050102010706020507" pitchFamily="18" charset="2"/>
            </a:endParaRPr>
          </a:p>
          <a:p>
            <a:endParaRPr lang="en-GB" sz="800" b="1" dirty="0">
              <a:solidFill>
                <a:srgbClr val="212B32"/>
              </a:solidFill>
              <a:latin typeface="+mj-lt"/>
              <a:ea typeface="Calibri" panose="020F0502020204030204" pitchFamily="34" charset="0"/>
              <a:cs typeface="Symbol" panose="05050102010706020507" pitchFamily="18" charset="2"/>
            </a:endParaRPr>
          </a:p>
          <a:p>
            <a:r>
              <a:rPr lang="en-GB" sz="1400" b="1" dirty="0">
                <a:solidFill>
                  <a:srgbClr val="212B32"/>
                </a:solidFill>
                <a:latin typeface="+mj-lt"/>
                <a:ea typeface="Calibri" panose="020F0502020204030204" pitchFamily="34" charset="0"/>
                <a:cs typeface="Symbol" panose="05050102010706020507" pitchFamily="18" charset="2"/>
              </a:rPr>
              <a:t>www.gamespot.com</a:t>
            </a:r>
          </a:p>
          <a:p>
            <a:endParaRPr lang="en-GB" dirty="0"/>
          </a:p>
        </p:txBody>
      </p:sp>
      <p:pic>
        <p:nvPicPr>
          <p:cNvPr id="35" name="Graphic 34" descr="Treasure chest with solid fill">
            <a:extLst>
              <a:ext uri="{FF2B5EF4-FFF2-40B4-BE49-F238E27FC236}">
                <a16:creationId xmlns:a16="http://schemas.microsoft.com/office/drawing/2014/main" id="{A1925679-E64B-478E-B9A7-E80CE8CE55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30578" y="3422095"/>
            <a:ext cx="2037577" cy="2037577"/>
          </a:xfrm>
          <a:prstGeom prst="rect">
            <a:avLst/>
          </a:prstGeom>
        </p:spPr>
      </p:pic>
      <p:sp>
        <p:nvSpPr>
          <p:cNvPr id="36" name="TextBox 35">
            <a:extLst>
              <a:ext uri="{FF2B5EF4-FFF2-40B4-BE49-F238E27FC236}">
                <a16:creationId xmlns:a16="http://schemas.microsoft.com/office/drawing/2014/main" id="{BCB4D0AB-933C-4E3B-B3E5-90D2FE71F71F}"/>
              </a:ext>
            </a:extLst>
          </p:cNvPr>
          <p:cNvSpPr txBox="1"/>
          <p:nvPr/>
        </p:nvSpPr>
        <p:spPr>
          <a:xfrm>
            <a:off x="7305122" y="3402844"/>
            <a:ext cx="4546573" cy="2800767"/>
          </a:xfrm>
          <a:prstGeom prst="rect">
            <a:avLst/>
          </a:prstGeom>
          <a:noFill/>
        </p:spPr>
        <p:txBody>
          <a:bodyPr wrap="square" rtlCol="0">
            <a:spAutoFit/>
          </a:bodyPr>
          <a:lstStyle/>
          <a:p>
            <a:r>
              <a:rPr lang="en-GB" sz="2000" b="1" dirty="0">
                <a:solidFill>
                  <a:srgbClr val="0070C0"/>
                </a:solidFill>
              </a:rPr>
              <a:t>Lootbox:</a:t>
            </a:r>
          </a:p>
          <a:p>
            <a:r>
              <a:rPr lang="en-GB" dirty="0"/>
              <a:t>Loot boxes are virtual items that can purchased in games using real money or in-game currency. Once purchased and opened, users will find a randomised selection of items that customise or alter the user’s experience of the game. The user will not receive any physical objects in the offline world</a:t>
            </a:r>
            <a:endParaRPr lang="en-GB" sz="1200" b="1" dirty="0">
              <a:solidFill>
                <a:srgbClr val="212B32"/>
              </a:solidFill>
              <a:latin typeface="+mj-lt"/>
              <a:cs typeface="Calibri" panose="020F0502020204030204"/>
            </a:endParaRPr>
          </a:p>
          <a:p>
            <a:r>
              <a:rPr lang="en-GB" sz="1200" b="1" dirty="0">
                <a:solidFill>
                  <a:srgbClr val="212B32"/>
                </a:solidFill>
                <a:latin typeface="+mj-lt"/>
                <a:cs typeface="Calibri" panose="020F0502020204030204"/>
              </a:rPr>
              <a:t>www.saferinternet.org.uk</a:t>
            </a:r>
            <a:endParaRPr lang="en-GB" sz="1200" b="1" dirty="0">
              <a:latin typeface="+mj-lt"/>
              <a:cs typeface="Calibri" panose="020F0502020204030204"/>
            </a:endParaRPr>
          </a:p>
          <a:p>
            <a:endParaRPr lang="en-GB" dirty="0"/>
          </a:p>
        </p:txBody>
      </p:sp>
    </p:spTree>
    <p:extLst>
      <p:ext uri="{BB962C8B-B14F-4D97-AF65-F5344CB8AC3E}">
        <p14:creationId xmlns:p14="http://schemas.microsoft.com/office/powerpoint/2010/main" val="32087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POST-IT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2050" name="Picture 2" descr="How 2 Minutes and 2 Post-Its Can Help You Reach Your Goals | The Muse">
            <a:extLst>
              <a:ext uri="{FF2B5EF4-FFF2-40B4-BE49-F238E27FC236}">
                <a16:creationId xmlns:a16="http://schemas.microsoft.com/office/drawing/2014/main" id="{7FC865D6-9E2A-4902-ADBF-2EE8BDC24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43309"/>
            <a:ext cx="6071696" cy="4542097"/>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5">
            <a:extLst>
              <a:ext uri="{FF2B5EF4-FFF2-40B4-BE49-F238E27FC236}">
                <a16:creationId xmlns:a16="http://schemas.microsoft.com/office/drawing/2014/main" id="{102D366B-B373-4726-9BF2-966CE0D0B294}"/>
              </a:ext>
            </a:extLst>
          </p:cNvPr>
          <p:cNvSpPr txBox="1">
            <a:spLocks/>
          </p:cNvSpPr>
          <p:nvPr/>
        </p:nvSpPr>
        <p:spPr>
          <a:xfrm>
            <a:off x="248966" y="1634161"/>
            <a:ext cx="4775796" cy="4091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GB" sz="2400">
                <a:solidFill>
                  <a:srgbClr val="212B32"/>
                </a:solidFill>
                <a:latin typeface="+mj-lt"/>
                <a:ea typeface="Calibri" panose="020F0502020204030204" pitchFamily="34" charset="0"/>
                <a:cs typeface="Symbol" panose="05050102010706020507" pitchFamily="18" charset="2"/>
              </a:rPr>
              <a:t>Using post-it notes, identify all the games you’re aware of that include microtransactions</a:t>
            </a:r>
          </a:p>
          <a:p>
            <a:pPr>
              <a:lnSpc>
                <a:spcPct val="107000"/>
              </a:lnSpc>
            </a:pPr>
            <a:r>
              <a:rPr lang="en-GB" sz="2400">
                <a:solidFill>
                  <a:srgbClr val="212B32"/>
                </a:solidFill>
                <a:latin typeface="+mj-lt"/>
                <a:ea typeface="Calibri" panose="020F0502020204030204" pitchFamily="34" charset="0"/>
                <a:cs typeface="Symbol" panose="05050102010706020507" pitchFamily="18" charset="2"/>
              </a:rPr>
              <a:t>Place your post-it notes on the wall at the front of the room</a:t>
            </a:r>
          </a:p>
          <a:p>
            <a:pPr marL="0" indent="0">
              <a:lnSpc>
                <a:spcPct val="107000"/>
              </a:lnSpc>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latin typeface="+mj-lt"/>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188186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Treasure chest with solid fill">
            <a:extLst>
              <a:ext uri="{FF2B5EF4-FFF2-40B4-BE49-F238E27FC236}">
                <a16:creationId xmlns:a16="http://schemas.microsoft.com/office/drawing/2014/main" id="{D647C610-48F3-4928-BA02-2E6E6E73E3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6505" y="2798069"/>
            <a:ext cx="3018559" cy="3018559"/>
          </a:xfrm>
          <a:prstGeom prst="rect">
            <a:avLst/>
          </a:prstGeom>
        </p:spPr>
      </p:pic>
      <p:sp>
        <p:nvSpPr>
          <p:cNvPr id="14" name="TextBox 13">
            <a:extLst>
              <a:ext uri="{FF2B5EF4-FFF2-40B4-BE49-F238E27FC236}">
                <a16:creationId xmlns:a16="http://schemas.microsoft.com/office/drawing/2014/main" id="{592E545D-F144-43A3-B1C3-1508BAC3E803}"/>
              </a:ext>
            </a:extLst>
          </p:cNvPr>
          <p:cNvSpPr txBox="1"/>
          <p:nvPr/>
        </p:nvSpPr>
        <p:spPr>
          <a:xfrm>
            <a:off x="248966" y="244759"/>
            <a:ext cx="9102852" cy="769441"/>
          </a:xfrm>
          <a:prstGeom prst="rect">
            <a:avLst/>
          </a:prstGeom>
          <a:noFill/>
        </p:spPr>
        <p:txBody>
          <a:bodyPr wrap="square">
            <a:spAutoFit/>
          </a:bodyPr>
          <a:lstStyle/>
          <a:p>
            <a:r>
              <a:rPr lang="en-GB" sz="4400" b="1">
                <a:solidFill>
                  <a:schemeClr val="accent4"/>
                </a:solidFill>
              </a:rPr>
              <a:t>DISCUSSION: </a:t>
            </a:r>
            <a:r>
              <a:rPr lang="en-GB" sz="4400" b="1">
                <a:solidFill>
                  <a:schemeClr val="bg1"/>
                </a:solidFill>
              </a:rPr>
              <a:t>LOOT BOXES</a:t>
            </a:r>
            <a:endParaRPr lang="en-GB" sz="4400" b="1"/>
          </a:p>
        </p:txBody>
      </p:sp>
      <p:sp>
        <p:nvSpPr>
          <p:cNvPr id="15" name="Speech Bubble: Oval 14">
            <a:extLst>
              <a:ext uri="{FF2B5EF4-FFF2-40B4-BE49-F238E27FC236}">
                <a16:creationId xmlns:a16="http://schemas.microsoft.com/office/drawing/2014/main" id="{9ADBCC4B-F821-4DB8-8B1C-8DCC98C120BE}"/>
              </a:ext>
            </a:extLst>
          </p:cNvPr>
          <p:cNvSpPr/>
          <p:nvPr/>
        </p:nvSpPr>
        <p:spPr>
          <a:xfrm>
            <a:off x="7885297" y="2150931"/>
            <a:ext cx="2867891" cy="1527452"/>
          </a:xfrm>
          <a:prstGeom prst="wedgeEllipseCallout">
            <a:avLst>
              <a:gd name="adj1" fmla="val -74094"/>
              <a:gd name="adj2" fmla="val 59099"/>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Expensive</a:t>
            </a:r>
          </a:p>
        </p:txBody>
      </p:sp>
      <p:sp>
        <p:nvSpPr>
          <p:cNvPr id="17" name="Rectangle: Rounded Corners 16">
            <a:extLst>
              <a:ext uri="{FF2B5EF4-FFF2-40B4-BE49-F238E27FC236}">
                <a16:creationId xmlns:a16="http://schemas.microsoft.com/office/drawing/2014/main" id="{42C5B89B-AB19-48D0-BEE3-FE7D4C726922}"/>
              </a:ext>
            </a:extLst>
          </p:cNvPr>
          <p:cNvSpPr/>
          <p:nvPr/>
        </p:nvSpPr>
        <p:spPr>
          <a:xfrm>
            <a:off x="99676" y="1222271"/>
            <a:ext cx="11968344" cy="63999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Why might young people buy loot boxes? What are the pros/cons?</a:t>
            </a:r>
          </a:p>
        </p:txBody>
      </p:sp>
      <p:sp>
        <p:nvSpPr>
          <p:cNvPr id="22" name="Speech Bubble: Oval 21">
            <a:extLst>
              <a:ext uri="{FF2B5EF4-FFF2-40B4-BE49-F238E27FC236}">
                <a16:creationId xmlns:a16="http://schemas.microsoft.com/office/drawing/2014/main" id="{A7E9EA39-6A03-49DA-B23C-2688FDDE3768}"/>
              </a:ext>
            </a:extLst>
          </p:cNvPr>
          <p:cNvSpPr/>
          <p:nvPr/>
        </p:nvSpPr>
        <p:spPr>
          <a:xfrm>
            <a:off x="1761587" y="2074929"/>
            <a:ext cx="2867891" cy="1527452"/>
          </a:xfrm>
          <a:prstGeom prst="wedgeEllipseCallout">
            <a:avLst>
              <a:gd name="adj1" fmla="val 54892"/>
              <a:gd name="adj2" fmla="val 99235"/>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In-game advantage?</a:t>
            </a:r>
          </a:p>
        </p:txBody>
      </p:sp>
      <p:sp>
        <p:nvSpPr>
          <p:cNvPr id="23" name="Speech Bubble: Oval 22">
            <a:extLst>
              <a:ext uri="{FF2B5EF4-FFF2-40B4-BE49-F238E27FC236}">
                <a16:creationId xmlns:a16="http://schemas.microsoft.com/office/drawing/2014/main" id="{445F1878-C3B8-4F7A-A72D-D5518C8AC186}"/>
              </a:ext>
            </a:extLst>
          </p:cNvPr>
          <p:cNvSpPr/>
          <p:nvPr/>
        </p:nvSpPr>
        <p:spPr>
          <a:xfrm>
            <a:off x="99676" y="3895900"/>
            <a:ext cx="2867891" cy="1527452"/>
          </a:xfrm>
          <a:prstGeom prst="wedgeEllipseCallout">
            <a:avLst>
              <a:gd name="adj1" fmla="val 111036"/>
              <a:gd name="adj2" fmla="val 979"/>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Aesthetics</a:t>
            </a:r>
          </a:p>
        </p:txBody>
      </p:sp>
      <p:sp>
        <p:nvSpPr>
          <p:cNvPr id="24" name="Speech Bubble: Oval 23">
            <a:extLst>
              <a:ext uri="{FF2B5EF4-FFF2-40B4-BE49-F238E27FC236}">
                <a16:creationId xmlns:a16="http://schemas.microsoft.com/office/drawing/2014/main" id="{7DE7065F-315B-4C81-BE84-5975031C8F24}"/>
              </a:ext>
            </a:extLst>
          </p:cNvPr>
          <p:cNvSpPr/>
          <p:nvPr/>
        </p:nvSpPr>
        <p:spPr>
          <a:xfrm>
            <a:off x="8661151" y="4112762"/>
            <a:ext cx="2867891" cy="1527452"/>
          </a:xfrm>
          <a:prstGeom prst="wedgeEllipseCallout">
            <a:avLst>
              <a:gd name="adj1" fmla="val -96920"/>
              <a:gd name="adj2" fmla="val -40902"/>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Don’t usually get what you want</a:t>
            </a:r>
          </a:p>
        </p:txBody>
      </p:sp>
      <p:pic>
        <p:nvPicPr>
          <p:cNvPr id="21" name="Graphic 20" descr="Question Mark with solid fill">
            <a:extLst>
              <a:ext uri="{FF2B5EF4-FFF2-40B4-BE49-F238E27FC236}">
                <a16:creationId xmlns:a16="http://schemas.microsoft.com/office/drawing/2014/main" id="{0FF3FBDD-5207-4669-A189-879FDCE46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3629" y="1987968"/>
            <a:ext cx="914400" cy="914400"/>
          </a:xfrm>
          <a:prstGeom prst="rect">
            <a:avLst/>
          </a:prstGeom>
        </p:spPr>
      </p:pic>
      <p:pic>
        <p:nvPicPr>
          <p:cNvPr id="27" name="Graphic 26" descr="Question Mark with solid fill">
            <a:extLst>
              <a:ext uri="{FF2B5EF4-FFF2-40B4-BE49-F238E27FC236}">
                <a16:creationId xmlns:a16="http://schemas.microsoft.com/office/drawing/2014/main" id="{836CBA11-5080-4B86-B925-757C9D0F1B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0429" y="3494570"/>
            <a:ext cx="914400" cy="914400"/>
          </a:xfrm>
          <a:prstGeom prst="rect">
            <a:avLst/>
          </a:prstGeom>
        </p:spPr>
      </p:pic>
      <p:pic>
        <p:nvPicPr>
          <p:cNvPr id="28" name="Graphic 27" descr="Question Mark with solid fill">
            <a:extLst>
              <a:ext uri="{FF2B5EF4-FFF2-40B4-BE49-F238E27FC236}">
                <a16:creationId xmlns:a16="http://schemas.microsoft.com/office/drawing/2014/main" id="{AAE82593-35C6-464C-B634-FA2B903CC0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064" y="4684328"/>
            <a:ext cx="914400" cy="914400"/>
          </a:xfrm>
          <a:prstGeom prst="rect">
            <a:avLst/>
          </a:prstGeom>
        </p:spPr>
      </p:pic>
      <p:pic>
        <p:nvPicPr>
          <p:cNvPr id="29" name="Graphic 28" descr="Question Mark with solid fill">
            <a:extLst>
              <a:ext uri="{FF2B5EF4-FFF2-40B4-BE49-F238E27FC236}">
                <a16:creationId xmlns:a16="http://schemas.microsoft.com/office/drawing/2014/main" id="{DE948A52-2EE8-4894-AFCB-918B5B5DCA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5510" y="2286746"/>
            <a:ext cx="914400" cy="914400"/>
          </a:xfrm>
          <a:prstGeom prst="rect">
            <a:avLst/>
          </a:prstGeom>
        </p:spPr>
      </p:pic>
      <p:pic>
        <p:nvPicPr>
          <p:cNvPr id="30" name="Graphic 29" descr="Question Mark with solid fill">
            <a:extLst>
              <a:ext uri="{FF2B5EF4-FFF2-40B4-BE49-F238E27FC236}">
                <a16:creationId xmlns:a16="http://schemas.microsoft.com/office/drawing/2014/main" id="{CF7AEF78-B690-496D-93C2-EFA55BB0FF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9953" y="1912795"/>
            <a:ext cx="914400" cy="914400"/>
          </a:xfrm>
          <a:prstGeom prst="rect">
            <a:avLst/>
          </a:prstGeom>
        </p:spPr>
      </p:pic>
      <p:pic>
        <p:nvPicPr>
          <p:cNvPr id="31" name="Graphic 30" descr="Question Mark with solid fill">
            <a:extLst>
              <a:ext uri="{FF2B5EF4-FFF2-40B4-BE49-F238E27FC236}">
                <a16:creationId xmlns:a16="http://schemas.microsoft.com/office/drawing/2014/main" id="{D633C25F-A24C-4C88-B6CD-D481BCD25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1089" y="3605916"/>
            <a:ext cx="914400" cy="914400"/>
          </a:xfrm>
          <a:prstGeom prst="rect">
            <a:avLst/>
          </a:prstGeom>
        </p:spPr>
      </p:pic>
      <p:pic>
        <p:nvPicPr>
          <p:cNvPr id="33" name="Graphic 32" descr="Question Mark with solid fill">
            <a:extLst>
              <a:ext uri="{FF2B5EF4-FFF2-40B4-BE49-F238E27FC236}">
                <a16:creationId xmlns:a16="http://schemas.microsoft.com/office/drawing/2014/main" id="{A243712D-694D-4F86-810D-A8F654C6C7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74142" y="4760744"/>
            <a:ext cx="914400" cy="914400"/>
          </a:xfrm>
          <a:prstGeom prst="rect">
            <a:avLst/>
          </a:prstGeom>
        </p:spPr>
      </p:pic>
    </p:spTree>
    <p:extLst>
      <p:ext uri="{BB962C8B-B14F-4D97-AF65-F5344CB8AC3E}">
        <p14:creationId xmlns:p14="http://schemas.microsoft.com/office/powerpoint/2010/main" val="1304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592E545D-F144-43A3-B1C3-1508BAC3E803}"/>
              </a:ext>
            </a:extLst>
          </p:cNvPr>
          <p:cNvSpPr txBox="1"/>
          <p:nvPr/>
        </p:nvSpPr>
        <p:spPr>
          <a:xfrm>
            <a:off x="248966" y="244759"/>
            <a:ext cx="9102852" cy="769441"/>
          </a:xfrm>
          <a:prstGeom prst="rect">
            <a:avLst/>
          </a:prstGeom>
          <a:noFill/>
        </p:spPr>
        <p:txBody>
          <a:bodyPr wrap="square">
            <a:spAutoFit/>
          </a:bodyPr>
          <a:lstStyle/>
          <a:p>
            <a:r>
              <a:rPr lang="en-GB" sz="4400" b="1">
                <a:solidFill>
                  <a:schemeClr val="accent4"/>
                </a:solidFill>
              </a:rPr>
              <a:t>DEBATE: </a:t>
            </a:r>
            <a:r>
              <a:rPr lang="en-GB" sz="4400" b="1">
                <a:solidFill>
                  <a:schemeClr val="bg1"/>
                </a:solidFill>
              </a:rPr>
              <a:t>LOOT BOXES</a:t>
            </a:r>
            <a:endParaRPr lang="en-GB" sz="4400" b="1"/>
          </a:p>
        </p:txBody>
      </p:sp>
      <p:sp>
        <p:nvSpPr>
          <p:cNvPr id="17" name="Rectangle: Rounded Corners 16">
            <a:extLst>
              <a:ext uri="{FF2B5EF4-FFF2-40B4-BE49-F238E27FC236}">
                <a16:creationId xmlns:a16="http://schemas.microsoft.com/office/drawing/2014/main" id="{42C5B89B-AB19-48D0-BEE3-FE7D4C726922}"/>
              </a:ext>
            </a:extLst>
          </p:cNvPr>
          <p:cNvSpPr/>
          <p:nvPr/>
        </p:nvSpPr>
        <p:spPr>
          <a:xfrm>
            <a:off x="99676" y="1222271"/>
            <a:ext cx="11968344" cy="19674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Loot boxes are just like gambling and therefore should be regulated like gambling. How far do you agree/disagree with this statement? Write a response and explain your reasoning.</a:t>
            </a:r>
          </a:p>
        </p:txBody>
      </p:sp>
      <p:pic>
        <p:nvPicPr>
          <p:cNvPr id="5" name="Graphic 4" descr="Comment Like with solid fill">
            <a:extLst>
              <a:ext uri="{FF2B5EF4-FFF2-40B4-BE49-F238E27FC236}">
                <a16:creationId xmlns:a16="http://schemas.microsoft.com/office/drawing/2014/main" id="{26A15821-C449-4EEB-ADF5-792865783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0888" y="2764602"/>
            <a:ext cx="3702235" cy="3702235"/>
          </a:xfrm>
          <a:prstGeom prst="rect">
            <a:avLst/>
          </a:prstGeom>
        </p:spPr>
      </p:pic>
      <p:pic>
        <p:nvPicPr>
          <p:cNvPr id="12" name="Graphic 11" descr="Comment Dislike with solid fill">
            <a:extLst>
              <a:ext uri="{FF2B5EF4-FFF2-40B4-BE49-F238E27FC236}">
                <a16:creationId xmlns:a16="http://schemas.microsoft.com/office/drawing/2014/main" id="{BD8B9837-953E-43A1-82BC-0F649B2D4F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1152" y="2806101"/>
            <a:ext cx="3702234" cy="3619236"/>
          </a:xfrm>
          <a:prstGeom prst="rect">
            <a:avLst/>
          </a:prstGeom>
        </p:spPr>
      </p:pic>
    </p:spTree>
    <p:extLst>
      <p:ext uri="{BB962C8B-B14F-4D97-AF65-F5344CB8AC3E}">
        <p14:creationId xmlns:p14="http://schemas.microsoft.com/office/powerpoint/2010/main" val="3639406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592E545D-F144-43A3-B1C3-1508BAC3E803}"/>
              </a:ext>
            </a:extLst>
          </p:cNvPr>
          <p:cNvSpPr txBox="1"/>
          <p:nvPr/>
        </p:nvSpPr>
        <p:spPr>
          <a:xfrm>
            <a:off x="-24304" y="244759"/>
            <a:ext cx="12192000" cy="769441"/>
          </a:xfrm>
          <a:prstGeom prst="rect">
            <a:avLst/>
          </a:prstGeom>
          <a:noFill/>
        </p:spPr>
        <p:txBody>
          <a:bodyPr wrap="square">
            <a:spAutoFit/>
          </a:bodyPr>
          <a:lstStyle/>
          <a:p>
            <a:r>
              <a:rPr lang="en-GB" sz="4400" b="1">
                <a:solidFill>
                  <a:schemeClr val="accent4"/>
                </a:solidFill>
              </a:rPr>
              <a:t>EXTENSION: </a:t>
            </a:r>
            <a:r>
              <a:rPr lang="en-GB" sz="4400" b="1">
                <a:solidFill>
                  <a:schemeClr val="bg1"/>
                </a:solidFill>
              </a:rPr>
              <a:t>MICROTRANSACTIONS - LET’S TALK</a:t>
            </a:r>
          </a:p>
        </p:txBody>
      </p:sp>
      <p:pic>
        <p:nvPicPr>
          <p:cNvPr id="13" name="Picture 2" descr="iphone screen showing icons with icons">
            <a:extLst>
              <a:ext uri="{FF2B5EF4-FFF2-40B4-BE49-F238E27FC236}">
                <a16:creationId xmlns:a16="http://schemas.microsoft.com/office/drawing/2014/main" id="{835252CE-E651-4158-BCBA-43C946440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53924"/>
            <a:ext cx="3434316" cy="4720867"/>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a:extLst>
              <a:ext uri="{FF2B5EF4-FFF2-40B4-BE49-F238E27FC236}">
                <a16:creationId xmlns:a16="http://schemas.microsoft.com/office/drawing/2014/main" id="{06E2A561-1925-443E-A2DC-A67CBA3B1A1D}"/>
              </a:ext>
            </a:extLst>
          </p:cNvPr>
          <p:cNvSpPr txBox="1">
            <a:spLocks/>
          </p:cNvSpPr>
          <p:nvPr/>
        </p:nvSpPr>
        <p:spPr>
          <a:xfrm>
            <a:off x="4870624" y="5753348"/>
            <a:ext cx="7774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latin typeface="+mj-lt"/>
              <a:ea typeface="Calibri" panose="020F0502020204030204" pitchFamily="34" charset="0"/>
              <a:cs typeface="Symbol" panose="05050102010706020507" pitchFamily="18" charset="2"/>
            </a:endParaRPr>
          </a:p>
        </p:txBody>
      </p:sp>
      <p:sp>
        <p:nvSpPr>
          <p:cNvPr id="2" name="Speech Bubble: Oval 1">
            <a:extLst>
              <a:ext uri="{FF2B5EF4-FFF2-40B4-BE49-F238E27FC236}">
                <a16:creationId xmlns:a16="http://schemas.microsoft.com/office/drawing/2014/main" id="{7FDF7E22-9622-4AE8-B605-F02ED0D49306}"/>
              </a:ext>
            </a:extLst>
          </p:cNvPr>
          <p:cNvSpPr/>
          <p:nvPr/>
        </p:nvSpPr>
        <p:spPr>
          <a:xfrm>
            <a:off x="3598221" y="897411"/>
            <a:ext cx="4540103" cy="2094614"/>
          </a:xfrm>
          <a:prstGeom prst="wedgeEllipseCallout">
            <a:avLst>
              <a:gd name="adj1" fmla="val -58304"/>
              <a:gd name="adj2" fmla="val -5069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Do you pay for microtransactions in any of the games you play?</a:t>
            </a:r>
          </a:p>
        </p:txBody>
      </p:sp>
      <p:sp>
        <p:nvSpPr>
          <p:cNvPr id="18" name="Speech Bubble: Oval 17">
            <a:extLst>
              <a:ext uri="{FF2B5EF4-FFF2-40B4-BE49-F238E27FC236}">
                <a16:creationId xmlns:a16="http://schemas.microsoft.com/office/drawing/2014/main" id="{2814CE6B-FADC-4856-8893-023C1B8C70ED}"/>
              </a:ext>
            </a:extLst>
          </p:cNvPr>
          <p:cNvSpPr/>
          <p:nvPr/>
        </p:nvSpPr>
        <p:spPr>
          <a:xfrm>
            <a:off x="6993551" y="1893504"/>
            <a:ext cx="4540103" cy="1842553"/>
          </a:xfrm>
          <a:prstGeom prst="wedgeEllipseCallout">
            <a:avLst>
              <a:gd name="adj1" fmla="val 55045"/>
              <a:gd name="adj2" fmla="val 59961"/>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Do you buy loot boxes?</a:t>
            </a:r>
          </a:p>
          <a:p>
            <a:pPr algn="ctr"/>
            <a:endParaRPr lang="en-GB"/>
          </a:p>
        </p:txBody>
      </p:sp>
      <p:sp>
        <p:nvSpPr>
          <p:cNvPr id="19" name="Speech Bubble: Oval 18">
            <a:extLst>
              <a:ext uri="{FF2B5EF4-FFF2-40B4-BE49-F238E27FC236}">
                <a16:creationId xmlns:a16="http://schemas.microsoft.com/office/drawing/2014/main" id="{DDA45E08-2DB0-4F53-B380-9AD23D2A0985}"/>
              </a:ext>
            </a:extLst>
          </p:cNvPr>
          <p:cNvSpPr/>
          <p:nvPr/>
        </p:nvSpPr>
        <p:spPr>
          <a:xfrm>
            <a:off x="4248581" y="2814780"/>
            <a:ext cx="3974804" cy="1842553"/>
          </a:xfrm>
          <a:prstGeom prst="wedgeEllipseCallout">
            <a:avLst>
              <a:gd name="adj1" fmla="val -66886"/>
              <a:gd name="adj2" fmla="val 21875"/>
            </a:avLst>
          </a:prstGeom>
          <a:solidFill>
            <a:srgbClr val="E88C1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Do you feel pressured to buy items within games? By your peers? The gaming companies? Marketing?</a:t>
            </a:r>
          </a:p>
          <a:p>
            <a:pPr algn="ctr"/>
            <a:endParaRPr lang="en-GB"/>
          </a:p>
        </p:txBody>
      </p:sp>
      <p:sp>
        <p:nvSpPr>
          <p:cNvPr id="4" name="Rectangle: Rounded Corners 3">
            <a:extLst>
              <a:ext uri="{FF2B5EF4-FFF2-40B4-BE49-F238E27FC236}">
                <a16:creationId xmlns:a16="http://schemas.microsoft.com/office/drawing/2014/main" id="{A786DE20-6B92-4BB5-8964-41F2AF2D8FB4}"/>
              </a:ext>
            </a:extLst>
          </p:cNvPr>
          <p:cNvSpPr/>
          <p:nvPr/>
        </p:nvSpPr>
        <p:spPr>
          <a:xfrm>
            <a:off x="3598221" y="4759874"/>
            <a:ext cx="8442859" cy="9934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advice would you give to someone who is worried about microtransactions </a:t>
            </a:r>
            <a:br>
              <a:rPr lang="en-GB"/>
            </a:br>
            <a:r>
              <a:rPr lang="en-GB"/>
              <a:t>and/or loot boxes?</a:t>
            </a:r>
          </a:p>
        </p:txBody>
      </p:sp>
    </p:spTree>
    <p:extLst>
      <p:ext uri="{BB962C8B-B14F-4D97-AF65-F5344CB8AC3E}">
        <p14:creationId xmlns:p14="http://schemas.microsoft.com/office/powerpoint/2010/main" val="111467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5</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33" name="TextBox 32">
            <a:extLst>
              <a:ext uri="{FF2B5EF4-FFF2-40B4-BE49-F238E27FC236}">
                <a16:creationId xmlns:a16="http://schemas.microsoft.com/office/drawing/2014/main" id="{1166BE43-5D85-4835-9667-2DC62D99BE0F}"/>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Tree>
    <p:extLst>
      <p:ext uri="{BB962C8B-B14F-4D97-AF65-F5344CB8AC3E}">
        <p14:creationId xmlns:p14="http://schemas.microsoft.com/office/powerpoint/2010/main" val="283810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MONEY AND DEBT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7" name="TextBox 16">
            <a:extLst>
              <a:ext uri="{FF2B5EF4-FFF2-40B4-BE49-F238E27FC236}">
                <a16:creationId xmlns:a16="http://schemas.microsoft.com/office/drawing/2014/main" id="{4E5D6BFE-C274-44CD-A3C5-C470D0B4CA43}"/>
              </a:ext>
            </a:extLst>
          </p:cNvPr>
          <p:cNvSpPr txBox="1"/>
          <p:nvPr/>
        </p:nvSpPr>
        <p:spPr>
          <a:xfrm>
            <a:off x="5574664" y="2304164"/>
            <a:ext cx="6135832" cy="2169825"/>
          </a:xfrm>
          <a:prstGeom prst="rect">
            <a:avLst/>
          </a:prstGeom>
          <a:noFill/>
        </p:spPr>
        <p:txBody>
          <a:bodyPr wrap="square">
            <a:spAutoFit/>
          </a:bodyPr>
          <a:lstStyle/>
          <a:p>
            <a:pPr algn="ctr"/>
            <a:r>
              <a:rPr lang="en-GB" sz="4400" b="1">
                <a:solidFill>
                  <a:srgbClr val="E88C1C"/>
                </a:solidFill>
                <a:latin typeface="+mj-lt"/>
                <a:ea typeface="Calibri" panose="020F0502020204030204" pitchFamily="34" charset="0"/>
                <a:cs typeface="Calibri" panose="020F0502020204030204" pitchFamily="34" charset="0"/>
              </a:rPr>
              <a:t>Debt.</a:t>
            </a:r>
            <a:r>
              <a:rPr lang="en-GB" sz="4400" b="1">
                <a:solidFill>
                  <a:srgbClr val="E88C1C"/>
                </a:solidFill>
                <a:effectLst/>
                <a:latin typeface="+mj-lt"/>
                <a:ea typeface="Calibri" panose="020F0502020204030204" pitchFamily="34" charset="0"/>
                <a:cs typeface="Calibri" panose="020F0502020204030204" pitchFamily="34" charset="0"/>
              </a:rPr>
              <a:t> </a:t>
            </a:r>
          </a:p>
          <a:p>
            <a:pPr algn="ctr"/>
            <a:endParaRPr lang="en-GB" sz="2400" b="1">
              <a:solidFill>
                <a:srgbClr val="E88C1C"/>
              </a:solidFill>
              <a:latin typeface="+mj-lt"/>
              <a:ea typeface="Calibri" panose="020F0502020204030204" pitchFamily="34" charset="0"/>
              <a:cs typeface="Calibri" panose="020F0502020204030204" pitchFamily="34" charset="0"/>
            </a:endParaRPr>
          </a:p>
          <a:p>
            <a:pPr algn="ctr"/>
            <a:r>
              <a:rPr lang="en-GB" sz="3600" b="1">
                <a:solidFill>
                  <a:srgbClr val="0070C0"/>
                </a:solidFill>
                <a:latin typeface="+mj-lt"/>
                <a:ea typeface="Calibri" panose="020F0502020204030204" pitchFamily="34" charset="0"/>
                <a:cs typeface="Calibri" panose="020F0502020204030204" pitchFamily="34" charset="0"/>
              </a:rPr>
              <a:t>How much do you spend?</a:t>
            </a:r>
            <a:endParaRPr lang="en-GB" sz="1100" b="1">
              <a:solidFill>
                <a:srgbClr val="0070C0"/>
              </a:solidFill>
              <a:latin typeface="+mj-lt"/>
              <a:cs typeface="Calibri" panose="020F0502020204030204" pitchFamily="34" charset="0"/>
            </a:endParaRPr>
          </a:p>
          <a:p>
            <a:pPr algn="ctr"/>
            <a:endParaRPr lang="en-GB" sz="11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6</a:t>
            </a:r>
            <a:endParaRPr lang="en-GB" sz="2000">
              <a:solidFill>
                <a:srgbClr val="0070C0"/>
              </a:solidFill>
              <a:latin typeface="+mj-lt"/>
            </a:endParaRPr>
          </a:p>
        </p:txBody>
      </p:sp>
      <p:pic>
        <p:nvPicPr>
          <p:cNvPr id="13" name="Picture 12" descr="A picture containing object, clock&#10;&#10;Description automatically generated">
            <a:extLst>
              <a:ext uri="{FF2B5EF4-FFF2-40B4-BE49-F238E27FC236}">
                <a16:creationId xmlns:a16="http://schemas.microsoft.com/office/drawing/2014/main" id="{C673ED7E-54A6-4233-897E-0AF2C402B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02" y="144114"/>
            <a:ext cx="6083130" cy="6014301"/>
          </a:xfrm>
          <a:prstGeom prst="rect">
            <a:avLst/>
          </a:prstGeom>
        </p:spPr>
      </p:pic>
    </p:spTree>
    <p:extLst>
      <p:ext uri="{BB962C8B-B14F-4D97-AF65-F5344CB8AC3E}">
        <p14:creationId xmlns:p14="http://schemas.microsoft.com/office/powerpoint/2010/main" val="2881591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248966" y="1177313"/>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29" y="1105707"/>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95848" y="2070585"/>
            <a:ext cx="5588000" cy="923330"/>
          </a:xfrm>
          <a:prstGeom prst="rect">
            <a:avLst/>
          </a:prstGeom>
          <a:noFill/>
        </p:spPr>
        <p:txBody>
          <a:bodyPr wrap="square" rtlCol="0">
            <a:spAutoFit/>
          </a:bodyPr>
          <a:lstStyle/>
          <a:p>
            <a:pPr marL="285750" indent="-285750">
              <a:buFont typeface="Wingdings" panose="05000000000000000000" pitchFamily="2" charset="2"/>
              <a:buChar char="Ø"/>
            </a:pPr>
            <a:r>
              <a:rPr lang="en-GB"/>
              <a:t>Understand the term debt</a:t>
            </a:r>
          </a:p>
          <a:p>
            <a:pPr marL="285750" indent="-285750">
              <a:buFont typeface="Wingdings" panose="05000000000000000000" pitchFamily="2" charset="2"/>
              <a:buChar char="Ø"/>
            </a:pPr>
            <a:r>
              <a:rPr lang="en-GB"/>
              <a:t>Recognise how debt might impact wellbeing</a:t>
            </a:r>
          </a:p>
          <a:p>
            <a:pPr marL="285750" indent="-285750">
              <a:buFont typeface="Wingdings" panose="05000000000000000000" pitchFamily="2" charset="2"/>
              <a:buChar char="Ø"/>
            </a:pPr>
            <a:r>
              <a:rPr lang="en-GB"/>
              <a:t>Recognise how and where to get help</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225021" y="3465443"/>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189958" y="129235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529" y="34113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495848" y="3549180"/>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495848" y="4255799"/>
            <a:ext cx="6284331" cy="1200329"/>
          </a:xfrm>
          <a:prstGeom prst="rect">
            <a:avLst/>
          </a:prstGeom>
          <a:noFill/>
        </p:spPr>
        <p:txBody>
          <a:bodyPr wrap="square" rtlCol="0">
            <a:spAutoFit/>
          </a:bodyPr>
          <a:lstStyle/>
          <a:p>
            <a:pPr marL="285750" indent="-285750">
              <a:buFont typeface="Wingdings" panose="05000000000000000000" pitchFamily="2" charset="2"/>
              <a:buChar char="ü"/>
            </a:pPr>
            <a:r>
              <a:rPr lang="en-GB"/>
              <a:t>You understand how gaming and or gambling may lead to debt issues</a:t>
            </a:r>
          </a:p>
          <a:p>
            <a:pPr marL="285750" indent="-285750">
              <a:buFont typeface="Wingdings" panose="05000000000000000000" pitchFamily="2" charset="2"/>
              <a:buChar char="ü"/>
            </a:pPr>
            <a:r>
              <a:rPr lang="en-GB"/>
              <a:t>You understand how debt might impact wellbeing</a:t>
            </a:r>
          </a:p>
          <a:p>
            <a:pPr marL="285750" indent="-285750">
              <a:buFont typeface="Wingdings" panose="05000000000000000000" pitchFamily="2" charset="2"/>
              <a:buChar char="ü"/>
            </a:pPr>
            <a:r>
              <a:rPr lang="en-GB"/>
              <a:t>You can identify how and where to get help</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4729" y="1577512"/>
            <a:ext cx="4174781" cy="4174781"/>
          </a:xfrm>
          <a:prstGeom prst="rect">
            <a:avLst/>
          </a:prstGeom>
        </p:spPr>
      </p:pic>
    </p:spTree>
    <p:extLst>
      <p:ext uri="{BB962C8B-B14F-4D97-AF65-F5344CB8AC3E}">
        <p14:creationId xmlns:p14="http://schemas.microsoft.com/office/powerpoint/2010/main" val="28267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24304" y="199003"/>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ADDICTION</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pic>
        <p:nvPicPr>
          <p:cNvPr id="26" name="Picture 2" descr="silhouette of woman holding rectangular board">
            <a:extLst>
              <a:ext uri="{FF2B5EF4-FFF2-40B4-BE49-F238E27FC236}">
                <a16:creationId xmlns:a16="http://schemas.microsoft.com/office/drawing/2014/main" id="{70814881-4308-404C-828B-03C4EE1F5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801"/>
            <a:ext cx="5171777" cy="3449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BAFBBFD-D5B5-4073-957C-09ECF376B935}"/>
              </a:ext>
            </a:extLst>
          </p:cNvPr>
          <p:cNvSpPr/>
          <p:nvPr/>
        </p:nvSpPr>
        <p:spPr>
          <a:xfrm>
            <a:off x="152400" y="1239481"/>
            <a:ext cx="11669764" cy="78233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What is Addiction? </a:t>
            </a:r>
          </a:p>
        </p:txBody>
      </p:sp>
      <p:sp>
        <p:nvSpPr>
          <p:cNvPr id="28" name="Rectangle: Rounded Corners 27">
            <a:extLst>
              <a:ext uri="{FF2B5EF4-FFF2-40B4-BE49-F238E27FC236}">
                <a16:creationId xmlns:a16="http://schemas.microsoft.com/office/drawing/2014/main" id="{0A40AC12-5A01-48AF-B914-8F74C267C68C}"/>
              </a:ext>
            </a:extLst>
          </p:cNvPr>
          <p:cNvSpPr/>
          <p:nvPr/>
        </p:nvSpPr>
        <p:spPr>
          <a:xfrm>
            <a:off x="5415280" y="2413809"/>
            <a:ext cx="6284964" cy="16501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Share your thoughts? What words do you associate </a:t>
            </a:r>
            <a:br>
              <a:rPr lang="en-GB" sz="2000" b="1"/>
            </a:br>
            <a:r>
              <a:rPr lang="en-GB" sz="2000" b="1"/>
              <a:t>with addiction and what kind of things are people addicted to?</a:t>
            </a:r>
          </a:p>
        </p:txBody>
      </p:sp>
      <p:sp>
        <p:nvSpPr>
          <p:cNvPr id="29" name="Rectangle: Rounded Corners 28">
            <a:extLst>
              <a:ext uri="{FF2B5EF4-FFF2-40B4-BE49-F238E27FC236}">
                <a16:creationId xmlns:a16="http://schemas.microsoft.com/office/drawing/2014/main" id="{FDF13C8D-9273-428A-9F2A-0C79C57263C3}"/>
              </a:ext>
            </a:extLst>
          </p:cNvPr>
          <p:cNvSpPr/>
          <p:nvPr/>
        </p:nvSpPr>
        <p:spPr>
          <a:xfrm>
            <a:off x="5415280" y="4164690"/>
            <a:ext cx="6284964" cy="16501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Compulsion: </a:t>
            </a:r>
            <a:r>
              <a:rPr lang="en-GB"/>
              <a:t>An irresistible urge to behave in a certain way.</a:t>
            </a:r>
          </a:p>
          <a:p>
            <a:pPr algn="ctr"/>
            <a:endParaRPr lang="en-GB" sz="2000" b="1"/>
          </a:p>
          <a:p>
            <a:pPr algn="ctr"/>
            <a:r>
              <a:rPr lang="en-GB" sz="2000" b="1"/>
              <a:t>Addiction: </a:t>
            </a:r>
            <a:r>
              <a:rPr lang="en-GB"/>
              <a:t>is a disease in which a person finds themselves unable to stop using a substance or engaging in a behaviour.</a:t>
            </a:r>
            <a:endParaRPr lang="en-GB" sz="2000" b="1"/>
          </a:p>
          <a:p>
            <a:pPr algn="ctr"/>
            <a:r>
              <a:rPr lang="en-GB" sz="1200">
                <a:solidFill>
                  <a:schemeClr val="bg1"/>
                </a:solidFill>
                <a:ea typeface="Calibri" panose="020F0502020204030204" pitchFamily="34" charset="0"/>
                <a:cs typeface="Symbol" panose="05050102010706020507" pitchFamily="18" charset="2"/>
                <a:hlinkClick r:id="rId4">
                  <a:extLst>
                    <a:ext uri="{A12FA001-AC4F-418D-AE19-62706E023703}">
                      <ahyp:hlinkClr xmlns:ahyp="http://schemas.microsoft.com/office/drawing/2018/hyperlinkcolor" val="tx"/>
                    </a:ext>
                  </a:extLst>
                </a:hlinkClick>
              </a:rPr>
              <a:t>https://www.nhs.uk/live-well/healthy-body/addiction-what-is-it/</a:t>
            </a:r>
            <a:endParaRPr lang="en-GB" sz="1200">
              <a:solidFill>
                <a:schemeClr val="bg1"/>
              </a:solidFill>
              <a:ea typeface="Calibri" panose="020F0502020204030204" pitchFamily="34" charset="0"/>
              <a:cs typeface="Symbol" panose="05050102010706020507" pitchFamily="18" charset="2"/>
            </a:endParaRPr>
          </a:p>
          <a:p>
            <a:pPr algn="ctr"/>
            <a:endParaRPr lang="en-GB" sz="2000" b="1"/>
          </a:p>
        </p:txBody>
      </p:sp>
    </p:spTree>
    <p:extLst>
      <p:ext uri="{BB962C8B-B14F-4D97-AF65-F5344CB8AC3E}">
        <p14:creationId xmlns:p14="http://schemas.microsoft.com/office/powerpoint/2010/main" val="11102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CURRENT SPENDING</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5" name="Rectangle: Rounded Corners 4">
            <a:extLst>
              <a:ext uri="{FF2B5EF4-FFF2-40B4-BE49-F238E27FC236}">
                <a16:creationId xmlns:a16="http://schemas.microsoft.com/office/drawing/2014/main" id="{2737B1EF-64D9-4024-BB5F-C83F15467C00}"/>
              </a:ext>
            </a:extLst>
          </p:cNvPr>
          <p:cNvSpPr/>
          <p:nvPr/>
        </p:nvSpPr>
        <p:spPr>
          <a:xfrm>
            <a:off x="393405" y="1456660"/>
            <a:ext cx="4167962" cy="4239126"/>
          </a:xfrm>
          <a:prstGeom prst="roundRect">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r>
              <a:rPr lang="en-GB"/>
              <a:t>How much do you spend?</a:t>
            </a:r>
          </a:p>
          <a:p>
            <a:pPr marL="285750" indent="-285750">
              <a:buFont typeface="Wingdings" panose="05000000000000000000" pitchFamily="2" charset="2"/>
              <a:buChar char="v"/>
            </a:pPr>
            <a:r>
              <a:rPr lang="en-GB"/>
              <a:t>Gaming/gambling</a:t>
            </a:r>
          </a:p>
          <a:p>
            <a:pPr marL="285750" indent="-285750">
              <a:buFont typeface="Wingdings" panose="05000000000000000000" pitchFamily="2" charset="2"/>
              <a:buChar char="v"/>
            </a:pPr>
            <a:r>
              <a:rPr lang="en-GB"/>
              <a:t>In-app purchases</a:t>
            </a:r>
          </a:p>
          <a:p>
            <a:pPr marL="285750" indent="-285750">
              <a:buFont typeface="Wingdings" panose="05000000000000000000" pitchFamily="2" charset="2"/>
              <a:buChar char="v"/>
            </a:pPr>
            <a:r>
              <a:rPr lang="en-GB"/>
              <a:t>Food/drinks</a:t>
            </a:r>
          </a:p>
          <a:p>
            <a:pPr marL="285750" indent="-285750">
              <a:buFont typeface="Wingdings" panose="05000000000000000000" pitchFamily="2" charset="2"/>
              <a:buChar char="v"/>
            </a:pPr>
            <a:r>
              <a:rPr lang="en-GB"/>
              <a:t>Travel</a:t>
            </a:r>
          </a:p>
          <a:p>
            <a:pPr marL="285750" indent="-285750">
              <a:buFont typeface="Wingdings" panose="05000000000000000000" pitchFamily="2" charset="2"/>
              <a:buChar char="v"/>
            </a:pPr>
            <a:r>
              <a:rPr lang="en-GB"/>
              <a:t>Clothes</a:t>
            </a:r>
          </a:p>
          <a:p>
            <a:pPr marL="285750" indent="-285750">
              <a:buFont typeface="Wingdings" panose="05000000000000000000" pitchFamily="2" charset="2"/>
              <a:buChar char="v"/>
            </a:pPr>
            <a:r>
              <a:rPr lang="en-GB"/>
              <a:t>Travel</a:t>
            </a:r>
          </a:p>
          <a:p>
            <a:pPr marL="285750" indent="-285750">
              <a:buFont typeface="Wingdings" panose="05000000000000000000" pitchFamily="2" charset="2"/>
              <a:buChar char="v"/>
            </a:pPr>
            <a:r>
              <a:rPr lang="en-GB"/>
              <a:t>Charity</a:t>
            </a:r>
          </a:p>
          <a:p>
            <a:pPr marL="285750" indent="-285750">
              <a:buFont typeface="Wingdings" panose="05000000000000000000" pitchFamily="2" charset="2"/>
              <a:buChar char="v"/>
            </a:pPr>
            <a:r>
              <a:rPr lang="en-GB"/>
              <a:t>Savings</a:t>
            </a:r>
          </a:p>
          <a:p>
            <a:pPr marL="285750" indent="-285750">
              <a:buFont typeface="Wingdings" panose="05000000000000000000" pitchFamily="2" charset="2"/>
              <a:buChar char="v"/>
            </a:pPr>
            <a:r>
              <a:rPr lang="en-GB"/>
              <a:t>Anything else?</a:t>
            </a:r>
          </a:p>
          <a:p>
            <a:pPr marL="285750" indent="-285750">
              <a:buFont typeface="Wingdings" panose="05000000000000000000" pitchFamily="2" charset="2"/>
              <a:buChar char="v"/>
            </a:pPr>
            <a:endParaRPr lang="en-GB"/>
          </a:p>
          <a:p>
            <a:pPr marL="285750" indent="-285750">
              <a:buFont typeface="Wingdings" panose="05000000000000000000" pitchFamily="2" charset="2"/>
              <a:buChar char="v"/>
            </a:pPr>
            <a:endParaRPr lang="en-GB"/>
          </a:p>
        </p:txBody>
      </p:sp>
      <p:pic>
        <p:nvPicPr>
          <p:cNvPr id="4" name="Graphic 3" descr="Money outline">
            <a:extLst>
              <a:ext uri="{FF2B5EF4-FFF2-40B4-BE49-F238E27FC236}">
                <a16:creationId xmlns:a16="http://schemas.microsoft.com/office/drawing/2014/main" id="{C8605F21-95AE-4DFC-9DE1-364DB292D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733" y="1175748"/>
            <a:ext cx="1753198" cy="1753198"/>
          </a:xfrm>
          <a:prstGeom prst="rect">
            <a:avLst/>
          </a:prstGeom>
        </p:spPr>
      </p:pic>
      <p:sp>
        <p:nvSpPr>
          <p:cNvPr id="13" name="Rectangle: Rounded Corners 12">
            <a:extLst>
              <a:ext uri="{FF2B5EF4-FFF2-40B4-BE49-F238E27FC236}">
                <a16:creationId xmlns:a16="http://schemas.microsoft.com/office/drawing/2014/main" id="{65AE906A-94C1-40E1-B53C-CA579CE69BB7}"/>
              </a:ext>
            </a:extLst>
          </p:cNvPr>
          <p:cNvSpPr/>
          <p:nvPr/>
        </p:nvSpPr>
        <p:spPr>
          <a:xfrm>
            <a:off x="5167422" y="1514028"/>
            <a:ext cx="6751307" cy="7761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Work out your monthly spend and create a chart to represent </a:t>
            </a:r>
            <a:br>
              <a:rPr lang="en-GB"/>
            </a:br>
            <a:r>
              <a:rPr lang="en-GB"/>
              <a:t>your findings.</a:t>
            </a:r>
          </a:p>
        </p:txBody>
      </p:sp>
      <p:sp>
        <p:nvSpPr>
          <p:cNvPr id="19" name="Rectangle: Rounded Corners 18">
            <a:extLst>
              <a:ext uri="{FF2B5EF4-FFF2-40B4-BE49-F238E27FC236}">
                <a16:creationId xmlns:a16="http://schemas.microsoft.com/office/drawing/2014/main" id="{C47C9D76-8E4A-4A34-84AE-F61DB84645EC}"/>
              </a:ext>
            </a:extLst>
          </p:cNvPr>
          <p:cNvSpPr/>
          <p:nvPr/>
        </p:nvSpPr>
        <p:spPr>
          <a:xfrm>
            <a:off x="5167422" y="2701279"/>
            <a:ext cx="6751307" cy="7761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Do you have any money left at the end of the month?</a:t>
            </a:r>
          </a:p>
        </p:txBody>
      </p:sp>
      <p:sp>
        <p:nvSpPr>
          <p:cNvPr id="20" name="Rectangle: Rounded Corners 19">
            <a:extLst>
              <a:ext uri="{FF2B5EF4-FFF2-40B4-BE49-F238E27FC236}">
                <a16:creationId xmlns:a16="http://schemas.microsoft.com/office/drawing/2014/main" id="{37B050B1-EEC0-40EB-8488-6892DE1FB026}"/>
              </a:ext>
            </a:extLst>
          </p:cNvPr>
          <p:cNvSpPr/>
          <p:nvPr/>
        </p:nvSpPr>
        <p:spPr>
          <a:xfrm>
            <a:off x="5167422" y="3803316"/>
            <a:ext cx="6751307" cy="7761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Is there anything you would like to change? Could you make </a:t>
            </a:r>
            <a:br>
              <a:rPr lang="en-GB"/>
            </a:br>
            <a:r>
              <a:rPr lang="en-GB"/>
              <a:t>any savings?</a:t>
            </a:r>
          </a:p>
        </p:txBody>
      </p:sp>
      <p:sp>
        <p:nvSpPr>
          <p:cNvPr id="21" name="Rectangle: Rounded Corners 20">
            <a:extLst>
              <a:ext uri="{FF2B5EF4-FFF2-40B4-BE49-F238E27FC236}">
                <a16:creationId xmlns:a16="http://schemas.microsoft.com/office/drawing/2014/main" id="{60C8DCA7-0AD1-4542-B98D-9655382D75F8}"/>
              </a:ext>
            </a:extLst>
          </p:cNvPr>
          <p:cNvSpPr/>
          <p:nvPr/>
        </p:nvSpPr>
        <p:spPr>
          <a:xfrm>
            <a:off x="5167422" y="4890070"/>
            <a:ext cx="6751307" cy="7761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much would that saving afford you over 1 year/ 5 years?</a:t>
            </a:r>
          </a:p>
        </p:txBody>
      </p:sp>
    </p:spTree>
    <p:extLst>
      <p:ext uri="{BB962C8B-B14F-4D97-AF65-F5344CB8AC3E}">
        <p14:creationId xmlns:p14="http://schemas.microsoft.com/office/powerpoint/2010/main" val="3828283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CASE STUDIES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Money outline">
            <a:extLst>
              <a:ext uri="{FF2B5EF4-FFF2-40B4-BE49-F238E27FC236}">
                <a16:creationId xmlns:a16="http://schemas.microsoft.com/office/drawing/2014/main" id="{C8605F21-95AE-4DFC-9DE1-364DB292D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733" y="1175748"/>
            <a:ext cx="1753198" cy="1753198"/>
          </a:xfrm>
          <a:prstGeom prst="rect">
            <a:avLst/>
          </a:prstGeom>
        </p:spPr>
      </p:pic>
      <p:graphicFrame>
        <p:nvGraphicFramePr>
          <p:cNvPr id="12" name="Table 11">
            <a:extLst>
              <a:ext uri="{FF2B5EF4-FFF2-40B4-BE49-F238E27FC236}">
                <a16:creationId xmlns:a16="http://schemas.microsoft.com/office/drawing/2014/main" id="{B7EAAC4B-8D9C-4D68-84DE-68FAD560571B}"/>
              </a:ext>
            </a:extLst>
          </p:cNvPr>
          <p:cNvGraphicFramePr>
            <a:graphicFrameLocks noGrp="1"/>
          </p:cNvGraphicFramePr>
          <p:nvPr>
            <p:extLst>
              <p:ext uri="{D42A27DB-BD31-4B8C-83A1-F6EECF244321}">
                <p14:modId xmlns:p14="http://schemas.microsoft.com/office/powerpoint/2010/main" val="3635925313"/>
              </p:ext>
            </p:extLst>
          </p:nvPr>
        </p:nvGraphicFramePr>
        <p:xfrm>
          <a:off x="686399" y="1508783"/>
          <a:ext cx="10985276" cy="3556990"/>
        </p:xfrm>
        <a:graphic>
          <a:graphicData uri="http://schemas.openxmlformats.org/drawingml/2006/table">
            <a:tbl>
              <a:tblPr firstRow="1" firstCol="1">
                <a:tableStyleId>{5C22544A-7EE6-4342-B048-85BDC9FD1C3A}</a:tableStyleId>
              </a:tblPr>
              <a:tblGrid>
                <a:gridCol w="10985276">
                  <a:extLst>
                    <a:ext uri="{9D8B030D-6E8A-4147-A177-3AD203B41FA5}">
                      <a16:colId xmlns:a16="http://schemas.microsoft.com/office/drawing/2014/main" val="3403331733"/>
                    </a:ext>
                  </a:extLst>
                </a:gridCol>
              </a:tblGrid>
              <a:tr h="3556990">
                <a:tc>
                  <a:txBody>
                    <a:bodyPr/>
                    <a:lstStyle/>
                    <a:p>
                      <a:pPr lvl="0">
                        <a:lnSpc>
                          <a:spcPct val="107000"/>
                        </a:lnSpc>
                        <a:spcAft>
                          <a:spcPts val="0"/>
                        </a:spcAft>
                        <a:buNone/>
                      </a:pPr>
                      <a:r>
                        <a:rPr lang="en-GB" sz="3200">
                          <a:effectLst/>
                          <a:latin typeface="Quattrocento Sans" panose="020B0502050000020003"/>
                        </a:rPr>
                        <a:t>Whenever Mo gets pocket money or Birthday/Christmas money, he spends most of it on his computer games. He plays FIFA Ultimate Team and hopes to get Mbappé. His mates say it’s a waste of money, but Mo doesn’t mind, it’s his money and he doesn’t have much else to spend it on anyway.</a:t>
                      </a:r>
                      <a:endParaRPr lang="en-GB" sz="1100">
                        <a:effectLst/>
                        <a:latin typeface="Quattrocento Sans" panose="020B0502050000020003"/>
                      </a:endParaRPr>
                    </a:p>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51951294"/>
                  </a:ext>
                </a:extLst>
              </a:tr>
            </a:tbl>
          </a:graphicData>
        </a:graphic>
      </p:graphicFrame>
      <p:sp>
        <p:nvSpPr>
          <p:cNvPr id="13" name="Rectangle 12">
            <a:extLst>
              <a:ext uri="{FF2B5EF4-FFF2-40B4-BE49-F238E27FC236}">
                <a16:creationId xmlns:a16="http://schemas.microsoft.com/office/drawing/2014/main" id="{C7A75AE4-887B-40D2-BC71-C4D57A45BD36}"/>
              </a:ext>
            </a:extLst>
          </p:cNvPr>
          <p:cNvSpPr/>
          <p:nvPr/>
        </p:nvSpPr>
        <p:spPr>
          <a:xfrm>
            <a:off x="686399" y="5313680"/>
            <a:ext cx="10985276" cy="4052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a:t>What might you say to Mo?</a:t>
            </a:r>
          </a:p>
        </p:txBody>
      </p:sp>
    </p:spTree>
    <p:extLst>
      <p:ext uri="{BB962C8B-B14F-4D97-AF65-F5344CB8AC3E}">
        <p14:creationId xmlns:p14="http://schemas.microsoft.com/office/powerpoint/2010/main" val="148055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CASE STUDIES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Money outline">
            <a:extLst>
              <a:ext uri="{FF2B5EF4-FFF2-40B4-BE49-F238E27FC236}">
                <a16:creationId xmlns:a16="http://schemas.microsoft.com/office/drawing/2014/main" id="{C8605F21-95AE-4DFC-9DE1-364DB292D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733" y="1175748"/>
            <a:ext cx="1753198" cy="1753198"/>
          </a:xfrm>
          <a:prstGeom prst="rect">
            <a:avLst/>
          </a:prstGeom>
        </p:spPr>
      </p:pic>
      <p:graphicFrame>
        <p:nvGraphicFramePr>
          <p:cNvPr id="15" name="Table 14">
            <a:extLst>
              <a:ext uri="{FF2B5EF4-FFF2-40B4-BE49-F238E27FC236}">
                <a16:creationId xmlns:a16="http://schemas.microsoft.com/office/drawing/2014/main" id="{8EB90B1C-CBE5-4B21-BCDA-B0A3BA67FA5D}"/>
              </a:ext>
            </a:extLst>
          </p:cNvPr>
          <p:cNvGraphicFramePr>
            <a:graphicFrameLocks noGrp="1"/>
          </p:cNvGraphicFramePr>
          <p:nvPr>
            <p:extLst>
              <p:ext uri="{D42A27DB-BD31-4B8C-83A1-F6EECF244321}">
                <p14:modId xmlns:p14="http://schemas.microsoft.com/office/powerpoint/2010/main" val="4181209958"/>
              </p:ext>
            </p:extLst>
          </p:nvPr>
        </p:nvGraphicFramePr>
        <p:xfrm>
          <a:off x="686399" y="1508783"/>
          <a:ext cx="10985276" cy="3556990"/>
        </p:xfrm>
        <a:graphic>
          <a:graphicData uri="http://schemas.openxmlformats.org/drawingml/2006/table">
            <a:tbl>
              <a:tblPr firstRow="1" firstCol="1">
                <a:tableStyleId>{5C22544A-7EE6-4342-B048-85BDC9FD1C3A}</a:tableStyleId>
              </a:tblPr>
              <a:tblGrid>
                <a:gridCol w="10985276">
                  <a:extLst>
                    <a:ext uri="{9D8B030D-6E8A-4147-A177-3AD203B41FA5}">
                      <a16:colId xmlns:a16="http://schemas.microsoft.com/office/drawing/2014/main" val="3403331733"/>
                    </a:ext>
                  </a:extLst>
                </a:gridCol>
              </a:tblGrid>
              <a:tr h="3556990">
                <a:tc>
                  <a:txBody>
                    <a:bodyPr/>
                    <a:lstStyle/>
                    <a:p>
                      <a:pPr lvl="0">
                        <a:lnSpc>
                          <a:spcPct val="107000"/>
                        </a:lnSpc>
                        <a:spcAft>
                          <a:spcPts val="0"/>
                        </a:spcAft>
                        <a:buNone/>
                      </a:pPr>
                      <a:r>
                        <a:rPr lang="en-GB" sz="3200">
                          <a:effectLst/>
                          <a:latin typeface="Quattrocento Sans" panose="020B0502050000020003"/>
                        </a:rPr>
                        <a:t>I first started gambling when I was 16 but this was simply giving my Dad a few quid every weekend to have a bet on the football. I may have been underage but I never felt there was any harm in what I was doing. I didn’t ever have any money to go our with my mates though.</a:t>
                      </a:r>
                      <a:endParaRPr lang="en-GB" sz="1100">
                        <a:effectLst/>
                        <a:latin typeface="Quattrocento Sans" panose="020B0502050000020003"/>
                      </a:endParaRPr>
                    </a:p>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51951294"/>
                  </a:ext>
                </a:extLst>
              </a:tr>
            </a:tbl>
          </a:graphicData>
        </a:graphic>
      </p:graphicFrame>
      <p:sp>
        <p:nvSpPr>
          <p:cNvPr id="17" name="Rectangle 16">
            <a:extLst>
              <a:ext uri="{FF2B5EF4-FFF2-40B4-BE49-F238E27FC236}">
                <a16:creationId xmlns:a16="http://schemas.microsoft.com/office/drawing/2014/main" id="{70D0BE3A-95B8-403D-B47E-3D8FBB06E92A}"/>
              </a:ext>
            </a:extLst>
          </p:cNvPr>
          <p:cNvSpPr/>
          <p:nvPr/>
        </p:nvSpPr>
        <p:spPr>
          <a:xfrm>
            <a:off x="686399" y="5313680"/>
            <a:ext cx="10985276" cy="4052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a:t>What might you say to Adam?</a:t>
            </a:r>
          </a:p>
        </p:txBody>
      </p:sp>
    </p:spTree>
    <p:extLst>
      <p:ext uri="{BB962C8B-B14F-4D97-AF65-F5344CB8AC3E}">
        <p14:creationId xmlns:p14="http://schemas.microsoft.com/office/powerpoint/2010/main" val="3188960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CASE STUDIES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Money outline">
            <a:extLst>
              <a:ext uri="{FF2B5EF4-FFF2-40B4-BE49-F238E27FC236}">
                <a16:creationId xmlns:a16="http://schemas.microsoft.com/office/drawing/2014/main" id="{C8605F21-95AE-4DFC-9DE1-364DB292D3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9733" y="1175748"/>
            <a:ext cx="1753198" cy="1753198"/>
          </a:xfrm>
          <a:prstGeom prst="rect">
            <a:avLst/>
          </a:prstGeom>
        </p:spPr>
      </p:pic>
      <p:graphicFrame>
        <p:nvGraphicFramePr>
          <p:cNvPr id="12" name="Table 11">
            <a:extLst>
              <a:ext uri="{FF2B5EF4-FFF2-40B4-BE49-F238E27FC236}">
                <a16:creationId xmlns:a16="http://schemas.microsoft.com/office/drawing/2014/main" id="{B20DB1FB-21DD-41E9-8BB3-17C99668F41D}"/>
              </a:ext>
            </a:extLst>
          </p:cNvPr>
          <p:cNvGraphicFramePr>
            <a:graphicFrameLocks noGrp="1"/>
          </p:cNvGraphicFramePr>
          <p:nvPr>
            <p:extLst>
              <p:ext uri="{D42A27DB-BD31-4B8C-83A1-F6EECF244321}">
                <p14:modId xmlns:p14="http://schemas.microsoft.com/office/powerpoint/2010/main" val="1747114181"/>
              </p:ext>
            </p:extLst>
          </p:nvPr>
        </p:nvGraphicFramePr>
        <p:xfrm>
          <a:off x="686399" y="1508783"/>
          <a:ext cx="10985276" cy="3556990"/>
        </p:xfrm>
        <a:graphic>
          <a:graphicData uri="http://schemas.openxmlformats.org/drawingml/2006/table">
            <a:tbl>
              <a:tblPr firstRow="1" firstCol="1">
                <a:tableStyleId>{5C22544A-7EE6-4342-B048-85BDC9FD1C3A}</a:tableStyleId>
              </a:tblPr>
              <a:tblGrid>
                <a:gridCol w="10985276">
                  <a:extLst>
                    <a:ext uri="{9D8B030D-6E8A-4147-A177-3AD203B41FA5}">
                      <a16:colId xmlns:a16="http://schemas.microsoft.com/office/drawing/2014/main" val="3403331733"/>
                    </a:ext>
                  </a:extLst>
                </a:gridCol>
              </a:tblGrid>
              <a:tr h="3556990">
                <a:tc>
                  <a:txBody>
                    <a:bodyPr/>
                    <a:lstStyle/>
                    <a:p>
                      <a:pPr lvl="0">
                        <a:lnSpc>
                          <a:spcPct val="107000"/>
                        </a:lnSpc>
                        <a:spcAft>
                          <a:spcPts val="0"/>
                        </a:spcAft>
                        <a:buNone/>
                      </a:pPr>
                      <a:r>
                        <a:rPr lang="en-GB" sz="3200">
                          <a:effectLst/>
                          <a:latin typeface="Quattrocento Sans" panose="020B0502050000020003"/>
                        </a:rPr>
                        <a:t>Sarah uses her credit card to buy loot boxes and other microtransactions. It’s so easy to pay using her card but she has no idea how much she has spent. At the end of every month she doesn’t have enough money left for everything she needs. She often feels guilty and wishes she had someone to talk to about it.</a:t>
                      </a:r>
                      <a:endParaRPr lang="en-GB" sz="1100">
                        <a:effectLst/>
                        <a:latin typeface="Quattrocento Sans" panose="020B0502050000020003"/>
                      </a:endParaRPr>
                    </a:p>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51951294"/>
                  </a:ext>
                </a:extLst>
              </a:tr>
            </a:tbl>
          </a:graphicData>
        </a:graphic>
      </p:graphicFrame>
      <p:sp>
        <p:nvSpPr>
          <p:cNvPr id="13" name="Rectangle 12">
            <a:extLst>
              <a:ext uri="{FF2B5EF4-FFF2-40B4-BE49-F238E27FC236}">
                <a16:creationId xmlns:a16="http://schemas.microsoft.com/office/drawing/2014/main" id="{E5E752ED-47A4-4082-94A3-6ADA224E23B6}"/>
              </a:ext>
            </a:extLst>
          </p:cNvPr>
          <p:cNvSpPr/>
          <p:nvPr/>
        </p:nvSpPr>
        <p:spPr>
          <a:xfrm>
            <a:off x="686399" y="5313680"/>
            <a:ext cx="10985276" cy="4052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b="1"/>
              <a:t>What might you say to Sarah?</a:t>
            </a:r>
          </a:p>
        </p:txBody>
      </p:sp>
    </p:spTree>
    <p:extLst>
      <p:ext uri="{BB962C8B-B14F-4D97-AF65-F5344CB8AC3E}">
        <p14:creationId xmlns:p14="http://schemas.microsoft.com/office/powerpoint/2010/main" val="2582556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24304" y="197747"/>
            <a:ext cx="12192000" cy="914768"/>
          </a:xfrm>
          <a:prstGeom prst="rect">
            <a:avLst/>
          </a:prstGeom>
          <a:solidFill>
            <a:srgbClr val="E88C1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a:solidFill>
                  <a:schemeClr val="bg1"/>
                </a:solidFill>
                <a:latin typeface="+mj-lt"/>
              </a:rPr>
              <a:t>  EXIT TICKET </a:t>
            </a:r>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a:solidFill>
                <a:schemeClr val="bg1"/>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10511" y="5998699"/>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3" name="Content Placeholder 5">
            <a:extLst>
              <a:ext uri="{FF2B5EF4-FFF2-40B4-BE49-F238E27FC236}">
                <a16:creationId xmlns:a16="http://schemas.microsoft.com/office/drawing/2014/main" id="{E1FF1FF9-D2D4-42C6-9510-D02A42FDEDE8}"/>
              </a:ext>
            </a:extLst>
          </p:cNvPr>
          <p:cNvSpPr txBox="1">
            <a:spLocks/>
          </p:cNvSpPr>
          <p:nvPr/>
        </p:nvSpPr>
        <p:spPr>
          <a:xfrm>
            <a:off x="4531055" y="5539625"/>
            <a:ext cx="6276122" cy="3989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12B32"/>
              </a:solidFill>
              <a:latin typeface="+mj-lt"/>
              <a:ea typeface="Calibri" panose="020F0502020204030204" pitchFamily="34" charset="0"/>
              <a:cs typeface="Symbol" panose="05050102010706020507" pitchFamily="18" charset="2"/>
            </a:endParaRPr>
          </a:p>
        </p:txBody>
      </p:sp>
      <p:pic>
        <p:nvPicPr>
          <p:cNvPr id="1026" name="Picture 2" descr="Upon Further Reflection: Exit Tickets - Teach Like a Champion">
            <a:extLst>
              <a:ext uri="{FF2B5EF4-FFF2-40B4-BE49-F238E27FC236}">
                <a16:creationId xmlns:a16="http://schemas.microsoft.com/office/drawing/2014/main" id="{3315D4A0-1848-484C-90E4-C82D0B56D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140" y="2202331"/>
            <a:ext cx="4093312" cy="24334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C8B3B5B-6B25-4F21-8DAC-EC70B25C52EF}"/>
              </a:ext>
            </a:extLst>
          </p:cNvPr>
          <p:cNvSpPr/>
          <p:nvPr/>
        </p:nvSpPr>
        <p:spPr>
          <a:xfrm>
            <a:off x="248966" y="1527465"/>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What have you learnt today?</a:t>
            </a:r>
          </a:p>
        </p:txBody>
      </p:sp>
      <p:sp>
        <p:nvSpPr>
          <p:cNvPr id="18" name="Rectangle: Rounded Corners 17">
            <a:extLst>
              <a:ext uri="{FF2B5EF4-FFF2-40B4-BE49-F238E27FC236}">
                <a16:creationId xmlns:a16="http://schemas.microsoft.com/office/drawing/2014/main" id="{DD1B3337-3CCD-47F7-95FB-1B4363035B11}"/>
              </a:ext>
            </a:extLst>
          </p:cNvPr>
          <p:cNvSpPr/>
          <p:nvPr/>
        </p:nvSpPr>
        <p:spPr>
          <a:xfrm>
            <a:off x="272085" y="2897924"/>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What would you like to learn more about?</a:t>
            </a:r>
          </a:p>
        </p:txBody>
      </p:sp>
      <p:sp>
        <p:nvSpPr>
          <p:cNvPr id="19" name="Rectangle: Rounded Corners 18">
            <a:extLst>
              <a:ext uri="{FF2B5EF4-FFF2-40B4-BE49-F238E27FC236}">
                <a16:creationId xmlns:a16="http://schemas.microsoft.com/office/drawing/2014/main" id="{EED1CED6-3E10-4862-BC94-13A269B7A3E3}"/>
              </a:ext>
            </a:extLst>
          </p:cNvPr>
          <p:cNvSpPr/>
          <p:nvPr/>
        </p:nvSpPr>
        <p:spPr>
          <a:xfrm>
            <a:off x="248966" y="4266857"/>
            <a:ext cx="6349261" cy="11287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         List 1 reflection on how you spend your time.</a:t>
            </a:r>
          </a:p>
        </p:txBody>
      </p:sp>
      <p:pic>
        <p:nvPicPr>
          <p:cNvPr id="14" name="Graphic 13" descr="Scribble with solid fill">
            <a:extLst>
              <a:ext uri="{FF2B5EF4-FFF2-40B4-BE49-F238E27FC236}">
                <a16:creationId xmlns:a16="http://schemas.microsoft.com/office/drawing/2014/main" id="{FBDB7009-EC19-41BE-A192-774E606BC1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736" y="1636856"/>
            <a:ext cx="914400" cy="914400"/>
          </a:xfrm>
          <a:prstGeom prst="rect">
            <a:avLst/>
          </a:prstGeom>
        </p:spPr>
      </p:pic>
      <p:pic>
        <p:nvPicPr>
          <p:cNvPr id="20" name="Graphic 19" descr="Left Brain with solid fill">
            <a:extLst>
              <a:ext uri="{FF2B5EF4-FFF2-40B4-BE49-F238E27FC236}">
                <a16:creationId xmlns:a16="http://schemas.microsoft.com/office/drawing/2014/main" id="{F00F1649-B045-49D5-BBA3-E82EB26E03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881" y="3027740"/>
            <a:ext cx="914400" cy="914400"/>
          </a:xfrm>
          <a:prstGeom prst="rect">
            <a:avLst/>
          </a:prstGeom>
        </p:spPr>
      </p:pic>
      <p:pic>
        <p:nvPicPr>
          <p:cNvPr id="22" name="Graphic 21" descr="Reflection with solid fill">
            <a:extLst>
              <a:ext uri="{FF2B5EF4-FFF2-40B4-BE49-F238E27FC236}">
                <a16:creationId xmlns:a16="http://schemas.microsoft.com/office/drawing/2014/main" id="{543A58F5-3E4E-4257-9627-735584157C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881" y="4416135"/>
            <a:ext cx="914400" cy="914400"/>
          </a:xfrm>
          <a:prstGeom prst="rect">
            <a:avLst/>
          </a:prstGeom>
        </p:spPr>
      </p:pic>
    </p:spTree>
    <p:extLst>
      <p:ext uri="{BB962C8B-B14F-4D97-AF65-F5344CB8AC3E}">
        <p14:creationId xmlns:p14="http://schemas.microsoft.com/office/powerpoint/2010/main" val="3312093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6</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32" name="TextBox 31">
            <a:extLst>
              <a:ext uri="{FF2B5EF4-FFF2-40B4-BE49-F238E27FC236}">
                <a16:creationId xmlns:a16="http://schemas.microsoft.com/office/drawing/2014/main" id="{0BF3991B-1282-4817-8C4E-EF6AE7291BF2}"/>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Tree>
    <p:extLst>
      <p:ext uri="{BB962C8B-B14F-4D97-AF65-F5344CB8AC3E}">
        <p14:creationId xmlns:p14="http://schemas.microsoft.com/office/powerpoint/2010/main" val="1556415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12152" y="207962"/>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latin typeface="Quattrocento Sans" panose="020B0502050000020003"/>
              </a:rPr>
              <a:t>MENTAL HEALTH</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2" name="Content Placeholder 5">
            <a:extLst>
              <a:ext uri="{FF2B5EF4-FFF2-40B4-BE49-F238E27FC236}">
                <a16:creationId xmlns:a16="http://schemas.microsoft.com/office/drawing/2014/main" id="{501FB88B-E544-49AC-AA44-67347EBE324D}"/>
              </a:ext>
            </a:extLst>
          </p:cNvPr>
          <p:cNvSpPr txBox="1">
            <a:spLocks/>
          </p:cNvSpPr>
          <p:nvPr/>
        </p:nvSpPr>
        <p:spPr>
          <a:xfrm>
            <a:off x="195741" y="1280576"/>
            <a:ext cx="6329680" cy="45614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endParaRPr lang="en-GB" sz="2400">
              <a:solidFill>
                <a:srgbClr val="212B32"/>
              </a:solidFill>
              <a:latin typeface="+mj-lt"/>
              <a:ea typeface="Calibri" panose="020F0502020204030204" pitchFamily="34" charset="0"/>
              <a:cs typeface="Symbol" panose="05050102010706020507" pitchFamily="18" charset="2"/>
            </a:endParaRPr>
          </a:p>
          <a:p>
            <a:pPr marL="342900" indent="-342900">
              <a:lnSpc>
                <a:spcPct val="107000"/>
              </a:lnSpc>
              <a:buFont typeface="Symbol" panose="05050102010706020507" pitchFamily="18" charset="2"/>
              <a:buChar char=""/>
            </a:pPr>
            <a:r>
              <a:rPr lang="en-GB" sz="2400" b="1">
                <a:solidFill>
                  <a:srgbClr val="202124"/>
                </a:solidFill>
                <a:latin typeface="+mj-lt"/>
              </a:rPr>
              <a:t>Mental health </a:t>
            </a:r>
            <a:r>
              <a:rPr lang="en-GB" sz="2400">
                <a:solidFill>
                  <a:srgbClr val="202124"/>
                </a:solidFill>
                <a:latin typeface="+mj-lt"/>
              </a:rPr>
              <a:t>includes our emotional, psychological, and social wellbeing. It affects how we think, feel, and act. It also helps determine how we handle stress, relate to others, and make choices.</a:t>
            </a:r>
          </a:p>
          <a:p>
            <a:pPr marL="0" indent="0">
              <a:lnSpc>
                <a:spcPct val="107000"/>
              </a:lnSpc>
              <a:buFont typeface="Arial" panose="020B0604020202020204" pitchFamily="34" charset="0"/>
              <a:buNone/>
            </a:pPr>
            <a:endParaRPr lang="en-GB" sz="24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endParaRPr lang="en-GB" sz="11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endParaRPr lang="en-GB" sz="11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endParaRPr lang="en-GB" sz="11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endParaRPr lang="en-GB" sz="11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endParaRPr lang="en-GB" sz="1100">
              <a:solidFill>
                <a:srgbClr val="202124"/>
              </a:solidFill>
              <a:latin typeface="+mj-lt"/>
              <a:ea typeface="Calibri" panose="020F0502020204030204" pitchFamily="34" charset="0"/>
              <a:cs typeface="Symbol" panose="05050102010706020507" pitchFamily="18" charset="2"/>
              <a:hlinkClick r:id="rId3"/>
            </a:endParaRPr>
          </a:p>
          <a:p>
            <a:pPr marL="0" indent="0">
              <a:lnSpc>
                <a:spcPct val="107000"/>
              </a:lnSpc>
              <a:buFont typeface="Arial" panose="020B0604020202020204" pitchFamily="34" charset="0"/>
              <a:buNone/>
            </a:pPr>
            <a:r>
              <a:rPr lang="en-GB" sz="1100">
                <a:solidFill>
                  <a:srgbClr val="202124"/>
                </a:solidFill>
                <a:latin typeface="+mj-lt"/>
                <a:ea typeface="Calibri" panose="020F0502020204030204" pitchFamily="34" charset="0"/>
                <a:cs typeface="Symbol" panose="05050102010706020507" pitchFamily="18" charset="2"/>
                <a:hlinkClick r:id="rId3"/>
              </a:rPr>
              <a:t>Source:</a:t>
            </a:r>
          </a:p>
          <a:p>
            <a:pPr marL="0" indent="0">
              <a:lnSpc>
                <a:spcPct val="107000"/>
              </a:lnSpc>
              <a:buFont typeface="Arial" panose="020B0604020202020204" pitchFamily="34" charset="0"/>
              <a:buNone/>
            </a:pPr>
            <a:r>
              <a:rPr lang="en-GB" sz="1100">
                <a:solidFill>
                  <a:srgbClr val="202124"/>
                </a:solidFill>
                <a:latin typeface="+mj-lt"/>
                <a:ea typeface="Calibri" panose="020F0502020204030204" pitchFamily="34" charset="0"/>
                <a:cs typeface="Symbol" panose="05050102010706020507" pitchFamily="18" charset="2"/>
                <a:hlinkClick r:id="rId4"/>
              </a:rPr>
              <a:t>https://www.mentalhealth.gov/basics/what-is-mental-health</a:t>
            </a:r>
            <a:endParaRPr lang="en-GB" sz="1100">
              <a:solidFill>
                <a:srgbClr val="202124"/>
              </a:solidFill>
              <a:latin typeface="+mj-lt"/>
              <a:ea typeface="Calibri" panose="020F0502020204030204" pitchFamily="34" charset="0"/>
              <a:cs typeface="Symbol" panose="05050102010706020507" pitchFamily="18" charset="2"/>
            </a:endParaRPr>
          </a:p>
          <a:p>
            <a:pPr marL="0" indent="0">
              <a:lnSpc>
                <a:spcPct val="107000"/>
              </a:lnSpc>
              <a:buFont typeface="Arial" panose="020B0604020202020204" pitchFamily="34" charset="0"/>
              <a:buNone/>
            </a:pPr>
            <a:endParaRPr lang="en-GB" sz="2400">
              <a:solidFill>
                <a:srgbClr val="202124"/>
              </a:solidFill>
              <a:latin typeface="+mj-lt"/>
              <a:ea typeface="Calibri" panose="020F0502020204030204" pitchFamily="34" charset="0"/>
              <a:cs typeface="Symbol" panose="05050102010706020507" pitchFamily="18" charset="2"/>
            </a:endParaRPr>
          </a:p>
        </p:txBody>
      </p:sp>
      <p:pic>
        <p:nvPicPr>
          <p:cNvPr id="5" name="Picture 4">
            <a:extLst>
              <a:ext uri="{FF2B5EF4-FFF2-40B4-BE49-F238E27FC236}">
                <a16:creationId xmlns:a16="http://schemas.microsoft.com/office/drawing/2014/main" id="{073E9A28-7FE1-47E4-B528-B766337D6FC5}"/>
              </a:ext>
            </a:extLst>
          </p:cNvPr>
          <p:cNvPicPr>
            <a:picLocks noChangeAspect="1"/>
          </p:cNvPicPr>
          <p:nvPr/>
        </p:nvPicPr>
        <p:blipFill>
          <a:blip r:embed="rId5"/>
          <a:stretch>
            <a:fillRect/>
          </a:stretch>
        </p:blipFill>
        <p:spPr>
          <a:xfrm>
            <a:off x="6662056" y="1159527"/>
            <a:ext cx="5505640" cy="4682466"/>
          </a:xfrm>
          <a:prstGeom prst="rect">
            <a:avLst/>
          </a:prstGeom>
        </p:spPr>
      </p:pic>
      <p:sp>
        <p:nvSpPr>
          <p:cNvPr id="15" name="TextBox 1">
            <a:extLst>
              <a:ext uri="{FF2B5EF4-FFF2-40B4-BE49-F238E27FC236}">
                <a16:creationId xmlns:a16="http://schemas.microsoft.com/office/drawing/2014/main" id="{263F962B-0770-42FC-925D-81CC5ECB4BCC}"/>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208685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24304" y="199003"/>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304" y="241522"/>
            <a:ext cx="12192000"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THE HARMS ASSOCIATED WITH GAMBLING</a:t>
            </a:r>
            <a:endParaRPr lang="en-GB" b="1">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3" name="Content Placeholder 5">
            <a:extLst>
              <a:ext uri="{FF2B5EF4-FFF2-40B4-BE49-F238E27FC236}">
                <a16:creationId xmlns:a16="http://schemas.microsoft.com/office/drawing/2014/main" id="{05F73997-B895-4A2B-8173-D48C0B78B494}"/>
              </a:ext>
            </a:extLst>
          </p:cNvPr>
          <p:cNvSpPr txBox="1">
            <a:spLocks/>
          </p:cNvSpPr>
          <p:nvPr/>
        </p:nvSpPr>
        <p:spPr>
          <a:xfrm>
            <a:off x="4008288" y="4028990"/>
            <a:ext cx="5523847" cy="45571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GB" sz="2400"/>
          </a:p>
          <a:p>
            <a:pPr marL="0" indent="0" fontAlgn="base">
              <a:buFont typeface="Arial" panose="020B0604020202020204" pitchFamily="34" charset="0"/>
              <a:buNone/>
            </a:pPr>
            <a:endParaRPr lang="en-GB" sz="2400"/>
          </a:p>
        </p:txBody>
      </p:sp>
      <p:graphicFrame>
        <p:nvGraphicFramePr>
          <p:cNvPr id="2" name="Table 3">
            <a:extLst>
              <a:ext uri="{FF2B5EF4-FFF2-40B4-BE49-F238E27FC236}">
                <a16:creationId xmlns:a16="http://schemas.microsoft.com/office/drawing/2014/main" id="{8A518E6F-E737-49E8-972C-317463DCC9B9}"/>
              </a:ext>
            </a:extLst>
          </p:cNvPr>
          <p:cNvGraphicFramePr>
            <a:graphicFrameLocks noGrp="1"/>
          </p:cNvGraphicFramePr>
          <p:nvPr>
            <p:extLst>
              <p:ext uri="{D42A27DB-BD31-4B8C-83A1-F6EECF244321}">
                <p14:modId xmlns:p14="http://schemas.microsoft.com/office/powerpoint/2010/main" val="2760683323"/>
              </p:ext>
            </p:extLst>
          </p:nvPr>
        </p:nvGraphicFramePr>
        <p:xfrm>
          <a:off x="6770212" y="1304553"/>
          <a:ext cx="5241432" cy="4557152"/>
        </p:xfrm>
        <a:graphic>
          <a:graphicData uri="http://schemas.openxmlformats.org/drawingml/2006/table">
            <a:tbl>
              <a:tblPr firstRow="1" bandRow="1">
                <a:tableStyleId>{5C22544A-7EE6-4342-B048-85BDC9FD1C3A}</a:tableStyleId>
              </a:tblPr>
              <a:tblGrid>
                <a:gridCol w="1747144">
                  <a:extLst>
                    <a:ext uri="{9D8B030D-6E8A-4147-A177-3AD203B41FA5}">
                      <a16:colId xmlns:a16="http://schemas.microsoft.com/office/drawing/2014/main" val="2870341199"/>
                    </a:ext>
                  </a:extLst>
                </a:gridCol>
                <a:gridCol w="1747144">
                  <a:extLst>
                    <a:ext uri="{9D8B030D-6E8A-4147-A177-3AD203B41FA5}">
                      <a16:colId xmlns:a16="http://schemas.microsoft.com/office/drawing/2014/main" val="3278791744"/>
                    </a:ext>
                  </a:extLst>
                </a:gridCol>
                <a:gridCol w="1747144">
                  <a:extLst>
                    <a:ext uri="{9D8B030D-6E8A-4147-A177-3AD203B41FA5}">
                      <a16:colId xmlns:a16="http://schemas.microsoft.com/office/drawing/2014/main" val="2214713787"/>
                    </a:ext>
                  </a:extLst>
                </a:gridCol>
              </a:tblGrid>
              <a:tr h="569644">
                <a:tc>
                  <a:txBody>
                    <a:bodyPr/>
                    <a:lstStyle/>
                    <a:p>
                      <a:r>
                        <a:rPr lang="en-GB"/>
                        <a:t>FINANCIAL</a:t>
                      </a:r>
                    </a:p>
                  </a:txBody>
                  <a:tcPr/>
                </a:tc>
                <a:tc>
                  <a:txBody>
                    <a:bodyPr/>
                    <a:lstStyle/>
                    <a:p>
                      <a:r>
                        <a:rPr lang="en-GB"/>
                        <a:t>RELATIONSHIPS</a:t>
                      </a:r>
                    </a:p>
                  </a:txBody>
                  <a:tcPr/>
                </a:tc>
                <a:tc>
                  <a:txBody>
                    <a:bodyPr/>
                    <a:lstStyle/>
                    <a:p>
                      <a:r>
                        <a:rPr lang="en-GB"/>
                        <a:t>HEALTH</a:t>
                      </a:r>
                    </a:p>
                  </a:txBody>
                  <a:tcPr/>
                </a:tc>
                <a:extLst>
                  <a:ext uri="{0D108BD9-81ED-4DB2-BD59-A6C34878D82A}">
                    <a16:rowId xmlns:a16="http://schemas.microsoft.com/office/drawing/2014/main" val="4165395126"/>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4973057"/>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77924752"/>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70557699"/>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8736433"/>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17555271"/>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3748798"/>
                  </a:ext>
                </a:extLst>
              </a:tr>
              <a:tr h="56964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44408206"/>
                  </a:ext>
                </a:extLst>
              </a:tr>
            </a:tbl>
          </a:graphicData>
        </a:graphic>
      </p:graphicFrame>
      <p:sp>
        <p:nvSpPr>
          <p:cNvPr id="4" name="Rectangle: Rounded Corners 3">
            <a:extLst>
              <a:ext uri="{FF2B5EF4-FFF2-40B4-BE49-F238E27FC236}">
                <a16:creationId xmlns:a16="http://schemas.microsoft.com/office/drawing/2014/main" id="{E2EE4339-D0E1-4A9F-AD24-3EC775E0FF12}"/>
              </a:ext>
            </a:extLst>
          </p:cNvPr>
          <p:cNvSpPr/>
          <p:nvPr/>
        </p:nvSpPr>
        <p:spPr>
          <a:xfrm>
            <a:off x="21699" y="1207668"/>
            <a:ext cx="6592462" cy="169325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In pairs, write down the harms a compulsive gambler may experience, using the headings below:</a:t>
            </a:r>
          </a:p>
          <a:p>
            <a:pPr algn="ctr"/>
            <a:endParaRPr lang="en-GB"/>
          </a:p>
        </p:txBody>
      </p:sp>
      <p:sp>
        <p:nvSpPr>
          <p:cNvPr id="8" name="Rectangle: Rounded Corners 7">
            <a:extLst>
              <a:ext uri="{FF2B5EF4-FFF2-40B4-BE49-F238E27FC236}">
                <a16:creationId xmlns:a16="http://schemas.microsoft.com/office/drawing/2014/main" id="{26C37FFB-0966-4E5D-B038-135C3F65B47F}"/>
              </a:ext>
            </a:extLst>
          </p:cNvPr>
          <p:cNvSpPr/>
          <p:nvPr/>
        </p:nvSpPr>
        <p:spPr>
          <a:xfrm>
            <a:off x="180356" y="3271520"/>
            <a:ext cx="1922764" cy="2378782"/>
          </a:xfrm>
          <a:prstGeom prst="roundRect">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r>
              <a:rPr lang="en-GB"/>
              <a:t>Financial</a:t>
            </a:r>
          </a:p>
        </p:txBody>
      </p:sp>
      <p:sp>
        <p:nvSpPr>
          <p:cNvPr id="15" name="Rectangle: Rounded Corners 14">
            <a:extLst>
              <a:ext uri="{FF2B5EF4-FFF2-40B4-BE49-F238E27FC236}">
                <a16:creationId xmlns:a16="http://schemas.microsoft.com/office/drawing/2014/main" id="{D07EFF5F-FBC5-43C9-87E0-E39AFCEACF80}"/>
              </a:ext>
            </a:extLst>
          </p:cNvPr>
          <p:cNvSpPr/>
          <p:nvPr/>
        </p:nvSpPr>
        <p:spPr>
          <a:xfrm>
            <a:off x="2381494" y="3265935"/>
            <a:ext cx="1922764" cy="2378782"/>
          </a:xfrm>
          <a:prstGeom prst="roundRect">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r>
              <a:rPr lang="en-GB"/>
              <a:t>Relationships</a:t>
            </a:r>
          </a:p>
        </p:txBody>
      </p:sp>
      <p:sp>
        <p:nvSpPr>
          <p:cNvPr id="16" name="Rectangle: Rounded Corners 15">
            <a:extLst>
              <a:ext uri="{FF2B5EF4-FFF2-40B4-BE49-F238E27FC236}">
                <a16:creationId xmlns:a16="http://schemas.microsoft.com/office/drawing/2014/main" id="{7AE3BAC5-5D9C-444A-80B7-F49E41E17B51}"/>
              </a:ext>
            </a:extLst>
          </p:cNvPr>
          <p:cNvSpPr/>
          <p:nvPr/>
        </p:nvSpPr>
        <p:spPr>
          <a:xfrm>
            <a:off x="4587777" y="3280959"/>
            <a:ext cx="1922764" cy="2378782"/>
          </a:xfrm>
          <a:prstGeom prst="roundRect">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r>
              <a:rPr lang="en-GB"/>
              <a:t>Health and Wellbeing</a:t>
            </a:r>
          </a:p>
        </p:txBody>
      </p:sp>
      <p:pic>
        <p:nvPicPr>
          <p:cNvPr id="18" name="Graphic 17" descr="Pound with solid fill">
            <a:extLst>
              <a:ext uri="{FF2B5EF4-FFF2-40B4-BE49-F238E27FC236}">
                <a16:creationId xmlns:a16="http://schemas.microsoft.com/office/drawing/2014/main" id="{EF32ADDC-28FB-418D-9CCA-3EEEBBC996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379" y="3398260"/>
            <a:ext cx="914400" cy="914400"/>
          </a:xfrm>
          <a:prstGeom prst="rect">
            <a:avLst/>
          </a:prstGeom>
        </p:spPr>
      </p:pic>
      <p:pic>
        <p:nvPicPr>
          <p:cNvPr id="20" name="Graphic 19" descr="User network with solid fill">
            <a:extLst>
              <a:ext uri="{FF2B5EF4-FFF2-40B4-BE49-F238E27FC236}">
                <a16:creationId xmlns:a16="http://schemas.microsoft.com/office/drawing/2014/main" id="{400B38C6-6627-49E6-A463-7C7C547C0A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0730" y="3341837"/>
            <a:ext cx="914400" cy="914400"/>
          </a:xfrm>
          <a:prstGeom prst="rect">
            <a:avLst/>
          </a:prstGeom>
        </p:spPr>
      </p:pic>
      <p:pic>
        <p:nvPicPr>
          <p:cNvPr id="22" name="Graphic 21" descr="Medical with solid fill">
            <a:extLst>
              <a:ext uri="{FF2B5EF4-FFF2-40B4-BE49-F238E27FC236}">
                <a16:creationId xmlns:a16="http://schemas.microsoft.com/office/drawing/2014/main" id="{8856F7CB-3D9E-471F-96E6-672D2A41A1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0035" y="3355882"/>
            <a:ext cx="914400" cy="914400"/>
          </a:xfrm>
          <a:prstGeom prst="rect">
            <a:avLst/>
          </a:prstGeom>
        </p:spPr>
      </p:pic>
    </p:spTree>
    <p:extLst>
      <p:ext uri="{BB962C8B-B14F-4D97-AF65-F5344CB8AC3E}">
        <p14:creationId xmlns:p14="http://schemas.microsoft.com/office/powerpoint/2010/main" val="2233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41C286-4401-4BCF-858F-E460EB1D0469}"/>
              </a:ext>
            </a:extLst>
          </p:cNvPr>
          <p:cNvSpPr/>
          <p:nvPr/>
        </p:nvSpPr>
        <p:spPr>
          <a:xfrm>
            <a:off x="-24304" y="1090011"/>
            <a:ext cx="12192000" cy="108812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24304" y="199003"/>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304" y="241522"/>
            <a:ext cx="12192000"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ACTIVITY: </a:t>
            </a:r>
            <a:r>
              <a:rPr lang="en-GB" b="1">
                <a:solidFill>
                  <a:schemeClr val="bg1"/>
                </a:solidFill>
              </a:rPr>
              <a:t>AGREE/DISAGREE</a:t>
            </a:r>
            <a:endParaRPr lang="en-GB" b="1">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3" name="Content Placeholder 5">
            <a:extLst>
              <a:ext uri="{FF2B5EF4-FFF2-40B4-BE49-F238E27FC236}">
                <a16:creationId xmlns:a16="http://schemas.microsoft.com/office/drawing/2014/main" id="{05F73997-B895-4A2B-8173-D48C0B78B494}"/>
              </a:ext>
            </a:extLst>
          </p:cNvPr>
          <p:cNvSpPr txBox="1">
            <a:spLocks/>
          </p:cNvSpPr>
          <p:nvPr/>
        </p:nvSpPr>
        <p:spPr>
          <a:xfrm>
            <a:off x="4008288" y="4028990"/>
            <a:ext cx="5523847" cy="45571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GB" sz="2400"/>
          </a:p>
          <a:p>
            <a:pPr marL="0" indent="0" fontAlgn="base">
              <a:buFont typeface="Arial" panose="020B0604020202020204" pitchFamily="34" charset="0"/>
              <a:buNone/>
            </a:pPr>
            <a:endParaRPr lang="en-GB" sz="2400"/>
          </a:p>
        </p:txBody>
      </p:sp>
      <p:pic>
        <p:nvPicPr>
          <p:cNvPr id="18" name="Graphic 17" descr="Pound with solid fill">
            <a:extLst>
              <a:ext uri="{FF2B5EF4-FFF2-40B4-BE49-F238E27FC236}">
                <a16:creationId xmlns:a16="http://schemas.microsoft.com/office/drawing/2014/main" id="{EF32ADDC-28FB-418D-9CCA-3EEEBBC996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379" y="3398260"/>
            <a:ext cx="914400" cy="914400"/>
          </a:xfrm>
          <a:prstGeom prst="rect">
            <a:avLst/>
          </a:prstGeom>
        </p:spPr>
      </p:pic>
      <p:pic>
        <p:nvPicPr>
          <p:cNvPr id="17" name="Picture 2" descr="Avatar, Clients, Customers, Icons, Presentations">
            <a:extLst>
              <a:ext uri="{FF2B5EF4-FFF2-40B4-BE49-F238E27FC236}">
                <a16:creationId xmlns:a16="http://schemas.microsoft.com/office/drawing/2014/main" id="{518A26F4-0096-4BFD-8DA8-80B023994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995" y="2585640"/>
            <a:ext cx="5877017" cy="330582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4">
            <a:extLst>
              <a:ext uri="{FF2B5EF4-FFF2-40B4-BE49-F238E27FC236}">
                <a16:creationId xmlns:a16="http://schemas.microsoft.com/office/drawing/2014/main" id="{669253B0-D8C5-48E0-BA1A-122140D7CAB0}"/>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solidFill>
                <a:schemeClr val="bg1"/>
              </a:solidFill>
            </a:endParaRPr>
          </a:p>
        </p:txBody>
      </p:sp>
      <p:sp>
        <p:nvSpPr>
          <p:cNvPr id="21" name="Content Placeholder 5">
            <a:extLst>
              <a:ext uri="{FF2B5EF4-FFF2-40B4-BE49-F238E27FC236}">
                <a16:creationId xmlns:a16="http://schemas.microsoft.com/office/drawing/2014/main" id="{DB908472-82A6-49D0-9B4F-FEE1876C2D3A}"/>
              </a:ext>
            </a:extLst>
          </p:cNvPr>
          <p:cNvSpPr txBox="1">
            <a:spLocks/>
          </p:cNvSpPr>
          <p:nvPr/>
        </p:nvSpPr>
        <p:spPr>
          <a:xfrm>
            <a:off x="248966" y="1959023"/>
            <a:ext cx="11485834" cy="16873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buFont typeface="Arial" panose="020B0604020202020204" pitchFamily="34" charset="0"/>
              <a:buNone/>
            </a:pPr>
            <a:endParaRPr lang="en-GB" sz="2400">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pPr>
            <a:r>
              <a:rPr lang="en-GB" sz="2400">
                <a:latin typeface="Calibri" panose="020F0502020204030204" pitchFamily="34" charset="0"/>
                <a:ea typeface="Calibri" panose="020F0502020204030204" pitchFamily="34" charset="0"/>
                <a:cs typeface="Arial" panose="020B0604020202020204" pitchFamily="34" charset="0"/>
              </a:rPr>
              <a:t>Think about the above statement and provide a response with reasoning.</a:t>
            </a:r>
          </a:p>
          <a:p>
            <a:pPr fontAlgn="base">
              <a:lnSpc>
                <a:spcPct val="107000"/>
              </a:lnSpc>
            </a:pPr>
            <a:r>
              <a:rPr lang="en-GB" sz="2400">
                <a:latin typeface="Calibri" panose="020F0502020204030204" pitchFamily="34" charset="0"/>
                <a:ea typeface="Calibri" panose="020F0502020204030204" pitchFamily="34" charset="0"/>
                <a:cs typeface="Arial" panose="020B0604020202020204" pitchFamily="34" charset="0"/>
              </a:rPr>
              <a:t>Can you have one without the other?</a:t>
            </a:r>
          </a:p>
        </p:txBody>
      </p:sp>
      <p:sp>
        <p:nvSpPr>
          <p:cNvPr id="12" name="TextBox 11">
            <a:extLst>
              <a:ext uri="{FF2B5EF4-FFF2-40B4-BE49-F238E27FC236}">
                <a16:creationId xmlns:a16="http://schemas.microsoft.com/office/drawing/2014/main" id="{F5E1DD58-5506-42B1-9527-D190BAAD6BD6}"/>
              </a:ext>
            </a:extLst>
          </p:cNvPr>
          <p:cNvSpPr txBox="1"/>
          <p:nvPr/>
        </p:nvSpPr>
        <p:spPr>
          <a:xfrm>
            <a:off x="248966" y="1232209"/>
            <a:ext cx="11694068" cy="954107"/>
          </a:xfrm>
          <a:prstGeom prst="rect">
            <a:avLst/>
          </a:prstGeom>
          <a:solidFill>
            <a:srgbClr val="0070C0"/>
          </a:solidFill>
        </p:spPr>
        <p:txBody>
          <a:bodyPr wrap="square" rtlCol="0">
            <a:spAutoFit/>
          </a:bodyPr>
          <a:lstStyle/>
          <a:p>
            <a:pPr algn="ctr"/>
            <a:r>
              <a:rPr lang="en-GB" sz="2800" b="1">
                <a:solidFill>
                  <a:schemeClr val="bg1"/>
                </a:solidFill>
              </a:rPr>
              <a:t>“Looking after your Mental Health is just as important as looking </a:t>
            </a:r>
            <a:br>
              <a:rPr lang="en-GB" sz="2800" b="1">
                <a:solidFill>
                  <a:schemeClr val="bg1"/>
                </a:solidFill>
              </a:rPr>
            </a:br>
            <a:r>
              <a:rPr lang="en-GB" sz="2800" b="1">
                <a:solidFill>
                  <a:schemeClr val="bg1"/>
                </a:solidFill>
              </a:rPr>
              <a:t>after your Physical Health.”</a:t>
            </a:r>
          </a:p>
        </p:txBody>
      </p:sp>
      <p:sp>
        <p:nvSpPr>
          <p:cNvPr id="14" name="Speech Bubble: Oval 13">
            <a:extLst>
              <a:ext uri="{FF2B5EF4-FFF2-40B4-BE49-F238E27FC236}">
                <a16:creationId xmlns:a16="http://schemas.microsoft.com/office/drawing/2014/main" id="{B1B4566F-ED95-4E67-BD19-CEAC7CBB683D}"/>
              </a:ext>
            </a:extLst>
          </p:cNvPr>
          <p:cNvSpPr/>
          <p:nvPr/>
        </p:nvSpPr>
        <p:spPr>
          <a:xfrm>
            <a:off x="9090076" y="3379342"/>
            <a:ext cx="2513283" cy="1204779"/>
          </a:xfrm>
          <a:prstGeom prst="wedgeEllipseCallout">
            <a:avLst>
              <a:gd name="adj1" fmla="val -89270"/>
              <a:gd name="adj2" fmla="val 42596"/>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Mental health will impact physical health</a:t>
            </a:r>
          </a:p>
        </p:txBody>
      </p:sp>
      <p:sp>
        <p:nvSpPr>
          <p:cNvPr id="23" name="Speech Bubble: Oval 22">
            <a:extLst>
              <a:ext uri="{FF2B5EF4-FFF2-40B4-BE49-F238E27FC236}">
                <a16:creationId xmlns:a16="http://schemas.microsoft.com/office/drawing/2014/main" id="{29CA5C09-BDC1-409B-B791-0F8FAF563051}"/>
              </a:ext>
            </a:extLst>
          </p:cNvPr>
          <p:cNvSpPr/>
          <p:nvPr/>
        </p:nvSpPr>
        <p:spPr>
          <a:xfrm>
            <a:off x="40732" y="3379342"/>
            <a:ext cx="2899057" cy="1539405"/>
          </a:xfrm>
          <a:prstGeom prst="wedgeEllipseCallout">
            <a:avLst>
              <a:gd name="adj1" fmla="val 68792"/>
              <a:gd name="adj2" fmla="val 67895"/>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Physical wellbeing promotes mental wellbeing</a:t>
            </a:r>
          </a:p>
        </p:txBody>
      </p:sp>
      <p:sp>
        <p:nvSpPr>
          <p:cNvPr id="24" name="Speech Bubble: Oval 23">
            <a:extLst>
              <a:ext uri="{FF2B5EF4-FFF2-40B4-BE49-F238E27FC236}">
                <a16:creationId xmlns:a16="http://schemas.microsoft.com/office/drawing/2014/main" id="{8CD38C6C-FC34-4AEE-AB77-4EEFEA92842B}"/>
              </a:ext>
            </a:extLst>
          </p:cNvPr>
          <p:cNvSpPr/>
          <p:nvPr/>
        </p:nvSpPr>
        <p:spPr>
          <a:xfrm>
            <a:off x="6351220" y="3067748"/>
            <a:ext cx="2513283" cy="1204779"/>
          </a:xfrm>
          <a:prstGeom prst="wedgeEllipseCallout">
            <a:avLst>
              <a:gd name="adj1" fmla="val -46015"/>
              <a:gd name="adj2" fmla="val 114277"/>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do you think?</a:t>
            </a:r>
          </a:p>
        </p:txBody>
      </p:sp>
      <p:sp>
        <p:nvSpPr>
          <p:cNvPr id="26" name="TextBox 1">
            <a:extLst>
              <a:ext uri="{FF2B5EF4-FFF2-40B4-BE49-F238E27FC236}">
                <a16:creationId xmlns:a16="http://schemas.microsoft.com/office/drawing/2014/main" id="{3D8D84C8-BDB8-47B0-B23A-3FD27F5BA33A}"/>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17078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12" grpId="0" animBg="1"/>
      <p:bldP spid="14"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651712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0C21D2A-8BA5-425C-8576-0A86392FCC6C}"/>
              </a:ext>
            </a:extLst>
          </p:cNvPr>
          <p:cNvSpPr/>
          <p:nvPr/>
        </p:nvSpPr>
        <p:spPr>
          <a:xfrm>
            <a:off x="355600" y="1574800"/>
            <a:ext cx="3789680" cy="39487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STATISTICS &amp; KEY INFORMATION</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10511"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20 MIN: OPTION 1</a:t>
            </a:r>
          </a:p>
        </p:txBody>
      </p:sp>
      <p:sp>
        <p:nvSpPr>
          <p:cNvPr id="15" name="TextBox 14">
            <a:extLst>
              <a:ext uri="{FF2B5EF4-FFF2-40B4-BE49-F238E27FC236}">
                <a16:creationId xmlns:a16="http://schemas.microsoft.com/office/drawing/2014/main" id="{97917A4E-17A1-4E83-8434-4181D5C33037}"/>
              </a:ext>
            </a:extLst>
          </p:cNvPr>
          <p:cNvSpPr txBox="1"/>
          <p:nvPr/>
        </p:nvSpPr>
        <p:spPr>
          <a:xfrm>
            <a:off x="5332874" y="1717250"/>
            <a:ext cx="6126480" cy="3477875"/>
          </a:xfrm>
          <a:prstGeom prst="rect">
            <a:avLst/>
          </a:prstGeom>
          <a:noFill/>
        </p:spPr>
        <p:txBody>
          <a:bodyPr wrap="square">
            <a:spAutoFit/>
          </a:bodyPr>
          <a:lstStyle/>
          <a:p>
            <a:pPr algn="ctr"/>
            <a:r>
              <a:rPr lang="en-GB" sz="4400" b="1" dirty="0">
                <a:solidFill>
                  <a:srgbClr val="E88C1C"/>
                </a:solidFill>
                <a:effectLst/>
                <a:latin typeface="+mj-lt"/>
                <a:ea typeface="Calibri" panose="020F0502020204030204" pitchFamily="34" charset="0"/>
                <a:cs typeface="Calibri" panose="020F0502020204030204" pitchFamily="34" charset="0"/>
              </a:rPr>
              <a:t>Statistics and Key Information. </a:t>
            </a:r>
          </a:p>
          <a:p>
            <a:pPr algn="ctr"/>
            <a:r>
              <a:rPr lang="en-GB" sz="3600" b="1" dirty="0">
                <a:solidFill>
                  <a:srgbClr val="0070C0"/>
                </a:solidFill>
                <a:effectLst/>
                <a:latin typeface="+mj-lt"/>
                <a:ea typeface="Calibri" panose="020F0502020204030204" pitchFamily="34" charset="0"/>
                <a:cs typeface="Calibri" panose="020F0502020204030204" pitchFamily="34" charset="0"/>
              </a:rPr>
              <a:t>What </a:t>
            </a:r>
            <a:r>
              <a:rPr lang="en-GB" sz="3600" b="1" dirty="0">
                <a:solidFill>
                  <a:srgbClr val="0070C0"/>
                </a:solidFill>
                <a:latin typeface="+mj-lt"/>
                <a:ea typeface="Calibri" panose="020F0502020204030204" pitchFamily="34" charset="0"/>
                <a:cs typeface="Calibri" panose="020F0502020204030204" pitchFamily="34" charset="0"/>
              </a:rPr>
              <a:t>are the risks and what </a:t>
            </a:r>
            <a:br>
              <a:rPr lang="en-GB" sz="3600" b="1" dirty="0">
                <a:solidFill>
                  <a:srgbClr val="0070C0"/>
                </a:solidFill>
                <a:latin typeface="+mj-lt"/>
                <a:ea typeface="Calibri" panose="020F0502020204030204" pitchFamily="34" charset="0"/>
                <a:cs typeface="Calibri" panose="020F0502020204030204" pitchFamily="34" charset="0"/>
              </a:rPr>
            </a:br>
            <a:r>
              <a:rPr lang="en-GB" sz="3600" b="1" dirty="0">
                <a:solidFill>
                  <a:srgbClr val="0070C0"/>
                </a:solidFill>
                <a:latin typeface="+mj-lt"/>
                <a:ea typeface="Calibri" panose="020F0502020204030204" pitchFamily="34" charset="0"/>
                <a:cs typeface="Calibri" panose="020F0502020204030204" pitchFamily="34" charset="0"/>
              </a:rPr>
              <a:t>is the impact? </a:t>
            </a:r>
            <a:endParaRPr lang="en-GB" sz="3600" b="1" dirty="0">
              <a:solidFill>
                <a:schemeClr val="accent1"/>
              </a:solidFill>
              <a:latin typeface="+mj-lt"/>
              <a:cs typeface="Calibri" panose="020F0502020204030204" pitchFamily="34" charset="0"/>
            </a:endParaRPr>
          </a:p>
          <a:p>
            <a:pPr algn="ctr"/>
            <a:endParaRPr lang="en-GB" sz="2000" b="1" dirty="0">
              <a:solidFill>
                <a:srgbClr val="0070C0"/>
              </a:solidFill>
              <a:latin typeface="+mj-lt"/>
              <a:cs typeface="Calibri" panose="020F0502020204030204" pitchFamily="34" charset="0"/>
            </a:endParaRPr>
          </a:p>
          <a:p>
            <a:pPr algn="ctr"/>
            <a:endParaRPr lang="en-GB" sz="2000" b="1" dirty="0">
              <a:solidFill>
                <a:srgbClr val="0070C0"/>
              </a:solidFill>
              <a:latin typeface="+mj-lt"/>
              <a:cs typeface="Calibri" panose="020F0502020204030204" pitchFamily="34" charset="0"/>
            </a:endParaRPr>
          </a:p>
          <a:p>
            <a:pPr algn="ctr"/>
            <a:r>
              <a:rPr lang="en-GB" sz="2000" b="1" dirty="0">
                <a:solidFill>
                  <a:srgbClr val="0070C0"/>
                </a:solidFill>
                <a:latin typeface="+mj-lt"/>
                <a:cs typeface="Calibri" panose="020F0502020204030204" pitchFamily="34" charset="0"/>
              </a:rPr>
              <a:t>NCS. Option 2</a:t>
            </a:r>
            <a:endParaRPr lang="en-GB" sz="2000" dirty="0">
              <a:solidFill>
                <a:srgbClr val="0070C0"/>
              </a:solidFill>
              <a:latin typeface="+mj-lt"/>
            </a:endParaRPr>
          </a:p>
        </p:txBody>
      </p:sp>
      <p:sp>
        <p:nvSpPr>
          <p:cNvPr id="16" name="TextBox 1">
            <a:extLst>
              <a:ext uri="{FF2B5EF4-FFF2-40B4-BE49-F238E27FC236}">
                <a16:creationId xmlns:a16="http://schemas.microsoft.com/office/drawing/2014/main" id="{B1208A2E-710F-4748-A3C1-69FB7E652FDF}"/>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Bar chart with solid fill">
            <a:extLst>
              <a:ext uri="{FF2B5EF4-FFF2-40B4-BE49-F238E27FC236}">
                <a16:creationId xmlns:a16="http://schemas.microsoft.com/office/drawing/2014/main" id="{50628E3B-9DD5-4382-A6FD-33E3141143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706" y="2029510"/>
            <a:ext cx="3189468" cy="3189468"/>
          </a:xfrm>
          <a:prstGeom prst="rect">
            <a:avLst/>
          </a:prstGeom>
        </p:spPr>
      </p:pic>
    </p:spTree>
    <p:extLst>
      <p:ext uri="{BB962C8B-B14F-4D97-AF65-F5344CB8AC3E}">
        <p14:creationId xmlns:p14="http://schemas.microsoft.com/office/powerpoint/2010/main" val="4043111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BA56A1B4C88240843CC58ED250C137" ma:contentTypeVersion="12" ma:contentTypeDescription="Create a new document." ma:contentTypeScope="" ma:versionID="e7d255b0bf39fd2d2040883a7d76507d">
  <xsd:schema xmlns:xsd="http://www.w3.org/2001/XMLSchema" xmlns:xs="http://www.w3.org/2001/XMLSchema" xmlns:p="http://schemas.microsoft.com/office/2006/metadata/properties" xmlns:ns2="9ce0375d-48dc-40bd-97cf-84b003935848" xmlns:ns3="3d7c1fe1-4c36-412c-9522-d010c65bdad8" targetNamespace="http://schemas.microsoft.com/office/2006/metadata/properties" ma:root="true" ma:fieldsID="faf27d9db03e16f71e6b84f27c99e440" ns2:_="" ns3:_="">
    <xsd:import namespace="9ce0375d-48dc-40bd-97cf-84b003935848"/>
    <xsd:import namespace="3d7c1fe1-4c36-412c-9522-d010c65bda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0375d-48dc-40bd-97cf-84b003935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7c1fe1-4c36-412c-9522-d010c65bda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92968-7CBF-460E-8D91-7874E796F35E}">
  <ds:schemaRefs>
    <ds:schemaRef ds:uri="http://schemas.microsoft.com/sharepoint/v3/contenttype/forms"/>
  </ds:schemaRefs>
</ds:datastoreItem>
</file>

<file path=customXml/itemProps2.xml><?xml version="1.0" encoding="utf-8"?>
<ds:datastoreItem xmlns:ds="http://schemas.openxmlformats.org/officeDocument/2006/customXml" ds:itemID="{55EAC7D1-F3D1-4AA9-A4F2-6A86907E6DA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1EE172-46B8-404F-B125-7FEEE42B542A}">
  <ds:schemaRefs>
    <ds:schemaRef ds:uri="3d7c1fe1-4c36-412c-9522-d010c65bdad8"/>
    <ds:schemaRef ds:uri="9ce0375d-48dc-40bd-97cf-84b003935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2893</Words>
  <Application>Microsoft Office PowerPoint</Application>
  <PresentationFormat>Widescreen</PresentationFormat>
  <Paragraphs>564</Paragraphs>
  <Slides>45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Arial Black</vt:lpstr>
      <vt:lpstr>Calibri</vt:lpstr>
      <vt:lpstr>Calibri Light</vt:lpstr>
      <vt:lpstr>Oswald Medium</vt:lpstr>
      <vt:lpstr>Quattrocento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Scollins Smith</dc:creator>
  <cp:lastModifiedBy>Linda Scollins Smith</cp:lastModifiedBy>
  <cp:revision>1</cp:revision>
  <dcterms:created xsi:type="dcterms:W3CDTF">2021-03-08T12:30:50Z</dcterms:created>
  <dcterms:modified xsi:type="dcterms:W3CDTF">2021-03-20T15:10:37Z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0x01010077BA56A1B4C88240843CC58ED250C137</vt:lpwstr>
  </property>
</Properties>
</file>