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7" r:id="rId5"/>
    <p:sldId id="258" r:id="rId6"/>
    <p:sldId id="1372" r:id="rId7"/>
    <p:sldId id="259" r:id="rId8"/>
    <p:sldId id="1330" r:id="rId9"/>
    <p:sldId id="1377" r:id="rId10"/>
    <p:sldId id="1331" r:id="rId11"/>
    <p:sldId id="1329" r:id="rId12"/>
    <p:sldId id="1332" r:id="rId13"/>
    <p:sldId id="1320" r:id="rId14"/>
    <p:sldId id="1333" r:id="rId15"/>
    <p:sldId id="1334" r:id="rId16"/>
    <p:sldId id="1336" r:id="rId17"/>
    <p:sldId id="1339" r:id="rId18"/>
    <p:sldId id="1335" r:id="rId19"/>
    <p:sldId id="1337" r:id="rId20"/>
    <p:sldId id="1338" r:id="rId21"/>
    <p:sldId id="1341" r:id="rId22"/>
    <p:sldId id="1342" r:id="rId23"/>
    <p:sldId id="1343" r:id="rId24"/>
    <p:sldId id="1340" r:id="rId25"/>
    <p:sldId id="1345" r:id="rId26"/>
    <p:sldId id="404" r:id="rId27"/>
    <p:sldId id="1344" r:id="rId28"/>
    <p:sldId id="1346" r:id="rId29"/>
    <p:sldId id="1348" r:id="rId30"/>
    <p:sldId id="1347" r:id="rId31"/>
    <p:sldId id="1189" r:id="rId32"/>
    <p:sldId id="1349" r:id="rId33"/>
    <p:sldId id="1351" r:id="rId34"/>
    <p:sldId id="1352" r:id="rId35"/>
    <p:sldId id="1353" r:id="rId36"/>
    <p:sldId id="1354" r:id="rId37"/>
    <p:sldId id="1355" r:id="rId38"/>
    <p:sldId id="1356" r:id="rId39"/>
    <p:sldId id="1370" r:id="rId40"/>
    <p:sldId id="1371" r:id="rId41"/>
    <p:sldId id="1357" r:id="rId42"/>
    <p:sldId id="1358" r:id="rId43"/>
    <p:sldId id="1359" r:id="rId44"/>
    <p:sldId id="1360" r:id="rId45"/>
    <p:sldId id="1361" r:id="rId46"/>
    <p:sldId id="1362" r:id="rId47"/>
    <p:sldId id="1363" r:id="rId48"/>
    <p:sldId id="1364" r:id="rId49"/>
    <p:sldId id="1365" r:id="rId50"/>
    <p:sldId id="1366" r:id="rId51"/>
    <p:sldId id="1367" r:id="rId52"/>
    <p:sldId id="1368" r:id="rId53"/>
    <p:sldId id="136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 Clelland" initials="KC" lastIdx="3" clrIdx="0">
    <p:extLst>
      <p:ext uri="{19B8F6BF-5375-455C-9EA6-DF929625EA0E}">
        <p15:presenceInfo xmlns:p15="http://schemas.microsoft.com/office/powerpoint/2012/main" userId="S::kev@ygam.org::71389e96-19f1-48cf-ba73-8e33be1f6d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8C1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C0146-BEB7-CF88-74DE-FC9F8E3FA331}" v="10" dt="2021-03-22T07:06:42.750"/>
    <p1510:client id="{6BACB69F-1087-B000-C578-01AA954C133D}" v="230" dt="2021-03-22T06:47:22.861"/>
    <p1510:client id="{A15EF921-04D6-4CB1-8FE0-A5A66FD1434F}" v="1302" dt="2021-03-22T19:18:30.295"/>
    <p1510:client id="{C2A127DB-92B1-720B-5EDF-0F320A7DA5EE}" v="247" dt="2021-03-22T07:09:53.769"/>
    <p1510:client id="{F1CFD2EE-C01B-B1C7-7B34-90A899EE21C2}" v="60" dt="2021-03-22T06:44:43.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Scollins Smith" userId="S::linda@ygam.org::d6fc3bab-6402-4aaa-81aa-1a76aba14fb4" providerId="AD" clId="Web-{1D2C0146-BEB7-CF88-74DE-FC9F8E3FA331}"/>
    <pc:docChg chg="modSld">
      <pc:chgData name="Linda Scollins Smith" userId="S::linda@ygam.org::d6fc3bab-6402-4aaa-81aa-1a76aba14fb4" providerId="AD" clId="Web-{1D2C0146-BEB7-CF88-74DE-FC9F8E3FA331}" dt="2021-03-22T07:06:42.750" v="4" actId="20577"/>
      <pc:docMkLst>
        <pc:docMk/>
      </pc:docMkLst>
      <pc:sldChg chg="modSp">
        <pc:chgData name="Linda Scollins Smith" userId="S::linda@ygam.org::d6fc3bab-6402-4aaa-81aa-1a76aba14fb4" providerId="AD" clId="Web-{1D2C0146-BEB7-CF88-74DE-FC9F8E3FA331}" dt="2021-03-22T07:06:42.750" v="4" actId="20577"/>
        <pc:sldMkLst>
          <pc:docMk/>
          <pc:sldMk cId="427863153" sldId="1349"/>
        </pc:sldMkLst>
        <pc:spChg chg="mod">
          <ac:chgData name="Linda Scollins Smith" userId="S::linda@ygam.org::d6fc3bab-6402-4aaa-81aa-1a76aba14fb4" providerId="AD" clId="Web-{1D2C0146-BEB7-CF88-74DE-FC9F8E3FA331}" dt="2021-03-22T07:06:42.750" v="4" actId="20577"/>
          <ac:spMkLst>
            <pc:docMk/>
            <pc:sldMk cId="427863153" sldId="1349"/>
            <ac:spMk id="19" creationId="{46C37FE5-2FA5-451A-BDEC-5326D91BD64F}"/>
          </ac:spMkLst>
        </pc:spChg>
      </pc:sldChg>
    </pc:docChg>
  </pc:docChgLst>
  <pc:docChgLst>
    <pc:chgData name="Amy Bussey" userId="S::amybussey@ygam.org::de4c55fc-d693-4b60-974f-837c289ca763" providerId="AD" clId="Web-{C11907B7-2822-8201-8C23-615FC786467F}"/>
    <pc:docChg chg="modSld">
      <pc:chgData name="Amy Bussey" userId="S::amybussey@ygam.org::de4c55fc-d693-4b60-974f-837c289ca763" providerId="AD" clId="Web-{C11907B7-2822-8201-8C23-615FC786467F}" dt="2021-03-18T16:53:21.675" v="62" actId="20577"/>
      <pc:docMkLst>
        <pc:docMk/>
      </pc:docMkLst>
      <pc:sldChg chg="modSp">
        <pc:chgData name="Amy Bussey" userId="S::amybussey@ygam.org::de4c55fc-d693-4b60-974f-837c289ca763" providerId="AD" clId="Web-{C11907B7-2822-8201-8C23-615FC786467F}" dt="2021-03-18T15:49:12.648" v="12" actId="20577"/>
        <pc:sldMkLst>
          <pc:docMk/>
          <pc:sldMk cId="44239247" sldId="404"/>
        </pc:sldMkLst>
        <pc:spChg chg="mod">
          <ac:chgData name="Amy Bussey" userId="S::amybussey@ygam.org::de4c55fc-d693-4b60-974f-837c289ca763" providerId="AD" clId="Web-{C11907B7-2822-8201-8C23-615FC786467F}" dt="2021-03-18T15:49:12.648" v="12" actId="20577"/>
          <ac:spMkLst>
            <pc:docMk/>
            <pc:sldMk cId="44239247" sldId="404"/>
            <ac:spMk id="5" creationId="{9C4758BC-D7D3-47AF-9211-F85E0E7E2612}"/>
          </ac:spMkLst>
        </pc:spChg>
      </pc:sldChg>
      <pc:sldChg chg="modSp">
        <pc:chgData name="Amy Bussey" userId="S::amybussey@ygam.org::de4c55fc-d693-4b60-974f-837c289ca763" providerId="AD" clId="Web-{C11907B7-2822-8201-8C23-615FC786467F}" dt="2021-03-18T15:23:15.410" v="4" actId="20577"/>
        <pc:sldMkLst>
          <pc:docMk/>
          <pc:sldMk cId="599505507" sldId="1338"/>
        </pc:sldMkLst>
        <pc:spChg chg="mod">
          <ac:chgData name="Amy Bussey" userId="S::amybussey@ygam.org::de4c55fc-d693-4b60-974f-837c289ca763" providerId="AD" clId="Web-{C11907B7-2822-8201-8C23-615FC786467F}" dt="2021-03-18T15:23:11.035" v="2" actId="20577"/>
          <ac:spMkLst>
            <pc:docMk/>
            <pc:sldMk cId="599505507" sldId="1338"/>
            <ac:spMk id="21" creationId="{8B5AE69D-BCDA-4E5B-A61B-EFD1C7877AFC}"/>
          </ac:spMkLst>
        </pc:spChg>
        <pc:spChg chg="mod">
          <ac:chgData name="Amy Bussey" userId="S::amybussey@ygam.org::de4c55fc-d693-4b60-974f-837c289ca763" providerId="AD" clId="Web-{C11907B7-2822-8201-8C23-615FC786467F}" dt="2021-03-18T15:23:15.410" v="4" actId="20577"/>
          <ac:spMkLst>
            <pc:docMk/>
            <pc:sldMk cId="599505507" sldId="1338"/>
            <ac:spMk id="26" creationId="{5C6CEB63-14E7-46CE-AB47-83252FF73CE8}"/>
          </ac:spMkLst>
        </pc:spChg>
      </pc:sldChg>
      <pc:sldChg chg="modSp">
        <pc:chgData name="Amy Bussey" userId="S::amybussey@ygam.org::de4c55fc-d693-4b60-974f-837c289ca763" providerId="AD" clId="Web-{C11907B7-2822-8201-8C23-615FC786467F}" dt="2021-03-18T15:43:13.030" v="8" actId="20577"/>
        <pc:sldMkLst>
          <pc:docMk/>
          <pc:sldMk cId="238152640" sldId="1340"/>
        </pc:sldMkLst>
        <pc:spChg chg="mod">
          <ac:chgData name="Amy Bussey" userId="S::amybussey@ygam.org::de4c55fc-d693-4b60-974f-837c289ca763" providerId="AD" clId="Web-{C11907B7-2822-8201-8C23-615FC786467F}" dt="2021-03-18T15:43:13.030" v="8" actId="20577"/>
          <ac:spMkLst>
            <pc:docMk/>
            <pc:sldMk cId="238152640" sldId="1340"/>
            <ac:spMk id="3" creationId="{7F27B4D1-B220-48EB-ABEA-D7DDB50496CB}"/>
          </ac:spMkLst>
        </pc:spChg>
      </pc:sldChg>
      <pc:sldChg chg="modSp">
        <pc:chgData name="Amy Bussey" userId="S::amybussey@ygam.org::de4c55fc-d693-4b60-974f-837c289ca763" providerId="AD" clId="Web-{C11907B7-2822-8201-8C23-615FC786467F}" dt="2021-03-18T15:43:27.889" v="10" actId="20577"/>
        <pc:sldMkLst>
          <pc:docMk/>
          <pc:sldMk cId="138852077" sldId="1345"/>
        </pc:sldMkLst>
        <pc:spChg chg="mod">
          <ac:chgData name="Amy Bussey" userId="S::amybussey@ygam.org::de4c55fc-d693-4b60-974f-837c289ca763" providerId="AD" clId="Web-{C11907B7-2822-8201-8C23-615FC786467F}" dt="2021-03-18T15:43:27.889" v="10" actId="20577"/>
          <ac:spMkLst>
            <pc:docMk/>
            <pc:sldMk cId="138852077" sldId="1345"/>
            <ac:spMk id="3" creationId="{7F27B4D1-B220-48EB-ABEA-D7DDB50496CB}"/>
          </ac:spMkLst>
        </pc:spChg>
      </pc:sldChg>
      <pc:sldChg chg="modSp">
        <pc:chgData name="Amy Bussey" userId="S::amybussey@ygam.org::de4c55fc-d693-4b60-974f-837c289ca763" providerId="AD" clId="Web-{C11907B7-2822-8201-8C23-615FC786467F}" dt="2021-03-18T16:25:09.780" v="16" actId="20577"/>
        <pc:sldMkLst>
          <pc:docMk/>
          <pc:sldMk cId="3676056904" sldId="1351"/>
        </pc:sldMkLst>
        <pc:spChg chg="mod">
          <ac:chgData name="Amy Bussey" userId="S::amybussey@ygam.org::de4c55fc-d693-4b60-974f-837c289ca763" providerId="AD" clId="Web-{C11907B7-2822-8201-8C23-615FC786467F}" dt="2021-03-18T16:25:09.780" v="16" actId="20577"/>
          <ac:spMkLst>
            <pc:docMk/>
            <pc:sldMk cId="3676056904" sldId="1351"/>
            <ac:spMk id="17" creationId="{BC2DB125-A1F2-44F1-A42F-8624EE4A553F}"/>
          </ac:spMkLst>
        </pc:spChg>
      </pc:sldChg>
      <pc:sldChg chg="modSp">
        <pc:chgData name="Amy Bussey" userId="S::amybussey@ygam.org::de4c55fc-d693-4b60-974f-837c289ca763" providerId="AD" clId="Web-{C11907B7-2822-8201-8C23-615FC786467F}" dt="2021-03-18T16:25:22.687" v="32" actId="20577"/>
        <pc:sldMkLst>
          <pc:docMk/>
          <pc:sldMk cId="2179402349" sldId="1355"/>
        </pc:sldMkLst>
        <pc:spChg chg="mod">
          <ac:chgData name="Amy Bussey" userId="S::amybussey@ygam.org::de4c55fc-d693-4b60-974f-837c289ca763" providerId="AD" clId="Web-{C11907B7-2822-8201-8C23-615FC786467F}" dt="2021-03-18T16:25:22.687" v="32" actId="20577"/>
          <ac:spMkLst>
            <pc:docMk/>
            <pc:sldMk cId="2179402349" sldId="1355"/>
            <ac:spMk id="30" creationId="{49E0B649-1EBC-415A-BAE6-B4DE025E45F8}"/>
          </ac:spMkLst>
        </pc:spChg>
      </pc:sldChg>
      <pc:sldChg chg="modSp">
        <pc:chgData name="Amy Bussey" userId="S::amybussey@ygam.org::de4c55fc-d693-4b60-974f-837c289ca763" providerId="AD" clId="Web-{C11907B7-2822-8201-8C23-615FC786467F}" dt="2021-03-18T16:26:07.611" v="34" actId="20577"/>
        <pc:sldMkLst>
          <pc:docMk/>
          <pc:sldMk cId="4008014602" sldId="1356"/>
        </pc:sldMkLst>
        <pc:spChg chg="mod">
          <ac:chgData name="Amy Bussey" userId="S::amybussey@ygam.org::de4c55fc-d693-4b60-974f-837c289ca763" providerId="AD" clId="Web-{C11907B7-2822-8201-8C23-615FC786467F}" dt="2021-03-18T16:26:07.611" v="34" actId="20577"/>
          <ac:spMkLst>
            <pc:docMk/>
            <pc:sldMk cId="4008014602" sldId="1356"/>
            <ac:spMk id="2" creationId="{0B1C70BA-10F4-4109-8DF9-6D88B6EAAAC7}"/>
          </ac:spMkLst>
        </pc:spChg>
      </pc:sldChg>
      <pc:sldChg chg="modSp">
        <pc:chgData name="Amy Bussey" userId="S::amybussey@ygam.org::de4c55fc-d693-4b60-974f-837c289ca763" providerId="AD" clId="Web-{C11907B7-2822-8201-8C23-615FC786467F}" dt="2021-03-18T16:50:13.530" v="60" actId="20577"/>
        <pc:sldMkLst>
          <pc:docMk/>
          <pc:sldMk cId="3495135976" sldId="1363"/>
        </pc:sldMkLst>
        <pc:spChg chg="mod">
          <ac:chgData name="Amy Bussey" userId="S::amybussey@ygam.org::de4c55fc-d693-4b60-974f-837c289ca763" providerId="AD" clId="Web-{C11907B7-2822-8201-8C23-615FC786467F}" dt="2021-03-18T16:49:12.747" v="44" actId="20577"/>
          <ac:spMkLst>
            <pc:docMk/>
            <pc:sldMk cId="3495135976" sldId="1363"/>
            <ac:spMk id="20" creationId="{0D5FBF6F-85BC-4090-9745-B034CB71D4CD}"/>
          </ac:spMkLst>
        </pc:spChg>
        <pc:spChg chg="mod">
          <ac:chgData name="Amy Bussey" userId="S::amybussey@ygam.org::de4c55fc-d693-4b60-974f-837c289ca763" providerId="AD" clId="Web-{C11907B7-2822-8201-8C23-615FC786467F}" dt="2021-03-18T16:50:13.530" v="60" actId="20577"/>
          <ac:spMkLst>
            <pc:docMk/>
            <pc:sldMk cId="3495135976" sldId="1363"/>
            <ac:spMk id="30" creationId="{49E0B649-1EBC-415A-BAE6-B4DE025E45F8}"/>
          </ac:spMkLst>
        </pc:spChg>
      </pc:sldChg>
      <pc:sldChg chg="modSp">
        <pc:chgData name="Amy Bussey" userId="S::amybussey@ygam.org::de4c55fc-d693-4b60-974f-837c289ca763" providerId="AD" clId="Web-{C11907B7-2822-8201-8C23-615FC786467F}" dt="2021-03-18T16:53:21.675" v="62" actId="20577"/>
        <pc:sldMkLst>
          <pc:docMk/>
          <pc:sldMk cId="854411281" sldId="1366"/>
        </pc:sldMkLst>
        <pc:spChg chg="mod">
          <ac:chgData name="Amy Bussey" userId="S::amybussey@ygam.org::de4c55fc-d693-4b60-974f-837c289ca763" providerId="AD" clId="Web-{C11907B7-2822-8201-8C23-615FC786467F}" dt="2021-03-18T16:53:21.675" v="62" actId="20577"/>
          <ac:spMkLst>
            <pc:docMk/>
            <pc:sldMk cId="854411281" sldId="1366"/>
            <ac:spMk id="14" creationId="{6907F335-2E42-492F-ACB1-89272ADA452D}"/>
          </ac:spMkLst>
        </pc:spChg>
      </pc:sldChg>
      <pc:sldChg chg="modSp">
        <pc:chgData name="Amy Bussey" userId="S::amybussey@ygam.org::de4c55fc-d693-4b60-974f-837c289ca763" providerId="AD" clId="Web-{C11907B7-2822-8201-8C23-615FC786467F}" dt="2021-03-18T16:32:00.818" v="40" actId="20577"/>
        <pc:sldMkLst>
          <pc:docMk/>
          <pc:sldMk cId="1465923770" sldId="1370"/>
        </pc:sldMkLst>
        <pc:spChg chg="mod">
          <ac:chgData name="Amy Bussey" userId="S::amybussey@ygam.org::de4c55fc-d693-4b60-974f-837c289ca763" providerId="AD" clId="Web-{C11907B7-2822-8201-8C23-615FC786467F}" dt="2021-03-18T16:32:00.818" v="40" actId="20577"/>
          <ac:spMkLst>
            <pc:docMk/>
            <pc:sldMk cId="1465923770" sldId="1370"/>
            <ac:spMk id="2" creationId="{0B1C70BA-10F4-4109-8DF9-6D88B6EAAAC7}"/>
          </ac:spMkLst>
        </pc:spChg>
      </pc:sldChg>
    </pc:docChg>
  </pc:docChgLst>
  <pc:docChgLst>
    <pc:chgData name="Linda Scollins Smith" userId="S::linda@ygam.org::d6fc3bab-6402-4aaa-81aa-1a76aba14fb4" providerId="AD" clId="Web-{F1CFD2EE-C01B-B1C7-7B34-90A899EE21C2}"/>
    <pc:docChg chg="modSld">
      <pc:chgData name="Linda Scollins Smith" userId="S::linda@ygam.org::d6fc3bab-6402-4aaa-81aa-1a76aba14fb4" providerId="AD" clId="Web-{F1CFD2EE-C01B-B1C7-7B34-90A899EE21C2}" dt="2021-03-22T06:44:43.447" v="36" actId="1076"/>
      <pc:docMkLst>
        <pc:docMk/>
      </pc:docMkLst>
      <pc:sldChg chg="modSp delCm">
        <pc:chgData name="Linda Scollins Smith" userId="S::linda@ygam.org::d6fc3bab-6402-4aaa-81aa-1a76aba14fb4" providerId="AD" clId="Web-{F1CFD2EE-C01B-B1C7-7B34-90A899EE21C2}" dt="2021-03-22T06:39:38.642" v="19" actId="20577"/>
        <pc:sldMkLst>
          <pc:docMk/>
          <pc:sldMk cId="3682289573" sldId="1348"/>
        </pc:sldMkLst>
        <pc:spChg chg="mod">
          <ac:chgData name="Linda Scollins Smith" userId="S::linda@ygam.org::d6fc3bab-6402-4aaa-81aa-1a76aba14fb4" providerId="AD" clId="Web-{F1CFD2EE-C01B-B1C7-7B34-90A899EE21C2}" dt="2021-03-22T06:39:38.642" v="19" actId="20577"/>
          <ac:spMkLst>
            <pc:docMk/>
            <pc:sldMk cId="3682289573" sldId="1348"/>
            <ac:spMk id="17" creationId="{36D00938-04DF-4F27-927C-424A982BC902}"/>
          </ac:spMkLst>
        </pc:spChg>
      </pc:sldChg>
      <pc:sldChg chg="delSp modSp">
        <pc:chgData name="Linda Scollins Smith" userId="S::linda@ygam.org::d6fc3bab-6402-4aaa-81aa-1a76aba14fb4" providerId="AD" clId="Web-{F1CFD2EE-C01B-B1C7-7B34-90A899EE21C2}" dt="2021-03-22T06:44:43.447" v="36" actId="1076"/>
        <pc:sldMkLst>
          <pc:docMk/>
          <pc:sldMk cId="203030694" sldId="1368"/>
        </pc:sldMkLst>
        <pc:spChg chg="del mod">
          <ac:chgData name="Linda Scollins Smith" userId="S::linda@ygam.org::d6fc3bab-6402-4aaa-81aa-1a76aba14fb4" providerId="AD" clId="Web-{F1CFD2EE-C01B-B1C7-7B34-90A899EE21C2}" dt="2021-03-22T06:43:47.290" v="26"/>
          <ac:spMkLst>
            <pc:docMk/>
            <pc:sldMk cId="203030694" sldId="1368"/>
            <ac:spMk id="19" creationId="{76FEBFD8-8CC3-4503-AAB1-7B71C22948A7}"/>
          </ac:spMkLst>
        </pc:spChg>
        <pc:spChg chg="mod">
          <ac:chgData name="Linda Scollins Smith" userId="S::linda@ygam.org::d6fc3bab-6402-4aaa-81aa-1a76aba14fb4" providerId="AD" clId="Web-{F1CFD2EE-C01B-B1C7-7B34-90A899EE21C2}" dt="2021-03-22T06:43:57.759" v="29" actId="1076"/>
          <ac:spMkLst>
            <pc:docMk/>
            <pc:sldMk cId="203030694" sldId="1368"/>
            <ac:spMk id="21" creationId="{0E1F0847-039C-4AAF-83FE-7C95E53E662C}"/>
          </ac:spMkLst>
        </pc:spChg>
        <pc:spChg chg="mod">
          <ac:chgData name="Linda Scollins Smith" userId="S::linda@ygam.org::d6fc3bab-6402-4aaa-81aa-1a76aba14fb4" providerId="AD" clId="Web-{F1CFD2EE-C01B-B1C7-7B34-90A899EE21C2}" dt="2021-03-22T06:43:50.821" v="27" actId="1076"/>
          <ac:spMkLst>
            <pc:docMk/>
            <pc:sldMk cId="203030694" sldId="1368"/>
            <ac:spMk id="22" creationId="{9824D065-99CE-4F63-8D48-F694D771DA75}"/>
          </ac:spMkLst>
        </pc:spChg>
        <pc:spChg chg="mod">
          <ac:chgData name="Linda Scollins Smith" userId="S::linda@ygam.org::d6fc3bab-6402-4aaa-81aa-1a76aba14fb4" providerId="AD" clId="Web-{F1CFD2EE-C01B-B1C7-7B34-90A899EE21C2}" dt="2021-03-22T06:44:38.807" v="35" actId="1076"/>
          <ac:spMkLst>
            <pc:docMk/>
            <pc:sldMk cId="203030694" sldId="1368"/>
            <ac:spMk id="23" creationId="{2CD65600-2043-4E30-B695-B4C2B586E949}"/>
          </ac:spMkLst>
        </pc:spChg>
        <pc:spChg chg="mod">
          <ac:chgData name="Linda Scollins Smith" userId="S::linda@ygam.org::d6fc3bab-6402-4aaa-81aa-1a76aba14fb4" providerId="AD" clId="Web-{F1CFD2EE-C01B-B1C7-7B34-90A899EE21C2}" dt="2021-03-22T06:44:43.447" v="36" actId="1076"/>
          <ac:spMkLst>
            <pc:docMk/>
            <pc:sldMk cId="203030694" sldId="1368"/>
            <ac:spMk id="24" creationId="{145C090B-4C3B-4CDC-BAC0-F20BD7A1AE73}"/>
          </ac:spMkLst>
        </pc:spChg>
      </pc:sldChg>
    </pc:docChg>
  </pc:docChgLst>
  <pc:docChgLst>
    <pc:chgData name="Kev Clelland" userId="S::kev@ygam.org::71389e96-19f1-48cf-ba73-8e33be1f6dbf" providerId="AD" clId="Web-{6BACB69F-1087-B000-C578-01AA954C133D}"/>
    <pc:docChg chg="modSld">
      <pc:chgData name="Kev Clelland" userId="S::kev@ygam.org::71389e96-19f1-48cf-ba73-8e33be1f6dbf" providerId="AD" clId="Web-{6BACB69F-1087-B000-C578-01AA954C133D}" dt="2021-03-22T06:47:22.861" v="158" actId="1076"/>
      <pc:docMkLst>
        <pc:docMk/>
      </pc:docMkLst>
      <pc:sldChg chg="modSp">
        <pc:chgData name="Kev Clelland" userId="S::kev@ygam.org::71389e96-19f1-48cf-ba73-8e33be1f6dbf" providerId="AD" clId="Web-{6BACB69F-1087-B000-C578-01AA954C133D}" dt="2021-03-22T06:32:24.665" v="53" actId="20577"/>
        <pc:sldMkLst>
          <pc:docMk/>
          <pc:sldMk cId="44239247" sldId="404"/>
        </pc:sldMkLst>
        <pc:spChg chg="mod">
          <ac:chgData name="Kev Clelland" userId="S::kev@ygam.org::71389e96-19f1-48cf-ba73-8e33be1f6dbf" providerId="AD" clId="Web-{6BACB69F-1087-B000-C578-01AA954C133D}" dt="2021-03-22T06:31:46.539" v="48" actId="20577"/>
          <ac:spMkLst>
            <pc:docMk/>
            <pc:sldMk cId="44239247" sldId="404"/>
            <ac:spMk id="5" creationId="{9C4758BC-D7D3-47AF-9211-F85E0E7E2612}"/>
          </ac:spMkLst>
        </pc:spChg>
        <pc:spChg chg="mod">
          <ac:chgData name="Kev Clelland" userId="S::kev@ygam.org::71389e96-19f1-48cf-ba73-8e33be1f6dbf" providerId="AD" clId="Web-{6BACB69F-1087-B000-C578-01AA954C133D}" dt="2021-03-22T06:32:14.665" v="51" actId="20577"/>
          <ac:spMkLst>
            <pc:docMk/>
            <pc:sldMk cId="44239247" sldId="404"/>
            <ac:spMk id="48" creationId="{56F1DFDB-ABEA-0A40-AF5C-BCE6D471A157}"/>
          </ac:spMkLst>
        </pc:spChg>
        <pc:spChg chg="mod">
          <ac:chgData name="Kev Clelland" userId="S::kev@ygam.org::71389e96-19f1-48cf-ba73-8e33be1f6dbf" providerId="AD" clId="Web-{6BACB69F-1087-B000-C578-01AA954C133D}" dt="2021-03-22T06:32:05.852" v="49" actId="20577"/>
          <ac:spMkLst>
            <pc:docMk/>
            <pc:sldMk cId="44239247" sldId="404"/>
            <ac:spMk id="50" creationId="{A6C11599-CD81-024F-B24B-40B0258BD65D}"/>
          </ac:spMkLst>
        </pc:spChg>
        <pc:spChg chg="mod">
          <ac:chgData name="Kev Clelland" userId="S::kev@ygam.org::71389e96-19f1-48cf-ba73-8e33be1f6dbf" providerId="AD" clId="Web-{6BACB69F-1087-B000-C578-01AA954C133D}" dt="2021-03-22T06:32:24.665" v="53" actId="20577"/>
          <ac:spMkLst>
            <pc:docMk/>
            <pc:sldMk cId="44239247" sldId="404"/>
            <ac:spMk id="51" creationId="{0455A73F-1568-DB44-8216-C71643DE4780}"/>
          </ac:spMkLst>
        </pc:spChg>
      </pc:sldChg>
      <pc:sldChg chg="modSp">
        <pc:chgData name="Kev Clelland" userId="S::kev@ygam.org::71389e96-19f1-48cf-ba73-8e33be1f6dbf" providerId="AD" clId="Web-{6BACB69F-1087-B000-C578-01AA954C133D}" dt="2021-03-22T06:35:18.248" v="68" actId="20577"/>
        <pc:sldMkLst>
          <pc:docMk/>
          <pc:sldMk cId="518265089" sldId="1189"/>
        </pc:sldMkLst>
        <pc:spChg chg="mod">
          <ac:chgData name="Kev Clelland" userId="S::kev@ygam.org::71389e96-19f1-48cf-ba73-8e33be1f6dbf" providerId="AD" clId="Web-{6BACB69F-1087-B000-C578-01AA954C133D}" dt="2021-03-22T06:34:25.121" v="57" actId="20577"/>
          <ac:spMkLst>
            <pc:docMk/>
            <pc:sldMk cId="518265089" sldId="1189"/>
            <ac:spMk id="4" creationId="{DDDBD4A8-DFF6-4BCA-AC04-6421BAFEDB43}"/>
          </ac:spMkLst>
        </pc:spChg>
        <pc:spChg chg="mod">
          <ac:chgData name="Kev Clelland" userId="S::kev@ygam.org::71389e96-19f1-48cf-ba73-8e33be1f6dbf" providerId="AD" clId="Web-{6BACB69F-1087-B000-C578-01AA954C133D}" dt="2021-03-22T06:35:18.248" v="68" actId="20577"/>
          <ac:spMkLst>
            <pc:docMk/>
            <pc:sldMk cId="518265089" sldId="1189"/>
            <ac:spMk id="5" creationId="{872432CB-5DF7-4073-8B15-3215AEA05C89}"/>
          </ac:spMkLst>
        </pc:spChg>
      </pc:sldChg>
      <pc:sldChg chg="modSp">
        <pc:chgData name="Kev Clelland" userId="S::kev@ygam.org::71389e96-19f1-48cf-ba73-8e33be1f6dbf" providerId="AD" clId="Web-{6BACB69F-1087-B000-C578-01AA954C133D}" dt="2021-03-22T06:25:11.274" v="8" actId="20577"/>
        <pc:sldMkLst>
          <pc:docMk/>
          <pc:sldMk cId="726028779" sldId="1329"/>
        </pc:sldMkLst>
        <pc:spChg chg="mod">
          <ac:chgData name="Kev Clelland" userId="S::kev@ygam.org::71389e96-19f1-48cf-ba73-8e33be1f6dbf" providerId="AD" clId="Web-{6BACB69F-1087-B000-C578-01AA954C133D}" dt="2021-03-22T06:25:11.274" v="8" actId="20577"/>
          <ac:spMkLst>
            <pc:docMk/>
            <pc:sldMk cId="726028779" sldId="1329"/>
            <ac:spMk id="39" creationId="{3AB930EF-6133-47A6-9846-A8222053E79A}"/>
          </ac:spMkLst>
        </pc:spChg>
        <pc:spChg chg="mod">
          <ac:chgData name="Kev Clelland" userId="S::kev@ygam.org::71389e96-19f1-48cf-ba73-8e33be1f6dbf" providerId="AD" clId="Web-{6BACB69F-1087-B000-C578-01AA954C133D}" dt="2021-03-22T06:24:59.430" v="6" actId="20577"/>
          <ac:spMkLst>
            <pc:docMk/>
            <pc:sldMk cId="726028779" sldId="1329"/>
            <ac:spMk id="43" creationId="{E7B7D463-D46E-4D39-9B7C-0214A967C4A1}"/>
          </ac:spMkLst>
        </pc:spChg>
      </pc:sldChg>
      <pc:sldChg chg="modSp">
        <pc:chgData name="Kev Clelland" userId="S::kev@ygam.org::71389e96-19f1-48cf-ba73-8e33be1f6dbf" providerId="AD" clId="Web-{6BACB69F-1087-B000-C578-01AA954C133D}" dt="2021-03-22T06:25:53.156" v="12" actId="20577"/>
        <pc:sldMkLst>
          <pc:docMk/>
          <pc:sldMk cId="3905889340" sldId="1334"/>
        </pc:sldMkLst>
        <pc:spChg chg="mod">
          <ac:chgData name="Kev Clelland" userId="S::kev@ygam.org::71389e96-19f1-48cf-ba73-8e33be1f6dbf" providerId="AD" clId="Web-{6BACB69F-1087-B000-C578-01AA954C133D}" dt="2021-03-22T06:25:46.343" v="10" actId="20577"/>
          <ac:spMkLst>
            <pc:docMk/>
            <pc:sldMk cId="3905889340" sldId="1334"/>
            <ac:spMk id="5" creationId="{5E34A854-CA97-49E1-A08B-4AE5D6F41ED0}"/>
          </ac:spMkLst>
        </pc:spChg>
        <pc:spChg chg="mod">
          <ac:chgData name="Kev Clelland" userId="S::kev@ygam.org::71389e96-19f1-48cf-ba73-8e33be1f6dbf" providerId="AD" clId="Web-{6BACB69F-1087-B000-C578-01AA954C133D}" dt="2021-03-22T06:25:53.156" v="12" actId="20577"/>
          <ac:spMkLst>
            <pc:docMk/>
            <pc:sldMk cId="3905889340" sldId="1334"/>
            <ac:spMk id="22" creationId="{0123B4C6-DE82-4DD7-BF1A-09AF5F643337}"/>
          </ac:spMkLst>
        </pc:spChg>
      </pc:sldChg>
      <pc:sldChg chg="modSp">
        <pc:chgData name="Kev Clelland" userId="S::kev@ygam.org::71389e96-19f1-48cf-ba73-8e33be1f6dbf" providerId="AD" clId="Web-{6BACB69F-1087-B000-C578-01AA954C133D}" dt="2021-03-22T06:27:00.251" v="17" actId="20577"/>
        <pc:sldMkLst>
          <pc:docMk/>
          <pc:sldMk cId="4214849148" sldId="1335"/>
        </pc:sldMkLst>
        <pc:spChg chg="mod">
          <ac:chgData name="Kev Clelland" userId="S::kev@ygam.org::71389e96-19f1-48cf-ba73-8e33be1f6dbf" providerId="AD" clId="Web-{6BACB69F-1087-B000-C578-01AA954C133D}" dt="2021-03-22T06:27:00.251" v="17" actId="20577"/>
          <ac:spMkLst>
            <pc:docMk/>
            <pc:sldMk cId="4214849148" sldId="1335"/>
            <ac:spMk id="13" creationId="{A1E8C98C-9061-4AE9-8000-CDF1155A2014}"/>
          </ac:spMkLst>
        </pc:spChg>
      </pc:sldChg>
      <pc:sldChg chg="modSp">
        <pc:chgData name="Kev Clelland" userId="S::kev@ygam.org::71389e96-19f1-48cf-ba73-8e33be1f6dbf" providerId="AD" clId="Web-{6BACB69F-1087-B000-C578-01AA954C133D}" dt="2021-03-22T06:26:32.673" v="14" actId="20577"/>
        <pc:sldMkLst>
          <pc:docMk/>
          <pc:sldMk cId="1624264841" sldId="1336"/>
        </pc:sldMkLst>
        <pc:spChg chg="mod">
          <ac:chgData name="Kev Clelland" userId="S::kev@ygam.org::71389e96-19f1-48cf-ba73-8e33be1f6dbf" providerId="AD" clId="Web-{6BACB69F-1087-B000-C578-01AA954C133D}" dt="2021-03-22T06:26:32.673" v="14" actId="20577"/>
          <ac:spMkLst>
            <pc:docMk/>
            <pc:sldMk cId="1624264841" sldId="1336"/>
            <ac:spMk id="21" creationId="{BDCC596A-0391-4C5D-A8F1-E9986645210E}"/>
          </ac:spMkLst>
        </pc:spChg>
      </pc:sldChg>
      <pc:sldChg chg="modSp">
        <pc:chgData name="Kev Clelland" userId="S::kev@ygam.org::71389e96-19f1-48cf-ba73-8e33be1f6dbf" providerId="AD" clId="Web-{6BACB69F-1087-B000-C578-01AA954C133D}" dt="2021-03-22T06:28:05.644" v="21" actId="20577"/>
        <pc:sldMkLst>
          <pc:docMk/>
          <pc:sldMk cId="1455509453" sldId="1337"/>
        </pc:sldMkLst>
        <pc:spChg chg="mod">
          <ac:chgData name="Kev Clelland" userId="S::kev@ygam.org::71389e96-19f1-48cf-ba73-8e33be1f6dbf" providerId="AD" clId="Web-{6BACB69F-1087-B000-C578-01AA954C133D}" dt="2021-03-22T06:27:26.549" v="19" actId="20577"/>
          <ac:spMkLst>
            <pc:docMk/>
            <pc:sldMk cId="1455509453" sldId="1337"/>
            <ac:spMk id="3" creationId="{7F27B4D1-B220-48EB-ABEA-D7DDB50496CB}"/>
          </ac:spMkLst>
        </pc:spChg>
        <pc:spChg chg="mod">
          <ac:chgData name="Kev Clelland" userId="S::kev@ygam.org::71389e96-19f1-48cf-ba73-8e33be1f6dbf" providerId="AD" clId="Web-{6BACB69F-1087-B000-C578-01AA954C133D}" dt="2021-03-22T06:28:05.644" v="21" actId="20577"/>
          <ac:spMkLst>
            <pc:docMk/>
            <pc:sldMk cId="1455509453" sldId="1337"/>
            <ac:spMk id="18" creationId="{C4C19FAD-5307-4B2C-8EB5-C19EE44D5A8D}"/>
          </ac:spMkLst>
        </pc:spChg>
      </pc:sldChg>
      <pc:sldChg chg="modSp">
        <pc:chgData name="Kev Clelland" userId="S::kev@ygam.org::71389e96-19f1-48cf-ba73-8e33be1f6dbf" providerId="AD" clId="Web-{6BACB69F-1087-B000-C578-01AA954C133D}" dt="2021-03-22T06:30:11.193" v="43" actId="14100"/>
        <pc:sldMkLst>
          <pc:docMk/>
          <pc:sldMk cId="599505507" sldId="1338"/>
        </pc:sldMkLst>
        <pc:spChg chg="mod">
          <ac:chgData name="Kev Clelland" userId="S::kev@ygam.org::71389e96-19f1-48cf-ba73-8e33be1f6dbf" providerId="AD" clId="Web-{6BACB69F-1087-B000-C578-01AA954C133D}" dt="2021-03-22T06:28:23.535" v="23" actId="20577"/>
          <ac:spMkLst>
            <pc:docMk/>
            <pc:sldMk cId="599505507" sldId="1338"/>
            <ac:spMk id="3" creationId="{7F27B4D1-B220-48EB-ABEA-D7DDB50496CB}"/>
          </ac:spMkLst>
        </pc:spChg>
        <pc:spChg chg="mod">
          <ac:chgData name="Kev Clelland" userId="S::kev@ygam.org::71389e96-19f1-48cf-ba73-8e33be1f6dbf" providerId="AD" clId="Web-{6BACB69F-1087-B000-C578-01AA954C133D}" dt="2021-03-22T06:30:01.474" v="38" actId="14100"/>
          <ac:spMkLst>
            <pc:docMk/>
            <pc:sldMk cId="599505507" sldId="1338"/>
            <ac:spMk id="20" creationId="{493E29BC-CD70-4990-A8EF-419F499F8DBB}"/>
          </ac:spMkLst>
        </pc:spChg>
        <pc:spChg chg="mod">
          <ac:chgData name="Kev Clelland" userId="S::kev@ygam.org::71389e96-19f1-48cf-ba73-8e33be1f6dbf" providerId="AD" clId="Web-{6BACB69F-1087-B000-C578-01AA954C133D}" dt="2021-03-22T06:30:01.490" v="39" actId="14100"/>
          <ac:spMkLst>
            <pc:docMk/>
            <pc:sldMk cId="599505507" sldId="1338"/>
            <ac:spMk id="21" creationId="{8B5AE69D-BCDA-4E5B-A61B-EFD1C7877AFC}"/>
          </ac:spMkLst>
        </pc:spChg>
        <pc:spChg chg="mod">
          <ac:chgData name="Kev Clelland" userId="S::kev@ygam.org::71389e96-19f1-48cf-ba73-8e33be1f6dbf" providerId="AD" clId="Web-{6BACB69F-1087-B000-C578-01AA954C133D}" dt="2021-03-22T06:30:01.506" v="40" actId="14100"/>
          <ac:spMkLst>
            <pc:docMk/>
            <pc:sldMk cId="599505507" sldId="1338"/>
            <ac:spMk id="23" creationId="{F8D6A784-5596-4D53-BF94-38ABD937FEF0}"/>
          </ac:spMkLst>
        </pc:spChg>
        <pc:spChg chg="mod">
          <ac:chgData name="Kev Clelland" userId="S::kev@ygam.org::71389e96-19f1-48cf-ba73-8e33be1f6dbf" providerId="AD" clId="Web-{6BACB69F-1087-B000-C578-01AA954C133D}" dt="2021-03-22T06:30:11.178" v="42" actId="14100"/>
          <ac:spMkLst>
            <pc:docMk/>
            <pc:sldMk cId="599505507" sldId="1338"/>
            <ac:spMk id="24" creationId="{F16E22A1-6F4E-4D25-B48A-BC9A324602BD}"/>
          </ac:spMkLst>
        </pc:spChg>
        <pc:spChg chg="mod">
          <ac:chgData name="Kev Clelland" userId="S::kev@ygam.org::71389e96-19f1-48cf-ba73-8e33be1f6dbf" providerId="AD" clId="Web-{6BACB69F-1087-B000-C578-01AA954C133D}" dt="2021-03-22T06:30:11.193" v="43" actId="14100"/>
          <ac:spMkLst>
            <pc:docMk/>
            <pc:sldMk cId="599505507" sldId="1338"/>
            <ac:spMk id="26" creationId="{5C6CEB63-14E7-46CE-AB47-83252FF73CE8}"/>
          </ac:spMkLst>
        </pc:spChg>
        <pc:spChg chg="mod">
          <ac:chgData name="Kev Clelland" userId="S::kev@ygam.org::71389e96-19f1-48cf-ba73-8e33be1f6dbf" providerId="AD" clId="Web-{6BACB69F-1087-B000-C578-01AA954C133D}" dt="2021-03-22T06:30:11.162" v="41" actId="14100"/>
          <ac:spMkLst>
            <pc:docMk/>
            <pc:sldMk cId="599505507" sldId="1338"/>
            <ac:spMk id="27" creationId="{14D241DF-6D8B-48AA-A34A-A57BD8967227}"/>
          </ac:spMkLst>
        </pc:spChg>
      </pc:sldChg>
      <pc:sldChg chg="modSp">
        <pc:chgData name="Kev Clelland" userId="S::kev@ygam.org::71389e96-19f1-48cf-ba73-8e33be1f6dbf" providerId="AD" clId="Web-{6BACB69F-1087-B000-C578-01AA954C133D}" dt="2021-03-22T06:26:42.064" v="15" actId="20577"/>
        <pc:sldMkLst>
          <pc:docMk/>
          <pc:sldMk cId="2159925953" sldId="1339"/>
        </pc:sldMkLst>
        <pc:spChg chg="mod">
          <ac:chgData name="Kev Clelland" userId="S::kev@ygam.org::71389e96-19f1-48cf-ba73-8e33be1f6dbf" providerId="AD" clId="Web-{6BACB69F-1087-B000-C578-01AA954C133D}" dt="2021-03-22T06:26:42.064" v="15" actId="20577"/>
          <ac:spMkLst>
            <pc:docMk/>
            <pc:sldMk cId="2159925953" sldId="1339"/>
            <ac:spMk id="59" creationId="{1255A440-8EC7-4086-AB83-76F88A2280B8}"/>
          </ac:spMkLst>
        </pc:spChg>
      </pc:sldChg>
      <pc:sldChg chg="modSp">
        <pc:chgData name="Kev Clelland" userId="S::kev@ygam.org::71389e96-19f1-48cf-ba73-8e33be1f6dbf" providerId="AD" clId="Web-{6BACB69F-1087-B000-C578-01AA954C133D}" dt="2021-03-22T06:32:34.806" v="54" actId="20577"/>
        <pc:sldMkLst>
          <pc:docMk/>
          <pc:sldMk cId="711050203" sldId="1344"/>
        </pc:sldMkLst>
        <pc:spChg chg="mod">
          <ac:chgData name="Kev Clelland" userId="S::kev@ygam.org::71389e96-19f1-48cf-ba73-8e33be1f6dbf" providerId="AD" clId="Web-{6BACB69F-1087-B000-C578-01AA954C133D}" dt="2021-03-22T06:32:34.806" v="54" actId="20577"/>
          <ac:spMkLst>
            <pc:docMk/>
            <pc:sldMk cId="711050203" sldId="1344"/>
            <ac:spMk id="4" creationId="{47D76B29-7DD6-487D-8276-6784BEEEC9AD}"/>
          </ac:spMkLst>
        </pc:spChg>
      </pc:sldChg>
      <pc:sldChg chg="modSp">
        <pc:chgData name="Kev Clelland" userId="S::kev@ygam.org::71389e96-19f1-48cf-ba73-8e33be1f6dbf" providerId="AD" clId="Web-{6BACB69F-1087-B000-C578-01AA954C133D}" dt="2021-03-22T06:31:28.977" v="46" actId="20577"/>
        <pc:sldMkLst>
          <pc:docMk/>
          <pc:sldMk cId="138852077" sldId="1345"/>
        </pc:sldMkLst>
        <pc:spChg chg="mod">
          <ac:chgData name="Kev Clelland" userId="S::kev@ygam.org::71389e96-19f1-48cf-ba73-8e33be1f6dbf" providerId="AD" clId="Web-{6BACB69F-1087-B000-C578-01AA954C133D}" dt="2021-03-22T06:31:28.977" v="46" actId="20577"/>
          <ac:spMkLst>
            <pc:docMk/>
            <pc:sldMk cId="138852077" sldId="1345"/>
            <ac:spMk id="20" creationId="{ECDF7D3B-147B-43A6-BD44-D1FEBDBB78DC}"/>
          </ac:spMkLst>
        </pc:spChg>
      </pc:sldChg>
      <pc:sldChg chg="addCm">
        <pc:chgData name="Kev Clelland" userId="S::kev@ygam.org::71389e96-19f1-48cf-ba73-8e33be1f6dbf" providerId="AD" clId="Web-{6BACB69F-1087-B000-C578-01AA954C133D}" dt="2021-03-22T06:34:04.246" v="55"/>
        <pc:sldMkLst>
          <pc:docMk/>
          <pc:sldMk cId="3682289573" sldId="1348"/>
        </pc:sldMkLst>
      </pc:sldChg>
      <pc:sldChg chg="modSp addCm">
        <pc:chgData name="Kev Clelland" userId="S::kev@ygam.org::71389e96-19f1-48cf-ba73-8e33be1f6dbf" providerId="AD" clId="Web-{6BACB69F-1087-B000-C578-01AA954C133D}" dt="2021-03-22T06:36:59.062" v="73" actId="20577"/>
        <pc:sldMkLst>
          <pc:docMk/>
          <pc:sldMk cId="427863153" sldId="1349"/>
        </pc:sldMkLst>
        <pc:spChg chg="mod">
          <ac:chgData name="Kev Clelland" userId="S::kev@ygam.org::71389e96-19f1-48cf-ba73-8e33be1f6dbf" providerId="AD" clId="Web-{6BACB69F-1087-B000-C578-01AA954C133D}" dt="2021-03-22T06:36:59.062" v="73" actId="20577"/>
          <ac:spMkLst>
            <pc:docMk/>
            <pc:sldMk cId="427863153" sldId="1349"/>
            <ac:spMk id="19" creationId="{46C37FE5-2FA5-451A-BDEC-5326D91BD64F}"/>
          </ac:spMkLst>
        </pc:spChg>
      </pc:sldChg>
      <pc:sldChg chg="modSp">
        <pc:chgData name="Kev Clelland" userId="S::kev@ygam.org::71389e96-19f1-48cf-ba73-8e33be1f6dbf" providerId="AD" clId="Web-{6BACB69F-1087-B000-C578-01AA954C133D}" dt="2021-03-22T06:37:55.048" v="89" actId="20577"/>
        <pc:sldMkLst>
          <pc:docMk/>
          <pc:sldMk cId="3676056904" sldId="1351"/>
        </pc:sldMkLst>
        <pc:spChg chg="mod">
          <ac:chgData name="Kev Clelland" userId="S::kev@ygam.org::71389e96-19f1-48cf-ba73-8e33be1f6dbf" providerId="AD" clId="Web-{6BACB69F-1087-B000-C578-01AA954C133D}" dt="2021-03-22T06:37:33.235" v="78" actId="20577"/>
          <ac:spMkLst>
            <pc:docMk/>
            <pc:sldMk cId="3676056904" sldId="1351"/>
            <ac:spMk id="15" creationId="{F5BCE828-7AC4-4A24-9700-B289E1DAA6AA}"/>
          </ac:spMkLst>
        </pc:spChg>
        <pc:spChg chg="mod">
          <ac:chgData name="Kev Clelland" userId="S::kev@ygam.org::71389e96-19f1-48cf-ba73-8e33be1f6dbf" providerId="AD" clId="Web-{6BACB69F-1087-B000-C578-01AA954C133D}" dt="2021-03-22T06:37:55.048" v="89" actId="20577"/>
          <ac:spMkLst>
            <pc:docMk/>
            <pc:sldMk cId="3676056904" sldId="1351"/>
            <ac:spMk id="17" creationId="{BC2DB125-A1F2-44F1-A42F-8624EE4A553F}"/>
          </ac:spMkLst>
        </pc:spChg>
        <pc:spChg chg="mod">
          <ac:chgData name="Kev Clelland" userId="S::kev@ygam.org::71389e96-19f1-48cf-ba73-8e33be1f6dbf" providerId="AD" clId="Web-{6BACB69F-1087-B000-C578-01AA954C133D}" dt="2021-03-22T06:37:13.469" v="76" actId="20577"/>
          <ac:spMkLst>
            <pc:docMk/>
            <pc:sldMk cId="3676056904" sldId="1351"/>
            <ac:spMk id="31" creationId="{69F9E0E6-3B23-4112-8B6C-F6E0BC75A5D7}"/>
          </ac:spMkLst>
        </pc:spChg>
        <pc:spChg chg="mod">
          <ac:chgData name="Kev Clelland" userId="S::kev@ygam.org::71389e96-19f1-48cf-ba73-8e33be1f6dbf" providerId="AD" clId="Web-{6BACB69F-1087-B000-C578-01AA954C133D}" dt="2021-03-22T06:37:08.344" v="75" actId="20577"/>
          <ac:spMkLst>
            <pc:docMk/>
            <pc:sldMk cId="3676056904" sldId="1351"/>
            <ac:spMk id="33" creationId="{19D33D9A-BA97-455A-A7A2-352920E02574}"/>
          </ac:spMkLst>
        </pc:spChg>
      </pc:sldChg>
      <pc:sldChg chg="modSp">
        <pc:chgData name="Kev Clelland" userId="S::kev@ygam.org::71389e96-19f1-48cf-ba73-8e33be1f6dbf" providerId="AD" clId="Web-{6BACB69F-1087-B000-C578-01AA954C133D}" dt="2021-03-22T06:38:09.158" v="91" actId="20577"/>
        <pc:sldMkLst>
          <pc:docMk/>
          <pc:sldMk cId="1844863714" sldId="1352"/>
        </pc:sldMkLst>
        <pc:spChg chg="mod">
          <ac:chgData name="Kev Clelland" userId="S::kev@ygam.org::71389e96-19f1-48cf-ba73-8e33be1f6dbf" providerId="AD" clId="Web-{6BACB69F-1087-B000-C578-01AA954C133D}" dt="2021-03-22T06:38:09.158" v="91" actId="20577"/>
          <ac:spMkLst>
            <pc:docMk/>
            <pc:sldMk cId="1844863714" sldId="1352"/>
            <ac:spMk id="2" creationId="{EAB132F2-4A40-413B-9982-C563B7FD2F0F}"/>
          </ac:spMkLst>
        </pc:spChg>
      </pc:sldChg>
      <pc:sldChg chg="modSp">
        <pc:chgData name="Kev Clelland" userId="S::kev@ygam.org::71389e96-19f1-48cf-ba73-8e33be1f6dbf" providerId="AD" clId="Web-{6BACB69F-1087-B000-C578-01AA954C133D}" dt="2021-03-22T06:38:31.518" v="95" actId="20577"/>
        <pc:sldMkLst>
          <pc:docMk/>
          <pc:sldMk cId="957028295" sldId="1354"/>
        </pc:sldMkLst>
        <pc:spChg chg="mod">
          <ac:chgData name="Kev Clelland" userId="S::kev@ygam.org::71389e96-19f1-48cf-ba73-8e33be1f6dbf" providerId="AD" clId="Web-{6BACB69F-1087-B000-C578-01AA954C133D}" dt="2021-03-22T06:38:31.518" v="95" actId="20577"/>
          <ac:spMkLst>
            <pc:docMk/>
            <pc:sldMk cId="957028295" sldId="1354"/>
            <ac:spMk id="3" creationId="{7F27B4D1-B220-48EB-ABEA-D7DDB50496CB}"/>
          </ac:spMkLst>
        </pc:spChg>
        <pc:spChg chg="mod">
          <ac:chgData name="Kev Clelland" userId="S::kev@ygam.org::71389e96-19f1-48cf-ba73-8e33be1f6dbf" providerId="AD" clId="Web-{6BACB69F-1087-B000-C578-01AA954C133D}" dt="2021-03-22T06:38:27.190" v="94" actId="20577"/>
          <ac:spMkLst>
            <pc:docMk/>
            <pc:sldMk cId="957028295" sldId="1354"/>
            <ac:spMk id="14" creationId="{A79BE08B-C001-443B-B345-80F0D006D5AA}"/>
          </ac:spMkLst>
        </pc:spChg>
      </pc:sldChg>
      <pc:sldChg chg="modSp">
        <pc:chgData name="Kev Clelland" userId="S::kev@ygam.org::71389e96-19f1-48cf-ba73-8e33be1f6dbf" providerId="AD" clId="Web-{6BACB69F-1087-B000-C578-01AA954C133D}" dt="2021-03-22T06:38:57.534" v="101" actId="20577"/>
        <pc:sldMkLst>
          <pc:docMk/>
          <pc:sldMk cId="2179402349" sldId="1355"/>
        </pc:sldMkLst>
        <pc:spChg chg="mod">
          <ac:chgData name="Kev Clelland" userId="S::kev@ygam.org::71389e96-19f1-48cf-ba73-8e33be1f6dbf" providerId="AD" clId="Web-{6BACB69F-1087-B000-C578-01AA954C133D}" dt="2021-03-22T06:38:57.534" v="101" actId="20577"/>
          <ac:spMkLst>
            <pc:docMk/>
            <pc:sldMk cId="2179402349" sldId="1355"/>
            <ac:spMk id="30" creationId="{49E0B649-1EBC-415A-BAE6-B4DE025E45F8}"/>
          </ac:spMkLst>
        </pc:spChg>
      </pc:sldChg>
      <pc:sldChg chg="modSp">
        <pc:chgData name="Kev Clelland" userId="S::kev@ygam.org::71389e96-19f1-48cf-ba73-8e33be1f6dbf" providerId="AD" clId="Web-{6BACB69F-1087-B000-C578-01AA954C133D}" dt="2021-03-22T06:40:46.068" v="112" actId="20577"/>
        <pc:sldMkLst>
          <pc:docMk/>
          <pc:sldMk cId="1882777364" sldId="1358"/>
        </pc:sldMkLst>
        <pc:spChg chg="mod">
          <ac:chgData name="Kev Clelland" userId="S::kev@ygam.org::71389e96-19f1-48cf-ba73-8e33be1f6dbf" providerId="AD" clId="Web-{6BACB69F-1087-B000-C578-01AA954C133D}" dt="2021-03-22T06:40:22.458" v="106" actId="20577"/>
          <ac:spMkLst>
            <pc:docMk/>
            <pc:sldMk cId="1882777364" sldId="1358"/>
            <ac:spMk id="24" creationId="{3F53D8DD-D6FE-46D7-BA1D-470D4E6E60EA}"/>
          </ac:spMkLst>
        </pc:spChg>
        <pc:spChg chg="mod">
          <ac:chgData name="Kev Clelland" userId="S::kev@ygam.org::71389e96-19f1-48cf-ba73-8e33be1f6dbf" providerId="AD" clId="Web-{6BACB69F-1087-B000-C578-01AA954C133D}" dt="2021-03-22T06:40:46.068" v="112" actId="20577"/>
          <ac:spMkLst>
            <pc:docMk/>
            <pc:sldMk cId="1882777364" sldId="1358"/>
            <ac:spMk id="35" creationId="{3BFF4911-EEFA-46F4-869E-DF035B109F75}"/>
          </ac:spMkLst>
        </pc:spChg>
      </pc:sldChg>
      <pc:sldChg chg="modSp">
        <pc:chgData name="Kev Clelland" userId="S::kev@ygam.org::71389e96-19f1-48cf-ba73-8e33be1f6dbf" providerId="AD" clId="Web-{6BACB69F-1087-B000-C578-01AA954C133D}" dt="2021-03-22T06:41:10.242" v="114" actId="20577"/>
        <pc:sldMkLst>
          <pc:docMk/>
          <pc:sldMk cId="2376902072" sldId="1359"/>
        </pc:sldMkLst>
        <pc:spChg chg="mod">
          <ac:chgData name="Kev Clelland" userId="S::kev@ygam.org::71389e96-19f1-48cf-ba73-8e33be1f6dbf" providerId="AD" clId="Web-{6BACB69F-1087-B000-C578-01AA954C133D}" dt="2021-03-22T06:41:10.242" v="114" actId="20577"/>
          <ac:spMkLst>
            <pc:docMk/>
            <pc:sldMk cId="2376902072" sldId="1359"/>
            <ac:spMk id="20" creationId="{FDDBEF66-9395-4174-8719-97D8FAF84F8C}"/>
          </ac:spMkLst>
        </pc:spChg>
      </pc:sldChg>
      <pc:sldChg chg="modSp">
        <pc:chgData name="Kev Clelland" userId="S::kev@ygam.org::71389e96-19f1-48cf-ba73-8e33be1f6dbf" providerId="AD" clId="Web-{6BACB69F-1087-B000-C578-01AA954C133D}" dt="2021-03-22T06:41:24.821" v="117" actId="20577"/>
        <pc:sldMkLst>
          <pc:docMk/>
          <pc:sldMk cId="461385159" sldId="1360"/>
        </pc:sldMkLst>
        <pc:spChg chg="mod">
          <ac:chgData name="Kev Clelland" userId="S::kev@ygam.org::71389e96-19f1-48cf-ba73-8e33be1f6dbf" providerId="AD" clId="Web-{6BACB69F-1087-B000-C578-01AA954C133D}" dt="2021-03-22T06:41:24.821" v="117" actId="20577"/>
          <ac:spMkLst>
            <pc:docMk/>
            <pc:sldMk cId="461385159" sldId="1360"/>
            <ac:spMk id="12" creationId="{A121C9B9-4922-4773-B3F1-7DFAC920525C}"/>
          </ac:spMkLst>
        </pc:spChg>
      </pc:sldChg>
      <pc:sldChg chg="modSp">
        <pc:chgData name="Kev Clelland" userId="S::kev@ygam.org::71389e96-19f1-48cf-ba73-8e33be1f6dbf" providerId="AD" clId="Web-{6BACB69F-1087-B000-C578-01AA954C133D}" dt="2021-03-22T06:46:08.078" v="149" actId="20577"/>
        <pc:sldMkLst>
          <pc:docMk/>
          <pc:sldMk cId="2396439398" sldId="1365"/>
        </pc:sldMkLst>
        <pc:spChg chg="mod">
          <ac:chgData name="Kev Clelland" userId="S::kev@ygam.org::71389e96-19f1-48cf-ba73-8e33be1f6dbf" providerId="AD" clId="Web-{6BACB69F-1087-B000-C578-01AA954C133D}" dt="2021-03-22T06:46:08.078" v="149" actId="20577"/>
          <ac:spMkLst>
            <pc:docMk/>
            <pc:sldMk cId="2396439398" sldId="1365"/>
            <ac:spMk id="20" creationId="{D92154EF-9027-4316-8805-94BC0C3E0F5D}"/>
          </ac:spMkLst>
        </pc:spChg>
      </pc:sldChg>
      <pc:sldChg chg="addSp delSp modSp">
        <pc:chgData name="Kev Clelland" userId="S::kev@ygam.org::71389e96-19f1-48cf-ba73-8e33be1f6dbf" providerId="AD" clId="Web-{6BACB69F-1087-B000-C578-01AA954C133D}" dt="2021-03-22T06:46:17.297" v="150"/>
        <pc:sldMkLst>
          <pc:docMk/>
          <pc:sldMk cId="4219196186" sldId="1367"/>
        </pc:sldMkLst>
        <pc:spChg chg="mod">
          <ac:chgData name="Kev Clelland" userId="S::kev@ygam.org::71389e96-19f1-48cf-ba73-8e33be1f6dbf" providerId="AD" clId="Web-{6BACB69F-1087-B000-C578-01AA954C133D}" dt="2021-03-22T06:46:00.047" v="144" actId="20577"/>
          <ac:spMkLst>
            <pc:docMk/>
            <pc:sldMk cId="4219196186" sldId="1367"/>
            <ac:spMk id="16" creationId="{FF98471D-55C6-4F0E-A5E0-33FC2D192B04}"/>
          </ac:spMkLst>
        </pc:spChg>
        <pc:spChg chg="add del">
          <ac:chgData name="Kev Clelland" userId="S::kev@ygam.org::71389e96-19f1-48cf-ba73-8e33be1f6dbf" providerId="AD" clId="Web-{6BACB69F-1087-B000-C578-01AA954C133D}" dt="2021-03-22T06:46:17.297" v="150"/>
          <ac:spMkLst>
            <pc:docMk/>
            <pc:sldMk cId="4219196186" sldId="1367"/>
            <ac:spMk id="19" creationId="{76FEBFD8-8CC3-4503-AAB1-7B71C22948A7}"/>
          </ac:spMkLst>
        </pc:spChg>
      </pc:sldChg>
      <pc:sldChg chg="modSp">
        <pc:chgData name="Kev Clelland" userId="S::kev@ygam.org::71389e96-19f1-48cf-ba73-8e33be1f6dbf" providerId="AD" clId="Web-{6BACB69F-1087-B000-C578-01AA954C133D}" dt="2021-03-22T06:47:22.861" v="158" actId="1076"/>
        <pc:sldMkLst>
          <pc:docMk/>
          <pc:sldMk cId="203030694" sldId="1368"/>
        </pc:sldMkLst>
        <pc:spChg chg="mod">
          <ac:chgData name="Kev Clelland" userId="S::kev@ygam.org::71389e96-19f1-48cf-ba73-8e33be1f6dbf" providerId="AD" clId="Web-{6BACB69F-1087-B000-C578-01AA954C133D}" dt="2021-03-22T06:47:15.408" v="157" actId="1076"/>
          <ac:spMkLst>
            <pc:docMk/>
            <pc:sldMk cId="203030694" sldId="1368"/>
            <ac:spMk id="21" creationId="{0E1F0847-039C-4AAF-83FE-7C95E53E662C}"/>
          </ac:spMkLst>
        </pc:spChg>
        <pc:spChg chg="mod">
          <ac:chgData name="Kev Clelland" userId="S::kev@ygam.org::71389e96-19f1-48cf-ba73-8e33be1f6dbf" providerId="AD" clId="Web-{6BACB69F-1087-B000-C578-01AA954C133D}" dt="2021-03-22T06:46:50.329" v="153" actId="1076"/>
          <ac:spMkLst>
            <pc:docMk/>
            <pc:sldMk cId="203030694" sldId="1368"/>
            <ac:spMk id="22" creationId="{9824D065-99CE-4F63-8D48-F694D771DA75}"/>
          </ac:spMkLst>
        </pc:spChg>
        <pc:spChg chg="mod">
          <ac:chgData name="Kev Clelland" userId="S::kev@ygam.org::71389e96-19f1-48cf-ba73-8e33be1f6dbf" providerId="AD" clId="Web-{6BACB69F-1087-B000-C578-01AA954C133D}" dt="2021-03-22T06:47:22.861" v="158" actId="1076"/>
          <ac:spMkLst>
            <pc:docMk/>
            <pc:sldMk cId="203030694" sldId="1368"/>
            <ac:spMk id="23" creationId="{2CD65600-2043-4E30-B695-B4C2B586E949}"/>
          </ac:spMkLst>
        </pc:spChg>
        <pc:spChg chg="mod">
          <ac:chgData name="Kev Clelland" userId="S::kev@ygam.org::71389e96-19f1-48cf-ba73-8e33be1f6dbf" providerId="AD" clId="Web-{6BACB69F-1087-B000-C578-01AA954C133D}" dt="2021-03-22T06:47:10.861" v="156" actId="1076"/>
          <ac:spMkLst>
            <pc:docMk/>
            <pc:sldMk cId="203030694" sldId="1368"/>
            <ac:spMk id="24" creationId="{145C090B-4C3B-4CDC-BAC0-F20BD7A1AE73}"/>
          </ac:spMkLst>
        </pc:spChg>
      </pc:sldChg>
    </pc:docChg>
  </pc:docChgLst>
  <pc:docChgLst>
    <pc:chgData name="Kev Clelland" userId="S::kev@ygam.org::71389e96-19f1-48cf-ba73-8e33be1f6dbf" providerId="AD" clId="Web-{C2A127DB-92B1-720B-5EDF-0F320A7DA5EE}"/>
    <pc:docChg chg="modSld">
      <pc:chgData name="Kev Clelland" userId="S::kev@ygam.org::71389e96-19f1-48cf-ba73-8e33be1f6dbf" providerId="AD" clId="Web-{C2A127DB-92B1-720B-5EDF-0F320A7DA5EE}" dt="2021-03-22T07:09:50.941" v="4"/>
      <pc:docMkLst>
        <pc:docMk/>
      </pc:docMkLst>
      <pc:sldChg chg="addSp delSp addAnim delAnim addCm">
        <pc:chgData name="Kev Clelland" userId="S::kev@ygam.org::71389e96-19f1-48cf-ba73-8e33be1f6dbf" providerId="AD" clId="Web-{C2A127DB-92B1-720B-5EDF-0F320A7DA5EE}" dt="2021-03-22T07:09:50.941" v="4"/>
        <pc:sldMkLst>
          <pc:docMk/>
          <pc:sldMk cId="3395309880" sldId="470"/>
        </pc:sldMkLst>
        <pc:graphicFrameChg chg="add del">
          <ac:chgData name="Kev Clelland" userId="S::kev@ygam.org::71389e96-19f1-48cf-ba73-8e33be1f6dbf" providerId="AD" clId="Web-{C2A127DB-92B1-720B-5EDF-0F320A7DA5EE}" dt="2021-03-22T07:09:06.159" v="2"/>
          <ac:graphicFrameMkLst>
            <pc:docMk/>
            <pc:sldMk cId="3395309880" sldId="470"/>
            <ac:graphicFrameMk id="21" creationId="{8F85C951-0562-4DF1-8FF6-9CF70793AE4B}"/>
          </ac:graphicFrameMkLst>
        </pc:graphicFrameChg>
        <pc:graphicFrameChg chg="add del">
          <ac:chgData name="Kev Clelland" userId="S::kev@ygam.org::71389e96-19f1-48cf-ba73-8e33be1f6dbf" providerId="AD" clId="Web-{C2A127DB-92B1-720B-5EDF-0F320A7DA5EE}" dt="2021-03-22T07:09:09.909" v="3"/>
          <ac:graphicFrameMkLst>
            <pc:docMk/>
            <pc:sldMk cId="3395309880" sldId="470"/>
            <ac:graphicFrameMk id="38" creationId="{06B34129-E9AE-4D3B-B1CD-13CFFEC866F5}"/>
          </ac:graphicFrameMkLst>
        </pc:graphicFrameChg>
      </pc:sldChg>
    </pc:docChg>
  </pc:docChgLst>
  <pc:docChgLst>
    <pc:chgData name="Linda Scollins Smith" userId="d6fc3bab-6402-4aaa-81aa-1a76aba14fb4" providerId="ADAL" clId="{A15EF921-04D6-4CB1-8FE0-A5A66FD1434F}"/>
    <pc:docChg chg="undo custSel addSld delSld modSld sldOrd">
      <pc:chgData name="Linda Scollins Smith" userId="d6fc3bab-6402-4aaa-81aa-1a76aba14fb4" providerId="ADAL" clId="{A15EF921-04D6-4CB1-8FE0-A5A66FD1434F}" dt="2021-03-22T19:18:30.295" v="12190" actId="5793"/>
      <pc:docMkLst>
        <pc:docMk/>
      </pc:docMkLst>
      <pc:sldChg chg="modSp mod">
        <pc:chgData name="Linda Scollins Smith" userId="d6fc3bab-6402-4aaa-81aa-1a76aba14fb4" providerId="ADAL" clId="{A15EF921-04D6-4CB1-8FE0-A5A66FD1434F}" dt="2021-03-16T09:59:45.334" v="11554" actId="20577"/>
        <pc:sldMkLst>
          <pc:docMk/>
          <pc:sldMk cId="696413760" sldId="257"/>
        </pc:sldMkLst>
        <pc:spChg chg="mod">
          <ac:chgData name="Linda Scollins Smith" userId="d6fc3bab-6402-4aaa-81aa-1a76aba14fb4" providerId="ADAL" clId="{A15EF921-04D6-4CB1-8FE0-A5A66FD1434F}" dt="2021-03-16T09:59:45.334" v="11554" actId="20577"/>
          <ac:spMkLst>
            <pc:docMk/>
            <pc:sldMk cId="696413760" sldId="257"/>
            <ac:spMk id="4" creationId="{4F01A7C0-D808-4789-91F7-9EAB52CB0E3F}"/>
          </ac:spMkLst>
        </pc:spChg>
      </pc:sldChg>
      <pc:sldChg chg="modSp mod">
        <pc:chgData name="Linda Scollins Smith" userId="d6fc3bab-6402-4aaa-81aa-1a76aba14fb4" providerId="ADAL" clId="{A15EF921-04D6-4CB1-8FE0-A5A66FD1434F}" dt="2021-03-15T21:40:12.444" v="4973" actId="1076"/>
        <pc:sldMkLst>
          <pc:docMk/>
          <pc:sldMk cId="3071793147" sldId="258"/>
        </pc:sldMkLst>
        <pc:spChg chg="mod">
          <ac:chgData name="Linda Scollins Smith" userId="d6fc3bab-6402-4aaa-81aa-1a76aba14fb4" providerId="ADAL" clId="{A15EF921-04D6-4CB1-8FE0-A5A66FD1434F}" dt="2021-03-15T21:40:12.444" v="4973" actId="1076"/>
          <ac:spMkLst>
            <pc:docMk/>
            <pc:sldMk cId="3071793147" sldId="258"/>
            <ac:spMk id="20" creationId="{03E7F828-BABB-449E-9429-1AE088BA9EC8}"/>
          </ac:spMkLst>
        </pc:spChg>
      </pc:sldChg>
      <pc:sldChg chg="addSp modSp mod modAnim">
        <pc:chgData name="Linda Scollins Smith" userId="d6fc3bab-6402-4aaa-81aa-1a76aba14fb4" providerId="ADAL" clId="{A15EF921-04D6-4CB1-8FE0-A5A66FD1434F}" dt="2021-03-22T19:18:30.295" v="12190" actId="5793"/>
        <pc:sldMkLst>
          <pc:docMk/>
          <pc:sldMk cId="1677360670" sldId="259"/>
        </pc:sldMkLst>
        <pc:spChg chg="mod">
          <ac:chgData name="Linda Scollins Smith" userId="d6fc3bab-6402-4aaa-81aa-1a76aba14fb4" providerId="ADAL" clId="{A15EF921-04D6-4CB1-8FE0-A5A66FD1434F}" dt="2021-03-22T19:13:14.375" v="11797"/>
          <ac:spMkLst>
            <pc:docMk/>
            <pc:sldMk cId="1677360670" sldId="259"/>
            <ac:spMk id="3" creationId="{7F27B4D1-B220-48EB-ABEA-D7DDB50496CB}"/>
          </ac:spMkLst>
        </pc:spChg>
        <pc:spChg chg="mod">
          <ac:chgData name="Linda Scollins Smith" userId="d6fc3bab-6402-4aaa-81aa-1a76aba14fb4" providerId="ADAL" clId="{A15EF921-04D6-4CB1-8FE0-A5A66FD1434F}" dt="2021-03-11T16:15:29.061" v="567" actId="14100"/>
          <ac:spMkLst>
            <pc:docMk/>
            <pc:sldMk cId="1677360670" sldId="259"/>
            <ac:spMk id="5" creationId="{3188995D-0765-46EA-8144-25A2334EFCE9}"/>
          </ac:spMkLst>
        </pc:spChg>
        <pc:spChg chg="add mod">
          <ac:chgData name="Linda Scollins Smith" userId="d6fc3bab-6402-4aaa-81aa-1a76aba14fb4" providerId="ADAL" clId="{A15EF921-04D6-4CB1-8FE0-A5A66FD1434F}" dt="2021-03-11T15:53:44.309" v="18" actId="255"/>
          <ac:spMkLst>
            <pc:docMk/>
            <pc:sldMk cId="1677360670" sldId="259"/>
            <ac:spMk id="12" creationId="{E2DFDE79-DD48-46EF-B5A1-AB3E7AC2F9F2}"/>
          </ac:spMkLst>
        </pc:spChg>
        <pc:spChg chg="mod">
          <ac:chgData name="Linda Scollins Smith" userId="d6fc3bab-6402-4aaa-81aa-1a76aba14fb4" providerId="ADAL" clId="{A15EF921-04D6-4CB1-8FE0-A5A66FD1434F}" dt="2021-03-22T19:18:30.295" v="12190" actId="5793"/>
          <ac:spMkLst>
            <pc:docMk/>
            <pc:sldMk cId="1677360670" sldId="259"/>
            <ac:spMk id="29" creationId="{38F52305-7A11-418F-A2DF-5C03012DB5AB}"/>
          </ac:spMkLst>
        </pc:spChg>
      </pc:sldChg>
      <pc:sldChg chg="addSp delSp modSp add mod">
        <pc:chgData name="Linda Scollins Smith" userId="d6fc3bab-6402-4aaa-81aa-1a76aba14fb4" providerId="ADAL" clId="{A15EF921-04D6-4CB1-8FE0-A5A66FD1434F}" dt="2021-03-15T21:53:02.140" v="5346"/>
        <pc:sldMkLst>
          <pc:docMk/>
          <pc:sldMk cId="44239247" sldId="404"/>
        </pc:sldMkLst>
        <pc:spChg chg="mod">
          <ac:chgData name="Linda Scollins Smith" userId="d6fc3bab-6402-4aaa-81aa-1a76aba14fb4" providerId="ADAL" clId="{A15EF921-04D6-4CB1-8FE0-A5A66FD1434F}" dt="2021-03-15T21:46:03.796" v="5220" actId="313"/>
          <ac:spMkLst>
            <pc:docMk/>
            <pc:sldMk cId="44239247" sldId="404"/>
            <ac:spMk id="5" creationId="{9C4758BC-D7D3-47AF-9211-F85E0E7E2612}"/>
          </ac:spMkLst>
        </pc:spChg>
        <pc:spChg chg="mod">
          <ac:chgData name="Linda Scollins Smith" userId="d6fc3bab-6402-4aaa-81aa-1a76aba14fb4" providerId="ADAL" clId="{A15EF921-04D6-4CB1-8FE0-A5A66FD1434F}" dt="2021-03-15T21:53:02.140" v="5346"/>
          <ac:spMkLst>
            <pc:docMk/>
            <pc:sldMk cId="44239247" sldId="404"/>
            <ac:spMk id="6" creationId="{CB248C92-8C8D-47C4-A4CB-1774F64A627B}"/>
          </ac:spMkLst>
        </pc:spChg>
        <pc:spChg chg="mod">
          <ac:chgData name="Linda Scollins Smith" userId="d6fc3bab-6402-4aaa-81aa-1a76aba14fb4" providerId="ADAL" clId="{A15EF921-04D6-4CB1-8FE0-A5A66FD1434F}" dt="2021-03-15T21:46:25.731" v="5226" actId="1076"/>
          <ac:spMkLst>
            <pc:docMk/>
            <pc:sldMk cId="44239247" sldId="404"/>
            <ac:spMk id="23" creationId="{D8F0DF17-DBAB-3143-A100-8F6F4B78D54D}"/>
          </ac:spMkLst>
        </pc:spChg>
        <pc:spChg chg="add mod">
          <ac:chgData name="Linda Scollins Smith" userId="d6fc3bab-6402-4aaa-81aa-1a76aba14fb4" providerId="ADAL" clId="{A15EF921-04D6-4CB1-8FE0-A5A66FD1434F}" dt="2021-03-15T21:42:35.155" v="5022" actId="20577"/>
          <ac:spMkLst>
            <pc:docMk/>
            <pc:sldMk cId="44239247" sldId="404"/>
            <ac:spMk id="28" creationId="{B3C03F4E-2978-4A71-A894-E0DF3290FD77}"/>
          </ac:spMkLst>
        </pc:spChg>
        <pc:spChg chg="del">
          <ac:chgData name="Linda Scollins Smith" userId="d6fc3bab-6402-4aaa-81aa-1a76aba14fb4" providerId="ADAL" clId="{A15EF921-04D6-4CB1-8FE0-A5A66FD1434F}" dt="2021-03-15T21:41:22.193" v="4975" actId="478"/>
          <ac:spMkLst>
            <pc:docMk/>
            <pc:sldMk cId="44239247" sldId="404"/>
            <ac:spMk id="32" creationId="{ACF1A452-5577-DF42-A058-3A48C396D11A}"/>
          </ac:spMkLst>
        </pc:spChg>
        <pc:spChg chg="mod">
          <ac:chgData name="Linda Scollins Smith" userId="d6fc3bab-6402-4aaa-81aa-1a76aba14fb4" providerId="ADAL" clId="{A15EF921-04D6-4CB1-8FE0-A5A66FD1434F}" dt="2021-03-15T21:46:10.226" v="5222" actId="1076"/>
          <ac:spMkLst>
            <pc:docMk/>
            <pc:sldMk cId="44239247" sldId="404"/>
            <ac:spMk id="43" creationId="{446365F6-19D7-BE47-947B-27AD1DECDF03}"/>
          </ac:spMkLst>
        </pc:spChg>
        <pc:spChg chg="mod">
          <ac:chgData name="Linda Scollins Smith" userId="d6fc3bab-6402-4aaa-81aa-1a76aba14fb4" providerId="ADAL" clId="{A15EF921-04D6-4CB1-8FE0-A5A66FD1434F}" dt="2021-03-15T21:46:16.142" v="5224" actId="1076"/>
          <ac:spMkLst>
            <pc:docMk/>
            <pc:sldMk cId="44239247" sldId="404"/>
            <ac:spMk id="48" creationId="{56F1DFDB-ABEA-0A40-AF5C-BCE6D471A157}"/>
          </ac:spMkLst>
        </pc:spChg>
        <pc:spChg chg="mod">
          <ac:chgData name="Linda Scollins Smith" userId="d6fc3bab-6402-4aaa-81aa-1a76aba14fb4" providerId="ADAL" clId="{A15EF921-04D6-4CB1-8FE0-A5A66FD1434F}" dt="2021-03-15T21:46:34.940" v="5228" actId="1076"/>
          <ac:spMkLst>
            <pc:docMk/>
            <pc:sldMk cId="44239247" sldId="404"/>
            <ac:spMk id="49" creationId="{BE20CA36-3931-3D43-B357-ED9730EA4DF4}"/>
          </ac:spMkLst>
        </pc:spChg>
        <pc:spChg chg="mod">
          <ac:chgData name="Linda Scollins Smith" userId="d6fc3bab-6402-4aaa-81aa-1a76aba14fb4" providerId="ADAL" clId="{A15EF921-04D6-4CB1-8FE0-A5A66FD1434F}" dt="2021-03-15T21:46:38.914" v="5229" actId="1076"/>
          <ac:spMkLst>
            <pc:docMk/>
            <pc:sldMk cId="44239247" sldId="404"/>
            <ac:spMk id="50" creationId="{A6C11599-CD81-024F-B24B-40B0258BD65D}"/>
          </ac:spMkLst>
        </pc:spChg>
        <pc:spChg chg="mod">
          <ac:chgData name="Linda Scollins Smith" userId="d6fc3bab-6402-4aaa-81aa-1a76aba14fb4" providerId="ADAL" clId="{A15EF921-04D6-4CB1-8FE0-A5A66FD1434F}" dt="2021-03-15T21:47:15.373" v="5233" actId="1076"/>
          <ac:spMkLst>
            <pc:docMk/>
            <pc:sldMk cId="44239247" sldId="404"/>
            <ac:spMk id="51" creationId="{0455A73F-1568-DB44-8216-C71643DE4780}"/>
          </ac:spMkLst>
        </pc:spChg>
        <pc:grpChg chg="del">
          <ac:chgData name="Linda Scollins Smith" userId="d6fc3bab-6402-4aaa-81aa-1a76aba14fb4" providerId="ADAL" clId="{A15EF921-04D6-4CB1-8FE0-A5A66FD1434F}" dt="2021-03-15T21:41:20.058" v="4974" actId="478"/>
          <ac:grpSpMkLst>
            <pc:docMk/>
            <pc:sldMk cId="44239247" sldId="404"/>
            <ac:grpSpMk id="33" creationId="{C6D32DC5-AC0C-1143-8980-244F8C4789D3}"/>
          </ac:grpSpMkLst>
        </pc:grpChg>
        <pc:cxnChg chg="mod">
          <ac:chgData name="Linda Scollins Smith" userId="d6fc3bab-6402-4aaa-81aa-1a76aba14fb4" providerId="ADAL" clId="{A15EF921-04D6-4CB1-8FE0-A5A66FD1434F}" dt="2021-03-15T21:46:13.520" v="5223" actId="1076"/>
          <ac:cxnSpMkLst>
            <pc:docMk/>
            <pc:sldMk cId="44239247" sldId="404"/>
            <ac:cxnSpMk id="9" creationId="{8E58BFA5-887B-694F-AB51-AD1CFE7C87C3}"/>
          </ac:cxnSpMkLst>
        </pc:cxnChg>
        <pc:cxnChg chg="mod">
          <ac:chgData name="Linda Scollins Smith" userId="d6fc3bab-6402-4aaa-81aa-1a76aba14fb4" providerId="ADAL" clId="{A15EF921-04D6-4CB1-8FE0-A5A66FD1434F}" dt="2021-03-15T21:46:30.167" v="5227" actId="1076"/>
          <ac:cxnSpMkLst>
            <pc:docMk/>
            <pc:sldMk cId="44239247" sldId="404"/>
            <ac:cxnSpMk id="52" creationId="{E7FB0CD5-4DF5-5E4D-B4DE-74438AA2FD06}"/>
          </ac:cxnSpMkLst>
        </pc:cxnChg>
        <pc:cxnChg chg="mod">
          <ac:chgData name="Linda Scollins Smith" userId="d6fc3bab-6402-4aaa-81aa-1a76aba14fb4" providerId="ADAL" clId="{A15EF921-04D6-4CB1-8FE0-A5A66FD1434F}" dt="2021-03-15T21:43:50.151" v="5099" actId="1076"/>
          <ac:cxnSpMkLst>
            <pc:docMk/>
            <pc:sldMk cId="44239247" sldId="404"/>
            <ac:cxnSpMk id="63" creationId="{85C52909-B4AC-9244-886B-FC46D87D962C}"/>
          </ac:cxnSpMkLst>
        </pc:cxnChg>
        <pc:cxnChg chg="mod">
          <ac:chgData name="Linda Scollins Smith" userId="d6fc3bab-6402-4aaa-81aa-1a76aba14fb4" providerId="ADAL" clId="{A15EF921-04D6-4CB1-8FE0-A5A66FD1434F}" dt="2021-03-15T21:47:11.613" v="5232" actId="1076"/>
          <ac:cxnSpMkLst>
            <pc:docMk/>
            <pc:sldMk cId="44239247" sldId="404"/>
            <ac:cxnSpMk id="64" creationId="{C6DB004C-ACD7-8540-86C6-5CB90642C103}"/>
          </ac:cxnSpMkLst>
        </pc:cxnChg>
      </pc:sldChg>
      <pc:sldChg chg="addSp delSp modSp del mod">
        <pc:chgData name="Linda Scollins Smith" userId="d6fc3bab-6402-4aaa-81aa-1a76aba14fb4" providerId="ADAL" clId="{A15EF921-04D6-4CB1-8FE0-A5A66FD1434F}" dt="2021-03-22T07:14:23.273" v="11795" actId="47"/>
        <pc:sldMkLst>
          <pc:docMk/>
          <pc:sldMk cId="3395309880" sldId="470"/>
        </pc:sldMkLst>
        <pc:spChg chg="add mod">
          <ac:chgData name="Linda Scollins Smith" userId="d6fc3bab-6402-4aaa-81aa-1a76aba14fb4" providerId="ADAL" clId="{A15EF921-04D6-4CB1-8FE0-A5A66FD1434F}" dt="2021-03-11T15:54:03.367" v="21" actId="1076"/>
          <ac:spMkLst>
            <pc:docMk/>
            <pc:sldMk cId="3395309880" sldId="470"/>
            <ac:spMk id="19" creationId="{22A9319D-7A08-4AE8-9904-A542746044FF}"/>
          </ac:spMkLst>
        </pc:spChg>
        <pc:spChg chg="add mod">
          <ac:chgData name="Linda Scollins Smith" userId="d6fc3bab-6402-4aaa-81aa-1a76aba14fb4" providerId="ADAL" clId="{A15EF921-04D6-4CB1-8FE0-A5A66FD1434F}" dt="2021-03-16T10:01:52.508" v="11579" actId="1076"/>
          <ac:spMkLst>
            <pc:docMk/>
            <pc:sldMk cId="3395309880" sldId="470"/>
            <ac:spMk id="20" creationId="{F7D0C761-371A-4D61-A7FD-C1B9765E6307}"/>
          </ac:spMkLst>
        </pc:spChg>
        <pc:spChg chg="del">
          <ac:chgData name="Linda Scollins Smith" userId="d6fc3bab-6402-4aaa-81aa-1a76aba14fb4" providerId="ADAL" clId="{A15EF921-04D6-4CB1-8FE0-A5A66FD1434F}" dt="2021-03-16T10:01:29.681" v="11574" actId="478"/>
          <ac:spMkLst>
            <pc:docMk/>
            <pc:sldMk cId="3395309880" sldId="470"/>
            <ac:spMk id="25" creationId="{CB81C00C-77AE-3B47-AE31-0D2E6B1D179D}"/>
          </ac:spMkLst>
        </pc:spChg>
        <pc:grpChg chg="del">
          <ac:chgData name="Linda Scollins Smith" userId="d6fc3bab-6402-4aaa-81aa-1a76aba14fb4" providerId="ADAL" clId="{A15EF921-04D6-4CB1-8FE0-A5A66FD1434F}" dt="2021-03-16T10:01:26.937" v="11573" actId="478"/>
          <ac:grpSpMkLst>
            <pc:docMk/>
            <pc:sldMk cId="3395309880" sldId="470"/>
            <ac:grpSpMk id="26" creationId="{18F6E8E3-EBEF-5E45-9C89-A8F95EBC8DC9}"/>
          </ac:grpSpMkLst>
        </pc:grpChg>
      </pc:sldChg>
      <pc:sldChg chg="addSp delSp modSp add mod">
        <pc:chgData name="Linda Scollins Smith" userId="d6fc3bab-6402-4aaa-81aa-1a76aba14fb4" providerId="ADAL" clId="{A15EF921-04D6-4CB1-8FE0-A5A66FD1434F}" dt="2021-03-16T06:55:26.645" v="6068" actId="14100"/>
        <pc:sldMkLst>
          <pc:docMk/>
          <pc:sldMk cId="518265089" sldId="1189"/>
        </pc:sldMkLst>
        <pc:spChg chg="add mod">
          <ac:chgData name="Linda Scollins Smith" userId="d6fc3bab-6402-4aaa-81aa-1a76aba14fb4" providerId="ADAL" clId="{A15EF921-04D6-4CB1-8FE0-A5A66FD1434F}" dt="2021-03-16T06:54:48.888" v="6065" actId="255"/>
          <ac:spMkLst>
            <pc:docMk/>
            <pc:sldMk cId="518265089" sldId="1189"/>
            <ac:spMk id="4" creationId="{DDDBD4A8-DFF6-4BCA-AC04-6421BAFEDB43}"/>
          </ac:spMkLst>
        </pc:spChg>
        <pc:spChg chg="add mod">
          <ac:chgData name="Linda Scollins Smith" userId="d6fc3bab-6402-4aaa-81aa-1a76aba14fb4" providerId="ADAL" clId="{A15EF921-04D6-4CB1-8FE0-A5A66FD1434F}" dt="2021-03-16T06:55:26.645" v="6068" actId="14100"/>
          <ac:spMkLst>
            <pc:docMk/>
            <pc:sldMk cId="518265089" sldId="1189"/>
            <ac:spMk id="5" creationId="{872432CB-5DF7-4073-8B15-3215AEA05C89}"/>
          </ac:spMkLst>
        </pc:spChg>
        <pc:spChg chg="del mod">
          <ac:chgData name="Linda Scollins Smith" userId="d6fc3bab-6402-4aaa-81aa-1a76aba14fb4" providerId="ADAL" clId="{A15EF921-04D6-4CB1-8FE0-A5A66FD1434F}" dt="2021-03-16T06:50:21.564" v="5883" actId="478"/>
          <ac:spMkLst>
            <pc:docMk/>
            <pc:sldMk cId="518265089" sldId="1189"/>
            <ac:spMk id="92" creationId="{6E46A3F2-FA81-487B-B9D6-D4FD573DC9A4}"/>
          </ac:spMkLst>
        </pc:spChg>
        <pc:spChg chg="del">
          <ac:chgData name="Linda Scollins Smith" userId="d6fc3bab-6402-4aaa-81aa-1a76aba14fb4" providerId="ADAL" clId="{A15EF921-04D6-4CB1-8FE0-A5A66FD1434F}" dt="2021-03-16T06:50:22.878" v="5884" actId="478"/>
          <ac:spMkLst>
            <pc:docMk/>
            <pc:sldMk cId="518265089" sldId="1189"/>
            <ac:spMk id="94" creationId="{D05246E5-1076-4E24-97F7-C8834DC7D263}"/>
          </ac:spMkLst>
        </pc:spChg>
        <pc:spChg chg="del">
          <ac:chgData name="Linda Scollins Smith" userId="d6fc3bab-6402-4aaa-81aa-1a76aba14fb4" providerId="ADAL" clId="{A15EF921-04D6-4CB1-8FE0-A5A66FD1434F}" dt="2021-03-16T06:50:30.937" v="5887" actId="478"/>
          <ac:spMkLst>
            <pc:docMk/>
            <pc:sldMk cId="518265089" sldId="1189"/>
            <ac:spMk id="98" creationId="{9599EE81-1EB6-434B-A841-28B2ABF0D57D}"/>
          </ac:spMkLst>
        </pc:spChg>
        <pc:spChg chg="add mod">
          <ac:chgData name="Linda Scollins Smith" userId="d6fc3bab-6402-4aaa-81aa-1a76aba14fb4" providerId="ADAL" clId="{A15EF921-04D6-4CB1-8FE0-A5A66FD1434F}" dt="2021-03-16T06:52:00.052" v="5900" actId="113"/>
          <ac:spMkLst>
            <pc:docMk/>
            <pc:sldMk cId="518265089" sldId="1189"/>
            <ac:spMk id="104" creationId="{A499B7C2-E1DE-455F-9D40-904CE5905867}"/>
          </ac:spMkLst>
        </pc:spChg>
        <pc:spChg chg="mod">
          <ac:chgData name="Linda Scollins Smith" userId="d6fc3bab-6402-4aaa-81aa-1a76aba14fb4" providerId="ADAL" clId="{A15EF921-04D6-4CB1-8FE0-A5A66FD1434F}" dt="2021-03-16T06:50:42.141" v="5889" actId="1076"/>
          <ac:spMkLst>
            <pc:docMk/>
            <pc:sldMk cId="518265089" sldId="1189"/>
            <ac:spMk id="113" creationId="{532198C5-1101-436E-82D0-63967DCD0AD8}"/>
          </ac:spMkLst>
        </pc:spChg>
        <pc:grpChg chg="del">
          <ac:chgData name="Linda Scollins Smith" userId="d6fc3bab-6402-4aaa-81aa-1a76aba14fb4" providerId="ADAL" clId="{A15EF921-04D6-4CB1-8FE0-A5A66FD1434F}" dt="2021-03-16T06:50:27.207" v="5886" actId="478"/>
          <ac:grpSpMkLst>
            <pc:docMk/>
            <pc:sldMk cId="518265089" sldId="1189"/>
            <ac:grpSpMk id="99" creationId="{BC84CA5C-7DAC-7C40-BE73-66A970B912C6}"/>
          </ac:grpSpMkLst>
        </pc:grpChg>
        <pc:picChg chg="del">
          <ac:chgData name="Linda Scollins Smith" userId="d6fc3bab-6402-4aaa-81aa-1a76aba14fb4" providerId="ADAL" clId="{A15EF921-04D6-4CB1-8FE0-A5A66FD1434F}" dt="2021-03-16T06:50:24.678" v="5885" actId="478"/>
          <ac:picMkLst>
            <pc:docMk/>
            <pc:sldMk cId="518265089" sldId="1189"/>
            <ac:picMk id="93" creationId="{C73ED2CC-416D-4A7C-B298-70EE0109940F}"/>
          </ac:picMkLst>
        </pc:picChg>
        <pc:picChg chg="add mod">
          <ac:chgData name="Linda Scollins Smith" userId="d6fc3bab-6402-4aaa-81aa-1a76aba14fb4" providerId="ADAL" clId="{A15EF921-04D6-4CB1-8FE0-A5A66FD1434F}" dt="2021-03-16T06:51:05.071" v="5891" actId="1076"/>
          <ac:picMkLst>
            <pc:docMk/>
            <pc:sldMk cId="518265089" sldId="1189"/>
            <ac:picMk id="103" creationId="{8B84956A-B494-4EAF-BA73-D3C9EEAE919C}"/>
          </ac:picMkLst>
        </pc:picChg>
      </pc:sldChg>
      <pc:sldChg chg="modSp add mod">
        <pc:chgData name="Linda Scollins Smith" userId="d6fc3bab-6402-4aaa-81aa-1a76aba14fb4" providerId="ADAL" clId="{A15EF921-04D6-4CB1-8FE0-A5A66FD1434F}" dt="2021-03-22T18:59:48.153" v="11796" actId="255"/>
        <pc:sldMkLst>
          <pc:docMk/>
          <pc:sldMk cId="651712996" sldId="1320"/>
        </pc:sldMkLst>
        <pc:spChg chg="mod">
          <ac:chgData name="Linda Scollins Smith" userId="d6fc3bab-6402-4aaa-81aa-1a76aba14fb4" providerId="ADAL" clId="{A15EF921-04D6-4CB1-8FE0-A5A66FD1434F}" dt="2021-03-22T18:59:48.153" v="11796" actId="255"/>
          <ac:spMkLst>
            <pc:docMk/>
            <pc:sldMk cId="651712996" sldId="1320"/>
            <ac:spMk id="10" creationId="{2F9AEB43-9586-4518-9E8C-D5A665E674D5}"/>
          </ac:spMkLst>
        </pc:spChg>
        <pc:spChg chg="mod">
          <ac:chgData name="Linda Scollins Smith" userId="d6fc3bab-6402-4aaa-81aa-1a76aba14fb4" providerId="ADAL" clId="{A15EF921-04D6-4CB1-8FE0-A5A66FD1434F}" dt="2021-03-11T16:18:32.144" v="689" actId="20577"/>
          <ac:spMkLst>
            <pc:docMk/>
            <pc:sldMk cId="651712996" sldId="1320"/>
            <ac:spMk id="35" creationId="{AD4A48B0-35A8-4CC7-B9CC-F84D1C0C8122}"/>
          </ac:spMkLst>
        </pc:spChg>
      </pc:sldChg>
      <pc:sldChg chg="delSp modSp del mod">
        <pc:chgData name="Linda Scollins Smith" userId="d6fc3bab-6402-4aaa-81aa-1a76aba14fb4" providerId="ADAL" clId="{A15EF921-04D6-4CB1-8FE0-A5A66FD1434F}" dt="2021-03-16T10:55:03.652" v="11704" actId="47"/>
        <pc:sldMkLst>
          <pc:docMk/>
          <pc:sldMk cId="3109833150" sldId="1328"/>
        </pc:sldMkLst>
        <pc:spChg chg="mod">
          <ac:chgData name="Linda Scollins Smith" userId="d6fc3bab-6402-4aaa-81aa-1a76aba14fb4" providerId="ADAL" clId="{A15EF921-04D6-4CB1-8FE0-A5A66FD1434F}" dt="2021-03-11T15:52:39.556" v="7" actId="20577"/>
          <ac:spMkLst>
            <pc:docMk/>
            <pc:sldMk cId="3109833150" sldId="1328"/>
            <ac:spMk id="10" creationId="{EB533627-F53C-48AB-AD97-F50265D26D75}"/>
          </ac:spMkLst>
        </pc:spChg>
        <pc:spChg chg="mod">
          <ac:chgData name="Linda Scollins Smith" userId="d6fc3bab-6402-4aaa-81aa-1a76aba14fb4" providerId="ADAL" clId="{A15EF921-04D6-4CB1-8FE0-A5A66FD1434F}" dt="2021-03-12T07:05:52.890" v="814" actId="1076"/>
          <ac:spMkLst>
            <pc:docMk/>
            <pc:sldMk cId="3109833150" sldId="1328"/>
            <ac:spMk id="22" creationId="{0123B4C6-DE82-4DD7-BF1A-09AF5F643337}"/>
          </ac:spMkLst>
        </pc:spChg>
        <pc:spChg chg="mod">
          <ac:chgData name="Linda Scollins Smith" userId="d6fc3bab-6402-4aaa-81aa-1a76aba14fb4" providerId="ADAL" clId="{A15EF921-04D6-4CB1-8FE0-A5A66FD1434F}" dt="2021-03-16T10:54:18.081" v="11669" actId="1076"/>
          <ac:spMkLst>
            <pc:docMk/>
            <pc:sldMk cId="3109833150" sldId="1328"/>
            <ac:spMk id="23" creationId="{5AB92A10-113D-43FD-9FE7-376ACF89178E}"/>
          </ac:spMkLst>
        </pc:spChg>
        <pc:spChg chg="mod">
          <ac:chgData name="Linda Scollins Smith" userId="d6fc3bab-6402-4aaa-81aa-1a76aba14fb4" providerId="ADAL" clId="{A15EF921-04D6-4CB1-8FE0-A5A66FD1434F}" dt="2021-03-16T10:54:01.641" v="11664" actId="1076"/>
          <ac:spMkLst>
            <pc:docMk/>
            <pc:sldMk cId="3109833150" sldId="1328"/>
            <ac:spMk id="25" creationId="{B1B7DFC5-53CF-453B-9FCE-D9B4152E157F}"/>
          </ac:spMkLst>
        </pc:spChg>
        <pc:spChg chg="mod">
          <ac:chgData name="Linda Scollins Smith" userId="d6fc3bab-6402-4aaa-81aa-1a76aba14fb4" providerId="ADAL" clId="{A15EF921-04D6-4CB1-8FE0-A5A66FD1434F}" dt="2021-03-16T10:54:30.490" v="11702" actId="20577"/>
          <ac:spMkLst>
            <pc:docMk/>
            <pc:sldMk cId="3109833150" sldId="1328"/>
            <ac:spMk id="30" creationId="{49E0B649-1EBC-415A-BAE6-B4DE025E45F8}"/>
          </ac:spMkLst>
        </pc:spChg>
        <pc:picChg chg="mod">
          <ac:chgData name="Linda Scollins Smith" userId="d6fc3bab-6402-4aaa-81aa-1a76aba14fb4" providerId="ADAL" clId="{A15EF921-04D6-4CB1-8FE0-A5A66FD1434F}" dt="2021-03-16T10:54:11.579" v="11668" actId="1076"/>
          <ac:picMkLst>
            <pc:docMk/>
            <pc:sldMk cId="3109833150" sldId="1328"/>
            <ac:picMk id="4" creationId="{6A4D9A02-7CEB-421E-81C3-843176B35455}"/>
          </ac:picMkLst>
        </pc:picChg>
        <pc:picChg chg="mod">
          <ac:chgData name="Linda Scollins Smith" userId="d6fc3bab-6402-4aaa-81aa-1a76aba14fb4" providerId="ADAL" clId="{A15EF921-04D6-4CB1-8FE0-A5A66FD1434F}" dt="2021-03-12T07:06:53.629" v="827" actId="1076"/>
          <ac:picMkLst>
            <pc:docMk/>
            <pc:sldMk cId="3109833150" sldId="1328"/>
            <ac:picMk id="8" creationId="{C0CC4C69-3D15-4B2A-8A0D-E3383EB46466}"/>
          </ac:picMkLst>
        </pc:picChg>
        <pc:picChg chg="del">
          <ac:chgData name="Linda Scollins Smith" userId="d6fc3bab-6402-4aaa-81aa-1a76aba14fb4" providerId="ADAL" clId="{A15EF921-04D6-4CB1-8FE0-A5A66FD1434F}" dt="2021-03-12T07:05:42.534" v="811" actId="478"/>
          <ac:picMkLst>
            <pc:docMk/>
            <pc:sldMk cId="3109833150" sldId="1328"/>
            <ac:picMk id="12" creationId="{B6D25D71-08EA-451E-8D3A-B091BE504226}"/>
          </ac:picMkLst>
        </pc:picChg>
        <pc:picChg chg="mod">
          <ac:chgData name="Linda Scollins Smith" userId="d6fc3bab-6402-4aaa-81aa-1a76aba14fb4" providerId="ADAL" clId="{A15EF921-04D6-4CB1-8FE0-A5A66FD1434F}" dt="2021-03-16T10:54:04.290" v="11665" actId="1076"/>
          <ac:picMkLst>
            <pc:docMk/>
            <pc:sldMk cId="3109833150" sldId="1328"/>
            <ac:picMk id="24" creationId="{DDD5C1BA-483F-4C41-8C39-40602FE44988}"/>
          </ac:picMkLst>
        </pc:picChg>
      </pc:sldChg>
      <pc:sldChg chg="addSp delSp modSp mod ord delAnim modAnim">
        <pc:chgData name="Linda Scollins Smith" userId="d6fc3bab-6402-4aaa-81aa-1a76aba14fb4" providerId="ADAL" clId="{A15EF921-04D6-4CB1-8FE0-A5A66FD1434F}" dt="2021-03-16T10:01:17.097" v="11572" actId="113"/>
        <pc:sldMkLst>
          <pc:docMk/>
          <pc:sldMk cId="726028779" sldId="1329"/>
        </pc:sldMkLst>
        <pc:spChg chg="del">
          <ac:chgData name="Linda Scollins Smith" userId="d6fc3bab-6402-4aaa-81aa-1a76aba14fb4" providerId="ADAL" clId="{A15EF921-04D6-4CB1-8FE0-A5A66FD1434F}" dt="2021-03-11T15:54:54.433" v="39" actId="478"/>
          <ac:spMkLst>
            <pc:docMk/>
            <pc:sldMk cId="726028779" sldId="1329"/>
            <ac:spMk id="2" creationId="{2AE1CA88-4834-41D3-B1CE-B7A51B2B6851}"/>
          </ac:spMkLst>
        </pc:spChg>
        <pc:spChg chg="mod">
          <ac:chgData name="Linda Scollins Smith" userId="d6fc3bab-6402-4aaa-81aa-1a76aba14fb4" providerId="ADAL" clId="{A15EF921-04D6-4CB1-8FE0-A5A66FD1434F}" dt="2021-03-16T10:01:17.097" v="11572" actId="113"/>
          <ac:spMkLst>
            <pc:docMk/>
            <pc:sldMk cId="726028779" sldId="1329"/>
            <ac:spMk id="3" creationId="{7F27B4D1-B220-48EB-ABEA-D7DDB50496CB}"/>
          </ac:spMkLst>
        </pc:spChg>
        <pc:spChg chg="del">
          <ac:chgData name="Linda Scollins Smith" userId="d6fc3bab-6402-4aaa-81aa-1a76aba14fb4" providerId="ADAL" clId="{A15EF921-04D6-4CB1-8FE0-A5A66FD1434F}" dt="2021-03-11T15:54:55.584" v="40" actId="478"/>
          <ac:spMkLst>
            <pc:docMk/>
            <pc:sldMk cId="726028779" sldId="1329"/>
            <ac:spMk id="4" creationId="{506261BE-73C1-455B-8517-680835FCBEAF}"/>
          </ac:spMkLst>
        </pc:spChg>
        <pc:spChg chg="mod">
          <ac:chgData name="Linda Scollins Smith" userId="d6fc3bab-6402-4aaa-81aa-1a76aba14fb4" providerId="ADAL" clId="{A15EF921-04D6-4CB1-8FE0-A5A66FD1434F}" dt="2021-03-16T10:01:03.108" v="11559" actId="20577"/>
          <ac:spMkLst>
            <pc:docMk/>
            <pc:sldMk cId="726028779" sldId="1329"/>
            <ac:spMk id="7" creationId="{69376A20-63AE-4E0C-B943-50EA435BFA0B}"/>
          </ac:spMkLst>
        </pc:spChg>
        <pc:spChg chg="del">
          <ac:chgData name="Linda Scollins Smith" userId="d6fc3bab-6402-4aaa-81aa-1a76aba14fb4" providerId="ADAL" clId="{A15EF921-04D6-4CB1-8FE0-A5A66FD1434F}" dt="2021-03-11T15:54:51.388" v="36" actId="478"/>
          <ac:spMkLst>
            <pc:docMk/>
            <pc:sldMk cId="726028779" sldId="1329"/>
            <ac:spMk id="12" creationId="{3DE43725-6E87-4D74-840D-8667B2328FDE}"/>
          </ac:spMkLst>
        </pc:spChg>
        <pc:spChg chg="del">
          <ac:chgData name="Linda Scollins Smith" userId="d6fc3bab-6402-4aaa-81aa-1a76aba14fb4" providerId="ADAL" clId="{A15EF921-04D6-4CB1-8FE0-A5A66FD1434F}" dt="2021-03-11T15:54:52.479" v="37" actId="478"/>
          <ac:spMkLst>
            <pc:docMk/>
            <pc:sldMk cId="726028779" sldId="1329"/>
            <ac:spMk id="13" creationId="{9FACDAF5-A160-4682-8CC1-8D8262B965E3}"/>
          </ac:spMkLst>
        </pc:spChg>
        <pc:spChg chg="add mod">
          <ac:chgData name="Linda Scollins Smith" userId="d6fc3bab-6402-4aaa-81aa-1a76aba14fb4" providerId="ADAL" clId="{A15EF921-04D6-4CB1-8FE0-A5A66FD1434F}" dt="2021-03-11T15:53:49.734" v="19" actId="255"/>
          <ac:spMkLst>
            <pc:docMk/>
            <pc:sldMk cId="726028779" sldId="1329"/>
            <ac:spMk id="14" creationId="{20754444-A63D-442C-B6AE-51B8A8BB918B}"/>
          </ac:spMkLst>
        </pc:spChg>
        <pc:spChg chg="add del mod">
          <ac:chgData name="Linda Scollins Smith" userId="d6fc3bab-6402-4aaa-81aa-1a76aba14fb4" providerId="ADAL" clId="{A15EF921-04D6-4CB1-8FE0-A5A66FD1434F}" dt="2021-03-11T15:57:27.242" v="92" actId="478"/>
          <ac:spMkLst>
            <pc:docMk/>
            <pc:sldMk cId="726028779" sldId="1329"/>
            <ac:spMk id="15" creationId="{64A61403-1B49-432F-877D-BF2AA6ECFBC2}"/>
          </ac:spMkLst>
        </pc:spChg>
        <pc:spChg chg="add del mod">
          <ac:chgData name="Linda Scollins Smith" userId="d6fc3bab-6402-4aaa-81aa-1a76aba14fb4" providerId="ADAL" clId="{A15EF921-04D6-4CB1-8FE0-A5A66FD1434F}" dt="2021-03-11T15:57:27.242" v="92" actId="478"/>
          <ac:spMkLst>
            <pc:docMk/>
            <pc:sldMk cId="726028779" sldId="1329"/>
            <ac:spMk id="17" creationId="{CA9ABED6-851F-4BE9-8B51-A8C929962D28}"/>
          </ac:spMkLst>
        </pc:spChg>
        <pc:spChg chg="add del mod">
          <ac:chgData name="Linda Scollins Smith" userId="d6fc3bab-6402-4aaa-81aa-1a76aba14fb4" providerId="ADAL" clId="{A15EF921-04D6-4CB1-8FE0-A5A66FD1434F}" dt="2021-03-11T15:57:27.242" v="92" actId="478"/>
          <ac:spMkLst>
            <pc:docMk/>
            <pc:sldMk cId="726028779" sldId="1329"/>
            <ac:spMk id="18" creationId="{23D4FB77-5C59-4052-B83C-DFC77AEB5782}"/>
          </ac:spMkLst>
        </pc:spChg>
        <pc:spChg chg="mod">
          <ac:chgData name="Linda Scollins Smith" userId="d6fc3bab-6402-4aaa-81aa-1a76aba14fb4" providerId="ADAL" clId="{A15EF921-04D6-4CB1-8FE0-A5A66FD1434F}" dt="2021-03-11T15:56:13.181" v="41"/>
          <ac:spMkLst>
            <pc:docMk/>
            <pc:sldMk cId="726028779" sldId="1329"/>
            <ac:spMk id="25" creationId="{1AAD4E95-7C0F-4B2B-8D5E-DCB193EF4A23}"/>
          </ac:spMkLst>
        </pc:spChg>
        <pc:spChg chg="mod">
          <ac:chgData name="Linda Scollins Smith" userId="d6fc3bab-6402-4aaa-81aa-1a76aba14fb4" providerId="ADAL" clId="{A15EF921-04D6-4CB1-8FE0-A5A66FD1434F}" dt="2021-03-11T15:56:13.181" v="41"/>
          <ac:spMkLst>
            <pc:docMk/>
            <pc:sldMk cId="726028779" sldId="1329"/>
            <ac:spMk id="26" creationId="{D4A99896-6903-4ABB-839F-AAB4DAA47350}"/>
          </ac:spMkLst>
        </pc:spChg>
        <pc:spChg chg="add del mod">
          <ac:chgData name="Linda Scollins Smith" userId="d6fc3bab-6402-4aaa-81aa-1a76aba14fb4" providerId="ADAL" clId="{A15EF921-04D6-4CB1-8FE0-A5A66FD1434F}" dt="2021-03-11T15:59:47.428" v="98" actId="478"/>
          <ac:spMkLst>
            <pc:docMk/>
            <pc:sldMk cId="726028779" sldId="1329"/>
            <ac:spMk id="35" creationId="{D3F4419A-06A1-4278-8320-194ECD6E8B50}"/>
          </ac:spMkLst>
        </pc:spChg>
        <pc:spChg chg="add mod">
          <ac:chgData name="Linda Scollins Smith" userId="d6fc3bab-6402-4aaa-81aa-1a76aba14fb4" providerId="ADAL" clId="{A15EF921-04D6-4CB1-8FE0-A5A66FD1434F}" dt="2021-03-12T11:13:34.847" v="895" actId="1076"/>
          <ac:spMkLst>
            <pc:docMk/>
            <pc:sldMk cId="726028779" sldId="1329"/>
            <ac:spMk id="37" creationId="{58CBB300-7D9A-4055-9ACA-AC7ED4A7A320}"/>
          </ac:spMkLst>
        </pc:spChg>
        <pc:spChg chg="add mod">
          <ac:chgData name="Linda Scollins Smith" userId="d6fc3bab-6402-4aaa-81aa-1a76aba14fb4" providerId="ADAL" clId="{A15EF921-04D6-4CB1-8FE0-A5A66FD1434F}" dt="2021-03-11T16:00:40.307" v="111" actId="1076"/>
          <ac:spMkLst>
            <pc:docMk/>
            <pc:sldMk cId="726028779" sldId="1329"/>
            <ac:spMk id="38" creationId="{F184098F-ACF7-4FEB-9B50-4E6D128AFDA7}"/>
          </ac:spMkLst>
        </pc:spChg>
        <pc:spChg chg="add mod">
          <ac:chgData name="Linda Scollins Smith" userId="d6fc3bab-6402-4aaa-81aa-1a76aba14fb4" providerId="ADAL" clId="{A15EF921-04D6-4CB1-8FE0-A5A66FD1434F}" dt="2021-03-11T16:04:50.567" v="181" actId="14100"/>
          <ac:spMkLst>
            <pc:docMk/>
            <pc:sldMk cId="726028779" sldId="1329"/>
            <ac:spMk id="39" creationId="{3AB930EF-6133-47A6-9846-A8222053E79A}"/>
          </ac:spMkLst>
        </pc:spChg>
        <pc:spChg chg="add del mod">
          <ac:chgData name="Linda Scollins Smith" userId="d6fc3bab-6402-4aaa-81aa-1a76aba14fb4" providerId="ADAL" clId="{A15EF921-04D6-4CB1-8FE0-A5A66FD1434F}" dt="2021-03-11T16:01:15.036" v="123" actId="478"/>
          <ac:spMkLst>
            <pc:docMk/>
            <pc:sldMk cId="726028779" sldId="1329"/>
            <ac:spMk id="40" creationId="{4AFD223C-6AC6-4C61-AF07-4ED5A26A0EC6}"/>
          </ac:spMkLst>
        </pc:spChg>
        <pc:spChg chg="add del mod">
          <ac:chgData name="Linda Scollins Smith" userId="d6fc3bab-6402-4aaa-81aa-1a76aba14fb4" providerId="ADAL" clId="{A15EF921-04D6-4CB1-8FE0-A5A66FD1434F}" dt="2021-03-11T16:01:15.036" v="123" actId="478"/>
          <ac:spMkLst>
            <pc:docMk/>
            <pc:sldMk cId="726028779" sldId="1329"/>
            <ac:spMk id="41" creationId="{BD1B6A3F-D5B2-404D-895A-84727AAB75B3}"/>
          </ac:spMkLst>
        </pc:spChg>
        <pc:spChg chg="add del mod">
          <ac:chgData name="Linda Scollins Smith" userId="d6fc3bab-6402-4aaa-81aa-1a76aba14fb4" providerId="ADAL" clId="{A15EF921-04D6-4CB1-8FE0-A5A66FD1434F}" dt="2021-03-11T16:01:15.036" v="123" actId="478"/>
          <ac:spMkLst>
            <pc:docMk/>
            <pc:sldMk cId="726028779" sldId="1329"/>
            <ac:spMk id="42" creationId="{00D969C5-4E14-4768-963E-E8CD532EAA7E}"/>
          </ac:spMkLst>
        </pc:spChg>
        <pc:spChg chg="add mod">
          <ac:chgData name="Linda Scollins Smith" userId="d6fc3bab-6402-4aaa-81aa-1a76aba14fb4" providerId="ADAL" clId="{A15EF921-04D6-4CB1-8FE0-A5A66FD1434F}" dt="2021-03-12T11:13:32.589" v="894" actId="1076"/>
          <ac:spMkLst>
            <pc:docMk/>
            <pc:sldMk cId="726028779" sldId="1329"/>
            <ac:spMk id="43" creationId="{E7B7D463-D46E-4D39-9B7C-0214A967C4A1}"/>
          </ac:spMkLst>
        </pc:spChg>
        <pc:grpChg chg="add del mod">
          <ac:chgData name="Linda Scollins Smith" userId="d6fc3bab-6402-4aaa-81aa-1a76aba14fb4" providerId="ADAL" clId="{A15EF921-04D6-4CB1-8FE0-A5A66FD1434F}" dt="2021-03-11T15:57:27.242" v="92" actId="478"/>
          <ac:grpSpMkLst>
            <pc:docMk/>
            <pc:sldMk cId="726028779" sldId="1329"/>
            <ac:grpSpMk id="24" creationId="{1EF5536A-D479-4AD2-AF80-2E77198537DB}"/>
          </ac:grpSpMkLst>
        </pc:grpChg>
        <pc:picChg chg="del">
          <ac:chgData name="Linda Scollins Smith" userId="d6fc3bab-6402-4aaa-81aa-1a76aba14fb4" providerId="ADAL" clId="{A15EF921-04D6-4CB1-8FE0-A5A66FD1434F}" dt="2021-03-11T15:54:53.457" v="38" actId="478"/>
          <ac:picMkLst>
            <pc:docMk/>
            <pc:sldMk cId="726028779" sldId="1329"/>
            <ac:picMk id="16" creationId="{7D21D5BA-4710-4B0A-BC01-F78E831464B1}"/>
          </ac:picMkLst>
        </pc:picChg>
        <pc:picChg chg="add del mod">
          <ac:chgData name="Linda Scollins Smith" userId="d6fc3bab-6402-4aaa-81aa-1a76aba14fb4" providerId="ADAL" clId="{A15EF921-04D6-4CB1-8FE0-A5A66FD1434F}" dt="2021-03-11T15:57:15.946" v="91" actId="478"/>
          <ac:picMkLst>
            <pc:docMk/>
            <pc:sldMk cId="726028779" sldId="1329"/>
            <ac:picMk id="19" creationId="{0FAC4D77-178F-4A7B-BB08-167C55C1ED25}"/>
          </ac:picMkLst>
        </pc:picChg>
        <pc:picChg chg="add del mod">
          <ac:chgData name="Linda Scollins Smith" userId="d6fc3bab-6402-4aaa-81aa-1a76aba14fb4" providerId="ADAL" clId="{A15EF921-04D6-4CB1-8FE0-A5A66FD1434F}" dt="2021-03-11T15:57:27.242" v="92" actId="478"/>
          <ac:picMkLst>
            <pc:docMk/>
            <pc:sldMk cId="726028779" sldId="1329"/>
            <ac:picMk id="20" creationId="{CA82409D-AB36-4DE9-AB10-1D371F97DDE8}"/>
          </ac:picMkLst>
        </pc:picChg>
        <pc:picChg chg="add del mod">
          <ac:chgData name="Linda Scollins Smith" userId="d6fc3bab-6402-4aaa-81aa-1a76aba14fb4" providerId="ADAL" clId="{A15EF921-04D6-4CB1-8FE0-A5A66FD1434F}" dt="2021-03-11T15:57:27.242" v="92" actId="478"/>
          <ac:picMkLst>
            <pc:docMk/>
            <pc:sldMk cId="726028779" sldId="1329"/>
            <ac:picMk id="21" creationId="{B751DD76-08C2-4702-8E65-0739B06BD18A}"/>
          </ac:picMkLst>
        </pc:picChg>
        <pc:picChg chg="add del mod">
          <ac:chgData name="Linda Scollins Smith" userId="d6fc3bab-6402-4aaa-81aa-1a76aba14fb4" providerId="ADAL" clId="{A15EF921-04D6-4CB1-8FE0-A5A66FD1434F}" dt="2021-03-11T15:57:27.242" v="92" actId="478"/>
          <ac:picMkLst>
            <pc:docMk/>
            <pc:sldMk cId="726028779" sldId="1329"/>
            <ac:picMk id="22" creationId="{492C0D8B-1881-434D-B235-C83748198D21}"/>
          </ac:picMkLst>
        </pc:picChg>
        <pc:picChg chg="add del mod">
          <ac:chgData name="Linda Scollins Smith" userId="d6fc3bab-6402-4aaa-81aa-1a76aba14fb4" providerId="ADAL" clId="{A15EF921-04D6-4CB1-8FE0-A5A66FD1434F}" dt="2021-03-11T15:57:14.888" v="90" actId="478"/>
          <ac:picMkLst>
            <pc:docMk/>
            <pc:sldMk cId="726028779" sldId="1329"/>
            <ac:picMk id="23" creationId="{745B5108-79E7-489E-946F-FBCAB8F0CF7C}"/>
          </ac:picMkLst>
        </pc:picChg>
        <pc:picChg chg="add del mod">
          <ac:chgData name="Linda Scollins Smith" userId="d6fc3bab-6402-4aaa-81aa-1a76aba14fb4" providerId="ADAL" clId="{A15EF921-04D6-4CB1-8FE0-A5A66FD1434F}" dt="2021-03-11T15:57:27.242" v="92" actId="478"/>
          <ac:picMkLst>
            <pc:docMk/>
            <pc:sldMk cId="726028779" sldId="1329"/>
            <ac:picMk id="27" creationId="{E0110290-6B9C-4791-80E2-AD770AC9C003}"/>
          </ac:picMkLst>
        </pc:picChg>
        <pc:picChg chg="add del mod">
          <ac:chgData name="Linda Scollins Smith" userId="d6fc3bab-6402-4aaa-81aa-1a76aba14fb4" providerId="ADAL" clId="{A15EF921-04D6-4CB1-8FE0-A5A66FD1434F}" dt="2021-03-11T15:57:27.242" v="92" actId="478"/>
          <ac:picMkLst>
            <pc:docMk/>
            <pc:sldMk cId="726028779" sldId="1329"/>
            <ac:picMk id="28" creationId="{B6ADF9F6-5CFA-4F9D-BA10-05220E413EFF}"/>
          </ac:picMkLst>
        </pc:picChg>
        <pc:picChg chg="add del mod">
          <ac:chgData name="Linda Scollins Smith" userId="d6fc3bab-6402-4aaa-81aa-1a76aba14fb4" providerId="ADAL" clId="{A15EF921-04D6-4CB1-8FE0-A5A66FD1434F}" dt="2021-03-11T15:57:27.242" v="92" actId="478"/>
          <ac:picMkLst>
            <pc:docMk/>
            <pc:sldMk cId="726028779" sldId="1329"/>
            <ac:picMk id="29" creationId="{0E90EF53-5BB0-4C69-AFC9-F4C7A669EE8B}"/>
          </ac:picMkLst>
        </pc:picChg>
        <pc:picChg chg="add del mod">
          <ac:chgData name="Linda Scollins Smith" userId="d6fc3bab-6402-4aaa-81aa-1a76aba14fb4" providerId="ADAL" clId="{A15EF921-04D6-4CB1-8FE0-A5A66FD1434F}" dt="2021-03-11T15:57:27.242" v="92" actId="478"/>
          <ac:picMkLst>
            <pc:docMk/>
            <pc:sldMk cId="726028779" sldId="1329"/>
            <ac:picMk id="30" creationId="{F7AB06CC-38A9-4818-8CCB-B39EEF0E0153}"/>
          </ac:picMkLst>
        </pc:picChg>
        <pc:picChg chg="add del mod">
          <ac:chgData name="Linda Scollins Smith" userId="d6fc3bab-6402-4aaa-81aa-1a76aba14fb4" providerId="ADAL" clId="{A15EF921-04D6-4CB1-8FE0-A5A66FD1434F}" dt="2021-03-11T15:57:27.242" v="92" actId="478"/>
          <ac:picMkLst>
            <pc:docMk/>
            <pc:sldMk cId="726028779" sldId="1329"/>
            <ac:picMk id="31" creationId="{AFBA6235-9D4A-46B6-89CE-48A9D408E465}"/>
          </ac:picMkLst>
        </pc:picChg>
        <pc:picChg chg="add del mod">
          <ac:chgData name="Linda Scollins Smith" userId="d6fc3bab-6402-4aaa-81aa-1a76aba14fb4" providerId="ADAL" clId="{A15EF921-04D6-4CB1-8FE0-A5A66FD1434F}" dt="2021-03-11T15:57:27.242" v="92" actId="478"/>
          <ac:picMkLst>
            <pc:docMk/>
            <pc:sldMk cId="726028779" sldId="1329"/>
            <ac:picMk id="32" creationId="{FA134777-46C7-4980-8C04-F840FF1F08AD}"/>
          </ac:picMkLst>
        </pc:picChg>
        <pc:picChg chg="add del mod">
          <ac:chgData name="Linda Scollins Smith" userId="d6fc3bab-6402-4aaa-81aa-1a76aba14fb4" providerId="ADAL" clId="{A15EF921-04D6-4CB1-8FE0-A5A66FD1434F}" dt="2021-03-11T15:57:27.242" v="92" actId="478"/>
          <ac:picMkLst>
            <pc:docMk/>
            <pc:sldMk cId="726028779" sldId="1329"/>
            <ac:picMk id="33" creationId="{70145CD1-2FBB-4434-A787-380A1EFE33AB}"/>
          </ac:picMkLst>
        </pc:picChg>
        <pc:picChg chg="add del mod">
          <ac:chgData name="Linda Scollins Smith" userId="d6fc3bab-6402-4aaa-81aa-1a76aba14fb4" providerId="ADAL" clId="{A15EF921-04D6-4CB1-8FE0-A5A66FD1434F}" dt="2021-03-11T15:57:27.242" v="92" actId="478"/>
          <ac:picMkLst>
            <pc:docMk/>
            <pc:sldMk cId="726028779" sldId="1329"/>
            <ac:picMk id="34" creationId="{509C379C-A11A-4667-9D01-2C2214B84768}"/>
          </ac:picMkLst>
        </pc:picChg>
        <pc:picChg chg="add del mod">
          <ac:chgData name="Linda Scollins Smith" userId="d6fc3bab-6402-4aaa-81aa-1a76aba14fb4" providerId="ADAL" clId="{A15EF921-04D6-4CB1-8FE0-A5A66FD1434F}" dt="2021-03-11T15:59:48.606" v="99" actId="478"/>
          <ac:picMkLst>
            <pc:docMk/>
            <pc:sldMk cId="726028779" sldId="1329"/>
            <ac:picMk id="36" creationId="{F06703B5-58DF-4B3E-8341-6C525744E246}"/>
          </ac:picMkLst>
        </pc:picChg>
        <pc:picChg chg="add del mod ord">
          <ac:chgData name="Linda Scollins Smith" userId="d6fc3bab-6402-4aaa-81aa-1a76aba14fb4" providerId="ADAL" clId="{A15EF921-04D6-4CB1-8FE0-A5A66FD1434F}" dt="2021-03-11T16:02:48.061" v="166" actId="478"/>
          <ac:picMkLst>
            <pc:docMk/>
            <pc:sldMk cId="726028779" sldId="1329"/>
            <ac:picMk id="44" creationId="{6738327C-231D-4A12-9FBB-BFD3CD6B2D27}"/>
          </ac:picMkLst>
        </pc:picChg>
        <pc:picChg chg="add mod">
          <ac:chgData name="Linda Scollins Smith" userId="d6fc3bab-6402-4aaa-81aa-1a76aba14fb4" providerId="ADAL" clId="{A15EF921-04D6-4CB1-8FE0-A5A66FD1434F}" dt="2021-03-11T16:04:47.380" v="180" actId="1076"/>
          <ac:picMkLst>
            <pc:docMk/>
            <pc:sldMk cId="726028779" sldId="1329"/>
            <ac:picMk id="45" creationId="{E108C576-D783-4690-83FA-B0D3DC6F1962}"/>
          </ac:picMkLst>
        </pc:picChg>
        <pc:picChg chg="add mod">
          <ac:chgData name="Linda Scollins Smith" userId="d6fc3bab-6402-4aaa-81aa-1a76aba14fb4" providerId="ADAL" clId="{A15EF921-04D6-4CB1-8FE0-A5A66FD1434F}" dt="2021-03-11T16:11:25.574" v="500" actId="207"/>
          <ac:picMkLst>
            <pc:docMk/>
            <pc:sldMk cId="726028779" sldId="1329"/>
            <ac:picMk id="46" creationId="{8EF3CD2B-0807-4E8A-A56F-45DD9C7EED52}"/>
          </ac:picMkLst>
        </pc:picChg>
      </pc:sldChg>
      <pc:sldChg chg="addSp modSp mod ord">
        <pc:chgData name="Linda Scollins Smith" userId="d6fc3bab-6402-4aaa-81aa-1a76aba14fb4" providerId="ADAL" clId="{A15EF921-04D6-4CB1-8FE0-A5A66FD1434F}" dt="2021-03-11T15:54:46.948" v="33"/>
        <pc:sldMkLst>
          <pc:docMk/>
          <pc:sldMk cId="4246501721" sldId="1330"/>
        </pc:sldMkLst>
        <pc:spChg chg="mod">
          <ac:chgData name="Linda Scollins Smith" userId="d6fc3bab-6402-4aaa-81aa-1a76aba14fb4" providerId="ADAL" clId="{A15EF921-04D6-4CB1-8FE0-A5A66FD1434F}" dt="2021-03-11T15:54:15.762" v="24" actId="14100"/>
          <ac:spMkLst>
            <pc:docMk/>
            <pc:sldMk cId="4246501721" sldId="1330"/>
            <ac:spMk id="2" creationId="{2AE1CA88-4834-41D3-B1CE-B7A51B2B6851}"/>
          </ac:spMkLst>
        </pc:spChg>
        <pc:spChg chg="mod">
          <ac:chgData name="Linda Scollins Smith" userId="d6fc3bab-6402-4aaa-81aa-1a76aba14fb4" providerId="ADAL" clId="{A15EF921-04D6-4CB1-8FE0-A5A66FD1434F}" dt="2021-03-11T15:54:39.889" v="31" actId="208"/>
          <ac:spMkLst>
            <pc:docMk/>
            <pc:sldMk cId="4246501721" sldId="1330"/>
            <ac:spMk id="4" creationId="{506261BE-73C1-455B-8517-680835FCBEAF}"/>
          </ac:spMkLst>
        </pc:spChg>
        <pc:spChg chg="add mod">
          <ac:chgData name="Linda Scollins Smith" userId="d6fc3bab-6402-4aaa-81aa-1a76aba14fb4" providerId="ADAL" clId="{A15EF921-04D6-4CB1-8FE0-A5A66FD1434F}" dt="2021-03-11T15:54:11.581" v="23" actId="1076"/>
          <ac:spMkLst>
            <pc:docMk/>
            <pc:sldMk cId="4246501721" sldId="1330"/>
            <ac:spMk id="14" creationId="{8DE418EB-D129-41A5-925E-FA321130CE2F}"/>
          </ac:spMkLst>
        </pc:spChg>
        <pc:picChg chg="mod">
          <ac:chgData name="Linda Scollins Smith" userId="d6fc3bab-6402-4aaa-81aa-1a76aba14fb4" providerId="ADAL" clId="{A15EF921-04D6-4CB1-8FE0-A5A66FD1434F}" dt="2021-03-11T15:54:29.725" v="29" actId="1076"/>
          <ac:picMkLst>
            <pc:docMk/>
            <pc:sldMk cId="4246501721" sldId="1330"/>
            <ac:picMk id="16" creationId="{7D21D5BA-4710-4B0A-BC01-F78E831464B1}"/>
          </ac:picMkLst>
        </pc:picChg>
      </pc:sldChg>
      <pc:sldChg chg="add ord">
        <pc:chgData name="Linda Scollins Smith" userId="d6fc3bab-6402-4aaa-81aa-1a76aba14fb4" providerId="ADAL" clId="{A15EF921-04D6-4CB1-8FE0-A5A66FD1434F}" dt="2021-03-11T15:59:02.834" v="95"/>
        <pc:sldMkLst>
          <pc:docMk/>
          <pc:sldMk cId="1527634230" sldId="1331"/>
        </pc:sldMkLst>
      </pc:sldChg>
      <pc:sldChg chg="add del">
        <pc:chgData name="Linda Scollins Smith" userId="d6fc3bab-6402-4aaa-81aa-1a76aba14fb4" providerId="ADAL" clId="{A15EF921-04D6-4CB1-8FE0-A5A66FD1434F}" dt="2021-03-11T15:52:50.938" v="9" actId="47"/>
        <pc:sldMkLst>
          <pc:docMk/>
          <pc:sldMk cId="3011119314" sldId="1331"/>
        </pc:sldMkLst>
      </pc:sldChg>
      <pc:sldChg chg="addSp delSp modSp add mod">
        <pc:chgData name="Linda Scollins Smith" userId="d6fc3bab-6402-4aaa-81aa-1a76aba14fb4" providerId="ADAL" clId="{A15EF921-04D6-4CB1-8FE0-A5A66FD1434F}" dt="2021-03-11T16:17:29.568" v="679"/>
        <pc:sldMkLst>
          <pc:docMk/>
          <pc:sldMk cId="3295733616" sldId="1332"/>
        </pc:sldMkLst>
        <pc:spChg chg="add mod">
          <ac:chgData name="Linda Scollins Smith" userId="d6fc3bab-6402-4aaa-81aa-1a76aba14fb4" providerId="ADAL" clId="{A15EF921-04D6-4CB1-8FE0-A5A66FD1434F}" dt="2021-03-11T16:17:20.800" v="677" actId="255"/>
          <ac:spMkLst>
            <pc:docMk/>
            <pc:sldMk cId="3295733616" sldId="1332"/>
            <ac:spMk id="2" creationId="{8CCD1B93-A5A9-497C-8DE1-898B02DF396C}"/>
          </ac:spMkLst>
        </pc:spChg>
        <pc:spChg chg="mod">
          <ac:chgData name="Linda Scollins Smith" userId="d6fc3bab-6402-4aaa-81aa-1a76aba14fb4" providerId="ADAL" clId="{A15EF921-04D6-4CB1-8FE0-A5A66FD1434F}" dt="2021-03-11T16:14:46.398" v="561" actId="20577"/>
          <ac:spMkLst>
            <pc:docMk/>
            <pc:sldMk cId="3295733616" sldId="1332"/>
            <ac:spMk id="3" creationId="{7F27B4D1-B220-48EB-ABEA-D7DDB50496CB}"/>
          </ac:spMkLst>
        </pc:spChg>
        <pc:spChg chg="del mod">
          <ac:chgData name="Linda Scollins Smith" userId="d6fc3bab-6402-4aaa-81aa-1a76aba14fb4" providerId="ADAL" clId="{A15EF921-04D6-4CB1-8FE0-A5A66FD1434F}" dt="2021-03-11T16:11:37.501" v="502" actId="478"/>
          <ac:spMkLst>
            <pc:docMk/>
            <pc:sldMk cId="3295733616" sldId="1332"/>
            <ac:spMk id="35" creationId="{D3F4419A-06A1-4278-8320-194ECD6E8B50}"/>
          </ac:spMkLst>
        </pc:spChg>
        <pc:picChg chg="add mod">
          <ac:chgData name="Linda Scollins Smith" userId="d6fc3bab-6402-4aaa-81aa-1a76aba14fb4" providerId="ADAL" clId="{A15EF921-04D6-4CB1-8FE0-A5A66FD1434F}" dt="2021-03-11T16:14:22.867" v="507" actId="1076"/>
          <ac:picMkLst>
            <pc:docMk/>
            <pc:sldMk cId="3295733616" sldId="1332"/>
            <ac:picMk id="12" creationId="{62BA4ADF-9479-4942-9431-26167B53CB88}"/>
          </ac:picMkLst>
        </pc:picChg>
        <pc:picChg chg="add del mod">
          <ac:chgData name="Linda Scollins Smith" userId="d6fc3bab-6402-4aaa-81aa-1a76aba14fb4" providerId="ADAL" clId="{A15EF921-04D6-4CB1-8FE0-A5A66FD1434F}" dt="2021-03-11T16:17:29.568" v="679"/>
          <ac:picMkLst>
            <pc:docMk/>
            <pc:sldMk cId="3295733616" sldId="1332"/>
            <ac:picMk id="13" creationId="{CC51C1E7-752F-4E97-8F95-E9978222ADE0}"/>
          </ac:picMkLst>
        </pc:picChg>
        <pc:picChg chg="del mod">
          <ac:chgData name="Linda Scollins Smith" userId="d6fc3bab-6402-4aaa-81aa-1a76aba14fb4" providerId="ADAL" clId="{A15EF921-04D6-4CB1-8FE0-A5A66FD1434F}" dt="2021-03-11T16:11:38.775" v="503" actId="478"/>
          <ac:picMkLst>
            <pc:docMk/>
            <pc:sldMk cId="3295733616" sldId="1332"/>
            <ac:picMk id="36" creationId="{F06703B5-58DF-4B3E-8341-6C525744E246}"/>
          </ac:picMkLst>
        </pc:picChg>
      </pc:sldChg>
      <pc:sldChg chg="addSp delSp modSp add mod ord">
        <pc:chgData name="Linda Scollins Smith" userId="d6fc3bab-6402-4aaa-81aa-1a76aba14fb4" providerId="ADAL" clId="{A15EF921-04D6-4CB1-8FE0-A5A66FD1434F}" dt="2021-03-15T19:41:28.958" v="1394" actId="113"/>
        <pc:sldMkLst>
          <pc:docMk/>
          <pc:sldMk cId="1679966963" sldId="1333"/>
        </pc:sldMkLst>
        <pc:spChg chg="del">
          <ac:chgData name="Linda Scollins Smith" userId="d6fc3bab-6402-4aaa-81aa-1a76aba14fb4" providerId="ADAL" clId="{A15EF921-04D6-4CB1-8FE0-A5A66FD1434F}" dt="2021-03-11T16:17:42.192" v="682" actId="478"/>
          <ac:spMkLst>
            <pc:docMk/>
            <pc:sldMk cId="1679966963" sldId="1333"/>
            <ac:spMk id="2" creationId="{8CCD1B93-A5A9-497C-8DE1-898B02DF396C}"/>
          </ac:spMkLst>
        </pc:spChg>
        <pc:spChg chg="mod">
          <ac:chgData name="Linda Scollins Smith" userId="d6fc3bab-6402-4aaa-81aa-1a76aba14fb4" providerId="ADAL" clId="{A15EF921-04D6-4CB1-8FE0-A5A66FD1434F}" dt="2021-03-15T19:41:28.958" v="1394" actId="113"/>
          <ac:spMkLst>
            <pc:docMk/>
            <pc:sldMk cId="1679966963" sldId="1333"/>
            <ac:spMk id="3" creationId="{7F27B4D1-B220-48EB-ABEA-D7DDB50496CB}"/>
          </ac:spMkLst>
        </pc:spChg>
        <pc:spChg chg="add mod ord">
          <ac:chgData name="Linda Scollins Smith" userId="d6fc3bab-6402-4aaa-81aa-1a76aba14fb4" providerId="ADAL" clId="{A15EF921-04D6-4CB1-8FE0-A5A66FD1434F}" dt="2021-03-11T16:24:57.542" v="738" actId="14100"/>
          <ac:spMkLst>
            <pc:docMk/>
            <pc:sldMk cId="1679966963" sldId="1333"/>
            <ac:spMk id="4" creationId="{13D79E43-35DB-4754-9019-32911B8CC695}"/>
          </ac:spMkLst>
        </pc:spChg>
        <pc:spChg chg="add del mod">
          <ac:chgData name="Linda Scollins Smith" userId="d6fc3bab-6402-4aaa-81aa-1a76aba14fb4" providerId="ADAL" clId="{A15EF921-04D6-4CB1-8FE0-A5A66FD1434F}" dt="2021-03-11T16:25:56.590" v="744"/>
          <ac:spMkLst>
            <pc:docMk/>
            <pc:sldMk cId="1679966963" sldId="1333"/>
            <ac:spMk id="5" creationId="{C07E4003-9A5F-451F-8FCC-40A5759D90AB}"/>
          </ac:spMkLst>
        </pc:spChg>
        <pc:spChg chg="mod">
          <ac:chgData name="Linda Scollins Smith" userId="d6fc3bab-6402-4aaa-81aa-1a76aba14fb4" providerId="ADAL" clId="{A15EF921-04D6-4CB1-8FE0-A5A66FD1434F}" dt="2021-03-11T16:19:50.429" v="695" actId="20577"/>
          <ac:spMkLst>
            <pc:docMk/>
            <pc:sldMk cId="1679966963" sldId="1333"/>
            <ac:spMk id="7" creationId="{69376A20-63AE-4E0C-B943-50EA435BFA0B}"/>
          </ac:spMkLst>
        </pc:spChg>
        <pc:spChg chg="mod">
          <ac:chgData name="Linda Scollins Smith" userId="d6fc3bab-6402-4aaa-81aa-1a76aba14fb4" providerId="ADAL" clId="{A15EF921-04D6-4CB1-8FE0-A5A66FD1434F}" dt="2021-03-11T16:30:12.272" v="802" actId="1076"/>
          <ac:spMkLst>
            <pc:docMk/>
            <pc:sldMk cId="1679966963" sldId="1333"/>
            <ac:spMk id="10" creationId="{5E02EEF7-8000-496A-8BFC-656D1FA4F0A6}"/>
          </ac:spMkLst>
        </pc:spChg>
        <pc:spChg chg="mod">
          <ac:chgData name="Linda Scollins Smith" userId="d6fc3bab-6402-4aaa-81aa-1a76aba14fb4" providerId="ADAL" clId="{A15EF921-04D6-4CB1-8FE0-A5A66FD1434F}" dt="2021-03-11T16:20:07.220" v="727" actId="20577"/>
          <ac:spMkLst>
            <pc:docMk/>
            <pc:sldMk cId="1679966963" sldId="1333"/>
            <ac:spMk id="14" creationId="{20754444-A63D-442C-B6AE-51B8A8BB918B}"/>
          </ac:spMkLst>
        </pc:spChg>
        <pc:spChg chg="add mod">
          <ac:chgData name="Linda Scollins Smith" userId="d6fc3bab-6402-4aaa-81aa-1a76aba14fb4" providerId="ADAL" clId="{A15EF921-04D6-4CB1-8FE0-A5A66FD1434F}" dt="2021-03-12T07:05:09.751" v="810" actId="14100"/>
          <ac:spMkLst>
            <pc:docMk/>
            <pc:sldMk cId="1679966963" sldId="1333"/>
            <ac:spMk id="15" creationId="{21BBDE0F-127A-4D3E-90CA-49C3AB8CCB6F}"/>
          </ac:spMkLst>
        </pc:spChg>
        <pc:picChg chg="del">
          <ac:chgData name="Linda Scollins Smith" userId="d6fc3bab-6402-4aaa-81aa-1a76aba14fb4" providerId="ADAL" clId="{A15EF921-04D6-4CB1-8FE0-A5A66FD1434F}" dt="2021-03-11T16:17:40.367" v="681" actId="478"/>
          <ac:picMkLst>
            <pc:docMk/>
            <pc:sldMk cId="1679966963" sldId="1333"/>
            <ac:picMk id="12" creationId="{62BA4ADF-9479-4942-9431-26167B53CB88}"/>
          </ac:picMkLst>
        </pc:picChg>
        <pc:picChg chg="add mod">
          <ac:chgData name="Linda Scollins Smith" userId="d6fc3bab-6402-4aaa-81aa-1a76aba14fb4" providerId="ADAL" clId="{A15EF921-04D6-4CB1-8FE0-A5A66FD1434F}" dt="2021-03-11T16:25:24.106" v="741" actId="1076"/>
          <ac:picMkLst>
            <pc:docMk/>
            <pc:sldMk cId="1679966963" sldId="1333"/>
            <ac:picMk id="13" creationId="{F4F8ED28-0C83-4656-93D7-B1FF0412AF49}"/>
          </ac:picMkLst>
        </pc:picChg>
      </pc:sldChg>
      <pc:sldChg chg="addSp delSp modSp add mod">
        <pc:chgData name="Linda Scollins Smith" userId="d6fc3bab-6402-4aaa-81aa-1a76aba14fb4" providerId="ADAL" clId="{A15EF921-04D6-4CB1-8FE0-A5A66FD1434F}" dt="2021-03-16T09:51:39.325" v="11261" actId="113"/>
        <pc:sldMkLst>
          <pc:docMk/>
          <pc:sldMk cId="3905889340" sldId="1334"/>
        </pc:sldMkLst>
        <pc:spChg chg="mod">
          <ac:chgData name="Linda Scollins Smith" userId="d6fc3bab-6402-4aaa-81aa-1a76aba14fb4" providerId="ADAL" clId="{A15EF921-04D6-4CB1-8FE0-A5A66FD1434F}" dt="2021-03-16T09:51:39.325" v="11261" actId="113"/>
          <ac:spMkLst>
            <pc:docMk/>
            <pc:sldMk cId="3905889340" sldId="1334"/>
            <ac:spMk id="3" creationId="{7F27B4D1-B220-48EB-ABEA-D7DDB50496CB}"/>
          </ac:spMkLst>
        </pc:spChg>
        <pc:spChg chg="mod">
          <ac:chgData name="Linda Scollins Smith" userId="d6fc3bab-6402-4aaa-81aa-1a76aba14fb4" providerId="ADAL" clId="{A15EF921-04D6-4CB1-8FE0-A5A66FD1434F}" dt="2021-03-16T09:48:47.957" v="10887" actId="313"/>
          <ac:spMkLst>
            <pc:docMk/>
            <pc:sldMk cId="3905889340" sldId="1334"/>
            <ac:spMk id="5" creationId="{5E34A854-CA97-49E1-A08B-4AE5D6F41ED0}"/>
          </ac:spMkLst>
        </pc:spChg>
        <pc:spChg chg="mod">
          <ac:chgData name="Linda Scollins Smith" userId="d6fc3bab-6402-4aaa-81aa-1a76aba14fb4" providerId="ADAL" clId="{A15EF921-04D6-4CB1-8FE0-A5A66FD1434F}" dt="2021-03-15T19:27:24.236" v="914" actId="20577"/>
          <ac:spMkLst>
            <pc:docMk/>
            <pc:sldMk cId="3905889340" sldId="1334"/>
            <ac:spMk id="10" creationId="{EB533627-F53C-48AB-AD97-F50265D26D75}"/>
          </ac:spMkLst>
        </pc:spChg>
        <pc:spChg chg="del mod">
          <ac:chgData name="Linda Scollins Smith" userId="d6fc3bab-6402-4aaa-81aa-1a76aba14fb4" providerId="ADAL" clId="{A15EF921-04D6-4CB1-8FE0-A5A66FD1434F}" dt="2021-03-15T20:52:53.022" v="3665"/>
          <ac:spMkLst>
            <pc:docMk/>
            <pc:sldMk cId="3905889340" sldId="1334"/>
            <ac:spMk id="20" creationId="{0D5FBF6F-85BC-4090-9745-B034CB71D4CD}"/>
          </ac:spMkLst>
        </pc:spChg>
        <pc:spChg chg="mod">
          <ac:chgData name="Linda Scollins Smith" userId="d6fc3bab-6402-4aaa-81aa-1a76aba14fb4" providerId="ADAL" clId="{A15EF921-04D6-4CB1-8FE0-A5A66FD1434F}" dt="2021-03-16T09:51:28.357" v="11260" actId="113"/>
          <ac:spMkLst>
            <pc:docMk/>
            <pc:sldMk cId="3905889340" sldId="1334"/>
            <ac:spMk id="22" creationId="{0123B4C6-DE82-4DD7-BF1A-09AF5F643337}"/>
          </ac:spMkLst>
        </pc:spChg>
        <pc:spChg chg="mod">
          <ac:chgData name="Linda Scollins Smith" userId="d6fc3bab-6402-4aaa-81aa-1a76aba14fb4" providerId="ADAL" clId="{A15EF921-04D6-4CB1-8FE0-A5A66FD1434F}" dt="2021-03-16T09:51:19.386" v="11257" actId="1076"/>
          <ac:spMkLst>
            <pc:docMk/>
            <pc:sldMk cId="3905889340" sldId="1334"/>
            <ac:spMk id="23" creationId="{5AB92A10-113D-43FD-9FE7-376ACF89178E}"/>
          </ac:spMkLst>
        </pc:spChg>
        <pc:spChg chg="mod">
          <ac:chgData name="Linda Scollins Smith" userId="d6fc3bab-6402-4aaa-81aa-1a76aba14fb4" providerId="ADAL" clId="{A15EF921-04D6-4CB1-8FE0-A5A66FD1434F}" dt="2021-03-16T09:51:12.710" v="11255" actId="1076"/>
          <ac:spMkLst>
            <pc:docMk/>
            <pc:sldMk cId="3905889340" sldId="1334"/>
            <ac:spMk id="25" creationId="{B1B7DFC5-53CF-453B-9FCE-D9B4152E157F}"/>
          </ac:spMkLst>
        </pc:spChg>
        <pc:spChg chg="del mod">
          <ac:chgData name="Linda Scollins Smith" userId="d6fc3bab-6402-4aaa-81aa-1a76aba14fb4" providerId="ADAL" clId="{A15EF921-04D6-4CB1-8FE0-A5A66FD1434F}" dt="2021-03-15T20:52:53.022" v="3667"/>
          <ac:spMkLst>
            <pc:docMk/>
            <pc:sldMk cId="3905889340" sldId="1334"/>
            <ac:spMk id="30" creationId="{49E0B649-1EBC-415A-BAE6-B4DE025E45F8}"/>
          </ac:spMkLst>
        </pc:spChg>
        <pc:picChg chg="mod">
          <ac:chgData name="Linda Scollins Smith" userId="d6fc3bab-6402-4aaa-81aa-1a76aba14fb4" providerId="ADAL" clId="{A15EF921-04D6-4CB1-8FE0-A5A66FD1434F}" dt="2021-03-16T09:51:22.144" v="11258" actId="1076"/>
          <ac:picMkLst>
            <pc:docMk/>
            <pc:sldMk cId="3905889340" sldId="1334"/>
            <ac:picMk id="4" creationId="{6A4D9A02-7CEB-421E-81C3-843176B35455}"/>
          </ac:picMkLst>
        </pc:picChg>
        <pc:picChg chg="del mod">
          <ac:chgData name="Linda Scollins Smith" userId="d6fc3bab-6402-4aaa-81aa-1a76aba14fb4" providerId="ADAL" clId="{A15EF921-04D6-4CB1-8FE0-A5A66FD1434F}" dt="2021-03-15T19:55:56.345" v="1879" actId="478"/>
          <ac:picMkLst>
            <pc:docMk/>
            <pc:sldMk cId="3905889340" sldId="1334"/>
            <ac:picMk id="8" creationId="{C0CC4C69-3D15-4B2A-8A0D-E3383EB46466}"/>
          </ac:picMkLst>
        </pc:picChg>
        <pc:picChg chg="add mod">
          <ac:chgData name="Linda Scollins Smith" userId="d6fc3bab-6402-4aaa-81aa-1a76aba14fb4" providerId="ADAL" clId="{A15EF921-04D6-4CB1-8FE0-A5A66FD1434F}" dt="2021-03-15T19:56:27.097" v="1888" actId="207"/>
          <ac:picMkLst>
            <pc:docMk/>
            <pc:sldMk cId="3905889340" sldId="1334"/>
            <ac:picMk id="12" creationId="{A7F92129-1404-4D1E-8E73-7AE49F475BBA}"/>
          </ac:picMkLst>
        </pc:picChg>
        <pc:picChg chg="mod">
          <ac:chgData name="Linda Scollins Smith" userId="d6fc3bab-6402-4aaa-81aa-1a76aba14fb4" providerId="ADAL" clId="{A15EF921-04D6-4CB1-8FE0-A5A66FD1434F}" dt="2021-03-16T09:51:16.884" v="11256" actId="1076"/>
          <ac:picMkLst>
            <pc:docMk/>
            <pc:sldMk cId="3905889340" sldId="1334"/>
            <ac:picMk id="24" creationId="{DDD5C1BA-483F-4C41-8C39-40602FE44988}"/>
          </ac:picMkLst>
        </pc:picChg>
      </pc:sldChg>
      <pc:sldChg chg="addSp delSp modSp add mod">
        <pc:chgData name="Linda Scollins Smith" userId="d6fc3bab-6402-4aaa-81aa-1a76aba14fb4" providerId="ADAL" clId="{A15EF921-04D6-4CB1-8FE0-A5A66FD1434F}" dt="2021-03-15T19:52:50.733" v="1845" actId="14100"/>
        <pc:sldMkLst>
          <pc:docMk/>
          <pc:sldMk cId="4214849148" sldId="1335"/>
        </pc:sldMkLst>
        <pc:spChg chg="add del mod">
          <ac:chgData name="Linda Scollins Smith" userId="d6fc3bab-6402-4aaa-81aa-1a76aba14fb4" providerId="ADAL" clId="{A15EF921-04D6-4CB1-8FE0-A5A66FD1434F}" dt="2021-03-15T19:40:17.516" v="1349" actId="478"/>
          <ac:spMkLst>
            <pc:docMk/>
            <pc:sldMk cId="4214849148" sldId="1335"/>
            <ac:spMk id="2" creationId="{E6EA0797-4F3F-4AE7-88F2-AB6BDB4120CE}"/>
          </ac:spMkLst>
        </pc:spChg>
        <pc:spChg chg="mod">
          <ac:chgData name="Linda Scollins Smith" userId="d6fc3bab-6402-4aaa-81aa-1a76aba14fb4" providerId="ADAL" clId="{A15EF921-04D6-4CB1-8FE0-A5A66FD1434F}" dt="2021-03-15T19:47:30.574" v="1568" actId="20577"/>
          <ac:spMkLst>
            <pc:docMk/>
            <pc:sldMk cId="4214849148" sldId="1335"/>
            <ac:spMk id="3" creationId="{7F27B4D1-B220-48EB-ABEA-D7DDB50496CB}"/>
          </ac:spMkLst>
        </pc:spChg>
        <pc:spChg chg="del">
          <ac:chgData name="Linda Scollins Smith" userId="d6fc3bab-6402-4aaa-81aa-1a76aba14fb4" providerId="ADAL" clId="{A15EF921-04D6-4CB1-8FE0-A5A66FD1434F}" dt="2021-03-15T19:30:00.353" v="1017" actId="478"/>
          <ac:spMkLst>
            <pc:docMk/>
            <pc:sldMk cId="4214849148" sldId="1335"/>
            <ac:spMk id="5" creationId="{5E34A854-CA97-49E1-A08B-4AE5D6F41ED0}"/>
          </ac:spMkLst>
        </pc:spChg>
        <pc:spChg chg="add mod">
          <ac:chgData name="Linda Scollins Smith" userId="d6fc3bab-6402-4aaa-81aa-1a76aba14fb4" providerId="ADAL" clId="{A15EF921-04D6-4CB1-8FE0-A5A66FD1434F}" dt="2021-03-15T19:45:27.714" v="1431" actId="20577"/>
          <ac:spMkLst>
            <pc:docMk/>
            <pc:sldMk cId="4214849148" sldId="1335"/>
            <ac:spMk id="12" creationId="{2DF5E217-3307-421F-92B7-756DE6E2C2EB}"/>
          </ac:spMkLst>
        </pc:spChg>
        <pc:spChg chg="add mod">
          <ac:chgData name="Linda Scollins Smith" userId="d6fc3bab-6402-4aaa-81aa-1a76aba14fb4" providerId="ADAL" clId="{A15EF921-04D6-4CB1-8FE0-A5A66FD1434F}" dt="2021-03-15T19:46:44.078" v="1542" actId="1076"/>
          <ac:spMkLst>
            <pc:docMk/>
            <pc:sldMk cId="4214849148" sldId="1335"/>
            <ac:spMk id="13" creationId="{A1E8C98C-9061-4AE9-8000-CDF1155A2014}"/>
          </ac:spMkLst>
        </pc:spChg>
        <pc:spChg chg="add mod">
          <ac:chgData name="Linda Scollins Smith" userId="d6fc3bab-6402-4aaa-81aa-1a76aba14fb4" providerId="ADAL" clId="{A15EF921-04D6-4CB1-8FE0-A5A66FD1434F}" dt="2021-03-15T19:51:49.871" v="1800" actId="207"/>
          <ac:spMkLst>
            <pc:docMk/>
            <pc:sldMk cId="4214849148" sldId="1335"/>
            <ac:spMk id="14" creationId="{57003D9A-47F4-417D-AE19-2C3F68FBE96B}"/>
          </ac:spMkLst>
        </pc:spChg>
        <pc:spChg chg="add mod">
          <ac:chgData name="Linda Scollins Smith" userId="d6fc3bab-6402-4aaa-81aa-1a76aba14fb4" providerId="ADAL" clId="{A15EF921-04D6-4CB1-8FE0-A5A66FD1434F}" dt="2021-03-15T19:51:35.084" v="1798" actId="207"/>
          <ac:spMkLst>
            <pc:docMk/>
            <pc:sldMk cId="4214849148" sldId="1335"/>
            <ac:spMk id="15" creationId="{D750AF63-56F1-4ECC-86F2-A748A8042BD6}"/>
          </ac:spMkLst>
        </pc:spChg>
        <pc:spChg chg="add mod">
          <ac:chgData name="Linda Scollins Smith" userId="d6fc3bab-6402-4aaa-81aa-1a76aba14fb4" providerId="ADAL" clId="{A15EF921-04D6-4CB1-8FE0-A5A66FD1434F}" dt="2021-03-15T19:52:14.073" v="1801" actId="207"/>
          <ac:spMkLst>
            <pc:docMk/>
            <pc:sldMk cId="4214849148" sldId="1335"/>
            <ac:spMk id="16" creationId="{ECC9ABCD-F265-45AE-8783-B76574258EB0}"/>
          </ac:spMkLst>
        </pc:spChg>
        <pc:spChg chg="del mod">
          <ac:chgData name="Linda Scollins Smith" userId="d6fc3bab-6402-4aaa-81aa-1a76aba14fb4" providerId="ADAL" clId="{A15EF921-04D6-4CB1-8FE0-A5A66FD1434F}" dt="2021-03-15T19:30:07.882" v="1021" actId="478"/>
          <ac:spMkLst>
            <pc:docMk/>
            <pc:sldMk cId="4214849148" sldId="1335"/>
            <ac:spMk id="20" creationId="{0D5FBF6F-85BC-4090-9745-B034CB71D4CD}"/>
          </ac:spMkLst>
        </pc:spChg>
        <pc:spChg chg="add del mod">
          <ac:chgData name="Linda Scollins Smith" userId="d6fc3bab-6402-4aaa-81aa-1a76aba14fb4" providerId="ADAL" clId="{A15EF921-04D6-4CB1-8FE0-A5A66FD1434F}" dt="2021-03-15T19:40:22.485" v="1352" actId="478"/>
          <ac:spMkLst>
            <pc:docMk/>
            <pc:sldMk cId="4214849148" sldId="1335"/>
            <ac:spMk id="21" creationId="{BDCC596A-0391-4C5D-A8F1-E9986645210E}"/>
          </ac:spMkLst>
        </pc:spChg>
        <pc:spChg chg="del">
          <ac:chgData name="Linda Scollins Smith" userId="d6fc3bab-6402-4aaa-81aa-1a76aba14fb4" providerId="ADAL" clId="{A15EF921-04D6-4CB1-8FE0-A5A66FD1434F}" dt="2021-03-15T19:30:10.201" v="1023" actId="478"/>
          <ac:spMkLst>
            <pc:docMk/>
            <pc:sldMk cId="4214849148" sldId="1335"/>
            <ac:spMk id="22" creationId="{0123B4C6-DE82-4DD7-BF1A-09AF5F643337}"/>
          </ac:spMkLst>
        </pc:spChg>
        <pc:spChg chg="del">
          <ac:chgData name="Linda Scollins Smith" userId="d6fc3bab-6402-4aaa-81aa-1a76aba14fb4" providerId="ADAL" clId="{A15EF921-04D6-4CB1-8FE0-A5A66FD1434F}" dt="2021-03-15T19:30:04.186" v="1019" actId="478"/>
          <ac:spMkLst>
            <pc:docMk/>
            <pc:sldMk cId="4214849148" sldId="1335"/>
            <ac:spMk id="23" creationId="{5AB92A10-113D-43FD-9FE7-376ACF89178E}"/>
          </ac:spMkLst>
        </pc:spChg>
        <pc:spChg chg="del">
          <ac:chgData name="Linda Scollins Smith" userId="d6fc3bab-6402-4aaa-81aa-1a76aba14fb4" providerId="ADAL" clId="{A15EF921-04D6-4CB1-8FE0-A5A66FD1434F}" dt="2021-03-15T19:30:17.357" v="1025" actId="478"/>
          <ac:spMkLst>
            <pc:docMk/>
            <pc:sldMk cId="4214849148" sldId="1335"/>
            <ac:spMk id="25" creationId="{B1B7DFC5-53CF-453B-9FCE-D9B4152E157F}"/>
          </ac:spMkLst>
        </pc:spChg>
        <pc:spChg chg="add del mod">
          <ac:chgData name="Linda Scollins Smith" userId="d6fc3bab-6402-4aaa-81aa-1a76aba14fb4" providerId="ADAL" clId="{A15EF921-04D6-4CB1-8FE0-A5A66FD1434F}" dt="2021-03-15T19:38:52.613" v="1346"/>
          <ac:spMkLst>
            <pc:docMk/>
            <pc:sldMk cId="4214849148" sldId="1335"/>
            <ac:spMk id="26" creationId="{A7704F8E-56FB-4909-84D5-572AC46C1D77}"/>
          </ac:spMkLst>
        </pc:spChg>
        <pc:spChg chg="add mod">
          <ac:chgData name="Linda Scollins Smith" userId="d6fc3bab-6402-4aaa-81aa-1a76aba14fb4" providerId="ADAL" clId="{A15EF921-04D6-4CB1-8FE0-A5A66FD1434F}" dt="2021-03-15T19:52:50.733" v="1845" actId="14100"/>
          <ac:spMkLst>
            <pc:docMk/>
            <pc:sldMk cId="4214849148" sldId="1335"/>
            <ac:spMk id="29" creationId="{A21D9D14-6E6D-40A2-BD87-E47C5D8427F6}"/>
          </ac:spMkLst>
        </pc:spChg>
        <pc:spChg chg="del mod">
          <ac:chgData name="Linda Scollins Smith" userId="d6fc3bab-6402-4aaa-81aa-1a76aba14fb4" providerId="ADAL" clId="{A15EF921-04D6-4CB1-8FE0-A5A66FD1434F}" dt="2021-03-15T19:30:22.422" v="1027" actId="478"/>
          <ac:spMkLst>
            <pc:docMk/>
            <pc:sldMk cId="4214849148" sldId="1335"/>
            <ac:spMk id="30" creationId="{49E0B649-1EBC-415A-BAE6-B4DE025E45F8}"/>
          </ac:spMkLst>
        </pc:spChg>
        <pc:picChg chg="del">
          <ac:chgData name="Linda Scollins Smith" userId="d6fc3bab-6402-4aaa-81aa-1a76aba14fb4" providerId="ADAL" clId="{A15EF921-04D6-4CB1-8FE0-A5A66FD1434F}" dt="2021-03-15T19:30:02.656" v="1018" actId="478"/>
          <ac:picMkLst>
            <pc:docMk/>
            <pc:sldMk cId="4214849148" sldId="1335"/>
            <ac:picMk id="4" creationId="{6A4D9A02-7CEB-421E-81C3-843176B35455}"/>
          </ac:picMkLst>
        </pc:picChg>
        <pc:picChg chg="del">
          <ac:chgData name="Linda Scollins Smith" userId="d6fc3bab-6402-4aaa-81aa-1a76aba14fb4" providerId="ADAL" clId="{A15EF921-04D6-4CB1-8FE0-A5A66FD1434F}" dt="2021-03-15T19:30:09.048" v="1022" actId="478"/>
          <ac:picMkLst>
            <pc:docMk/>
            <pc:sldMk cId="4214849148" sldId="1335"/>
            <ac:picMk id="8" creationId="{C0CC4C69-3D15-4B2A-8A0D-E3383EB46466}"/>
          </ac:picMkLst>
        </pc:picChg>
        <pc:picChg chg="add del mod">
          <ac:chgData name="Linda Scollins Smith" userId="d6fc3bab-6402-4aaa-81aa-1a76aba14fb4" providerId="ADAL" clId="{A15EF921-04D6-4CB1-8FE0-A5A66FD1434F}" dt="2021-03-15T19:40:14.097" v="1348" actId="478"/>
          <ac:picMkLst>
            <pc:docMk/>
            <pc:sldMk cId="4214849148" sldId="1335"/>
            <ac:picMk id="18" creationId="{363C397C-2B9A-47C3-A6A5-413A2436F39E}"/>
          </ac:picMkLst>
        </pc:picChg>
        <pc:picChg chg="del">
          <ac:chgData name="Linda Scollins Smith" userId="d6fc3bab-6402-4aaa-81aa-1a76aba14fb4" providerId="ADAL" clId="{A15EF921-04D6-4CB1-8FE0-A5A66FD1434F}" dt="2021-03-15T19:30:15.445" v="1024" actId="478"/>
          <ac:picMkLst>
            <pc:docMk/>
            <pc:sldMk cId="4214849148" sldId="1335"/>
            <ac:picMk id="24" creationId="{DDD5C1BA-483F-4C41-8C39-40602FE44988}"/>
          </ac:picMkLst>
        </pc:picChg>
        <pc:picChg chg="add mod">
          <ac:chgData name="Linda Scollins Smith" userId="d6fc3bab-6402-4aaa-81aa-1a76aba14fb4" providerId="ADAL" clId="{A15EF921-04D6-4CB1-8FE0-A5A66FD1434F}" dt="2021-03-15T19:42:56.829" v="1406" actId="14100"/>
          <ac:picMkLst>
            <pc:docMk/>
            <pc:sldMk cId="4214849148" sldId="1335"/>
            <ac:picMk id="27" creationId="{B1C0D920-3992-4D69-A7D1-A7E204A9D5CE}"/>
          </ac:picMkLst>
        </pc:picChg>
        <pc:picChg chg="add del mod">
          <ac:chgData name="Linda Scollins Smith" userId="d6fc3bab-6402-4aaa-81aa-1a76aba14fb4" providerId="ADAL" clId="{A15EF921-04D6-4CB1-8FE0-A5A66FD1434F}" dt="2021-03-15T19:42:33.620" v="1403" actId="478"/>
          <ac:picMkLst>
            <pc:docMk/>
            <pc:sldMk cId="4214849148" sldId="1335"/>
            <ac:picMk id="28" creationId="{B6F68233-7682-4541-9BF1-E82643894548}"/>
          </ac:picMkLst>
        </pc:picChg>
      </pc:sldChg>
      <pc:sldChg chg="modSp add mod ord">
        <pc:chgData name="Linda Scollins Smith" userId="d6fc3bab-6402-4aaa-81aa-1a76aba14fb4" providerId="ADAL" clId="{A15EF921-04D6-4CB1-8FE0-A5A66FD1434F}" dt="2021-03-15T19:41:47.642" v="1397"/>
        <pc:sldMkLst>
          <pc:docMk/>
          <pc:sldMk cId="1624264841" sldId="1336"/>
        </pc:sldMkLst>
        <pc:spChg chg="mod">
          <ac:chgData name="Linda Scollins Smith" userId="d6fc3bab-6402-4aaa-81aa-1a76aba14fb4" providerId="ADAL" clId="{A15EF921-04D6-4CB1-8FE0-A5A66FD1434F}" dt="2021-03-15T19:41:39.230" v="1395" actId="113"/>
          <ac:spMkLst>
            <pc:docMk/>
            <pc:sldMk cId="1624264841" sldId="1336"/>
            <ac:spMk id="3" creationId="{7F27B4D1-B220-48EB-ABEA-D7DDB50496CB}"/>
          </ac:spMkLst>
        </pc:spChg>
      </pc:sldChg>
      <pc:sldChg chg="add del">
        <pc:chgData name="Linda Scollins Smith" userId="d6fc3bab-6402-4aaa-81aa-1a76aba14fb4" providerId="ADAL" clId="{A15EF921-04D6-4CB1-8FE0-A5A66FD1434F}" dt="2021-03-15T19:53:06.592" v="1847"/>
        <pc:sldMkLst>
          <pc:docMk/>
          <pc:sldMk cId="546920527" sldId="1337"/>
        </pc:sldMkLst>
      </pc:sldChg>
      <pc:sldChg chg="addSp delSp modSp add mod">
        <pc:chgData name="Linda Scollins Smith" userId="d6fc3bab-6402-4aaa-81aa-1a76aba14fb4" providerId="ADAL" clId="{A15EF921-04D6-4CB1-8FE0-A5A66FD1434F}" dt="2021-03-15T20:21:25.221" v="2650" actId="20577"/>
        <pc:sldMkLst>
          <pc:docMk/>
          <pc:sldMk cId="1455509453" sldId="1337"/>
        </pc:sldMkLst>
        <pc:spChg chg="mod">
          <ac:chgData name="Linda Scollins Smith" userId="d6fc3bab-6402-4aaa-81aa-1a76aba14fb4" providerId="ADAL" clId="{A15EF921-04D6-4CB1-8FE0-A5A66FD1434F}" dt="2021-03-15T20:13:33.688" v="2267" actId="20577"/>
          <ac:spMkLst>
            <pc:docMk/>
            <pc:sldMk cId="1455509453" sldId="1337"/>
            <ac:spMk id="3" creationId="{7F27B4D1-B220-48EB-ABEA-D7DDB50496CB}"/>
          </ac:spMkLst>
        </pc:spChg>
        <pc:spChg chg="add del">
          <ac:chgData name="Linda Scollins Smith" userId="d6fc3bab-6402-4aaa-81aa-1a76aba14fb4" providerId="ADAL" clId="{A15EF921-04D6-4CB1-8FE0-A5A66FD1434F}" dt="2021-03-15T20:06:25.969" v="2146" actId="11529"/>
          <ac:spMkLst>
            <pc:docMk/>
            <pc:sldMk cId="1455509453" sldId="1337"/>
            <ac:spMk id="4" creationId="{78E7E03E-5351-4DC4-8D2A-34F31385948F}"/>
          </ac:spMkLst>
        </pc:spChg>
        <pc:spChg chg="add mod">
          <ac:chgData name="Linda Scollins Smith" userId="d6fc3bab-6402-4aaa-81aa-1a76aba14fb4" providerId="ADAL" clId="{A15EF921-04D6-4CB1-8FE0-A5A66FD1434F}" dt="2021-03-15T20:14:49.746" v="2357" actId="20577"/>
          <ac:spMkLst>
            <pc:docMk/>
            <pc:sldMk cId="1455509453" sldId="1337"/>
            <ac:spMk id="5" creationId="{6E2BF31F-FEFB-43EA-86AA-2A08763A815D}"/>
          </ac:spMkLst>
        </pc:spChg>
        <pc:spChg chg="del mod">
          <ac:chgData name="Linda Scollins Smith" userId="d6fc3bab-6402-4aaa-81aa-1a76aba14fb4" providerId="ADAL" clId="{A15EF921-04D6-4CB1-8FE0-A5A66FD1434F}" dt="2021-03-15T19:53:30.994" v="1865" actId="478"/>
          <ac:spMkLst>
            <pc:docMk/>
            <pc:sldMk cId="1455509453" sldId="1337"/>
            <ac:spMk id="12" creationId="{2DF5E217-3307-421F-92B7-756DE6E2C2EB}"/>
          </ac:spMkLst>
        </pc:spChg>
        <pc:spChg chg="del">
          <ac:chgData name="Linda Scollins Smith" userId="d6fc3bab-6402-4aaa-81aa-1a76aba14fb4" providerId="ADAL" clId="{A15EF921-04D6-4CB1-8FE0-A5A66FD1434F}" dt="2021-03-15T20:01:22.930" v="1901" actId="478"/>
          <ac:spMkLst>
            <pc:docMk/>
            <pc:sldMk cId="1455509453" sldId="1337"/>
            <ac:spMk id="13" creationId="{A1E8C98C-9061-4AE9-8000-CDF1155A2014}"/>
          </ac:spMkLst>
        </pc:spChg>
        <pc:spChg chg="del">
          <ac:chgData name="Linda Scollins Smith" userId="d6fc3bab-6402-4aaa-81aa-1a76aba14fb4" providerId="ADAL" clId="{A15EF921-04D6-4CB1-8FE0-A5A66FD1434F}" dt="2021-03-15T19:53:32.261" v="1866" actId="478"/>
          <ac:spMkLst>
            <pc:docMk/>
            <pc:sldMk cId="1455509453" sldId="1337"/>
            <ac:spMk id="14" creationId="{57003D9A-47F4-417D-AE19-2C3F68FBE96B}"/>
          </ac:spMkLst>
        </pc:spChg>
        <pc:spChg chg="del">
          <ac:chgData name="Linda Scollins Smith" userId="d6fc3bab-6402-4aaa-81aa-1a76aba14fb4" providerId="ADAL" clId="{A15EF921-04D6-4CB1-8FE0-A5A66FD1434F}" dt="2021-03-15T19:53:34.201" v="1867" actId="478"/>
          <ac:spMkLst>
            <pc:docMk/>
            <pc:sldMk cId="1455509453" sldId="1337"/>
            <ac:spMk id="15" creationId="{D750AF63-56F1-4ECC-86F2-A748A8042BD6}"/>
          </ac:spMkLst>
        </pc:spChg>
        <pc:spChg chg="del">
          <ac:chgData name="Linda Scollins Smith" userId="d6fc3bab-6402-4aaa-81aa-1a76aba14fb4" providerId="ADAL" clId="{A15EF921-04D6-4CB1-8FE0-A5A66FD1434F}" dt="2021-03-15T19:53:36.672" v="1868" actId="478"/>
          <ac:spMkLst>
            <pc:docMk/>
            <pc:sldMk cId="1455509453" sldId="1337"/>
            <ac:spMk id="16" creationId="{ECC9ABCD-F265-45AE-8783-B76574258EB0}"/>
          </ac:spMkLst>
        </pc:spChg>
        <pc:spChg chg="add mod">
          <ac:chgData name="Linda Scollins Smith" userId="d6fc3bab-6402-4aaa-81aa-1a76aba14fb4" providerId="ADAL" clId="{A15EF921-04D6-4CB1-8FE0-A5A66FD1434F}" dt="2021-03-15T20:21:25.221" v="2650" actId="20577"/>
          <ac:spMkLst>
            <pc:docMk/>
            <pc:sldMk cId="1455509453" sldId="1337"/>
            <ac:spMk id="18" creationId="{C4C19FAD-5307-4B2C-8EB5-C19EE44D5A8D}"/>
          </ac:spMkLst>
        </pc:spChg>
        <pc:spChg chg="add mod ord">
          <ac:chgData name="Linda Scollins Smith" userId="d6fc3bab-6402-4aaa-81aa-1a76aba14fb4" providerId="ADAL" clId="{A15EF921-04D6-4CB1-8FE0-A5A66FD1434F}" dt="2021-03-15T20:01:15.766" v="1899" actId="167"/>
          <ac:spMkLst>
            <pc:docMk/>
            <pc:sldMk cId="1455509453" sldId="1337"/>
            <ac:spMk id="19" creationId="{A1250481-FE39-4817-93C7-787C457D8DF9}"/>
          </ac:spMkLst>
        </pc:spChg>
        <pc:spChg chg="add mod">
          <ac:chgData name="Linda Scollins Smith" userId="d6fc3bab-6402-4aaa-81aa-1a76aba14fb4" providerId="ADAL" clId="{A15EF921-04D6-4CB1-8FE0-A5A66FD1434F}" dt="2021-03-15T20:16:29.016" v="2451" actId="313"/>
          <ac:spMkLst>
            <pc:docMk/>
            <pc:sldMk cId="1455509453" sldId="1337"/>
            <ac:spMk id="22" creationId="{1262B634-354E-4330-A4F5-71590E4363D2}"/>
          </ac:spMkLst>
        </pc:spChg>
        <pc:spChg chg="del">
          <ac:chgData name="Linda Scollins Smith" userId="d6fc3bab-6402-4aaa-81aa-1a76aba14fb4" providerId="ADAL" clId="{A15EF921-04D6-4CB1-8FE0-A5A66FD1434F}" dt="2021-03-15T19:53:38.891" v="1869" actId="478"/>
          <ac:spMkLst>
            <pc:docMk/>
            <pc:sldMk cId="1455509453" sldId="1337"/>
            <ac:spMk id="29" creationId="{A21D9D14-6E6D-40A2-BD87-E47C5D8427F6}"/>
          </ac:spMkLst>
        </pc:spChg>
        <pc:picChg chg="add mod">
          <ac:chgData name="Linda Scollins Smith" userId="d6fc3bab-6402-4aaa-81aa-1a76aba14fb4" providerId="ADAL" clId="{A15EF921-04D6-4CB1-8FE0-A5A66FD1434F}" dt="2021-03-15T20:01:33.919" v="1904" actId="1076"/>
          <ac:picMkLst>
            <pc:docMk/>
            <pc:sldMk cId="1455509453" sldId="1337"/>
            <ac:picMk id="17" creationId="{EFC5F51A-26B5-44CF-9264-AD8BFCF86686}"/>
          </ac:picMkLst>
        </pc:picChg>
        <pc:picChg chg="add del mod">
          <ac:chgData name="Linda Scollins Smith" userId="d6fc3bab-6402-4aaa-81aa-1a76aba14fb4" providerId="ADAL" clId="{A15EF921-04D6-4CB1-8FE0-A5A66FD1434F}" dt="2021-03-15T20:13:19.227" v="2259" actId="478"/>
          <ac:picMkLst>
            <pc:docMk/>
            <pc:sldMk cId="1455509453" sldId="1337"/>
            <ac:picMk id="20" creationId="{DDD32551-76D3-486D-A4F2-C1CF66D15246}"/>
          </ac:picMkLst>
        </pc:picChg>
        <pc:picChg chg="add del mod">
          <ac:chgData name="Linda Scollins Smith" userId="d6fc3bab-6402-4aaa-81aa-1a76aba14fb4" providerId="ADAL" clId="{A15EF921-04D6-4CB1-8FE0-A5A66FD1434F}" dt="2021-03-15T20:14:52.982" v="2358" actId="478"/>
          <ac:picMkLst>
            <pc:docMk/>
            <pc:sldMk cId="1455509453" sldId="1337"/>
            <ac:picMk id="23" creationId="{ACA53A20-BFD9-44AF-820D-50635CE2F59D}"/>
          </ac:picMkLst>
        </pc:picChg>
        <pc:picChg chg="add mod">
          <ac:chgData name="Linda Scollins Smith" userId="d6fc3bab-6402-4aaa-81aa-1a76aba14fb4" providerId="ADAL" clId="{A15EF921-04D6-4CB1-8FE0-A5A66FD1434F}" dt="2021-03-15T20:16:21.628" v="2448" actId="1076"/>
          <ac:picMkLst>
            <pc:docMk/>
            <pc:sldMk cId="1455509453" sldId="1337"/>
            <ac:picMk id="25" creationId="{100F8085-04B5-43FD-A35A-D0962FB20CA2}"/>
          </ac:picMkLst>
        </pc:picChg>
        <pc:picChg chg="del">
          <ac:chgData name="Linda Scollins Smith" userId="d6fc3bab-6402-4aaa-81aa-1a76aba14fb4" providerId="ADAL" clId="{A15EF921-04D6-4CB1-8FE0-A5A66FD1434F}" dt="2021-03-15T19:56:37.021" v="1889" actId="478"/>
          <ac:picMkLst>
            <pc:docMk/>
            <pc:sldMk cId="1455509453" sldId="1337"/>
            <ac:picMk id="27" creationId="{B1C0D920-3992-4D69-A7D1-A7E204A9D5CE}"/>
          </ac:picMkLst>
        </pc:picChg>
        <pc:picChg chg="add mod">
          <ac:chgData name="Linda Scollins Smith" userId="d6fc3bab-6402-4aaa-81aa-1a76aba14fb4" providerId="ADAL" clId="{A15EF921-04D6-4CB1-8FE0-A5A66FD1434F}" dt="2021-03-15T20:14:12.248" v="2275" actId="207"/>
          <ac:picMkLst>
            <pc:docMk/>
            <pc:sldMk cId="1455509453" sldId="1337"/>
            <ac:picMk id="28" creationId="{08F38934-4180-46E8-9B0B-BF7898C8B883}"/>
          </ac:picMkLst>
        </pc:picChg>
      </pc:sldChg>
      <pc:sldChg chg="addSp delSp modSp add mod">
        <pc:chgData name="Linda Scollins Smith" userId="d6fc3bab-6402-4aaa-81aa-1a76aba14fb4" providerId="ADAL" clId="{A15EF921-04D6-4CB1-8FE0-A5A66FD1434F}" dt="2021-03-15T20:35:29.377" v="3233"/>
        <pc:sldMkLst>
          <pc:docMk/>
          <pc:sldMk cId="599505507" sldId="1338"/>
        </pc:sldMkLst>
        <pc:spChg chg="del">
          <ac:chgData name="Linda Scollins Smith" userId="d6fc3bab-6402-4aaa-81aa-1a76aba14fb4" providerId="ADAL" clId="{A15EF921-04D6-4CB1-8FE0-A5A66FD1434F}" dt="2021-03-15T20:19:51.213" v="2626" actId="478"/>
          <ac:spMkLst>
            <pc:docMk/>
            <pc:sldMk cId="599505507" sldId="1338"/>
            <ac:spMk id="5" creationId="{6E2BF31F-FEFB-43EA-86AA-2A08763A815D}"/>
          </ac:spMkLst>
        </pc:spChg>
        <pc:spChg chg="add mod">
          <ac:chgData name="Linda Scollins Smith" userId="d6fc3bab-6402-4aaa-81aa-1a76aba14fb4" providerId="ADAL" clId="{A15EF921-04D6-4CB1-8FE0-A5A66FD1434F}" dt="2021-03-15T20:33:28.671" v="3063" actId="207"/>
          <ac:spMkLst>
            <pc:docMk/>
            <pc:sldMk cId="599505507" sldId="1338"/>
            <ac:spMk id="8" creationId="{72F81615-64A8-49A8-892B-DED88B967C52}"/>
          </ac:spMkLst>
        </pc:spChg>
        <pc:spChg chg="del mod">
          <ac:chgData name="Linda Scollins Smith" userId="d6fc3bab-6402-4aaa-81aa-1a76aba14fb4" providerId="ADAL" clId="{A15EF921-04D6-4CB1-8FE0-A5A66FD1434F}" dt="2021-03-15T20:19:47.253" v="2623" actId="478"/>
          <ac:spMkLst>
            <pc:docMk/>
            <pc:sldMk cId="599505507" sldId="1338"/>
            <ac:spMk id="18" creationId="{C4C19FAD-5307-4B2C-8EB5-C19EE44D5A8D}"/>
          </ac:spMkLst>
        </pc:spChg>
        <pc:spChg chg="del">
          <ac:chgData name="Linda Scollins Smith" userId="d6fc3bab-6402-4aaa-81aa-1a76aba14fb4" providerId="ADAL" clId="{A15EF921-04D6-4CB1-8FE0-A5A66FD1434F}" dt="2021-03-15T20:19:55.749" v="2629" actId="478"/>
          <ac:spMkLst>
            <pc:docMk/>
            <pc:sldMk cId="599505507" sldId="1338"/>
            <ac:spMk id="19" creationId="{A1250481-FE39-4817-93C7-787C457D8DF9}"/>
          </ac:spMkLst>
        </pc:spChg>
        <pc:spChg chg="add mod">
          <ac:chgData name="Linda Scollins Smith" userId="d6fc3bab-6402-4aaa-81aa-1a76aba14fb4" providerId="ADAL" clId="{A15EF921-04D6-4CB1-8FE0-A5A66FD1434F}" dt="2021-03-15T20:29:59.507" v="2796" actId="20577"/>
          <ac:spMkLst>
            <pc:docMk/>
            <pc:sldMk cId="599505507" sldId="1338"/>
            <ac:spMk id="20" creationId="{493E29BC-CD70-4990-A8EF-419F499F8DBB}"/>
          </ac:spMkLst>
        </pc:spChg>
        <pc:spChg chg="add mod">
          <ac:chgData name="Linda Scollins Smith" userId="d6fc3bab-6402-4aaa-81aa-1a76aba14fb4" providerId="ADAL" clId="{A15EF921-04D6-4CB1-8FE0-A5A66FD1434F}" dt="2021-03-15T20:31:16.037" v="2928" actId="1076"/>
          <ac:spMkLst>
            <pc:docMk/>
            <pc:sldMk cId="599505507" sldId="1338"/>
            <ac:spMk id="21" creationId="{8B5AE69D-BCDA-4E5B-A61B-EFD1C7877AFC}"/>
          </ac:spMkLst>
        </pc:spChg>
        <pc:spChg chg="del">
          <ac:chgData name="Linda Scollins Smith" userId="d6fc3bab-6402-4aaa-81aa-1a76aba14fb4" providerId="ADAL" clId="{A15EF921-04D6-4CB1-8FE0-A5A66FD1434F}" dt="2021-03-15T20:19:54.407" v="2628" actId="478"/>
          <ac:spMkLst>
            <pc:docMk/>
            <pc:sldMk cId="599505507" sldId="1338"/>
            <ac:spMk id="22" creationId="{1262B634-354E-4330-A4F5-71590E4363D2}"/>
          </ac:spMkLst>
        </pc:spChg>
        <pc:spChg chg="add mod">
          <ac:chgData name="Linda Scollins Smith" userId="d6fc3bab-6402-4aaa-81aa-1a76aba14fb4" providerId="ADAL" clId="{A15EF921-04D6-4CB1-8FE0-A5A66FD1434F}" dt="2021-03-15T20:31:40.183" v="2950" actId="20577"/>
          <ac:spMkLst>
            <pc:docMk/>
            <pc:sldMk cId="599505507" sldId="1338"/>
            <ac:spMk id="23" creationId="{F8D6A784-5596-4D53-BF94-38ABD937FEF0}"/>
          </ac:spMkLst>
        </pc:spChg>
        <pc:spChg chg="add mod">
          <ac:chgData name="Linda Scollins Smith" userId="d6fc3bab-6402-4aaa-81aa-1a76aba14fb4" providerId="ADAL" clId="{A15EF921-04D6-4CB1-8FE0-A5A66FD1434F}" dt="2021-03-15T20:33:59.214" v="3116" actId="20577"/>
          <ac:spMkLst>
            <pc:docMk/>
            <pc:sldMk cId="599505507" sldId="1338"/>
            <ac:spMk id="24" creationId="{F16E22A1-6F4E-4D25-B48A-BC9A324602BD}"/>
          </ac:spMkLst>
        </pc:spChg>
        <pc:spChg chg="add mod">
          <ac:chgData name="Linda Scollins Smith" userId="d6fc3bab-6402-4aaa-81aa-1a76aba14fb4" providerId="ADAL" clId="{A15EF921-04D6-4CB1-8FE0-A5A66FD1434F}" dt="2021-03-15T20:34:32.111" v="3191" actId="20577"/>
          <ac:spMkLst>
            <pc:docMk/>
            <pc:sldMk cId="599505507" sldId="1338"/>
            <ac:spMk id="26" creationId="{5C6CEB63-14E7-46CE-AB47-83252FF73CE8}"/>
          </ac:spMkLst>
        </pc:spChg>
        <pc:spChg chg="add mod">
          <ac:chgData name="Linda Scollins Smith" userId="d6fc3bab-6402-4aaa-81aa-1a76aba14fb4" providerId="ADAL" clId="{A15EF921-04D6-4CB1-8FE0-A5A66FD1434F}" dt="2021-03-15T20:35:00.657" v="3230" actId="5793"/>
          <ac:spMkLst>
            <pc:docMk/>
            <pc:sldMk cId="599505507" sldId="1338"/>
            <ac:spMk id="27" creationId="{14D241DF-6D8B-48AA-A34A-A57BD8967227}"/>
          </ac:spMkLst>
        </pc:spChg>
        <pc:spChg chg="add del mod">
          <ac:chgData name="Linda Scollins Smith" userId="d6fc3bab-6402-4aaa-81aa-1a76aba14fb4" providerId="ADAL" clId="{A15EF921-04D6-4CB1-8FE0-A5A66FD1434F}" dt="2021-03-15T20:35:29.377" v="3233"/>
          <ac:spMkLst>
            <pc:docMk/>
            <pc:sldMk cId="599505507" sldId="1338"/>
            <ac:spMk id="29" creationId="{0FB8763F-39E5-4220-B9C0-8063C4DCBE26}"/>
          </ac:spMkLst>
        </pc:spChg>
        <pc:picChg chg="add mod">
          <ac:chgData name="Linda Scollins Smith" userId="d6fc3bab-6402-4aaa-81aa-1a76aba14fb4" providerId="ADAL" clId="{A15EF921-04D6-4CB1-8FE0-A5A66FD1434F}" dt="2021-03-15T20:28:21.456" v="2678" actId="207"/>
          <ac:picMkLst>
            <pc:docMk/>
            <pc:sldMk cId="599505507" sldId="1338"/>
            <ac:picMk id="4" creationId="{B8A37265-9048-4778-A593-F7CE8C3B1F88}"/>
          </ac:picMkLst>
        </pc:picChg>
        <pc:picChg chg="del">
          <ac:chgData name="Linda Scollins Smith" userId="d6fc3bab-6402-4aaa-81aa-1a76aba14fb4" providerId="ADAL" clId="{A15EF921-04D6-4CB1-8FE0-A5A66FD1434F}" dt="2021-03-15T20:19:48.725" v="2624" actId="478"/>
          <ac:picMkLst>
            <pc:docMk/>
            <pc:sldMk cId="599505507" sldId="1338"/>
            <ac:picMk id="17" creationId="{EFC5F51A-26B5-44CF-9264-AD8BFCF86686}"/>
          </ac:picMkLst>
        </pc:picChg>
        <pc:picChg chg="del">
          <ac:chgData name="Linda Scollins Smith" userId="d6fc3bab-6402-4aaa-81aa-1a76aba14fb4" providerId="ADAL" clId="{A15EF921-04D6-4CB1-8FE0-A5A66FD1434F}" dt="2021-03-15T20:19:53.649" v="2627" actId="478"/>
          <ac:picMkLst>
            <pc:docMk/>
            <pc:sldMk cId="599505507" sldId="1338"/>
            <ac:picMk id="25" creationId="{100F8085-04B5-43FD-A35A-D0962FB20CA2}"/>
          </ac:picMkLst>
        </pc:picChg>
        <pc:picChg chg="del">
          <ac:chgData name="Linda Scollins Smith" userId="d6fc3bab-6402-4aaa-81aa-1a76aba14fb4" providerId="ADAL" clId="{A15EF921-04D6-4CB1-8FE0-A5A66FD1434F}" dt="2021-03-15T20:19:50.359" v="2625" actId="478"/>
          <ac:picMkLst>
            <pc:docMk/>
            <pc:sldMk cId="599505507" sldId="1338"/>
            <ac:picMk id="28" creationId="{08F38934-4180-46E8-9B0B-BF7898C8B883}"/>
          </ac:picMkLst>
        </pc:picChg>
      </pc:sldChg>
      <pc:sldChg chg="addSp delSp modSp add mod delAnim">
        <pc:chgData name="Linda Scollins Smith" userId="d6fc3bab-6402-4aaa-81aa-1a76aba14fb4" providerId="ADAL" clId="{A15EF921-04D6-4CB1-8FE0-A5A66FD1434F}" dt="2021-03-15T20:26:33.147" v="2670" actId="1076"/>
        <pc:sldMkLst>
          <pc:docMk/>
          <pc:sldMk cId="2159925953" sldId="1339"/>
        </pc:sldMkLst>
        <pc:spChg chg="mod">
          <ac:chgData name="Linda Scollins Smith" userId="d6fc3bab-6402-4aaa-81aa-1a76aba14fb4" providerId="ADAL" clId="{A15EF921-04D6-4CB1-8FE0-A5A66FD1434F}" dt="2021-03-15T20:25:53.205" v="2664" actId="1076"/>
          <ac:spMkLst>
            <pc:docMk/>
            <pc:sldMk cId="2159925953" sldId="1339"/>
            <ac:spMk id="18" creationId="{823903A8-178A-4E42-BDFF-8D2A631E9756}"/>
          </ac:spMkLst>
        </pc:spChg>
        <pc:spChg chg="del">
          <ac:chgData name="Linda Scollins Smith" userId="d6fc3bab-6402-4aaa-81aa-1a76aba14fb4" providerId="ADAL" clId="{A15EF921-04D6-4CB1-8FE0-A5A66FD1434F}" dt="2021-03-15T20:25:14.453" v="2653" actId="478"/>
          <ac:spMkLst>
            <pc:docMk/>
            <pc:sldMk cId="2159925953" sldId="1339"/>
            <ac:spMk id="25" creationId="{CB81C00C-77AE-3B47-AE31-0D2E6B1D179D}"/>
          </ac:spMkLst>
        </pc:spChg>
        <pc:spChg chg="add mod">
          <ac:chgData name="Linda Scollins Smith" userId="d6fc3bab-6402-4aaa-81aa-1a76aba14fb4" providerId="ADAL" clId="{A15EF921-04D6-4CB1-8FE0-A5A66FD1434F}" dt="2021-03-15T20:25:26.138" v="2658" actId="1076"/>
          <ac:spMkLst>
            <pc:docMk/>
            <pc:sldMk cId="2159925953" sldId="1339"/>
            <ac:spMk id="29" creationId="{5C514CBC-F1A1-4A1D-8D60-E8AF12F5AF52}"/>
          </ac:spMkLst>
        </pc:spChg>
        <pc:spChg chg="add del">
          <ac:chgData name="Linda Scollins Smith" userId="d6fc3bab-6402-4aaa-81aa-1a76aba14fb4" providerId="ADAL" clId="{A15EF921-04D6-4CB1-8FE0-A5A66FD1434F}" dt="2021-03-15T20:26:09.107" v="2666" actId="22"/>
          <ac:spMkLst>
            <pc:docMk/>
            <pc:sldMk cId="2159925953" sldId="1339"/>
            <ac:spMk id="30" creationId="{91166065-30A4-4E8C-9CEF-1C51477FFA99}"/>
          </ac:spMkLst>
        </pc:spChg>
        <pc:spChg chg="add mod">
          <ac:chgData name="Linda Scollins Smith" userId="d6fc3bab-6402-4aaa-81aa-1a76aba14fb4" providerId="ADAL" clId="{A15EF921-04D6-4CB1-8FE0-A5A66FD1434F}" dt="2021-03-15T20:26:33.147" v="2670" actId="1076"/>
          <ac:spMkLst>
            <pc:docMk/>
            <pc:sldMk cId="2159925953" sldId="1339"/>
            <ac:spMk id="31" creationId="{4C5F3AB6-2641-4AB7-9569-02A00F8A8294}"/>
          </ac:spMkLst>
        </pc:spChg>
        <pc:grpChg chg="del">
          <ac:chgData name="Linda Scollins Smith" userId="d6fc3bab-6402-4aaa-81aa-1a76aba14fb4" providerId="ADAL" clId="{A15EF921-04D6-4CB1-8FE0-A5A66FD1434F}" dt="2021-03-15T20:25:10.846" v="2652" actId="478"/>
          <ac:grpSpMkLst>
            <pc:docMk/>
            <pc:sldMk cId="2159925953" sldId="1339"/>
            <ac:grpSpMk id="26" creationId="{18F6E8E3-EBEF-5E45-9C89-A8F95EBC8DC9}"/>
          </ac:grpSpMkLst>
        </pc:grpChg>
        <pc:picChg chg="del">
          <ac:chgData name="Linda Scollins Smith" userId="d6fc3bab-6402-4aaa-81aa-1a76aba14fb4" providerId="ADAL" clId="{A15EF921-04D6-4CB1-8FE0-A5A66FD1434F}" dt="2021-03-15T20:25:28.784" v="2659" actId="478"/>
          <ac:picMkLst>
            <pc:docMk/>
            <pc:sldMk cId="2159925953" sldId="1339"/>
            <ac:picMk id="37" creationId="{26829029-7D97-9748-AB35-5C03838FE4A4}"/>
          </ac:picMkLst>
        </pc:picChg>
      </pc:sldChg>
      <pc:sldChg chg="addSp delSp modSp add mod">
        <pc:chgData name="Linda Scollins Smith" userId="d6fc3bab-6402-4aaa-81aa-1a76aba14fb4" providerId="ADAL" clId="{A15EF921-04D6-4CB1-8FE0-A5A66FD1434F}" dt="2021-03-17T06:38:03.291" v="11752" actId="14100"/>
        <pc:sldMkLst>
          <pc:docMk/>
          <pc:sldMk cId="238152640" sldId="1340"/>
        </pc:sldMkLst>
        <pc:spChg chg="mod">
          <ac:chgData name="Linda Scollins Smith" userId="d6fc3bab-6402-4aaa-81aa-1a76aba14fb4" providerId="ADAL" clId="{A15EF921-04D6-4CB1-8FE0-A5A66FD1434F}" dt="2021-03-15T21:20:12.020" v="4057" actId="20577"/>
          <ac:spMkLst>
            <pc:docMk/>
            <pc:sldMk cId="238152640" sldId="1340"/>
            <ac:spMk id="3" creationId="{7F27B4D1-B220-48EB-ABEA-D7DDB50496CB}"/>
          </ac:spMkLst>
        </pc:spChg>
        <pc:spChg chg="add mod ord">
          <ac:chgData name="Linda Scollins Smith" userId="d6fc3bab-6402-4aaa-81aa-1a76aba14fb4" providerId="ADAL" clId="{A15EF921-04D6-4CB1-8FE0-A5A66FD1434F}" dt="2021-03-15T21:22:16.719" v="4065" actId="208"/>
          <ac:spMkLst>
            <pc:docMk/>
            <pc:sldMk cId="238152640" sldId="1340"/>
            <ac:spMk id="5" creationId="{CDC9F033-204C-4EAA-B044-C483A574583E}"/>
          </ac:spMkLst>
        </pc:spChg>
        <pc:spChg chg="del">
          <ac:chgData name="Linda Scollins Smith" userId="d6fc3bab-6402-4aaa-81aa-1a76aba14fb4" providerId="ADAL" clId="{A15EF921-04D6-4CB1-8FE0-A5A66FD1434F}" dt="2021-03-15T20:43:12.765" v="3378" actId="478"/>
          <ac:spMkLst>
            <pc:docMk/>
            <pc:sldMk cId="238152640" sldId="1340"/>
            <ac:spMk id="8" creationId="{72F81615-64A8-49A8-892B-DED88B967C52}"/>
          </ac:spMkLst>
        </pc:spChg>
        <pc:spChg chg="mod">
          <ac:chgData name="Linda Scollins Smith" userId="d6fc3bab-6402-4aaa-81aa-1a76aba14fb4" providerId="ADAL" clId="{A15EF921-04D6-4CB1-8FE0-A5A66FD1434F}" dt="2021-03-15T21:52:40.654" v="5342" actId="20577"/>
          <ac:spMkLst>
            <pc:docMk/>
            <pc:sldMk cId="238152640" sldId="1340"/>
            <ac:spMk id="10" creationId="{EB533627-F53C-48AB-AD97-F50265D26D75}"/>
          </ac:spMkLst>
        </pc:spChg>
        <pc:spChg chg="add mod">
          <ac:chgData name="Linda Scollins Smith" userId="d6fc3bab-6402-4aaa-81aa-1a76aba14fb4" providerId="ADAL" clId="{A15EF921-04D6-4CB1-8FE0-A5A66FD1434F}" dt="2021-03-17T06:38:03.291" v="11752" actId="14100"/>
          <ac:spMkLst>
            <pc:docMk/>
            <pc:sldMk cId="238152640" sldId="1340"/>
            <ac:spMk id="19" creationId="{D7631A95-D9A9-4E49-8574-7DAE706B983A}"/>
          </ac:spMkLst>
        </pc:spChg>
        <pc:spChg chg="del">
          <ac:chgData name="Linda Scollins Smith" userId="d6fc3bab-6402-4aaa-81aa-1a76aba14fb4" providerId="ADAL" clId="{A15EF921-04D6-4CB1-8FE0-A5A66FD1434F}" dt="2021-03-15T20:43:26.118" v="3380" actId="478"/>
          <ac:spMkLst>
            <pc:docMk/>
            <pc:sldMk cId="238152640" sldId="1340"/>
            <ac:spMk id="20" creationId="{493E29BC-CD70-4990-A8EF-419F499F8DBB}"/>
          </ac:spMkLst>
        </pc:spChg>
        <pc:spChg chg="del">
          <ac:chgData name="Linda Scollins Smith" userId="d6fc3bab-6402-4aaa-81aa-1a76aba14fb4" providerId="ADAL" clId="{A15EF921-04D6-4CB1-8FE0-A5A66FD1434F}" dt="2021-03-15T20:43:40.069" v="3385" actId="478"/>
          <ac:spMkLst>
            <pc:docMk/>
            <pc:sldMk cId="238152640" sldId="1340"/>
            <ac:spMk id="21" creationId="{8B5AE69D-BCDA-4E5B-A61B-EFD1C7877AFC}"/>
          </ac:spMkLst>
        </pc:spChg>
        <pc:spChg chg="del mod">
          <ac:chgData name="Linda Scollins Smith" userId="d6fc3bab-6402-4aaa-81aa-1a76aba14fb4" providerId="ADAL" clId="{A15EF921-04D6-4CB1-8FE0-A5A66FD1434F}" dt="2021-03-15T20:43:43.118" v="3387" actId="478"/>
          <ac:spMkLst>
            <pc:docMk/>
            <pc:sldMk cId="238152640" sldId="1340"/>
            <ac:spMk id="23" creationId="{F8D6A784-5596-4D53-BF94-38ABD937FEF0}"/>
          </ac:spMkLst>
        </pc:spChg>
        <pc:spChg chg="del">
          <ac:chgData name="Linda Scollins Smith" userId="d6fc3bab-6402-4aaa-81aa-1a76aba14fb4" providerId="ADAL" clId="{A15EF921-04D6-4CB1-8FE0-A5A66FD1434F}" dt="2021-03-15T20:43:30.284" v="3381" actId="478"/>
          <ac:spMkLst>
            <pc:docMk/>
            <pc:sldMk cId="238152640" sldId="1340"/>
            <ac:spMk id="24" creationId="{F16E22A1-6F4E-4D25-B48A-BC9A324602BD}"/>
          </ac:spMkLst>
        </pc:spChg>
        <pc:spChg chg="del mod">
          <ac:chgData name="Linda Scollins Smith" userId="d6fc3bab-6402-4aaa-81aa-1a76aba14fb4" providerId="ADAL" clId="{A15EF921-04D6-4CB1-8FE0-A5A66FD1434F}" dt="2021-03-15T20:43:35.888" v="3383" actId="478"/>
          <ac:spMkLst>
            <pc:docMk/>
            <pc:sldMk cId="238152640" sldId="1340"/>
            <ac:spMk id="26" creationId="{5C6CEB63-14E7-46CE-AB47-83252FF73CE8}"/>
          </ac:spMkLst>
        </pc:spChg>
        <pc:spChg chg="del">
          <ac:chgData name="Linda Scollins Smith" userId="d6fc3bab-6402-4aaa-81aa-1a76aba14fb4" providerId="ADAL" clId="{A15EF921-04D6-4CB1-8FE0-A5A66FD1434F}" dt="2021-03-15T20:43:37.342" v="3384" actId="478"/>
          <ac:spMkLst>
            <pc:docMk/>
            <pc:sldMk cId="238152640" sldId="1340"/>
            <ac:spMk id="27" creationId="{14D241DF-6D8B-48AA-A34A-A57BD8967227}"/>
          </ac:spMkLst>
        </pc:spChg>
        <pc:picChg chg="del">
          <ac:chgData name="Linda Scollins Smith" userId="d6fc3bab-6402-4aaa-81aa-1a76aba14fb4" providerId="ADAL" clId="{A15EF921-04D6-4CB1-8FE0-A5A66FD1434F}" dt="2021-03-15T20:43:14.325" v="3379" actId="478"/>
          <ac:picMkLst>
            <pc:docMk/>
            <pc:sldMk cId="238152640" sldId="1340"/>
            <ac:picMk id="4" creationId="{B8A37265-9048-4778-A593-F7CE8C3B1F88}"/>
          </ac:picMkLst>
        </pc:picChg>
        <pc:picChg chg="add mod">
          <ac:chgData name="Linda Scollins Smith" userId="d6fc3bab-6402-4aaa-81aa-1a76aba14fb4" providerId="ADAL" clId="{A15EF921-04D6-4CB1-8FE0-A5A66FD1434F}" dt="2021-03-15T21:21:14.963" v="4059" actId="1076"/>
          <ac:picMkLst>
            <pc:docMk/>
            <pc:sldMk cId="238152640" sldId="1340"/>
            <ac:picMk id="17" creationId="{1BD489B4-3FB4-4705-955E-FFF0B609720F}"/>
          </ac:picMkLst>
        </pc:picChg>
      </pc:sldChg>
      <pc:sldChg chg="modSp add mod">
        <pc:chgData name="Linda Scollins Smith" userId="d6fc3bab-6402-4aaa-81aa-1a76aba14fb4" providerId="ADAL" clId="{A15EF921-04D6-4CB1-8FE0-A5A66FD1434F}" dt="2021-03-15T20:35:49.940" v="3236" actId="20577"/>
        <pc:sldMkLst>
          <pc:docMk/>
          <pc:sldMk cId="1551061075" sldId="1341"/>
        </pc:sldMkLst>
        <pc:spChg chg="mod">
          <ac:chgData name="Linda Scollins Smith" userId="d6fc3bab-6402-4aaa-81aa-1a76aba14fb4" providerId="ADAL" clId="{A15EF921-04D6-4CB1-8FE0-A5A66FD1434F}" dt="2021-03-15T20:35:49.940" v="3236" actId="20577"/>
          <ac:spMkLst>
            <pc:docMk/>
            <pc:sldMk cId="1551061075" sldId="1341"/>
            <ac:spMk id="35" creationId="{AD4A48B0-35A8-4CC7-B9CC-F84D1C0C8122}"/>
          </ac:spMkLst>
        </pc:spChg>
      </pc:sldChg>
      <pc:sldChg chg="addSp delSp modSp add mod">
        <pc:chgData name="Linda Scollins Smith" userId="d6fc3bab-6402-4aaa-81aa-1a76aba14fb4" providerId="ADAL" clId="{A15EF921-04D6-4CB1-8FE0-A5A66FD1434F}" dt="2021-03-17T10:35:03.414" v="11758" actId="14100"/>
        <pc:sldMkLst>
          <pc:docMk/>
          <pc:sldMk cId="4148295617" sldId="1342"/>
        </pc:sldMkLst>
        <pc:spChg chg="mod">
          <ac:chgData name="Linda Scollins Smith" userId="d6fc3bab-6402-4aaa-81aa-1a76aba14fb4" providerId="ADAL" clId="{A15EF921-04D6-4CB1-8FE0-A5A66FD1434F}" dt="2021-03-15T20:38:35.801" v="3268" actId="20577"/>
          <ac:spMkLst>
            <pc:docMk/>
            <pc:sldMk cId="4148295617" sldId="1342"/>
            <ac:spMk id="3" creationId="{7F27B4D1-B220-48EB-ABEA-D7DDB50496CB}"/>
          </ac:spMkLst>
        </pc:spChg>
        <pc:spChg chg="mod">
          <ac:chgData name="Linda Scollins Smith" userId="d6fc3bab-6402-4aaa-81aa-1a76aba14fb4" providerId="ADAL" clId="{A15EF921-04D6-4CB1-8FE0-A5A66FD1434F}" dt="2021-03-15T20:38:16.868" v="3238" actId="1076"/>
          <ac:spMkLst>
            <pc:docMk/>
            <pc:sldMk cId="4148295617" sldId="1342"/>
            <ac:spMk id="7" creationId="{69376A20-63AE-4E0C-B943-50EA435BFA0B}"/>
          </ac:spMkLst>
        </pc:spChg>
        <pc:spChg chg="del mod">
          <ac:chgData name="Linda Scollins Smith" userId="d6fc3bab-6402-4aaa-81aa-1a76aba14fb4" providerId="ADAL" clId="{A15EF921-04D6-4CB1-8FE0-A5A66FD1434F}" dt="2021-03-17T10:34:49.832" v="11755" actId="478"/>
          <ac:spMkLst>
            <pc:docMk/>
            <pc:sldMk cId="4148295617" sldId="1342"/>
            <ac:spMk id="11" creationId="{189F8B7E-4AC6-4D58-A5F5-98D77EA72D15}"/>
          </ac:spMkLst>
        </pc:spChg>
        <pc:spChg chg="add mod">
          <ac:chgData name="Linda Scollins Smith" userId="d6fc3bab-6402-4aaa-81aa-1a76aba14fb4" providerId="ADAL" clId="{A15EF921-04D6-4CB1-8FE0-A5A66FD1434F}" dt="2021-03-17T10:34:58.420" v="11757" actId="1076"/>
          <ac:spMkLst>
            <pc:docMk/>
            <pc:sldMk cId="4148295617" sldId="1342"/>
            <ac:spMk id="13" creationId="{344AA698-5DDB-4498-B28A-B3BA5F18121D}"/>
          </ac:spMkLst>
        </pc:spChg>
        <pc:spChg chg="add mod">
          <ac:chgData name="Linda Scollins Smith" userId="d6fc3bab-6402-4aaa-81aa-1a76aba14fb4" providerId="ADAL" clId="{A15EF921-04D6-4CB1-8FE0-A5A66FD1434F}" dt="2021-03-15T20:43:03.271" v="3377" actId="20577"/>
          <ac:spMkLst>
            <pc:docMk/>
            <pc:sldMk cId="4148295617" sldId="1342"/>
            <ac:spMk id="14" creationId="{A79BE08B-C001-443B-B345-80F0D006D5AA}"/>
          </ac:spMkLst>
        </pc:spChg>
        <pc:spChg chg="del mod">
          <ac:chgData name="Linda Scollins Smith" userId="d6fc3bab-6402-4aaa-81aa-1a76aba14fb4" providerId="ADAL" clId="{A15EF921-04D6-4CB1-8FE0-A5A66FD1434F}" dt="2021-03-15T20:38:41.833" v="3270" actId="478"/>
          <ac:spMkLst>
            <pc:docMk/>
            <pc:sldMk cId="4148295617" sldId="1342"/>
            <ac:spMk id="16" creationId="{13F88C7A-06DA-4AA0-8F51-3F00290BF351}"/>
          </ac:spMkLst>
        </pc:spChg>
        <pc:spChg chg="mod">
          <ac:chgData name="Linda Scollins Smith" userId="d6fc3bab-6402-4aaa-81aa-1a76aba14fb4" providerId="ADAL" clId="{A15EF921-04D6-4CB1-8FE0-A5A66FD1434F}" dt="2021-03-15T20:39:16.876" v="3280" actId="255"/>
          <ac:spMkLst>
            <pc:docMk/>
            <pc:sldMk cId="4148295617" sldId="1342"/>
            <ac:spMk id="20" creationId="{03E7F828-BABB-449E-9429-1AE088BA9EC8}"/>
          </ac:spMkLst>
        </pc:spChg>
        <pc:picChg chg="add mod ord">
          <ac:chgData name="Linda Scollins Smith" userId="d6fc3bab-6402-4aaa-81aa-1a76aba14fb4" providerId="ADAL" clId="{A15EF921-04D6-4CB1-8FE0-A5A66FD1434F}" dt="2021-03-17T10:35:03.414" v="11758" actId="14100"/>
          <ac:picMkLst>
            <pc:docMk/>
            <pc:sldMk cId="4148295617" sldId="1342"/>
            <ac:picMk id="12" creationId="{D68A5BCE-8E8D-4103-859F-7ECB5061DA16}"/>
          </ac:picMkLst>
        </pc:picChg>
        <pc:picChg chg="add del mod">
          <ac:chgData name="Linda Scollins Smith" userId="d6fc3bab-6402-4aaa-81aa-1a76aba14fb4" providerId="ADAL" clId="{A15EF921-04D6-4CB1-8FE0-A5A66FD1434F}" dt="2021-03-15T20:41:07.846" v="3286"/>
          <ac:picMkLst>
            <pc:docMk/>
            <pc:sldMk cId="4148295617" sldId="1342"/>
            <ac:picMk id="13" creationId="{C32C8BB9-E4B2-4B76-8DAE-EBFFE9C2AE90}"/>
          </ac:picMkLst>
        </pc:picChg>
        <pc:picChg chg="del">
          <ac:chgData name="Linda Scollins Smith" userId="d6fc3bab-6402-4aaa-81aa-1a76aba14fb4" providerId="ADAL" clId="{A15EF921-04D6-4CB1-8FE0-A5A66FD1434F}" dt="2021-03-15T20:38:43.149" v="3271" actId="478"/>
          <ac:picMkLst>
            <pc:docMk/>
            <pc:sldMk cId="4148295617" sldId="1342"/>
            <ac:picMk id="18" creationId="{F0B36E72-2F26-4DB5-93FC-3DF71A0F8D95}"/>
          </ac:picMkLst>
        </pc:picChg>
      </pc:sldChg>
      <pc:sldChg chg="addSp delSp modSp add mod">
        <pc:chgData name="Linda Scollins Smith" userId="d6fc3bab-6402-4aaa-81aa-1a76aba14fb4" providerId="ADAL" clId="{A15EF921-04D6-4CB1-8FE0-A5A66FD1434F}" dt="2021-03-15T20:58:32.532" v="4032" actId="207"/>
        <pc:sldMkLst>
          <pc:docMk/>
          <pc:sldMk cId="3757210433" sldId="1343"/>
        </pc:sldMkLst>
        <pc:spChg chg="mod">
          <ac:chgData name="Linda Scollins Smith" userId="d6fc3bab-6402-4aaa-81aa-1a76aba14fb4" providerId="ADAL" clId="{A15EF921-04D6-4CB1-8FE0-A5A66FD1434F}" dt="2021-03-15T20:58:23.775" v="4031" actId="20577"/>
          <ac:spMkLst>
            <pc:docMk/>
            <pc:sldMk cId="3757210433" sldId="1343"/>
            <ac:spMk id="5" creationId="{5E34A854-CA97-49E1-A08B-4AE5D6F41ED0}"/>
          </ac:spMkLst>
        </pc:spChg>
        <pc:spChg chg="mod">
          <ac:chgData name="Linda Scollins Smith" userId="d6fc3bab-6402-4aaa-81aa-1a76aba14fb4" providerId="ADAL" clId="{A15EF921-04D6-4CB1-8FE0-A5A66FD1434F}" dt="2021-03-15T20:45:33.585" v="3390" actId="20577"/>
          <ac:spMkLst>
            <pc:docMk/>
            <pc:sldMk cId="3757210433" sldId="1343"/>
            <ac:spMk id="10" creationId="{EB533627-F53C-48AB-AD97-F50265D26D75}"/>
          </ac:spMkLst>
        </pc:spChg>
        <pc:spChg chg="del mod">
          <ac:chgData name="Linda Scollins Smith" userId="d6fc3bab-6402-4aaa-81aa-1a76aba14fb4" providerId="ADAL" clId="{A15EF921-04D6-4CB1-8FE0-A5A66FD1434F}" dt="2021-03-15T20:45:57.291" v="3396"/>
          <ac:spMkLst>
            <pc:docMk/>
            <pc:sldMk cId="3757210433" sldId="1343"/>
            <ac:spMk id="20" creationId="{0D5FBF6F-85BC-4090-9745-B034CB71D4CD}"/>
          </ac:spMkLst>
        </pc:spChg>
        <pc:spChg chg="mod">
          <ac:chgData name="Linda Scollins Smith" userId="d6fc3bab-6402-4aaa-81aa-1a76aba14fb4" providerId="ADAL" clId="{A15EF921-04D6-4CB1-8FE0-A5A66FD1434F}" dt="2021-03-15T20:58:32.532" v="4032" actId="207"/>
          <ac:spMkLst>
            <pc:docMk/>
            <pc:sldMk cId="3757210433" sldId="1343"/>
            <ac:spMk id="22" creationId="{0123B4C6-DE82-4DD7-BF1A-09AF5F643337}"/>
          </ac:spMkLst>
        </pc:spChg>
        <pc:spChg chg="mod">
          <ac:chgData name="Linda Scollins Smith" userId="d6fc3bab-6402-4aaa-81aa-1a76aba14fb4" providerId="ADAL" clId="{A15EF921-04D6-4CB1-8FE0-A5A66FD1434F}" dt="2021-03-15T20:50:48.608" v="3571" actId="1076"/>
          <ac:spMkLst>
            <pc:docMk/>
            <pc:sldMk cId="3757210433" sldId="1343"/>
            <ac:spMk id="23" creationId="{5AB92A10-113D-43FD-9FE7-376ACF89178E}"/>
          </ac:spMkLst>
        </pc:spChg>
        <pc:spChg chg="mod">
          <ac:chgData name="Linda Scollins Smith" userId="d6fc3bab-6402-4aaa-81aa-1a76aba14fb4" providerId="ADAL" clId="{A15EF921-04D6-4CB1-8FE0-A5A66FD1434F}" dt="2021-03-15T20:46:29.020" v="3406" actId="1076"/>
          <ac:spMkLst>
            <pc:docMk/>
            <pc:sldMk cId="3757210433" sldId="1343"/>
            <ac:spMk id="25" creationId="{B1B7DFC5-53CF-453B-9FCE-D9B4152E157F}"/>
          </ac:spMkLst>
        </pc:spChg>
        <pc:spChg chg="del mod">
          <ac:chgData name="Linda Scollins Smith" userId="d6fc3bab-6402-4aaa-81aa-1a76aba14fb4" providerId="ADAL" clId="{A15EF921-04D6-4CB1-8FE0-A5A66FD1434F}" dt="2021-03-15T20:45:57.294" v="3398"/>
          <ac:spMkLst>
            <pc:docMk/>
            <pc:sldMk cId="3757210433" sldId="1343"/>
            <ac:spMk id="30" creationId="{49E0B649-1EBC-415A-BAE6-B4DE025E45F8}"/>
          </ac:spMkLst>
        </pc:spChg>
        <pc:picChg chg="mod">
          <ac:chgData name="Linda Scollins Smith" userId="d6fc3bab-6402-4aaa-81aa-1a76aba14fb4" providerId="ADAL" clId="{A15EF921-04D6-4CB1-8FE0-A5A66FD1434F}" dt="2021-03-15T20:50:40.690" v="3570" actId="1076"/>
          <ac:picMkLst>
            <pc:docMk/>
            <pc:sldMk cId="3757210433" sldId="1343"/>
            <ac:picMk id="4" creationId="{6A4D9A02-7CEB-421E-81C3-843176B35455}"/>
          </ac:picMkLst>
        </pc:picChg>
        <pc:picChg chg="del">
          <ac:chgData name="Linda Scollins Smith" userId="d6fc3bab-6402-4aaa-81aa-1a76aba14fb4" providerId="ADAL" clId="{A15EF921-04D6-4CB1-8FE0-A5A66FD1434F}" dt="2021-03-15T20:45:57.291" v="3394" actId="478"/>
          <ac:picMkLst>
            <pc:docMk/>
            <pc:sldMk cId="3757210433" sldId="1343"/>
            <ac:picMk id="8" creationId="{C0CC4C69-3D15-4B2A-8A0D-E3383EB46466}"/>
          </ac:picMkLst>
        </pc:picChg>
        <pc:picChg chg="add mod">
          <ac:chgData name="Linda Scollins Smith" userId="d6fc3bab-6402-4aaa-81aa-1a76aba14fb4" providerId="ADAL" clId="{A15EF921-04D6-4CB1-8FE0-A5A66FD1434F}" dt="2021-03-15T20:46:52.652" v="3409" actId="1076"/>
          <ac:picMkLst>
            <pc:docMk/>
            <pc:sldMk cId="3757210433" sldId="1343"/>
            <ac:picMk id="18" creationId="{65B0B59B-C82E-447F-9CA4-0A3A90134091}"/>
          </ac:picMkLst>
        </pc:picChg>
        <pc:picChg chg="mod">
          <ac:chgData name="Linda Scollins Smith" userId="d6fc3bab-6402-4aaa-81aa-1a76aba14fb4" providerId="ADAL" clId="{A15EF921-04D6-4CB1-8FE0-A5A66FD1434F}" dt="2021-03-15T20:46:25.040" v="3405" actId="1076"/>
          <ac:picMkLst>
            <pc:docMk/>
            <pc:sldMk cId="3757210433" sldId="1343"/>
            <ac:picMk id="24" creationId="{DDD5C1BA-483F-4C41-8C39-40602FE44988}"/>
          </ac:picMkLst>
        </pc:picChg>
      </pc:sldChg>
      <pc:sldChg chg="addSp delSp modSp add mod">
        <pc:chgData name="Linda Scollins Smith" userId="d6fc3bab-6402-4aaa-81aa-1a76aba14fb4" providerId="ADAL" clId="{A15EF921-04D6-4CB1-8FE0-A5A66FD1434F}" dt="2021-03-15T21:53:08.867" v="5348" actId="20577"/>
        <pc:sldMkLst>
          <pc:docMk/>
          <pc:sldMk cId="711050203" sldId="1344"/>
        </pc:sldMkLst>
        <pc:spChg chg="mod">
          <ac:chgData name="Linda Scollins Smith" userId="d6fc3bab-6402-4aaa-81aa-1a76aba14fb4" providerId="ADAL" clId="{A15EF921-04D6-4CB1-8FE0-A5A66FD1434F}" dt="2021-03-15T21:48:18.892" v="5255" actId="20577"/>
          <ac:spMkLst>
            <pc:docMk/>
            <pc:sldMk cId="711050203" sldId="1344"/>
            <ac:spMk id="3" creationId="{7F27B4D1-B220-48EB-ABEA-D7DDB50496CB}"/>
          </ac:spMkLst>
        </pc:spChg>
        <pc:spChg chg="add mod">
          <ac:chgData name="Linda Scollins Smith" userId="d6fc3bab-6402-4aaa-81aa-1a76aba14fb4" providerId="ADAL" clId="{A15EF921-04D6-4CB1-8FE0-A5A66FD1434F}" dt="2021-03-15T21:50:38.827" v="5309" actId="255"/>
          <ac:spMkLst>
            <pc:docMk/>
            <pc:sldMk cId="711050203" sldId="1344"/>
            <ac:spMk id="4" creationId="{47D76B29-7DD6-487D-8276-6784BEEEC9AD}"/>
          </ac:spMkLst>
        </pc:spChg>
        <pc:spChg chg="mod">
          <ac:chgData name="Linda Scollins Smith" userId="d6fc3bab-6402-4aaa-81aa-1a76aba14fb4" providerId="ADAL" clId="{A15EF921-04D6-4CB1-8FE0-A5A66FD1434F}" dt="2021-03-15T21:53:08.867" v="5348" actId="20577"/>
          <ac:spMkLst>
            <pc:docMk/>
            <pc:sldMk cId="711050203" sldId="1344"/>
            <ac:spMk id="10" creationId="{EB533627-F53C-48AB-AD97-F50265D26D75}"/>
          </ac:spMkLst>
        </pc:spChg>
        <pc:spChg chg="add del mod">
          <ac:chgData name="Linda Scollins Smith" userId="d6fc3bab-6402-4aaa-81aa-1a76aba14fb4" providerId="ADAL" clId="{A15EF921-04D6-4CB1-8FE0-A5A66FD1434F}" dt="2021-03-15T21:37:21.367" v="4962"/>
          <ac:spMkLst>
            <pc:docMk/>
            <pc:sldMk cId="711050203" sldId="1344"/>
            <ac:spMk id="12" creationId="{44180990-48A4-4861-972F-9D3DF326857E}"/>
          </ac:spMkLst>
        </pc:spChg>
        <pc:spChg chg="add mod">
          <ac:chgData name="Linda Scollins Smith" userId="d6fc3bab-6402-4aaa-81aa-1a76aba14fb4" providerId="ADAL" clId="{A15EF921-04D6-4CB1-8FE0-A5A66FD1434F}" dt="2021-03-15T21:52:05.175" v="5340" actId="2711"/>
          <ac:spMkLst>
            <pc:docMk/>
            <pc:sldMk cId="711050203" sldId="1344"/>
            <ac:spMk id="15" creationId="{9F79860D-62EC-4C43-8638-5DF0668DF5B3}"/>
          </ac:spMkLst>
        </pc:spChg>
        <pc:picChg chg="add del mod">
          <ac:chgData name="Linda Scollins Smith" userId="d6fc3bab-6402-4aaa-81aa-1a76aba14fb4" providerId="ADAL" clId="{A15EF921-04D6-4CB1-8FE0-A5A66FD1434F}" dt="2021-03-15T21:49:17.401" v="5258" actId="478"/>
          <ac:picMkLst>
            <pc:docMk/>
            <pc:sldMk cId="711050203" sldId="1344"/>
            <ac:picMk id="13" creationId="{E91533D3-4BB5-4EF1-8C0D-C7E714E2ACCE}"/>
          </ac:picMkLst>
        </pc:picChg>
        <pc:picChg chg="add mod">
          <ac:chgData name="Linda Scollins Smith" userId="d6fc3bab-6402-4aaa-81aa-1a76aba14fb4" providerId="ADAL" clId="{A15EF921-04D6-4CB1-8FE0-A5A66FD1434F}" dt="2021-03-15T21:49:25.132" v="5262" actId="1076"/>
          <ac:picMkLst>
            <pc:docMk/>
            <pc:sldMk cId="711050203" sldId="1344"/>
            <ac:picMk id="14" creationId="{AB957EAF-7F13-44DF-AC2A-6BC7D1934808}"/>
          </ac:picMkLst>
        </pc:picChg>
        <pc:picChg chg="del">
          <ac:chgData name="Linda Scollins Smith" userId="d6fc3bab-6402-4aaa-81aa-1a76aba14fb4" providerId="ADAL" clId="{A15EF921-04D6-4CB1-8FE0-A5A66FD1434F}" dt="2021-03-15T21:26:16.367" v="4349" actId="478"/>
          <ac:picMkLst>
            <pc:docMk/>
            <pc:sldMk cId="711050203" sldId="1344"/>
            <ac:picMk id="17" creationId="{1BD489B4-3FB4-4705-955E-FFF0B609720F}"/>
          </ac:picMkLst>
        </pc:picChg>
      </pc:sldChg>
      <pc:sldChg chg="addSp delSp modSp add mod modAnim">
        <pc:chgData name="Linda Scollins Smith" userId="d6fc3bab-6402-4aaa-81aa-1a76aba14fb4" providerId="ADAL" clId="{A15EF921-04D6-4CB1-8FE0-A5A66FD1434F}" dt="2021-03-15T21:52:45.412" v="5344" actId="20577"/>
        <pc:sldMkLst>
          <pc:docMk/>
          <pc:sldMk cId="138852077" sldId="1345"/>
        </pc:sldMkLst>
        <pc:spChg chg="add mod">
          <ac:chgData name="Linda Scollins Smith" userId="d6fc3bab-6402-4aaa-81aa-1a76aba14fb4" providerId="ADAL" clId="{A15EF921-04D6-4CB1-8FE0-A5A66FD1434F}" dt="2021-03-15T21:36:55.687" v="4958" actId="313"/>
          <ac:spMkLst>
            <pc:docMk/>
            <pc:sldMk cId="138852077" sldId="1345"/>
            <ac:spMk id="2" creationId="{79364AB5-C64D-4C5F-8A3A-219BC92903A5}"/>
          </ac:spMkLst>
        </pc:spChg>
        <pc:spChg chg="mod">
          <ac:chgData name="Linda Scollins Smith" userId="d6fc3bab-6402-4aaa-81aa-1a76aba14fb4" providerId="ADAL" clId="{A15EF921-04D6-4CB1-8FE0-A5A66FD1434F}" dt="2021-03-15T21:28:40.202" v="4393" actId="20577"/>
          <ac:spMkLst>
            <pc:docMk/>
            <pc:sldMk cId="138852077" sldId="1345"/>
            <ac:spMk id="3" creationId="{7F27B4D1-B220-48EB-ABEA-D7DDB50496CB}"/>
          </ac:spMkLst>
        </pc:spChg>
        <pc:spChg chg="add mod">
          <ac:chgData name="Linda Scollins Smith" userId="d6fc3bab-6402-4aaa-81aa-1a76aba14fb4" providerId="ADAL" clId="{A15EF921-04D6-4CB1-8FE0-A5A66FD1434F}" dt="2021-03-15T21:37:38.847" v="4963" actId="207"/>
          <ac:spMkLst>
            <pc:docMk/>
            <pc:sldMk cId="138852077" sldId="1345"/>
            <ac:spMk id="4" creationId="{08271A34-F9F9-4A92-B4A7-053A2F0AFBD4}"/>
          </ac:spMkLst>
        </pc:spChg>
        <pc:spChg chg="del">
          <ac:chgData name="Linda Scollins Smith" userId="d6fc3bab-6402-4aaa-81aa-1a76aba14fb4" providerId="ADAL" clId="{A15EF921-04D6-4CB1-8FE0-A5A66FD1434F}" dt="2021-03-15T21:26:55.685" v="4355" actId="478"/>
          <ac:spMkLst>
            <pc:docMk/>
            <pc:sldMk cId="138852077" sldId="1345"/>
            <ac:spMk id="5" creationId="{CDC9F033-204C-4EAA-B044-C483A574583E}"/>
          </ac:spMkLst>
        </pc:spChg>
        <pc:spChg chg="add mod">
          <ac:chgData name="Linda Scollins Smith" userId="d6fc3bab-6402-4aaa-81aa-1a76aba14fb4" providerId="ADAL" clId="{A15EF921-04D6-4CB1-8FE0-A5A66FD1434F}" dt="2021-03-15T21:36:01.634" v="4813" actId="20577"/>
          <ac:spMkLst>
            <pc:docMk/>
            <pc:sldMk cId="138852077" sldId="1345"/>
            <ac:spMk id="8" creationId="{3E8072D6-548E-4172-8B67-05E05D658FF0}"/>
          </ac:spMkLst>
        </pc:spChg>
        <pc:spChg chg="mod">
          <ac:chgData name="Linda Scollins Smith" userId="d6fc3bab-6402-4aaa-81aa-1a76aba14fb4" providerId="ADAL" clId="{A15EF921-04D6-4CB1-8FE0-A5A66FD1434F}" dt="2021-03-15T21:52:45.412" v="5344" actId="20577"/>
          <ac:spMkLst>
            <pc:docMk/>
            <pc:sldMk cId="138852077" sldId="1345"/>
            <ac:spMk id="10" creationId="{EB533627-F53C-48AB-AD97-F50265D26D75}"/>
          </ac:spMkLst>
        </pc:spChg>
        <pc:spChg chg="add mod">
          <ac:chgData name="Linda Scollins Smith" userId="d6fc3bab-6402-4aaa-81aa-1a76aba14fb4" providerId="ADAL" clId="{A15EF921-04D6-4CB1-8FE0-A5A66FD1434F}" dt="2021-03-15T21:41:26.298" v="4977" actId="1076"/>
          <ac:spMkLst>
            <pc:docMk/>
            <pc:sldMk cId="138852077" sldId="1345"/>
            <ac:spMk id="15" creationId="{8DF75132-F39C-49AF-A739-20460DE5F6AF}"/>
          </ac:spMkLst>
        </pc:spChg>
        <pc:spChg chg="del mod">
          <ac:chgData name="Linda Scollins Smith" userId="d6fc3bab-6402-4aaa-81aa-1a76aba14fb4" providerId="ADAL" clId="{A15EF921-04D6-4CB1-8FE0-A5A66FD1434F}" dt="2021-03-15T21:26:55.693" v="4357"/>
          <ac:spMkLst>
            <pc:docMk/>
            <pc:sldMk cId="138852077" sldId="1345"/>
            <ac:spMk id="19" creationId="{D7631A95-D9A9-4E49-8574-7DAE706B983A}"/>
          </ac:spMkLst>
        </pc:spChg>
        <pc:spChg chg="add mod">
          <ac:chgData name="Linda Scollins Smith" userId="d6fc3bab-6402-4aaa-81aa-1a76aba14fb4" providerId="ADAL" clId="{A15EF921-04D6-4CB1-8FE0-A5A66FD1434F}" dt="2021-03-15T21:35:40.034" v="4757" actId="14100"/>
          <ac:spMkLst>
            <pc:docMk/>
            <pc:sldMk cId="138852077" sldId="1345"/>
            <ac:spMk id="20" creationId="{ECDF7D3B-147B-43A6-BD44-D1FEBDBB78DC}"/>
          </ac:spMkLst>
        </pc:spChg>
        <pc:spChg chg="add mod">
          <ac:chgData name="Linda Scollins Smith" userId="d6fc3bab-6402-4aaa-81aa-1a76aba14fb4" providerId="ADAL" clId="{A15EF921-04D6-4CB1-8FE0-A5A66FD1434F}" dt="2021-03-15T21:36:33.262" v="4900" actId="20577"/>
          <ac:spMkLst>
            <pc:docMk/>
            <pc:sldMk cId="138852077" sldId="1345"/>
            <ac:spMk id="21" creationId="{6A7A0CC0-B577-498C-A609-7FB5E5651B7E}"/>
          </ac:spMkLst>
        </pc:spChg>
        <pc:picChg chg="add mod">
          <ac:chgData name="Linda Scollins Smith" userId="d6fc3bab-6402-4aaa-81aa-1a76aba14fb4" providerId="ADAL" clId="{A15EF921-04D6-4CB1-8FE0-A5A66FD1434F}" dt="2021-03-15T21:27:39.709" v="4359" actId="1076"/>
          <ac:picMkLst>
            <pc:docMk/>
            <pc:sldMk cId="138852077" sldId="1345"/>
            <ac:picMk id="12" creationId="{771E0E69-3A5D-4485-B0C9-BFB721F5F519}"/>
          </ac:picMkLst>
        </pc:picChg>
        <pc:picChg chg="add del mod">
          <ac:chgData name="Linda Scollins Smith" userId="d6fc3bab-6402-4aaa-81aa-1a76aba14fb4" providerId="ADAL" clId="{A15EF921-04D6-4CB1-8FE0-A5A66FD1434F}" dt="2021-03-15T21:27:55.821" v="4361" actId="478"/>
          <ac:picMkLst>
            <pc:docMk/>
            <pc:sldMk cId="138852077" sldId="1345"/>
            <ac:picMk id="13" creationId="{B5E282E0-C7FD-4595-847C-3F44EF9533A7}"/>
          </ac:picMkLst>
        </pc:picChg>
        <pc:picChg chg="add del mod">
          <ac:chgData name="Linda Scollins Smith" userId="d6fc3bab-6402-4aaa-81aa-1a76aba14fb4" providerId="ADAL" clId="{A15EF921-04D6-4CB1-8FE0-A5A66FD1434F}" dt="2021-03-15T21:28:02.820" v="4363" actId="478"/>
          <ac:picMkLst>
            <pc:docMk/>
            <pc:sldMk cId="138852077" sldId="1345"/>
            <ac:picMk id="14" creationId="{FBA5DF0C-547E-4226-824E-8F05367F212B}"/>
          </ac:picMkLst>
        </pc:picChg>
        <pc:picChg chg="del">
          <ac:chgData name="Linda Scollins Smith" userId="d6fc3bab-6402-4aaa-81aa-1a76aba14fb4" providerId="ADAL" clId="{A15EF921-04D6-4CB1-8FE0-A5A66FD1434F}" dt="2021-03-15T21:26:50.485" v="4352" actId="478"/>
          <ac:picMkLst>
            <pc:docMk/>
            <pc:sldMk cId="138852077" sldId="1345"/>
            <ac:picMk id="17" creationId="{1BD489B4-3FB4-4705-955E-FFF0B609720F}"/>
          </ac:picMkLst>
        </pc:picChg>
      </pc:sldChg>
      <pc:sldChg chg="add">
        <pc:chgData name="Linda Scollins Smith" userId="d6fc3bab-6402-4aaa-81aa-1a76aba14fb4" providerId="ADAL" clId="{A15EF921-04D6-4CB1-8FE0-A5A66FD1434F}" dt="2021-03-15T21:53:18.154" v="5349"/>
        <pc:sldMkLst>
          <pc:docMk/>
          <pc:sldMk cId="1567632395" sldId="1346"/>
        </pc:sldMkLst>
      </pc:sldChg>
      <pc:sldChg chg="addSp delSp modSp add mod">
        <pc:chgData name="Linda Scollins Smith" userId="d6fc3bab-6402-4aaa-81aa-1a76aba14fb4" providerId="ADAL" clId="{A15EF921-04D6-4CB1-8FE0-A5A66FD1434F}" dt="2021-03-16T07:09:02.670" v="6142" actId="20577"/>
        <pc:sldMkLst>
          <pc:docMk/>
          <pc:sldMk cId="4057885913" sldId="1347"/>
        </pc:sldMkLst>
        <pc:spChg chg="mod">
          <ac:chgData name="Linda Scollins Smith" userId="d6fc3bab-6402-4aaa-81aa-1a76aba14fb4" providerId="ADAL" clId="{A15EF921-04D6-4CB1-8FE0-A5A66FD1434F}" dt="2021-03-16T06:45:34.164" v="5633" actId="20577"/>
          <ac:spMkLst>
            <pc:docMk/>
            <pc:sldMk cId="4057885913" sldId="1347"/>
            <ac:spMk id="5" creationId="{5E34A854-CA97-49E1-A08B-4AE5D6F41ED0}"/>
          </ac:spMkLst>
        </pc:spChg>
        <pc:spChg chg="mod">
          <ac:chgData name="Linda Scollins Smith" userId="d6fc3bab-6402-4aaa-81aa-1a76aba14fb4" providerId="ADAL" clId="{A15EF921-04D6-4CB1-8FE0-A5A66FD1434F}" dt="2021-03-16T06:39:18.200" v="5423" actId="20577"/>
          <ac:spMkLst>
            <pc:docMk/>
            <pc:sldMk cId="4057885913" sldId="1347"/>
            <ac:spMk id="10" creationId="{EB533627-F53C-48AB-AD97-F50265D26D75}"/>
          </ac:spMkLst>
        </pc:spChg>
        <pc:spChg chg="add del mod">
          <ac:chgData name="Linda Scollins Smith" userId="d6fc3bab-6402-4aaa-81aa-1a76aba14fb4" providerId="ADAL" clId="{A15EF921-04D6-4CB1-8FE0-A5A66FD1434F}" dt="2021-03-16T06:46:56.985" v="5837" actId="478"/>
          <ac:spMkLst>
            <pc:docMk/>
            <pc:sldMk cId="4057885913" sldId="1347"/>
            <ac:spMk id="17" creationId="{95B78CC2-2203-4E33-B15E-437706B15C8D}"/>
          </ac:spMkLst>
        </pc:spChg>
        <pc:spChg chg="mod">
          <ac:chgData name="Linda Scollins Smith" userId="d6fc3bab-6402-4aaa-81aa-1a76aba14fb4" providerId="ADAL" clId="{A15EF921-04D6-4CB1-8FE0-A5A66FD1434F}" dt="2021-03-16T07:09:02.670" v="6142" actId="20577"/>
          <ac:spMkLst>
            <pc:docMk/>
            <pc:sldMk cId="4057885913" sldId="1347"/>
            <ac:spMk id="22" creationId="{0123B4C6-DE82-4DD7-BF1A-09AF5F643337}"/>
          </ac:spMkLst>
        </pc:spChg>
      </pc:sldChg>
      <pc:sldChg chg="addSp delSp modSp add mod">
        <pc:chgData name="Linda Scollins Smith" userId="d6fc3bab-6402-4aaa-81aa-1a76aba14fb4" providerId="ADAL" clId="{A15EF921-04D6-4CB1-8FE0-A5A66FD1434F}" dt="2021-03-16T06:40:42.382" v="5430" actId="20577"/>
        <pc:sldMkLst>
          <pc:docMk/>
          <pc:sldMk cId="3682289573" sldId="1348"/>
        </pc:sldMkLst>
        <pc:spChg chg="mod">
          <ac:chgData name="Linda Scollins Smith" userId="d6fc3bab-6402-4aaa-81aa-1a76aba14fb4" providerId="ADAL" clId="{A15EF921-04D6-4CB1-8FE0-A5A66FD1434F}" dt="2021-03-16T06:37:39.975" v="5401" actId="20577"/>
          <ac:spMkLst>
            <pc:docMk/>
            <pc:sldMk cId="3682289573" sldId="1348"/>
            <ac:spMk id="3" creationId="{7F27B4D1-B220-48EB-ABEA-D7DDB50496CB}"/>
          </ac:spMkLst>
        </pc:spChg>
        <pc:spChg chg="del">
          <ac:chgData name="Linda Scollins Smith" userId="d6fc3bab-6402-4aaa-81aa-1a76aba14fb4" providerId="ADAL" clId="{A15EF921-04D6-4CB1-8FE0-A5A66FD1434F}" dt="2021-03-16T06:36:39.239" v="5385" actId="478"/>
          <ac:spMkLst>
            <pc:docMk/>
            <pc:sldMk cId="3682289573" sldId="1348"/>
            <ac:spMk id="5" creationId="{5E34A854-CA97-49E1-A08B-4AE5D6F41ED0}"/>
          </ac:spMkLst>
        </pc:spChg>
        <pc:spChg chg="mod">
          <ac:chgData name="Linda Scollins Smith" userId="d6fc3bab-6402-4aaa-81aa-1a76aba14fb4" providerId="ADAL" clId="{A15EF921-04D6-4CB1-8FE0-A5A66FD1434F}" dt="2021-03-16T06:40:42.382" v="5430" actId="20577"/>
          <ac:spMkLst>
            <pc:docMk/>
            <pc:sldMk cId="3682289573" sldId="1348"/>
            <ac:spMk id="10" creationId="{EB533627-F53C-48AB-AD97-F50265D26D75}"/>
          </ac:spMkLst>
        </pc:spChg>
        <pc:spChg chg="add mod">
          <ac:chgData name="Linda Scollins Smith" userId="d6fc3bab-6402-4aaa-81aa-1a76aba14fb4" providerId="ADAL" clId="{A15EF921-04D6-4CB1-8FE0-A5A66FD1434F}" dt="2021-03-16T06:40:06.360" v="5427" actId="1076"/>
          <ac:spMkLst>
            <pc:docMk/>
            <pc:sldMk cId="3682289573" sldId="1348"/>
            <ac:spMk id="17" creationId="{36D00938-04DF-4F27-927C-424A982BC902}"/>
          </ac:spMkLst>
        </pc:spChg>
        <pc:spChg chg="del mod">
          <ac:chgData name="Linda Scollins Smith" userId="d6fc3bab-6402-4aaa-81aa-1a76aba14fb4" providerId="ADAL" clId="{A15EF921-04D6-4CB1-8FE0-A5A66FD1434F}" dt="2021-03-16T06:36:51.351" v="5392" actId="478"/>
          <ac:spMkLst>
            <pc:docMk/>
            <pc:sldMk cId="3682289573" sldId="1348"/>
            <ac:spMk id="22" creationId="{0123B4C6-DE82-4DD7-BF1A-09AF5F643337}"/>
          </ac:spMkLst>
        </pc:spChg>
        <pc:spChg chg="del">
          <ac:chgData name="Linda Scollins Smith" userId="d6fc3bab-6402-4aaa-81aa-1a76aba14fb4" providerId="ADAL" clId="{A15EF921-04D6-4CB1-8FE0-A5A66FD1434F}" dt="2021-03-16T06:36:42.880" v="5387" actId="478"/>
          <ac:spMkLst>
            <pc:docMk/>
            <pc:sldMk cId="3682289573" sldId="1348"/>
            <ac:spMk id="23" creationId="{5AB92A10-113D-43FD-9FE7-376ACF89178E}"/>
          </ac:spMkLst>
        </pc:spChg>
        <pc:spChg chg="del">
          <ac:chgData name="Linda Scollins Smith" userId="d6fc3bab-6402-4aaa-81aa-1a76aba14fb4" providerId="ADAL" clId="{A15EF921-04D6-4CB1-8FE0-A5A66FD1434F}" dt="2021-03-16T06:36:47.121" v="5390" actId="478"/>
          <ac:spMkLst>
            <pc:docMk/>
            <pc:sldMk cId="3682289573" sldId="1348"/>
            <ac:spMk id="25" creationId="{B1B7DFC5-53CF-453B-9FCE-D9B4152E157F}"/>
          </ac:spMkLst>
        </pc:spChg>
        <pc:picChg chg="del">
          <ac:chgData name="Linda Scollins Smith" userId="d6fc3bab-6402-4aaa-81aa-1a76aba14fb4" providerId="ADAL" clId="{A15EF921-04D6-4CB1-8FE0-A5A66FD1434F}" dt="2021-03-16T06:36:40.558" v="5386" actId="478"/>
          <ac:picMkLst>
            <pc:docMk/>
            <pc:sldMk cId="3682289573" sldId="1348"/>
            <ac:picMk id="4" creationId="{6A4D9A02-7CEB-421E-81C3-843176B35455}"/>
          </ac:picMkLst>
        </pc:picChg>
        <pc:picChg chg="del">
          <ac:chgData name="Linda Scollins Smith" userId="d6fc3bab-6402-4aaa-81aa-1a76aba14fb4" providerId="ADAL" clId="{A15EF921-04D6-4CB1-8FE0-A5A66FD1434F}" dt="2021-03-16T06:36:54.106" v="5393" actId="478"/>
          <ac:picMkLst>
            <pc:docMk/>
            <pc:sldMk cId="3682289573" sldId="1348"/>
            <ac:picMk id="18" creationId="{65B0B59B-C82E-447F-9CA4-0A3A90134091}"/>
          </ac:picMkLst>
        </pc:picChg>
        <pc:picChg chg="add mod">
          <ac:chgData name="Linda Scollins Smith" userId="d6fc3bab-6402-4aaa-81aa-1a76aba14fb4" providerId="ADAL" clId="{A15EF921-04D6-4CB1-8FE0-A5A66FD1434F}" dt="2021-03-16T06:40:16.238" v="5428" actId="14100"/>
          <ac:picMkLst>
            <pc:docMk/>
            <pc:sldMk cId="3682289573" sldId="1348"/>
            <ac:picMk id="19" creationId="{93274012-E7C9-481E-B461-724A72A8F8A5}"/>
          </ac:picMkLst>
        </pc:picChg>
        <pc:picChg chg="del">
          <ac:chgData name="Linda Scollins Smith" userId="d6fc3bab-6402-4aaa-81aa-1a76aba14fb4" providerId="ADAL" clId="{A15EF921-04D6-4CB1-8FE0-A5A66FD1434F}" dt="2021-03-16T06:36:49.508" v="5391" actId="478"/>
          <ac:picMkLst>
            <pc:docMk/>
            <pc:sldMk cId="3682289573" sldId="1348"/>
            <ac:picMk id="24" creationId="{DDD5C1BA-483F-4C41-8C39-40602FE44988}"/>
          </ac:picMkLst>
        </pc:picChg>
      </pc:sldChg>
      <pc:sldChg chg="addSp delSp modSp add mod ord">
        <pc:chgData name="Linda Scollins Smith" userId="d6fc3bab-6402-4aaa-81aa-1a76aba14fb4" providerId="ADAL" clId="{A15EF921-04D6-4CB1-8FE0-A5A66FD1434F}" dt="2021-03-16T07:07:12.270" v="6120" actId="113"/>
        <pc:sldMkLst>
          <pc:docMk/>
          <pc:sldMk cId="427863153" sldId="1349"/>
        </pc:sldMkLst>
        <pc:spChg chg="mod">
          <ac:chgData name="Linda Scollins Smith" userId="d6fc3bab-6402-4aaa-81aa-1a76aba14fb4" providerId="ADAL" clId="{A15EF921-04D6-4CB1-8FE0-A5A66FD1434F}" dt="2021-03-16T07:07:12.270" v="6120" actId="113"/>
          <ac:spMkLst>
            <pc:docMk/>
            <pc:sldMk cId="427863153" sldId="1349"/>
            <ac:spMk id="3" creationId="{7F27B4D1-B220-48EB-ABEA-D7DDB50496CB}"/>
          </ac:spMkLst>
        </pc:spChg>
        <pc:spChg chg="del mod">
          <ac:chgData name="Linda Scollins Smith" userId="d6fc3bab-6402-4aaa-81aa-1a76aba14fb4" providerId="ADAL" clId="{A15EF921-04D6-4CB1-8FE0-A5A66FD1434F}" dt="2021-03-16T06:47:15.708" v="5841" actId="478"/>
          <ac:spMkLst>
            <pc:docMk/>
            <pc:sldMk cId="427863153" sldId="1349"/>
            <ac:spMk id="5" creationId="{5E34A854-CA97-49E1-A08B-4AE5D6F41ED0}"/>
          </ac:spMkLst>
        </pc:spChg>
        <pc:spChg chg="add mod ord">
          <ac:chgData name="Linda Scollins Smith" userId="d6fc3bab-6402-4aaa-81aa-1a76aba14fb4" providerId="ADAL" clId="{A15EF921-04D6-4CB1-8FE0-A5A66FD1434F}" dt="2021-03-16T06:56:35.073" v="6077" actId="167"/>
          <ac:spMkLst>
            <pc:docMk/>
            <pc:sldMk cId="427863153" sldId="1349"/>
            <ac:spMk id="8" creationId="{A0E2BF21-BFBE-454C-BC92-8FC3DFAC9331}"/>
          </ac:spMkLst>
        </pc:spChg>
        <pc:spChg chg="add mod">
          <ac:chgData name="Linda Scollins Smith" userId="d6fc3bab-6402-4aaa-81aa-1a76aba14fb4" providerId="ADAL" clId="{A15EF921-04D6-4CB1-8FE0-A5A66FD1434F}" dt="2021-03-16T06:57:06.483" v="6089" actId="20577"/>
          <ac:spMkLst>
            <pc:docMk/>
            <pc:sldMk cId="427863153" sldId="1349"/>
            <ac:spMk id="19" creationId="{46C37FE5-2FA5-451A-BDEC-5326D91BD64F}"/>
          </ac:spMkLst>
        </pc:spChg>
        <pc:spChg chg="del">
          <ac:chgData name="Linda Scollins Smith" userId="d6fc3bab-6402-4aaa-81aa-1a76aba14fb4" providerId="ADAL" clId="{A15EF921-04D6-4CB1-8FE0-A5A66FD1434F}" dt="2021-03-16T06:47:25.463" v="5846" actId="478"/>
          <ac:spMkLst>
            <pc:docMk/>
            <pc:sldMk cId="427863153" sldId="1349"/>
            <ac:spMk id="22" creationId="{0123B4C6-DE82-4DD7-BF1A-09AF5F643337}"/>
          </ac:spMkLst>
        </pc:spChg>
        <pc:spChg chg="del">
          <ac:chgData name="Linda Scollins Smith" userId="d6fc3bab-6402-4aaa-81aa-1a76aba14fb4" providerId="ADAL" clId="{A15EF921-04D6-4CB1-8FE0-A5A66FD1434F}" dt="2021-03-16T06:47:17.545" v="5842" actId="478"/>
          <ac:spMkLst>
            <pc:docMk/>
            <pc:sldMk cId="427863153" sldId="1349"/>
            <ac:spMk id="23" creationId="{5AB92A10-113D-43FD-9FE7-376ACF89178E}"/>
          </ac:spMkLst>
        </pc:spChg>
        <pc:spChg chg="del">
          <ac:chgData name="Linda Scollins Smith" userId="d6fc3bab-6402-4aaa-81aa-1a76aba14fb4" providerId="ADAL" clId="{A15EF921-04D6-4CB1-8FE0-A5A66FD1434F}" dt="2021-03-16T06:47:19.803" v="5844" actId="478"/>
          <ac:spMkLst>
            <pc:docMk/>
            <pc:sldMk cId="427863153" sldId="1349"/>
            <ac:spMk id="25" creationId="{B1B7DFC5-53CF-453B-9FCE-D9B4152E157F}"/>
          </ac:spMkLst>
        </pc:spChg>
        <pc:picChg chg="del">
          <ac:chgData name="Linda Scollins Smith" userId="d6fc3bab-6402-4aaa-81aa-1a76aba14fb4" providerId="ADAL" clId="{A15EF921-04D6-4CB1-8FE0-A5A66FD1434F}" dt="2021-03-16T06:47:18.259" v="5843" actId="478"/>
          <ac:picMkLst>
            <pc:docMk/>
            <pc:sldMk cId="427863153" sldId="1349"/>
            <ac:picMk id="4" creationId="{6A4D9A02-7CEB-421E-81C3-843176B35455}"/>
          </ac:picMkLst>
        </pc:picChg>
        <pc:picChg chg="add mod">
          <ac:chgData name="Linda Scollins Smith" userId="d6fc3bab-6402-4aaa-81aa-1a76aba14fb4" providerId="ADAL" clId="{A15EF921-04D6-4CB1-8FE0-A5A66FD1434F}" dt="2021-03-16T06:55:56.176" v="6071" actId="1076"/>
          <ac:picMkLst>
            <pc:docMk/>
            <pc:sldMk cId="427863153" sldId="1349"/>
            <ac:picMk id="16" creationId="{00D43DD1-BF91-4251-9702-6FD267FC57D7}"/>
          </ac:picMkLst>
        </pc:picChg>
        <pc:picChg chg="del">
          <ac:chgData name="Linda Scollins Smith" userId="d6fc3bab-6402-4aaa-81aa-1a76aba14fb4" providerId="ADAL" clId="{A15EF921-04D6-4CB1-8FE0-A5A66FD1434F}" dt="2021-03-16T06:47:27.255" v="5847" actId="478"/>
          <ac:picMkLst>
            <pc:docMk/>
            <pc:sldMk cId="427863153" sldId="1349"/>
            <ac:picMk id="18" creationId="{65B0B59B-C82E-447F-9CA4-0A3A90134091}"/>
          </ac:picMkLst>
        </pc:picChg>
        <pc:picChg chg="del">
          <ac:chgData name="Linda Scollins Smith" userId="d6fc3bab-6402-4aaa-81aa-1a76aba14fb4" providerId="ADAL" clId="{A15EF921-04D6-4CB1-8FE0-A5A66FD1434F}" dt="2021-03-16T06:47:20.468" v="5845" actId="478"/>
          <ac:picMkLst>
            <pc:docMk/>
            <pc:sldMk cId="427863153" sldId="1349"/>
            <ac:picMk id="24" creationId="{DDD5C1BA-483F-4C41-8C39-40602FE44988}"/>
          </ac:picMkLst>
        </pc:picChg>
      </pc:sldChg>
      <pc:sldChg chg="modSp add del mod">
        <pc:chgData name="Linda Scollins Smith" userId="d6fc3bab-6402-4aaa-81aa-1a76aba14fb4" providerId="ADAL" clId="{A15EF921-04D6-4CB1-8FE0-A5A66FD1434F}" dt="2021-03-16T10:15:18.088" v="11580" actId="47"/>
        <pc:sldMkLst>
          <pc:docMk/>
          <pc:sldMk cId="598197220" sldId="1350"/>
        </pc:sldMkLst>
        <pc:spChg chg="mod">
          <ac:chgData name="Linda Scollins Smith" userId="d6fc3bab-6402-4aaa-81aa-1a76aba14fb4" providerId="ADAL" clId="{A15EF921-04D6-4CB1-8FE0-A5A66FD1434F}" dt="2021-03-16T07:07:06.383" v="6118" actId="113"/>
          <ac:spMkLst>
            <pc:docMk/>
            <pc:sldMk cId="598197220" sldId="1350"/>
            <ac:spMk id="3" creationId="{7F27B4D1-B220-48EB-ABEA-D7DDB50496CB}"/>
          </ac:spMkLst>
        </pc:spChg>
        <pc:spChg chg="mod">
          <ac:chgData name="Linda Scollins Smith" userId="d6fc3bab-6402-4aaa-81aa-1a76aba14fb4" providerId="ADAL" clId="{A15EF921-04D6-4CB1-8FE0-A5A66FD1434F}" dt="2021-03-16T06:57:56.251" v="6093" actId="1076"/>
          <ac:spMkLst>
            <pc:docMk/>
            <pc:sldMk cId="598197220" sldId="1350"/>
            <ac:spMk id="19" creationId="{46C37FE5-2FA5-451A-BDEC-5326D91BD64F}"/>
          </ac:spMkLst>
        </pc:spChg>
        <pc:picChg chg="mod">
          <ac:chgData name="Linda Scollins Smith" userId="d6fc3bab-6402-4aaa-81aa-1a76aba14fb4" providerId="ADAL" clId="{A15EF921-04D6-4CB1-8FE0-A5A66FD1434F}" dt="2021-03-16T06:57:48.994" v="6092" actId="1076"/>
          <ac:picMkLst>
            <pc:docMk/>
            <pc:sldMk cId="598197220" sldId="1350"/>
            <ac:picMk id="16" creationId="{00D43DD1-BF91-4251-9702-6FD267FC57D7}"/>
          </ac:picMkLst>
        </pc:picChg>
      </pc:sldChg>
      <pc:sldChg chg="addSp delSp modSp add mod">
        <pc:chgData name="Linda Scollins Smith" userId="d6fc3bab-6402-4aaa-81aa-1a76aba14fb4" providerId="ADAL" clId="{A15EF921-04D6-4CB1-8FE0-A5A66FD1434F}" dt="2021-03-16T07:26:24.640" v="6791" actId="1076"/>
        <pc:sldMkLst>
          <pc:docMk/>
          <pc:sldMk cId="3676056904" sldId="1351"/>
        </pc:sldMkLst>
        <pc:spChg chg="add del">
          <ac:chgData name="Linda Scollins Smith" userId="d6fc3bab-6402-4aaa-81aa-1a76aba14fb4" providerId="ADAL" clId="{A15EF921-04D6-4CB1-8FE0-A5A66FD1434F}" dt="2021-03-16T07:08:07.877" v="6122" actId="478"/>
          <ac:spMkLst>
            <pc:docMk/>
            <pc:sldMk cId="3676056904" sldId="1351"/>
            <ac:spMk id="2" creationId="{DE700D9E-B565-4059-ABE2-18C4163F2E35}"/>
          </ac:spMkLst>
        </pc:spChg>
        <pc:spChg chg="mod">
          <ac:chgData name="Linda Scollins Smith" userId="d6fc3bab-6402-4aaa-81aa-1a76aba14fb4" providerId="ADAL" clId="{A15EF921-04D6-4CB1-8FE0-A5A66FD1434F}" dt="2021-03-16T07:08:47.334" v="6141" actId="20577"/>
          <ac:spMkLst>
            <pc:docMk/>
            <pc:sldMk cId="3676056904" sldId="1351"/>
            <ac:spMk id="3" creationId="{7F27B4D1-B220-48EB-ABEA-D7DDB50496CB}"/>
          </ac:spMkLst>
        </pc:spChg>
        <pc:spChg chg="add mod">
          <ac:chgData name="Linda Scollins Smith" userId="d6fc3bab-6402-4aaa-81aa-1a76aba14fb4" providerId="ADAL" clId="{A15EF921-04D6-4CB1-8FE0-A5A66FD1434F}" dt="2021-03-16T07:24:10.035" v="6746" actId="1076"/>
          <ac:spMkLst>
            <pc:docMk/>
            <pc:sldMk cId="3676056904" sldId="1351"/>
            <ac:spMk id="5" creationId="{82B9553B-F679-41F9-B218-6600FBFD638C}"/>
          </ac:spMkLst>
        </pc:spChg>
        <pc:spChg chg="del">
          <ac:chgData name="Linda Scollins Smith" userId="d6fc3bab-6402-4aaa-81aa-1a76aba14fb4" providerId="ADAL" clId="{A15EF921-04D6-4CB1-8FE0-A5A66FD1434F}" dt="2021-03-16T06:58:28.827" v="6106" actId="478"/>
          <ac:spMkLst>
            <pc:docMk/>
            <pc:sldMk cId="3676056904" sldId="1351"/>
            <ac:spMk id="8" creationId="{A0E2BF21-BFBE-454C-BC92-8FC3DFAC9331}"/>
          </ac:spMkLst>
        </pc:spChg>
        <pc:spChg chg="add del mod">
          <ac:chgData name="Linda Scollins Smith" userId="d6fc3bab-6402-4aaa-81aa-1a76aba14fb4" providerId="ADAL" clId="{A15EF921-04D6-4CB1-8FE0-A5A66FD1434F}" dt="2021-03-16T07:20:21.204" v="6653" actId="478"/>
          <ac:spMkLst>
            <pc:docMk/>
            <pc:sldMk cId="3676056904" sldId="1351"/>
            <ac:spMk id="13" creationId="{CC1DEBFB-018F-4ADD-ADFA-679EF2A5E915}"/>
          </ac:spMkLst>
        </pc:spChg>
        <pc:spChg chg="add mod">
          <ac:chgData name="Linda Scollins Smith" userId="d6fc3bab-6402-4aaa-81aa-1a76aba14fb4" providerId="ADAL" clId="{A15EF921-04D6-4CB1-8FE0-A5A66FD1434F}" dt="2021-03-16T07:24:15.588" v="6748" actId="1076"/>
          <ac:spMkLst>
            <pc:docMk/>
            <pc:sldMk cId="3676056904" sldId="1351"/>
            <ac:spMk id="15" creationId="{F5BCE828-7AC4-4A24-9700-B289E1DAA6AA}"/>
          </ac:spMkLst>
        </pc:spChg>
        <pc:spChg chg="add mod">
          <ac:chgData name="Linda Scollins Smith" userId="d6fc3bab-6402-4aaa-81aa-1a76aba14fb4" providerId="ADAL" clId="{A15EF921-04D6-4CB1-8FE0-A5A66FD1434F}" dt="2021-03-16T07:23:08.027" v="6734" actId="1076"/>
          <ac:spMkLst>
            <pc:docMk/>
            <pc:sldMk cId="3676056904" sldId="1351"/>
            <ac:spMk id="17" creationId="{BC2DB125-A1F2-44F1-A42F-8624EE4A553F}"/>
          </ac:spMkLst>
        </pc:spChg>
        <pc:spChg chg="add del mod">
          <ac:chgData name="Linda Scollins Smith" userId="d6fc3bab-6402-4aaa-81aa-1a76aba14fb4" providerId="ADAL" clId="{A15EF921-04D6-4CB1-8FE0-A5A66FD1434F}" dt="2021-03-16T07:15:03.488" v="6590" actId="478"/>
          <ac:spMkLst>
            <pc:docMk/>
            <pc:sldMk cId="3676056904" sldId="1351"/>
            <ac:spMk id="18" creationId="{4634DABB-71F7-4600-AD94-293A42838E28}"/>
          </ac:spMkLst>
        </pc:spChg>
        <pc:spChg chg="del">
          <ac:chgData name="Linda Scollins Smith" userId="d6fc3bab-6402-4aaa-81aa-1a76aba14fb4" providerId="ADAL" clId="{A15EF921-04D6-4CB1-8FE0-A5A66FD1434F}" dt="2021-03-16T06:58:14.102" v="6096" actId="478"/>
          <ac:spMkLst>
            <pc:docMk/>
            <pc:sldMk cId="3676056904" sldId="1351"/>
            <ac:spMk id="19" creationId="{46C37FE5-2FA5-451A-BDEC-5326D91BD64F}"/>
          </ac:spMkLst>
        </pc:spChg>
        <pc:spChg chg="add del mod">
          <ac:chgData name="Linda Scollins Smith" userId="d6fc3bab-6402-4aaa-81aa-1a76aba14fb4" providerId="ADAL" clId="{A15EF921-04D6-4CB1-8FE0-A5A66FD1434F}" dt="2021-03-16T07:15:06.350" v="6592" actId="478"/>
          <ac:spMkLst>
            <pc:docMk/>
            <pc:sldMk cId="3676056904" sldId="1351"/>
            <ac:spMk id="20" creationId="{337BEC60-F111-4C4A-BA00-2FA77571BDA4}"/>
          </ac:spMkLst>
        </pc:spChg>
        <pc:spChg chg="add del mod">
          <ac:chgData name="Linda Scollins Smith" userId="d6fc3bab-6402-4aaa-81aa-1a76aba14fb4" providerId="ADAL" clId="{A15EF921-04D6-4CB1-8FE0-A5A66FD1434F}" dt="2021-03-16T07:15:08.769" v="6594" actId="478"/>
          <ac:spMkLst>
            <pc:docMk/>
            <pc:sldMk cId="3676056904" sldId="1351"/>
            <ac:spMk id="21" creationId="{83EB9FA8-B989-467D-BF81-9FE1F46AFB8A}"/>
          </ac:spMkLst>
        </pc:spChg>
        <pc:spChg chg="add mod">
          <ac:chgData name="Linda Scollins Smith" userId="d6fc3bab-6402-4aaa-81aa-1a76aba14fb4" providerId="ADAL" clId="{A15EF921-04D6-4CB1-8FE0-A5A66FD1434F}" dt="2021-03-16T07:24:17.608" v="6749" actId="1076"/>
          <ac:spMkLst>
            <pc:docMk/>
            <pc:sldMk cId="3676056904" sldId="1351"/>
            <ac:spMk id="25" creationId="{E7A9B149-42EB-4165-8327-E9A2FD3E5132}"/>
          </ac:spMkLst>
        </pc:spChg>
        <pc:spChg chg="add mod">
          <ac:chgData name="Linda Scollins Smith" userId="d6fc3bab-6402-4aaa-81aa-1a76aba14fb4" providerId="ADAL" clId="{A15EF921-04D6-4CB1-8FE0-A5A66FD1434F}" dt="2021-03-16T07:24:30.007" v="6752" actId="1076"/>
          <ac:spMkLst>
            <pc:docMk/>
            <pc:sldMk cId="3676056904" sldId="1351"/>
            <ac:spMk id="26" creationId="{67206FF2-CA9D-4F89-B839-62A4BECB22FB}"/>
          </ac:spMkLst>
        </pc:spChg>
        <pc:spChg chg="add mod">
          <ac:chgData name="Linda Scollins Smith" userId="d6fc3bab-6402-4aaa-81aa-1a76aba14fb4" providerId="ADAL" clId="{A15EF921-04D6-4CB1-8FE0-A5A66FD1434F}" dt="2021-03-16T07:24:25.489" v="6751" actId="1076"/>
          <ac:spMkLst>
            <pc:docMk/>
            <pc:sldMk cId="3676056904" sldId="1351"/>
            <ac:spMk id="31" creationId="{69F9E0E6-3B23-4112-8B6C-F6E0BC75A5D7}"/>
          </ac:spMkLst>
        </pc:spChg>
        <pc:spChg chg="add mod">
          <ac:chgData name="Linda Scollins Smith" userId="d6fc3bab-6402-4aaa-81aa-1a76aba14fb4" providerId="ADAL" clId="{A15EF921-04D6-4CB1-8FE0-A5A66FD1434F}" dt="2021-03-16T07:24:43.555" v="6754" actId="1076"/>
          <ac:spMkLst>
            <pc:docMk/>
            <pc:sldMk cId="3676056904" sldId="1351"/>
            <ac:spMk id="33" creationId="{19D33D9A-BA97-455A-A7A2-352920E02574}"/>
          </ac:spMkLst>
        </pc:spChg>
        <pc:picChg chg="add del mod ord">
          <ac:chgData name="Linda Scollins Smith" userId="d6fc3bab-6402-4aaa-81aa-1a76aba14fb4" providerId="ADAL" clId="{A15EF921-04D6-4CB1-8FE0-A5A66FD1434F}" dt="2021-03-16T07:10:45.334" v="6284" actId="478"/>
          <ac:picMkLst>
            <pc:docMk/>
            <pc:sldMk cId="3676056904" sldId="1351"/>
            <ac:picMk id="12" creationId="{32FCFA49-7770-4940-8644-EBF236CC346A}"/>
          </ac:picMkLst>
        </pc:picChg>
        <pc:picChg chg="add mod">
          <ac:chgData name="Linda Scollins Smith" userId="d6fc3bab-6402-4aaa-81aa-1a76aba14fb4" providerId="ADAL" clId="{A15EF921-04D6-4CB1-8FE0-A5A66FD1434F}" dt="2021-03-16T07:24:02.937" v="6744" actId="14100"/>
          <ac:picMkLst>
            <pc:docMk/>
            <pc:sldMk cId="3676056904" sldId="1351"/>
            <ac:picMk id="14" creationId="{59C57A1B-335B-4DC2-9F54-5AC188D797B9}"/>
          </ac:picMkLst>
        </pc:picChg>
        <pc:picChg chg="del">
          <ac:chgData name="Linda Scollins Smith" userId="d6fc3bab-6402-4aaa-81aa-1a76aba14fb4" providerId="ADAL" clId="{A15EF921-04D6-4CB1-8FE0-A5A66FD1434F}" dt="2021-03-16T06:58:10.783" v="6095" actId="478"/>
          <ac:picMkLst>
            <pc:docMk/>
            <pc:sldMk cId="3676056904" sldId="1351"/>
            <ac:picMk id="16" creationId="{00D43DD1-BF91-4251-9702-6FD267FC57D7}"/>
          </ac:picMkLst>
        </pc:picChg>
        <pc:picChg chg="add del mod">
          <ac:chgData name="Linda Scollins Smith" userId="d6fc3bab-6402-4aaa-81aa-1a76aba14fb4" providerId="ADAL" clId="{A15EF921-04D6-4CB1-8FE0-A5A66FD1434F}" dt="2021-03-16T07:15:08.158" v="6593" actId="478"/>
          <ac:picMkLst>
            <pc:docMk/>
            <pc:sldMk cId="3676056904" sldId="1351"/>
            <ac:picMk id="22" creationId="{74345A78-0D59-4905-B6DC-8B4C4D8DC7B7}"/>
          </ac:picMkLst>
        </pc:picChg>
        <pc:picChg chg="add del mod">
          <ac:chgData name="Linda Scollins Smith" userId="d6fc3bab-6402-4aaa-81aa-1a76aba14fb4" providerId="ADAL" clId="{A15EF921-04D6-4CB1-8FE0-A5A66FD1434F}" dt="2021-03-16T07:15:05.727" v="6591" actId="478"/>
          <ac:picMkLst>
            <pc:docMk/>
            <pc:sldMk cId="3676056904" sldId="1351"/>
            <ac:picMk id="23" creationId="{D7DF238F-CB49-4A22-ADBC-2E41B0092692}"/>
          </ac:picMkLst>
        </pc:picChg>
        <pc:picChg chg="add del mod">
          <ac:chgData name="Linda Scollins Smith" userId="d6fc3bab-6402-4aaa-81aa-1a76aba14fb4" providerId="ADAL" clId="{A15EF921-04D6-4CB1-8FE0-A5A66FD1434F}" dt="2021-03-16T07:15:02.287" v="6589" actId="478"/>
          <ac:picMkLst>
            <pc:docMk/>
            <pc:sldMk cId="3676056904" sldId="1351"/>
            <ac:picMk id="24" creationId="{5544AA98-7782-465B-9512-F21BEED091F6}"/>
          </ac:picMkLst>
        </pc:picChg>
        <pc:picChg chg="add mod">
          <ac:chgData name="Linda Scollins Smith" userId="d6fc3bab-6402-4aaa-81aa-1a76aba14fb4" providerId="ADAL" clId="{A15EF921-04D6-4CB1-8FE0-A5A66FD1434F}" dt="2021-03-16T07:24:11.516" v="6747" actId="1076"/>
          <ac:picMkLst>
            <pc:docMk/>
            <pc:sldMk cId="3676056904" sldId="1351"/>
            <ac:picMk id="27" creationId="{7E78FDC9-1F87-4BEB-A46E-7797B9828830}"/>
          </ac:picMkLst>
        </pc:picChg>
        <pc:picChg chg="add mod">
          <ac:chgData name="Linda Scollins Smith" userId="d6fc3bab-6402-4aaa-81aa-1a76aba14fb4" providerId="ADAL" clId="{A15EF921-04D6-4CB1-8FE0-A5A66FD1434F}" dt="2021-03-16T07:24:18.711" v="6750" actId="1076"/>
          <ac:picMkLst>
            <pc:docMk/>
            <pc:sldMk cId="3676056904" sldId="1351"/>
            <ac:picMk id="28" creationId="{208D9DC5-00FF-4707-BBAB-4C7AC2D2E32B}"/>
          </ac:picMkLst>
        </pc:picChg>
        <pc:picChg chg="add mod">
          <ac:chgData name="Linda Scollins Smith" userId="d6fc3bab-6402-4aaa-81aa-1a76aba14fb4" providerId="ADAL" clId="{A15EF921-04D6-4CB1-8FE0-A5A66FD1434F}" dt="2021-03-16T07:26:24.640" v="6791" actId="1076"/>
          <ac:picMkLst>
            <pc:docMk/>
            <pc:sldMk cId="3676056904" sldId="1351"/>
            <ac:picMk id="29" creationId="{286FCA7D-7F93-44F7-A5E0-2C59FCDD15EF}"/>
          </ac:picMkLst>
        </pc:picChg>
      </pc:sldChg>
      <pc:sldChg chg="addSp delSp modSp add mod">
        <pc:chgData name="Linda Scollins Smith" userId="d6fc3bab-6402-4aaa-81aa-1a76aba14fb4" providerId="ADAL" clId="{A15EF921-04D6-4CB1-8FE0-A5A66FD1434F}" dt="2021-03-16T07:29:10.510" v="6975" actId="122"/>
        <pc:sldMkLst>
          <pc:docMk/>
          <pc:sldMk cId="1844863714" sldId="1352"/>
        </pc:sldMkLst>
        <pc:spChg chg="add mod">
          <ac:chgData name="Linda Scollins Smith" userId="d6fc3bab-6402-4aaa-81aa-1a76aba14fb4" providerId="ADAL" clId="{A15EF921-04D6-4CB1-8FE0-A5A66FD1434F}" dt="2021-03-16T07:29:10.510" v="6975" actId="122"/>
          <ac:spMkLst>
            <pc:docMk/>
            <pc:sldMk cId="1844863714" sldId="1352"/>
            <ac:spMk id="2" creationId="{EAB132F2-4A40-413B-9982-C563B7FD2F0F}"/>
          </ac:spMkLst>
        </pc:spChg>
        <pc:spChg chg="mod">
          <ac:chgData name="Linda Scollins Smith" userId="d6fc3bab-6402-4aaa-81aa-1a76aba14fb4" providerId="ADAL" clId="{A15EF921-04D6-4CB1-8FE0-A5A66FD1434F}" dt="2021-03-16T07:26:15.271" v="6790" actId="20577"/>
          <ac:spMkLst>
            <pc:docMk/>
            <pc:sldMk cId="1844863714" sldId="1352"/>
            <ac:spMk id="3" creationId="{7F27B4D1-B220-48EB-ABEA-D7DDB50496CB}"/>
          </ac:spMkLst>
        </pc:spChg>
        <pc:spChg chg="del">
          <ac:chgData name="Linda Scollins Smith" userId="d6fc3bab-6402-4aaa-81aa-1a76aba14fb4" providerId="ADAL" clId="{A15EF921-04D6-4CB1-8FE0-A5A66FD1434F}" dt="2021-03-16T07:25:51.186" v="6768" actId="478"/>
          <ac:spMkLst>
            <pc:docMk/>
            <pc:sldMk cId="1844863714" sldId="1352"/>
            <ac:spMk id="5" creationId="{82B9553B-F679-41F9-B218-6600FBFD638C}"/>
          </ac:spMkLst>
        </pc:spChg>
        <pc:spChg chg="del mod">
          <ac:chgData name="Linda Scollins Smith" userId="d6fc3bab-6402-4aaa-81aa-1a76aba14fb4" providerId="ADAL" clId="{A15EF921-04D6-4CB1-8FE0-A5A66FD1434F}" dt="2021-03-16T07:25:58.878" v="6773"/>
          <ac:spMkLst>
            <pc:docMk/>
            <pc:sldMk cId="1844863714" sldId="1352"/>
            <ac:spMk id="15" creationId="{F5BCE828-7AC4-4A24-9700-B289E1DAA6AA}"/>
          </ac:spMkLst>
        </pc:spChg>
        <pc:spChg chg="del mod">
          <ac:chgData name="Linda Scollins Smith" userId="d6fc3bab-6402-4aaa-81aa-1a76aba14fb4" providerId="ADAL" clId="{A15EF921-04D6-4CB1-8FE0-A5A66FD1434F}" dt="2021-03-16T07:25:58.876" v="6771" actId="478"/>
          <ac:spMkLst>
            <pc:docMk/>
            <pc:sldMk cId="1844863714" sldId="1352"/>
            <ac:spMk id="17" creationId="{BC2DB125-A1F2-44F1-A42F-8624EE4A553F}"/>
          </ac:spMkLst>
        </pc:spChg>
        <pc:spChg chg="del">
          <ac:chgData name="Linda Scollins Smith" userId="d6fc3bab-6402-4aaa-81aa-1a76aba14fb4" providerId="ADAL" clId="{A15EF921-04D6-4CB1-8FE0-A5A66FD1434F}" dt="2021-03-16T07:25:44.186" v="6762" actId="478"/>
          <ac:spMkLst>
            <pc:docMk/>
            <pc:sldMk cId="1844863714" sldId="1352"/>
            <ac:spMk id="25" creationId="{E7A9B149-42EB-4165-8327-E9A2FD3E5132}"/>
          </ac:spMkLst>
        </pc:spChg>
        <pc:spChg chg="del">
          <ac:chgData name="Linda Scollins Smith" userId="d6fc3bab-6402-4aaa-81aa-1a76aba14fb4" providerId="ADAL" clId="{A15EF921-04D6-4CB1-8FE0-A5A66FD1434F}" dt="2021-03-16T07:25:37.182" v="6757" actId="478"/>
          <ac:spMkLst>
            <pc:docMk/>
            <pc:sldMk cId="1844863714" sldId="1352"/>
            <ac:spMk id="26" creationId="{67206FF2-CA9D-4F89-B839-62A4BECB22FB}"/>
          </ac:spMkLst>
        </pc:spChg>
        <pc:spChg chg="del mod">
          <ac:chgData name="Linda Scollins Smith" userId="d6fc3bab-6402-4aaa-81aa-1a76aba14fb4" providerId="ADAL" clId="{A15EF921-04D6-4CB1-8FE0-A5A66FD1434F}" dt="2021-03-16T07:25:50.592" v="6767"/>
          <ac:spMkLst>
            <pc:docMk/>
            <pc:sldMk cId="1844863714" sldId="1352"/>
            <ac:spMk id="31" creationId="{69F9E0E6-3B23-4112-8B6C-F6E0BC75A5D7}"/>
          </ac:spMkLst>
        </pc:spChg>
        <pc:spChg chg="del mod">
          <ac:chgData name="Linda Scollins Smith" userId="d6fc3bab-6402-4aaa-81aa-1a76aba14fb4" providerId="ADAL" clId="{A15EF921-04D6-4CB1-8FE0-A5A66FD1434F}" dt="2021-03-16T07:25:43.391" v="6761"/>
          <ac:spMkLst>
            <pc:docMk/>
            <pc:sldMk cId="1844863714" sldId="1352"/>
            <ac:spMk id="33" creationId="{19D33D9A-BA97-455A-A7A2-352920E02574}"/>
          </ac:spMkLst>
        </pc:spChg>
        <pc:picChg chg="del">
          <ac:chgData name="Linda Scollins Smith" userId="d6fc3bab-6402-4aaa-81aa-1a76aba14fb4" providerId="ADAL" clId="{A15EF921-04D6-4CB1-8FE0-A5A66FD1434F}" dt="2021-03-16T07:25:35.524" v="6756" actId="478"/>
          <ac:picMkLst>
            <pc:docMk/>
            <pc:sldMk cId="1844863714" sldId="1352"/>
            <ac:picMk id="14" creationId="{59C57A1B-335B-4DC2-9F54-5AC188D797B9}"/>
          </ac:picMkLst>
        </pc:picChg>
        <pc:picChg chg="add mod">
          <ac:chgData name="Linda Scollins Smith" userId="d6fc3bab-6402-4aaa-81aa-1a76aba14fb4" providerId="ADAL" clId="{A15EF921-04D6-4CB1-8FE0-A5A66FD1434F}" dt="2021-03-16T07:27:05.368" v="6793" actId="1076"/>
          <ac:picMkLst>
            <pc:docMk/>
            <pc:sldMk cId="1844863714" sldId="1352"/>
            <ac:picMk id="20" creationId="{D6539FDF-485B-4ACE-B205-45F90D9E14F1}"/>
          </ac:picMkLst>
        </pc:picChg>
        <pc:picChg chg="del">
          <ac:chgData name="Linda Scollins Smith" userId="d6fc3bab-6402-4aaa-81aa-1a76aba14fb4" providerId="ADAL" clId="{A15EF921-04D6-4CB1-8FE0-A5A66FD1434F}" dt="2021-03-16T07:25:50.591" v="6765" actId="478"/>
          <ac:picMkLst>
            <pc:docMk/>
            <pc:sldMk cId="1844863714" sldId="1352"/>
            <ac:picMk id="27" creationId="{7E78FDC9-1F87-4BEB-A46E-7797B9828830}"/>
          </ac:picMkLst>
        </pc:picChg>
        <pc:picChg chg="del">
          <ac:chgData name="Linda Scollins Smith" userId="d6fc3bab-6402-4aaa-81aa-1a76aba14fb4" providerId="ADAL" clId="{A15EF921-04D6-4CB1-8FE0-A5A66FD1434F}" dt="2021-03-16T07:25:43.389" v="6759" actId="478"/>
          <ac:picMkLst>
            <pc:docMk/>
            <pc:sldMk cId="1844863714" sldId="1352"/>
            <ac:picMk id="28" creationId="{208D9DC5-00FF-4707-BBAB-4C7AC2D2E32B}"/>
          </ac:picMkLst>
        </pc:picChg>
      </pc:sldChg>
      <pc:sldChg chg="modSp add mod">
        <pc:chgData name="Linda Scollins Smith" userId="d6fc3bab-6402-4aaa-81aa-1a76aba14fb4" providerId="ADAL" clId="{A15EF921-04D6-4CB1-8FE0-A5A66FD1434F}" dt="2021-03-16T07:29:31.667" v="6978" actId="20577"/>
        <pc:sldMkLst>
          <pc:docMk/>
          <pc:sldMk cId="4240554428" sldId="1353"/>
        </pc:sldMkLst>
        <pc:spChg chg="mod">
          <ac:chgData name="Linda Scollins Smith" userId="d6fc3bab-6402-4aaa-81aa-1a76aba14fb4" providerId="ADAL" clId="{A15EF921-04D6-4CB1-8FE0-A5A66FD1434F}" dt="2021-03-16T07:29:31.667" v="6978" actId="20577"/>
          <ac:spMkLst>
            <pc:docMk/>
            <pc:sldMk cId="4240554428" sldId="1353"/>
            <ac:spMk id="35" creationId="{AD4A48B0-35A8-4CC7-B9CC-F84D1C0C8122}"/>
          </ac:spMkLst>
        </pc:spChg>
      </pc:sldChg>
      <pc:sldChg chg="addSp delSp modSp add mod">
        <pc:chgData name="Linda Scollins Smith" userId="d6fc3bab-6402-4aaa-81aa-1a76aba14fb4" providerId="ADAL" clId="{A15EF921-04D6-4CB1-8FE0-A5A66FD1434F}" dt="2021-03-16T09:55:31.876" v="11468" actId="20577"/>
        <pc:sldMkLst>
          <pc:docMk/>
          <pc:sldMk cId="957028295" sldId="1354"/>
        </pc:sldMkLst>
        <pc:spChg chg="mod">
          <ac:chgData name="Linda Scollins Smith" userId="d6fc3bab-6402-4aaa-81aa-1a76aba14fb4" providerId="ADAL" clId="{A15EF921-04D6-4CB1-8FE0-A5A66FD1434F}" dt="2021-03-16T07:30:48.624" v="7005" actId="20577"/>
          <ac:spMkLst>
            <pc:docMk/>
            <pc:sldMk cId="957028295" sldId="1354"/>
            <ac:spMk id="3" creationId="{7F27B4D1-B220-48EB-ABEA-D7DDB50496CB}"/>
          </ac:spMkLst>
        </pc:spChg>
        <pc:spChg chg="mod">
          <ac:chgData name="Linda Scollins Smith" userId="d6fc3bab-6402-4aaa-81aa-1a76aba14fb4" providerId="ADAL" clId="{A15EF921-04D6-4CB1-8FE0-A5A66FD1434F}" dt="2021-03-16T09:55:31.876" v="11468" actId="20577"/>
          <ac:spMkLst>
            <pc:docMk/>
            <pc:sldMk cId="957028295" sldId="1354"/>
            <ac:spMk id="14" creationId="{A79BE08B-C001-443B-B345-80F0D006D5AA}"/>
          </ac:spMkLst>
        </pc:spChg>
        <pc:spChg chg="mod">
          <ac:chgData name="Linda Scollins Smith" userId="d6fc3bab-6402-4aaa-81aa-1a76aba14fb4" providerId="ADAL" clId="{A15EF921-04D6-4CB1-8FE0-A5A66FD1434F}" dt="2021-03-16T07:30:04.465" v="6981" actId="20577"/>
          <ac:spMkLst>
            <pc:docMk/>
            <pc:sldMk cId="957028295" sldId="1354"/>
            <ac:spMk id="20" creationId="{03E7F828-BABB-449E-9429-1AE088BA9EC8}"/>
          </ac:spMkLst>
        </pc:spChg>
        <pc:picChg chg="del">
          <ac:chgData name="Linda Scollins Smith" userId="d6fc3bab-6402-4aaa-81aa-1a76aba14fb4" providerId="ADAL" clId="{A15EF921-04D6-4CB1-8FE0-A5A66FD1434F}" dt="2021-03-16T07:31:09.136" v="7023" actId="478"/>
          <ac:picMkLst>
            <pc:docMk/>
            <pc:sldMk cId="957028295" sldId="1354"/>
            <ac:picMk id="12" creationId="{D68A5BCE-8E8D-4103-859F-7ECB5061DA16}"/>
          </ac:picMkLst>
        </pc:picChg>
        <pc:picChg chg="add mod">
          <ac:chgData name="Linda Scollins Smith" userId="d6fc3bab-6402-4aaa-81aa-1a76aba14fb4" providerId="ADAL" clId="{A15EF921-04D6-4CB1-8FE0-A5A66FD1434F}" dt="2021-03-16T07:32:20.540" v="7029" actId="1076"/>
          <ac:picMkLst>
            <pc:docMk/>
            <pc:sldMk cId="957028295" sldId="1354"/>
            <ac:picMk id="13" creationId="{3EB0A304-32D3-475F-BCFC-20C788291938}"/>
          </ac:picMkLst>
        </pc:picChg>
      </pc:sldChg>
      <pc:sldChg chg="modSp add mod">
        <pc:chgData name="Linda Scollins Smith" userId="d6fc3bab-6402-4aaa-81aa-1a76aba14fb4" providerId="ADAL" clId="{A15EF921-04D6-4CB1-8FE0-A5A66FD1434F}" dt="2021-03-16T10:15:49.785" v="11581" actId="14100"/>
        <pc:sldMkLst>
          <pc:docMk/>
          <pc:sldMk cId="2179402349" sldId="1355"/>
        </pc:sldMkLst>
        <pc:spChg chg="mod">
          <ac:chgData name="Linda Scollins Smith" userId="d6fc3bab-6402-4aaa-81aa-1a76aba14fb4" providerId="ADAL" clId="{A15EF921-04D6-4CB1-8FE0-A5A66FD1434F}" dt="2021-03-16T07:37:40.781" v="7074" actId="20577"/>
          <ac:spMkLst>
            <pc:docMk/>
            <pc:sldMk cId="2179402349" sldId="1355"/>
            <ac:spMk id="10" creationId="{EB533627-F53C-48AB-AD97-F50265D26D75}"/>
          </ac:spMkLst>
        </pc:spChg>
        <pc:spChg chg="mod">
          <ac:chgData name="Linda Scollins Smith" userId="d6fc3bab-6402-4aaa-81aa-1a76aba14fb4" providerId="ADAL" clId="{A15EF921-04D6-4CB1-8FE0-A5A66FD1434F}" dt="2021-03-16T07:38:09.680" v="7125" actId="5793"/>
          <ac:spMkLst>
            <pc:docMk/>
            <pc:sldMk cId="2179402349" sldId="1355"/>
            <ac:spMk id="20" creationId="{0D5FBF6F-85BC-4090-9745-B034CB71D4CD}"/>
          </ac:spMkLst>
        </pc:spChg>
        <pc:spChg chg="mod">
          <ac:chgData name="Linda Scollins Smith" userId="d6fc3bab-6402-4aaa-81aa-1a76aba14fb4" providerId="ADAL" clId="{A15EF921-04D6-4CB1-8FE0-A5A66FD1434F}" dt="2021-03-16T10:15:49.785" v="11581" actId="14100"/>
          <ac:spMkLst>
            <pc:docMk/>
            <pc:sldMk cId="2179402349" sldId="1355"/>
            <ac:spMk id="30" creationId="{49E0B649-1EBC-415A-BAE6-B4DE025E45F8}"/>
          </ac:spMkLst>
        </pc:spChg>
      </pc:sldChg>
      <pc:sldChg chg="addSp delSp modSp add mod">
        <pc:chgData name="Linda Scollins Smith" userId="d6fc3bab-6402-4aaa-81aa-1a76aba14fb4" providerId="ADAL" clId="{A15EF921-04D6-4CB1-8FE0-A5A66FD1434F}" dt="2021-03-16T10:16:30.037" v="11585" actId="1076"/>
        <pc:sldMkLst>
          <pc:docMk/>
          <pc:sldMk cId="4008014602" sldId="1356"/>
        </pc:sldMkLst>
        <pc:spChg chg="add mod">
          <ac:chgData name="Linda Scollins Smith" userId="d6fc3bab-6402-4aaa-81aa-1a76aba14fb4" providerId="ADAL" clId="{A15EF921-04D6-4CB1-8FE0-A5A66FD1434F}" dt="2021-03-16T10:16:30.037" v="11585" actId="1076"/>
          <ac:spMkLst>
            <pc:docMk/>
            <pc:sldMk cId="4008014602" sldId="1356"/>
            <ac:spMk id="2" creationId="{0B1C70BA-10F4-4109-8DF9-6D88B6EAAAC7}"/>
          </ac:spMkLst>
        </pc:spChg>
        <pc:spChg chg="mod">
          <ac:chgData name="Linda Scollins Smith" userId="d6fc3bab-6402-4aaa-81aa-1a76aba14fb4" providerId="ADAL" clId="{A15EF921-04D6-4CB1-8FE0-A5A66FD1434F}" dt="2021-03-16T07:41:43.047" v="7296" actId="207"/>
          <ac:spMkLst>
            <pc:docMk/>
            <pc:sldMk cId="4008014602" sldId="1356"/>
            <ac:spMk id="3" creationId="{7F27B4D1-B220-48EB-ABEA-D7DDB50496CB}"/>
          </ac:spMkLst>
        </pc:spChg>
        <pc:spChg chg="del">
          <ac:chgData name="Linda Scollins Smith" userId="d6fc3bab-6402-4aaa-81aa-1a76aba14fb4" providerId="ADAL" clId="{A15EF921-04D6-4CB1-8FE0-A5A66FD1434F}" dt="2021-03-16T07:40:24.331" v="7236" actId="478"/>
          <ac:spMkLst>
            <pc:docMk/>
            <pc:sldMk cId="4008014602" sldId="1356"/>
            <ac:spMk id="5" creationId="{5E34A854-CA97-49E1-A08B-4AE5D6F41ED0}"/>
          </ac:spMkLst>
        </pc:spChg>
        <pc:spChg chg="mod">
          <ac:chgData name="Linda Scollins Smith" userId="d6fc3bab-6402-4aaa-81aa-1a76aba14fb4" providerId="ADAL" clId="{A15EF921-04D6-4CB1-8FE0-A5A66FD1434F}" dt="2021-03-16T07:48:15.511" v="7969" actId="1076"/>
          <ac:spMkLst>
            <pc:docMk/>
            <pc:sldMk cId="4008014602" sldId="1356"/>
            <ac:spMk id="7" creationId="{69376A20-63AE-4E0C-B943-50EA435BFA0B}"/>
          </ac:spMkLst>
        </pc:spChg>
        <pc:spChg chg="del">
          <ac:chgData name="Linda Scollins Smith" userId="d6fc3bab-6402-4aaa-81aa-1a76aba14fb4" providerId="ADAL" clId="{A15EF921-04D6-4CB1-8FE0-A5A66FD1434F}" dt="2021-03-16T07:40:32.470" v="7239" actId="478"/>
          <ac:spMkLst>
            <pc:docMk/>
            <pc:sldMk cId="4008014602" sldId="1356"/>
            <ac:spMk id="20" creationId="{0D5FBF6F-85BC-4090-9745-B034CB71D4CD}"/>
          </ac:spMkLst>
        </pc:spChg>
        <pc:spChg chg="del">
          <ac:chgData name="Linda Scollins Smith" userId="d6fc3bab-6402-4aaa-81aa-1a76aba14fb4" providerId="ADAL" clId="{A15EF921-04D6-4CB1-8FE0-A5A66FD1434F}" dt="2021-03-16T07:40:35.669" v="7241" actId="478"/>
          <ac:spMkLst>
            <pc:docMk/>
            <pc:sldMk cId="4008014602" sldId="1356"/>
            <ac:spMk id="22" creationId="{0123B4C6-DE82-4DD7-BF1A-09AF5F643337}"/>
          </ac:spMkLst>
        </pc:spChg>
        <pc:spChg chg="del">
          <ac:chgData name="Linda Scollins Smith" userId="d6fc3bab-6402-4aaa-81aa-1a76aba14fb4" providerId="ADAL" clId="{A15EF921-04D6-4CB1-8FE0-A5A66FD1434F}" dt="2021-03-16T07:40:30.091" v="7238" actId="478"/>
          <ac:spMkLst>
            <pc:docMk/>
            <pc:sldMk cId="4008014602" sldId="1356"/>
            <ac:spMk id="23" creationId="{5AB92A10-113D-43FD-9FE7-376ACF89178E}"/>
          </ac:spMkLst>
        </pc:spChg>
        <pc:spChg chg="del">
          <ac:chgData name="Linda Scollins Smith" userId="d6fc3bab-6402-4aaa-81aa-1a76aba14fb4" providerId="ADAL" clId="{A15EF921-04D6-4CB1-8FE0-A5A66FD1434F}" dt="2021-03-16T07:40:34.733" v="7240" actId="478"/>
          <ac:spMkLst>
            <pc:docMk/>
            <pc:sldMk cId="4008014602" sldId="1356"/>
            <ac:spMk id="25" creationId="{B1B7DFC5-53CF-453B-9FCE-D9B4152E157F}"/>
          </ac:spMkLst>
        </pc:spChg>
        <pc:spChg chg="del mod">
          <ac:chgData name="Linda Scollins Smith" userId="d6fc3bab-6402-4aaa-81aa-1a76aba14fb4" providerId="ADAL" clId="{A15EF921-04D6-4CB1-8FE0-A5A66FD1434F}" dt="2021-03-16T07:40:47.794" v="7244" actId="478"/>
          <ac:spMkLst>
            <pc:docMk/>
            <pc:sldMk cId="4008014602" sldId="1356"/>
            <ac:spMk id="30" creationId="{49E0B649-1EBC-415A-BAE6-B4DE025E45F8}"/>
          </ac:spMkLst>
        </pc:spChg>
        <pc:picChg chg="del">
          <ac:chgData name="Linda Scollins Smith" userId="d6fc3bab-6402-4aaa-81aa-1a76aba14fb4" providerId="ADAL" clId="{A15EF921-04D6-4CB1-8FE0-A5A66FD1434F}" dt="2021-03-16T07:40:28.327" v="7237" actId="478"/>
          <ac:picMkLst>
            <pc:docMk/>
            <pc:sldMk cId="4008014602" sldId="1356"/>
            <ac:picMk id="4" creationId="{6A4D9A02-7CEB-421E-81C3-843176B35455}"/>
          </ac:picMkLst>
        </pc:picChg>
        <pc:picChg chg="del">
          <ac:chgData name="Linda Scollins Smith" userId="d6fc3bab-6402-4aaa-81aa-1a76aba14fb4" providerId="ADAL" clId="{A15EF921-04D6-4CB1-8FE0-A5A66FD1434F}" dt="2021-03-16T07:40:48.913" v="7245" actId="478"/>
          <ac:picMkLst>
            <pc:docMk/>
            <pc:sldMk cId="4008014602" sldId="1356"/>
            <ac:picMk id="8" creationId="{C0CC4C69-3D15-4B2A-8A0D-E3383EB46466}"/>
          </ac:picMkLst>
        </pc:picChg>
        <pc:picChg chg="add mod">
          <ac:chgData name="Linda Scollins Smith" userId="d6fc3bab-6402-4aaa-81aa-1a76aba14fb4" providerId="ADAL" clId="{A15EF921-04D6-4CB1-8FE0-A5A66FD1434F}" dt="2021-03-16T07:48:35.371" v="7973" actId="1076"/>
          <ac:picMkLst>
            <pc:docMk/>
            <pc:sldMk cId="4008014602" sldId="1356"/>
            <ac:picMk id="18" creationId="{E3C483FA-690F-41DC-8088-2053F3F0DC93}"/>
          </ac:picMkLst>
        </pc:picChg>
        <pc:picChg chg="add del mod">
          <ac:chgData name="Linda Scollins Smith" userId="d6fc3bab-6402-4aaa-81aa-1a76aba14fb4" providerId="ADAL" clId="{A15EF921-04D6-4CB1-8FE0-A5A66FD1434F}" dt="2021-03-16T07:48:43.515" v="7975" actId="478"/>
          <ac:picMkLst>
            <pc:docMk/>
            <pc:sldMk cId="4008014602" sldId="1356"/>
            <ac:picMk id="21" creationId="{96B7D374-A5A3-49FB-9185-ECB2AE8DD571}"/>
          </ac:picMkLst>
        </pc:picChg>
        <pc:picChg chg="del">
          <ac:chgData name="Linda Scollins Smith" userId="d6fc3bab-6402-4aaa-81aa-1a76aba14fb4" providerId="ADAL" clId="{A15EF921-04D6-4CB1-8FE0-A5A66FD1434F}" dt="2021-03-16T07:40:37.285" v="7242" actId="478"/>
          <ac:picMkLst>
            <pc:docMk/>
            <pc:sldMk cId="4008014602" sldId="1356"/>
            <ac:picMk id="24" creationId="{DDD5C1BA-483F-4C41-8C39-40602FE44988}"/>
          </ac:picMkLst>
        </pc:picChg>
      </pc:sldChg>
      <pc:sldChg chg="addSp delSp modSp add mod">
        <pc:chgData name="Linda Scollins Smith" userId="d6fc3bab-6402-4aaa-81aa-1a76aba14fb4" providerId="ADAL" clId="{A15EF921-04D6-4CB1-8FE0-A5A66FD1434F}" dt="2021-03-16T07:51:19.264" v="8029" actId="1076"/>
        <pc:sldMkLst>
          <pc:docMk/>
          <pc:sldMk cId="2690567397" sldId="1357"/>
        </pc:sldMkLst>
        <pc:spChg chg="del">
          <ac:chgData name="Linda Scollins Smith" userId="d6fc3bab-6402-4aaa-81aa-1a76aba14fb4" providerId="ADAL" clId="{A15EF921-04D6-4CB1-8FE0-A5A66FD1434F}" dt="2021-03-16T07:49:24.455" v="7978" actId="478"/>
          <ac:spMkLst>
            <pc:docMk/>
            <pc:sldMk cId="2690567397" sldId="1357"/>
            <ac:spMk id="2" creationId="{0B1C70BA-10F4-4109-8DF9-6D88B6EAAAC7}"/>
          </ac:spMkLst>
        </pc:spChg>
        <pc:spChg chg="mod">
          <ac:chgData name="Linda Scollins Smith" userId="d6fc3bab-6402-4aaa-81aa-1a76aba14fb4" providerId="ADAL" clId="{A15EF921-04D6-4CB1-8FE0-A5A66FD1434F}" dt="2021-03-16T07:50:07.594" v="8026" actId="20577"/>
          <ac:spMkLst>
            <pc:docMk/>
            <pc:sldMk cId="2690567397" sldId="1357"/>
            <ac:spMk id="3" creationId="{7F27B4D1-B220-48EB-ABEA-D7DDB50496CB}"/>
          </ac:spMkLst>
        </pc:spChg>
        <pc:spChg chg="mod">
          <ac:chgData name="Linda Scollins Smith" userId="d6fc3bab-6402-4aaa-81aa-1a76aba14fb4" providerId="ADAL" clId="{A15EF921-04D6-4CB1-8FE0-A5A66FD1434F}" dt="2021-03-16T07:51:19.264" v="8029" actId="1076"/>
          <ac:spMkLst>
            <pc:docMk/>
            <pc:sldMk cId="2690567397" sldId="1357"/>
            <ac:spMk id="7" creationId="{69376A20-63AE-4E0C-B943-50EA435BFA0B}"/>
          </ac:spMkLst>
        </pc:spChg>
        <pc:spChg chg="add mod">
          <ac:chgData name="Linda Scollins Smith" userId="d6fc3bab-6402-4aaa-81aa-1a76aba14fb4" providerId="ADAL" clId="{A15EF921-04D6-4CB1-8FE0-A5A66FD1434F}" dt="2021-03-16T07:49:32.335" v="7980" actId="1076"/>
          <ac:spMkLst>
            <pc:docMk/>
            <pc:sldMk cId="2690567397" sldId="1357"/>
            <ac:spMk id="12" creationId="{EFC7A5D3-5CDE-4309-9BF9-AD8663E31C02}"/>
          </ac:spMkLst>
        </pc:spChg>
        <pc:spChg chg="add mod">
          <ac:chgData name="Linda Scollins Smith" userId="d6fc3bab-6402-4aaa-81aa-1a76aba14fb4" providerId="ADAL" clId="{A15EF921-04D6-4CB1-8FE0-A5A66FD1434F}" dt="2021-03-16T07:49:32.335" v="7980" actId="1076"/>
          <ac:spMkLst>
            <pc:docMk/>
            <pc:sldMk cId="2690567397" sldId="1357"/>
            <ac:spMk id="13" creationId="{CC3D0DB5-B461-4E57-96D1-8FD6AF927407}"/>
          </ac:spMkLst>
        </pc:spChg>
        <pc:spChg chg="add mod">
          <ac:chgData name="Linda Scollins Smith" userId="d6fc3bab-6402-4aaa-81aa-1a76aba14fb4" providerId="ADAL" clId="{A15EF921-04D6-4CB1-8FE0-A5A66FD1434F}" dt="2021-03-16T07:49:32.335" v="7980" actId="1076"/>
          <ac:spMkLst>
            <pc:docMk/>
            <pc:sldMk cId="2690567397" sldId="1357"/>
            <ac:spMk id="14" creationId="{02EEC73B-819D-4BAF-B70F-3ECA25C45AEB}"/>
          </ac:spMkLst>
        </pc:spChg>
        <pc:spChg chg="add mod">
          <ac:chgData name="Linda Scollins Smith" userId="d6fc3bab-6402-4aaa-81aa-1a76aba14fb4" providerId="ADAL" clId="{A15EF921-04D6-4CB1-8FE0-A5A66FD1434F}" dt="2021-03-16T07:49:32.335" v="7980" actId="1076"/>
          <ac:spMkLst>
            <pc:docMk/>
            <pc:sldMk cId="2690567397" sldId="1357"/>
            <ac:spMk id="15" creationId="{9AD4A9B9-06DC-4022-94A3-94312C6090CF}"/>
          </ac:spMkLst>
        </pc:spChg>
        <pc:spChg chg="add mod">
          <ac:chgData name="Linda Scollins Smith" userId="d6fc3bab-6402-4aaa-81aa-1a76aba14fb4" providerId="ADAL" clId="{A15EF921-04D6-4CB1-8FE0-A5A66FD1434F}" dt="2021-03-16T07:49:32.335" v="7980" actId="1076"/>
          <ac:spMkLst>
            <pc:docMk/>
            <pc:sldMk cId="2690567397" sldId="1357"/>
            <ac:spMk id="16" creationId="{0E10FE7C-3B5A-48EC-BA0E-BEA5D26B2F64}"/>
          </ac:spMkLst>
        </pc:spChg>
        <pc:spChg chg="add mod">
          <ac:chgData name="Linda Scollins Smith" userId="d6fc3bab-6402-4aaa-81aa-1a76aba14fb4" providerId="ADAL" clId="{A15EF921-04D6-4CB1-8FE0-A5A66FD1434F}" dt="2021-03-16T07:49:32.335" v="7980" actId="1076"/>
          <ac:spMkLst>
            <pc:docMk/>
            <pc:sldMk cId="2690567397" sldId="1357"/>
            <ac:spMk id="17" creationId="{03E24BCC-CE7E-48CB-81A2-D39F5DE74638}"/>
          </ac:spMkLst>
        </pc:spChg>
        <pc:spChg chg="add mod">
          <ac:chgData name="Linda Scollins Smith" userId="d6fc3bab-6402-4aaa-81aa-1a76aba14fb4" providerId="ADAL" clId="{A15EF921-04D6-4CB1-8FE0-A5A66FD1434F}" dt="2021-03-16T07:49:32.335" v="7980" actId="1076"/>
          <ac:spMkLst>
            <pc:docMk/>
            <pc:sldMk cId="2690567397" sldId="1357"/>
            <ac:spMk id="19" creationId="{6E953765-70F3-424F-9CD5-EED38C11DF7F}"/>
          </ac:spMkLst>
        </pc:spChg>
        <pc:spChg chg="add mod">
          <ac:chgData name="Linda Scollins Smith" userId="d6fc3bab-6402-4aaa-81aa-1a76aba14fb4" providerId="ADAL" clId="{A15EF921-04D6-4CB1-8FE0-A5A66FD1434F}" dt="2021-03-16T07:49:32.335" v="7980" actId="1076"/>
          <ac:spMkLst>
            <pc:docMk/>
            <pc:sldMk cId="2690567397" sldId="1357"/>
            <ac:spMk id="20" creationId="{D9C8E84B-A787-412C-A1DC-19728236BFBE}"/>
          </ac:spMkLst>
        </pc:spChg>
        <pc:spChg chg="add mod">
          <ac:chgData name="Linda Scollins Smith" userId="d6fc3bab-6402-4aaa-81aa-1a76aba14fb4" providerId="ADAL" clId="{A15EF921-04D6-4CB1-8FE0-A5A66FD1434F}" dt="2021-03-16T07:49:32.335" v="7980" actId="1076"/>
          <ac:spMkLst>
            <pc:docMk/>
            <pc:sldMk cId="2690567397" sldId="1357"/>
            <ac:spMk id="21" creationId="{773BEFDE-65D5-4CA0-9B7C-AA030A045228}"/>
          </ac:spMkLst>
        </pc:spChg>
        <pc:spChg chg="add mod">
          <ac:chgData name="Linda Scollins Smith" userId="d6fc3bab-6402-4aaa-81aa-1a76aba14fb4" providerId="ADAL" clId="{A15EF921-04D6-4CB1-8FE0-A5A66FD1434F}" dt="2021-03-16T07:49:32.335" v="7980" actId="1076"/>
          <ac:spMkLst>
            <pc:docMk/>
            <pc:sldMk cId="2690567397" sldId="1357"/>
            <ac:spMk id="22" creationId="{906C251F-C8F5-4322-96C2-9A4D950BB07B}"/>
          </ac:spMkLst>
        </pc:spChg>
        <pc:spChg chg="add mod">
          <ac:chgData name="Linda Scollins Smith" userId="d6fc3bab-6402-4aaa-81aa-1a76aba14fb4" providerId="ADAL" clId="{A15EF921-04D6-4CB1-8FE0-A5A66FD1434F}" dt="2021-03-16T07:49:32.335" v="7980" actId="1076"/>
          <ac:spMkLst>
            <pc:docMk/>
            <pc:sldMk cId="2690567397" sldId="1357"/>
            <ac:spMk id="23" creationId="{31394BD1-4FC1-4A1B-8C85-7441BEC3A406}"/>
          </ac:spMkLst>
        </pc:spChg>
        <pc:picChg chg="del">
          <ac:chgData name="Linda Scollins Smith" userId="d6fc3bab-6402-4aaa-81aa-1a76aba14fb4" providerId="ADAL" clId="{A15EF921-04D6-4CB1-8FE0-A5A66FD1434F}" dt="2021-03-16T07:49:21.572" v="7977" actId="478"/>
          <ac:picMkLst>
            <pc:docMk/>
            <pc:sldMk cId="2690567397" sldId="1357"/>
            <ac:picMk id="18" creationId="{E3C483FA-690F-41DC-8088-2053F3F0DC93}"/>
          </ac:picMkLst>
        </pc:picChg>
      </pc:sldChg>
      <pc:sldChg chg="addSp delSp modSp add mod delAnim modAnim">
        <pc:chgData name="Linda Scollins Smith" userId="d6fc3bab-6402-4aaa-81aa-1a76aba14fb4" providerId="ADAL" clId="{A15EF921-04D6-4CB1-8FE0-A5A66FD1434F}" dt="2021-03-16T08:13:07.521" v="8461"/>
        <pc:sldMkLst>
          <pc:docMk/>
          <pc:sldMk cId="1882777364" sldId="1358"/>
        </pc:sldMkLst>
        <pc:spChg chg="mod">
          <ac:chgData name="Linda Scollins Smith" userId="d6fc3bab-6402-4aaa-81aa-1a76aba14fb4" providerId="ADAL" clId="{A15EF921-04D6-4CB1-8FE0-A5A66FD1434F}" dt="2021-03-16T07:51:40.454" v="8033" actId="14100"/>
          <ac:spMkLst>
            <pc:docMk/>
            <pc:sldMk cId="1882777364" sldId="1358"/>
            <ac:spMk id="3" creationId="{7F27B4D1-B220-48EB-ABEA-D7DDB50496CB}"/>
          </ac:spMkLst>
        </pc:spChg>
        <pc:spChg chg="mod">
          <ac:chgData name="Linda Scollins Smith" userId="d6fc3bab-6402-4aaa-81aa-1a76aba14fb4" providerId="ADAL" clId="{A15EF921-04D6-4CB1-8FE0-A5A66FD1434F}" dt="2021-03-16T07:51:34.470" v="8032" actId="1076"/>
          <ac:spMkLst>
            <pc:docMk/>
            <pc:sldMk cId="1882777364" sldId="1358"/>
            <ac:spMk id="7" creationId="{69376A20-63AE-4E0C-B943-50EA435BFA0B}"/>
          </ac:spMkLst>
        </pc:spChg>
        <pc:spChg chg="del">
          <ac:chgData name="Linda Scollins Smith" userId="d6fc3bab-6402-4aaa-81aa-1a76aba14fb4" providerId="ADAL" clId="{A15EF921-04D6-4CB1-8FE0-A5A66FD1434F}" dt="2021-03-16T07:51:00.164" v="8028" actId="478"/>
          <ac:spMkLst>
            <pc:docMk/>
            <pc:sldMk cId="1882777364" sldId="1358"/>
            <ac:spMk id="12" creationId="{EFC7A5D3-5CDE-4309-9BF9-AD8663E31C02}"/>
          </ac:spMkLst>
        </pc:spChg>
        <pc:spChg chg="del">
          <ac:chgData name="Linda Scollins Smith" userId="d6fc3bab-6402-4aaa-81aa-1a76aba14fb4" providerId="ADAL" clId="{A15EF921-04D6-4CB1-8FE0-A5A66FD1434F}" dt="2021-03-16T07:51:00.164" v="8028" actId="478"/>
          <ac:spMkLst>
            <pc:docMk/>
            <pc:sldMk cId="1882777364" sldId="1358"/>
            <ac:spMk id="13" creationId="{CC3D0DB5-B461-4E57-96D1-8FD6AF927407}"/>
          </ac:spMkLst>
        </pc:spChg>
        <pc:spChg chg="del">
          <ac:chgData name="Linda Scollins Smith" userId="d6fc3bab-6402-4aaa-81aa-1a76aba14fb4" providerId="ADAL" clId="{A15EF921-04D6-4CB1-8FE0-A5A66FD1434F}" dt="2021-03-16T07:51:00.164" v="8028" actId="478"/>
          <ac:spMkLst>
            <pc:docMk/>
            <pc:sldMk cId="1882777364" sldId="1358"/>
            <ac:spMk id="14" creationId="{02EEC73B-819D-4BAF-B70F-3ECA25C45AEB}"/>
          </ac:spMkLst>
        </pc:spChg>
        <pc:spChg chg="del">
          <ac:chgData name="Linda Scollins Smith" userId="d6fc3bab-6402-4aaa-81aa-1a76aba14fb4" providerId="ADAL" clId="{A15EF921-04D6-4CB1-8FE0-A5A66FD1434F}" dt="2021-03-16T07:51:00.164" v="8028" actId="478"/>
          <ac:spMkLst>
            <pc:docMk/>
            <pc:sldMk cId="1882777364" sldId="1358"/>
            <ac:spMk id="15" creationId="{9AD4A9B9-06DC-4022-94A3-94312C6090CF}"/>
          </ac:spMkLst>
        </pc:spChg>
        <pc:spChg chg="del">
          <ac:chgData name="Linda Scollins Smith" userId="d6fc3bab-6402-4aaa-81aa-1a76aba14fb4" providerId="ADAL" clId="{A15EF921-04D6-4CB1-8FE0-A5A66FD1434F}" dt="2021-03-16T07:51:00.164" v="8028" actId="478"/>
          <ac:spMkLst>
            <pc:docMk/>
            <pc:sldMk cId="1882777364" sldId="1358"/>
            <ac:spMk id="16" creationId="{0E10FE7C-3B5A-48EC-BA0E-BEA5D26B2F64}"/>
          </ac:spMkLst>
        </pc:spChg>
        <pc:spChg chg="del">
          <ac:chgData name="Linda Scollins Smith" userId="d6fc3bab-6402-4aaa-81aa-1a76aba14fb4" providerId="ADAL" clId="{A15EF921-04D6-4CB1-8FE0-A5A66FD1434F}" dt="2021-03-16T07:51:00.164" v="8028" actId="478"/>
          <ac:spMkLst>
            <pc:docMk/>
            <pc:sldMk cId="1882777364" sldId="1358"/>
            <ac:spMk id="17" creationId="{03E24BCC-CE7E-48CB-81A2-D39F5DE74638}"/>
          </ac:spMkLst>
        </pc:spChg>
        <pc:spChg chg="del">
          <ac:chgData name="Linda Scollins Smith" userId="d6fc3bab-6402-4aaa-81aa-1a76aba14fb4" providerId="ADAL" clId="{A15EF921-04D6-4CB1-8FE0-A5A66FD1434F}" dt="2021-03-16T07:51:00.164" v="8028" actId="478"/>
          <ac:spMkLst>
            <pc:docMk/>
            <pc:sldMk cId="1882777364" sldId="1358"/>
            <ac:spMk id="19" creationId="{6E953765-70F3-424F-9CD5-EED38C11DF7F}"/>
          </ac:spMkLst>
        </pc:spChg>
        <pc:spChg chg="del">
          <ac:chgData name="Linda Scollins Smith" userId="d6fc3bab-6402-4aaa-81aa-1a76aba14fb4" providerId="ADAL" clId="{A15EF921-04D6-4CB1-8FE0-A5A66FD1434F}" dt="2021-03-16T07:51:00.164" v="8028" actId="478"/>
          <ac:spMkLst>
            <pc:docMk/>
            <pc:sldMk cId="1882777364" sldId="1358"/>
            <ac:spMk id="20" creationId="{D9C8E84B-A787-412C-A1DC-19728236BFBE}"/>
          </ac:spMkLst>
        </pc:spChg>
        <pc:spChg chg="del">
          <ac:chgData name="Linda Scollins Smith" userId="d6fc3bab-6402-4aaa-81aa-1a76aba14fb4" providerId="ADAL" clId="{A15EF921-04D6-4CB1-8FE0-A5A66FD1434F}" dt="2021-03-16T07:51:00.164" v="8028" actId="478"/>
          <ac:spMkLst>
            <pc:docMk/>
            <pc:sldMk cId="1882777364" sldId="1358"/>
            <ac:spMk id="21" creationId="{773BEFDE-65D5-4CA0-9B7C-AA030A045228}"/>
          </ac:spMkLst>
        </pc:spChg>
        <pc:spChg chg="del">
          <ac:chgData name="Linda Scollins Smith" userId="d6fc3bab-6402-4aaa-81aa-1a76aba14fb4" providerId="ADAL" clId="{A15EF921-04D6-4CB1-8FE0-A5A66FD1434F}" dt="2021-03-16T07:51:00.164" v="8028" actId="478"/>
          <ac:spMkLst>
            <pc:docMk/>
            <pc:sldMk cId="1882777364" sldId="1358"/>
            <ac:spMk id="22" creationId="{906C251F-C8F5-4322-96C2-9A4D950BB07B}"/>
          </ac:spMkLst>
        </pc:spChg>
        <pc:spChg chg="del">
          <ac:chgData name="Linda Scollins Smith" userId="d6fc3bab-6402-4aaa-81aa-1a76aba14fb4" providerId="ADAL" clId="{A15EF921-04D6-4CB1-8FE0-A5A66FD1434F}" dt="2021-03-16T07:51:00.164" v="8028" actId="478"/>
          <ac:spMkLst>
            <pc:docMk/>
            <pc:sldMk cId="1882777364" sldId="1358"/>
            <ac:spMk id="23" creationId="{31394BD1-4FC1-4A1B-8C85-7441BEC3A406}"/>
          </ac:spMkLst>
        </pc:spChg>
        <pc:spChg chg="add mod">
          <ac:chgData name="Linda Scollins Smith" userId="d6fc3bab-6402-4aaa-81aa-1a76aba14fb4" providerId="ADAL" clId="{A15EF921-04D6-4CB1-8FE0-A5A66FD1434F}" dt="2021-03-16T07:56:38.769" v="8247" actId="207"/>
          <ac:spMkLst>
            <pc:docMk/>
            <pc:sldMk cId="1882777364" sldId="1358"/>
            <ac:spMk id="24" creationId="{3F53D8DD-D6FE-46D7-BA1D-470D4E6E60EA}"/>
          </ac:spMkLst>
        </pc:spChg>
        <pc:spChg chg="add mod">
          <ac:chgData name="Linda Scollins Smith" userId="d6fc3bab-6402-4aaa-81aa-1a76aba14fb4" providerId="ADAL" clId="{A15EF921-04D6-4CB1-8FE0-A5A66FD1434F}" dt="2021-03-16T08:01:46.061" v="8356" actId="14100"/>
          <ac:spMkLst>
            <pc:docMk/>
            <pc:sldMk cId="1882777364" sldId="1358"/>
            <ac:spMk id="25" creationId="{51A8EEE1-2E11-498C-AE18-541219B67AE4}"/>
          </ac:spMkLst>
        </pc:spChg>
        <pc:spChg chg="add del mod">
          <ac:chgData name="Linda Scollins Smith" userId="d6fc3bab-6402-4aaa-81aa-1a76aba14fb4" providerId="ADAL" clId="{A15EF921-04D6-4CB1-8FE0-A5A66FD1434F}" dt="2021-03-16T07:52:43.643" v="8118" actId="478"/>
          <ac:spMkLst>
            <pc:docMk/>
            <pc:sldMk cId="1882777364" sldId="1358"/>
            <ac:spMk id="26" creationId="{D2DE5115-19B7-4141-94D3-F671C668E647}"/>
          </ac:spMkLst>
        </pc:spChg>
        <pc:spChg chg="add del mod">
          <ac:chgData name="Linda Scollins Smith" userId="d6fc3bab-6402-4aaa-81aa-1a76aba14fb4" providerId="ADAL" clId="{A15EF921-04D6-4CB1-8FE0-A5A66FD1434F}" dt="2021-03-16T07:54:10.205" v="8216" actId="478"/>
          <ac:spMkLst>
            <pc:docMk/>
            <pc:sldMk cId="1882777364" sldId="1358"/>
            <ac:spMk id="27" creationId="{68C31324-EFEA-4959-8834-A65D43A9570A}"/>
          </ac:spMkLst>
        </pc:spChg>
        <pc:spChg chg="add del mod">
          <ac:chgData name="Linda Scollins Smith" userId="d6fc3bab-6402-4aaa-81aa-1a76aba14fb4" providerId="ADAL" clId="{A15EF921-04D6-4CB1-8FE0-A5A66FD1434F}" dt="2021-03-16T07:54:11.534" v="8217" actId="478"/>
          <ac:spMkLst>
            <pc:docMk/>
            <pc:sldMk cId="1882777364" sldId="1358"/>
            <ac:spMk id="28" creationId="{038BA362-1ADF-485F-B0CD-2FF83B5E1A9F}"/>
          </ac:spMkLst>
        </pc:spChg>
        <pc:spChg chg="add del mod">
          <ac:chgData name="Linda Scollins Smith" userId="d6fc3bab-6402-4aaa-81aa-1a76aba14fb4" providerId="ADAL" clId="{A15EF921-04D6-4CB1-8FE0-A5A66FD1434F}" dt="2021-03-16T07:57:07.263" v="8255" actId="478"/>
          <ac:spMkLst>
            <pc:docMk/>
            <pc:sldMk cId="1882777364" sldId="1358"/>
            <ac:spMk id="29" creationId="{0C750A37-FCFC-4FC2-A3EF-832A8389A2D5}"/>
          </ac:spMkLst>
        </pc:spChg>
        <pc:spChg chg="add del mod">
          <ac:chgData name="Linda Scollins Smith" userId="d6fc3bab-6402-4aaa-81aa-1a76aba14fb4" providerId="ADAL" clId="{A15EF921-04D6-4CB1-8FE0-A5A66FD1434F}" dt="2021-03-16T07:57:08.895" v="8256" actId="478"/>
          <ac:spMkLst>
            <pc:docMk/>
            <pc:sldMk cId="1882777364" sldId="1358"/>
            <ac:spMk id="30" creationId="{47EFECCF-D6C6-431F-A8D3-8A3BBC18DDF1}"/>
          </ac:spMkLst>
        </pc:spChg>
        <pc:spChg chg="add mod">
          <ac:chgData name="Linda Scollins Smith" userId="d6fc3bab-6402-4aaa-81aa-1a76aba14fb4" providerId="ADAL" clId="{A15EF921-04D6-4CB1-8FE0-A5A66FD1434F}" dt="2021-03-16T08:01:50.858" v="8357" actId="14100"/>
          <ac:spMkLst>
            <pc:docMk/>
            <pc:sldMk cId="1882777364" sldId="1358"/>
            <ac:spMk id="31" creationId="{34302CA3-A1C7-4E14-95DD-09459080125A}"/>
          </ac:spMkLst>
        </pc:spChg>
        <pc:spChg chg="add mod">
          <ac:chgData name="Linda Scollins Smith" userId="d6fc3bab-6402-4aaa-81aa-1a76aba14fb4" providerId="ADAL" clId="{A15EF921-04D6-4CB1-8FE0-A5A66FD1434F}" dt="2021-03-16T08:03:19.069" v="8366" actId="20577"/>
          <ac:spMkLst>
            <pc:docMk/>
            <pc:sldMk cId="1882777364" sldId="1358"/>
            <ac:spMk id="33" creationId="{412AB8BD-E9D9-46D7-99A7-0B0AF1FC856A}"/>
          </ac:spMkLst>
        </pc:spChg>
        <pc:spChg chg="add mod">
          <ac:chgData name="Linda Scollins Smith" userId="d6fc3bab-6402-4aaa-81aa-1a76aba14fb4" providerId="ADAL" clId="{A15EF921-04D6-4CB1-8FE0-A5A66FD1434F}" dt="2021-03-16T08:04:27.551" v="8453" actId="20577"/>
          <ac:spMkLst>
            <pc:docMk/>
            <pc:sldMk cId="1882777364" sldId="1358"/>
            <ac:spMk id="35" creationId="{3BFF4911-EEFA-46F4-869E-DF035B109F75}"/>
          </ac:spMkLst>
        </pc:spChg>
        <pc:picChg chg="add mod">
          <ac:chgData name="Linda Scollins Smith" userId="d6fc3bab-6402-4aaa-81aa-1a76aba14fb4" providerId="ADAL" clId="{A15EF921-04D6-4CB1-8FE0-A5A66FD1434F}" dt="2021-03-16T08:02:17.253" v="8361" actId="1076"/>
          <ac:picMkLst>
            <pc:docMk/>
            <pc:sldMk cId="1882777364" sldId="1358"/>
            <ac:picMk id="4" creationId="{284D2AAD-014B-4994-ADD3-8B8D1F2FF3E9}"/>
          </ac:picMkLst>
        </pc:picChg>
        <pc:picChg chg="add mod">
          <ac:chgData name="Linda Scollins Smith" userId="d6fc3bab-6402-4aaa-81aa-1a76aba14fb4" providerId="ADAL" clId="{A15EF921-04D6-4CB1-8FE0-A5A66FD1434F}" dt="2021-03-16T08:02:14.631" v="8360" actId="1076"/>
          <ac:picMkLst>
            <pc:docMk/>
            <pc:sldMk cId="1882777364" sldId="1358"/>
            <ac:picMk id="8" creationId="{E1DCEC3D-3E45-48C8-9CC6-54929259556F}"/>
          </ac:picMkLst>
        </pc:picChg>
        <pc:picChg chg="add mod">
          <ac:chgData name="Linda Scollins Smith" userId="d6fc3bab-6402-4aaa-81aa-1a76aba14fb4" providerId="ADAL" clId="{A15EF921-04D6-4CB1-8FE0-A5A66FD1434F}" dt="2021-03-16T08:03:16.563" v="8365" actId="207"/>
          <ac:picMkLst>
            <pc:docMk/>
            <pc:sldMk cId="1882777364" sldId="1358"/>
            <ac:picMk id="34" creationId="{C671E5A3-6DC1-48D7-90CE-71CBCE961E49}"/>
          </ac:picMkLst>
        </pc:picChg>
      </pc:sldChg>
      <pc:sldChg chg="addSp delSp modSp add mod delAnim">
        <pc:chgData name="Linda Scollins Smith" userId="d6fc3bab-6402-4aaa-81aa-1a76aba14fb4" providerId="ADAL" clId="{A15EF921-04D6-4CB1-8FE0-A5A66FD1434F}" dt="2021-03-16T08:24:37.600" v="8808" actId="207"/>
        <pc:sldMkLst>
          <pc:docMk/>
          <pc:sldMk cId="2376902072" sldId="1359"/>
        </pc:sldMkLst>
        <pc:spChg chg="add mod">
          <ac:chgData name="Linda Scollins Smith" userId="d6fc3bab-6402-4aaa-81aa-1a76aba14fb4" providerId="ADAL" clId="{A15EF921-04D6-4CB1-8FE0-A5A66FD1434F}" dt="2021-03-16T08:22:38.428" v="8610" actId="207"/>
          <ac:spMkLst>
            <pc:docMk/>
            <pc:sldMk cId="2376902072" sldId="1359"/>
            <ac:spMk id="2" creationId="{7094C9A4-EF5C-4910-AC4F-EAE059A666D5}"/>
          </ac:spMkLst>
        </pc:spChg>
        <pc:spChg chg="mod">
          <ac:chgData name="Linda Scollins Smith" userId="d6fc3bab-6402-4aaa-81aa-1a76aba14fb4" providerId="ADAL" clId="{A15EF921-04D6-4CB1-8FE0-A5A66FD1434F}" dt="2021-03-16T08:14:32.713" v="8504" actId="207"/>
          <ac:spMkLst>
            <pc:docMk/>
            <pc:sldMk cId="2376902072" sldId="1359"/>
            <ac:spMk id="3" creationId="{7F27B4D1-B220-48EB-ABEA-D7DDB50496CB}"/>
          </ac:spMkLst>
        </pc:spChg>
        <pc:spChg chg="add mod">
          <ac:chgData name="Linda Scollins Smith" userId="d6fc3bab-6402-4aaa-81aa-1a76aba14fb4" providerId="ADAL" clId="{A15EF921-04D6-4CB1-8FE0-A5A66FD1434F}" dt="2021-03-16T08:22:45.426" v="8611" actId="207"/>
          <ac:spMkLst>
            <pc:docMk/>
            <pc:sldMk cId="2376902072" sldId="1359"/>
            <ac:spMk id="18" creationId="{C4411DD3-31B5-4BA6-83BB-9621B792E4D2}"/>
          </ac:spMkLst>
        </pc:spChg>
        <pc:spChg chg="add mod">
          <ac:chgData name="Linda Scollins Smith" userId="d6fc3bab-6402-4aaa-81aa-1a76aba14fb4" providerId="ADAL" clId="{A15EF921-04D6-4CB1-8FE0-A5A66FD1434F}" dt="2021-03-16T08:22:49.679" v="8612" actId="207"/>
          <ac:spMkLst>
            <pc:docMk/>
            <pc:sldMk cId="2376902072" sldId="1359"/>
            <ac:spMk id="19" creationId="{CAE32759-4AEB-45AF-9CAA-CB0C32F59CB4}"/>
          </ac:spMkLst>
        </pc:spChg>
        <pc:spChg chg="add mod">
          <ac:chgData name="Linda Scollins Smith" userId="d6fc3bab-6402-4aaa-81aa-1a76aba14fb4" providerId="ADAL" clId="{A15EF921-04D6-4CB1-8FE0-A5A66FD1434F}" dt="2021-03-16T08:24:37.600" v="8808" actId="207"/>
          <ac:spMkLst>
            <pc:docMk/>
            <pc:sldMk cId="2376902072" sldId="1359"/>
            <ac:spMk id="20" creationId="{FDDBEF66-9395-4174-8719-97D8FAF84F8C}"/>
          </ac:spMkLst>
        </pc:spChg>
        <pc:spChg chg="add del mod">
          <ac:chgData name="Linda Scollins Smith" userId="d6fc3bab-6402-4aaa-81aa-1a76aba14fb4" providerId="ADAL" clId="{A15EF921-04D6-4CB1-8FE0-A5A66FD1434F}" dt="2021-03-16T08:24:32.763" v="8807"/>
          <ac:spMkLst>
            <pc:docMk/>
            <pc:sldMk cId="2376902072" sldId="1359"/>
            <ac:spMk id="21" creationId="{BD7587F5-C656-4138-9B4D-D15F4953676B}"/>
          </ac:spMkLst>
        </pc:spChg>
        <pc:spChg chg="del">
          <ac:chgData name="Linda Scollins Smith" userId="d6fc3bab-6402-4aaa-81aa-1a76aba14fb4" providerId="ADAL" clId="{A15EF921-04D6-4CB1-8FE0-A5A66FD1434F}" dt="2021-03-16T08:13:57.818" v="8463" actId="478"/>
          <ac:spMkLst>
            <pc:docMk/>
            <pc:sldMk cId="2376902072" sldId="1359"/>
            <ac:spMk id="24" creationId="{3F53D8DD-D6FE-46D7-BA1D-470D4E6E60EA}"/>
          </ac:spMkLst>
        </pc:spChg>
        <pc:spChg chg="del">
          <ac:chgData name="Linda Scollins Smith" userId="d6fc3bab-6402-4aaa-81aa-1a76aba14fb4" providerId="ADAL" clId="{A15EF921-04D6-4CB1-8FE0-A5A66FD1434F}" dt="2021-03-16T08:14:01.720" v="8465" actId="478"/>
          <ac:spMkLst>
            <pc:docMk/>
            <pc:sldMk cId="2376902072" sldId="1359"/>
            <ac:spMk id="25" creationId="{51A8EEE1-2E11-498C-AE18-541219B67AE4}"/>
          </ac:spMkLst>
        </pc:spChg>
        <pc:spChg chg="del">
          <ac:chgData name="Linda Scollins Smith" userId="d6fc3bab-6402-4aaa-81aa-1a76aba14fb4" providerId="ADAL" clId="{A15EF921-04D6-4CB1-8FE0-A5A66FD1434F}" dt="2021-03-16T08:14:03.579" v="8467" actId="478"/>
          <ac:spMkLst>
            <pc:docMk/>
            <pc:sldMk cId="2376902072" sldId="1359"/>
            <ac:spMk id="31" creationId="{34302CA3-A1C7-4E14-95DD-09459080125A}"/>
          </ac:spMkLst>
        </pc:spChg>
        <pc:spChg chg="del mod">
          <ac:chgData name="Linda Scollins Smith" userId="d6fc3bab-6402-4aaa-81aa-1a76aba14fb4" providerId="ADAL" clId="{A15EF921-04D6-4CB1-8FE0-A5A66FD1434F}" dt="2021-03-16T08:14:09.997" v="8471" actId="478"/>
          <ac:spMkLst>
            <pc:docMk/>
            <pc:sldMk cId="2376902072" sldId="1359"/>
            <ac:spMk id="33" creationId="{412AB8BD-E9D9-46D7-99A7-0B0AF1FC856A}"/>
          </ac:spMkLst>
        </pc:spChg>
        <pc:spChg chg="del">
          <ac:chgData name="Linda Scollins Smith" userId="d6fc3bab-6402-4aaa-81aa-1a76aba14fb4" providerId="ADAL" clId="{A15EF921-04D6-4CB1-8FE0-A5A66FD1434F}" dt="2021-03-16T08:13:59.262" v="8464" actId="478"/>
          <ac:spMkLst>
            <pc:docMk/>
            <pc:sldMk cId="2376902072" sldId="1359"/>
            <ac:spMk id="35" creationId="{3BFF4911-EEFA-46F4-869E-DF035B109F75}"/>
          </ac:spMkLst>
        </pc:spChg>
        <pc:picChg chg="del">
          <ac:chgData name="Linda Scollins Smith" userId="d6fc3bab-6402-4aaa-81aa-1a76aba14fb4" providerId="ADAL" clId="{A15EF921-04D6-4CB1-8FE0-A5A66FD1434F}" dt="2021-03-16T08:14:05.725" v="8468" actId="478"/>
          <ac:picMkLst>
            <pc:docMk/>
            <pc:sldMk cId="2376902072" sldId="1359"/>
            <ac:picMk id="4" creationId="{284D2AAD-014B-4994-ADD3-8B8D1F2FF3E9}"/>
          </ac:picMkLst>
        </pc:picChg>
        <pc:picChg chg="del">
          <ac:chgData name="Linda Scollins Smith" userId="d6fc3bab-6402-4aaa-81aa-1a76aba14fb4" providerId="ADAL" clId="{A15EF921-04D6-4CB1-8FE0-A5A66FD1434F}" dt="2021-03-16T08:14:02.833" v="8466" actId="478"/>
          <ac:picMkLst>
            <pc:docMk/>
            <pc:sldMk cId="2376902072" sldId="1359"/>
            <ac:picMk id="8" creationId="{E1DCEC3D-3E45-48C8-9CC6-54929259556F}"/>
          </ac:picMkLst>
        </pc:picChg>
        <pc:picChg chg="del">
          <ac:chgData name="Linda Scollins Smith" userId="d6fc3bab-6402-4aaa-81aa-1a76aba14fb4" providerId="ADAL" clId="{A15EF921-04D6-4CB1-8FE0-A5A66FD1434F}" dt="2021-03-16T08:14:07.268" v="8469" actId="478"/>
          <ac:picMkLst>
            <pc:docMk/>
            <pc:sldMk cId="2376902072" sldId="1359"/>
            <ac:picMk id="34" creationId="{C671E5A3-6DC1-48D7-90CE-71CBCE961E49}"/>
          </ac:picMkLst>
        </pc:picChg>
      </pc:sldChg>
      <pc:sldChg chg="addSp delSp modSp add mod">
        <pc:chgData name="Linda Scollins Smith" userId="d6fc3bab-6402-4aaa-81aa-1a76aba14fb4" providerId="ADAL" clId="{A15EF921-04D6-4CB1-8FE0-A5A66FD1434F}" dt="2021-03-16T08:59:31.509" v="9686" actId="14100"/>
        <pc:sldMkLst>
          <pc:docMk/>
          <pc:sldMk cId="461385159" sldId="1360"/>
        </pc:sldMkLst>
        <pc:spChg chg="del mod">
          <ac:chgData name="Linda Scollins Smith" userId="d6fc3bab-6402-4aaa-81aa-1a76aba14fb4" providerId="ADAL" clId="{A15EF921-04D6-4CB1-8FE0-A5A66FD1434F}" dt="2021-03-16T08:25:26.496" v="8813" actId="478"/>
          <ac:spMkLst>
            <pc:docMk/>
            <pc:sldMk cId="461385159" sldId="1360"/>
            <ac:spMk id="2" creationId="{7094C9A4-EF5C-4910-AC4F-EAE059A666D5}"/>
          </ac:spMkLst>
        </pc:spChg>
        <pc:spChg chg="mod">
          <ac:chgData name="Linda Scollins Smith" userId="d6fc3bab-6402-4aaa-81aa-1a76aba14fb4" providerId="ADAL" clId="{A15EF921-04D6-4CB1-8FE0-A5A66FD1434F}" dt="2021-03-16T08:26:09.994" v="8836" actId="207"/>
          <ac:spMkLst>
            <pc:docMk/>
            <pc:sldMk cId="461385159" sldId="1360"/>
            <ac:spMk id="3" creationId="{7F27B4D1-B220-48EB-ABEA-D7DDB50496CB}"/>
          </ac:spMkLst>
        </pc:spChg>
        <pc:spChg chg="add del mod ord">
          <ac:chgData name="Linda Scollins Smith" userId="d6fc3bab-6402-4aaa-81aa-1a76aba14fb4" providerId="ADAL" clId="{A15EF921-04D6-4CB1-8FE0-A5A66FD1434F}" dt="2021-03-16T08:59:17.950" v="9682" actId="478"/>
          <ac:spMkLst>
            <pc:docMk/>
            <pc:sldMk cId="461385159" sldId="1360"/>
            <ac:spMk id="8" creationId="{2582ED17-A8BE-4318-96DE-53FC8C7A7CA2}"/>
          </ac:spMkLst>
        </pc:spChg>
        <pc:spChg chg="add mod">
          <ac:chgData name="Linda Scollins Smith" userId="d6fc3bab-6402-4aaa-81aa-1a76aba14fb4" providerId="ADAL" clId="{A15EF921-04D6-4CB1-8FE0-A5A66FD1434F}" dt="2021-03-16T08:28:32" v="9032" actId="255"/>
          <ac:spMkLst>
            <pc:docMk/>
            <pc:sldMk cId="461385159" sldId="1360"/>
            <ac:spMk id="12" creationId="{A121C9B9-4922-4773-B3F1-7DFAC920525C}"/>
          </ac:spMkLst>
        </pc:spChg>
        <pc:spChg chg="add mod ord">
          <ac:chgData name="Linda Scollins Smith" userId="d6fc3bab-6402-4aaa-81aa-1a76aba14fb4" providerId="ADAL" clId="{A15EF921-04D6-4CB1-8FE0-A5A66FD1434F}" dt="2021-03-16T08:29:01.209" v="9036" actId="167"/>
          <ac:spMkLst>
            <pc:docMk/>
            <pc:sldMk cId="461385159" sldId="1360"/>
            <ac:spMk id="13" creationId="{0BC99F1A-356D-483C-8EA6-C20581FC1E3D}"/>
          </ac:spMkLst>
        </pc:spChg>
        <pc:spChg chg="del">
          <ac:chgData name="Linda Scollins Smith" userId="d6fc3bab-6402-4aaa-81aa-1a76aba14fb4" providerId="ADAL" clId="{A15EF921-04D6-4CB1-8FE0-A5A66FD1434F}" dt="2021-03-16T08:25:28.043" v="8814" actId="478"/>
          <ac:spMkLst>
            <pc:docMk/>
            <pc:sldMk cId="461385159" sldId="1360"/>
            <ac:spMk id="18" creationId="{C4411DD3-31B5-4BA6-83BB-9621B792E4D2}"/>
          </ac:spMkLst>
        </pc:spChg>
        <pc:spChg chg="del">
          <ac:chgData name="Linda Scollins Smith" userId="d6fc3bab-6402-4aaa-81aa-1a76aba14fb4" providerId="ADAL" clId="{A15EF921-04D6-4CB1-8FE0-A5A66FD1434F}" dt="2021-03-16T08:25:29.893" v="8815" actId="478"/>
          <ac:spMkLst>
            <pc:docMk/>
            <pc:sldMk cId="461385159" sldId="1360"/>
            <ac:spMk id="19" creationId="{CAE32759-4AEB-45AF-9CAA-CB0C32F59CB4}"/>
          </ac:spMkLst>
        </pc:spChg>
        <pc:spChg chg="del">
          <ac:chgData name="Linda Scollins Smith" userId="d6fc3bab-6402-4aaa-81aa-1a76aba14fb4" providerId="ADAL" clId="{A15EF921-04D6-4CB1-8FE0-A5A66FD1434F}" dt="2021-03-16T08:25:23.431" v="8810" actId="478"/>
          <ac:spMkLst>
            <pc:docMk/>
            <pc:sldMk cId="461385159" sldId="1360"/>
            <ac:spMk id="20" creationId="{FDDBEF66-9395-4174-8719-97D8FAF84F8C}"/>
          </ac:spMkLst>
        </pc:spChg>
        <pc:picChg chg="add del mod">
          <ac:chgData name="Linda Scollins Smith" userId="d6fc3bab-6402-4aaa-81aa-1a76aba14fb4" providerId="ADAL" clId="{A15EF921-04D6-4CB1-8FE0-A5A66FD1434F}" dt="2021-03-16T08:59:19.326" v="9683" actId="478"/>
          <ac:picMkLst>
            <pc:docMk/>
            <pc:sldMk cId="461385159" sldId="1360"/>
            <ac:picMk id="5" creationId="{08E40C79-8BB4-476B-BDB6-6E5E84332462}"/>
          </ac:picMkLst>
        </pc:picChg>
        <pc:picChg chg="add mod">
          <ac:chgData name="Linda Scollins Smith" userId="d6fc3bab-6402-4aaa-81aa-1a76aba14fb4" providerId="ADAL" clId="{A15EF921-04D6-4CB1-8FE0-A5A66FD1434F}" dt="2021-03-16T08:59:31.509" v="9686" actId="14100"/>
          <ac:picMkLst>
            <pc:docMk/>
            <pc:sldMk cId="461385159" sldId="1360"/>
            <ac:picMk id="21" creationId="{D7EC938A-D714-41E2-B261-878A29D4E7D5}"/>
          </ac:picMkLst>
        </pc:picChg>
      </pc:sldChg>
      <pc:sldChg chg="modSp add mod">
        <pc:chgData name="Linda Scollins Smith" userId="d6fc3bab-6402-4aaa-81aa-1a76aba14fb4" providerId="ADAL" clId="{A15EF921-04D6-4CB1-8FE0-A5A66FD1434F}" dt="2021-03-16T08:29:32.086" v="9041" actId="20577"/>
        <pc:sldMkLst>
          <pc:docMk/>
          <pc:sldMk cId="1548237222" sldId="1361"/>
        </pc:sldMkLst>
        <pc:spChg chg="mod">
          <ac:chgData name="Linda Scollins Smith" userId="d6fc3bab-6402-4aaa-81aa-1a76aba14fb4" providerId="ADAL" clId="{A15EF921-04D6-4CB1-8FE0-A5A66FD1434F}" dt="2021-03-16T08:29:32.086" v="9041" actId="20577"/>
          <ac:spMkLst>
            <pc:docMk/>
            <pc:sldMk cId="1548237222" sldId="1361"/>
            <ac:spMk id="35" creationId="{AD4A48B0-35A8-4CC7-B9CC-F84D1C0C8122}"/>
          </ac:spMkLst>
        </pc:spChg>
      </pc:sldChg>
      <pc:sldChg chg="addSp delSp modSp add mod">
        <pc:chgData name="Linda Scollins Smith" userId="d6fc3bab-6402-4aaa-81aa-1a76aba14fb4" providerId="ADAL" clId="{A15EF921-04D6-4CB1-8FE0-A5A66FD1434F}" dt="2021-03-16T09:55:07.938" v="11426" actId="20577"/>
        <pc:sldMkLst>
          <pc:docMk/>
          <pc:sldMk cId="2797476379" sldId="1362"/>
        </pc:sldMkLst>
        <pc:spChg chg="mod">
          <ac:chgData name="Linda Scollins Smith" userId="d6fc3bab-6402-4aaa-81aa-1a76aba14fb4" providerId="ADAL" clId="{A15EF921-04D6-4CB1-8FE0-A5A66FD1434F}" dt="2021-03-16T08:51:01.295" v="9055" actId="20577"/>
          <ac:spMkLst>
            <pc:docMk/>
            <pc:sldMk cId="2797476379" sldId="1362"/>
            <ac:spMk id="3" creationId="{7F27B4D1-B220-48EB-ABEA-D7DDB50496CB}"/>
          </ac:spMkLst>
        </pc:spChg>
        <pc:spChg chg="mod">
          <ac:chgData name="Linda Scollins Smith" userId="d6fc3bab-6402-4aaa-81aa-1a76aba14fb4" providerId="ADAL" clId="{A15EF921-04D6-4CB1-8FE0-A5A66FD1434F}" dt="2021-03-16T08:51:05.513" v="9057" actId="20577"/>
          <ac:spMkLst>
            <pc:docMk/>
            <pc:sldMk cId="2797476379" sldId="1362"/>
            <ac:spMk id="10" creationId="{EB533627-F53C-48AB-AD97-F50265D26D75}"/>
          </ac:spMkLst>
        </pc:spChg>
        <pc:spChg chg="mod">
          <ac:chgData name="Linda Scollins Smith" userId="d6fc3bab-6402-4aaa-81aa-1a76aba14fb4" providerId="ADAL" clId="{A15EF921-04D6-4CB1-8FE0-A5A66FD1434F}" dt="2021-03-16T09:55:07.938" v="11426" actId="20577"/>
          <ac:spMkLst>
            <pc:docMk/>
            <pc:sldMk cId="2797476379" sldId="1362"/>
            <ac:spMk id="17" creationId="{36D00938-04DF-4F27-927C-424A982BC902}"/>
          </ac:spMkLst>
        </pc:spChg>
        <pc:picChg chg="add mod">
          <ac:chgData name="Linda Scollins Smith" userId="d6fc3bab-6402-4aaa-81aa-1a76aba14fb4" providerId="ADAL" clId="{A15EF921-04D6-4CB1-8FE0-A5A66FD1434F}" dt="2021-03-16T08:51:36.727" v="9079" actId="1076"/>
          <ac:picMkLst>
            <pc:docMk/>
            <pc:sldMk cId="2797476379" sldId="1362"/>
            <ac:picMk id="12" creationId="{A3255D67-EFA3-41D3-800B-BAF0E0B227A7}"/>
          </ac:picMkLst>
        </pc:picChg>
        <pc:picChg chg="del">
          <ac:chgData name="Linda Scollins Smith" userId="d6fc3bab-6402-4aaa-81aa-1a76aba14fb4" providerId="ADAL" clId="{A15EF921-04D6-4CB1-8FE0-A5A66FD1434F}" dt="2021-03-16T08:51:09.216" v="9058" actId="478"/>
          <ac:picMkLst>
            <pc:docMk/>
            <pc:sldMk cId="2797476379" sldId="1362"/>
            <ac:picMk id="19" creationId="{93274012-E7C9-481E-B461-724A72A8F8A5}"/>
          </ac:picMkLst>
        </pc:picChg>
      </pc:sldChg>
      <pc:sldChg chg="modSp add mod">
        <pc:chgData name="Linda Scollins Smith" userId="d6fc3bab-6402-4aaa-81aa-1a76aba14fb4" providerId="ADAL" clId="{A15EF921-04D6-4CB1-8FE0-A5A66FD1434F}" dt="2021-03-16T08:58:14.479" v="9676" actId="1076"/>
        <pc:sldMkLst>
          <pc:docMk/>
          <pc:sldMk cId="3495135976" sldId="1363"/>
        </pc:sldMkLst>
        <pc:spChg chg="mod">
          <ac:chgData name="Linda Scollins Smith" userId="d6fc3bab-6402-4aaa-81aa-1a76aba14fb4" providerId="ADAL" clId="{A15EF921-04D6-4CB1-8FE0-A5A66FD1434F}" dt="2021-03-16T08:52:14.312" v="9082" actId="20577"/>
          <ac:spMkLst>
            <pc:docMk/>
            <pc:sldMk cId="3495135976" sldId="1363"/>
            <ac:spMk id="10" creationId="{EB533627-F53C-48AB-AD97-F50265D26D75}"/>
          </ac:spMkLst>
        </pc:spChg>
        <pc:spChg chg="mod">
          <ac:chgData name="Linda Scollins Smith" userId="d6fc3bab-6402-4aaa-81aa-1a76aba14fb4" providerId="ADAL" clId="{A15EF921-04D6-4CB1-8FE0-A5A66FD1434F}" dt="2021-03-16T08:58:14.479" v="9676" actId="1076"/>
          <ac:spMkLst>
            <pc:docMk/>
            <pc:sldMk cId="3495135976" sldId="1363"/>
            <ac:spMk id="20" creationId="{0D5FBF6F-85BC-4090-9745-B034CB71D4CD}"/>
          </ac:spMkLst>
        </pc:spChg>
        <pc:spChg chg="mod">
          <ac:chgData name="Linda Scollins Smith" userId="d6fc3bab-6402-4aaa-81aa-1a76aba14fb4" providerId="ADAL" clId="{A15EF921-04D6-4CB1-8FE0-A5A66FD1434F}" dt="2021-03-16T08:55:42.182" v="9541" actId="5793"/>
          <ac:spMkLst>
            <pc:docMk/>
            <pc:sldMk cId="3495135976" sldId="1363"/>
            <ac:spMk id="30" creationId="{49E0B649-1EBC-415A-BAE6-B4DE025E45F8}"/>
          </ac:spMkLst>
        </pc:spChg>
      </pc:sldChg>
      <pc:sldChg chg="addSp delSp modSp add mod">
        <pc:chgData name="Linda Scollins Smith" userId="d6fc3bab-6402-4aaa-81aa-1a76aba14fb4" providerId="ADAL" clId="{A15EF921-04D6-4CB1-8FE0-A5A66FD1434F}" dt="2021-03-16T09:21:08.275" v="9953"/>
        <pc:sldMkLst>
          <pc:docMk/>
          <pc:sldMk cId="764049919" sldId="1364"/>
        </pc:sldMkLst>
        <pc:spChg chg="add del">
          <ac:chgData name="Linda Scollins Smith" userId="d6fc3bab-6402-4aaa-81aa-1a76aba14fb4" providerId="ADAL" clId="{A15EF921-04D6-4CB1-8FE0-A5A66FD1434F}" dt="2021-03-16T09:00:01.173" v="9688" actId="478"/>
          <ac:spMkLst>
            <pc:docMk/>
            <pc:sldMk cId="764049919" sldId="1364"/>
            <ac:spMk id="2" creationId="{8D9321AC-7777-4A51-9DF7-91920CC9E1BC}"/>
          </ac:spMkLst>
        </pc:spChg>
        <pc:spChg chg="mod">
          <ac:chgData name="Linda Scollins Smith" userId="d6fc3bab-6402-4aaa-81aa-1a76aba14fb4" providerId="ADAL" clId="{A15EF921-04D6-4CB1-8FE0-A5A66FD1434F}" dt="2021-03-16T08:58:20.365" v="9677" actId="113"/>
          <ac:spMkLst>
            <pc:docMk/>
            <pc:sldMk cId="764049919" sldId="1364"/>
            <ac:spMk id="3" creationId="{7F27B4D1-B220-48EB-ABEA-D7DDB50496CB}"/>
          </ac:spMkLst>
        </pc:spChg>
        <pc:spChg chg="del">
          <ac:chgData name="Linda Scollins Smith" userId="d6fc3bab-6402-4aaa-81aa-1a76aba14fb4" providerId="ADAL" clId="{A15EF921-04D6-4CB1-8FE0-A5A66FD1434F}" dt="2021-03-16T08:57:35.043" v="9667" actId="478"/>
          <ac:spMkLst>
            <pc:docMk/>
            <pc:sldMk cId="764049919" sldId="1364"/>
            <ac:spMk id="5" creationId="{5E34A854-CA97-49E1-A08B-4AE5D6F41ED0}"/>
          </ac:spMkLst>
        </pc:spChg>
        <pc:spChg chg="add mod">
          <ac:chgData name="Linda Scollins Smith" userId="d6fc3bab-6402-4aaa-81aa-1a76aba14fb4" providerId="ADAL" clId="{A15EF921-04D6-4CB1-8FE0-A5A66FD1434F}" dt="2021-03-16T09:17:45.483" v="9742" actId="14100"/>
          <ac:spMkLst>
            <pc:docMk/>
            <pc:sldMk cId="764049919" sldId="1364"/>
            <ac:spMk id="12" creationId="{EE5721F8-F153-4DB1-96C8-7CFB75F4C373}"/>
          </ac:spMkLst>
        </pc:spChg>
        <pc:spChg chg="add mod">
          <ac:chgData name="Linda Scollins Smith" userId="d6fc3bab-6402-4aaa-81aa-1a76aba14fb4" providerId="ADAL" clId="{A15EF921-04D6-4CB1-8FE0-A5A66FD1434F}" dt="2021-03-16T09:20:04.541" v="9945" actId="208"/>
          <ac:spMkLst>
            <pc:docMk/>
            <pc:sldMk cId="764049919" sldId="1364"/>
            <ac:spMk id="13" creationId="{A884EDED-EC94-41A9-8697-0579E62ED3E6}"/>
          </ac:spMkLst>
        </pc:spChg>
        <pc:spChg chg="add mod">
          <ac:chgData name="Linda Scollins Smith" userId="d6fc3bab-6402-4aaa-81aa-1a76aba14fb4" providerId="ADAL" clId="{A15EF921-04D6-4CB1-8FE0-A5A66FD1434F}" dt="2021-03-16T09:17:54.240" v="9744" actId="1076"/>
          <ac:spMkLst>
            <pc:docMk/>
            <pc:sldMk cId="764049919" sldId="1364"/>
            <ac:spMk id="18" creationId="{31BAD626-8F6B-4199-BAE8-0B57FE5D7E4A}"/>
          </ac:spMkLst>
        </pc:spChg>
        <pc:spChg chg="del">
          <ac:chgData name="Linda Scollins Smith" userId="d6fc3bab-6402-4aaa-81aa-1a76aba14fb4" providerId="ADAL" clId="{A15EF921-04D6-4CB1-8FE0-A5A66FD1434F}" dt="2021-03-16T08:57:34.327" v="9666" actId="478"/>
          <ac:spMkLst>
            <pc:docMk/>
            <pc:sldMk cId="764049919" sldId="1364"/>
            <ac:spMk id="20" creationId="{0D5FBF6F-85BC-4090-9745-B034CB71D4CD}"/>
          </ac:spMkLst>
        </pc:spChg>
        <pc:spChg chg="del">
          <ac:chgData name="Linda Scollins Smith" userId="d6fc3bab-6402-4aaa-81aa-1a76aba14fb4" providerId="ADAL" clId="{A15EF921-04D6-4CB1-8FE0-A5A66FD1434F}" dt="2021-03-16T08:57:43.477" v="9672" actId="478"/>
          <ac:spMkLst>
            <pc:docMk/>
            <pc:sldMk cId="764049919" sldId="1364"/>
            <ac:spMk id="22" creationId="{0123B4C6-DE82-4DD7-BF1A-09AF5F643337}"/>
          </ac:spMkLst>
        </pc:spChg>
        <pc:spChg chg="del">
          <ac:chgData name="Linda Scollins Smith" userId="d6fc3bab-6402-4aaa-81aa-1a76aba14fb4" providerId="ADAL" clId="{A15EF921-04D6-4CB1-8FE0-A5A66FD1434F}" dt="2021-03-16T08:57:38.148" v="9668" actId="478"/>
          <ac:spMkLst>
            <pc:docMk/>
            <pc:sldMk cId="764049919" sldId="1364"/>
            <ac:spMk id="23" creationId="{5AB92A10-113D-43FD-9FE7-376ACF89178E}"/>
          </ac:spMkLst>
        </pc:spChg>
        <pc:spChg chg="del">
          <ac:chgData name="Linda Scollins Smith" userId="d6fc3bab-6402-4aaa-81aa-1a76aba14fb4" providerId="ADAL" clId="{A15EF921-04D6-4CB1-8FE0-A5A66FD1434F}" dt="2021-03-16T08:57:42.774" v="9671" actId="478"/>
          <ac:spMkLst>
            <pc:docMk/>
            <pc:sldMk cId="764049919" sldId="1364"/>
            <ac:spMk id="25" creationId="{B1B7DFC5-53CF-453B-9FCE-D9B4152E157F}"/>
          </ac:spMkLst>
        </pc:spChg>
        <pc:spChg chg="add mod">
          <ac:chgData name="Linda Scollins Smith" userId="d6fc3bab-6402-4aaa-81aa-1a76aba14fb4" providerId="ADAL" clId="{A15EF921-04D6-4CB1-8FE0-A5A66FD1434F}" dt="2021-03-16T09:20:01.042" v="9944" actId="208"/>
          <ac:spMkLst>
            <pc:docMk/>
            <pc:sldMk cId="764049919" sldId="1364"/>
            <ac:spMk id="26" creationId="{FC7B15AA-A4A6-40B1-9264-7C73D98BF81C}"/>
          </ac:spMkLst>
        </pc:spChg>
        <pc:spChg chg="add mod">
          <ac:chgData name="Linda Scollins Smith" userId="d6fc3bab-6402-4aaa-81aa-1a76aba14fb4" providerId="ADAL" clId="{A15EF921-04D6-4CB1-8FE0-A5A66FD1434F}" dt="2021-03-16T09:20:25.329" v="9948" actId="14100"/>
          <ac:spMkLst>
            <pc:docMk/>
            <pc:sldMk cId="764049919" sldId="1364"/>
            <ac:spMk id="27" creationId="{C8D513C0-EB25-4384-8BC5-52F8C737D2BF}"/>
          </ac:spMkLst>
        </pc:spChg>
        <pc:spChg chg="add mod">
          <ac:chgData name="Linda Scollins Smith" userId="d6fc3bab-6402-4aaa-81aa-1a76aba14fb4" providerId="ADAL" clId="{A15EF921-04D6-4CB1-8FE0-A5A66FD1434F}" dt="2021-03-16T09:20:42.930" v="9951" actId="14100"/>
          <ac:spMkLst>
            <pc:docMk/>
            <pc:sldMk cId="764049919" sldId="1364"/>
            <ac:spMk id="28" creationId="{D0519CD8-CAAA-4A7A-AD0E-721CFE8F0BE3}"/>
          </ac:spMkLst>
        </pc:spChg>
        <pc:spChg chg="add del mod">
          <ac:chgData name="Linda Scollins Smith" userId="d6fc3bab-6402-4aaa-81aa-1a76aba14fb4" providerId="ADAL" clId="{A15EF921-04D6-4CB1-8FE0-A5A66FD1434F}" dt="2021-03-16T09:21:08.275" v="9953"/>
          <ac:spMkLst>
            <pc:docMk/>
            <pc:sldMk cId="764049919" sldId="1364"/>
            <ac:spMk id="29" creationId="{E919BD56-9815-4282-989E-8828F0536997}"/>
          </ac:spMkLst>
        </pc:spChg>
        <pc:spChg chg="del">
          <ac:chgData name="Linda Scollins Smith" userId="d6fc3bab-6402-4aaa-81aa-1a76aba14fb4" providerId="ADAL" clId="{A15EF921-04D6-4CB1-8FE0-A5A66FD1434F}" dt="2021-03-16T08:57:46.322" v="9673" actId="478"/>
          <ac:spMkLst>
            <pc:docMk/>
            <pc:sldMk cId="764049919" sldId="1364"/>
            <ac:spMk id="30" creationId="{49E0B649-1EBC-415A-BAE6-B4DE025E45F8}"/>
          </ac:spMkLst>
        </pc:spChg>
        <pc:picChg chg="del">
          <ac:chgData name="Linda Scollins Smith" userId="d6fc3bab-6402-4aaa-81aa-1a76aba14fb4" providerId="ADAL" clId="{A15EF921-04D6-4CB1-8FE0-A5A66FD1434F}" dt="2021-03-16T08:57:38.826" v="9669" actId="478"/>
          <ac:picMkLst>
            <pc:docMk/>
            <pc:sldMk cId="764049919" sldId="1364"/>
            <ac:picMk id="4" creationId="{6A4D9A02-7CEB-421E-81C3-843176B35455}"/>
          </ac:picMkLst>
        </pc:picChg>
        <pc:picChg chg="del">
          <ac:chgData name="Linda Scollins Smith" userId="d6fc3bab-6402-4aaa-81aa-1a76aba14fb4" providerId="ADAL" clId="{A15EF921-04D6-4CB1-8FE0-A5A66FD1434F}" dt="2021-03-16T08:57:47.674" v="9674" actId="478"/>
          <ac:picMkLst>
            <pc:docMk/>
            <pc:sldMk cId="764049919" sldId="1364"/>
            <ac:picMk id="8" creationId="{C0CC4C69-3D15-4B2A-8A0D-E3383EB46466}"/>
          </ac:picMkLst>
        </pc:picChg>
        <pc:picChg chg="add mod">
          <ac:chgData name="Linda Scollins Smith" userId="d6fc3bab-6402-4aaa-81aa-1a76aba14fb4" providerId="ADAL" clId="{A15EF921-04D6-4CB1-8FE0-A5A66FD1434F}" dt="2021-03-16T09:17:50.573" v="9743" actId="1076"/>
          <ac:picMkLst>
            <pc:docMk/>
            <pc:sldMk cId="764049919" sldId="1364"/>
            <ac:picMk id="19" creationId="{59DB96CE-8EC2-439D-BC73-933767558751}"/>
          </ac:picMkLst>
        </pc:picChg>
        <pc:picChg chg="add mod">
          <ac:chgData name="Linda Scollins Smith" userId="d6fc3bab-6402-4aaa-81aa-1a76aba14fb4" providerId="ADAL" clId="{A15EF921-04D6-4CB1-8FE0-A5A66FD1434F}" dt="2021-03-16T09:00:20.016" v="9689"/>
          <ac:picMkLst>
            <pc:docMk/>
            <pc:sldMk cId="764049919" sldId="1364"/>
            <ac:picMk id="21" creationId="{505A658B-031D-4AA5-8E14-E78040C7E342}"/>
          </ac:picMkLst>
        </pc:picChg>
        <pc:picChg chg="del">
          <ac:chgData name="Linda Scollins Smith" userId="d6fc3bab-6402-4aaa-81aa-1a76aba14fb4" providerId="ADAL" clId="{A15EF921-04D6-4CB1-8FE0-A5A66FD1434F}" dt="2021-03-16T08:57:40.571" v="9670" actId="478"/>
          <ac:picMkLst>
            <pc:docMk/>
            <pc:sldMk cId="764049919" sldId="1364"/>
            <ac:picMk id="24" creationId="{DDD5C1BA-483F-4C41-8C39-40602FE44988}"/>
          </ac:picMkLst>
        </pc:picChg>
      </pc:sldChg>
      <pc:sldChg chg="addSp delSp modSp add mod modAnim">
        <pc:chgData name="Linda Scollins Smith" userId="d6fc3bab-6402-4aaa-81aa-1a76aba14fb4" providerId="ADAL" clId="{A15EF921-04D6-4CB1-8FE0-A5A66FD1434F}" dt="2021-03-20T15:06:50.974" v="11787" actId="207"/>
        <pc:sldMkLst>
          <pc:docMk/>
          <pc:sldMk cId="2396439398" sldId="1365"/>
        </pc:sldMkLst>
        <pc:spChg chg="del">
          <ac:chgData name="Linda Scollins Smith" userId="d6fc3bab-6402-4aaa-81aa-1a76aba14fb4" providerId="ADAL" clId="{A15EF921-04D6-4CB1-8FE0-A5A66FD1434F}" dt="2021-03-16T09:21:15.094" v="9955" actId="478"/>
          <ac:spMkLst>
            <pc:docMk/>
            <pc:sldMk cId="2396439398" sldId="1365"/>
            <ac:spMk id="12" creationId="{EE5721F8-F153-4DB1-96C8-7CFB75F4C373}"/>
          </ac:spMkLst>
        </pc:spChg>
        <pc:spChg chg="del mod">
          <ac:chgData name="Linda Scollins Smith" userId="d6fc3bab-6402-4aaa-81aa-1a76aba14fb4" providerId="ADAL" clId="{A15EF921-04D6-4CB1-8FE0-A5A66FD1434F}" dt="2021-03-16T09:21:28.724" v="9965" actId="478"/>
          <ac:spMkLst>
            <pc:docMk/>
            <pc:sldMk cId="2396439398" sldId="1365"/>
            <ac:spMk id="13" creationId="{A884EDED-EC94-41A9-8697-0579E62ED3E6}"/>
          </ac:spMkLst>
        </pc:spChg>
        <pc:spChg chg="del">
          <ac:chgData name="Linda Scollins Smith" userId="d6fc3bab-6402-4aaa-81aa-1a76aba14fb4" providerId="ADAL" clId="{A15EF921-04D6-4CB1-8FE0-A5A66FD1434F}" dt="2021-03-16T09:21:17.310" v="9957" actId="478"/>
          <ac:spMkLst>
            <pc:docMk/>
            <pc:sldMk cId="2396439398" sldId="1365"/>
            <ac:spMk id="18" creationId="{31BAD626-8F6B-4199-BAE8-0B57FE5D7E4A}"/>
          </ac:spMkLst>
        </pc:spChg>
        <pc:spChg chg="add mod">
          <ac:chgData name="Linda Scollins Smith" userId="d6fc3bab-6402-4aaa-81aa-1a76aba14fb4" providerId="ADAL" clId="{A15EF921-04D6-4CB1-8FE0-A5A66FD1434F}" dt="2021-03-20T15:06:16.572" v="11783" actId="1076"/>
          <ac:spMkLst>
            <pc:docMk/>
            <pc:sldMk cId="2396439398" sldId="1365"/>
            <ac:spMk id="20" creationId="{D92154EF-9027-4316-8805-94BC0C3E0F5D}"/>
          </ac:spMkLst>
        </pc:spChg>
        <pc:spChg chg="add del">
          <ac:chgData name="Linda Scollins Smith" userId="d6fc3bab-6402-4aaa-81aa-1a76aba14fb4" providerId="ADAL" clId="{A15EF921-04D6-4CB1-8FE0-A5A66FD1434F}" dt="2021-03-16T09:32:08.218" v="10007" actId="22"/>
          <ac:spMkLst>
            <pc:docMk/>
            <pc:sldMk cId="2396439398" sldId="1365"/>
            <ac:spMk id="23" creationId="{C0E20FDE-F58D-4565-B44F-08B43A3A3252}"/>
          </ac:spMkLst>
        </pc:spChg>
        <pc:spChg chg="del">
          <ac:chgData name="Linda Scollins Smith" userId="d6fc3bab-6402-4aaa-81aa-1a76aba14fb4" providerId="ADAL" clId="{A15EF921-04D6-4CB1-8FE0-A5A66FD1434F}" dt="2021-03-16T09:21:24.629" v="9962" actId="478"/>
          <ac:spMkLst>
            <pc:docMk/>
            <pc:sldMk cId="2396439398" sldId="1365"/>
            <ac:spMk id="26" creationId="{FC7B15AA-A4A6-40B1-9264-7C73D98BF81C}"/>
          </ac:spMkLst>
        </pc:spChg>
        <pc:spChg chg="del mod">
          <ac:chgData name="Linda Scollins Smith" userId="d6fc3bab-6402-4aaa-81aa-1a76aba14fb4" providerId="ADAL" clId="{A15EF921-04D6-4CB1-8FE0-A5A66FD1434F}" dt="2021-03-16T09:21:21.575" v="9960" actId="478"/>
          <ac:spMkLst>
            <pc:docMk/>
            <pc:sldMk cId="2396439398" sldId="1365"/>
            <ac:spMk id="27" creationId="{C8D513C0-EB25-4384-8BC5-52F8C737D2BF}"/>
          </ac:spMkLst>
        </pc:spChg>
        <pc:spChg chg="del">
          <ac:chgData name="Linda Scollins Smith" userId="d6fc3bab-6402-4aaa-81aa-1a76aba14fb4" providerId="ADAL" clId="{A15EF921-04D6-4CB1-8FE0-A5A66FD1434F}" dt="2021-03-16T09:21:18.498" v="9958" actId="478"/>
          <ac:spMkLst>
            <pc:docMk/>
            <pc:sldMk cId="2396439398" sldId="1365"/>
            <ac:spMk id="28" creationId="{D0519CD8-CAAA-4A7A-AD0E-721CFE8F0BE3}"/>
          </ac:spMkLst>
        </pc:spChg>
        <pc:picChg chg="add mod">
          <ac:chgData name="Linda Scollins Smith" userId="d6fc3bab-6402-4aaa-81aa-1a76aba14fb4" providerId="ADAL" clId="{A15EF921-04D6-4CB1-8FE0-A5A66FD1434F}" dt="2021-03-20T15:06:50.974" v="11787" actId="207"/>
          <ac:picMkLst>
            <pc:docMk/>
            <pc:sldMk cId="2396439398" sldId="1365"/>
            <ac:picMk id="12" creationId="{C0951111-19E7-48D0-8FC2-9E8A373B128C}"/>
          </ac:picMkLst>
        </pc:picChg>
        <pc:picChg chg="del">
          <ac:chgData name="Linda Scollins Smith" userId="d6fc3bab-6402-4aaa-81aa-1a76aba14fb4" providerId="ADAL" clId="{A15EF921-04D6-4CB1-8FE0-A5A66FD1434F}" dt="2021-03-16T09:21:16.456" v="9956" actId="478"/>
          <ac:picMkLst>
            <pc:docMk/>
            <pc:sldMk cId="2396439398" sldId="1365"/>
            <ac:picMk id="19" creationId="{59DB96CE-8EC2-439D-BC73-933767558751}"/>
          </ac:picMkLst>
        </pc:picChg>
        <pc:picChg chg="del">
          <ac:chgData name="Linda Scollins Smith" userId="d6fc3bab-6402-4aaa-81aa-1a76aba14fb4" providerId="ADAL" clId="{A15EF921-04D6-4CB1-8FE0-A5A66FD1434F}" dt="2021-03-16T09:21:23.344" v="9961" actId="478"/>
          <ac:picMkLst>
            <pc:docMk/>
            <pc:sldMk cId="2396439398" sldId="1365"/>
            <ac:picMk id="21" creationId="{505A658B-031D-4AA5-8E14-E78040C7E342}"/>
          </ac:picMkLst>
        </pc:picChg>
        <pc:picChg chg="add mod">
          <ac:chgData name="Linda Scollins Smith" userId="d6fc3bab-6402-4aaa-81aa-1a76aba14fb4" providerId="ADAL" clId="{A15EF921-04D6-4CB1-8FE0-A5A66FD1434F}" dt="2021-03-20T15:06:13.434" v="11782" actId="1076"/>
          <ac:picMkLst>
            <pc:docMk/>
            <pc:sldMk cId="2396439398" sldId="1365"/>
            <ac:picMk id="22" creationId="{67A05D30-11BE-48CB-B07B-A24527B46F1F}"/>
          </ac:picMkLst>
        </pc:picChg>
      </pc:sldChg>
      <pc:sldChg chg="addSp delSp modSp add mod">
        <pc:chgData name="Linda Scollins Smith" userId="d6fc3bab-6402-4aaa-81aa-1a76aba14fb4" providerId="ADAL" clId="{A15EF921-04D6-4CB1-8FE0-A5A66FD1434F}" dt="2021-03-18T19:00:23.862" v="11769" actId="207"/>
        <pc:sldMkLst>
          <pc:docMk/>
          <pc:sldMk cId="854411281" sldId="1366"/>
        </pc:sldMkLst>
        <pc:spChg chg="add mod ord">
          <ac:chgData name="Linda Scollins Smith" userId="d6fc3bab-6402-4aaa-81aa-1a76aba14fb4" providerId="ADAL" clId="{A15EF921-04D6-4CB1-8FE0-A5A66FD1434F}" dt="2021-03-16T09:35:54.488" v="10105" actId="20577"/>
          <ac:spMkLst>
            <pc:docMk/>
            <pc:sldMk cId="854411281" sldId="1366"/>
            <ac:spMk id="2" creationId="{D5370A99-917E-4960-B6C1-3B9B98B37003}"/>
          </ac:spMkLst>
        </pc:spChg>
        <pc:spChg chg="mod">
          <ac:chgData name="Linda Scollins Smith" userId="d6fc3bab-6402-4aaa-81aa-1a76aba14fb4" providerId="ADAL" clId="{A15EF921-04D6-4CB1-8FE0-A5A66FD1434F}" dt="2021-03-16T09:33:26.951" v="10036" actId="20577"/>
          <ac:spMkLst>
            <pc:docMk/>
            <pc:sldMk cId="854411281" sldId="1366"/>
            <ac:spMk id="3" creationId="{7F27B4D1-B220-48EB-ABEA-D7DDB50496CB}"/>
          </ac:spMkLst>
        </pc:spChg>
        <pc:spChg chg="add mod">
          <ac:chgData name="Linda Scollins Smith" userId="d6fc3bab-6402-4aaa-81aa-1a76aba14fb4" providerId="ADAL" clId="{A15EF921-04D6-4CB1-8FE0-A5A66FD1434F}" dt="2021-03-16T09:36:56.684" v="10193" actId="313"/>
          <ac:spMkLst>
            <pc:docMk/>
            <pc:sldMk cId="854411281" sldId="1366"/>
            <ac:spMk id="14" creationId="{6907F335-2E42-492F-ACB1-89272ADA452D}"/>
          </ac:spMkLst>
        </pc:spChg>
        <pc:spChg chg="add mod">
          <ac:chgData name="Linda Scollins Smith" userId="d6fc3bab-6402-4aaa-81aa-1a76aba14fb4" providerId="ADAL" clId="{A15EF921-04D6-4CB1-8FE0-A5A66FD1434F}" dt="2021-03-18T19:00:23.862" v="11769" actId="207"/>
          <ac:spMkLst>
            <pc:docMk/>
            <pc:sldMk cId="854411281" sldId="1366"/>
            <ac:spMk id="19" creationId="{76FEBFD8-8CC3-4503-AAB1-7B71C22948A7}"/>
          </ac:spMkLst>
        </pc:spChg>
        <pc:spChg chg="del">
          <ac:chgData name="Linda Scollins Smith" userId="d6fc3bab-6402-4aaa-81aa-1a76aba14fb4" providerId="ADAL" clId="{A15EF921-04D6-4CB1-8FE0-A5A66FD1434F}" dt="2021-03-16T09:32:19.159" v="10010" actId="478"/>
          <ac:spMkLst>
            <pc:docMk/>
            <pc:sldMk cId="854411281" sldId="1366"/>
            <ac:spMk id="20" creationId="{D92154EF-9027-4316-8805-94BC0C3E0F5D}"/>
          </ac:spMkLst>
        </pc:spChg>
        <pc:picChg chg="add mod">
          <ac:chgData name="Linda Scollins Smith" userId="d6fc3bab-6402-4aaa-81aa-1a76aba14fb4" providerId="ADAL" clId="{A15EF921-04D6-4CB1-8FE0-A5A66FD1434F}" dt="2021-03-16T09:35:52.429" v="10103" actId="1076"/>
          <ac:picMkLst>
            <pc:docMk/>
            <pc:sldMk cId="854411281" sldId="1366"/>
            <ac:picMk id="5" creationId="{9BF6E46C-2DDD-4AFC-9BBD-25F8FE77F78E}"/>
          </ac:picMkLst>
        </pc:picChg>
        <pc:picChg chg="add mod">
          <ac:chgData name="Linda Scollins Smith" userId="d6fc3bab-6402-4aaa-81aa-1a76aba14fb4" providerId="ADAL" clId="{A15EF921-04D6-4CB1-8FE0-A5A66FD1434F}" dt="2021-03-16T09:32:39.504" v="10013" actId="14100"/>
          <ac:picMkLst>
            <pc:docMk/>
            <pc:sldMk cId="854411281" sldId="1366"/>
            <ac:picMk id="12" creationId="{0AF0CA1B-61C3-41FE-B2C2-AA4B9DE70D49}"/>
          </ac:picMkLst>
        </pc:picChg>
        <pc:picChg chg="add del mod">
          <ac:chgData name="Linda Scollins Smith" userId="d6fc3bab-6402-4aaa-81aa-1a76aba14fb4" providerId="ADAL" clId="{A15EF921-04D6-4CB1-8FE0-A5A66FD1434F}" dt="2021-03-16T09:32:55.420" v="10015" actId="478"/>
          <ac:picMkLst>
            <pc:docMk/>
            <pc:sldMk cId="854411281" sldId="1366"/>
            <ac:picMk id="13" creationId="{F4B7DFC8-A663-43D0-97A7-D69A60E8A30C}"/>
          </ac:picMkLst>
        </pc:picChg>
        <pc:picChg chg="add del mod">
          <ac:chgData name="Linda Scollins Smith" userId="d6fc3bab-6402-4aaa-81aa-1a76aba14fb4" providerId="ADAL" clId="{A15EF921-04D6-4CB1-8FE0-A5A66FD1434F}" dt="2021-03-16T09:34:32.656" v="10043" actId="478"/>
          <ac:picMkLst>
            <pc:docMk/>
            <pc:sldMk cId="854411281" sldId="1366"/>
            <ac:picMk id="15" creationId="{C18ED52A-11D0-4A24-A289-34836F2164E1}"/>
          </ac:picMkLst>
        </pc:picChg>
        <pc:picChg chg="del">
          <ac:chgData name="Linda Scollins Smith" userId="d6fc3bab-6402-4aaa-81aa-1a76aba14fb4" providerId="ADAL" clId="{A15EF921-04D6-4CB1-8FE0-A5A66FD1434F}" dt="2021-03-16T09:32:15.342" v="10009" actId="478"/>
          <ac:picMkLst>
            <pc:docMk/>
            <pc:sldMk cId="854411281" sldId="1366"/>
            <ac:picMk id="22" creationId="{67A05D30-11BE-48CB-B07B-A24527B46F1F}"/>
          </ac:picMkLst>
        </pc:picChg>
      </pc:sldChg>
      <pc:sldChg chg="addSp delSp modSp add mod">
        <pc:chgData name="Linda Scollins Smith" userId="d6fc3bab-6402-4aaa-81aa-1a76aba14fb4" providerId="ADAL" clId="{A15EF921-04D6-4CB1-8FE0-A5A66FD1434F}" dt="2021-03-16T09:38:49.646" v="10249" actId="1076"/>
        <pc:sldMkLst>
          <pc:docMk/>
          <pc:sldMk cId="4219196186" sldId="1367"/>
        </pc:sldMkLst>
        <pc:spChg chg="del">
          <ac:chgData name="Linda Scollins Smith" userId="d6fc3bab-6402-4aaa-81aa-1a76aba14fb4" providerId="ADAL" clId="{A15EF921-04D6-4CB1-8FE0-A5A66FD1434F}" dt="2021-03-16T09:37:09.903" v="10195" actId="478"/>
          <ac:spMkLst>
            <pc:docMk/>
            <pc:sldMk cId="4219196186" sldId="1367"/>
            <ac:spMk id="2" creationId="{D5370A99-917E-4960-B6C1-3B9B98B37003}"/>
          </ac:spMkLst>
        </pc:spChg>
        <pc:spChg chg="mod">
          <ac:chgData name="Linda Scollins Smith" userId="d6fc3bab-6402-4aaa-81aa-1a76aba14fb4" providerId="ADAL" clId="{A15EF921-04D6-4CB1-8FE0-A5A66FD1434F}" dt="2021-03-16T09:38:36.021" v="10248" actId="20577"/>
          <ac:spMkLst>
            <pc:docMk/>
            <pc:sldMk cId="4219196186" sldId="1367"/>
            <ac:spMk id="3" creationId="{7F27B4D1-B220-48EB-ABEA-D7DDB50496CB}"/>
          </ac:spMkLst>
        </pc:spChg>
        <pc:spChg chg="mod">
          <ac:chgData name="Linda Scollins Smith" userId="d6fc3bab-6402-4aaa-81aa-1a76aba14fb4" providerId="ADAL" clId="{A15EF921-04D6-4CB1-8FE0-A5A66FD1434F}" dt="2021-03-16T09:37:14.883" v="10198" actId="27636"/>
          <ac:spMkLst>
            <pc:docMk/>
            <pc:sldMk cId="4219196186" sldId="1367"/>
            <ac:spMk id="14" creationId="{6907F335-2E42-492F-ACB1-89272ADA452D}"/>
          </ac:spMkLst>
        </pc:spChg>
        <pc:spChg chg="add mod">
          <ac:chgData name="Linda Scollins Smith" userId="d6fc3bab-6402-4aaa-81aa-1a76aba14fb4" providerId="ADAL" clId="{A15EF921-04D6-4CB1-8FE0-A5A66FD1434F}" dt="2021-03-16T09:38:49.646" v="10249" actId="1076"/>
          <ac:spMkLst>
            <pc:docMk/>
            <pc:sldMk cId="4219196186" sldId="1367"/>
            <ac:spMk id="15" creationId="{741D2ED1-53E7-4C55-BB39-266637C3A241}"/>
          </ac:spMkLst>
        </pc:spChg>
        <pc:spChg chg="add mod">
          <ac:chgData name="Linda Scollins Smith" userId="d6fc3bab-6402-4aaa-81aa-1a76aba14fb4" providerId="ADAL" clId="{A15EF921-04D6-4CB1-8FE0-A5A66FD1434F}" dt="2021-03-16T09:38:49.646" v="10249" actId="1076"/>
          <ac:spMkLst>
            <pc:docMk/>
            <pc:sldMk cId="4219196186" sldId="1367"/>
            <ac:spMk id="16" creationId="{FF98471D-55C6-4F0E-A5E0-33FC2D192B04}"/>
          </ac:spMkLst>
        </pc:spChg>
        <pc:spChg chg="add mod">
          <ac:chgData name="Linda Scollins Smith" userId="d6fc3bab-6402-4aaa-81aa-1a76aba14fb4" providerId="ADAL" clId="{A15EF921-04D6-4CB1-8FE0-A5A66FD1434F}" dt="2021-03-16T09:38:49.646" v="10249" actId="1076"/>
          <ac:spMkLst>
            <pc:docMk/>
            <pc:sldMk cId="4219196186" sldId="1367"/>
            <ac:spMk id="17" creationId="{3E4DABF6-450B-4A88-B465-0EC2D1EF7982}"/>
          </ac:spMkLst>
        </pc:spChg>
        <pc:spChg chg="add mod">
          <ac:chgData name="Linda Scollins Smith" userId="d6fc3bab-6402-4aaa-81aa-1a76aba14fb4" providerId="ADAL" clId="{A15EF921-04D6-4CB1-8FE0-A5A66FD1434F}" dt="2021-03-16T09:38:49.646" v="10249" actId="1076"/>
          <ac:spMkLst>
            <pc:docMk/>
            <pc:sldMk cId="4219196186" sldId="1367"/>
            <ac:spMk id="18" creationId="{22A0618B-DE2A-4C82-B4FB-A4B32DB7837C}"/>
          </ac:spMkLst>
        </pc:spChg>
        <pc:spChg chg="add mod">
          <ac:chgData name="Linda Scollins Smith" userId="d6fc3bab-6402-4aaa-81aa-1a76aba14fb4" providerId="ADAL" clId="{A15EF921-04D6-4CB1-8FE0-A5A66FD1434F}" dt="2021-03-16T09:38:49.646" v="10249" actId="1076"/>
          <ac:spMkLst>
            <pc:docMk/>
            <pc:sldMk cId="4219196186" sldId="1367"/>
            <ac:spMk id="20" creationId="{2274642C-8EAA-4DA3-A15E-A4E7C3C973DB}"/>
          </ac:spMkLst>
        </pc:spChg>
        <pc:picChg chg="del">
          <ac:chgData name="Linda Scollins Smith" userId="d6fc3bab-6402-4aaa-81aa-1a76aba14fb4" providerId="ADAL" clId="{A15EF921-04D6-4CB1-8FE0-A5A66FD1434F}" dt="2021-03-16T09:37:11.009" v="10196" actId="478"/>
          <ac:picMkLst>
            <pc:docMk/>
            <pc:sldMk cId="4219196186" sldId="1367"/>
            <ac:picMk id="12" creationId="{0AF0CA1B-61C3-41FE-B2C2-AA4B9DE70D49}"/>
          </ac:picMkLst>
        </pc:picChg>
      </pc:sldChg>
      <pc:sldChg chg="addSp delSp modSp add mod modAnim">
        <pc:chgData name="Linda Scollins Smith" userId="d6fc3bab-6402-4aaa-81aa-1a76aba14fb4" providerId="ADAL" clId="{A15EF921-04D6-4CB1-8FE0-A5A66FD1434F}" dt="2021-03-20T15:07:42.213" v="11793" actId="255"/>
        <pc:sldMkLst>
          <pc:docMk/>
          <pc:sldMk cId="203030694" sldId="1368"/>
        </pc:sldMkLst>
        <pc:spChg chg="mod">
          <ac:chgData name="Linda Scollins Smith" userId="d6fc3bab-6402-4aaa-81aa-1a76aba14fb4" providerId="ADAL" clId="{A15EF921-04D6-4CB1-8FE0-A5A66FD1434F}" dt="2021-03-16T09:40:17.599" v="10313" actId="207"/>
          <ac:spMkLst>
            <pc:docMk/>
            <pc:sldMk cId="203030694" sldId="1368"/>
            <ac:spMk id="3" creationId="{7F27B4D1-B220-48EB-ABEA-D7DDB50496CB}"/>
          </ac:spMkLst>
        </pc:spChg>
        <pc:spChg chg="del">
          <ac:chgData name="Linda Scollins Smith" userId="d6fc3bab-6402-4aaa-81aa-1a76aba14fb4" providerId="ADAL" clId="{A15EF921-04D6-4CB1-8FE0-A5A66FD1434F}" dt="2021-03-16T09:39:07.466" v="10251" actId="478"/>
          <ac:spMkLst>
            <pc:docMk/>
            <pc:sldMk cId="203030694" sldId="1368"/>
            <ac:spMk id="15" creationId="{741D2ED1-53E7-4C55-BB39-266637C3A241}"/>
          </ac:spMkLst>
        </pc:spChg>
        <pc:spChg chg="del">
          <ac:chgData name="Linda Scollins Smith" userId="d6fc3bab-6402-4aaa-81aa-1a76aba14fb4" providerId="ADAL" clId="{A15EF921-04D6-4CB1-8FE0-A5A66FD1434F}" dt="2021-03-16T09:39:07.466" v="10251" actId="478"/>
          <ac:spMkLst>
            <pc:docMk/>
            <pc:sldMk cId="203030694" sldId="1368"/>
            <ac:spMk id="16" creationId="{FF98471D-55C6-4F0E-A5E0-33FC2D192B04}"/>
          </ac:spMkLst>
        </pc:spChg>
        <pc:spChg chg="del">
          <ac:chgData name="Linda Scollins Smith" userId="d6fc3bab-6402-4aaa-81aa-1a76aba14fb4" providerId="ADAL" clId="{A15EF921-04D6-4CB1-8FE0-A5A66FD1434F}" dt="2021-03-16T09:39:07.466" v="10251" actId="478"/>
          <ac:spMkLst>
            <pc:docMk/>
            <pc:sldMk cId="203030694" sldId="1368"/>
            <ac:spMk id="17" creationId="{3E4DABF6-450B-4A88-B465-0EC2D1EF7982}"/>
          </ac:spMkLst>
        </pc:spChg>
        <pc:spChg chg="del">
          <ac:chgData name="Linda Scollins Smith" userId="d6fc3bab-6402-4aaa-81aa-1a76aba14fb4" providerId="ADAL" clId="{A15EF921-04D6-4CB1-8FE0-A5A66FD1434F}" dt="2021-03-16T09:39:07.466" v="10251" actId="478"/>
          <ac:spMkLst>
            <pc:docMk/>
            <pc:sldMk cId="203030694" sldId="1368"/>
            <ac:spMk id="18" creationId="{22A0618B-DE2A-4C82-B4FB-A4B32DB7837C}"/>
          </ac:spMkLst>
        </pc:spChg>
        <pc:spChg chg="del">
          <ac:chgData name="Linda Scollins Smith" userId="d6fc3bab-6402-4aaa-81aa-1a76aba14fb4" providerId="ADAL" clId="{A15EF921-04D6-4CB1-8FE0-A5A66FD1434F}" dt="2021-03-16T09:39:07.466" v="10251" actId="478"/>
          <ac:spMkLst>
            <pc:docMk/>
            <pc:sldMk cId="203030694" sldId="1368"/>
            <ac:spMk id="20" creationId="{2274642C-8EAA-4DA3-A15E-A4E7C3C973DB}"/>
          </ac:spMkLst>
        </pc:spChg>
        <pc:spChg chg="add mod">
          <ac:chgData name="Linda Scollins Smith" userId="d6fc3bab-6402-4aaa-81aa-1a76aba14fb4" providerId="ADAL" clId="{A15EF921-04D6-4CB1-8FE0-A5A66FD1434F}" dt="2021-03-20T15:07:31.299" v="11792" actId="14100"/>
          <ac:spMkLst>
            <pc:docMk/>
            <pc:sldMk cId="203030694" sldId="1368"/>
            <ac:spMk id="21" creationId="{0E1F0847-039C-4AAF-83FE-7C95E53E662C}"/>
          </ac:spMkLst>
        </pc:spChg>
        <pc:spChg chg="add mod">
          <ac:chgData name="Linda Scollins Smith" userId="d6fc3bab-6402-4aaa-81aa-1a76aba14fb4" providerId="ADAL" clId="{A15EF921-04D6-4CB1-8FE0-A5A66FD1434F}" dt="2021-03-20T15:07:42.213" v="11793" actId="255"/>
          <ac:spMkLst>
            <pc:docMk/>
            <pc:sldMk cId="203030694" sldId="1368"/>
            <ac:spMk id="22" creationId="{9824D065-99CE-4F63-8D48-F694D771DA75}"/>
          </ac:spMkLst>
        </pc:spChg>
        <pc:spChg chg="add mod">
          <ac:chgData name="Linda Scollins Smith" userId="d6fc3bab-6402-4aaa-81aa-1a76aba14fb4" providerId="ADAL" clId="{A15EF921-04D6-4CB1-8FE0-A5A66FD1434F}" dt="2021-03-16T09:39:48.074" v="10252"/>
          <ac:spMkLst>
            <pc:docMk/>
            <pc:sldMk cId="203030694" sldId="1368"/>
            <ac:spMk id="23" creationId="{2CD65600-2043-4E30-B695-B4C2B586E949}"/>
          </ac:spMkLst>
        </pc:spChg>
        <pc:spChg chg="add mod">
          <ac:chgData name="Linda Scollins Smith" userId="d6fc3bab-6402-4aaa-81aa-1a76aba14fb4" providerId="ADAL" clId="{A15EF921-04D6-4CB1-8FE0-A5A66FD1434F}" dt="2021-03-16T09:39:48.074" v="10252"/>
          <ac:spMkLst>
            <pc:docMk/>
            <pc:sldMk cId="203030694" sldId="1368"/>
            <ac:spMk id="24" creationId="{145C090B-4C3B-4CDC-BAC0-F20BD7A1AE73}"/>
          </ac:spMkLst>
        </pc:spChg>
      </pc:sldChg>
      <pc:sldChg chg="modSp add mod">
        <pc:chgData name="Linda Scollins Smith" userId="d6fc3bab-6402-4aaa-81aa-1a76aba14fb4" providerId="ADAL" clId="{A15EF921-04D6-4CB1-8FE0-A5A66FD1434F}" dt="2021-03-16T09:46:02.741" v="10649" actId="20577"/>
        <pc:sldMkLst>
          <pc:docMk/>
          <pc:sldMk cId="2608264859" sldId="1369"/>
        </pc:sldMkLst>
        <pc:spChg chg="mod">
          <ac:chgData name="Linda Scollins Smith" userId="d6fc3bab-6402-4aaa-81aa-1a76aba14fb4" providerId="ADAL" clId="{A15EF921-04D6-4CB1-8FE0-A5A66FD1434F}" dt="2021-03-16T09:46:02.741" v="10649" actId="20577"/>
          <ac:spMkLst>
            <pc:docMk/>
            <pc:sldMk cId="2608264859" sldId="1369"/>
            <ac:spMk id="35" creationId="{AD4A48B0-35A8-4CC7-B9CC-F84D1C0C8122}"/>
          </ac:spMkLst>
        </pc:spChg>
      </pc:sldChg>
      <pc:sldChg chg="addSp delSp modSp add mod">
        <pc:chgData name="Linda Scollins Smith" userId="d6fc3bab-6402-4aaa-81aa-1a76aba14fb4" providerId="ADAL" clId="{A15EF921-04D6-4CB1-8FE0-A5A66FD1434F}" dt="2021-03-16T10:28:05.718" v="11602" actId="1076"/>
        <pc:sldMkLst>
          <pc:docMk/>
          <pc:sldMk cId="1465923770" sldId="1370"/>
        </pc:sldMkLst>
        <pc:spChg chg="mod">
          <ac:chgData name="Linda Scollins Smith" userId="d6fc3bab-6402-4aaa-81aa-1a76aba14fb4" providerId="ADAL" clId="{A15EF921-04D6-4CB1-8FE0-A5A66FD1434F}" dt="2021-03-16T10:27:48.434" v="11596" actId="1076"/>
          <ac:spMkLst>
            <pc:docMk/>
            <pc:sldMk cId="1465923770" sldId="1370"/>
            <ac:spMk id="2" creationId="{0B1C70BA-10F4-4109-8DF9-6D88B6EAAAC7}"/>
          </ac:spMkLst>
        </pc:spChg>
        <pc:spChg chg="add mod">
          <ac:chgData name="Linda Scollins Smith" userId="d6fc3bab-6402-4aaa-81aa-1a76aba14fb4" providerId="ADAL" clId="{A15EF921-04D6-4CB1-8FE0-A5A66FD1434F}" dt="2021-03-16T10:28:05.718" v="11602" actId="1076"/>
          <ac:spMkLst>
            <pc:docMk/>
            <pc:sldMk cId="1465923770" sldId="1370"/>
            <ac:spMk id="12" creationId="{B5E44758-FC07-4FF1-B90E-DEB3F37B34AD}"/>
          </ac:spMkLst>
        </pc:spChg>
        <pc:picChg chg="add mod">
          <ac:chgData name="Linda Scollins Smith" userId="d6fc3bab-6402-4aaa-81aa-1a76aba14fb4" providerId="ADAL" clId="{A15EF921-04D6-4CB1-8FE0-A5A66FD1434F}" dt="2021-03-16T10:28:05.718" v="11602" actId="1076"/>
          <ac:picMkLst>
            <pc:docMk/>
            <pc:sldMk cId="1465923770" sldId="1370"/>
            <ac:picMk id="13" creationId="{F91CBA52-4DBA-429F-8330-5631147BFE12}"/>
          </ac:picMkLst>
        </pc:picChg>
        <pc:picChg chg="del">
          <ac:chgData name="Linda Scollins Smith" userId="d6fc3bab-6402-4aaa-81aa-1a76aba14fb4" providerId="ADAL" clId="{A15EF921-04D6-4CB1-8FE0-A5A66FD1434F}" dt="2021-03-16T10:27:14.847" v="11595" actId="478"/>
          <ac:picMkLst>
            <pc:docMk/>
            <pc:sldMk cId="1465923770" sldId="1370"/>
            <ac:picMk id="18" creationId="{E3C483FA-690F-41DC-8088-2053F3F0DC93}"/>
          </ac:picMkLst>
        </pc:picChg>
      </pc:sldChg>
      <pc:sldChg chg="addSp delSp modSp add mod">
        <pc:chgData name="Linda Scollins Smith" userId="d6fc3bab-6402-4aaa-81aa-1a76aba14fb4" providerId="ADAL" clId="{A15EF921-04D6-4CB1-8FE0-A5A66FD1434F}" dt="2021-03-16T10:29:39.519" v="11656" actId="1076"/>
        <pc:sldMkLst>
          <pc:docMk/>
          <pc:sldMk cId="2832510000" sldId="1371"/>
        </pc:sldMkLst>
        <pc:spChg chg="mod">
          <ac:chgData name="Linda Scollins Smith" userId="d6fc3bab-6402-4aaa-81aa-1a76aba14fb4" providerId="ADAL" clId="{A15EF921-04D6-4CB1-8FE0-A5A66FD1434F}" dt="2021-03-16T10:29:39.519" v="11656" actId="1076"/>
          <ac:spMkLst>
            <pc:docMk/>
            <pc:sldMk cId="2832510000" sldId="1371"/>
            <ac:spMk id="2" creationId="{0B1C70BA-10F4-4109-8DF9-6D88B6EAAAC7}"/>
          </ac:spMkLst>
        </pc:spChg>
        <pc:picChg chg="add mod">
          <ac:chgData name="Linda Scollins Smith" userId="d6fc3bab-6402-4aaa-81aa-1a76aba14fb4" providerId="ADAL" clId="{A15EF921-04D6-4CB1-8FE0-A5A66FD1434F}" dt="2021-03-16T10:29:34.542" v="11655" actId="14100"/>
          <ac:picMkLst>
            <pc:docMk/>
            <pc:sldMk cId="2832510000" sldId="1371"/>
            <ac:picMk id="12" creationId="{00BA6319-4318-4CCA-A91B-DC0123B24FAC}"/>
          </ac:picMkLst>
        </pc:picChg>
        <pc:picChg chg="del">
          <ac:chgData name="Linda Scollins Smith" userId="d6fc3bab-6402-4aaa-81aa-1a76aba14fb4" providerId="ADAL" clId="{A15EF921-04D6-4CB1-8FE0-A5A66FD1434F}" dt="2021-03-16T10:17:06.629" v="11594" actId="478"/>
          <ac:picMkLst>
            <pc:docMk/>
            <pc:sldMk cId="2832510000" sldId="1371"/>
            <ac:picMk id="18" creationId="{E3C483FA-690F-41DC-8088-2053F3F0DC93}"/>
          </ac:picMkLst>
        </pc:picChg>
      </pc:sldChg>
      <pc:sldChg chg="add">
        <pc:chgData name="Linda Scollins Smith" userId="d6fc3bab-6402-4aaa-81aa-1a76aba14fb4" providerId="ADAL" clId="{A15EF921-04D6-4CB1-8FE0-A5A66FD1434F}" dt="2021-03-16T10:55:02.373" v="11703"/>
        <pc:sldMkLst>
          <pc:docMk/>
          <pc:sldMk cId="687157124" sldId="1372"/>
        </pc:sldMkLst>
      </pc:sldChg>
      <pc:sldChg chg="add">
        <pc:chgData name="Linda Scollins Smith" userId="d6fc3bab-6402-4aaa-81aa-1a76aba14fb4" providerId="ADAL" clId="{A15EF921-04D6-4CB1-8FE0-A5A66FD1434F}" dt="2021-03-22T07:14:18.105" v="11794"/>
        <pc:sldMkLst>
          <pc:docMk/>
          <pc:sldMk cId="2019686270" sldId="1377"/>
        </pc:sldMkLst>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Sheet1!$A$1:$A$5</cx:f>
        <cx:lvl ptCount="5">
          <cx:pt idx="0">It's Fun</cx:pt>
          <cx:pt idx="1">I like to take risks</cx:pt>
          <cx:pt idx="2">It's cool</cx:pt>
          <cx:pt idx="3">My Parents/Guardians do it</cx:pt>
          <cx:pt idx="4">Peer Pressure</cx:pt>
        </cx:lvl>
      </cx:strDim>
      <cx:numDim type="size">
        <cx:f>Sheet1!$B$1:$B$5</cx:f>
        <cx:lvl ptCount="5" formatCode="0%">
          <cx:pt idx="0">0.55000000000000004</cx:pt>
          <cx:pt idx="1">0.13</cx:pt>
          <cx:pt idx="2">0.11</cx:pt>
          <cx:pt idx="3">0.10000000000000001</cx:pt>
          <cx:pt idx="4">0.059999999999999998</cx:pt>
        </cx:lvl>
      </cx:numDim>
    </cx:data>
  </cx:chartData>
  <cx:chart>
    <cx:plotArea>
      <cx:plotAreaRegion>
        <cx:series layoutId="treemap" uniqueId="{40644AB3-F0D8-480D-905A-DB1D33DD304A}">
          <cx:dataLabels>
            <cx:txPr>
              <a:bodyPr spcFirstLastPara="1" vertOverflow="ellipsis" horzOverflow="overflow" wrap="square" lIns="0" tIns="0" rIns="0" bIns="0" anchor="ctr" anchorCtr="1"/>
              <a:lstStyle/>
              <a:p>
                <a:pPr algn="ctr" rtl="0">
                  <a:defRPr sz="1800" b="1"/>
                </a:pPr>
                <a:endParaRPr lang="en-US" sz="1800" b="1" i="0" u="none" strike="noStrike" baseline="0">
                  <a:solidFill>
                    <a:prstClr val="white"/>
                  </a:solidFill>
                  <a:latin typeface="Calibri" panose="020F0502020204030204"/>
                </a:endParaRPr>
              </a:p>
            </cx:txPr>
            <cx:visibility seriesName="0" categoryName="1" value="1"/>
            <cx:separator>, </cx:separator>
            <cx:dataLabel idx="1">
              <cx:txPr>
                <a:bodyPr spcFirstLastPara="1" vertOverflow="ellipsis" horzOverflow="overflow" wrap="square" lIns="0" tIns="0" rIns="0" bIns="0" anchor="ctr" anchorCtr="1"/>
                <a:lstStyle/>
                <a:p>
                  <a:pPr algn="ctr" rtl="0">
                    <a:defRPr sz="1800" b="1"/>
                  </a:pPr>
                  <a:r>
                    <a:rPr lang="en-US" sz="1800" b="1" i="0" u="none" strike="noStrike" baseline="0">
                      <a:solidFill>
                        <a:prstClr val="white"/>
                      </a:solidFill>
                      <a:latin typeface="Calibri" panose="020F0502020204030204"/>
                    </a:rPr>
                    <a:t>I like to take risks, 13%</a:t>
                  </a:r>
                </a:p>
              </cx:txPr>
              <cx:visibility seriesName="0" categoryName="1" value="1"/>
              <cx:separator>, </cx:separator>
            </cx:dataLabel>
            <cx:dataLabel idx="3">
              <cx:txPr>
                <a:bodyPr spcFirstLastPara="1" vertOverflow="ellipsis" horzOverflow="overflow" wrap="square" lIns="0" tIns="0" rIns="0" bIns="0" anchor="ctr" anchorCtr="1"/>
                <a:lstStyle/>
                <a:p>
                  <a:pPr algn="ctr" rtl="0">
                    <a:defRPr sz="1800" b="1"/>
                  </a:pPr>
                  <a:r>
                    <a:rPr lang="en-US" sz="1800" b="1" i="0" u="none" strike="noStrike" baseline="0">
                      <a:solidFill>
                        <a:prstClr val="white"/>
                      </a:solidFill>
                      <a:latin typeface="Calibri" panose="020F0502020204030204"/>
                    </a:rPr>
                    <a:t>My Parents/Guardians do it, 10%</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sz="1800" b="1"/>
                  </a:pPr>
                  <a:r>
                    <a:rPr lang="en-US" sz="1800" b="1" i="0" u="none" strike="noStrike" baseline="0">
                      <a:solidFill>
                        <a:prstClr val="white"/>
                      </a:solidFill>
                      <a:latin typeface="Calibri" panose="020F0502020204030204"/>
                    </a:rPr>
                    <a:t>Peer Pressure, 6%</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3-21T23:36:46.156" idx="2">
    <p:pos x="3926" y="1243"/>
    <p:text>To complete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1A29-7D3E-4B1E-814E-654ED45D4071}"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FC7B3-C119-4385-9CF1-B86DA7FAAA76}" type="slidenum">
              <a:rPr lang="en-GB" smtClean="0"/>
              <a:t>‹#›</a:t>
            </a:fld>
            <a:endParaRPr lang="en-GB"/>
          </a:p>
        </p:txBody>
      </p:sp>
    </p:spTree>
    <p:extLst>
      <p:ext uri="{BB962C8B-B14F-4D97-AF65-F5344CB8AC3E}">
        <p14:creationId xmlns:p14="http://schemas.microsoft.com/office/powerpoint/2010/main" val="105681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Oswald" panose="02000303000000000000" pitchFamily="2" charset="0"/>
            </a:endParaRPr>
          </a:p>
        </p:txBody>
      </p:sp>
      <p:sp>
        <p:nvSpPr>
          <p:cNvPr id="4" name="Slide Number Placeholder 3"/>
          <p:cNvSpPr>
            <a:spLocks noGrp="1"/>
          </p:cNvSpPr>
          <p:nvPr>
            <p:ph type="sldNum" sz="quarter" idx="10"/>
          </p:nvPr>
        </p:nvSpPr>
        <p:spPr/>
        <p:txBody>
          <a:bodyPr/>
          <a:lstStyle/>
          <a:p>
            <a:fld id="{8BE2B6D6-C9CD-4BEF-8E17-538FA5A1FC58}" type="slidenum">
              <a:rPr lang="en-GB" smtClean="0"/>
              <a:t>6</a:t>
            </a:fld>
            <a:endParaRPr lang="en-GB"/>
          </a:p>
        </p:txBody>
      </p:sp>
    </p:spTree>
    <p:extLst>
      <p:ext uri="{BB962C8B-B14F-4D97-AF65-F5344CB8AC3E}">
        <p14:creationId xmlns:p14="http://schemas.microsoft.com/office/powerpoint/2010/main" val="311656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1FC7B3-C119-4385-9CF1-B86DA7FAAA76}" type="slidenum">
              <a:rPr lang="en-GB" smtClean="0"/>
              <a:t>49</a:t>
            </a:fld>
            <a:endParaRPr lang="en-GB"/>
          </a:p>
        </p:txBody>
      </p:sp>
    </p:spTree>
    <p:extLst>
      <p:ext uri="{BB962C8B-B14F-4D97-AF65-F5344CB8AC3E}">
        <p14:creationId xmlns:p14="http://schemas.microsoft.com/office/powerpoint/2010/main" val="347443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64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Oswald" panose="02000303000000000000" pitchFamily="2" charset="0"/>
            </a:endParaRPr>
          </a:p>
        </p:txBody>
      </p:sp>
      <p:sp>
        <p:nvSpPr>
          <p:cNvPr id="4" name="Slide Number Placeholder 3"/>
          <p:cNvSpPr>
            <a:spLocks noGrp="1"/>
          </p:cNvSpPr>
          <p:nvPr>
            <p:ph type="sldNum" sz="quarter" idx="10"/>
          </p:nvPr>
        </p:nvSpPr>
        <p:spPr/>
        <p:txBody>
          <a:bodyPr/>
          <a:lstStyle/>
          <a:p>
            <a:fld id="{8BE2B6D6-C9CD-4BEF-8E17-538FA5A1FC58}" type="slidenum">
              <a:rPr lang="en-GB" smtClean="0"/>
              <a:t>14</a:t>
            </a:fld>
            <a:endParaRPr lang="en-GB"/>
          </a:p>
        </p:txBody>
      </p:sp>
    </p:spTree>
    <p:extLst>
      <p:ext uri="{BB962C8B-B14F-4D97-AF65-F5344CB8AC3E}">
        <p14:creationId xmlns:p14="http://schemas.microsoft.com/office/powerpoint/2010/main" val="368859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8BE2B6D6-C9CD-4BEF-8E17-538FA5A1FC58}" type="slidenum">
              <a:rPr lang="en-GB" smtClean="0"/>
              <a:t>23</a:t>
            </a:fld>
            <a:endParaRPr lang="en-GB"/>
          </a:p>
        </p:txBody>
      </p:sp>
    </p:spTree>
    <p:extLst>
      <p:ext uri="{BB962C8B-B14F-4D97-AF65-F5344CB8AC3E}">
        <p14:creationId xmlns:p14="http://schemas.microsoft.com/office/powerpoint/2010/main" val="91636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26036B-D585-4B1F-8556-E47E0F5BB38E}" type="slidenum">
              <a:rPr lang="en-GB" smtClean="0"/>
              <a:t>28</a:t>
            </a:fld>
            <a:endParaRPr lang="en-GB"/>
          </a:p>
        </p:txBody>
      </p:sp>
    </p:spTree>
    <p:extLst>
      <p:ext uri="{BB962C8B-B14F-4D97-AF65-F5344CB8AC3E}">
        <p14:creationId xmlns:p14="http://schemas.microsoft.com/office/powerpoint/2010/main" val="373453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2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6792-4542-4DC9-B272-2D606A7DA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887BB5-35A1-47CA-9A4E-171340D073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7DD41B-27F1-43C7-9AEC-D7A92ABD755A}"/>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5" name="Footer Placeholder 4">
            <a:extLst>
              <a:ext uri="{FF2B5EF4-FFF2-40B4-BE49-F238E27FC236}">
                <a16:creationId xmlns:a16="http://schemas.microsoft.com/office/drawing/2014/main" id="{18EC49FC-DA9A-4F59-B987-3D680E8FE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929E0-8B73-41E5-9226-8034AD2F2EE9}"/>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8409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ED96D-2601-4102-903A-178FA6DCAC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448087-4A47-4E95-A420-02A94F537D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4E40ED-D31F-4F8D-9DCC-78900D4BA182}"/>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5" name="Footer Placeholder 4">
            <a:extLst>
              <a:ext uri="{FF2B5EF4-FFF2-40B4-BE49-F238E27FC236}">
                <a16:creationId xmlns:a16="http://schemas.microsoft.com/office/drawing/2014/main" id="{B4DAF011-D288-4058-8776-96E3F53F2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8688E-6168-4C93-91A1-970D62A386FB}"/>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217529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B3691-C944-409F-BB54-2A2A287860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65A4E1-0628-4940-B04C-D955FA59F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CE019A-531A-41C6-909C-76FB7DA9E783}"/>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5" name="Footer Placeholder 4">
            <a:extLst>
              <a:ext uri="{FF2B5EF4-FFF2-40B4-BE49-F238E27FC236}">
                <a16:creationId xmlns:a16="http://schemas.microsoft.com/office/drawing/2014/main" id="{C2CDEAD3-0801-48A0-8D5D-535C5DA78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0E3AA-798C-4801-A195-3A995B11BFC2}"/>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29996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B117-4F75-45D0-8B3B-37AAE20A7B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51EAA8-BEA7-457E-B51F-A5C7D08780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00254-09C4-41F3-BC9F-E5D36204705F}"/>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5" name="Footer Placeholder 4">
            <a:extLst>
              <a:ext uri="{FF2B5EF4-FFF2-40B4-BE49-F238E27FC236}">
                <a16:creationId xmlns:a16="http://schemas.microsoft.com/office/drawing/2014/main" id="{39ED8FD5-4D2D-4BAA-B56B-C3C873C1EA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BCD37C-21AB-4826-B508-8FC29ABA172F}"/>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385204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42D9-85CA-40C5-B5EB-5834FCB19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52CA19-F308-4065-A131-2CBF6E56D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10821-F67F-43D2-93F1-046384DCF0E0}"/>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5" name="Footer Placeholder 4">
            <a:extLst>
              <a:ext uri="{FF2B5EF4-FFF2-40B4-BE49-F238E27FC236}">
                <a16:creationId xmlns:a16="http://schemas.microsoft.com/office/drawing/2014/main" id="{B3D4E94D-189D-4901-AD57-565700ED85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11C627-FC89-4465-ACE6-BA18CA831CBE}"/>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156509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BAC0-9A87-4383-A0BC-AD74BCB2CA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7F1FAF-341C-40ED-9308-C0D7BF6925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6916B4-DF58-4A07-979F-B014F6EEEB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8A4D35-80B4-4384-9F82-B8C35487BC86}"/>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6" name="Footer Placeholder 5">
            <a:extLst>
              <a:ext uri="{FF2B5EF4-FFF2-40B4-BE49-F238E27FC236}">
                <a16:creationId xmlns:a16="http://schemas.microsoft.com/office/drawing/2014/main" id="{6FBF8156-4785-4CFC-B9AB-2300C9CA03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052941-A06C-405C-A3D3-3AA891CC4AAF}"/>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33899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A969-4F96-4EF3-A6EB-9965564998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D93CB5-D21E-440A-BB7B-736A5A89B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2D9F1-0E13-4B55-BD5E-4B4D147CB7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3B9E6F-A8E0-44AE-A078-EAE4BD188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27D5D-00B1-4B12-A00F-49CB36E87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C5D547-C681-41C4-98D0-882270F6F099}"/>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8" name="Footer Placeholder 7">
            <a:extLst>
              <a:ext uri="{FF2B5EF4-FFF2-40B4-BE49-F238E27FC236}">
                <a16:creationId xmlns:a16="http://schemas.microsoft.com/office/drawing/2014/main" id="{8400B751-BA03-4C6D-A2F7-DC50C0BED1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B4243D-4D72-4B28-AB2E-F96A11489658}"/>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91926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44BB-5801-462B-B712-7B151AFD51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9B5075-1D4A-4B9D-BF9C-80F2A31D132D}"/>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4" name="Footer Placeholder 3">
            <a:extLst>
              <a:ext uri="{FF2B5EF4-FFF2-40B4-BE49-F238E27FC236}">
                <a16:creationId xmlns:a16="http://schemas.microsoft.com/office/drawing/2014/main" id="{EA816406-4685-466E-BD02-99C748C9F0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C37AD9-C052-4260-9573-F866F38D9649}"/>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114810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471058-4DCC-4ED7-AAD8-EC06154211A8}"/>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3" name="Footer Placeholder 2">
            <a:extLst>
              <a:ext uri="{FF2B5EF4-FFF2-40B4-BE49-F238E27FC236}">
                <a16:creationId xmlns:a16="http://schemas.microsoft.com/office/drawing/2014/main" id="{9D69032E-3165-4AB8-856E-C59984F816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3E3608-E111-438B-AA4A-F1FA39B67BBF}"/>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162009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2DB6-FCC5-49D0-B1A9-01987BF55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BC5386-06E9-43F5-B286-CCEC03F5B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8D1D81-068E-4BE6-91EC-113968FC7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88576-5838-4936-8CBB-9FAC02EBF2FA}"/>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6" name="Footer Placeholder 5">
            <a:extLst>
              <a:ext uri="{FF2B5EF4-FFF2-40B4-BE49-F238E27FC236}">
                <a16:creationId xmlns:a16="http://schemas.microsoft.com/office/drawing/2014/main" id="{E9D27057-2219-4250-A228-7C57FE67A5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461485-A81E-48D5-894A-01F3C858C241}"/>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1253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9C0E-BC9F-4F8A-9BE1-C067CF710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1CBB3C-7D77-42AE-8B78-555CF1BE4E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1CD957-9F68-4A5F-83B1-459511EB8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412CB-9D18-4E59-82A1-F745E3243974}"/>
              </a:ext>
            </a:extLst>
          </p:cNvPr>
          <p:cNvSpPr>
            <a:spLocks noGrp="1"/>
          </p:cNvSpPr>
          <p:nvPr>
            <p:ph type="dt" sz="half" idx="10"/>
          </p:nvPr>
        </p:nvSpPr>
        <p:spPr/>
        <p:txBody>
          <a:bodyPr/>
          <a:lstStyle/>
          <a:p>
            <a:fld id="{A5C99BE9-B889-4A7B-9FBE-93BD94A734E1}" type="datetimeFigureOut">
              <a:rPr lang="en-GB" smtClean="0"/>
              <a:t>22/03/2021</a:t>
            </a:fld>
            <a:endParaRPr lang="en-GB"/>
          </a:p>
        </p:txBody>
      </p:sp>
      <p:sp>
        <p:nvSpPr>
          <p:cNvPr id="6" name="Footer Placeholder 5">
            <a:extLst>
              <a:ext uri="{FF2B5EF4-FFF2-40B4-BE49-F238E27FC236}">
                <a16:creationId xmlns:a16="http://schemas.microsoft.com/office/drawing/2014/main" id="{D4394256-D916-471E-A4B3-84BDF82225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E9C13E-AFAF-4BB9-9174-2CCEFDE6D6F8}"/>
              </a:ext>
            </a:extLst>
          </p:cNvPr>
          <p:cNvSpPr>
            <a:spLocks noGrp="1"/>
          </p:cNvSpPr>
          <p:nvPr>
            <p:ph type="sldNum" sz="quarter" idx="12"/>
          </p:nvPr>
        </p:nvSpPr>
        <p:spPr/>
        <p:txBody>
          <a:bodyPr/>
          <a:lstStyle/>
          <a:p>
            <a:fld id="{94C8BD00-7502-4DA7-AFB3-65CA473A7E77}" type="slidenum">
              <a:rPr lang="en-GB" smtClean="0"/>
              <a:t>‹#›</a:t>
            </a:fld>
            <a:endParaRPr lang="en-GB"/>
          </a:p>
        </p:txBody>
      </p:sp>
    </p:spTree>
    <p:extLst>
      <p:ext uri="{BB962C8B-B14F-4D97-AF65-F5344CB8AC3E}">
        <p14:creationId xmlns:p14="http://schemas.microsoft.com/office/powerpoint/2010/main" val="280549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4552C-D45D-4F33-9624-F97E58670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66DB0-69BF-4530-8603-723137CC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E1EB5E-AFD7-4F27-A7B1-B3B7086F5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99BE9-B889-4A7B-9FBE-93BD94A734E1}" type="datetimeFigureOut">
              <a:rPr lang="en-GB" smtClean="0"/>
              <a:t>22/03/2021</a:t>
            </a:fld>
            <a:endParaRPr lang="en-GB"/>
          </a:p>
        </p:txBody>
      </p:sp>
      <p:sp>
        <p:nvSpPr>
          <p:cNvPr id="5" name="Footer Placeholder 4">
            <a:extLst>
              <a:ext uri="{FF2B5EF4-FFF2-40B4-BE49-F238E27FC236}">
                <a16:creationId xmlns:a16="http://schemas.microsoft.com/office/drawing/2014/main" id="{C1FA56BB-C7CC-40E9-8BCA-874B506D6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891969-5437-42E6-813E-885E2396B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8BD00-7502-4DA7-AFB3-65CA473A7E77}" type="slidenum">
              <a:rPr lang="en-GB" smtClean="0"/>
              <a:t>‹#›</a:t>
            </a:fld>
            <a:endParaRPr lang="en-GB"/>
          </a:p>
        </p:txBody>
      </p:sp>
    </p:spTree>
    <p:extLst>
      <p:ext uri="{BB962C8B-B14F-4D97-AF65-F5344CB8AC3E}">
        <p14:creationId xmlns:p14="http://schemas.microsoft.com/office/powerpoint/2010/main" val="3041832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1.xml"/><Relationship Id="rId7" Type="http://schemas.openxmlformats.org/officeDocument/2006/relationships/slide" Target="slide4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33.xml"/><Relationship Id="rId5" Type="http://schemas.openxmlformats.org/officeDocument/2006/relationships/slide" Target="slide26.xml"/><Relationship Id="rId10" Type="http://schemas.openxmlformats.org/officeDocument/2006/relationships/image" Target="../media/image3.png"/><Relationship Id="rId4" Type="http://schemas.openxmlformats.org/officeDocument/2006/relationships/slide" Target="slide19.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47.sv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4.jpeg"/><Relationship Id="rId7"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hyperlink" Target="https://www.ipsos.com/sites/default/files/ct/news/documents/2019-07/17-067097-01_gambleaware_report_plain_english_summary_final.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16.jpeg"/><Relationship Id="rId7" Type="http://schemas.openxmlformats.org/officeDocument/2006/relationships/image" Target="../media/image70.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hyperlink" Target="http://www.esports.co.uk/what-is-esport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2.jpeg"/><Relationship Id="rId7"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3.png"/><Relationship Id="rId10" Type="http://schemas.microsoft.com/office/2007/relationships/hdphoto" Target="../media/hdphoto3.wdp"/><Relationship Id="rId4" Type="http://schemas.openxmlformats.org/officeDocument/2006/relationships/hyperlink" Target="https://theface.com/life/jaden-ashman-fortnite-championship-winner-volume-4-issue-002" TargetMode="External"/><Relationship Id="rId9"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6.jpe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47.sv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47.svg"/></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3.png"/><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2.sv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youtube.com/watch?v=fSrXAp70RwM" TargetMode="External"/><Relationship Id="rId5" Type="http://schemas.openxmlformats.org/officeDocument/2006/relationships/image" Target="../media/image95.svg"/><Relationship Id="rId4" Type="http://schemas.openxmlformats.org/officeDocument/2006/relationships/image" Target="../media/image94.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5.sv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5.sv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svg"/><Relationship Id="rId9" Type="http://schemas.openxmlformats.org/officeDocument/2006/relationships/image" Target="../media/image47.svg"/></Relationships>
</file>

<file path=ppt/slides/_rels/slide6.xml.rels><?xml version="1.0" encoding="UTF-8" standalone="yes"?>
<Relationships xmlns="http://schemas.openxmlformats.org/package/2006/relationships"><Relationship Id="rId8" Type="http://schemas.microsoft.com/office/2014/relationships/chartEx" Target="../charts/chartEx1.xm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www.gamblingcommission.gov.uk/PDF/Young-People-Gambling-Report-2019.pdf" TargetMode="External"/><Relationship Id="rId4" Type="http://schemas.openxmlformats.org/officeDocument/2006/relationships/image" Target="../media/image15.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sv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2.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png"/><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hyperlink" Target="https://www.ygam.org/support-and-advice/"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6BDBD5-698A-4385-A29F-FA9FB11CF136}"/>
              </a:ext>
            </a:extLst>
          </p:cNvPr>
          <p:cNvSpPr/>
          <p:nvPr/>
        </p:nvSpPr>
        <p:spPr>
          <a:xfrm>
            <a:off x="248966" y="2572254"/>
            <a:ext cx="8246964" cy="666152"/>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t>CONTENTS:</a:t>
            </a: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accent4"/>
                </a:solidFill>
              </a:rPr>
              <a:t>NCS</a:t>
            </a:r>
            <a:r>
              <a:rPr lang="en-GB" b="1">
                <a:solidFill>
                  <a:schemeClr val="bg1"/>
                </a:solidFill>
              </a:rPr>
              <a:t> 60 MINUTE ACTIVITIES</a:t>
            </a:r>
          </a:p>
        </p:txBody>
      </p:sp>
      <p:sp>
        <p:nvSpPr>
          <p:cNvPr id="4" name="TextBox 3">
            <a:extLst>
              <a:ext uri="{FF2B5EF4-FFF2-40B4-BE49-F238E27FC236}">
                <a16:creationId xmlns:a16="http://schemas.microsoft.com/office/drawing/2014/main" id="{4F01A7C0-D808-4789-91F7-9EAB52CB0E3F}"/>
              </a:ext>
            </a:extLst>
          </p:cNvPr>
          <p:cNvSpPr txBox="1"/>
          <p:nvPr/>
        </p:nvSpPr>
        <p:spPr>
          <a:xfrm>
            <a:off x="224662" y="2766915"/>
            <a:ext cx="3763741" cy="3231654"/>
          </a:xfrm>
          <a:prstGeom prst="rect">
            <a:avLst/>
          </a:prstGeom>
          <a:noFill/>
        </p:spPr>
        <p:txBody>
          <a:bodyPr wrap="square" rtlCol="0">
            <a:spAutoFit/>
          </a:bodyPr>
          <a:lstStyle/>
          <a:p>
            <a:endParaRPr lang="en-GB" sz="2800" b="1">
              <a:solidFill>
                <a:schemeClr val="bg1"/>
              </a:solidFill>
              <a:latin typeface="+mj-lt"/>
            </a:endParaRPr>
          </a:p>
          <a:p>
            <a:pPr marL="457200" indent="-457200">
              <a:buFont typeface="+mj-lt"/>
              <a:buAutoNum type="arabicPeriod"/>
            </a:pPr>
            <a:r>
              <a:rPr lang="en-GB" sz="1600" b="1">
                <a:solidFill>
                  <a:schemeClr val="accent1"/>
                </a:solidFill>
                <a:latin typeface="+mj-lt"/>
                <a:hlinkClick r:id="rId2" action="ppaction://hlinksldjump"/>
              </a:rPr>
              <a:t>Help and Support</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endParaRPr>
          </a:p>
          <a:p>
            <a:pPr marL="457200" indent="-457200">
              <a:buFont typeface="+mj-lt"/>
              <a:buAutoNum type="arabicPeriod"/>
            </a:pPr>
            <a:r>
              <a:rPr lang="en-GB" sz="1600" b="1">
                <a:solidFill>
                  <a:schemeClr val="accent1"/>
                </a:solidFill>
                <a:latin typeface="+mj-lt"/>
                <a:hlinkClick r:id="rId3" action="ppaction://hlinksldjump"/>
              </a:rPr>
              <a:t>Influences</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endParaRPr>
          </a:p>
          <a:p>
            <a:pPr marL="457200" indent="-457200">
              <a:buFont typeface="+mj-lt"/>
              <a:buAutoNum type="arabicPeriod"/>
            </a:pPr>
            <a:r>
              <a:rPr lang="en-GB" sz="1600" b="1">
                <a:solidFill>
                  <a:schemeClr val="accent1"/>
                </a:solidFill>
                <a:latin typeface="+mj-lt"/>
                <a:hlinkClick r:id="rId4" action="ppaction://hlinksldjump"/>
              </a:rPr>
              <a:t>Gambling: Community Impact</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hlinkClick r:id="rId5" action="ppaction://hlinksldjump">
                <a:extLst>
                  <a:ext uri="{A12FA001-AC4F-418D-AE19-62706E023703}">
                    <ahyp:hlinkClr xmlns:ahyp="http://schemas.microsoft.com/office/drawing/2018/hyperlinkcolor" val="tx"/>
                  </a:ext>
                </a:extLst>
              </a:hlinkClick>
            </a:endParaRPr>
          </a:p>
          <a:p>
            <a:pPr marL="457200" indent="-457200">
              <a:buFont typeface="+mj-lt"/>
              <a:buAutoNum type="arabicPeriod"/>
            </a:pPr>
            <a:r>
              <a:rPr lang="en-GB" sz="1600" b="1">
                <a:solidFill>
                  <a:schemeClr val="accent1"/>
                </a:solidFill>
                <a:latin typeface="+mj-lt"/>
                <a:hlinkClick r:id="rId5" action="ppaction://hlinksldjump">
                  <a:extLst>
                    <a:ext uri="{A12FA001-AC4F-418D-AE19-62706E023703}">
                      <ahyp:hlinkClr xmlns:ahyp="http://schemas.microsoft.com/office/drawing/2018/hyperlinkcolor" val="tx"/>
                    </a:ext>
                  </a:extLst>
                </a:hlinkClick>
              </a:rPr>
              <a:t>Esports</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hlinkClick r:id="rId6" action="ppaction://hlinksldjump"/>
            </a:endParaRPr>
          </a:p>
          <a:p>
            <a:pPr marL="457200" indent="-457200">
              <a:buFont typeface="+mj-lt"/>
              <a:buAutoNum type="arabicPeriod"/>
            </a:pPr>
            <a:r>
              <a:rPr lang="en-GB" sz="1600" b="1">
                <a:solidFill>
                  <a:schemeClr val="accent1"/>
                </a:solidFill>
                <a:latin typeface="+mj-lt"/>
                <a:hlinkClick r:id="rId6" action="ppaction://hlinksldjump"/>
              </a:rPr>
              <a:t>Gaming Motivation</a:t>
            </a:r>
            <a:endParaRPr lang="en-GB" sz="1600" b="1">
              <a:solidFill>
                <a:schemeClr val="accent1"/>
              </a:solidFill>
              <a:latin typeface="+mj-lt"/>
            </a:endParaRPr>
          </a:p>
          <a:p>
            <a:pPr marL="457200" indent="-457200">
              <a:buFont typeface="+mj-lt"/>
              <a:buAutoNum type="arabicPeriod"/>
            </a:pPr>
            <a:endParaRPr lang="en-GB" sz="1600" b="1">
              <a:solidFill>
                <a:schemeClr val="accent1"/>
              </a:solidFill>
              <a:latin typeface="+mj-lt"/>
              <a:hlinkClick r:id="rId7" action="ppaction://hlinksldjump"/>
            </a:endParaRPr>
          </a:p>
          <a:p>
            <a:pPr marL="457200" indent="-457200">
              <a:buFont typeface="+mj-lt"/>
              <a:buAutoNum type="arabicPeriod"/>
            </a:pPr>
            <a:r>
              <a:rPr lang="en-GB" sz="1600" b="1">
                <a:solidFill>
                  <a:schemeClr val="accent1"/>
                </a:solidFill>
                <a:latin typeface="+mj-lt"/>
                <a:hlinkClick r:id="rId7" action="ppaction://hlinksldjump"/>
              </a:rPr>
              <a:t>Loot Box</a:t>
            </a:r>
            <a:endParaRPr lang="en-GB" sz="1600" b="1">
              <a:solidFill>
                <a:schemeClr val="accent1"/>
              </a:solidFill>
              <a:latin typeface="+mj-lt"/>
            </a:endParaRPr>
          </a:p>
        </p:txBody>
      </p:sp>
      <p:pic>
        <p:nvPicPr>
          <p:cNvPr id="5" name="Picture 2" descr="Image">
            <a:extLst>
              <a:ext uri="{FF2B5EF4-FFF2-40B4-BE49-F238E27FC236}">
                <a16:creationId xmlns:a16="http://schemas.microsoft.com/office/drawing/2014/main" id="{4F1513DD-D063-44EA-95CA-681B46E57F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0234" y="2572254"/>
            <a:ext cx="3398496" cy="33453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9"/>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8" name="Rectangle 7">
            <a:extLst>
              <a:ext uri="{FF2B5EF4-FFF2-40B4-BE49-F238E27FC236}">
                <a16:creationId xmlns:a16="http://schemas.microsoft.com/office/drawing/2014/main" id="{8BE18B34-1C7F-4A07-B495-572FF34E9D8A}"/>
              </a:ext>
            </a:extLst>
          </p:cNvPr>
          <p:cNvSpPr/>
          <p:nvPr/>
        </p:nvSpPr>
        <p:spPr>
          <a:xfrm>
            <a:off x="224662" y="1131288"/>
            <a:ext cx="11694068" cy="134397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The Following PowerPoint Activities relate to the 60 minute activities and session plans which can be located in the NCS resource section. All resources can be found alongside the lesson plans. We have mapped each session to the NCS Programme Quality Framework and the core curriculum topics as well as the Skills Builder Framework.</a:t>
            </a:r>
          </a:p>
        </p:txBody>
      </p:sp>
      <p:grpSp>
        <p:nvGrpSpPr>
          <p:cNvPr id="13" name="Group 12">
            <a:extLst>
              <a:ext uri="{FF2B5EF4-FFF2-40B4-BE49-F238E27FC236}">
                <a16:creationId xmlns:a16="http://schemas.microsoft.com/office/drawing/2014/main" id="{5BA58B34-2F65-4AB5-B8D0-6AE7B7F4B638}"/>
              </a:ext>
            </a:extLst>
          </p:cNvPr>
          <p:cNvGrpSpPr/>
          <p:nvPr/>
        </p:nvGrpSpPr>
        <p:grpSpPr>
          <a:xfrm>
            <a:off x="5912138" y="3423285"/>
            <a:ext cx="2334826" cy="2116576"/>
            <a:chOff x="4274058" y="975025"/>
            <a:chExt cx="1692000" cy="1695010"/>
          </a:xfrm>
          <a:effectLst/>
        </p:grpSpPr>
        <p:sp>
          <p:nvSpPr>
            <p:cNvPr id="14" name="Oval 13">
              <a:extLst>
                <a:ext uri="{FF2B5EF4-FFF2-40B4-BE49-F238E27FC236}">
                  <a16:creationId xmlns:a16="http://schemas.microsoft.com/office/drawing/2014/main" id="{DFDFBCF5-3CE0-4A36-A623-97F17F15118D}"/>
                </a:ext>
              </a:extLst>
            </p:cNvPr>
            <p:cNvSpPr/>
            <p:nvPr/>
          </p:nvSpPr>
          <p:spPr>
            <a:xfrm>
              <a:off x="4274058" y="978035"/>
              <a:ext cx="1692000" cy="1692000"/>
            </a:xfrm>
            <a:prstGeom prst="ellipse">
              <a:avLst/>
            </a:prstGeom>
            <a:solidFill>
              <a:schemeClr val="bg1"/>
            </a:solidFill>
            <a:ln w="66675"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 up of a logo&#10;&#10;Description automatically generated">
              <a:extLst>
                <a:ext uri="{FF2B5EF4-FFF2-40B4-BE49-F238E27FC236}">
                  <a16:creationId xmlns:a16="http://schemas.microsoft.com/office/drawing/2014/main" id="{6925621B-F465-4829-8E45-517D2028E37C}"/>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4362261" y="975025"/>
              <a:ext cx="1512000" cy="1512000"/>
            </a:xfrm>
            <a:prstGeom prst="rect">
              <a:avLst/>
            </a:prstGeom>
          </p:spPr>
        </p:pic>
      </p:grpSp>
    </p:spTree>
    <p:extLst>
      <p:ext uri="{BB962C8B-B14F-4D97-AF65-F5344CB8AC3E}">
        <p14:creationId xmlns:p14="http://schemas.microsoft.com/office/powerpoint/2010/main" val="69641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769441"/>
          </a:xfrm>
          <a:prstGeom prst="rect">
            <a:avLst/>
          </a:prstGeom>
          <a:noFill/>
        </p:spPr>
        <p:txBody>
          <a:bodyPr wrap="square" rtlCol="0">
            <a:spAutoFit/>
          </a:bodyPr>
          <a:lstStyle/>
          <a:p>
            <a:r>
              <a:rPr lang="en-GB" sz="4400" b="1" dirty="0"/>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1</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651712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79E43-35DB-4754-9019-32911B8CC695}"/>
              </a:ext>
            </a:extLst>
          </p:cNvPr>
          <p:cNvSpPr/>
          <p:nvPr/>
        </p:nvSpPr>
        <p:spPr>
          <a:xfrm>
            <a:off x="0" y="1071527"/>
            <a:ext cx="12167696" cy="4844036"/>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56760"/>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INFLUENCES </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30072"/>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TextBox 13">
            <a:extLst>
              <a:ext uri="{FF2B5EF4-FFF2-40B4-BE49-F238E27FC236}">
                <a16:creationId xmlns:a16="http://schemas.microsoft.com/office/drawing/2014/main" id="{20754444-A63D-442C-B6AE-51B8A8BB918B}"/>
              </a:ext>
            </a:extLst>
          </p:cNvPr>
          <p:cNvSpPr txBox="1"/>
          <p:nvPr/>
        </p:nvSpPr>
        <p:spPr>
          <a:xfrm>
            <a:off x="0" y="-68267"/>
            <a:ext cx="6112276" cy="307777"/>
          </a:xfrm>
          <a:prstGeom prst="rect">
            <a:avLst/>
          </a:prstGeom>
          <a:noFill/>
        </p:spPr>
        <p:txBody>
          <a:bodyPr wrap="square">
            <a:spAutoFit/>
          </a:bodyPr>
          <a:lstStyle/>
          <a:p>
            <a:pPr marL="0" indent="0">
              <a:buFont typeface="Arial" panose="020B0604020202020204" pitchFamily="34" charset="0"/>
              <a:buNone/>
            </a:pPr>
            <a:r>
              <a:rPr lang="en-GB" sz="1400" b="1">
                <a:latin typeface="+mj-lt"/>
              </a:rPr>
              <a:t>NCS / 60 MIN: OPTION 2</a:t>
            </a:r>
          </a:p>
        </p:txBody>
      </p:sp>
      <p:pic>
        <p:nvPicPr>
          <p:cNvPr id="13" name="Picture 2" descr="turned on gold iphone 6">
            <a:extLst>
              <a:ext uri="{FF2B5EF4-FFF2-40B4-BE49-F238E27FC236}">
                <a16:creationId xmlns:a16="http://schemas.microsoft.com/office/drawing/2014/main" id="{F4F8ED28-0C83-4656-93D7-B1FF0412A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096" y="1103794"/>
            <a:ext cx="5439600" cy="47795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1BBDE0F-127A-4D3E-90CA-49C3AB8CCB6F}"/>
              </a:ext>
            </a:extLst>
          </p:cNvPr>
          <p:cNvSpPr txBox="1"/>
          <p:nvPr/>
        </p:nvSpPr>
        <p:spPr>
          <a:xfrm>
            <a:off x="248965" y="2406116"/>
            <a:ext cx="7190521" cy="2185214"/>
          </a:xfrm>
          <a:prstGeom prst="rect">
            <a:avLst/>
          </a:prstGeom>
          <a:noFill/>
        </p:spPr>
        <p:txBody>
          <a:bodyPr wrap="square">
            <a:spAutoFit/>
          </a:bodyPr>
          <a:lstStyle/>
          <a:p>
            <a:pPr algn="ctr"/>
            <a:r>
              <a:rPr lang="en-GB" sz="4400" b="1">
                <a:solidFill>
                  <a:srgbClr val="E88C1C"/>
                </a:solidFill>
                <a:effectLst/>
                <a:latin typeface="+mj-lt"/>
                <a:ea typeface="Calibri" panose="020F0502020204030204" pitchFamily="34" charset="0"/>
                <a:cs typeface="Calibri" panose="020F0502020204030204" pitchFamily="34" charset="0"/>
              </a:rPr>
              <a:t>INFLUENCES.</a:t>
            </a:r>
          </a:p>
          <a:p>
            <a:pPr algn="ctr"/>
            <a:r>
              <a:rPr lang="en-GB" sz="3600" b="1">
                <a:solidFill>
                  <a:srgbClr val="0070C0"/>
                </a:solidFill>
                <a:latin typeface="+mj-lt"/>
                <a:cs typeface="Calibri" panose="020F0502020204030204" pitchFamily="34" charset="0"/>
              </a:rPr>
              <a:t>Media, Advertising and Sports.</a:t>
            </a:r>
          </a:p>
          <a:p>
            <a:pPr algn="ctr"/>
            <a:endParaRPr lang="en-GB" sz="3600" b="1">
              <a:solidFill>
                <a:srgbClr val="0070C0"/>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2</a:t>
            </a:r>
            <a:endParaRPr lang="en-GB" sz="2000">
              <a:solidFill>
                <a:srgbClr val="0070C0"/>
              </a:solidFill>
              <a:latin typeface="+mj-lt"/>
            </a:endParaRPr>
          </a:p>
        </p:txBody>
      </p:sp>
    </p:spTree>
    <p:extLst>
      <p:ext uri="{BB962C8B-B14F-4D97-AF65-F5344CB8AC3E}">
        <p14:creationId xmlns:p14="http://schemas.microsoft.com/office/powerpoint/2010/main" val="1679966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latin typeface="Quattrocento Sans" panose="020B0502050000020003"/>
              </a:rPr>
              <a:t>AIMS AND OUTCOMES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2</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150920" y="1192076"/>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a:t>            		 </a:t>
            </a:r>
          </a:p>
          <a:p>
            <a:pPr marL="285750" indent="-285750">
              <a:buFont typeface="Wingdings" panose="05000000000000000000" pitchFamily="2" charset="2"/>
              <a:buChar char="Ø"/>
            </a:pPr>
            <a:endParaRPr lang="en-GB" b="1">
              <a:latin typeface="Quattrocento Sans" panose="020B0502050000020003"/>
            </a:endParaRPr>
          </a:p>
          <a:p>
            <a:pPr marL="285750" indent="-285750">
              <a:buFont typeface="Wingdings" panose="05000000000000000000" pitchFamily="2" charset="2"/>
              <a:buChar char="Ø"/>
            </a:pPr>
            <a:r>
              <a:rPr lang="en-GB" b="1">
                <a:solidFill>
                  <a:schemeClr val="tx1"/>
                </a:solidFill>
                <a:latin typeface="Quattrocento Sans" panose="020B0502050000020003"/>
              </a:rPr>
              <a:t>Understand why people may/may not gamble</a:t>
            </a:r>
          </a:p>
          <a:p>
            <a:pPr marL="285750" indent="-285750">
              <a:buFont typeface="Wingdings" panose="05000000000000000000" pitchFamily="2" charset="2"/>
              <a:buChar char="Ø"/>
            </a:pPr>
            <a:r>
              <a:rPr lang="en-GB" b="1">
                <a:solidFill>
                  <a:schemeClr val="tx1"/>
                </a:solidFill>
                <a:latin typeface="Quattrocento Sans" panose="020B0502050000020003"/>
              </a:rPr>
              <a:t>Understand what might influence people to gamble</a:t>
            </a:r>
          </a:p>
          <a:p>
            <a:pPr marL="285750" indent="-285750">
              <a:buFont typeface="Wingdings" panose="05000000000000000000" pitchFamily="2" charset="2"/>
              <a:buChar char="Ø"/>
            </a:pPr>
            <a:r>
              <a:rPr lang="en-GB" b="1">
                <a:solidFill>
                  <a:schemeClr val="tx1"/>
                </a:solidFill>
                <a:latin typeface="Quattrocento Sans" panose="020B0502050000020003"/>
              </a:rPr>
              <a:t>Understand the role advertising plays in gambling </a:t>
            </a:r>
          </a:p>
          <a:p>
            <a:pPr marL="285750" indent="-285750">
              <a:buFont typeface="Wingdings" panose="05000000000000000000" pitchFamily="2" charset="2"/>
              <a:buChar char="Ø"/>
            </a:pPr>
            <a:r>
              <a:rPr lang="en-GB" b="1">
                <a:solidFill>
                  <a:schemeClr val="tx1"/>
                </a:solidFill>
                <a:latin typeface="Quattrocento Sans" panose="020B0502050000020003"/>
              </a:rPr>
              <a:t>Define how advertising impacts you</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68" y="1159527"/>
            <a:ext cx="923652" cy="923652"/>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150920" y="3536605"/>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r>
              <a:rPr lang="en-GB" b="1">
                <a:solidFill>
                  <a:schemeClr val="tx1"/>
                </a:solidFill>
              </a:rPr>
              <a:t>You understand why some people gamble and why people don’t</a:t>
            </a:r>
            <a:endParaRPr lang="en-GB" b="1">
              <a:solidFill>
                <a:schemeClr val="tx1"/>
              </a:solidFill>
              <a:cs typeface="Calibri"/>
            </a:endParaRPr>
          </a:p>
          <a:p>
            <a:pPr marL="285750" indent="-285750">
              <a:buFont typeface="Wingdings" panose="05000000000000000000" pitchFamily="2" charset="2"/>
              <a:buChar char="Ø"/>
            </a:pPr>
            <a:r>
              <a:rPr lang="en-GB" b="1">
                <a:solidFill>
                  <a:schemeClr val="tx1"/>
                </a:solidFill>
              </a:rPr>
              <a:t>You will recognise some of the influences that might prompt someone to gamble</a:t>
            </a:r>
            <a:endParaRPr lang="en-GB" b="1">
              <a:solidFill>
                <a:schemeClr val="tx1"/>
              </a:solidFill>
              <a:cs typeface="Calibri"/>
            </a:endParaRPr>
          </a:p>
          <a:p>
            <a:pPr marL="285750" indent="-285750">
              <a:buFont typeface="Wingdings" panose="05000000000000000000" pitchFamily="2" charset="2"/>
              <a:buChar char="Ø"/>
            </a:pPr>
            <a:r>
              <a:rPr lang="en-GB" b="1">
                <a:solidFill>
                  <a:schemeClr val="tx1"/>
                </a:solidFill>
              </a:rPr>
              <a:t>You will understand how advertising is used to promote gambling and the impact this has on young people</a:t>
            </a:r>
            <a:endParaRPr lang="en-GB" b="1">
              <a:solidFill>
                <a:schemeClr val="tx1"/>
              </a:solidFill>
              <a:cs typeface="Calibri"/>
            </a:endParaRPr>
          </a:p>
          <a:p>
            <a:pPr marL="285750" indent="-285750">
              <a:buFont typeface="Wingdings" panose="05000000000000000000" pitchFamily="2" charset="2"/>
              <a:buChar char="Ø"/>
            </a:pPr>
            <a:r>
              <a:rPr lang="en-GB" b="1">
                <a:solidFill>
                  <a:schemeClr val="tx1"/>
                </a:solidFill>
              </a:rPr>
              <a:t>You can define how you feel about advertising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501362" y="1284140"/>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920" y="3461911"/>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01362" y="3534972"/>
            <a:ext cx="3322320" cy="584775"/>
          </a:xfrm>
          <a:prstGeom prst="rect">
            <a:avLst/>
          </a:prstGeom>
          <a:noFill/>
        </p:spPr>
        <p:txBody>
          <a:bodyPr wrap="square" rtlCol="0">
            <a:spAutoFit/>
          </a:bodyPr>
          <a:lstStyle/>
          <a:p>
            <a:pPr algn="ctr"/>
            <a:r>
              <a:rPr lang="en-GB" sz="3200" b="1"/>
              <a:t>OUTCOMES</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2" name="Graphic 11" descr="Signature with solid fill">
            <a:extLst>
              <a:ext uri="{FF2B5EF4-FFF2-40B4-BE49-F238E27FC236}">
                <a16:creationId xmlns:a16="http://schemas.microsoft.com/office/drawing/2014/main" id="{A7F92129-1404-4D1E-8E73-7AE49F475B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1193" y="1167005"/>
            <a:ext cx="4876531" cy="4739200"/>
          </a:xfrm>
          <a:prstGeom prst="rect">
            <a:avLst/>
          </a:prstGeom>
        </p:spPr>
      </p:pic>
    </p:spTree>
    <p:extLst>
      <p:ext uri="{BB962C8B-B14F-4D97-AF65-F5344CB8AC3E}">
        <p14:creationId xmlns:p14="http://schemas.microsoft.com/office/powerpoint/2010/main" val="39058893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 </a:t>
            </a:r>
            <a:r>
              <a:rPr lang="en-GB" b="1">
                <a:solidFill>
                  <a:srgbClr val="FFC000"/>
                </a:solidFill>
                <a:latin typeface="Quattrocento Sans" panose="020B0502050000020003"/>
              </a:rPr>
              <a:t>DISCUSSION:</a:t>
            </a:r>
            <a:r>
              <a:rPr lang="en-GB" b="1">
                <a:solidFill>
                  <a:schemeClr val="bg1"/>
                </a:solidFill>
                <a:latin typeface="Quattrocento Sans" panose="020B0502050000020003"/>
              </a:rPr>
              <a:t> WHY SOME YOUNG PEOPLE GAMBLE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2</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8" name="Picture 17" descr="A picture containing room&#10;&#10;Description automatically generated">
            <a:extLst>
              <a:ext uri="{FF2B5EF4-FFF2-40B4-BE49-F238E27FC236}">
                <a16:creationId xmlns:a16="http://schemas.microsoft.com/office/drawing/2014/main" id="{363C397C-2B9A-47C3-A6A5-413A2436F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3648">
            <a:off x="57308" y="1276368"/>
            <a:ext cx="4959122" cy="4812340"/>
          </a:xfrm>
          <a:prstGeom prst="rect">
            <a:avLst/>
          </a:prstGeom>
        </p:spPr>
      </p:pic>
      <p:sp>
        <p:nvSpPr>
          <p:cNvPr id="2" name="Rectangle: Rounded Corners 1">
            <a:extLst>
              <a:ext uri="{FF2B5EF4-FFF2-40B4-BE49-F238E27FC236}">
                <a16:creationId xmlns:a16="http://schemas.microsoft.com/office/drawing/2014/main" id="{E6EA0797-4F3F-4AE7-88F2-AB6BDB4120CE}"/>
              </a:ext>
            </a:extLst>
          </p:cNvPr>
          <p:cNvSpPr/>
          <p:nvPr/>
        </p:nvSpPr>
        <p:spPr>
          <a:xfrm>
            <a:off x="5332873" y="1297593"/>
            <a:ext cx="6536571" cy="1990435"/>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Research from the Gambling Commission 2019 found that 350,000 11-16 year olds had gambled in the last week</a:t>
            </a:r>
            <a:r>
              <a:rPr lang="en-GB" sz="2400" b="1"/>
              <a:t>.  </a:t>
            </a:r>
          </a:p>
        </p:txBody>
      </p:sp>
      <p:sp>
        <p:nvSpPr>
          <p:cNvPr id="21" name="Rectangle: Rounded Corners 20">
            <a:extLst>
              <a:ext uri="{FF2B5EF4-FFF2-40B4-BE49-F238E27FC236}">
                <a16:creationId xmlns:a16="http://schemas.microsoft.com/office/drawing/2014/main" id="{BDCC596A-0391-4C5D-A8F1-E9986645210E}"/>
              </a:ext>
            </a:extLst>
          </p:cNvPr>
          <p:cNvSpPr/>
          <p:nvPr/>
        </p:nvSpPr>
        <p:spPr>
          <a:xfrm>
            <a:off x="5332873" y="3618992"/>
            <a:ext cx="6536571" cy="19904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chemeClr val="tx1"/>
                </a:solidFill>
              </a:rPr>
              <a:t>TASK: Work in pairs and make a list of the reasons children and young people may </a:t>
            </a:r>
            <a:br>
              <a:rPr lang="en-GB" sz="2400" b="1">
                <a:solidFill>
                  <a:schemeClr val="tx1"/>
                </a:solidFill>
              </a:rPr>
            </a:br>
            <a:r>
              <a:rPr lang="en-GB" sz="2400" b="1">
                <a:solidFill>
                  <a:schemeClr val="tx1"/>
                </a:solidFill>
              </a:rPr>
              <a:t>or may not gamble.</a:t>
            </a:r>
          </a:p>
        </p:txBody>
      </p:sp>
    </p:spTree>
    <p:extLst>
      <p:ext uri="{BB962C8B-B14F-4D97-AF65-F5344CB8AC3E}">
        <p14:creationId xmlns:p14="http://schemas.microsoft.com/office/powerpoint/2010/main" val="16242648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8CCD852-661B-43FF-BE69-1DDAF797DD9D}"/>
              </a:ext>
            </a:extLst>
          </p:cNvPr>
          <p:cNvSpPr txBox="1"/>
          <p:nvPr/>
        </p:nvSpPr>
        <p:spPr>
          <a:xfrm>
            <a:off x="886265" y="478300"/>
            <a:ext cx="6485206" cy="830997"/>
          </a:xfrm>
          <a:prstGeom prst="rect">
            <a:avLst/>
          </a:prstGeom>
          <a:noFill/>
        </p:spPr>
        <p:txBody>
          <a:bodyPr wrap="square" rtlCol="0">
            <a:spAutoFit/>
          </a:bodyPr>
          <a:lstStyle/>
          <a:p>
            <a:r>
              <a:rPr lang="en-GB" sz="4800">
                <a:solidFill>
                  <a:schemeClr val="bg1"/>
                </a:solidFill>
                <a:latin typeface="Oswald" panose="02000503000000000000" pitchFamily="2" charset="0"/>
              </a:rPr>
              <a:t>Today’s Aims</a:t>
            </a:r>
          </a:p>
        </p:txBody>
      </p:sp>
      <p:sp>
        <p:nvSpPr>
          <p:cNvPr id="16" name="TextBox 15">
            <a:extLst>
              <a:ext uri="{FF2B5EF4-FFF2-40B4-BE49-F238E27FC236}">
                <a16:creationId xmlns:a16="http://schemas.microsoft.com/office/drawing/2014/main" id="{FB42E857-ACBD-480C-B9CD-B3C85205099C}"/>
              </a:ext>
            </a:extLst>
          </p:cNvPr>
          <p:cNvSpPr txBox="1"/>
          <p:nvPr/>
        </p:nvSpPr>
        <p:spPr>
          <a:xfrm>
            <a:off x="643547" y="1484596"/>
            <a:ext cx="8855528" cy="400110"/>
          </a:xfrm>
          <a:prstGeom prst="rect">
            <a:avLst/>
          </a:prstGeom>
          <a:noFill/>
        </p:spPr>
        <p:txBody>
          <a:bodyPr wrap="square" rtlCol="0">
            <a:spAutoFit/>
          </a:bodyPr>
          <a:lstStyle/>
          <a:p>
            <a:endParaRPr lang="en-GB" sz="2000">
              <a:latin typeface="Quattrocento Sans" panose="020B0502050000020003" pitchFamily="34" charset="0"/>
            </a:endParaRPr>
          </a:p>
        </p:txBody>
      </p:sp>
      <p:sp>
        <p:nvSpPr>
          <p:cNvPr id="24" name="Rectangle 23">
            <a:extLst>
              <a:ext uri="{FF2B5EF4-FFF2-40B4-BE49-F238E27FC236}">
                <a16:creationId xmlns:a16="http://schemas.microsoft.com/office/drawing/2014/main" id="{E6A0051C-6419-EE43-B47E-C90FF5275A47}"/>
              </a:ext>
            </a:extLst>
          </p:cNvPr>
          <p:cNvSpPr/>
          <p:nvPr/>
        </p:nvSpPr>
        <p:spPr>
          <a:xfrm>
            <a:off x="0" y="204174"/>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2A0BCD7-250B-4E6F-83A3-D318D4AE9ADB}"/>
              </a:ext>
            </a:extLst>
          </p:cNvPr>
          <p:cNvSpPr txBox="1"/>
          <p:nvPr/>
        </p:nvSpPr>
        <p:spPr>
          <a:xfrm>
            <a:off x="1427731" y="2262987"/>
            <a:ext cx="9340391" cy="369332"/>
          </a:xfrm>
          <a:prstGeom prst="rect">
            <a:avLst/>
          </a:prstGeom>
          <a:noFill/>
        </p:spPr>
        <p:txBody>
          <a:bodyPr wrap="square" rtlCol="0">
            <a:spAutoFit/>
          </a:bodyPr>
          <a:lstStyle/>
          <a:p>
            <a:pPr lvl="0"/>
            <a:endParaRPr lang="en-GB">
              <a:latin typeface="Quattrocento Sans" panose="020B0502050000020003" pitchFamily="34" charset="0"/>
            </a:endParaRPr>
          </a:p>
        </p:txBody>
      </p:sp>
      <p:cxnSp>
        <p:nvCxnSpPr>
          <p:cNvPr id="42" name="Straight Connector 41">
            <a:extLst>
              <a:ext uri="{FF2B5EF4-FFF2-40B4-BE49-F238E27FC236}">
                <a16:creationId xmlns:a16="http://schemas.microsoft.com/office/drawing/2014/main" id="{214073D6-A3AB-EC44-AAB2-C64186A5C0FF}"/>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E765F51C-9A1B-4B3A-8018-F7B63261DFB8}"/>
              </a:ext>
            </a:extLst>
          </p:cNvPr>
          <p:cNvSpPr/>
          <p:nvPr/>
        </p:nvSpPr>
        <p:spPr>
          <a:xfrm>
            <a:off x="1427731" y="4799802"/>
            <a:ext cx="9575954" cy="369332"/>
          </a:xfrm>
          <a:prstGeom prst="rect">
            <a:avLst/>
          </a:prstGeom>
        </p:spPr>
        <p:txBody>
          <a:bodyPr wrap="square">
            <a:spAutoFit/>
          </a:bodyPr>
          <a:lstStyle/>
          <a:p>
            <a:pPr lvl="0"/>
            <a:endParaRPr lang="en-GB">
              <a:latin typeface="Quattrocento Sans" panose="020B0502050000020003" pitchFamily="34" charset="0"/>
            </a:endParaRPr>
          </a:p>
        </p:txBody>
      </p:sp>
      <p:sp>
        <p:nvSpPr>
          <p:cNvPr id="54" name="Rounded Rectangle 45">
            <a:extLst>
              <a:ext uri="{FF2B5EF4-FFF2-40B4-BE49-F238E27FC236}">
                <a16:creationId xmlns:a16="http://schemas.microsoft.com/office/drawing/2014/main" id="{1FED37F7-8C74-4DDB-8F31-3BF3EA3D3661}"/>
              </a:ext>
            </a:extLst>
          </p:cNvPr>
          <p:cNvSpPr/>
          <p:nvPr/>
        </p:nvSpPr>
        <p:spPr>
          <a:xfrm rot="10800000" flipV="1">
            <a:off x="577146" y="2161352"/>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Quattrocento Sans" panose="020B0502050000020003"/>
              </a:rPr>
              <a:t>     Because I like to take risks</a:t>
            </a:r>
          </a:p>
        </p:txBody>
      </p:sp>
      <p:sp>
        <p:nvSpPr>
          <p:cNvPr id="55" name="Rounded Rectangle 45">
            <a:extLst>
              <a:ext uri="{FF2B5EF4-FFF2-40B4-BE49-F238E27FC236}">
                <a16:creationId xmlns:a16="http://schemas.microsoft.com/office/drawing/2014/main" id="{095280B0-5126-4245-B209-A283F22D107F}"/>
              </a:ext>
            </a:extLst>
          </p:cNvPr>
          <p:cNvSpPr/>
          <p:nvPr/>
        </p:nvSpPr>
        <p:spPr>
          <a:xfrm rot="10800000" flipV="1">
            <a:off x="583870" y="3020024"/>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Quattrocento Sans" panose="020B0502050000020003"/>
              </a:rPr>
              <a:t>      It’s cool!</a:t>
            </a:r>
          </a:p>
        </p:txBody>
      </p:sp>
      <p:sp>
        <p:nvSpPr>
          <p:cNvPr id="56" name="Rounded Rectangle 12">
            <a:extLst>
              <a:ext uri="{FF2B5EF4-FFF2-40B4-BE49-F238E27FC236}">
                <a16:creationId xmlns:a16="http://schemas.microsoft.com/office/drawing/2014/main" id="{F73A24E1-8F35-4B58-8F5B-812354D01C8F}"/>
              </a:ext>
            </a:extLst>
          </p:cNvPr>
          <p:cNvSpPr/>
          <p:nvPr/>
        </p:nvSpPr>
        <p:spPr>
          <a:xfrm rot="10800000" flipV="1">
            <a:off x="6336479" y="2193674"/>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13%</a:t>
            </a:r>
            <a:endParaRPr lang="en-US" sz="2400">
              <a:solidFill>
                <a:schemeClr val="tx1"/>
              </a:solidFill>
              <a:latin typeface="Quattrocento Sans" panose="020B0502050000020003"/>
            </a:endParaRPr>
          </a:p>
        </p:txBody>
      </p:sp>
      <p:sp>
        <p:nvSpPr>
          <p:cNvPr id="57" name="Rounded Rectangle 12">
            <a:extLst>
              <a:ext uri="{FF2B5EF4-FFF2-40B4-BE49-F238E27FC236}">
                <a16:creationId xmlns:a16="http://schemas.microsoft.com/office/drawing/2014/main" id="{6602DB2F-47EF-4C23-8A2E-34DE675D8DBF}"/>
              </a:ext>
            </a:extLst>
          </p:cNvPr>
          <p:cNvSpPr/>
          <p:nvPr/>
        </p:nvSpPr>
        <p:spPr>
          <a:xfrm rot="10800000" flipV="1">
            <a:off x="6336480" y="3066459"/>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11%</a:t>
            </a:r>
            <a:endParaRPr lang="en-US" sz="2400" b="1"/>
          </a:p>
        </p:txBody>
      </p:sp>
      <p:sp>
        <p:nvSpPr>
          <p:cNvPr id="58" name="Rounded Rectangle 45">
            <a:extLst>
              <a:ext uri="{FF2B5EF4-FFF2-40B4-BE49-F238E27FC236}">
                <a16:creationId xmlns:a16="http://schemas.microsoft.com/office/drawing/2014/main" id="{8A14519D-2B38-46C7-89B0-800B81A4D1EF}"/>
              </a:ext>
            </a:extLst>
          </p:cNvPr>
          <p:cNvSpPr/>
          <p:nvPr/>
        </p:nvSpPr>
        <p:spPr>
          <a:xfrm rot="10800000" flipV="1">
            <a:off x="583870" y="3887267"/>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Quattrocento Sans" panose="020B0502050000020003"/>
              </a:rPr>
              <a:t>      My parents/guardian do it</a:t>
            </a:r>
          </a:p>
        </p:txBody>
      </p:sp>
      <p:sp>
        <p:nvSpPr>
          <p:cNvPr id="59" name="Rounded Rectangle 45">
            <a:extLst>
              <a:ext uri="{FF2B5EF4-FFF2-40B4-BE49-F238E27FC236}">
                <a16:creationId xmlns:a16="http://schemas.microsoft.com/office/drawing/2014/main" id="{1255A440-8EC7-4086-AB83-76F88A2280B8}"/>
              </a:ext>
            </a:extLst>
          </p:cNvPr>
          <p:cNvSpPr/>
          <p:nvPr/>
        </p:nvSpPr>
        <p:spPr>
          <a:xfrm rot="10800000" flipV="1">
            <a:off x="577145" y="4797949"/>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solidFill>
                  <a:schemeClr val="tx1"/>
                </a:solidFill>
                <a:latin typeface="Quattrocento Sans" panose="020B0502050000020003"/>
              </a:rPr>
              <a:t>      Peer pressure</a:t>
            </a:r>
          </a:p>
        </p:txBody>
      </p:sp>
      <p:sp>
        <p:nvSpPr>
          <p:cNvPr id="60" name="Rounded Rectangle 12">
            <a:extLst>
              <a:ext uri="{FF2B5EF4-FFF2-40B4-BE49-F238E27FC236}">
                <a16:creationId xmlns:a16="http://schemas.microsoft.com/office/drawing/2014/main" id="{74F83B28-4062-4D60-BE8C-0E89B3FD2605}"/>
              </a:ext>
            </a:extLst>
          </p:cNvPr>
          <p:cNvSpPr/>
          <p:nvPr/>
        </p:nvSpPr>
        <p:spPr>
          <a:xfrm rot="10800000" flipV="1">
            <a:off x="6383573" y="3964211"/>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10%</a:t>
            </a:r>
            <a:endParaRPr lang="en-US" sz="2400" b="1"/>
          </a:p>
        </p:txBody>
      </p:sp>
      <p:sp>
        <p:nvSpPr>
          <p:cNvPr id="61" name="Rounded Rectangle 12">
            <a:extLst>
              <a:ext uri="{FF2B5EF4-FFF2-40B4-BE49-F238E27FC236}">
                <a16:creationId xmlns:a16="http://schemas.microsoft.com/office/drawing/2014/main" id="{E9C1A489-9920-48C1-A890-03CEBDAFBE8A}"/>
              </a:ext>
            </a:extLst>
          </p:cNvPr>
          <p:cNvSpPr/>
          <p:nvPr/>
        </p:nvSpPr>
        <p:spPr>
          <a:xfrm rot="10800000" flipV="1">
            <a:off x="6383573" y="4829054"/>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6%</a:t>
            </a:r>
            <a:endParaRPr lang="en-US" sz="2400" b="1"/>
          </a:p>
        </p:txBody>
      </p:sp>
      <p:sp>
        <p:nvSpPr>
          <p:cNvPr id="62" name="Rounded Rectangle 45">
            <a:extLst>
              <a:ext uri="{FF2B5EF4-FFF2-40B4-BE49-F238E27FC236}">
                <a16:creationId xmlns:a16="http://schemas.microsoft.com/office/drawing/2014/main" id="{454199BD-FE37-473F-81DE-3CDCEAAE1137}"/>
              </a:ext>
            </a:extLst>
          </p:cNvPr>
          <p:cNvSpPr/>
          <p:nvPr/>
        </p:nvSpPr>
        <p:spPr>
          <a:xfrm rot="10800000" flipV="1">
            <a:off x="583870" y="1306427"/>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Quattrocento Sans" panose="020B0502050000020003"/>
              </a:rPr>
              <a:t>      Because it’s fun!</a:t>
            </a:r>
          </a:p>
        </p:txBody>
      </p:sp>
      <p:sp>
        <p:nvSpPr>
          <p:cNvPr id="63" name="Rounded Rectangle 12">
            <a:extLst>
              <a:ext uri="{FF2B5EF4-FFF2-40B4-BE49-F238E27FC236}">
                <a16:creationId xmlns:a16="http://schemas.microsoft.com/office/drawing/2014/main" id="{BEC9F206-6A92-4B39-85FA-1B36CF052730}"/>
              </a:ext>
            </a:extLst>
          </p:cNvPr>
          <p:cNvSpPr/>
          <p:nvPr/>
        </p:nvSpPr>
        <p:spPr>
          <a:xfrm rot="10800000" flipV="1">
            <a:off x="6361287" y="1274897"/>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55%</a:t>
            </a:r>
            <a:endParaRPr lang="en-US" sz="2400">
              <a:solidFill>
                <a:schemeClr val="tx1"/>
              </a:solidFill>
              <a:latin typeface="Quattrocento Sans" panose="020B0502050000020003"/>
            </a:endParaRPr>
          </a:p>
        </p:txBody>
      </p:sp>
      <p:pic>
        <p:nvPicPr>
          <p:cNvPr id="64" name="Picture 63" descr="A picture containing clock, meter&#10;&#10;Description automatically generated">
            <a:extLst>
              <a:ext uri="{FF2B5EF4-FFF2-40B4-BE49-F238E27FC236}">
                <a16:creationId xmlns:a16="http://schemas.microsoft.com/office/drawing/2014/main" id="{4C8D2E77-7A05-4CC0-A34F-A4204D77B7E4}"/>
              </a:ext>
            </a:extLst>
          </p:cNvPr>
          <p:cNvPicPr/>
          <p:nvPr/>
        </p:nvPicPr>
        <p:blipFill>
          <a:blip r:embed="rId3">
            <a:extLst>
              <a:ext uri="{28A0092B-C50C-407E-A947-70E740481C1C}">
                <a14:useLocalDpi xmlns:a14="http://schemas.microsoft.com/office/drawing/2010/main" val="0"/>
              </a:ext>
            </a:extLst>
          </a:blip>
          <a:stretch>
            <a:fillRect/>
          </a:stretch>
        </p:blipFill>
        <p:spPr>
          <a:xfrm>
            <a:off x="10514070" y="6191111"/>
            <a:ext cx="1157605" cy="398145"/>
          </a:xfrm>
          <a:prstGeom prst="rect">
            <a:avLst/>
          </a:prstGeom>
        </p:spPr>
      </p:pic>
      <p:sp>
        <p:nvSpPr>
          <p:cNvPr id="18" name="Rectangle 17">
            <a:extLst>
              <a:ext uri="{FF2B5EF4-FFF2-40B4-BE49-F238E27FC236}">
                <a16:creationId xmlns:a16="http://schemas.microsoft.com/office/drawing/2014/main" id="{823903A8-178A-4E42-BDFF-8D2A631E9756}"/>
              </a:ext>
            </a:extLst>
          </p:cNvPr>
          <p:cNvSpPr/>
          <p:nvPr/>
        </p:nvSpPr>
        <p:spPr>
          <a:xfrm>
            <a:off x="205332" y="6201005"/>
            <a:ext cx="3352969" cy="407035"/>
          </a:xfrm>
          <a:prstGeom prst="rect">
            <a:avLst/>
          </a:prstGeom>
        </p:spPr>
        <p:txBody>
          <a:bodyPr wrap="non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a:t>
            </a:r>
            <a:r>
              <a:rPr lang="en-GB" sz="2000">
                <a:latin typeface="Calibri" panose="020F0502020204030204" pitchFamily="34" charset="0"/>
                <a:ea typeface="Calibri" panose="020F0502020204030204" pitchFamily="34" charset="0"/>
                <a:cs typeface="Times New Roman" panose="02020603050405020304" pitchFamily="18" charset="0"/>
              </a:rPr>
              <a:t>YGAM</a:t>
            </a:r>
            <a:r>
              <a:rPr lang="en-GB">
                <a:latin typeface="Calibri" panose="020F0502020204030204" pitchFamily="34" charset="0"/>
                <a:ea typeface="Calibri" panose="020F0502020204030204" pitchFamily="34" charset="0"/>
                <a:cs typeface="Times New Roman" panose="02020603050405020304" pitchFamily="18" charset="0"/>
              </a:rPr>
              <a:t> 2021: All rights reserved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A746D80-F510-4D6E-8790-D217105EE749}"/>
              </a:ext>
            </a:extLst>
          </p:cNvPr>
          <p:cNvSpPr txBox="1"/>
          <p:nvPr/>
        </p:nvSpPr>
        <p:spPr>
          <a:xfrm>
            <a:off x="392946" y="5637229"/>
            <a:ext cx="5404539" cy="369332"/>
          </a:xfrm>
          <a:prstGeom prst="rect">
            <a:avLst/>
          </a:prstGeom>
          <a:noFill/>
        </p:spPr>
        <p:txBody>
          <a:bodyPr wrap="square" rtlCol="0">
            <a:spAutoFit/>
          </a:bodyPr>
          <a:lstStyle/>
          <a:p>
            <a:r>
              <a:rPr lang="en-GB">
                <a:latin typeface="Quattrocento Sans" panose="020B0502050000020003"/>
              </a:rPr>
              <a:t>Gambling Commission 2019</a:t>
            </a:r>
          </a:p>
        </p:txBody>
      </p:sp>
      <p:sp>
        <p:nvSpPr>
          <p:cNvPr id="29" name="TextBox 28">
            <a:extLst>
              <a:ext uri="{FF2B5EF4-FFF2-40B4-BE49-F238E27FC236}">
                <a16:creationId xmlns:a16="http://schemas.microsoft.com/office/drawing/2014/main" id="{5C514CBC-F1A1-4A1D-8D60-E8AF12F5AF52}"/>
              </a:ext>
            </a:extLst>
          </p:cNvPr>
          <p:cNvSpPr txBox="1"/>
          <p:nvPr/>
        </p:nvSpPr>
        <p:spPr>
          <a:xfrm>
            <a:off x="205332" y="261447"/>
            <a:ext cx="10562790" cy="769441"/>
          </a:xfrm>
          <a:prstGeom prst="rect">
            <a:avLst/>
          </a:prstGeom>
          <a:noFill/>
        </p:spPr>
        <p:txBody>
          <a:bodyPr wrap="square">
            <a:spAutoFit/>
          </a:bodyPr>
          <a:lstStyle/>
          <a:p>
            <a:r>
              <a:rPr lang="en-GB" sz="4400" b="1">
                <a:solidFill>
                  <a:schemeClr val="bg1"/>
                </a:solidFill>
                <a:latin typeface="Quattrocento Sans" panose="020B0502050000020003"/>
              </a:rPr>
              <a:t>WHY SOME YOUNG PEOPLE GAMBLE</a:t>
            </a:r>
            <a:endParaRPr lang="en-GB" sz="4400"/>
          </a:p>
        </p:txBody>
      </p:sp>
      <p:sp>
        <p:nvSpPr>
          <p:cNvPr id="31" name="TextBox 30">
            <a:extLst>
              <a:ext uri="{FF2B5EF4-FFF2-40B4-BE49-F238E27FC236}">
                <a16:creationId xmlns:a16="http://schemas.microsoft.com/office/drawing/2014/main" id="{4C5F3AB6-2641-4AB7-9569-02A00F8A8294}"/>
              </a:ext>
            </a:extLst>
          </p:cNvPr>
          <p:cNvSpPr txBox="1"/>
          <p:nvPr/>
        </p:nvSpPr>
        <p:spPr>
          <a:xfrm>
            <a:off x="30200" y="-53946"/>
            <a:ext cx="6130030" cy="307777"/>
          </a:xfrm>
          <a:prstGeom prst="rect">
            <a:avLst/>
          </a:prstGeom>
          <a:noFill/>
        </p:spPr>
        <p:txBody>
          <a:bodyPr wrap="square">
            <a:spAutoFit/>
          </a:bodyPr>
          <a:lstStyle/>
          <a:p>
            <a:pPr marL="0" indent="0">
              <a:buFont typeface="Arial" panose="020B0604020202020204" pitchFamily="34" charset="0"/>
              <a:buNone/>
            </a:pPr>
            <a:r>
              <a:rPr lang="en-GB" sz="1400" b="1">
                <a:latin typeface="+mj-lt"/>
              </a:rPr>
              <a:t>NCS / 60 MIN: OPTION 2</a:t>
            </a:r>
          </a:p>
        </p:txBody>
      </p:sp>
    </p:spTree>
    <p:extLst>
      <p:ext uri="{BB962C8B-B14F-4D97-AF65-F5344CB8AC3E}">
        <p14:creationId xmlns:p14="http://schemas.microsoft.com/office/powerpoint/2010/main" val="21599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ppt_x"/>
                                          </p:val>
                                        </p:tav>
                                        <p:tav tm="100000">
                                          <p:val>
                                            <p:strVal val="#ppt_x"/>
                                          </p:val>
                                        </p:tav>
                                      </p:tavLst>
                                    </p:anim>
                                    <p:anim calcmode="lin" valueType="num">
                                      <p:cBhvr additive="base">
                                        <p:cTn id="4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ppt_x"/>
                                          </p:val>
                                        </p:tav>
                                        <p:tav tm="100000">
                                          <p:val>
                                            <p:strVal val="#ppt_x"/>
                                          </p:val>
                                        </p:tav>
                                      </p:tavLst>
                                    </p:anim>
                                    <p:anim calcmode="lin" valueType="num">
                                      <p:cBhvr additive="base">
                                        <p:cTn id="48" dur="500" fill="hold"/>
                                        <p:tgtEl>
                                          <p:spTgt spid="5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 </a:t>
            </a:r>
            <a:r>
              <a:rPr lang="en-GB" b="1">
                <a:solidFill>
                  <a:srgbClr val="FFC000"/>
                </a:solidFill>
                <a:latin typeface="Quattrocento Sans" panose="020B0502050000020003"/>
              </a:rPr>
              <a:t>DISCUSSION: </a:t>
            </a:r>
            <a:r>
              <a:rPr lang="en-GB" b="1">
                <a:solidFill>
                  <a:schemeClr val="bg1"/>
                </a:solidFill>
                <a:latin typeface="Quattrocento Sans" panose="020B0502050000020003"/>
              </a:rPr>
              <a:t>ADVERTISING</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2</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27" name="Picture 2" descr="black iphone 4 on brown wooden table">
            <a:extLst>
              <a:ext uri="{FF2B5EF4-FFF2-40B4-BE49-F238E27FC236}">
                <a16:creationId xmlns:a16="http://schemas.microsoft.com/office/drawing/2014/main" id="{B1C0D920-3992-4D69-A7D1-A7E204A9D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830" y="2556768"/>
            <a:ext cx="5987170" cy="33588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DF5E217-3307-421F-92B7-756DE6E2C2EB}"/>
              </a:ext>
            </a:extLst>
          </p:cNvPr>
          <p:cNvSpPr/>
          <p:nvPr/>
        </p:nvSpPr>
        <p:spPr>
          <a:xfrm>
            <a:off x="0" y="1113145"/>
            <a:ext cx="12192000" cy="14613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0070C0"/>
                </a:solidFill>
              </a:ln>
              <a:solidFill>
                <a:schemeClr val="bg1"/>
              </a:solidFill>
            </a:endParaRPr>
          </a:p>
        </p:txBody>
      </p:sp>
      <p:sp>
        <p:nvSpPr>
          <p:cNvPr id="13" name="TextBox 12">
            <a:extLst>
              <a:ext uri="{FF2B5EF4-FFF2-40B4-BE49-F238E27FC236}">
                <a16:creationId xmlns:a16="http://schemas.microsoft.com/office/drawing/2014/main" id="{A1E8C98C-9061-4AE9-8000-CDF1155A2014}"/>
              </a:ext>
            </a:extLst>
          </p:cNvPr>
          <p:cNvSpPr txBox="1"/>
          <p:nvPr/>
        </p:nvSpPr>
        <p:spPr>
          <a:xfrm>
            <a:off x="399495" y="1505136"/>
            <a:ext cx="11452194" cy="523220"/>
          </a:xfrm>
          <a:prstGeom prst="rect">
            <a:avLst/>
          </a:prstGeom>
          <a:noFill/>
        </p:spPr>
        <p:txBody>
          <a:bodyPr wrap="square" lIns="91440" tIns="45720" rIns="91440" bIns="45720" rtlCol="0" anchor="t">
            <a:spAutoFit/>
          </a:bodyPr>
          <a:lstStyle/>
          <a:p>
            <a:r>
              <a:rPr lang="en-GB" sz="2800" b="1">
                <a:solidFill>
                  <a:schemeClr val="bg1"/>
                </a:solidFill>
              </a:rPr>
              <a:t>The Gambling Act 2005 allowed advertising of gambling on TV and radio.</a:t>
            </a:r>
          </a:p>
        </p:txBody>
      </p:sp>
      <p:sp>
        <p:nvSpPr>
          <p:cNvPr id="14" name="Thought Bubble: Cloud 13">
            <a:extLst>
              <a:ext uri="{FF2B5EF4-FFF2-40B4-BE49-F238E27FC236}">
                <a16:creationId xmlns:a16="http://schemas.microsoft.com/office/drawing/2014/main" id="{57003D9A-47F4-417D-AE19-2C3F68FBE96B}"/>
              </a:ext>
            </a:extLst>
          </p:cNvPr>
          <p:cNvSpPr/>
          <p:nvPr/>
        </p:nvSpPr>
        <p:spPr>
          <a:xfrm>
            <a:off x="292963" y="2028357"/>
            <a:ext cx="2601157" cy="2224048"/>
          </a:xfrm>
          <a:prstGeom prst="cloudCallout">
            <a:avLst>
              <a:gd name="adj1" fmla="val -59267"/>
              <a:gd name="adj2" fmla="val 5446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Have you seen any gambling adverts?</a:t>
            </a:r>
          </a:p>
        </p:txBody>
      </p:sp>
      <p:sp>
        <p:nvSpPr>
          <p:cNvPr id="15" name="Speech Bubble: Oval 14">
            <a:extLst>
              <a:ext uri="{FF2B5EF4-FFF2-40B4-BE49-F238E27FC236}">
                <a16:creationId xmlns:a16="http://schemas.microsoft.com/office/drawing/2014/main" id="{D750AF63-56F1-4ECC-86F2-A748A8042BD6}"/>
              </a:ext>
            </a:extLst>
          </p:cNvPr>
          <p:cNvSpPr/>
          <p:nvPr/>
        </p:nvSpPr>
        <p:spPr>
          <a:xfrm>
            <a:off x="3433517" y="2066215"/>
            <a:ext cx="3062796" cy="1722264"/>
          </a:xfrm>
          <a:prstGeom prst="wedgeEllipseCallout">
            <a:avLst>
              <a:gd name="adj1" fmla="val 23805"/>
              <a:gd name="adj2" fmla="val 8466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How does gambling advertising make you feel?</a:t>
            </a:r>
          </a:p>
        </p:txBody>
      </p:sp>
      <p:sp>
        <p:nvSpPr>
          <p:cNvPr id="16" name="Speech Bubble: Rectangle with Corners Rounded 15">
            <a:extLst>
              <a:ext uri="{FF2B5EF4-FFF2-40B4-BE49-F238E27FC236}">
                <a16:creationId xmlns:a16="http://schemas.microsoft.com/office/drawing/2014/main" id="{ECC9ABCD-F265-45AE-8783-B76574258EB0}"/>
              </a:ext>
            </a:extLst>
          </p:cNvPr>
          <p:cNvSpPr/>
          <p:nvPr/>
        </p:nvSpPr>
        <p:spPr>
          <a:xfrm>
            <a:off x="249392" y="4362375"/>
            <a:ext cx="2831976" cy="1200375"/>
          </a:xfrm>
          <a:prstGeom prst="wedgeRoundRectCallout">
            <a:avLst>
              <a:gd name="adj1" fmla="val -21146"/>
              <a:gd name="adj2" fmla="val 70635"/>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How might advertising influence people?</a:t>
            </a:r>
          </a:p>
        </p:txBody>
      </p:sp>
      <p:sp>
        <p:nvSpPr>
          <p:cNvPr id="29" name="Thought Bubble: Cloud 28">
            <a:extLst>
              <a:ext uri="{FF2B5EF4-FFF2-40B4-BE49-F238E27FC236}">
                <a16:creationId xmlns:a16="http://schemas.microsoft.com/office/drawing/2014/main" id="{A21D9D14-6E6D-40A2-BD87-E47C5D8427F6}"/>
              </a:ext>
            </a:extLst>
          </p:cNvPr>
          <p:cNvSpPr/>
          <p:nvPr/>
        </p:nvSpPr>
        <p:spPr>
          <a:xfrm>
            <a:off x="3311371" y="4398480"/>
            <a:ext cx="2675799" cy="1909085"/>
          </a:xfrm>
          <a:prstGeom prst="cloudCallout">
            <a:avLst>
              <a:gd name="adj1" fmla="val 88338"/>
              <a:gd name="adj2" fmla="val -3856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How can young people be safeguarded? </a:t>
            </a:r>
          </a:p>
        </p:txBody>
      </p:sp>
    </p:spTree>
    <p:extLst>
      <p:ext uri="{BB962C8B-B14F-4D97-AF65-F5344CB8AC3E}">
        <p14:creationId xmlns:p14="http://schemas.microsoft.com/office/powerpoint/2010/main" val="42148491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1250481-FE39-4817-93C7-787C457D8DF9}"/>
              </a:ext>
            </a:extLst>
          </p:cNvPr>
          <p:cNvSpPr/>
          <p:nvPr/>
        </p:nvSpPr>
        <p:spPr>
          <a:xfrm>
            <a:off x="0" y="1113144"/>
            <a:ext cx="12192000" cy="4802419"/>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0070C0"/>
                </a:solidFill>
              </a:ln>
              <a:solidFill>
                <a:schemeClr val="bg1"/>
              </a:solidFill>
            </a:endParaRP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 </a:t>
            </a:r>
            <a:r>
              <a:rPr lang="en-GB" b="1">
                <a:solidFill>
                  <a:srgbClr val="FFC000"/>
                </a:solidFill>
                <a:latin typeface="Quattrocento Sans" panose="020B0502050000020003"/>
              </a:rPr>
              <a:t>ACTIVITY: </a:t>
            </a:r>
            <a:r>
              <a:rPr lang="en-GB" b="1">
                <a:solidFill>
                  <a:schemeClr val="bg1"/>
                </a:solidFill>
                <a:latin typeface="Quattrocento Sans" panose="020B0502050000020003"/>
              </a:rPr>
              <a:t>ADVERTISING DEBATE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2</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7" name="Picture 2" descr="group of girls sitting beside table">
            <a:extLst>
              <a:ext uri="{FF2B5EF4-FFF2-40B4-BE49-F238E27FC236}">
                <a16:creationId xmlns:a16="http://schemas.microsoft.com/office/drawing/2014/main" id="{EFC5F51A-26B5-44CF-9264-AD8BFCF86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963"/>
            <a:ext cx="4762518" cy="3176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4C19FAD-5307-4B2C-8EB5-C19EE44D5A8D}"/>
              </a:ext>
            </a:extLst>
          </p:cNvPr>
          <p:cNvSpPr txBox="1"/>
          <p:nvPr/>
        </p:nvSpPr>
        <p:spPr>
          <a:xfrm>
            <a:off x="113808" y="1354502"/>
            <a:ext cx="11927271" cy="769441"/>
          </a:xfrm>
          <a:prstGeom prst="rect">
            <a:avLst/>
          </a:prstGeom>
          <a:noFill/>
        </p:spPr>
        <p:txBody>
          <a:bodyPr wrap="square" lIns="91440" tIns="45720" rIns="91440" bIns="45720" anchor="t">
            <a:spAutoFit/>
          </a:bodyPr>
          <a:lstStyle/>
          <a:p>
            <a:r>
              <a:rPr lang="en-GB" sz="2000" b="1"/>
              <a:t>Explore the research from the </a:t>
            </a:r>
            <a:r>
              <a:rPr lang="en-GB" sz="2000" b="1">
                <a:hlinkClick r:id="rId4"/>
              </a:rPr>
              <a:t>GambleAware Ipsos Mori report</a:t>
            </a:r>
            <a:r>
              <a:rPr lang="en-GB" sz="2000" b="1"/>
              <a:t>. </a:t>
            </a:r>
          </a:p>
          <a:p>
            <a:r>
              <a:rPr lang="en-GB" sz="2000" b="1"/>
              <a:t>Work in teams and prepare a response to the statement: </a:t>
            </a:r>
            <a:r>
              <a:rPr lang="en-GB" sz="2400" b="1"/>
              <a:t>All gambling advertising should be abolished.</a:t>
            </a:r>
            <a:endParaRPr lang="en-GB" sz="2400" b="1">
              <a:cs typeface="Calibri"/>
            </a:endParaRPr>
          </a:p>
        </p:txBody>
      </p:sp>
      <p:sp>
        <p:nvSpPr>
          <p:cNvPr id="5" name="Rectangle 4">
            <a:extLst>
              <a:ext uri="{FF2B5EF4-FFF2-40B4-BE49-F238E27FC236}">
                <a16:creationId xmlns:a16="http://schemas.microsoft.com/office/drawing/2014/main" id="{6E2BF31F-FEFB-43EA-86AA-2A08763A815D}"/>
              </a:ext>
            </a:extLst>
          </p:cNvPr>
          <p:cNvSpPr/>
          <p:nvPr/>
        </p:nvSpPr>
        <p:spPr>
          <a:xfrm>
            <a:off x="4895849" y="2721477"/>
            <a:ext cx="3395155" cy="3154650"/>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r>
              <a:rPr lang="en-GB"/>
              <a:t>GROUP ONE</a:t>
            </a:r>
          </a:p>
          <a:p>
            <a:pPr algn="ctr"/>
            <a:endParaRPr lang="en-GB"/>
          </a:p>
          <a:p>
            <a:pPr algn="ctr"/>
            <a:r>
              <a:rPr lang="en-GB"/>
              <a:t>For  the abolishment of all gambling advertising</a:t>
            </a:r>
          </a:p>
        </p:txBody>
      </p:sp>
      <p:sp>
        <p:nvSpPr>
          <p:cNvPr id="22" name="Rectangle 21">
            <a:extLst>
              <a:ext uri="{FF2B5EF4-FFF2-40B4-BE49-F238E27FC236}">
                <a16:creationId xmlns:a16="http://schemas.microsoft.com/office/drawing/2014/main" id="{1262B634-354E-4330-A4F5-71590E4363D2}"/>
              </a:ext>
            </a:extLst>
          </p:cNvPr>
          <p:cNvSpPr/>
          <p:nvPr/>
        </p:nvSpPr>
        <p:spPr>
          <a:xfrm>
            <a:off x="8715375" y="2721477"/>
            <a:ext cx="3395155" cy="3176600"/>
          </a:xfrm>
          <a:prstGeom prst="rect">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r>
              <a:rPr lang="en-GB"/>
              <a:t>GROUP TWO</a:t>
            </a:r>
          </a:p>
          <a:p>
            <a:pPr algn="ctr"/>
            <a:endParaRPr lang="en-GB"/>
          </a:p>
          <a:p>
            <a:pPr algn="ctr"/>
            <a:r>
              <a:rPr lang="en-GB"/>
              <a:t>Against the abolishment of gambling advertising</a:t>
            </a:r>
          </a:p>
        </p:txBody>
      </p:sp>
      <p:pic>
        <p:nvPicPr>
          <p:cNvPr id="25" name="Graphic 24" descr="Thumbs Down with solid fill">
            <a:extLst>
              <a:ext uri="{FF2B5EF4-FFF2-40B4-BE49-F238E27FC236}">
                <a16:creationId xmlns:a16="http://schemas.microsoft.com/office/drawing/2014/main" id="{100F8085-04B5-43FD-A35A-D0962FB20C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13968" y="2660909"/>
            <a:ext cx="1486437" cy="1486437"/>
          </a:xfrm>
          <a:prstGeom prst="rect">
            <a:avLst/>
          </a:prstGeom>
        </p:spPr>
      </p:pic>
      <p:pic>
        <p:nvPicPr>
          <p:cNvPr id="28" name="Graphic 27" descr="Thumbs up sign with solid fill">
            <a:extLst>
              <a:ext uri="{FF2B5EF4-FFF2-40B4-BE49-F238E27FC236}">
                <a16:creationId xmlns:a16="http://schemas.microsoft.com/office/drawing/2014/main" id="{08F38934-4180-46E8-9B0B-BF7898C8B8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8450" y="2644657"/>
            <a:ext cx="1568685" cy="1568685"/>
          </a:xfrm>
          <a:prstGeom prst="rect">
            <a:avLst/>
          </a:prstGeom>
        </p:spPr>
      </p:pic>
    </p:spTree>
    <p:extLst>
      <p:ext uri="{BB962C8B-B14F-4D97-AF65-F5344CB8AC3E}">
        <p14:creationId xmlns:p14="http://schemas.microsoft.com/office/powerpoint/2010/main" val="14555094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 </a:t>
            </a:r>
            <a:r>
              <a:rPr lang="en-GB" b="1">
                <a:solidFill>
                  <a:srgbClr val="FFC000"/>
                </a:solidFill>
                <a:latin typeface="Quattrocento Sans" panose="020B0502050000020003"/>
              </a:rPr>
              <a:t>ACTIVITY: </a:t>
            </a:r>
            <a:r>
              <a:rPr lang="en-GB" b="1">
                <a:solidFill>
                  <a:schemeClr val="bg1"/>
                </a:solidFill>
                <a:latin typeface="Quattrocento Sans" panose="020B0502050000020003"/>
              </a:rPr>
              <a:t>ADVERTISING DEBATE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2</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4" name="Graphic 3" descr="Confused person with solid fill">
            <a:extLst>
              <a:ext uri="{FF2B5EF4-FFF2-40B4-BE49-F238E27FC236}">
                <a16:creationId xmlns:a16="http://schemas.microsoft.com/office/drawing/2014/main" id="{B8A37265-9048-4778-A593-F7CE8C3B1F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867" y="2197307"/>
            <a:ext cx="3718265" cy="3718265"/>
          </a:xfrm>
          <a:prstGeom prst="rect">
            <a:avLst/>
          </a:prstGeom>
        </p:spPr>
      </p:pic>
      <p:sp>
        <p:nvSpPr>
          <p:cNvPr id="8" name="Rectangle: Rounded Corners 7">
            <a:extLst>
              <a:ext uri="{FF2B5EF4-FFF2-40B4-BE49-F238E27FC236}">
                <a16:creationId xmlns:a16="http://schemas.microsoft.com/office/drawing/2014/main" id="{72F81615-64A8-49A8-892B-DED88B967C52}"/>
              </a:ext>
            </a:extLst>
          </p:cNvPr>
          <p:cNvSpPr/>
          <p:nvPr/>
        </p:nvSpPr>
        <p:spPr>
          <a:xfrm>
            <a:off x="213064" y="1297593"/>
            <a:ext cx="11754035" cy="7087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Write a personal response to each of the following statements:</a:t>
            </a:r>
          </a:p>
        </p:txBody>
      </p:sp>
      <p:sp>
        <p:nvSpPr>
          <p:cNvPr id="20" name="Rectangle: Rounded Corners 19">
            <a:extLst>
              <a:ext uri="{FF2B5EF4-FFF2-40B4-BE49-F238E27FC236}">
                <a16:creationId xmlns:a16="http://schemas.microsoft.com/office/drawing/2014/main" id="{493E29BC-CD70-4990-A8EF-419F499F8DBB}"/>
              </a:ext>
            </a:extLst>
          </p:cNvPr>
          <p:cNvSpPr/>
          <p:nvPr/>
        </p:nvSpPr>
        <p:spPr>
          <a:xfrm>
            <a:off x="213064" y="2695746"/>
            <a:ext cx="4664888" cy="7087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are too many gambling adverts on TV</a:t>
            </a:r>
          </a:p>
        </p:txBody>
      </p:sp>
      <p:sp>
        <p:nvSpPr>
          <p:cNvPr id="21" name="Rectangle: Rounded Corners 20">
            <a:extLst>
              <a:ext uri="{FF2B5EF4-FFF2-40B4-BE49-F238E27FC236}">
                <a16:creationId xmlns:a16="http://schemas.microsoft.com/office/drawing/2014/main" id="{8B5AE69D-BCDA-4E5B-A61B-EFD1C7877AFC}"/>
              </a:ext>
            </a:extLst>
          </p:cNvPr>
          <p:cNvSpPr/>
          <p:nvPr/>
        </p:nvSpPr>
        <p:spPr>
          <a:xfrm>
            <a:off x="213064" y="3808694"/>
            <a:ext cx="4664888" cy="7087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Too much gambling advertising is dangerous to young people</a:t>
            </a:r>
          </a:p>
        </p:txBody>
      </p:sp>
      <p:sp>
        <p:nvSpPr>
          <p:cNvPr id="23" name="Rectangle: Rounded Corners 22">
            <a:extLst>
              <a:ext uri="{FF2B5EF4-FFF2-40B4-BE49-F238E27FC236}">
                <a16:creationId xmlns:a16="http://schemas.microsoft.com/office/drawing/2014/main" id="{F8D6A784-5596-4D53-BF94-38ABD937FEF0}"/>
              </a:ext>
            </a:extLst>
          </p:cNvPr>
          <p:cNvSpPr/>
          <p:nvPr/>
        </p:nvSpPr>
        <p:spPr>
          <a:xfrm>
            <a:off x="213064" y="4921642"/>
            <a:ext cx="4664888" cy="7087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Gambling advertising on/during sports increases young people’s motivation to gamble</a:t>
            </a:r>
          </a:p>
        </p:txBody>
      </p:sp>
      <p:sp>
        <p:nvSpPr>
          <p:cNvPr id="24" name="Rectangle: Rounded Corners 23">
            <a:extLst>
              <a:ext uri="{FF2B5EF4-FFF2-40B4-BE49-F238E27FC236}">
                <a16:creationId xmlns:a16="http://schemas.microsoft.com/office/drawing/2014/main" id="{F16E22A1-6F4E-4D25-B48A-BC9A324602BD}"/>
              </a:ext>
            </a:extLst>
          </p:cNvPr>
          <p:cNvSpPr/>
          <p:nvPr/>
        </p:nvSpPr>
        <p:spPr>
          <a:xfrm>
            <a:off x="7267648" y="2691192"/>
            <a:ext cx="4664888" cy="7087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I feel targeted by gambling adverts on </a:t>
            </a:r>
            <a:br>
              <a:rPr lang="en-GB"/>
            </a:br>
            <a:r>
              <a:rPr lang="en-GB"/>
              <a:t>social media</a:t>
            </a:r>
          </a:p>
        </p:txBody>
      </p:sp>
      <p:sp>
        <p:nvSpPr>
          <p:cNvPr id="26" name="Rectangle: Rounded Corners 25">
            <a:extLst>
              <a:ext uri="{FF2B5EF4-FFF2-40B4-BE49-F238E27FC236}">
                <a16:creationId xmlns:a16="http://schemas.microsoft.com/office/drawing/2014/main" id="{5C6CEB63-14E7-46CE-AB47-83252FF73CE8}"/>
              </a:ext>
            </a:extLst>
          </p:cNvPr>
          <p:cNvSpPr/>
          <p:nvPr/>
        </p:nvSpPr>
        <p:spPr>
          <a:xfrm>
            <a:off x="7267648" y="3844017"/>
            <a:ext cx="4664888" cy="7087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Gambling advertising is fine in moderation </a:t>
            </a:r>
            <a:br>
              <a:rPr lang="en-GB"/>
            </a:br>
            <a:r>
              <a:rPr lang="en-GB"/>
              <a:t>and if restricted to over 18s</a:t>
            </a:r>
          </a:p>
        </p:txBody>
      </p:sp>
      <p:sp>
        <p:nvSpPr>
          <p:cNvPr id="27" name="Rectangle: Rounded Corners 26">
            <a:extLst>
              <a:ext uri="{FF2B5EF4-FFF2-40B4-BE49-F238E27FC236}">
                <a16:creationId xmlns:a16="http://schemas.microsoft.com/office/drawing/2014/main" id="{14D241DF-6D8B-48AA-A34A-A57BD8967227}"/>
              </a:ext>
            </a:extLst>
          </p:cNvPr>
          <p:cNvSpPr/>
          <p:nvPr/>
        </p:nvSpPr>
        <p:spPr>
          <a:xfrm>
            <a:off x="7267648" y="4921641"/>
            <a:ext cx="4664888" cy="7087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Gambling advertising makes me feel…</a:t>
            </a:r>
          </a:p>
        </p:txBody>
      </p:sp>
    </p:spTree>
    <p:extLst>
      <p:ext uri="{BB962C8B-B14F-4D97-AF65-F5344CB8AC3E}">
        <p14:creationId xmlns:p14="http://schemas.microsoft.com/office/powerpoint/2010/main" val="5995055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2</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15510610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able, sitting, cake, clock&#10;&#10;Description automatically generated">
            <a:extLst>
              <a:ext uri="{FF2B5EF4-FFF2-40B4-BE49-F238E27FC236}">
                <a16:creationId xmlns:a16="http://schemas.microsoft.com/office/drawing/2014/main" id="{D68A5BCE-8E8D-4103-859F-7ECB5061DA16}"/>
              </a:ext>
            </a:extLst>
          </p:cNvPr>
          <p:cNvPicPr>
            <a:picLocks noChangeAspect="1"/>
          </p:cNvPicPr>
          <p:nvPr/>
        </p:nvPicPr>
        <p:blipFill rotWithShape="1">
          <a:blip r:embed="rId2">
            <a:extLst>
              <a:ext uri="{28A0092B-C50C-407E-A947-70E740481C1C}">
                <a14:useLocalDpi xmlns:a14="http://schemas.microsoft.com/office/drawing/2010/main" val="0"/>
              </a:ext>
            </a:extLst>
          </a:blip>
          <a:srcRect l="11678"/>
          <a:stretch/>
        </p:blipFill>
        <p:spPr>
          <a:xfrm>
            <a:off x="0" y="891778"/>
            <a:ext cx="7477960" cy="5796046"/>
          </a:xfrm>
          <a:prstGeom prst="rect">
            <a:avLst/>
          </a:prstGeom>
        </p:spPr>
      </p:pic>
      <p:sp>
        <p:nvSpPr>
          <p:cNvPr id="7" name="Rectangle 6">
            <a:extLst>
              <a:ext uri="{FF2B5EF4-FFF2-40B4-BE49-F238E27FC236}">
                <a16:creationId xmlns:a16="http://schemas.microsoft.com/office/drawing/2014/main" id="{69376A20-63AE-4E0C-B943-50EA435BFA0B}"/>
              </a:ext>
            </a:extLst>
          </p:cNvPr>
          <p:cNvSpPr/>
          <p:nvPr/>
        </p:nvSpPr>
        <p:spPr>
          <a:xfrm>
            <a:off x="0" y="20944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GAMBLING: COMMUNITY IMPACT</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55323"/>
            <a:ext cx="2592280" cy="307777"/>
          </a:xfrm>
          <a:prstGeom prst="rect">
            <a:avLst/>
          </a:prstGeom>
          <a:noFill/>
        </p:spPr>
        <p:txBody>
          <a:bodyPr wrap="square" rtlCol="0">
            <a:spAutoFit/>
          </a:bodyPr>
          <a:lstStyle/>
          <a:p>
            <a:r>
              <a:rPr lang="en-GB" sz="1400"/>
              <a:t>NCS/60 MIN: OPTION 3</a:t>
            </a:r>
          </a:p>
        </p:txBody>
      </p:sp>
      <p:sp>
        <p:nvSpPr>
          <p:cNvPr id="14" name="TextBox 13">
            <a:extLst>
              <a:ext uri="{FF2B5EF4-FFF2-40B4-BE49-F238E27FC236}">
                <a16:creationId xmlns:a16="http://schemas.microsoft.com/office/drawing/2014/main" id="{A79BE08B-C001-443B-B345-80F0D006D5AA}"/>
              </a:ext>
            </a:extLst>
          </p:cNvPr>
          <p:cNvSpPr txBox="1"/>
          <p:nvPr/>
        </p:nvSpPr>
        <p:spPr>
          <a:xfrm>
            <a:off x="5806454" y="2823073"/>
            <a:ext cx="6112276" cy="2585323"/>
          </a:xfrm>
          <a:prstGeom prst="rect">
            <a:avLst/>
          </a:prstGeom>
          <a:noFill/>
        </p:spPr>
        <p:txBody>
          <a:bodyPr wrap="square">
            <a:spAutoFit/>
          </a:bodyPr>
          <a:lstStyle/>
          <a:p>
            <a:pPr algn="ctr"/>
            <a:r>
              <a:rPr lang="en-GB" sz="4400" b="1">
                <a:solidFill>
                  <a:srgbClr val="E88C1C"/>
                </a:solidFill>
                <a:latin typeface="+mj-lt"/>
                <a:ea typeface="Calibri" panose="020F0502020204030204" pitchFamily="34" charset="0"/>
                <a:cs typeface="Calibri" panose="020F0502020204030204" pitchFamily="34" charset="0"/>
              </a:rPr>
              <a:t>GAMBLING: COMMUNITY IMPACT</a:t>
            </a:r>
            <a:r>
              <a:rPr lang="en-GB" sz="4400" b="1">
                <a:solidFill>
                  <a:srgbClr val="E88C1C"/>
                </a:solidFill>
                <a:effectLst/>
                <a:latin typeface="+mj-lt"/>
                <a:ea typeface="Calibri" panose="020F0502020204030204" pitchFamily="34" charset="0"/>
                <a:cs typeface="Calibri" panose="020F0502020204030204" pitchFamily="34" charset="0"/>
              </a:rPr>
              <a:t>.</a:t>
            </a:r>
          </a:p>
          <a:p>
            <a:pPr algn="ctr"/>
            <a:r>
              <a:rPr lang="en-GB" sz="3600" b="1">
                <a:solidFill>
                  <a:srgbClr val="0070C0"/>
                </a:solidFill>
                <a:latin typeface="+mj-lt"/>
                <a:cs typeface="Calibri" panose="020F0502020204030204" pitchFamily="34" charset="0"/>
              </a:rPr>
              <a:t>The wider impact of harm. </a:t>
            </a:r>
          </a:p>
          <a:p>
            <a:pPr algn="ctr"/>
            <a:endParaRPr lang="en-GB" sz="1800" b="1">
              <a:solidFill>
                <a:srgbClr val="0070C0"/>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3</a:t>
            </a:r>
            <a:endParaRPr lang="en-GB" sz="2000">
              <a:solidFill>
                <a:srgbClr val="0070C0"/>
              </a:solidFill>
              <a:latin typeface="+mj-lt"/>
            </a:endParaRPr>
          </a:p>
        </p:txBody>
      </p:sp>
      <p:sp>
        <p:nvSpPr>
          <p:cNvPr id="13" name="TextBox 12">
            <a:extLst>
              <a:ext uri="{FF2B5EF4-FFF2-40B4-BE49-F238E27FC236}">
                <a16:creationId xmlns:a16="http://schemas.microsoft.com/office/drawing/2014/main" id="{344AA698-5DDB-4498-B28A-B3BA5F18121D}"/>
              </a:ext>
            </a:extLst>
          </p:cNvPr>
          <p:cNvSpPr txBox="1"/>
          <p:nvPr/>
        </p:nvSpPr>
        <p:spPr>
          <a:xfrm>
            <a:off x="-1393794" y="6463887"/>
            <a:ext cx="6107836" cy="369332"/>
          </a:xfrm>
          <a:prstGeom prst="rect">
            <a:avLst/>
          </a:prstGeom>
          <a:noFill/>
        </p:spPr>
        <p:txBody>
          <a:bodyPr wrap="square">
            <a:spAutoFit/>
          </a:bodyPr>
          <a:lstStyle/>
          <a:p>
            <a:pPr algn="ctr"/>
            <a:r>
              <a:rPr lang="en-GB" sz="1800"/>
              <a:t>©YGAM 2021: All rights reserved</a:t>
            </a:r>
          </a:p>
        </p:txBody>
      </p:sp>
    </p:spTree>
    <p:extLst>
      <p:ext uri="{BB962C8B-B14F-4D97-AF65-F5344CB8AC3E}">
        <p14:creationId xmlns:p14="http://schemas.microsoft.com/office/powerpoint/2010/main" val="414829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hat, room, shirt, sign&#10;&#10;Description automatically generated">
            <a:extLst>
              <a:ext uri="{FF2B5EF4-FFF2-40B4-BE49-F238E27FC236}">
                <a16:creationId xmlns:a16="http://schemas.microsoft.com/office/drawing/2014/main" id="{F0B36E72-2F26-4DB5-93FC-3DF71A0F8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658" y="-13927"/>
            <a:ext cx="7308342" cy="6858000"/>
          </a:xfrm>
          <a:prstGeom prst="rect">
            <a:avLst/>
          </a:prstGeom>
        </p:spPr>
      </p:pic>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HELP AND SUPPORT</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6" name="TextBox 15">
            <a:extLst>
              <a:ext uri="{FF2B5EF4-FFF2-40B4-BE49-F238E27FC236}">
                <a16:creationId xmlns:a16="http://schemas.microsoft.com/office/drawing/2014/main" id="{13F88C7A-06DA-4AA0-8F51-3F00290BF351}"/>
              </a:ext>
            </a:extLst>
          </p:cNvPr>
          <p:cNvSpPr txBox="1"/>
          <p:nvPr/>
        </p:nvSpPr>
        <p:spPr>
          <a:xfrm>
            <a:off x="248966" y="2406116"/>
            <a:ext cx="6126480" cy="2185214"/>
          </a:xfrm>
          <a:prstGeom prst="rect">
            <a:avLst/>
          </a:prstGeom>
          <a:noFill/>
        </p:spPr>
        <p:txBody>
          <a:bodyPr wrap="square">
            <a:spAutoFit/>
          </a:bodyPr>
          <a:lstStyle/>
          <a:p>
            <a:pPr algn="ctr"/>
            <a:r>
              <a:rPr lang="en-GB" sz="4400" b="1">
                <a:solidFill>
                  <a:srgbClr val="E88C1C"/>
                </a:solidFill>
                <a:effectLst/>
                <a:latin typeface="+mj-lt"/>
                <a:ea typeface="Calibri" panose="020F0502020204030204" pitchFamily="34" charset="0"/>
                <a:cs typeface="Calibri" panose="020F0502020204030204" pitchFamily="34" charset="0"/>
              </a:rPr>
              <a:t>Help and support.</a:t>
            </a:r>
          </a:p>
          <a:p>
            <a:pPr algn="ctr"/>
            <a:r>
              <a:rPr lang="en-GB" sz="3600" b="1">
                <a:solidFill>
                  <a:srgbClr val="0070C0"/>
                </a:solidFill>
                <a:latin typeface="+mj-lt"/>
                <a:cs typeface="Calibri" panose="020F0502020204030204" pitchFamily="34" charset="0"/>
              </a:rPr>
              <a:t>What support is available?</a:t>
            </a:r>
          </a:p>
          <a:p>
            <a:pPr algn="ctr"/>
            <a:endParaRPr lang="en-GB" sz="3600" b="1">
              <a:solidFill>
                <a:srgbClr val="0070C0"/>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1</a:t>
            </a:r>
            <a:endParaRPr lang="en-GB" sz="2000">
              <a:solidFill>
                <a:srgbClr val="0070C0"/>
              </a:solidFill>
              <a:latin typeface="+mj-lt"/>
            </a:endParaRP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24546"/>
            <a:ext cx="2592280" cy="307777"/>
          </a:xfrm>
          <a:prstGeom prst="rect">
            <a:avLst/>
          </a:prstGeom>
          <a:noFill/>
        </p:spPr>
        <p:txBody>
          <a:bodyPr wrap="square" rtlCol="0">
            <a:spAutoFit/>
          </a:bodyPr>
          <a:lstStyle/>
          <a:p>
            <a:r>
              <a:rPr lang="en-GB" sz="1400"/>
              <a:t>NCS/60 MIN OPTION 1</a:t>
            </a:r>
          </a:p>
        </p:txBody>
      </p:sp>
    </p:spTree>
    <p:extLst>
      <p:ext uri="{BB962C8B-B14F-4D97-AF65-F5344CB8AC3E}">
        <p14:creationId xmlns:p14="http://schemas.microsoft.com/office/powerpoint/2010/main" val="3071793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3</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248966" y="1217752"/>
            <a:ext cx="7345524" cy="2252412"/>
          </a:xfrm>
          <a:prstGeom prst="roundRect">
            <a:avLst>
              <a:gd name="adj"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r>
              <a:rPr lang="en-GB">
                <a:solidFill>
                  <a:schemeClr val="tx1"/>
                </a:solidFill>
              </a:rPr>
              <a:t>Understand how gambling is featured within your home town/area</a:t>
            </a:r>
          </a:p>
          <a:p>
            <a:pPr marL="342900" indent="-342900">
              <a:buFont typeface="Wingdings" panose="05000000000000000000" pitchFamily="2" charset="2"/>
              <a:buChar char="Ø"/>
            </a:pPr>
            <a:r>
              <a:rPr lang="en-GB">
                <a:solidFill>
                  <a:schemeClr val="tx1"/>
                </a:solidFill>
              </a:rPr>
              <a:t>Recognise how gambling harm extends beyond the individual</a:t>
            </a:r>
          </a:p>
          <a:p>
            <a:pPr marL="342900" indent="-342900">
              <a:buFont typeface="Wingdings" panose="05000000000000000000" pitchFamily="2" charset="2"/>
              <a:buChar char="Ø"/>
            </a:pPr>
            <a:r>
              <a:rPr lang="en-GB">
                <a:solidFill>
                  <a:schemeClr val="tx1"/>
                </a:solidFill>
              </a:rPr>
              <a:t>Identify the ways that gambling harms can be reduced/prevented</a:t>
            </a:r>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842" y="1190924"/>
            <a:ext cx="923652" cy="923652"/>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248966" y="3549302"/>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r>
              <a:rPr lang="en-GB">
                <a:solidFill>
                  <a:schemeClr val="tx1"/>
                </a:solidFill>
              </a:rPr>
              <a:t>You can recognise how gambling is featured within your home town/area</a:t>
            </a:r>
          </a:p>
          <a:p>
            <a:pPr marL="285750" indent="-285750">
              <a:buFont typeface="Wingdings" panose="05000000000000000000" pitchFamily="2" charset="2"/>
              <a:buChar char="Ø"/>
            </a:pPr>
            <a:r>
              <a:rPr lang="en-GB">
                <a:solidFill>
                  <a:schemeClr val="tx1"/>
                </a:solidFill>
              </a:rPr>
              <a:t>You recognise that gambling harm extends beyond the individual</a:t>
            </a:r>
          </a:p>
          <a:p>
            <a:pPr marL="285750" indent="-285750">
              <a:buFont typeface="Wingdings" panose="05000000000000000000" pitchFamily="2" charset="2"/>
              <a:buChar char="Ø"/>
            </a:pPr>
            <a:r>
              <a:rPr lang="en-GB">
                <a:solidFill>
                  <a:schemeClr val="tx1"/>
                </a:solidFill>
              </a:rPr>
              <a:t>You can identify measures to reduce gambling related harm             </a:t>
            </a:r>
            <a:r>
              <a:rPr lang="en-GB"/>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0" y="127698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345" y="3549302"/>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99408" y="3627082"/>
            <a:ext cx="3322320" cy="584775"/>
          </a:xfrm>
          <a:prstGeom prst="rect">
            <a:avLst/>
          </a:prstGeom>
          <a:noFill/>
        </p:spPr>
        <p:txBody>
          <a:bodyPr wrap="square" rtlCol="0">
            <a:spAutoFit/>
          </a:bodyPr>
          <a:lstStyle/>
          <a:p>
            <a:pPr algn="ctr"/>
            <a:r>
              <a:rPr lang="en-GB" sz="3200" b="1"/>
              <a:t>OUTCOMES</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8" name="Graphic 17" descr="Signature with solid fill">
            <a:extLst>
              <a:ext uri="{FF2B5EF4-FFF2-40B4-BE49-F238E27FC236}">
                <a16:creationId xmlns:a16="http://schemas.microsoft.com/office/drawing/2014/main" id="{65B0B59B-C82E-447F-9CA4-0A3A901340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4490" y="1648739"/>
            <a:ext cx="4683234" cy="4739200"/>
          </a:xfrm>
          <a:prstGeom prst="rect">
            <a:avLst/>
          </a:prstGeom>
        </p:spPr>
      </p:pic>
    </p:spTree>
    <p:extLst>
      <p:ext uri="{BB962C8B-B14F-4D97-AF65-F5344CB8AC3E}">
        <p14:creationId xmlns:p14="http://schemas.microsoft.com/office/powerpoint/2010/main" val="37572104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C9F033-204C-4EAA-B044-C483A574583E}"/>
              </a:ext>
            </a:extLst>
          </p:cNvPr>
          <p:cNvSpPr/>
          <p:nvPr/>
        </p:nvSpPr>
        <p:spPr>
          <a:xfrm>
            <a:off x="-24304" y="1113144"/>
            <a:ext cx="12216304" cy="478831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 </a:t>
            </a:r>
            <a:r>
              <a:rPr lang="en-GB" b="1">
                <a:solidFill>
                  <a:srgbClr val="FFC000"/>
                </a:solidFill>
                <a:latin typeface="Quattrocento Sans" panose="020B0502050000020003"/>
              </a:rPr>
              <a:t>ACTIVITY: </a:t>
            </a:r>
            <a:r>
              <a:rPr lang="en-GB" b="1">
                <a:solidFill>
                  <a:schemeClr val="bg1"/>
                </a:solidFill>
                <a:latin typeface="Quattrocento Sans" panose="020B0502050000020003"/>
              </a:rPr>
              <a:t>GAMBLING PREVALENCE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3</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7" name="Picture 16" descr="A picture containing computer, table, clock, room&#10;&#10;Description automatically generated">
            <a:extLst>
              <a:ext uri="{FF2B5EF4-FFF2-40B4-BE49-F238E27FC236}">
                <a16:creationId xmlns:a16="http://schemas.microsoft.com/office/drawing/2014/main" id="{1BD489B4-3FB4-4705-955E-FFF0B6097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31" y="1593943"/>
            <a:ext cx="6318273" cy="4307522"/>
          </a:xfrm>
          <a:prstGeom prst="rect">
            <a:avLst/>
          </a:prstGeom>
        </p:spPr>
      </p:pic>
      <p:sp>
        <p:nvSpPr>
          <p:cNvPr id="19" name="TextBox 18">
            <a:extLst>
              <a:ext uri="{FF2B5EF4-FFF2-40B4-BE49-F238E27FC236}">
                <a16:creationId xmlns:a16="http://schemas.microsoft.com/office/drawing/2014/main" id="{D7631A95-D9A9-4E49-8574-7DAE706B983A}"/>
              </a:ext>
            </a:extLst>
          </p:cNvPr>
          <p:cNvSpPr txBox="1"/>
          <p:nvPr/>
        </p:nvSpPr>
        <p:spPr>
          <a:xfrm>
            <a:off x="5873727" y="1159527"/>
            <a:ext cx="6318273" cy="4758610"/>
          </a:xfrm>
          <a:prstGeom prst="rect">
            <a:avLst/>
          </a:prstGeom>
          <a:noFill/>
        </p:spPr>
        <p:txBody>
          <a:bodyPr wrap="square">
            <a:spAutoFit/>
          </a:bodyPr>
          <a:lstStyle/>
          <a:p>
            <a:pPr algn="ctr">
              <a:lnSpc>
                <a:spcPct val="107000"/>
              </a:lnSpc>
            </a:pPr>
            <a:r>
              <a:rPr lang="en-GB" sz="3200" b="1">
                <a:effectLst/>
                <a:latin typeface="+mj-lt"/>
                <a:ea typeface="Calibri" panose="020F0502020204030204" pitchFamily="34" charset="0"/>
                <a:cs typeface="Symbol" panose="05050102010706020507" pitchFamily="18" charset="2"/>
              </a:rPr>
              <a:t>How prevalent is gambling in your town/area?</a:t>
            </a:r>
          </a:p>
          <a:p>
            <a:pPr>
              <a:lnSpc>
                <a:spcPct val="107000"/>
              </a:lnSpc>
            </a:pPr>
            <a:endParaRPr lang="en-GB" sz="3200" b="1">
              <a:latin typeface="+mj-lt"/>
              <a:ea typeface="Calibri" panose="020F0502020204030204" pitchFamily="34" charset="0"/>
              <a:cs typeface="Symbol" panose="05050102010706020507" pitchFamily="18" charset="2"/>
            </a:endParaRPr>
          </a:p>
          <a:p>
            <a:pPr marL="457200" indent="-457200">
              <a:lnSpc>
                <a:spcPct val="107000"/>
              </a:lnSpc>
              <a:buFont typeface="Arial" panose="020B0604020202020204" pitchFamily="34" charset="0"/>
              <a:buChar char="•"/>
            </a:pPr>
            <a:r>
              <a:rPr lang="en-GB" sz="3200" b="1">
                <a:effectLst/>
                <a:latin typeface="+mj-lt"/>
                <a:ea typeface="Calibri" panose="020F0502020204030204" pitchFamily="34" charset="0"/>
                <a:cs typeface="Symbol" panose="05050102010706020507" pitchFamily="18" charset="2"/>
              </a:rPr>
              <a:t>List all the types of gambling you see, this can include advertising.</a:t>
            </a:r>
          </a:p>
          <a:p>
            <a:pPr>
              <a:lnSpc>
                <a:spcPct val="107000"/>
              </a:lnSpc>
            </a:pPr>
            <a:endParaRPr lang="en-GB" sz="3200" b="1">
              <a:latin typeface="+mj-lt"/>
              <a:ea typeface="Calibri" panose="020F0502020204030204" pitchFamily="34" charset="0"/>
              <a:cs typeface="Symbol" panose="05050102010706020507" pitchFamily="18" charset="2"/>
            </a:endParaRPr>
          </a:p>
          <a:p>
            <a:pPr marL="457200" indent="-457200">
              <a:lnSpc>
                <a:spcPct val="107000"/>
              </a:lnSpc>
              <a:buFont typeface="Arial" panose="020B0604020202020204" pitchFamily="34" charset="0"/>
              <a:buChar char="•"/>
            </a:pPr>
            <a:r>
              <a:rPr lang="en-GB" sz="3200" b="1">
                <a:latin typeface="+mj-lt"/>
                <a:ea typeface="Calibri" panose="020F0502020204030204" pitchFamily="34" charset="0"/>
                <a:cs typeface="Symbol" panose="05050102010706020507" pitchFamily="18" charset="2"/>
              </a:rPr>
              <a:t>How might this influence people?</a:t>
            </a:r>
            <a:endParaRPr lang="en-GB" sz="3200" b="1">
              <a:effectLst/>
              <a:latin typeface="+mj-lt"/>
              <a:ea typeface="Calibri" panose="020F0502020204030204" pitchFamily="34" charset="0"/>
              <a:cs typeface="Symbol" panose="05050102010706020507" pitchFamily="18" charset="2"/>
            </a:endParaRPr>
          </a:p>
          <a:p>
            <a:pPr>
              <a:lnSpc>
                <a:spcPct val="107000"/>
              </a:lnSpc>
            </a:pPr>
            <a:endParaRPr lang="en-GB" sz="1800">
              <a:effectLst/>
              <a:latin typeface="+mj-lt"/>
              <a:ea typeface="Calibri" panose="020F0502020204030204" pitchFamily="34" charset="0"/>
              <a:cs typeface="Symbol" panose="05050102010706020507" pitchFamily="18" charset="2"/>
            </a:endParaRPr>
          </a:p>
          <a:p>
            <a:pPr marL="0" indent="0">
              <a:lnSpc>
                <a:spcPct val="107000"/>
              </a:lnSpc>
              <a:buNone/>
            </a:pPr>
            <a:endParaRPr lang="en-GB" sz="1400" b="1">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buNone/>
            </a:pPr>
            <a:r>
              <a:rPr lang="en-GB" sz="1400" b="1">
                <a:effectLst/>
                <a:latin typeface="Calibri" panose="020F0502020204030204" pitchFamily="34" charset="0"/>
                <a:ea typeface="Calibri" panose="020F0502020204030204" pitchFamily="34" charset="0"/>
                <a:cs typeface="Arial" panose="020B0604020202020204" pitchFamily="34" charset="0"/>
              </a:rPr>
              <a:t>NOTE: All forms of gambling carry risks and most forms of gambling have a legal age limit of 18+</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1526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 </a:t>
            </a:r>
            <a:r>
              <a:rPr lang="en-GB" b="1">
                <a:solidFill>
                  <a:srgbClr val="FFC000"/>
                </a:solidFill>
                <a:latin typeface="Quattrocento Sans" panose="020B0502050000020003"/>
              </a:rPr>
              <a:t>DISCUSSION: </a:t>
            </a:r>
            <a:r>
              <a:rPr lang="en-GB" b="1">
                <a:solidFill>
                  <a:schemeClr val="bg1"/>
                </a:solidFill>
                <a:latin typeface="Quattrocento Sans" panose="020B0502050000020003"/>
              </a:rPr>
              <a:t>GAMBLING PREVALENCE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3</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2" name="Picture 11" descr="Avatar, Clients, Customers, Icons, Presentations">
            <a:extLst>
              <a:ext uri="{FF2B5EF4-FFF2-40B4-BE49-F238E27FC236}">
                <a16:creationId xmlns:a16="http://schemas.microsoft.com/office/drawing/2014/main" id="{771E0E69-3A5D-4485-B0C9-BFB721F5F5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93708" y="2597714"/>
            <a:ext cx="5731510" cy="3223895"/>
          </a:xfrm>
          <a:prstGeom prst="rect">
            <a:avLst/>
          </a:prstGeom>
          <a:noFill/>
          <a:ln>
            <a:noFill/>
          </a:ln>
        </p:spPr>
      </p:pic>
      <p:sp>
        <p:nvSpPr>
          <p:cNvPr id="15" name="Rectangle: Rounded Corners 14">
            <a:extLst>
              <a:ext uri="{FF2B5EF4-FFF2-40B4-BE49-F238E27FC236}">
                <a16:creationId xmlns:a16="http://schemas.microsoft.com/office/drawing/2014/main" id="{8DF75132-F39C-49AF-A739-20460DE5F6AF}"/>
              </a:ext>
            </a:extLst>
          </p:cNvPr>
          <p:cNvSpPr/>
          <p:nvPr/>
        </p:nvSpPr>
        <p:spPr>
          <a:xfrm>
            <a:off x="250250" y="1217758"/>
            <a:ext cx="11691500" cy="942229"/>
          </a:xfrm>
          <a:prstGeom prst="roundRect">
            <a:avLst>
              <a:gd name="adj"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pPr algn="ctr"/>
            <a:r>
              <a:rPr lang="en-GB" sz="2800" b="1">
                <a:latin typeface="Quattrocento Sans" panose="020B0502050000020003"/>
              </a:rPr>
              <a:t>  Discuss your findings, how might this impact the views of young people?</a:t>
            </a:r>
          </a:p>
        </p:txBody>
      </p:sp>
      <p:sp>
        <p:nvSpPr>
          <p:cNvPr id="2" name="Thought Bubble: Cloud 1">
            <a:extLst>
              <a:ext uri="{FF2B5EF4-FFF2-40B4-BE49-F238E27FC236}">
                <a16:creationId xmlns:a16="http://schemas.microsoft.com/office/drawing/2014/main" id="{79364AB5-C64D-4C5F-8A3A-219BC92903A5}"/>
              </a:ext>
            </a:extLst>
          </p:cNvPr>
          <p:cNvSpPr/>
          <p:nvPr/>
        </p:nvSpPr>
        <p:spPr>
          <a:xfrm>
            <a:off x="9146959" y="3796271"/>
            <a:ext cx="2894121" cy="1797200"/>
          </a:xfrm>
          <a:prstGeom prst="cloudCallout">
            <a:avLst>
              <a:gd name="adj1" fmla="val -67766"/>
              <a:gd name="adj2" fmla="val 4321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 think gambling has become normalized to some people</a:t>
            </a:r>
          </a:p>
        </p:txBody>
      </p:sp>
      <p:sp>
        <p:nvSpPr>
          <p:cNvPr id="4" name="Speech Bubble: Oval 3">
            <a:extLst>
              <a:ext uri="{FF2B5EF4-FFF2-40B4-BE49-F238E27FC236}">
                <a16:creationId xmlns:a16="http://schemas.microsoft.com/office/drawing/2014/main" id="{08271A34-F9F9-4A92-B4A7-053A2F0AFBD4}"/>
              </a:ext>
            </a:extLst>
          </p:cNvPr>
          <p:cNvSpPr/>
          <p:nvPr/>
        </p:nvSpPr>
        <p:spPr>
          <a:xfrm>
            <a:off x="97654" y="4142542"/>
            <a:ext cx="2872174" cy="2095130"/>
          </a:xfrm>
          <a:prstGeom prst="wedgeEllipseCallout">
            <a:avLst>
              <a:gd name="adj1" fmla="val 95424"/>
              <a:gd name="adj2" fmla="val -10382"/>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We have loads of betting shops in my area</a:t>
            </a:r>
          </a:p>
        </p:txBody>
      </p:sp>
      <p:sp>
        <p:nvSpPr>
          <p:cNvPr id="8" name="Speech Bubble: Rectangle with Corners Rounded 7">
            <a:extLst>
              <a:ext uri="{FF2B5EF4-FFF2-40B4-BE49-F238E27FC236}">
                <a16:creationId xmlns:a16="http://schemas.microsoft.com/office/drawing/2014/main" id="{3E8072D6-548E-4172-8B67-05E05D658FF0}"/>
              </a:ext>
            </a:extLst>
          </p:cNvPr>
          <p:cNvSpPr/>
          <p:nvPr/>
        </p:nvSpPr>
        <p:spPr>
          <a:xfrm>
            <a:off x="3654888" y="2416501"/>
            <a:ext cx="3293368" cy="1564152"/>
          </a:xfrm>
          <a:prstGeom prst="wedgeRoundRectCallout">
            <a:avLst>
              <a:gd name="adj1" fmla="val 19062"/>
              <a:gd name="adj2" fmla="val 68743"/>
              <a:gd name="adj3" fmla="val 16667"/>
            </a:avLst>
          </a:prstGeom>
          <a:solidFill>
            <a:srgbClr val="E88C1C"/>
          </a:solidFill>
          <a:ln>
            <a:solidFill>
              <a:srgbClr val="E88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 pubs, you see slot machines, drinking alcohol might make you think you can win</a:t>
            </a:r>
          </a:p>
        </p:txBody>
      </p:sp>
      <p:sp>
        <p:nvSpPr>
          <p:cNvPr id="20" name="Thought Bubble: Cloud 19">
            <a:extLst>
              <a:ext uri="{FF2B5EF4-FFF2-40B4-BE49-F238E27FC236}">
                <a16:creationId xmlns:a16="http://schemas.microsoft.com/office/drawing/2014/main" id="{ECDF7D3B-147B-43A6-BD44-D1FEBDBB78DC}"/>
              </a:ext>
            </a:extLst>
          </p:cNvPr>
          <p:cNvSpPr/>
          <p:nvPr/>
        </p:nvSpPr>
        <p:spPr>
          <a:xfrm>
            <a:off x="97654" y="2050741"/>
            <a:ext cx="3411463" cy="1837278"/>
          </a:xfrm>
          <a:prstGeom prst="cloudCallout">
            <a:avLst>
              <a:gd name="adj1" fmla="val 61682"/>
              <a:gd name="adj2" fmla="val 97959"/>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I see advertising everywhere. Some people might think it’s normal</a:t>
            </a:r>
          </a:p>
        </p:txBody>
      </p:sp>
      <p:sp>
        <p:nvSpPr>
          <p:cNvPr id="21" name="Speech Bubble: Oval 20">
            <a:extLst>
              <a:ext uri="{FF2B5EF4-FFF2-40B4-BE49-F238E27FC236}">
                <a16:creationId xmlns:a16="http://schemas.microsoft.com/office/drawing/2014/main" id="{6A7A0CC0-B577-498C-A609-7FB5E5651B7E}"/>
              </a:ext>
            </a:extLst>
          </p:cNvPr>
          <p:cNvSpPr/>
          <p:nvPr/>
        </p:nvSpPr>
        <p:spPr>
          <a:xfrm>
            <a:off x="7430357" y="2323869"/>
            <a:ext cx="3411463" cy="1564153"/>
          </a:xfrm>
          <a:prstGeom prst="wedgeEllipseCallout">
            <a:avLst>
              <a:gd name="adj1" fmla="val -72595"/>
              <a:gd name="adj2" fmla="val 11090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We have an arcade, people think it’s fun because it looks like a family activity</a:t>
            </a:r>
          </a:p>
        </p:txBody>
      </p:sp>
    </p:spTree>
    <p:extLst>
      <p:ext uri="{BB962C8B-B14F-4D97-AF65-F5344CB8AC3E}">
        <p14:creationId xmlns:p14="http://schemas.microsoft.com/office/powerpoint/2010/main" val="1388520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F0DF17-DBAB-3143-A100-8F6F4B78D54D}"/>
              </a:ext>
            </a:extLst>
          </p:cNvPr>
          <p:cNvSpPr/>
          <p:nvPr/>
        </p:nvSpPr>
        <p:spPr>
          <a:xfrm>
            <a:off x="11992" y="1187210"/>
            <a:ext cx="12192000" cy="47886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p>
        </p:txBody>
      </p:sp>
      <p:grpSp>
        <p:nvGrpSpPr>
          <p:cNvPr id="24" name="Group 23">
            <a:extLst>
              <a:ext uri="{FF2B5EF4-FFF2-40B4-BE49-F238E27FC236}">
                <a16:creationId xmlns:a16="http://schemas.microsoft.com/office/drawing/2014/main" id="{68F26B3F-C461-AD49-9A6D-7F13CAC7540C}"/>
              </a:ext>
            </a:extLst>
          </p:cNvPr>
          <p:cNvGrpSpPr/>
          <p:nvPr/>
        </p:nvGrpSpPr>
        <p:grpSpPr>
          <a:xfrm>
            <a:off x="-59706" y="463542"/>
            <a:ext cx="12251706" cy="6585880"/>
            <a:chOff x="586252" y="-17222"/>
            <a:chExt cx="12251706" cy="6585880"/>
          </a:xfrm>
        </p:grpSpPr>
        <p:sp>
          <p:nvSpPr>
            <p:cNvPr id="25" name="Oval 24">
              <a:extLst>
                <a:ext uri="{FF2B5EF4-FFF2-40B4-BE49-F238E27FC236}">
                  <a16:creationId xmlns:a16="http://schemas.microsoft.com/office/drawing/2014/main" id="{12AE0E0B-97F7-3B43-A568-A5346B1E51D5}"/>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05B38FA-66BC-9D4F-B4F2-E872FDE797F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DA8EA69-3248-C543-A099-938275DC075E}"/>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72F2CEEB-E802-6E40-8936-9EC5630F4308}"/>
              </a:ext>
            </a:extLst>
          </p:cNvPr>
          <p:cNvSpPr/>
          <p:nvPr/>
        </p:nvSpPr>
        <p:spPr>
          <a:xfrm>
            <a:off x="0" y="22302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4758BC-D7D3-47AF-9211-F85E0E7E2612}"/>
              </a:ext>
            </a:extLst>
          </p:cNvPr>
          <p:cNvSpPr/>
          <p:nvPr/>
        </p:nvSpPr>
        <p:spPr>
          <a:xfrm>
            <a:off x="331896" y="1322748"/>
            <a:ext cx="11920331" cy="1631216"/>
          </a:xfrm>
          <a:prstGeom prst="rect">
            <a:avLst/>
          </a:prstGeom>
        </p:spPr>
        <p:txBody>
          <a:bodyPr wrap="square" lIns="91440" tIns="45720" rIns="91440" bIns="45720" anchor="t">
            <a:spAutoFit/>
          </a:bodyPr>
          <a:lstStyle/>
          <a:p>
            <a:r>
              <a:rPr lang="en-GB" sz="2000" b="1">
                <a:solidFill>
                  <a:schemeClr val="bg1"/>
                </a:solidFill>
                <a:latin typeface="Quattrocento Sans"/>
              </a:rPr>
              <a:t>TASK:</a:t>
            </a:r>
            <a:r>
              <a:rPr lang="en-GB" sz="2000">
                <a:solidFill>
                  <a:schemeClr val="bg1"/>
                </a:solidFill>
                <a:latin typeface="Quattrocento Sans"/>
              </a:rPr>
              <a:t> run a campaign to raise awareness around the potential harms of  gambling with the intent of </a:t>
            </a:r>
            <a:br>
              <a:rPr lang="en-GB" sz="2000">
                <a:solidFill>
                  <a:schemeClr val="bg1"/>
                </a:solidFill>
                <a:latin typeface="Quattrocento Sans"/>
              </a:rPr>
            </a:br>
            <a:r>
              <a:rPr lang="en-GB" sz="2000">
                <a:solidFill>
                  <a:schemeClr val="bg1"/>
                </a:solidFill>
                <a:latin typeface="Quattrocento Sans"/>
              </a:rPr>
              <a:t>removing stigma. What can be done to reduce harm?</a:t>
            </a:r>
          </a:p>
          <a:p>
            <a:endParaRPr lang="en-GB" sz="2000">
              <a:solidFill>
                <a:schemeClr val="bg1"/>
              </a:solidFill>
              <a:latin typeface="Quattrocento Sans" panose="020B0502050000020003" pitchFamily="34" charset="0"/>
            </a:endParaRPr>
          </a:p>
          <a:p>
            <a:r>
              <a:rPr lang="en-GB" sz="2000">
                <a:solidFill>
                  <a:schemeClr val="bg1"/>
                </a:solidFill>
                <a:latin typeface="Quattrocento Sans"/>
              </a:rPr>
              <a:t>You will need to do your research and explore the wider impacts of harm and strategies to reduce harm.</a:t>
            </a:r>
          </a:p>
          <a:p>
            <a:endParaRPr lang="en-GB" sz="2000">
              <a:solidFill>
                <a:schemeClr val="bg1"/>
              </a:solidFill>
              <a:latin typeface="Quattrocento Sans" panose="020B0502050000020003" pitchFamily="34" charset="0"/>
            </a:endParaRPr>
          </a:p>
        </p:txBody>
      </p:sp>
      <p:cxnSp>
        <p:nvCxnSpPr>
          <p:cNvPr id="9" name="Elbow Connector 8">
            <a:extLst>
              <a:ext uri="{FF2B5EF4-FFF2-40B4-BE49-F238E27FC236}">
                <a16:creationId xmlns:a16="http://schemas.microsoft.com/office/drawing/2014/main" id="{8E58BFA5-887B-694F-AB51-AD1CFE7C87C3}"/>
              </a:ext>
            </a:extLst>
          </p:cNvPr>
          <p:cNvCxnSpPr>
            <a:cxnSpLocks/>
          </p:cNvCxnSpPr>
          <p:nvPr/>
        </p:nvCxnSpPr>
        <p:spPr>
          <a:xfrm>
            <a:off x="924142" y="4087233"/>
            <a:ext cx="1341673" cy="1126472"/>
          </a:xfrm>
          <a:prstGeom prst="bentConnector3">
            <a:avLst>
              <a:gd name="adj1" fmla="val 30188"/>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E7FB0CD5-4DF5-5E4D-B4DE-74438AA2FD06}"/>
              </a:ext>
            </a:extLst>
          </p:cNvPr>
          <p:cNvCxnSpPr>
            <a:cxnSpLocks/>
          </p:cNvCxnSpPr>
          <p:nvPr/>
        </p:nvCxnSpPr>
        <p:spPr>
          <a:xfrm flipV="1">
            <a:off x="3915949" y="3627932"/>
            <a:ext cx="1326658" cy="1168981"/>
          </a:xfrm>
          <a:prstGeom prst="bentConnector3">
            <a:avLst>
              <a:gd name="adj1" fmla="val 25155"/>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Alternative Process 42">
            <a:extLst>
              <a:ext uri="{FF2B5EF4-FFF2-40B4-BE49-F238E27FC236}">
                <a16:creationId xmlns:a16="http://schemas.microsoft.com/office/drawing/2014/main" id="{446365F6-19D7-BE47-947B-27AD1DECDF03}"/>
              </a:ext>
            </a:extLst>
          </p:cNvPr>
          <p:cNvSpPr/>
          <p:nvPr/>
        </p:nvSpPr>
        <p:spPr>
          <a:xfrm>
            <a:off x="187307" y="3062283"/>
            <a:ext cx="2298242" cy="1280394"/>
          </a:xfrm>
          <a:prstGeom prst="flowChartAlternateProcess">
            <a:avLst/>
          </a:prstGeom>
          <a:solidFill>
            <a:schemeClr val="accent1">
              <a:lumMod val="20000"/>
              <a:lumOff val="8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Quattrocento Sans" panose="020B0502050000020003" pitchFamily="34" charset="0"/>
              </a:rPr>
              <a:t>Work in a group.</a:t>
            </a:r>
          </a:p>
          <a:p>
            <a:pPr algn="ctr"/>
            <a:r>
              <a:rPr lang="en-GB">
                <a:solidFill>
                  <a:schemeClr val="tx1"/>
                </a:solidFill>
                <a:latin typeface="Quattrocento Sans" panose="020B0502050000020003" pitchFamily="34" charset="0"/>
              </a:rPr>
              <a:t>What is your message?</a:t>
            </a:r>
          </a:p>
        </p:txBody>
      </p:sp>
      <p:sp>
        <p:nvSpPr>
          <p:cNvPr id="48" name="Alternative Process 47">
            <a:extLst>
              <a:ext uri="{FF2B5EF4-FFF2-40B4-BE49-F238E27FC236}">
                <a16:creationId xmlns:a16="http://schemas.microsoft.com/office/drawing/2014/main" id="{56F1DFDB-ABEA-0A40-AF5C-BCE6D471A157}"/>
              </a:ext>
            </a:extLst>
          </p:cNvPr>
          <p:cNvSpPr/>
          <p:nvPr/>
        </p:nvSpPr>
        <p:spPr>
          <a:xfrm>
            <a:off x="2325455" y="4548327"/>
            <a:ext cx="2298242" cy="1280394"/>
          </a:xfrm>
          <a:prstGeom prst="flowChartAlternateProcess">
            <a:avLst/>
          </a:prstGeom>
          <a:solidFill>
            <a:schemeClr val="accent1">
              <a:lumMod val="20000"/>
              <a:lumOff val="8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latin typeface="Quattrocento Sans"/>
              </a:rPr>
              <a:t>Who is your target</a:t>
            </a:r>
          </a:p>
          <a:p>
            <a:pPr algn="ctr"/>
            <a:r>
              <a:rPr lang="en-GB">
                <a:solidFill>
                  <a:schemeClr val="tx1"/>
                </a:solidFill>
                <a:latin typeface="Quattrocento Sans"/>
              </a:rPr>
              <a:t>audience?</a:t>
            </a:r>
          </a:p>
        </p:txBody>
      </p:sp>
      <p:cxnSp>
        <p:nvCxnSpPr>
          <p:cNvPr id="63" name="Elbow Connector 62">
            <a:extLst>
              <a:ext uri="{FF2B5EF4-FFF2-40B4-BE49-F238E27FC236}">
                <a16:creationId xmlns:a16="http://schemas.microsoft.com/office/drawing/2014/main" id="{85C52909-B4AC-9244-886B-FC46D87D962C}"/>
              </a:ext>
            </a:extLst>
          </p:cNvPr>
          <p:cNvCxnSpPr>
            <a:cxnSpLocks/>
          </p:cNvCxnSpPr>
          <p:nvPr/>
        </p:nvCxnSpPr>
        <p:spPr>
          <a:xfrm>
            <a:off x="6220081" y="3569998"/>
            <a:ext cx="1341673" cy="1126472"/>
          </a:xfrm>
          <a:prstGeom prst="bentConnector3">
            <a:avLst>
              <a:gd name="adj1" fmla="val 30188"/>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C6DB004C-ACD7-8540-86C6-5CB90642C103}"/>
              </a:ext>
            </a:extLst>
          </p:cNvPr>
          <p:cNvCxnSpPr>
            <a:cxnSpLocks/>
          </p:cNvCxnSpPr>
          <p:nvPr/>
        </p:nvCxnSpPr>
        <p:spPr>
          <a:xfrm flipV="1">
            <a:off x="8397661" y="3337921"/>
            <a:ext cx="1326658" cy="1168981"/>
          </a:xfrm>
          <a:prstGeom prst="bentConnector3">
            <a:avLst>
              <a:gd name="adj1" fmla="val 27766"/>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Alternative Process 48">
            <a:extLst>
              <a:ext uri="{FF2B5EF4-FFF2-40B4-BE49-F238E27FC236}">
                <a16:creationId xmlns:a16="http://schemas.microsoft.com/office/drawing/2014/main" id="{BE20CA36-3931-3D43-B357-ED9730EA4DF4}"/>
              </a:ext>
            </a:extLst>
          </p:cNvPr>
          <p:cNvSpPr/>
          <p:nvPr/>
        </p:nvSpPr>
        <p:spPr>
          <a:xfrm>
            <a:off x="5260333" y="2955218"/>
            <a:ext cx="2298242" cy="1280394"/>
          </a:xfrm>
          <a:prstGeom prst="flowChartAlternateProcess">
            <a:avLst/>
          </a:prstGeom>
          <a:solidFill>
            <a:schemeClr val="accent1">
              <a:lumMod val="20000"/>
              <a:lumOff val="8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Quattrocento Sans" panose="020B0502050000020003" pitchFamily="34" charset="0"/>
              </a:rPr>
              <a:t>Select a medium, e.g. social media campaign, film</a:t>
            </a:r>
          </a:p>
        </p:txBody>
      </p:sp>
      <p:sp>
        <p:nvSpPr>
          <p:cNvPr id="50" name="Alternative Process 49">
            <a:extLst>
              <a:ext uri="{FF2B5EF4-FFF2-40B4-BE49-F238E27FC236}">
                <a16:creationId xmlns:a16="http://schemas.microsoft.com/office/drawing/2014/main" id="{A6C11599-CD81-024F-B24B-40B0258BD65D}"/>
              </a:ext>
            </a:extLst>
          </p:cNvPr>
          <p:cNvSpPr/>
          <p:nvPr/>
        </p:nvSpPr>
        <p:spPr>
          <a:xfrm>
            <a:off x="7621394" y="4284245"/>
            <a:ext cx="2298242" cy="1280394"/>
          </a:xfrm>
          <a:prstGeom prst="flowChartAlternateProcess">
            <a:avLst/>
          </a:prstGeom>
          <a:solidFill>
            <a:schemeClr val="accent1">
              <a:lumMod val="20000"/>
              <a:lumOff val="8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latin typeface="Quattrocento Sans"/>
              </a:rPr>
              <a:t>Title, slogan and hashtag</a:t>
            </a:r>
          </a:p>
        </p:txBody>
      </p:sp>
      <p:sp>
        <p:nvSpPr>
          <p:cNvPr id="51" name="Alternative Process 50">
            <a:extLst>
              <a:ext uri="{FF2B5EF4-FFF2-40B4-BE49-F238E27FC236}">
                <a16:creationId xmlns:a16="http://schemas.microsoft.com/office/drawing/2014/main" id="{0455A73F-1568-DB44-8216-C71643DE4780}"/>
              </a:ext>
            </a:extLst>
          </p:cNvPr>
          <p:cNvSpPr/>
          <p:nvPr/>
        </p:nvSpPr>
        <p:spPr>
          <a:xfrm>
            <a:off x="9757870" y="2919919"/>
            <a:ext cx="2298242" cy="1280394"/>
          </a:xfrm>
          <a:prstGeom prst="flowChartAlternateProcess">
            <a:avLst/>
          </a:prstGeom>
          <a:solidFill>
            <a:schemeClr val="accent1">
              <a:lumMod val="20000"/>
              <a:lumOff val="8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latin typeface="Quattrocento Sans"/>
              </a:rPr>
              <a:t>Share your campaign with your group</a:t>
            </a:r>
          </a:p>
        </p:txBody>
      </p:sp>
      <p:pic>
        <p:nvPicPr>
          <p:cNvPr id="36" name="Picture 35">
            <a:extLst>
              <a:ext uri="{FF2B5EF4-FFF2-40B4-BE49-F238E27FC236}">
                <a16:creationId xmlns:a16="http://schemas.microsoft.com/office/drawing/2014/main" id="{DC5E7DFD-42CB-A541-8881-C9BF694638F1}"/>
              </a:ext>
            </a:extLst>
          </p:cNvPr>
          <p:cNvPicPr>
            <a:picLocks noChangeAspect="1"/>
          </p:cNvPicPr>
          <p:nvPr/>
        </p:nvPicPr>
        <p:blipFill>
          <a:blip r:embed="rId3"/>
          <a:stretch>
            <a:fillRect/>
          </a:stretch>
        </p:blipFill>
        <p:spPr>
          <a:xfrm>
            <a:off x="220386" y="6133318"/>
            <a:ext cx="3038864" cy="580286"/>
          </a:xfrm>
          <a:prstGeom prst="rect">
            <a:avLst/>
          </a:prstGeom>
        </p:spPr>
      </p:pic>
      <p:cxnSp>
        <p:nvCxnSpPr>
          <p:cNvPr id="37" name="Straight Connector 36">
            <a:extLst>
              <a:ext uri="{FF2B5EF4-FFF2-40B4-BE49-F238E27FC236}">
                <a16:creationId xmlns:a16="http://schemas.microsoft.com/office/drawing/2014/main" id="{87EDC9CE-8B8A-674C-A064-EF8A305583B4}"/>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D93398A3-B422-4CC1-B54B-9843FCF08FA5}"/>
              </a:ext>
            </a:extLst>
          </p:cNvPr>
          <p:cNvSpPr/>
          <p:nvPr/>
        </p:nvSpPr>
        <p:spPr>
          <a:xfrm>
            <a:off x="37480" y="6092175"/>
            <a:ext cx="3354923" cy="7249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FA6EFA1-0821-4AA6-9672-63BF5D82B12A}"/>
              </a:ext>
            </a:extLst>
          </p:cNvPr>
          <p:cNvSpPr/>
          <p:nvPr/>
        </p:nvSpPr>
        <p:spPr>
          <a:xfrm>
            <a:off x="37480" y="6392557"/>
            <a:ext cx="3286477" cy="369332"/>
          </a:xfrm>
          <a:prstGeom prst="rect">
            <a:avLst/>
          </a:prstGeom>
        </p:spPr>
        <p:txBody>
          <a:bodyPr wrap="none">
            <a:spAutoFit/>
          </a:bodyPr>
          <a:lstStyle/>
          <a:p>
            <a:r>
              <a:rPr lang="en-GB"/>
              <a:t>©YGAM 2020: All rights reserved</a:t>
            </a:r>
          </a:p>
        </p:txBody>
      </p:sp>
      <p:sp>
        <p:nvSpPr>
          <p:cNvPr id="6" name="Rectangle 5">
            <a:extLst>
              <a:ext uri="{FF2B5EF4-FFF2-40B4-BE49-F238E27FC236}">
                <a16:creationId xmlns:a16="http://schemas.microsoft.com/office/drawing/2014/main" id="{CB248C92-8C8D-47C4-A4CB-1774F64A627B}"/>
              </a:ext>
            </a:extLst>
          </p:cNvPr>
          <p:cNvSpPr/>
          <p:nvPr/>
        </p:nvSpPr>
        <p:spPr>
          <a:xfrm>
            <a:off x="0" y="-38802"/>
            <a:ext cx="1916615" cy="523220"/>
          </a:xfrm>
          <a:prstGeom prst="rect">
            <a:avLst/>
          </a:prstGeom>
        </p:spPr>
        <p:txBody>
          <a:bodyPr wrap="none">
            <a:spAutoFit/>
          </a:bodyPr>
          <a:lstStyle/>
          <a:p>
            <a:r>
              <a:rPr lang="en-GB" sz="1400" b="1">
                <a:latin typeface="+mj-lt"/>
              </a:rPr>
              <a:t>NCS / 60 MIN: OPTION 3</a:t>
            </a:r>
          </a:p>
          <a:p>
            <a:endParaRPr lang="en-GB" sz="1400" b="1"/>
          </a:p>
        </p:txBody>
      </p:sp>
      <p:sp>
        <p:nvSpPr>
          <p:cNvPr id="28" name="TextBox 27">
            <a:extLst>
              <a:ext uri="{FF2B5EF4-FFF2-40B4-BE49-F238E27FC236}">
                <a16:creationId xmlns:a16="http://schemas.microsoft.com/office/drawing/2014/main" id="{B3C03F4E-2978-4A71-A894-E0DF3290FD77}"/>
              </a:ext>
            </a:extLst>
          </p:cNvPr>
          <p:cNvSpPr txBox="1"/>
          <p:nvPr/>
        </p:nvSpPr>
        <p:spPr>
          <a:xfrm>
            <a:off x="186253" y="295677"/>
            <a:ext cx="10797453" cy="769441"/>
          </a:xfrm>
          <a:prstGeom prst="rect">
            <a:avLst/>
          </a:prstGeom>
          <a:noFill/>
        </p:spPr>
        <p:txBody>
          <a:bodyPr wrap="square">
            <a:spAutoFit/>
          </a:bodyPr>
          <a:lstStyle/>
          <a:p>
            <a:r>
              <a:rPr lang="en-GB" sz="4400" b="1">
                <a:solidFill>
                  <a:srgbClr val="FFC000"/>
                </a:solidFill>
                <a:latin typeface="Quattrocento Sans" panose="020B0502050000020003"/>
              </a:rPr>
              <a:t>ACTIVITY: </a:t>
            </a:r>
            <a:r>
              <a:rPr lang="en-GB" sz="4400" b="1">
                <a:solidFill>
                  <a:schemeClr val="bg1"/>
                </a:solidFill>
                <a:latin typeface="Quattrocento Sans" panose="020B0502050000020003"/>
              </a:rPr>
              <a:t>BUILD A CAMPAIGN</a:t>
            </a:r>
            <a:endParaRPr lang="en-GB" sz="4400"/>
          </a:p>
        </p:txBody>
      </p:sp>
    </p:spTree>
    <p:extLst>
      <p:ext uri="{BB962C8B-B14F-4D97-AF65-F5344CB8AC3E}">
        <p14:creationId xmlns:p14="http://schemas.microsoft.com/office/powerpoint/2010/main" val="442392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par>
                                <p:cTn id="12" presetID="9" presetClass="entr" presetSubtype="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9" presetClass="entr" presetSubtype="0" fill="hold" nodeType="withEffect">
                                  <p:stCondLst>
                                    <p:cond delay="1000"/>
                                  </p:stCondLst>
                                  <p:childTnLst>
                                    <p:set>
                                      <p:cBhvr>
                                        <p:cTn id="20" dur="1" fill="hold">
                                          <p:stCondLst>
                                            <p:cond delay="0"/>
                                          </p:stCondLst>
                                        </p:cTn>
                                        <p:tgtEl>
                                          <p:spTgt spid="52"/>
                                        </p:tgtEl>
                                        <p:attrNameLst>
                                          <p:attrName>style.visibility</p:attrName>
                                        </p:attrNameLst>
                                      </p:cBhvr>
                                      <p:to>
                                        <p:strVal val="visible"/>
                                      </p:to>
                                    </p:set>
                                    <p:animEffect transition="in" filter="dissolve">
                                      <p:cBhvr>
                                        <p:cTn id="21" dur="10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par>
                                <p:cTn id="26" presetID="9" presetClass="entr" presetSubtype="0" fill="hold" nodeType="withEffect">
                                  <p:stCondLst>
                                    <p:cond delay="1000"/>
                                  </p:stCondLst>
                                  <p:childTnLst>
                                    <p:set>
                                      <p:cBhvr>
                                        <p:cTn id="27" dur="1" fill="hold">
                                          <p:stCondLst>
                                            <p:cond delay="0"/>
                                          </p:stCondLst>
                                        </p:cTn>
                                        <p:tgtEl>
                                          <p:spTgt spid="63"/>
                                        </p:tgtEl>
                                        <p:attrNameLst>
                                          <p:attrName>style.visibility</p:attrName>
                                        </p:attrNameLst>
                                      </p:cBhvr>
                                      <p:to>
                                        <p:strVal val="visible"/>
                                      </p:to>
                                    </p:set>
                                    <p:animEffect transition="in" filter="dissolve">
                                      <p:cBhvr>
                                        <p:cTn id="28" dur="10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9" presetClass="entr" presetSubtype="0" fill="hold" nodeType="withEffect">
                                  <p:stCondLst>
                                    <p:cond delay="1000"/>
                                  </p:stCondLst>
                                  <p:childTnLst>
                                    <p:set>
                                      <p:cBhvr>
                                        <p:cTn id="34" dur="1" fill="hold">
                                          <p:stCondLst>
                                            <p:cond delay="0"/>
                                          </p:stCondLst>
                                        </p:cTn>
                                        <p:tgtEl>
                                          <p:spTgt spid="64"/>
                                        </p:tgtEl>
                                        <p:attrNameLst>
                                          <p:attrName>style.visibility</p:attrName>
                                        </p:attrNameLst>
                                      </p:cBhvr>
                                      <p:to>
                                        <p:strVal val="visible"/>
                                      </p:to>
                                    </p:set>
                                    <p:animEffect transition="in" filter="dissolve">
                                      <p:cBhvr>
                                        <p:cTn id="35" dur="500"/>
                                        <p:tgtEl>
                                          <p:spTgt spid="6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animBg="1"/>
      <p:bldP spid="48" grpId="0" animBg="1"/>
      <p:bldP spid="49"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06531" y="244759"/>
            <a:ext cx="13378648"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 </a:t>
            </a:r>
            <a:r>
              <a:rPr lang="en-GB" b="1">
                <a:solidFill>
                  <a:srgbClr val="FFC000"/>
                </a:solidFill>
                <a:latin typeface="Quattrocento Sans" panose="020B0502050000020003"/>
              </a:rPr>
              <a:t>ACTIVITY: </a:t>
            </a:r>
            <a:r>
              <a:rPr lang="en-GB" b="1">
                <a:solidFill>
                  <a:schemeClr val="bg1"/>
                </a:solidFill>
                <a:latin typeface="Quattrocento Sans" panose="020B0502050000020003"/>
              </a:rPr>
              <a:t>YGAM AMBASSADORS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3</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4" name="Picture 13" descr="Digital campaign - Free social icons">
            <a:extLst>
              <a:ext uri="{FF2B5EF4-FFF2-40B4-BE49-F238E27FC236}">
                <a16:creationId xmlns:a16="http://schemas.microsoft.com/office/drawing/2014/main" id="{AB957EAF-7F13-44DF-AC2A-6BC7D1934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86" y="1297593"/>
            <a:ext cx="4563444" cy="4563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7D76B29-7DD6-487D-8276-6784BEEEC9AD}"/>
              </a:ext>
            </a:extLst>
          </p:cNvPr>
          <p:cNvSpPr/>
          <p:nvPr/>
        </p:nvSpPr>
        <p:spPr>
          <a:xfrm>
            <a:off x="5104660" y="1327788"/>
            <a:ext cx="6702641" cy="21012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chemeClr val="tx1"/>
                </a:solidFill>
              </a:rPr>
              <a:t>Share your campaign with your peers</a:t>
            </a:r>
          </a:p>
        </p:txBody>
      </p:sp>
      <p:sp>
        <p:nvSpPr>
          <p:cNvPr id="15" name="Rectangle: Rounded Corners 14">
            <a:extLst>
              <a:ext uri="{FF2B5EF4-FFF2-40B4-BE49-F238E27FC236}">
                <a16:creationId xmlns:a16="http://schemas.microsoft.com/office/drawing/2014/main" id="{9F79860D-62EC-4C43-8638-5DF0668DF5B3}"/>
              </a:ext>
            </a:extLst>
          </p:cNvPr>
          <p:cNvSpPr/>
          <p:nvPr/>
        </p:nvSpPr>
        <p:spPr>
          <a:xfrm>
            <a:off x="5104660" y="3661962"/>
            <a:ext cx="6702641" cy="21012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ea typeface="Calibri" panose="020F0502020204030204" pitchFamily="34" charset="0"/>
                <a:cs typeface="Symbol" panose="05050102010706020507" pitchFamily="18" charset="2"/>
              </a:rPr>
              <a:t>Share your work with @YGAMuk on Twitter with the hashtag #harmprevention</a:t>
            </a:r>
            <a:endParaRPr lang="en-GB" sz="2800" b="1">
              <a:solidFill>
                <a:schemeClr val="tx1"/>
              </a:solidFill>
            </a:endParaRPr>
          </a:p>
        </p:txBody>
      </p:sp>
    </p:spTree>
    <p:extLst>
      <p:ext uri="{BB962C8B-B14F-4D97-AF65-F5344CB8AC3E}">
        <p14:creationId xmlns:p14="http://schemas.microsoft.com/office/powerpoint/2010/main" val="7110502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2</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15676323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ESPORTS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4</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7" name="TextBox 16">
            <a:extLst>
              <a:ext uri="{FF2B5EF4-FFF2-40B4-BE49-F238E27FC236}">
                <a16:creationId xmlns:a16="http://schemas.microsoft.com/office/drawing/2014/main" id="{36D00938-04DF-4F27-927C-424A982BC902}"/>
              </a:ext>
            </a:extLst>
          </p:cNvPr>
          <p:cNvSpPr txBox="1"/>
          <p:nvPr/>
        </p:nvSpPr>
        <p:spPr>
          <a:xfrm>
            <a:off x="0" y="2926082"/>
            <a:ext cx="6130030" cy="2123658"/>
          </a:xfrm>
          <a:prstGeom prst="rect">
            <a:avLst/>
          </a:prstGeom>
          <a:noFill/>
        </p:spPr>
        <p:txBody>
          <a:bodyPr wrap="square" lIns="91440" tIns="45720" rIns="91440" bIns="45720" anchor="t">
            <a:spAutoFit/>
          </a:bodyPr>
          <a:lstStyle/>
          <a:p>
            <a:pPr algn="ctr"/>
            <a:r>
              <a:rPr lang="en-GB" sz="4000" b="1">
                <a:solidFill>
                  <a:srgbClr val="E88C1C"/>
                </a:solidFill>
                <a:latin typeface="+mj-lt"/>
                <a:ea typeface="Calibri" panose="020F0502020204030204" pitchFamily="34" charset="0"/>
                <a:cs typeface="Calibri"/>
              </a:rPr>
              <a:t>ESPORTS</a:t>
            </a:r>
            <a:endParaRPr lang="en-GB" sz="4000" b="1">
              <a:solidFill>
                <a:srgbClr val="E88C1C"/>
              </a:solidFill>
              <a:effectLst/>
              <a:latin typeface="+mj-lt"/>
              <a:ea typeface="Calibri" panose="020F0502020204030204" pitchFamily="34" charset="0"/>
              <a:cs typeface="Calibri"/>
            </a:endParaRPr>
          </a:p>
          <a:p>
            <a:pPr algn="ctr"/>
            <a:r>
              <a:rPr lang="en-GB" sz="3600" b="1">
                <a:solidFill>
                  <a:srgbClr val="0070C0"/>
                </a:solidFill>
                <a:latin typeface="+mj-lt"/>
                <a:cs typeface="Calibri"/>
              </a:rPr>
              <a:t>Health and Wellbeing.</a:t>
            </a:r>
          </a:p>
          <a:p>
            <a:pPr algn="ctr"/>
            <a:endParaRPr lang="en-GB" sz="3600" b="1">
              <a:solidFill>
                <a:srgbClr val="0070C0"/>
              </a:solidFill>
              <a:latin typeface="+mj-lt"/>
              <a:cs typeface="Calibri" panose="020F0502020204030204" pitchFamily="34" charset="0"/>
            </a:endParaRPr>
          </a:p>
          <a:p>
            <a:pPr algn="ctr"/>
            <a:r>
              <a:rPr lang="en-GB" sz="2000" b="1">
                <a:solidFill>
                  <a:srgbClr val="0070C0"/>
                </a:solidFill>
                <a:latin typeface="+mj-lt"/>
                <a:cs typeface="Calibri"/>
              </a:rPr>
              <a:t>NCS. Option 2</a:t>
            </a:r>
            <a:endParaRPr lang="en-GB" sz="2000">
              <a:solidFill>
                <a:srgbClr val="0070C0"/>
              </a:solidFill>
              <a:latin typeface="+mj-lt"/>
              <a:cs typeface="Calibri"/>
            </a:endParaRPr>
          </a:p>
        </p:txBody>
      </p:sp>
      <p:pic>
        <p:nvPicPr>
          <p:cNvPr id="19" name="Picture 4" descr="two men playing PC games">
            <a:extLst>
              <a:ext uri="{FF2B5EF4-FFF2-40B4-BE49-F238E27FC236}">
                <a16:creationId xmlns:a16="http://schemas.microsoft.com/office/drawing/2014/main" id="{93274012-E7C9-481E-B461-724A72A8F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14815"/>
            <a:ext cx="6095999" cy="4800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2895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4</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248966" y="1217752"/>
            <a:ext cx="7345524" cy="2252412"/>
          </a:xfrm>
          <a:prstGeom prst="roundRect">
            <a:avLst>
              <a:gd name="adj"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endParaRPr lang="en-GB">
              <a:solidFill>
                <a:schemeClr val="tx1"/>
              </a:solidFill>
            </a:endParaRPr>
          </a:p>
          <a:p>
            <a:pPr marL="342900" indent="-342900">
              <a:buFont typeface="Wingdings" panose="05000000000000000000" pitchFamily="2" charset="2"/>
              <a:buChar char="Ø"/>
            </a:pPr>
            <a:r>
              <a:rPr lang="en-GB">
                <a:solidFill>
                  <a:schemeClr val="tx1"/>
                </a:solidFill>
              </a:rPr>
              <a:t>Understand the appeal of Esports</a:t>
            </a:r>
          </a:p>
          <a:p>
            <a:pPr marL="342900" indent="-342900">
              <a:buFont typeface="Wingdings" panose="05000000000000000000" pitchFamily="2" charset="2"/>
              <a:buChar char="Ø"/>
            </a:pPr>
            <a:r>
              <a:rPr lang="en-GB">
                <a:solidFill>
                  <a:schemeClr val="tx1"/>
                </a:solidFill>
              </a:rPr>
              <a:t>Identify how Esports professionals can look after their wellbeing</a:t>
            </a:r>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842" y="1190924"/>
            <a:ext cx="923652" cy="923652"/>
          </a:xfrm>
          <a:prstGeom prst="rect">
            <a:avLst/>
          </a:prstGeom>
        </p:spPr>
      </p:pic>
      <p:sp>
        <p:nvSpPr>
          <p:cNvPr id="22" name="Rectangle: Rounded Corners 21">
            <a:extLst>
              <a:ext uri="{FF2B5EF4-FFF2-40B4-BE49-F238E27FC236}">
                <a16:creationId xmlns:a16="http://schemas.microsoft.com/office/drawing/2014/main" id="{0123B4C6-DE82-4DD7-BF1A-09AF5F643337}"/>
              </a:ext>
            </a:extLst>
          </p:cNvPr>
          <p:cNvSpPr/>
          <p:nvPr/>
        </p:nvSpPr>
        <p:spPr>
          <a:xfrm>
            <a:off x="248966" y="3549302"/>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endParaRPr lang="en-GB"/>
          </a:p>
          <a:p>
            <a:pPr marL="285750" indent="-285750">
              <a:buFont typeface="Wingdings" panose="05000000000000000000" pitchFamily="2" charset="2"/>
              <a:buChar char="Ø"/>
            </a:pPr>
            <a:r>
              <a:rPr lang="en-GB">
                <a:solidFill>
                  <a:schemeClr val="tx1"/>
                </a:solidFill>
              </a:rPr>
              <a:t>You can define Esports</a:t>
            </a:r>
          </a:p>
          <a:p>
            <a:pPr marL="285750" indent="-285750">
              <a:buFont typeface="Wingdings" panose="05000000000000000000" pitchFamily="2" charset="2"/>
              <a:buChar char="Ø"/>
            </a:pPr>
            <a:r>
              <a:rPr lang="en-GB">
                <a:solidFill>
                  <a:schemeClr val="tx1"/>
                </a:solidFill>
              </a:rPr>
              <a:t>You understand why young people might find it appealing</a:t>
            </a:r>
          </a:p>
          <a:p>
            <a:pPr marL="285750" indent="-285750">
              <a:buFont typeface="Wingdings" panose="05000000000000000000" pitchFamily="2" charset="2"/>
              <a:buChar char="Ø"/>
            </a:pPr>
            <a:r>
              <a:rPr lang="en-GB">
                <a:solidFill>
                  <a:schemeClr val="tx1"/>
                </a:solidFill>
              </a:rPr>
              <a:t>You can identify how to safeguard wellbeing</a:t>
            </a:r>
          </a:p>
          <a:p>
            <a:r>
              <a:rPr lang="en-GB"/>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0" y="127698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6345" y="3549302"/>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99408" y="3627082"/>
            <a:ext cx="3322320" cy="584775"/>
          </a:xfrm>
          <a:prstGeom prst="rect">
            <a:avLst/>
          </a:prstGeom>
          <a:noFill/>
        </p:spPr>
        <p:txBody>
          <a:bodyPr wrap="square" rtlCol="0">
            <a:spAutoFit/>
          </a:bodyPr>
          <a:lstStyle/>
          <a:p>
            <a:pPr algn="ctr"/>
            <a:r>
              <a:rPr lang="en-GB" sz="3200" b="1"/>
              <a:t>OUTCOMES</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8" name="Graphic 17" descr="Signature with solid fill">
            <a:extLst>
              <a:ext uri="{FF2B5EF4-FFF2-40B4-BE49-F238E27FC236}">
                <a16:creationId xmlns:a16="http://schemas.microsoft.com/office/drawing/2014/main" id="{65B0B59B-C82E-447F-9CA4-0A3A901340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4490" y="1648739"/>
            <a:ext cx="4683234" cy="4739200"/>
          </a:xfrm>
          <a:prstGeom prst="rect">
            <a:avLst/>
          </a:prstGeom>
        </p:spPr>
      </p:pic>
    </p:spTree>
    <p:extLst>
      <p:ext uri="{BB962C8B-B14F-4D97-AF65-F5344CB8AC3E}">
        <p14:creationId xmlns:p14="http://schemas.microsoft.com/office/powerpoint/2010/main" val="40578859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B187ABD-FD7F-9E4A-9FEE-B295ABC24FE1}"/>
              </a:ext>
            </a:extLst>
          </p:cNvPr>
          <p:cNvSpPr/>
          <p:nvPr/>
        </p:nvSpPr>
        <p:spPr>
          <a:xfrm>
            <a:off x="8546984" y="1433511"/>
            <a:ext cx="2962377" cy="296237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a:p>
        </p:txBody>
      </p:sp>
      <p:sp>
        <p:nvSpPr>
          <p:cNvPr id="21" name="Oval 20">
            <a:extLst>
              <a:ext uri="{FF2B5EF4-FFF2-40B4-BE49-F238E27FC236}">
                <a16:creationId xmlns:a16="http://schemas.microsoft.com/office/drawing/2014/main" id="{AFAA8978-5673-B648-9753-0C5FCD0E703F}"/>
              </a:ext>
            </a:extLst>
          </p:cNvPr>
          <p:cNvSpPr/>
          <p:nvPr/>
        </p:nvSpPr>
        <p:spPr>
          <a:xfrm>
            <a:off x="8546984" y="1433511"/>
            <a:ext cx="2962377" cy="29623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a:p>
        </p:txBody>
      </p:sp>
      <p:sp>
        <p:nvSpPr>
          <p:cNvPr id="22" name="Doughnut 21">
            <a:extLst>
              <a:ext uri="{FF2B5EF4-FFF2-40B4-BE49-F238E27FC236}">
                <a16:creationId xmlns:a16="http://schemas.microsoft.com/office/drawing/2014/main" id="{C65B30F8-7E79-2C43-BE71-90CBF49A5790}"/>
              </a:ext>
            </a:extLst>
          </p:cNvPr>
          <p:cNvSpPr/>
          <p:nvPr/>
        </p:nvSpPr>
        <p:spPr>
          <a:xfrm>
            <a:off x="8546984" y="1433511"/>
            <a:ext cx="2962377" cy="2962377"/>
          </a:xfrm>
          <a:prstGeom prst="donut">
            <a:avLst>
              <a:gd name="adj" fmla="val 132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0"/>
          </a:p>
        </p:txBody>
      </p:sp>
      <p:sp>
        <p:nvSpPr>
          <p:cNvPr id="23" name="Doughnut 22">
            <a:extLst>
              <a:ext uri="{FF2B5EF4-FFF2-40B4-BE49-F238E27FC236}">
                <a16:creationId xmlns:a16="http://schemas.microsoft.com/office/drawing/2014/main" id="{753D45B4-9263-D54C-B066-C43F66858AA1}"/>
              </a:ext>
            </a:extLst>
          </p:cNvPr>
          <p:cNvSpPr/>
          <p:nvPr/>
        </p:nvSpPr>
        <p:spPr>
          <a:xfrm>
            <a:off x="8543224" y="1433510"/>
            <a:ext cx="2962377" cy="2962377"/>
          </a:xfrm>
          <a:prstGeom prst="donut">
            <a:avLst>
              <a:gd name="adj" fmla="val 1327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BAB42FE-EC6D-5142-A863-BEED06342BE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60</a:t>
            </a:r>
          </a:p>
        </p:txBody>
      </p:sp>
      <p:sp>
        <p:nvSpPr>
          <p:cNvPr id="26" name="TextBox 25">
            <a:extLst>
              <a:ext uri="{FF2B5EF4-FFF2-40B4-BE49-F238E27FC236}">
                <a16:creationId xmlns:a16="http://schemas.microsoft.com/office/drawing/2014/main" id="{0C4E7806-B480-C84B-841F-CEE810E1C87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59</a:t>
            </a:r>
          </a:p>
        </p:txBody>
      </p:sp>
      <p:sp>
        <p:nvSpPr>
          <p:cNvPr id="27" name="TextBox 26">
            <a:extLst>
              <a:ext uri="{FF2B5EF4-FFF2-40B4-BE49-F238E27FC236}">
                <a16:creationId xmlns:a16="http://schemas.microsoft.com/office/drawing/2014/main" id="{DFCDD2B4-0308-A345-8441-D08E4E6787D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58</a:t>
            </a:r>
          </a:p>
        </p:txBody>
      </p:sp>
      <p:sp>
        <p:nvSpPr>
          <p:cNvPr id="28" name="TextBox 27">
            <a:extLst>
              <a:ext uri="{FF2B5EF4-FFF2-40B4-BE49-F238E27FC236}">
                <a16:creationId xmlns:a16="http://schemas.microsoft.com/office/drawing/2014/main" id="{992F631B-0389-3C4E-977C-B5EFAE505053}"/>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57</a:t>
            </a:r>
          </a:p>
        </p:txBody>
      </p:sp>
      <p:sp>
        <p:nvSpPr>
          <p:cNvPr id="29" name="TextBox 28">
            <a:extLst>
              <a:ext uri="{FF2B5EF4-FFF2-40B4-BE49-F238E27FC236}">
                <a16:creationId xmlns:a16="http://schemas.microsoft.com/office/drawing/2014/main" id="{BEC2E5BA-2CC5-4E4E-BC08-19EC9B9B765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56</a:t>
            </a:r>
          </a:p>
        </p:txBody>
      </p:sp>
      <p:sp>
        <p:nvSpPr>
          <p:cNvPr id="30" name="TextBox 29">
            <a:extLst>
              <a:ext uri="{FF2B5EF4-FFF2-40B4-BE49-F238E27FC236}">
                <a16:creationId xmlns:a16="http://schemas.microsoft.com/office/drawing/2014/main" id="{2975D2C8-9E1C-6446-B3B3-9E3E8CBB2926}"/>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55</a:t>
            </a:r>
          </a:p>
        </p:txBody>
      </p:sp>
      <p:sp>
        <p:nvSpPr>
          <p:cNvPr id="31" name="TextBox 30">
            <a:extLst>
              <a:ext uri="{FF2B5EF4-FFF2-40B4-BE49-F238E27FC236}">
                <a16:creationId xmlns:a16="http://schemas.microsoft.com/office/drawing/2014/main" id="{E3F0BDAA-87F1-654F-90C1-5CAADD46F6C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54</a:t>
            </a:r>
          </a:p>
        </p:txBody>
      </p:sp>
      <p:sp>
        <p:nvSpPr>
          <p:cNvPr id="32" name="TextBox 31">
            <a:extLst>
              <a:ext uri="{FF2B5EF4-FFF2-40B4-BE49-F238E27FC236}">
                <a16:creationId xmlns:a16="http://schemas.microsoft.com/office/drawing/2014/main" id="{D867955A-5AE1-7345-B6CF-707E1CF93C5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53</a:t>
            </a:r>
          </a:p>
        </p:txBody>
      </p:sp>
      <p:sp>
        <p:nvSpPr>
          <p:cNvPr id="33" name="TextBox 32">
            <a:extLst>
              <a:ext uri="{FF2B5EF4-FFF2-40B4-BE49-F238E27FC236}">
                <a16:creationId xmlns:a16="http://schemas.microsoft.com/office/drawing/2014/main" id="{BC28812F-5EA6-094C-8DF3-22B4300F035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52</a:t>
            </a:r>
          </a:p>
        </p:txBody>
      </p:sp>
      <p:sp>
        <p:nvSpPr>
          <p:cNvPr id="34" name="TextBox 33">
            <a:extLst>
              <a:ext uri="{FF2B5EF4-FFF2-40B4-BE49-F238E27FC236}">
                <a16:creationId xmlns:a16="http://schemas.microsoft.com/office/drawing/2014/main" id="{FC95BB33-8405-6648-BE91-3F488FF0538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51</a:t>
            </a:r>
          </a:p>
        </p:txBody>
      </p:sp>
      <p:sp>
        <p:nvSpPr>
          <p:cNvPr id="35" name="TextBox 34">
            <a:extLst>
              <a:ext uri="{FF2B5EF4-FFF2-40B4-BE49-F238E27FC236}">
                <a16:creationId xmlns:a16="http://schemas.microsoft.com/office/drawing/2014/main" id="{8270C745-AE87-F84E-889C-CCCCDDB3EDB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50</a:t>
            </a:r>
          </a:p>
        </p:txBody>
      </p:sp>
      <p:sp>
        <p:nvSpPr>
          <p:cNvPr id="37" name="TextBox 36">
            <a:extLst>
              <a:ext uri="{FF2B5EF4-FFF2-40B4-BE49-F238E27FC236}">
                <a16:creationId xmlns:a16="http://schemas.microsoft.com/office/drawing/2014/main" id="{C7742521-7D03-034A-8FE0-4EBC81B5DA1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49</a:t>
            </a:r>
          </a:p>
        </p:txBody>
      </p:sp>
      <p:sp>
        <p:nvSpPr>
          <p:cNvPr id="38" name="TextBox 37">
            <a:extLst>
              <a:ext uri="{FF2B5EF4-FFF2-40B4-BE49-F238E27FC236}">
                <a16:creationId xmlns:a16="http://schemas.microsoft.com/office/drawing/2014/main" id="{0F2A99CB-39EB-A049-B22C-185A285C61B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48</a:t>
            </a:r>
          </a:p>
        </p:txBody>
      </p:sp>
      <p:sp>
        <p:nvSpPr>
          <p:cNvPr id="39" name="TextBox 38">
            <a:extLst>
              <a:ext uri="{FF2B5EF4-FFF2-40B4-BE49-F238E27FC236}">
                <a16:creationId xmlns:a16="http://schemas.microsoft.com/office/drawing/2014/main" id="{B5599593-D20D-354B-86D6-E116C4A377D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47</a:t>
            </a:r>
          </a:p>
        </p:txBody>
      </p:sp>
      <p:sp>
        <p:nvSpPr>
          <p:cNvPr id="40" name="TextBox 39">
            <a:extLst>
              <a:ext uri="{FF2B5EF4-FFF2-40B4-BE49-F238E27FC236}">
                <a16:creationId xmlns:a16="http://schemas.microsoft.com/office/drawing/2014/main" id="{2E83206A-1D6B-2846-A299-F508496B125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46</a:t>
            </a:r>
          </a:p>
        </p:txBody>
      </p:sp>
      <p:sp>
        <p:nvSpPr>
          <p:cNvPr id="41" name="TextBox 40">
            <a:extLst>
              <a:ext uri="{FF2B5EF4-FFF2-40B4-BE49-F238E27FC236}">
                <a16:creationId xmlns:a16="http://schemas.microsoft.com/office/drawing/2014/main" id="{894CE9B2-9764-5F46-80D7-0FBF43D0F31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45</a:t>
            </a:r>
          </a:p>
        </p:txBody>
      </p:sp>
      <p:sp>
        <p:nvSpPr>
          <p:cNvPr id="42" name="TextBox 41">
            <a:extLst>
              <a:ext uri="{FF2B5EF4-FFF2-40B4-BE49-F238E27FC236}">
                <a16:creationId xmlns:a16="http://schemas.microsoft.com/office/drawing/2014/main" id="{846556EA-1076-C346-A6C3-4C31B83EE7D5}"/>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44</a:t>
            </a:r>
          </a:p>
        </p:txBody>
      </p:sp>
      <p:sp>
        <p:nvSpPr>
          <p:cNvPr id="43" name="TextBox 42">
            <a:extLst>
              <a:ext uri="{FF2B5EF4-FFF2-40B4-BE49-F238E27FC236}">
                <a16:creationId xmlns:a16="http://schemas.microsoft.com/office/drawing/2014/main" id="{EBF46233-B67A-E045-96F4-66ED115AEC3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43</a:t>
            </a:r>
          </a:p>
        </p:txBody>
      </p:sp>
      <p:sp>
        <p:nvSpPr>
          <p:cNvPr id="44" name="TextBox 43">
            <a:extLst>
              <a:ext uri="{FF2B5EF4-FFF2-40B4-BE49-F238E27FC236}">
                <a16:creationId xmlns:a16="http://schemas.microsoft.com/office/drawing/2014/main" id="{877855B5-8C73-5340-9AEC-CC7DF53AB07E}"/>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42</a:t>
            </a:r>
          </a:p>
        </p:txBody>
      </p:sp>
      <p:sp>
        <p:nvSpPr>
          <p:cNvPr id="45" name="TextBox 44">
            <a:extLst>
              <a:ext uri="{FF2B5EF4-FFF2-40B4-BE49-F238E27FC236}">
                <a16:creationId xmlns:a16="http://schemas.microsoft.com/office/drawing/2014/main" id="{6885D4B5-8A6B-3E45-BD79-1AC0C1BB712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41</a:t>
            </a:r>
          </a:p>
        </p:txBody>
      </p:sp>
      <p:sp>
        <p:nvSpPr>
          <p:cNvPr id="46" name="TextBox 45">
            <a:extLst>
              <a:ext uri="{FF2B5EF4-FFF2-40B4-BE49-F238E27FC236}">
                <a16:creationId xmlns:a16="http://schemas.microsoft.com/office/drawing/2014/main" id="{3D59A749-9448-9148-904F-053A025FE09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40</a:t>
            </a:r>
          </a:p>
        </p:txBody>
      </p:sp>
      <p:sp>
        <p:nvSpPr>
          <p:cNvPr id="48" name="TextBox 47">
            <a:extLst>
              <a:ext uri="{FF2B5EF4-FFF2-40B4-BE49-F238E27FC236}">
                <a16:creationId xmlns:a16="http://schemas.microsoft.com/office/drawing/2014/main" id="{D9EDD428-D1D2-AE41-AC4A-8BCC9CF50DDE}"/>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39</a:t>
            </a:r>
          </a:p>
        </p:txBody>
      </p:sp>
      <p:sp>
        <p:nvSpPr>
          <p:cNvPr id="49" name="TextBox 48">
            <a:extLst>
              <a:ext uri="{FF2B5EF4-FFF2-40B4-BE49-F238E27FC236}">
                <a16:creationId xmlns:a16="http://schemas.microsoft.com/office/drawing/2014/main" id="{8D92F1A2-35D2-4743-B679-65D3B01A530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38</a:t>
            </a:r>
          </a:p>
        </p:txBody>
      </p:sp>
      <p:sp>
        <p:nvSpPr>
          <p:cNvPr id="50" name="TextBox 49">
            <a:extLst>
              <a:ext uri="{FF2B5EF4-FFF2-40B4-BE49-F238E27FC236}">
                <a16:creationId xmlns:a16="http://schemas.microsoft.com/office/drawing/2014/main" id="{717BFEEC-55A1-0A4F-A404-1FEC886CBD6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37</a:t>
            </a:r>
          </a:p>
        </p:txBody>
      </p:sp>
      <p:sp>
        <p:nvSpPr>
          <p:cNvPr id="51" name="TextBox 50">
            <a:extLst>
              <a:ext uri="{FF2B5EF4-FFF2-40B4-BE49-F238E27FC236}">
                <a16:creationId xmlns:a16="http://schemas.microsoft.com/office/drawing/2014/main" id="{81A573A5-DFF0-4D41-8FA1-E7A507B74DB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36</a:t>
            </a:r>
          </a:p>
        </p:txBody>
      </p:sp>
      <p:sp>
        <p:nvSpPr>
          <p:cNvPr id="52" name="TextBox 51">
            <a:extLst>
              <a:ext uri="{FF2B5EF4-FFF2-40B4-BE49-F238E27FC236}">
                <a16:creationId xmlns:a16="http://schemas.microsoft.com/office/drawing/2014/main" id="{2CA74905-7476-BC47-8552-39C480DE12F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35</a:t>
            </a:r>
          </a:p>
        </p:txBody>
      </p:sp>
      <p:sp>
        <p:nvSpPr>
          <p:cNvPr id="53" name="TextBox 52">
            <a:extLst>
              <a:ext uri="{FF2B5EF4-FFF2-40B4-BE49-F238E27FC236}">
                <a16:creationId xmlns:a16="http://schemas.microsoft.com/office/drawing/2014/main" id="{7823CFE7-6F02-464A-96D9-F2E7048FFCE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34</a:t>
            </a:r>
          </a:p>
        </p:txBody>
      </p:sp>
      <p:sp>
        <p:nvSpPr>
          <p:cNvPr id="54" name="TextBox 53">
            <a:extLst>
              <a:ext uri="{FF2B5EF4-FFF2-40B4-BE49-F238E27FC236}">
                <a16:creationId xmlns:a16="http://schemas.microsoft.com/office/drawing/2014/main" id="{5DC31951-1FB2-9548-835D-2563BF6252E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33</a:t>
            </a:r>
          </a:p>
        </p:txBody>
      </p:sp>
      <p:sp>
        <p:nvSpPr>
          <p:cNvPr id="55" name="TextBox 54">
            <a:extLst>
              <a:ext uri="{FF2B5EF4-FFF2-40B4-BE49-F238E27FC236}">
                <a16:creationId xmlns:a16="http://schemas.microsoft.com/office/drawing/2014/main" id="{BA4E414C-A224-3B49-B28A-F200C7D731E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32</a:t>
            </a:r>
          </a:p>
        </p:txBody>
      </p:sp>
      <p:sp>
        <p:nvSpPr>
          <p:cNvPr id="56" name="TextBox 55">
            <a:extLst>
              <a:ext uri="{FF2B5EF4-FFF2-40B4-BE49-F238E27FC236}">
                <a16:creationId xmlns:a16="http://schemas.microsoft.com/office/drawing/2014/main" id="{FAAEA442-7914-0D41-B1B7-41612D705B93}"/>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31</a:t>
            </a:r>
          </a:p>
        </p:txBody>
      </p:sp>
      <p:sp>
        <p:nvSpPr>
          <p:cNvPr id="57" name="TextBox 56">
            <a:extLst>
              <a:ext uri="{FF2B5EF4-FFF2-40B4-BE49-F238E27FC236}">
                <a16:creationId xmlns:a16="http://schemas.microsoft.com/office/drawing/2014/main" id="{1F1E0D03-45D1-B244-B497-C7F637EA4379}"/>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30</a:t>
            </a:r>
          </a:p>
        </p:txBody>
      </p:sp>
      <p:sp>
        <p:nvSpPr>
          <p:cNvPr id="58" name="TextBox 57">
            <a:extLst>
              <a:ext uri="{FF2B5EF4-FFF2-40B4-BE49-F238E27FC236}">
                <a16:creationId xmlns:a16="http://schemas.microsoft.com/office/drawing/2014/main" id="{6FC469BF-E170-F048-BEE3-F172B209817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29</a:t>
            </a:r>
          </a:p>
        </p:txBody>
      </p:sp>
      <p:sp>
        <p:nvSpPr>
          <p:cNvPr id="59" name="TextBox 58">
            <a:extLst>
              <a:ext uri="{FF2B5EF4-FFF2-40B4-BE49-F238E27FC236}">
                <a16:creationId xmlns:a16="http://schemas.microsoft.com/office/drawing/2014/main" id="{AE253B7F-4C75-B948-A978-E4C39396F70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28</a:t>
            </a:r>
          </a:p>
        </p:txBody>
      </p:sp>
      <p:sp>
        <p:nvSpPr>
          <p:cNvPr id="60" name="TextBox 59">
            <a:extLst>
              <a:ext uri="{FF2B5EF4-FFF2-40B4-BE49-F238E27FC236}">
                <a16:creationId xmlns:a16="http://schemas.microsoft.com/office/drawing/2014/main" id="{94852659-72AD-EC4B-8978-2F746BDEF3F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27</a:t>
            </a:r>
          </a:p>
        </p:txBody>
      </p:sp>
      <p:sp>
        <p:nvSpPr>
          <p:cNvPr id="61" name="TextBox 60">
            <a:extLst>
              <a:ext uri="{FF2B5EF4-FFF2-40B4-BE49-F238E27FC236}">
                <a16:creationId xmlns:a16="http://schemas.microsoft.com/office/drawing/2014/main" id="{3C9C5137-2B7E-2A4A-84A7-2E5C00FF57B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26</a:t>
            </a:r>
          </a:p>
        </p:txBody>
      </p:sp>
      <p:sp>
        <p:nvSpPr>
          <p:cNvPr id="62" name="TextBox 61">
            <a:extLst>
              <a:ext uri="{FF2B5EF4-FFF2-40B4-BE49-F238E27FC236}">
                <a16:creationId xmlns:a16="http://schemas.microsoft.com/office/drawing/2014/main" id="{3430DF80-9AFD-C242-BB18-FF597ECCE20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25</a:t>
            </a:r>
          </a:p>
        </p:txBody>
      </p:sp>
      <p:sp>
        <p:nvSpPr>
          <p:cNvPr id="63" name="TextBox 62">
            <a:extLst>
              <a:ext uri="{FF2B5EF4-FFF2-40B4-BE49-F238E27FC236}">
                <a16:creationId xmlns:a16="http://schemas.microsoft.com/office/drawing/2014/main" id="{CFE29B45-BEE1-D749-B02E-422DE99A306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24</a:t>
            </a:r>
          </a:p>
        </p:txBody>
      </p:sp>
      <p:sp>
        <p:nvSpPr>
          <p:cNvPr id="64" name="TextBox 63">
            <a:extLst>
              <a:ext uri="{FF2B5EF4-FFF2-40B4-BE49-F238E27FC236}">
                <a16:creationId xmlns:a16="http://schemas.microsoft.com/office/drawing/2014/main" id="{600881B7-0526-1D4F-9468-FC97E33529BD}"/>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23</a:t>
            </a:r>
          </a:p>
        </p:txBody>
      </p:sp>
      <p:sp>
        <p:nvSpPr>
          <p:cNvPr id="65" name="TextBox 64">
            <a:extLst>
              <a:ext uri="{FF2B5EF4-FFF2-40B4-BE49-F238E27FC236}">
                <a16:creationId xmlns:a16="http://schemas.microsoft.com/office/drawing/2014/main" id="{C78B08B7-6F21-BA48-BD1D-F7E420C2FC0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22</a:t>
            </a:r>
          </a:p>
        </p:txBody>
      </p:sp>
      <p:sp>
        <p:nvSpPr>
          <p:cNvPr id="66" name="TextBox 65">
            <a:extLst>
              <a:ext uri="{FF2B5EF4-FFF2-40B4-BE49-F238E27FC236}">
                <a16:creationId xmlns:a16="http://schemas.microsoft.com/office/drawing/2014/main" id="{C27F8B05-492E-C441-9FE6-B398E6F579C1}"/>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21</a:t>
            </a:r>
          </a:p>
        </p:txBody>
      </p:sp>
      <p:sp>
        <p:nvSpPr>
          <p:cNvPr id="67" name="TextBox 66">
            <a:extLst>
              <a:ext uri="{FF2B5EF4-FFF2-40B4-BE49-F238E27FC236}">
                <a16:creationId xmlns:a16="http://schemas.microsoft.com/office/drawing/2014/main" id="{A9B43645-0E56-804A-ACEF-75CBD5CFDE9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20</a:t>
            </a:r>
          </a:p>
        </p:txBody>
      </p:sp>
      <p:sp>
        <p:nvSpPr>
          <p:cNvPr id="71" name="TextBox 70">
            <a:extLst>
              <a:ext uri="{FF2B5EF4-FFF2-40B4-BE49-F238E27FC236}">
                <a16:creationId xmlns:a16="http://schemas.microsoft.com/office/drawing/2014/main" id="{1D52AA74-5E89-BE49-9326-3D52C49964D6}"/>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19</a:t>
            </a:r>
          </a:p>
        </p:txBody>
      </p:sp>
      <p:sp>
        <p:nvSpPr>
          <p:cNvPr id="72" name="TextBox 71">
            <a:extLst>
              <a:ext uri="{FF2B5EF4-FFF2-40B4-BE49-F238E27FC236}">
                <a16:creationId xmlns:a16="http://schemas.microsoft.com/office/drawing/2014/main" id="{F8B79AA8-C9CB-C141-BFB9-3F91AA3E68F8}"/>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18</a:t>
            </a:r>
          </a:p>
        </p:txBody>
      </p:sp>
      <p:sp>
        <p:nvSpPr>
          <p:cNvPr id="73" name="TextBox 72">
            <a:extLst>
              <a:ext uri="{FF2B5EF4-FFF2-40B4-BE49-F238E27FC236}">
                <a16:creationId xmlns:a16="http://schemas.microsoft.com/office/drawing/2014/main" id="{AF11B646-61FD-804E-8678-D4B066ED4C6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17</a:t>
            </a:r>
          </a:p>
        </p:txBody>
      </p:sp>
      <p:sp>
        <p:nvSpPr>
          <p:cNvPr id="74" name="TextBox 73">
            <a:extLst>
              <a:ext uri="{FF2B5EF4-FFF2-40B4-BE49-F238E27FC236}">
                <a16:creationId xmlns:a16="http://schemas.microsoft.com/office/drawing/2014/main" id="{1B4FEE69-8553-CA4E-BF9F-626524E470D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16</a:t>
            </a:r>
          </a:p>
        </p:txBody>
      </p:sp>
      <p:sp>
        <p:nvSpPr>
          <p:cNvPr id="75" name="TextBox 74">
            <a:extLst>
              <a:ext uri="{FF2B5EF4-FFF2-40B4-BE49-F238E27FC236}">
                <a16:creationId xmlns:a16="http://schemas.microsoft.com/office/drawing/2014/main" id="{BEAC64A2-5B3E-444E-A762-08B70E633D2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15</a:t>
            </a:r>
          </a:p>
        </p:txBody>
      </p:sp>
      <p:sp>
        <p:nvSpPr>
          <p:cNvPr id="76" name="TextBox 75">
            <a:extLst>
              <a:ext uri="{FF2B5EF4-FFF2-40B4-BE49-F238E27FC236}">
                <a16:creationId xmlns:a16="http://schemas.microsoft.com/office/drawing/2014/main" id="{7BA5AAAF-50AE-6E40-AADB-FE63EB1BD83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14</a:t>
            </a:r>
          </a:p>
        </p:txBody>
      </p:sp>
      <p:sp>
        <p:nvSpPr>
          <p:cNvPr id="77" name="TextBox 76">
            <a:extLst>
              <a:ext uri="{FF2B5EF4-FFF2-40B4-BE49-F238E27FC236}">
                <a16:creationId xmlns:a16="http://schemas.microsoft.com/office/drawing/2014/main" id="{036BFCDC-B00F-6644-A404-D6219105BB66}"/>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13</a:t>
            </a:r>
          </a:p>
        </p:txBody>
      </p:sp>
      <p:sp>
        <p:nvSpPr>
          <p:cNvPr id="78" name="TextBox 77">
            <a:extLst>
              <a:ext uri="{FF2B5EF4-FFF2-40B4-BE49-F238E27FC236}">
                <a16:creationId xmlns:a16="http://schemas.microsoft.com/office/drawing/2014/main" id="{FB47BC8F-6447-E840-8A46-8DE38022A4F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12</a:t>
            </a:r>
          </a:p>
        </p:txBody>
      </p:sp>
      <p:sp>
        <p:nvSpPr>
          <p:cNvPr id="79" name="TextBox 78">
            <a:extLst>
              <a:ext uri="{FF2B5EF4-FFF2-40B4-BE49-F238E27FC236}">
                <a16:creationId xmlns:a16="http://schemas.microsoft.com/office/drawing/2014/main" id="{CA73A476-38A7-C440-BA75-8593022BAE8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11</a:t>
            </a:r>
          </a:p>
        </p:txBody>
      </p:sp>
      <p:sp>
        <p:nvSpPr>
          <p:cNvPr id="81" name="TextBox 80">
            <a:extLst>
              <a:ext uri="{FF2B5EF4-FFF2-40B4-BE49-F238E27FC236}">
                <a16:creationId xmlns:a16="http://schemas.microsoft.com/office/drawing/2014/main" id="{36E20EE3-EE08-D244-9DD5-386C5D2A34DC}"/>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10</a:t>
            </a:r>
          </a:p>
        </p:txBody>
      </p:sp>
      <p:sp>
        <p:nvSpPr>
          <p:cNvPr id="82" name="TextBox 81">
            <a:extLst>
              <a:ext uri="{FF2B5EF4-FFF2-40B4-BE49-F238E27FC236}">
                <a16:creationId xmlns:a16="http://schemas.microsoft.com/office/drawing/2014/main" id="{596D6677-F001-AD49-A7AE-A595B645177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9</a:t>
            </a:r>
          </a:p>
        </p:txBody>
      </p:sp>
      <p:sp>
        <p:nvSpPr>
          <p:cNvPr id="83" name="TextBox 82">
            <a:extLst>
              <a:ext uri="{FF2B5EF4-FFF2-40B4-BE49-F238E27FC236}">
                <a16:creationId xmlns:a16="http://schemas.microsoft.com/office/drawing/2014/main" id="{28B9826F-6DB9-8A4B-84C4-3C4538C5DB20}"/>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8</a:t>
            </a:r>
          </a:p>
        </p:txBody>
      </p:sp>
      <p:sp>
        <p:nvSpPr>
          <p:cNvPr id="84" name="TextBox 83">
            <a:extLst>
              <a:ext uri="{FF2B5EF4-FFF2-40B4-BE49-F238E27FC236}">
                <a16:creationId xmlns:a16="http://schemas.microsoft.com/office/drawing/2014/main" id="{1A734803-FD66-F74E-9057-78666DE2ED0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7</a:t>
            </a:r>
          </a:p>
        </p:txBody>
      </p:sp>
      <p:sp>
        <p:nvSpPr>
          <p:cNvPr id="85" name="TextBox 84">
            <a:extLst>
              <a:ext uri="{FF2B5EF4-FFF2-40B4-BE49-F238E27FC236}">
                <a16:creationId xmlns:a16="http://schemas.microsoft.com/office/drawing/2014/main" id="{53A8438C-FE1F-B644-A00A-C3198D80966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6</a:t>
            </a:r>
          </a:p>
        </p:txBody>
      </p:sp>
      <p:sp>
        <p:nvSpPr>
          <p:cNvPr id="86" name="TextBox 85">
            <a:extLst>
              <a:ext uri="{FF2B5EF4-FFF2-40B4-BE49-F238E27FC236}">
                <a16:creationId xmlns:a16="http://schemas.microsoft.com/office/drawing/2014/main" id="{D532B40D-1C6E-0F4A-954C-FD57A9A027C2}"/>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5</a:t>
            </a:r>
          </a:p>
        </p:txBody>
      </p:sp>
      <p:sp>
        <p:nvSpPr>
          <p:cNvPr id="87" name="TextBox 86">
            <a:extLst>
              <a:ext uri="{FF2B5EF4-FFF2-40B4-BE49-F238E27FC236}">
                <a16:creationId xmlns:a16="http://schemas.microsoft.com/office/drawing/2014/main" id="{F0CC906F-A953-5C4F-9218-C47359C0A704}"/>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4</a:t>
            </a:r>
          </a:p>
        </p:txBody>
      </p:sp>
      <p:sp>
        <p:nvSpPr>
          <p:cNvPr id="88" name="TextBox 87">
            <a:extLst>
              <a:ext uri="{FF2B5EF4-FFF2-40B4-BE49-F238E27FC236}">
                <a16:creationId xmlns:a16="http://schemas.microsoft.com/office/drawing/2014/main" id="{FDAE30CA-6B3B-4E43-A5A4-DCF96138F13F}"/>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3</a:t>
            </a:r>
          </a:p>
        </p:txBody>
      </p:sp>
      <p:sp>
        <p:nvSpPr>
          <p:cNvPr id="89" name="TextBox 88">
            <a:extLst>
              <a:ext uri="{FF2B5EF4-FFF2-40B4-BE49-F238E27FC236}">
                <a16:creationId xmlns:a16="http://schemas.microsoft.com/office/drawing/2014/main" id="{42BA0CB4-9A24-0B4C-BF0C-81A062CC8187}"/>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2</a:t>
            </a:r>
          </a:p>
        </p:txBody>
      </p:sp>
      <p:sp>
        <p:nvSpPr>
          <p:cNvPr id="90" name="TextBox 89">
            <a:extLst>
              <a:ext uri="{FF2B5EF4-FFF2-40B4-BE49-F238E27FC236}">
                <a16:creationId xmlns:a16="http://schemas.microsoft.com/office/drawing/2014/main" id="{B4D1E71E-3B7E-D944-9D60-BE7627887FBB}"/>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1</a:t>
            </a:r>
          </a:p>
        </p:txBody>
      </p:sp>
      <p:sp>
        <p:nvSpPr>
          <p:cNvPr id="91" name="TextBox 90">
            <a:extLst>
              <a:ext uri="{FF2B5EF4-FFF2-40B4-BE49-F238E27FC236}">
                <a16:creationId xmlns:a16="http://schemas.microsoft.com/office/drawing/2014/main" id="{B2B40BAE-233F-1D40-B3BC-920A798CA75A}"/>
              </a:ext>
            </a:extLst>
          </p:cNvPr>
          <p:cNvSpPr txBox="1"/>
          <p:nvPr/>
        </p:nvSpPr>
        <p:spPr>
          <a:xfrm>
            <a:off x="8553018" y="2109132"/>
            <a:ext cx="2952583" cy="1477328"/>
          </a:xfrm>
          <a:prstGeom prst="rect">
            <a:avLst/>
          </a:prstGeom>
          <a:noFill/>
        </p:spPr>
        <p:txBody>
          <a:bodyPr wrap="square" rtlCol="0">
            <a:spAutoFit/>
          </a:bodyPr>
          <a:lstStyle/>
          <a:p>
            <a:pPr algn="ctr"/>
            <a:r>
              <a:rPr lang="en-US" sz="9000" b="1">
                <a:solidFill>
                  <a:schemeClr val="bg1"/>
                </a:solidFill>
                <a:latin typeface="Arial Black" panose="020B0604020202020204" pitchFamily="34" charset="0"/>
                <a:cs typeface="Arial Black" panose="020B0604020202020204" pitchFamily="34" charset="0"/>
              </a:rPr>
              <a:t>0</a:t>
            </a:r>
          </a:p>
        </p:txBody>
      </p:sp>
      <p:sp>
        <p:nvSpPr>
          <p:cNvPr id="97" name="Rectangle 96">
            <a:extLst>
              <a:ext uri="{FF2B5EF4-FFF2-40B4-BE49-F238E27FC236}">
                <a16:creationId xmlns:a16="http://schemas.microsoft.com/office/drawing/2014/main" id="{F15516DC-9456-F241-B2B5-378B67137A40}"/>
              </a:ext>
            </a:extLst>
          </p:cNvPr>
          <p:cNvSpPr/>
          <p:nvPr/>
        </p:nvSpPr>
        <p:spPr>
          <a:xfrm>
            <a:off x="0" y="22302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8A572926-FE88-4E49-BA5C-A00476048B8B}"/>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32198C5-1101-436E-82D0-63967DCD0AD8}"/>
              </a:ext>
            </a:extLst>
          </p:cNvPr>
          <p:cNvSpPr/>
          <p:nvPr/>
        </p:nvSpPr>
        <p:spPr>
          <a:xfrm>
            <a:off x="0" y="6258372"/>
            <a:ext cx="3634456" cy="407035"/>
          </a:xfrm>
          <a:prstGeom prst="rect">
            <a:avLst/>
          </a:prstGeom>
        </p:spPr>
        <p:txBody>
          <a:bodyPr wrap="none">
            <a:spAutoFit/>
          </a:bodyPr>
          <a:lstStyle/>
          <a:p>
            <a:pPr>
              <a:lnSpc>
                <a:spcPct val="107000"/>
              </a:lnSpc>
              <a:spcAft>
                <a:spcPts val="800"/>
              </a:spcAft>
            </a:pPr>
            <a:r>
              <a:rPr lang="en-GB" sz="2000">
                <a:latin typeface="Calibri" panose="020F0502020204030204" pitchFamily="34" charset="0"/>
                <a:ea typeface="Calibri" panose="020F0502020204030204" pitchFamily="34" charset="0"/>
                <a:cs typeface="Times New Roman" panose="02020603050405020304" pitchFamily="18" charset="0"/>
              </a:rPr>
              <a:t>©YGAM 2021: All rights reserved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0" name="Picture 2" descr="Image result for ygam">
            <a:extLst>
              <a:ext uri="{FF2B5EF4-FFF2-40B4-BE49-F238E27FC236}">
                <a16:creationId xmlns:a16="http://schemas.microsoft.com/office/drawing/2014/main" id="{1EA27CE3-80ED-4287-BDE3-B70B200CF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11" b="19849"/>
          <a:stretch/>
        </p:blipFill>
        <p:spPr bwMode="auto">
          <a:xfrm>
            <a:off x="10692144" y="6050754"/>
            <a:ext cx="1251219" cy="724943"/>
          </a:xfrm>
          <a:prstGeom prst="rect">
            <a:avLst/>
          </a:prstGeom>
          <a:noFill/>
          <a:extLst>
            <a:ext uri="{909E8E84-426E-40DD-AFC4-6F175D3DCCD1}">
              <a14:hiddenFill xmlns:a14="http://schemas.microsoft.com/office/drawing/2010/main">
                <a:solidFill>
                  <a:srgbClr val="FFFFFF"/>
                </a:solidFill>
              </a14:hiddenFill>
            </a:ext>
          </a:extLst>
        </p:spPr>
      </p:pic>
      <p:pic>
        <p:nvPicPr>
          <p:cNvPr id="95" name="Graphic 94" descr="Dice with solid fill">
            <a:extLst>
              <a:ext uri="{FF2B5EF4-FFF2-40B4-BE49-F238E27FC236}">
                <a16:creationId xmlns:a16="http://schemas.microsoft.com/office/drawing/2014/main" id="{33A1A7B8-E9EF-4D44-B8EC-E3CCE3D58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0558" y="1921110"/>
            <a:ext cx="1227692" cy="1227692"/>
          </a:xfrm>
          <a:prstGeom prst="rect">
            <a:avLst/>
          </a:prstGeom>
        </p:spPr>
      </p:pic>
      <p:pic>
        <p:nvPicPr>
          <p:cNvPr id="102" name="Graphic 101" descr="Game controller with solid fill">
            <a:extLst>
              <a:ext uri="{FF2B5EF4-FFF2-40B4-BE49-F238E27FC236}">
                <a16:creationId xmlns:a16="http://schemas.microsoft.com/office/drawing/2014/main" id="{1BBB8A32-2B02-4144-B98A-3AC3670A42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2946" y="4170698"/>
            <a:ext cx="1269296" cy="1269296"/>
          </a:xfrm>
          <a:prstGeom prst="rect">
            <a:avLst/>
          </a:prstGeom>
        </p:spPr>
      </p:pic>
      <p:pic>
        <p:nvPicPr>
          <p:cNvPr id="103" name="Picture 102" descr="A large crowd of people&#10;&#10;Description automatically generated">
            <a:extLst>
              <a:ext uri="{FF2B5EF4-FFF2-40B4-BE49-F238E27FC236}">
                <a16:creationId xmlns:a16="http://schemas.microsoft.com/office/drawing/2014/main" id="{8B84956A-B494-4EAF-BA73-D3C9EEAE91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038387"/>
            <a:ext cx="5817231" cy="3877185"/>
          </a:xfrm>
          <a:prstGeom prst="rect">
            <a:avLst/>
          </a:prstGeom>
        </p:spPr>
      </p:pic>
      <p:sp>
        <p:nvSpPr>
          <p:cNvPr id="104" name="TextBox 103">
            <a:extLst>
              <a:ext uri="{FF2B5EF4-FFF2-40B4-BE49-F238E27FC236}">
                <a16:creationId xmlns:a16="http://schemas.microsoft.com/office/drawing/2014/main" id="{A499B7C2-E1DE-455F-9D40-904CE5905867}"/>
              </a:ext>
            </a:extLst>
          </p:cNvPr>
          <p:cNvSpPr txBox="1"/>
          <p:nvPr/>
        </p:nvSpPr>
        <p:spPr>
          <a:xfrm>
            <a:off x="0" y="221423"/>
            <a:ext cx="8267330" cy="769441"/>
          </a:xfrm>
          <a:prstGeom prst="rect">
            <a:avLst/>
          </a:prstGeom>
          <a:noFill/>
        </p:spPr>
        <p:txBody>
          <a:bodyPr wrap="square">
            <a:spAutoFit/>
          </a:bodyPr>
          <a:lstStyle/>
          <a:p>
            <a:r>
              <a:rPr lang="en-GB" sz="4400" b="1">
                <a:solidFill>
                  <a:srgbClr val="FFC000"/>
                </a:solidFill>
                <a:latin typeface="+mj-lt"/>
              </a:rPr>
              <a:t>ACTIVITY</a:t>
            </a:r>
            <a:r>
              <a:rPr lang="en-GB" sz="4400" b="1">
                <a:solidFill>
                  <a:srgbClr val="FFC000"/>
                </a:solidFill>
                <a:latin typeface="Quattrocento Sans" panose="020B0502050000020003"/>
              </a:rPr>
              <a:t>: </a:t>
            </a:r>
            <a:r>
              <a:rPr lang="en-GB" sz="4400" b="1">
                <a:solidFill>
                  <a:schemeClr val="bg1"/>
                </a:solidFill>
                <a:latin typeface="Quattrocento Sans" panose="020B0502050000020003"/>
              </a:rPr>
              <a:t>DEFINE ESPORTS</a:t>
            </a:r>
          </a:p>
        </p:txBody>
      </p:sp>
      <p:sp>
        <p:nvSpPr>
          <p:cNvPr id="4" name="Rectangle: Rounded Corners 3">
            <a:extLst>
              <a:ext uri="{FF2B5EF4-FFF2-40B4-BE49-F238E27FC236}">
                <a16:creationId xmlns:a16="http://schemas.microsoft.com/office/drawing/2014/main" id="{DDDBD4A8-DFF6-4BCA-AC04-6421BAFEDB43}"/>
              </a:ext>
            </a:extLst>
          </p:cNvPr>
          <p:cNvSpPr/>
          <p:nvPr/>
        </p:nvSpPr>
        <p:spPr>
          <a:xfrm>
            <a:off x="55485" y="1161066"/>
            <a:ext cx="8307280" cy="78330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60 Second scribble. How many words can you think of </a:t>
            </a:r>
            <a:br>
              <a:rPr lang="en-GB" sz="2000"/>
            </a:br>
            <a:r>
              <a:rPr lang="en-GB" sz="2000"/>
              <a:t>associated with Esports?</a:t>
            </a:r>
          </a:p>
        </p:txBody>
      </p:sp>
      <p:sp>
        <p:nvSpPr>
          <p:cNvPr id="5" name="Rectangle: Rounded Corners 4">
            <a:extLst>
              <a:ext uri="{FF2B5EF4-FFF2-40B4-BE49-F238E27FC236}">
                <a16:creationId xmlns:a16="http://schemas.microsoft.com/office/drawing/2014/main" id="{872432CB-5DF7-4073-8B15-3215AEA05C89}"/>
              </a:ext>
            </a:extLst>
          </p:cNvPr>
          <p:cNvSpPr/>
          <p:nvPr/>
        </p:nvSpPr>
        <p:spPr>
          <a:xfrm>
            <a:off x="5928503" y="4691602"/>
            <a:ext cx="6152225" cy="107703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t>Consider: How do gaming and Esports differ?</a:t>
            </a:r>
          </a:p>
        </p:txBody>
      </p:sp>
    </p:spTree>
    <p:extLst>
      <p:ext uri="{BB962C8B-B14F-4D97-AF65-F5344CB8AC3E}">
        <p14:creationId xmlns:p14="http://schemas.microsoft.com/office/powerpoint/2010/main" val="5182650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430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60000"/>
                                        <p:tgtEl>
                                          <p:spTgt spid="23"/>
                                        </p:tgtEl>
                                      </p:cBhvr>
                                    </p:animEffect>
                                  </p:childTnLst>
                                </p:cTn>
                              </p:par>
                              <p:par>
                                <p:cTn id="8" presetID="21" presetClass="entr" presetSubtype="1" repeatCount="6000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1000"/>
                                        <p:tgtEl>
                                          <p:spTgt spid="21"/>
                                        </p:tgtEl>
                                      </p:cBhvr>
                                    </p:animEffect>
                                  </p:childTnLst>
                                </p:cTn>
                              </p:par>
                              <p:par>
                                <p:cTn id="11" presetID="1" presetClass="exit" presetSubtype="0" fill="hold" grpId="0" nodeType="withEffect">
                                  <p:stCondLst>
                                    <p:cond delay="100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ntr" presetSubtype="0" fill="hold" grpId="0" nodeType="withEffect">
                                  <p:stCondLst>
                                    <p:cond delay="100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xit" presetSubtype="0" fill="hold" grpId="1" nodeType="withEffect">
                                  <p:stCondLst>
                                    <p:cond delay="200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200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xit" presetSubtype="0" fill="hold" grpId="1" nodeType="withEffect">
                                  <p:stCondLst>
                                    <p:cond delay="300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300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grpId="1" nodeType="withEffect">
                                  <p:stCondLst>
                                    <p:cond delay="400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400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xit" presetSubtype="0" fill="hold" grpId="1" nodeType="withEffect">
                                  <p:stCondLst>
                                    <p:cond delay="500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500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xit" presetSubtype="0" fill="hold" grpId="1" nodeType="withEffect">
                                  <p:stCondLst>
                                    <p:cond delay="600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ntr" presetSubtype="0" fill="hold" grpId="0" nodeType="withEffect">
                                  <p:stCondLst>
                                    <p:cond delay="600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xit" presetSubtype="0" fill="hold" grpId="1" nodeType="withEffect">
                                  <p:stCondLst>
                                    <p:cond delay="7000"/>
                                  </p:stCondLst>
                                  <p:childTnLst>
                                    <p:set>
                                      <p:cBhvr>
                                        <p:cTn id="36" dur="1" fill="hold">
                                          <p:stCondLst>
                                            <p:cond delay="0"/>
                                          </p:stCondLst>
                                        </p:cTn>
                                        <p:tgtEl>
                                          <p:spTgt spid="31"/>
                                        </p:tgtEl>
                                        <p:attrNameLst>
                                          <p:attrName>style.visibility</p:attrName>
                                        </p:attrNameLst>
                                      </p:cBhvr>
                                      <p:to>
                                        <p:strVal val="hidden"/>
                                      </p:to>
                                    </p:set>
                                  </p:childTnLst>
                                </p:cTn>
                              </p:par>
                              <p:par>
                                <p:cTn id="37" presetID="1" presetClass="entr" presetSubtype="0" fill="hold" grpId="0" nodeType="withEffect">
                                  <p:stCondLst>
                                    <p:cond delay="700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xit" presetSubtype="0" fill="hold" grpId="1" nodeType="withEffect">
                                  <p:stCondLst>
                                    <p:cond delay="800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ntr" presetSubtype="0" fill="hold" grpId="0" nodeType="withEffect">
                                  <p:stCondLst>
                                    <p:cond delay="8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grpId="1" nodeType="withEffect">
                                  <p:stCondLst>
                                    <p:cond delay="900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grpId="0" nodeType="withEffect">
                                  <p:stCondLst>
                                    <p:cond delay="900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xit" presetSubtype="0" fill="hold" grpId="1" nodeType="withEffect">
                                  <p:stCondLst>
                                    <p:cond delay="1000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ntr" presetSubtype="0" fill="hold" grpId="0" nodeType="withEffect">
                                  <p:stCondLst>
                                    <p:cond delay="1000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xit" presetSubtype="0" fill="hold" grpId="1" nodeType="withEffect">
                                  <p:stCondLst>
                                    <p:cond delay="1100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ntr" presetSubtype="0" fill="hold" grpId="0" nodeType="withEffect">
                                  <p:stCondLst>
                                    <p:cond delay="1100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xit" presetSubtype="0" fill="hold" grpId="1" nodeType="withEffect">
                                  <p:stCondLst>
                                    <p:cond delay="1200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ntr" presetSubtype="0" fill="hold" grpId="0" nodeType="withEffect">
                                  <p:stCondLst>
                                    <p:cond delay="1200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xit" presetSubtype="0" fill="hold" grpId="1" nodeType="withEffect">
                                  <p:stCondLst>
                                    <p:cond delay="13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grpId="0" nodeType="withEffect">
                                  <p:stCondLst>
                                    <p:cond delay="1300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xit" presetSubtype="0" fill="hold" grpId="1" nodeType="withEffect">
                                  <p:stCondLst>
                                    <p:cond delay="14000"/>
                                  </p:stCondLst>
                                  <p:childTnLst>
                                    <p:set>
                                      <p:cBhvr>
                                        <p:cTn id="64" dur="1" fill="hold">
                                          <p:stCondLst>
                                            <p:cond delay="0"/>
                                          </p:stCondLst>
                                        </p:cTn>
                                        <p:tgtEl>
                                          <p:spTgt spid="39"/>
                                        </p:tgtEl>
                                        <p:attrNameLst>
                                          <p:attrName>style.visibility</p:attrName>
                                        </p:attrNameLst>
                                      </p:cBhvr>
                                      <p:to>
                                        <p:strVal val="hidden"/>
                                      </p:to>
                                    </p:set>
                                  </p:childTnLst>
                                </p:cTn>
                              </p:par>
                              <p:par>
                                <p:cTn id="65" presetID="1" presetClass="entr" presetSubtype="0" fill="hold" grpId="0" nodeType="withEffect">
                                  <p:stCondLst>
                                    <p:cond delay="1400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xit" presetSubtype="0" fill="hold" grpId="1" nodeType="withEffect">
                                  <p:stCondLst>
                                    <p:cond delay="15000"/>
                                  </p:stCondLst>
                                  <p:childTnLst>
                                    <p:set>
                                      <p:cBhvr>
                                        <p:cTn id="68" dur="1" fill="hold">
                                          <p:stCondLst>
                                            <p:cond delay="0"/>
                                          </p:stCondLst>
                                        </p:cTn>
                                        <p:tgtEl>
                                          <p:spTgt spid="40"/>
                                        </p:tgtEl>
                                        <p:attrNameLst>
                                          <p:attrName>style.visibility</p:attrName>
                                        </p:attrNameLst>
                                      </p:cBhvr>
                                      <p:to>
                                        <p:strVal val="hidden"/>
                                      </p:to>
                                    </p:set>
                                  </p:childTnLst>
                                </p:cTn>
                              </p:par>
                              <p:par>
                                <p:cTn id="69" presetID="1" presetClass="entr" presetSubtype="0" fill="hold" grpId="0" nodeType="withEffect">
                                  <p:stCondLst>
                                    <p:cond delay="1500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xit" presetSubtype="0" fill="hold" grpId="1" nodeType="withEffect">
                                  <p:stCondLst>
                                    <p:cond delay="16000"/>
                                  </p:stCondLst>
                                  <p:childTnLst>
                                    <p:set>
                                      <p:cBhvr>
                                        <p:cTn id="72" dur="1" fill="hold">
                                          <p:stCondLst>
                                            <p:cond delay="0"/>
                                          </p:stCondLst>
                                        </p:cTn>
                                        <p:tgtEl>
                                          <p:spTgt spid="41"/>
                                        </p:tgtEl>
                                        <p:attrNameLst>
                                          <p:attrName>style.visibility</p:attrName>
                                        </p:attrNameLst>
                                      </p:cBhvr>
                                      <p:to>
                                        <p:strVal val="hidden"/>
                                      </p:to>
                                    </p:set>
                                  </p:childTnLst>
                                </p:cTn>
                              </p:par>
                              <p:par>
                                <p:cTn id="73" presetID="1" presetClass="entr" presetSubtype="0" fill="hold" grpId="0" nodeType="withEffect">
                                  <p:stCondLst>
                                    <p:cond delay="1600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xit" presetSubtype="0" fill="hold" grpId="1" nodeType="withEffect">
                                  <p:stCondLst>
                                    <p:cond delay="17000"/>
                                  </p:stCondLst>
                                  <p:childTnLst>
                                    <p:set>
                                      <p:cBhvr>
                                        <p:cTn id="76" dur="1" fill="hold">
                                          <p:stCondLst>
                                            <p:cond delay="0"/>
                                          </p:stCondLst>
                                        </p:cTn>
                                        <p:tgtEl>
                                          <p:spTgt spid="42"/>
                                        </p:tgtEl>
                                        <p:attrNameLst>
                                          <p:attrName>style.visibility</p:attrName>
                                        </p:attrNameLst>
                                      </p:cBhvr>
                                      <p:to>
                                        <p:strVal val="hidden"/>
                                      </p:to>
                                    </p:set>
                                  </p:childTnLst>
                                </p:cTn>
                              </p:par>
                              <p:par>
                                <p:cTn id="77" presetID="1" presetClass="entr" presetSubtype="0" fill="hold" grpId="0" nodeType="withEffect">
                                  <p:stCondLst>
                                    <p:cond delay="1700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xit" presetSubtype="0" fill="hold" grpId="1" nodeType="withEffect">
                                  <p:stCondLst>
                                    <p:cond delay="18000"/>
                                  </p:stCondLst>
                                  <p:childTnLst>
                                    <p:set>
                                      <p:cBhvr>
                                        <p:cTn id="80" dur="1" fill="hold">
                                          <p:stCondLst>
                                            <p:cond delay="0"/>
                                          </p:stCondLst>
                                        </p:cTn>
                                        <p:tgtEl>
                                          <p:spTgt spid="43"/>
                                        </p:tgtEl>
                                        <p:attrNameLst>
                                          <p:attrName>style.visibility</p:attrName>
                                        </p:attrNameLst>
                                      </p:cBhvr>
                                      <p:to>
                                        <p:strVal val="hidden"/>
                                      </p:to>
                                    </p:set>
                                  </p:childTnLst>
                                </p:cTn>
                              </p:par>
                              <p:par>
                                <p:cTn id="81" presetID="1" presetClass="entr" presetSubtype="0" fill="hold" grpId="0" nodeType="withEffect">
                                  <p:stCondLst>
                                    <p:cond delay="1800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xit" presetSubtype="0" fill="hold" grpId="1" nodeType="withEffect">
                                  <p:stCondLst>
                                    <p:cond delay="19000"/>
                                  </p:stCondLst>
                                  <p:childTnLst>
                                    <p:set>
                                      <p:cBhvr>
                                        <p:cTn id="84" dur="1" fill="hold">
                                          <p:stCondLst>
                                            <p:cond delay="0"/>
                                          </p:stCondLst>
                                        </p:cTn>
                                        <p:tgtEl>
                                          <p:spTgt spid="44"/>
                                        </p:tgtEl>
                                        <p:attrNameLst>
                                          <p:attrName>style.visibility</p:attrName>
                                        </p:attrNameLst>
                                      </p:cBhvr>
                                      <p:to>
                                        <p:strVal val="hidden"/>
                                      </p:to>
                                    </p:set>
                                  </p:childTnLst>
                                </p:cTn>
                              </p:par>
                              <p:par>
                                <p:cTn id="85" presetID="1" presetClass="entr" presetSubtype="0" fill="hold" grpId="0" nodeType="withEffect">
                                  <p:stCondLst>
                                    <p:cond delay="1900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xit" presetSubtype="0" fill="hold" grpId="1" nodeType="withEffect">
                                  <p:stCondLst>
                                    <p:cond delay="20000"/>
                                  </p:stCondLst>
                                  <p:childTnLst>
                                    <p:set>
                                      <p:cBhvr>
                                        <p:cTn id="88" dur="1" fill="hold">
                                          <p:stCondLst>
                                            <p:cond delay="0"/>
                                          </p:stCondLst>
                                        </p:cTn>
                                        <p:tgtEl>
                                          <p:spTgt spid="45"/>
                                        </p:tgtEl>
                                        <p:attrNameLst>
                                          <p:attrName>style.visibility</p:attrName>
                                        </p:attrNameLst>
                                      </p:cBhvr>
                                      <p:to>
                                        <p:strVal val="hidden"/>
                                      </p:to>
                                    </p:set>
                                  </p:childTnLst>
                                </p:cTn>
                              </p:par>
                              <p:par>
                                <p:cTn id="89" presetID="1" presetClass="entr" presetSubtype="0" fill="hold" grpId="0" nodeType="withEffect">
                                  <p:stCondLst>
                                    <p:cond delay="2000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xit" presetSubtype="0" fill="hold" grpId="1" nodeType="withEffect">
                                  <p:stCondLst>
                                    <p:cond delay="2100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2100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xit" presetSubtype="0" fill="hold" grpId="1" nodeType="withEffect">
                                  <p:stCondLst>
                                    <p:cond delay="22000"/>
                                  </p:stCondLst>
                                  <p:childTnLst>
                                    <p:set>
                                      <p:cBhvr>
                                        <p:cTn id="96" dur="1" fill="hold">
                                          <p:stCondLst>
                                            <p:cond delay="0"/>
                                          </p:stCondLst>
                                        </p:cTn>
                                        <p:tgtEl>
                                          <p:spTgt spid="48"/>
                                        </p:tgtEl>
                                        <p:attrNameLst>
                                          <p:attrName>style.visibility</p:attrName>
                                        </p:attrNameLst>
                                      </p:cBhvr>
                                      <p:to>
                                        <p:strVal val="hidden"/>
                                      </p:to>
                                    </p:set>
                                  </p:childTnLst>
                                </p:cTn>
                              </p:par>
                              <p:par>
                                <p:cTn id="97" presetID="1" presetClass="entr" presetSubtype="0" fill="hold" grpId="0" nodeType="withEffect">
                                  <p:stCondLst>
                                    <p:cond delay="2200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xit" presetSubtype="0" fill="hold" grpId="1" nodeType="withEffect">
                                  <p:stCondLst>
                                    <p:cond delay="23000"/>
                                  </p:stCondLst>
                                  <p:childTnLst>
                                    <p:set>
                                      <p:cBhvr>
                                        <p:cTn id="100" dur="1" fill="hold">
                                          <p:stCondLst>
                                            <p:cond delay="0"/>
                                          </p:stCondLst>
                                        </p:cTn>
                                        <p:tgtEl>
                                          <p:spTgt spid="49"/>
                                        </p:tgtEl>
                                        <p:attrNameLst>
                                          <p:attrName>style.visibility</p:attrName>
                                        </p:attrNameLst>
                                      </p:cBhvr>
                                      <p:to>
                                        <p:strVal val="hidden"/>
                                      </p:to>
                                    </p:set>
                                  </p:childTnLst>
                                </p:cTn>
                              </p:par>
                              <p:par>
                                <p:cTn id="101" presetID="1" presetClass="entr" presetSubtype="0" fill="hold" grpId="0" nodeType="withEffect">
                                  <p:stCondLst>
                                    <p:cond delay="2300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xit" presetSubtype="0" fill="hold" grpId="1" nodeType="withEffect">
                                  <p:stCondLst>
                                    <p:cond delay="24000"/>
                                  </p:stCondLst>
                                  <p:childTnLst>
                                    <p:set>
                                      <p:cBhvr>
                                        <p:cTn id="104" dur="1" fill="hold">
                                          <p:stCondLst>
                                            <p:cond delay="0"/>
                                          </p:stCondLst>
                                        </p:cTn>
                                        <p:tgtEl>
                                          <p:spTgt spid="50"/>
                                        </p:tgtEl>
                                        <p:attrNameLst>
                                          <p:attrName>style.visibility</p:attrName>
                                        </p:attrNameLst>
                                      </p:cBhvr>
                                      <p:to>
                                        <p:strVal val="hidden"/>
                                      </p:to>
                                    </p:set>
                                  </p:childTnLst>
                                </p:cTn>
                              </p:par>
                              <p:par>
                                <p:cTn id="105" presetID="1" presetClass="entr" presetSubtype="0" fill="hold" grpId="0" nodeType="withEffect">
                                  <p:stCondLst>
                                    <p:cond delay="2400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xit" presetSubtype="0" fill="hold" grpId="1" nodeType="withEffect">
                                  <p:stCondLst>
                                    <p:cond delay="25000"/>
                                  </p:stCondLst>
                                  <p:childTnLst>
                                    <p:set>
                                      <p:cBhvr>
                                        <p:cTn id="108" dur="1" fill="hold">
                                          <p:stCondLst>
                                            <p:cond delay="0"/>
                                          </p:stCondLst>
                                        </p:cTn>
                                        <p:tgtEl>
                                          <p:spTgt spid="51"/>
                                        </p:tgtEl>
                                        <p:attrNameLst>
                                          <p:attrName>style.visibility</p:attrName>
                                        </p:attrNameLst>
                                      </p:cBhvr>
                                      <p:to>
                                        <p:strVal val="hidden"/>
                                      </p:to>
                                    </p:set>
                                  </p:childTnLst>
                                </p:cTn>
                              </p:par>
                              <p:par>
                                <p:cTn id="109" presetID="1" presetClass="entr" presetSubtype="0" fill="hold" grpId="0" nodeType="withEffect">
                                  <p:stCondLst>
                                    <p:cond delay="2500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xit" presetSubtype="0" fill="hold" grpId="1" nodeType="withEffect">
                                  <p:stCondLst>
                                    <p:cond delay="26000"/>
                                  </p:stCondLst>
                                  <p:childTnLst>
                                    <p:set>
                                      <p:cBhvr>
                                        <p:cTn id="112" dur="1" fill="hold">
                                          <p:stCondLst>
                                            <p:cond delay="0"/>
                                          </p:stCondLst>
                                        </p:cTn>
                                        <p:tgtEl>
                                          <p:spTgt spid="52"/>
                                        </p:tgtEl>
                                        <p:attrNameLst>
                                          <p:attrName>style.visibility</p:attrName>
                                        </p:attrNameLst>
                                      </p:cBhvr>
                                      <p:to>
                                        <p:strVal val="hidden"/>
                                      </p:to>
                                    </p:set>
                                  </p:childTnLst>
                                </p:cTn>
                              </p:par>
                              <p:par>
                                <p:cTn id="113" presetID="1" presetClass="entr" presetSubtype="0" fill="hold" grpId="0" nodeType="withEffect">
                                  <p:stCondLst>
                                    <p:cond delay="26000"/>
                                  </p:stCondLst>
                                  <p:childTnLst>
                                    <p:set>
                                      <p:cBhvr>
                                        <p:cTn id="114" dur="1" fill="hold">
                                          <p:stCondLst>
                                            <p:cond delay="0"/>
                                          </p:stCondLst>
                                        </p:cTn>
                                        <p:tgtEl>
                                          <p:spTgt spid="53"/>
                                        </p:tgtEl>
                                        <p:attrNameLst>
                                          <p:attrName>style.visibility</p:attrName>
                                        </p:attrNameLst>
                                      </p:cBhvr>
                                      <p:to>
                                        <p:strVal val="visible"/>
                                      </p:to>
                                    </p:set>
                                  </p:childTnLst>
                                </p:cTn>
                              </p:par>
                              <p:par>
                                <p:cTn id="115" presetID="1" presetClass="exit" presetSubtype="0" fill="hold" grpId="1" nodeType="withEffect">
                                  <p:stCondLst>
                                    <p:cond delay="27000"/>
                                  </p:stCondLst>
                                  <p:childTnLst>
                                    <p:set>
                                      <p:cBhvr>
                                        <p:cTn id="116" dur="1" fill="hold">
                                          <p:stCondLst>
                                            <p:cond delay="0"/>
                                          </p:stCondLst>
                                        </p:cTn>
                                        <p:tgtEl>
                                          <p:spTgt spid="53"/>
                                        </p:tgtEl>
                                        <p:attrNameLst>
                                          <p:attrName>style.visibility</p:attrName>
                                        </p:attrNameLst>
                                      </p:cBhvr>
                                      <p:to>
                                        <p:strVal val="hidden"/>
                                      </p:to>
                                    </p:set>
                                  </p:childTnLst>
                                </p:cTn>
                              </p:par>
                              <p:par>
                                <p:cTn id="117" presetID="1" presetClass="entr" presetSubtype="0" fill="hold" grpId="0" nodeType="withEffect">
                                  <p:stCondLst>
                                    <p:cond delay="27000"/>
                                  </p:stCondLst>
                                  <p:childTnLst>
                                    <p:set>
                                      <p:cBhvr>
                                        <p:cTn id="118" dur="1" fill="hold">
                                          <p:stCondLst>
                                            <p:cond delay="0"/>
                                          </p:stCondLst>
                                        </p:cTn>
                                        <p:tgtEl>
                                          <p:spTgt spid="54"/>
                                        </p:tgtEl>
                                        <p:attrNameLst>
                                          <p:attrName>style.visibility</p:attrName>
                                        </p:attrNameLst>
                                      </p:cBhvr>
                                      <p:to>
                                        <p:strVal val="visible"/>
                                      </p:to>
                                    </p:set>
                                  </p:childTnLst>
                                </p:cTn>
                              </p:par>
                              <p:par>
                                <p:cTn id="119" presetID="1" presetClass="exit" presetSubtype="0" fill="hold" grpId="1" nodeType="withEffect">
                                  <p:stCondLst>
                                    <p:cond delay="28000"/>
                                  </p:stCondLst>
                                  <p:childTnLst>
                                    <p:set>
                                      <p:cBhvr>
                                        <p:cTn id="120" dur="1" fill="hold">
                                          <p:stCondLst>
                                            <p:cond delay="0"/>
                                          </p:stCondLst>
                                        </p:cTn>
                                        <p:tgtEl>
                                          <p:spTgt spid="54"/>
                                        </p:tgtEl>
                                        <p:attrNameLst>
                                          <p:attrName>style.visibility</p:attrName>
                                        </p:attrNameLst>
                                      </p:cBhvr>
                                      <p:to>
                                        <p:strVal val="hidden"/>
                                      </p:to>
                                    </p:set>
                                  </p:childTnLst>
                                </p:cTn>
                              </p:par>
                              <p:par>
                                <p:cTn id="121" presetID="1" presetClass="entr" presetSubtype="0" fill="hold" grpId="0" nodeType="withEffect">
                                  <p:stCondLst>
                                    <p:cond delay="2800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xit" presetSubtype="0" fill="hold" grpId="1" nodeType="withEffect">
                                  <p:stCondLst>
                                    <p:cond delay="29000"/>
                                  </p:stCondLst>
                                  <p:childTnLst>
                                    <p:set>
                                      <p:cBhvr>
                                        <p:cTn id="124" dur="1" fill="hold">
                                          <p:stCondLst>
                                            <p:cond delay="0"/>
                                          </p:stCondLst>
                                        </p:cTn>
                                        <p:tgtEl>
                                          <p:spTgt spid="55"/>
                                        </p:tgtEl>
                                        <p:attrNameLst>
                                          <p:attrName>style.visibility</p:attrName>
                                        </p:attrNameLst>
                                      </p:cBhvr>
                                      <p:to>
                                        <p:strVal val="hidden"/>
                                      </p:to>
                                    </p:set>
                                  </p:childTnLst>
                                </p:cTn>
                              </p:par>
                              <p:par>
                                <p:cTn id="125" presetID="1" presetClass="entr" presetSubtype="0" fill="hold" grpId="0" nodeType="withEffect">
                                  <p:stCondLst>
                                    <p:cond delay="2900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xit" presetSubtype="0" fill="hold" grpId="1" nodeType="withEffect">
                                  <p:stCondLst>
                                    <p:cond delay="30000"/>
                                  </p:stCondLst>
                                  <p:childTnLst>
                                    <p:set>
                                      <p:cBhvr>
                                        <p:cTn id="128" dur="1" fill="hold">
                                          <p:stCondLst>
                                            <p:cond delay="0"/>
                                          </p:stCondLst>
                                        </p:cTn>
                                        <p:tgtEl>
                                          <p:spTgt spid="56"/>
                                        </p:tgtEl>
                                        <p:attrNameLst>
                                          <p:attrName>style.visibility</p:attrName>
                                        </p:attrNameLst>
                                      </p:cBhvr>
                                      <p:to>
                                        <p:strVal val="hidden"/>
                                      </p:to>
                                    </p:set>
                                  </p:childTnLst>
                                </p:cTn>
                              </p:par>
                              <p:par>
                                <p:cTn id="129" presetID="1" presetClass="entr" presetSubtype="0" fill="hold" grpId="0" nodeType="withEffect">
                                  <p:stCondLst>
                                    <p:cond delay="30000"/>
                                  </p:stCondLst>
                                  <p:childTnLst>
                                    <p:set>
                                      <p:cBhvr>
                                        <p:cTn id="130" dur="1" fill="hold">
                                          <p:stCondLst>
                                            <p:cond delay="0"/>
                                          </p:stCondLst>
                                        </p:cTn>
                                        <p:tgtEl>
                                          <p:spTgt spid="57"/>
                                        </p:tgtEl>
                                        <p:attrNameLst>
                                          <p:attrName>style.visibility</p:attrName>
                                        </p:attrNameLst>
                                      </p:cBhvr>
                                      <p:to>
                                        <p:strVal val="visible"/>
                                      </p:to>
                                    </p:set>
                                  </p:childTnLst>
                                </p:cTn>
                              </p:par>
                              <p:par>
                                <p:cTn id="131" presetID="1" presetClass="exit" presetSubtype="0" fill="hold" grpId="1" nodeType="withEffect">
                                  <p:stCondLst>
                                    <p:cond delay="31000"/>
                                  </p:stCondLst>
                                  <p:childTnLst>
                                    <p:set>
                                      <p:cBhvr>
                                        <p:cTn id="132" dur="1" fill="hold">
                                          <p:stCondLst>
                                            <p:cond delay="0"/>
                                          </p:stCondLst>
                                        </p:cTn>
                                        <p:tgtEl>
                                          <p:spTgt spid="57"/>
                                        </p:tgtEl>
                                        <p:attrNameLst>
                                          <p:attrName>style.visibility</p:attrName>
                                        </p:attrNameLst>
                                      </p:cBhvr>
                                      <p:to>
                                        <p:strVal val="hidden"/>
                                      </p:to>
                                    </p:set>
                                  </p:childTnLst>
                                </p:cTn>
                              </p:par>
                              <p:par>
                                <p:cTn id="133" presetID="1" presetClass="entr" presetSubtype="0" fill="hold" grpId="0" nodeType="withEffect">
                                  <p:stCondLst>
                                    <p:cond delay="31000"/>
                                  </p:stCondLst>
                                  <p:childTnLst>
                                    <p:set>
                                      <p:cBhvr>
                                        <p:cTn id="134" dur="1" fill="hold">
                                          <p:stCondLst>
                                            <p:cond delay="0"/>
                                          </p:stCondLst>
                                        </p:cTn>
                                        <p:tgtEl>
                                          <p:spTgt spid="58"/>
                                        </p:tgtEl>
                                        <p:attrNameLst>
                                          <p:attrName>style.visibility</p:attrName>
                                        </p:attrNameLst>
                                      </p:cBhvr>
                                      <p:to>
                                        <p:strVal val="visible"/>
                                      </p:to>
                                    </p:set>
                                  </p:childTnLst>
                                </p:cTn>
                              </p:par>
                              <p:par>
                                <p:cTn id="135" presetID="1" presetClass="exit" presetSubtype="0" fill="hold" grpId="1" nodeType="withEffect">
                                  <p:stCondLst>
                                    <p:cond delay="32000"/>
                                  </p:stCondLst>
                                  <p:childTnLst>
                                    <p:set>
                                      <p:cBhvr>
                                        <p:cTn id="136" dur="1" fill="hold">
                                          <p:stCondLst>
                                            <p:cond delay="0"/>
                                          </p:stCondLst>
                                        </p:cTn>
                                        <p:tgtEl>
                                          <p:spTgt spid="58"/>
                                        </p:tgtEl>
                                        <p:attrNameLst>
                                          <p:attrName>style.visibility</p:attrName>
                                        </p:attrNameLst>
                                      </p:cBhvr>
                                      <p:to>
                                        <p:strVal val="hidden"/>
                                      </p:to>
                                    </p:set>
                                  </p:childTnLst>
                                </p:cTn>
                              </p:par>
                              <p:par>
                                <p:cTn id="137" presetID="1" presetClass="entr" presetSubtype="0" fill="hold" grpId="0" nodeType="withEffect">
                                  <p:stCondLst>
                                    <p:cond delay="32000"/>
                                  </p:stCondLst>
                                  <p:childTnLst>
                                    <p:set>
                                      <p:cBhvr>
                                        <p:cTn id="138" dur="1" fill="hold">
                                          <p:stCondLst>
                                            <p:cond delay="0"/>
                                          </p:stCondLst>
                                        </p:cTn>
                                        <p:tgtEl>
                                          <p:spTgt spid="59"/>
                                        </p:tgtEl>
                                        <p:attrNameLst>
                                          <p:attrName>style.visibility</p:attrName>
                                        </p:attrNameLst>
                                      </p:cBhvr>
                                      <p:to>
                                        <p:strVal val="visible"/>
                                      </p:to>
                                    </p:set>
                                  </p:childTnLst>
                                </p:cTn>
                              </p:par>
                              <p:par>
                                <p:cTn id="139" presetID="1" presetClass="exit" presetSubtype="0" fill="hold" grpId="1" nodeType="withEffect">
                                  <p:stCondLst>
                                    <p:cond delay="33000"/>
                                  </p:stCondLst>
                                  <p:childTnLst>
                                    <p:set>
                                      <p:cBhvr>
                                        <p:cTn id="140" dur="1" fill="hold">
                                          <p:stCondLst>
                                            <p:cond delay="0"/>
                                          </p:stCondLst>
                                        </p:cTn>
                                        <p:tgtEl>
                                          <p:spTgt spid="59"/>
                                        </p:tgtEl>
                                        <p:attrNameLst>
                                          <p:attrName>style.visibility</p:attrName>
                                        </p:attrNameLst>
                                      </p:cBhvr>
                                      <p:to>
                                        <p:strVal val="hidden"/>
                                      </p:to>
                                    </p:set>
                                  </p:childTnLst>
                                </p:cTn>
                              </p:par>
                              <p:par>
                                <p:cTn id="141" presetID="1" presetClass="entr" presetSubtype="0" fill="hold" grpId="0" nodeType="withEffect">
                                  <p:stCondLst>
                                    <p:cond delay="33000"/>
                                  </p:stCondLst>
                                  <p:childTnLst>
                                    <p:set>
                                      <p:cBhvr>
                                        <p:cTn id="142" dur="1" fill="hold">
                                          <p:stCondLst>
                                            <p:cond delay="0"/>
                                          </p:stCondLst>
                                        </p:cTn>
                                        <p:tgtEl>
                                          <p:spTgt spid="60"/>
                                        </p:tgtEl>
                                        <p:attrNameLst>
                                          <p:attrName>style.visibility</p:attrName>
                                        </p:attrNameLst>
                                      </p:cBhvr>
                                      <p:to>
                                        <p:strVal val="visible"/>
                                      </p:to>
                                    </p:set>
                                  </p:childTnLst>
                                </p:cTn>
                              </p:par>
                              <p:par>
                                <p:cTn id="143" presetID="1" presetClass="exit" presetSubtype="0" fill="hold" grpId="1" nodeType="withEffect">
                                  <p:stCondLst>
                                    <p:cond delay="34000"/>
                                  </p:stCondLst>
                                  <p:childTnLst>
                                    <p:set>
                                      <p:cBhvr>
                                        <p:cTn id="144" dur="1" fill="hold">
                                          <p:stCondLst>
                                            <p:cond delay="0"/>
                                          </p:stCondLst>
                                        </p:cTn>
                                        <p:tgtEl>
                                          <p:spTgt spid="60"/>
                                        </p:tgtEl>
                                        <p:attrNameLst>
                                          <p:attrName>style.visibility</p:attrName>
                                        </p:attrNameLst>
                                      </p:cBhvr>
                                      <p:to>
                                        <p:strVal val="hidden"/>
                                      </p:to>
                                    </p:set>
                                  </p:childTnLst>
                                </p:cTn>
                              </p:par>
                              <p:par>
                                <p:cTn id="145" presetID="1" presetClass="entr" presetSubtype="0" fill="hold" grpId="0" nodeType="withEffect">
                                  <p:stCondLst>
                                    <p:cond delay="34000"/>
                                  </p:stCondLst>
                                  <p:childTnLst>
                                    <p:set>
                                      <p:cBhvr>
                                        <p:cTn id="146" dur="1" fill="hold">
                                          <p:stCondLst>
                                            <p:cond delay="0"/>
                                          </p:stCondLst>
                                        </p:cTn>
                                        <p:tgtEl>
                                          <p:spTgt spid="61"/>
                                        </p:tgtEl>
                                        <p:attrNameLst>
                                          <p:attrName>style.visibility</p:attrName>
                                        </p:attrNameLst>
                                      </p:cBhvr>
                                      <p:to>
                                        <p:strVal val="visible"/>
                                      </p:to>
                                    </p:set>
                                  </p:childTnLst>
                                </p:cTn>
                              </p:par>
                              <p:par>
                                <p:cTn id="147" presetID="1" presetClass="exit" presetSubtype="0" fill="hold" grpId="1" nodeType="withEffect">
                                  <p:stCondLst>
                                    <p:cond delay="35000"/>
                                  </p:stCondLst>
                                  <p:childTnLst>
                                    <p:set>
                                      <p:cBhvr>
                                        <p:cTn id="148" dur="1" fill="hold">
                                          <p:stCondLst>
                                            <p:cond delay="0"/>
                                          </p:stCondLst>
                                        </p:cTn>
                                        <p:tgtEl>
                                          <p:spTgt spid="61"/>
                                        </p:tgtEl>
                                        <p:attrNameLst>
                                          <p:attrName>style.visibility</p:attrName>
                                        </p:attrNameLst>
                                      </p:cBhvr>
                                      <p:to>
                                        <p:strVal val="hidden"/>
                                      </p:to>
                                    </p:set>
                                  </p:childTnLst>
                                </p:cTn>
                              </p:par>
                              <p:par>
                                <p:cTn id="149" presetID="1" presetClass="entr" presetSubtype="0" fill="hold" grpId="0" nodeType="withEffect">
                                  <p:stCondLst>
                                    <p:cond delay="35000"/>
                                  </p:stCondLst>
                                  <p:childTnLst>
                                    <p:set>
                                      <p:cBhvr>
                                        <p:cTn id="150" dur="1" fill="hold">
                                          <p:stCondLst>
                                            <p:cond delay="0"/>
                                          </p:stCondLst>
                                        </p:cTn>
                                        <p:tgtEl>
                                          <p:spTgt spid="62"/>
                                        </p:tgtEl>
                                        <p:attrNameLst>
                                          <p:attrName>style.visibility</p:attrName>
                                        </p:attrNameLst>
                                      </p:cBhvr>
                                      <p:to>
                                        <p:strVal val="visible"/>
                                      </p:to>
                                    </p:set>
                                  </p:childTnLst>
                                </p:cTn>
                              </p:par>
                              <p:par>
                                <p:cTn id="151" presetID="1" presetClass="exit" presetSubtype="0" fill="hold" grpId="1" nodeType="withEffect">
                                  <p:stCondLst>
                                    <p:cond delay="36000"/>
                                  </p:stCondLst>
                                  <p:childTnLst>
                                    <p:set>
                                      <p:cBhvr>
                                        <p:cTn id="152" dur="1" fill="hold">
                                          <p:stCondLst>
                                            <p:cond delay="0"/>
                                          </p:stCondLst>
                                        </p:cTn>
                                        <p:tgtEl>
                                          <p:spTgt spid="62"/>
                                        </p:tgtEl>
                                        <p:attrNameLst>
                                          <p:attrName>style.visibility</p:attrName>
                                        </p:attrNameLst>
                                      </p:cBhvr>
                                      <p:to>
                                        <p:strVal val="hidden"/>
                                      </p:to>
                                    </p:set>
                                  </p:childTnLst>
                                </p:cTn>
                              </p:par>
                              <p:par>
                                <p:cTn id="153" presetID="1" presetClass="entr" presetSubtype="0" fill="hold" grpId="0" nodeType="withEffect">
                                  <p:stCondLst>
                                    <p:cond delay="36000"/>
                                  </p:stCondLst>
                                  <p:childTnLst>
                                    <p:set>
                                      <p:cBhvr>
                                        <p:cTn id="154" dur="1" fill="hold">
                                          <p:stCondLst>
                                            <p:cond delay="0"/>
                                          </p:stCondLst>
                                        </p:cTn>
                                        <p:tgtEl>
                                          <p:spTgt spid="63"/>
                                        </p:tgtEl>
                                        <p:attrNameLst>
                                          <p:attrName>style.visibility</p:attrName>
                                        </p:attrNameLst>
                                      </p:cBhvr>
                                      <p:to>
                                        <p:strVal val="visible"/>
                                      </p:to>
                                    </p:set>
                                  </p:childTnLst>
                                </p:cTn>
                              </p:par>
                              <p:par>
                                <p:cTn id="155" presetID="1" presetClass="exit" presetSubtype="0" fill="hold" grpId="1" nodeType="withEffect">
                                  <p:stCondLst>
                                    <p:cond delay="37000"/>
                                  </p:stCondLst>
                                  <p:childTnLst>
                                    <p:set>
                                      <p:cBhvr>
                                        <p:cTn id="156" dur="1" fill="hold">
                                          <p:stCondLst>
                                            <p:cond delay="0"/>
                                          </p:stCondLst>
                                        </p:cTn>
                                        <p:tgtEl>
                                          <p:spTgt spid="63"/>
                                        </p:tgtEl>
                                        <p:attrNameLst>
                                          <p:attrName>style.visibility</p:attrName>
                                        </p:attrNameLst>
                                      </p:cBhvr>
                                      <p:to>
                                        <p:strVal val="hidden"/>
                                      </p:to>
                                    </p:set>
                                  </p:childTnLst>
                                </p:cTn>
                              </p:par>
                              <p:par>
                                <p:cTn id="157" presetID="1" presetClass="entr" presetSubtype="0" fill="hold" grpId="0" nodeType="withEffect">
                                  <p:stCondLst>
                                    <p:cond delay="37000"/>
                                  </p:stCondLst>
                                  <p:childTnLst>
                                    <p:set>
                                      <p:cBhvr>
                                        <p:cTn id="158" dur="1" fill="hold">
                                          <p:stCondLst>
                                            <p:cond delay="0"/>
                                          </p:stCondLst>
                                        </p:cTn>
                                        <p:tgtEl>
                                          <p:spTgt spid="64"/>
                                        </p:tgtEl>
                                        <p:attrNameLst>
                                          <p:attrName>style.visibility</p:attrName>
                                        </p:attrNameLst>
                                      </p:cBhvr>
                                      <p:to>
                                        <p:strVal val="visible"/>
                                      </p:to>
                                    </p:set>
                                  </p:childTnLst>
                                </p:cTn>
                              </p:par>
                              <p:par>
                                <p:cTn id="159" presetID="1" presetClass="exit" presetSubtype="0" fill="hold" grpId="1" nodeType="withEffect">
                                  <p:stCondLst>
                                    <p:cond delay="38000"/>
                                  </p:stCondLst>
                                  <p:childTnLst>
                                    <p:set>
                                      <p:cBhvr>
                                        <p:cTn id="160" dur="1" fill="hold">
                                          <p:stCondLst>
                                            <p:cond delay="0"/>
                                          </p:stCondLst>
                                        </p:cTn>
                                        <p:tgtEl>
                                          <p:spTgt spid="64"/>
                                        </p:tgtEl>
                                        <p:attrNameLst>
                                          <p:attrName>style.visibility</p:attrName>
                                        </p:attrNameLst>
                                      </p:cBhvr>
                                      <p:to>
                                        <p:strVal val="hidden"/>
                                      </p:to>
                                    </p:set>
                                  </p:childTnLst>
                                </p:cTn>
                              </p:par>
                              <p:par>
                                <p:cTn id="161" presetID="1" presetClass="entr" presetSubtype="0" fill="hold" grpId="0" nodeType="withEffect">
                                  <p:stCondLst>
                                    <p:cond delay="38000"/>
                                  </p:stCondLst>
                                  <p:childTnLst>
                                    <p:set>
                                      <p:cBhvr>
                                        <p:cTn id="162" dur="1" fill="hold">
                                          <p:stCondLst>
                                            <p:cond delay="0"/>
                                          </p:stCondLst>
                                        </p:cTn>
                                        <p:tgtEl>
                                          <p:spTgt spid="65"/>
                                        </p:tgtEl>
                                        <p:attrNameLst>
                                          <p:attrName>style.visibility</p:attrName>
                                        </p:attrNameLst>
                                      </p:cBhvr>
                                      <p:to>
                                        <p:strVal val="visible"/>
                                      </p:to>
                                    </p:set>
                                  </p:childTnLst>
                                </p:cTn>
                              </p:par>
                              <p:par>
                                <p:cTn id="163" presetID="1" presetClass="exit" presetSubtype="0" fill="hold" grpId="1" nodeType="withEffect">
                                  <p:stCondLst>
                                    <p:cond delay="39000"/>
                                  </p:stCondLst>
                                  <p:childTnLst>
                                    <p:set>
                                      <p:cBhvr>
                                        <p:cTn id="164" dur="1" fill="hold">
                                          <p:stCondLst>
                                            <p:cond delay="0"/>
                                          </p:stCondLst>
                                        </p:cTn>
                                        <p:tgtEl>
                                          <p:spTgt spid="65"/>
                                        </p:tgtEl>
                                        <p:attrNameLst>
                                          <p:attrName>style.visibility</p:attrName>
                                        </p:attrNameLst>
                                      </p:cBhvr>
                                      <p:to>
                                        <p:strVal val="hidden"/>
                                      </p:to>
                                    </p:set>
                                  </p:childTnLst>
                                </p:cTn>
                              </p:par>
                              <p:par>
                                <p:cTn id="165" presetID="1" presetClass="entr" presetSubtype="0" fill="hold" grpId="0" nodeType="withEffect">
                                  <p:stCondLst>
                                    <p:cond delay="39000"/>
                                  </p:stCondLst>
                                  <p:childTnLst>
                                    <p:set>
                                      <p:cBhvr>
                                        <p:cTn id="166" dur="1" fill="hold">
                                          <p:stCondLst>
                                            <p:cond delay="0"/>
                                          </p:stCondLst>
                                        </p:cTn>
                                        <p:tgtEl>
                                          <p:spTgt spid="66"/>
                                        </p:tgtEl>
                                        <p:attrNameLst>
                                          <p:attrName>style.visibility</p:attrName>
                                        </p:attrNameLst>
                                      </p:cBhvr>
                                      <p:to>
                                        <p:strVal val="visible"/>
                                      </p:to>
                                    </p:set>
                                  </p:childTnLst>
                                </p:cTn>
                              </p:par>
                              <p:par>
                                <p:cTn id="167" presetID="1" presetClass="exit" presetSubtype="0" fill="hold" grpId="1" nodeType="withEffect">
                                  <p:stCondLst>
                                    <p:cond delay="40000"/>
                                  </p:stCondLst>
                                  <p:childTnLst>
                                    <p:set>
                                      <p:cBhvr>
                                        <p:cTn id="168" dur="1" fill="hold">
                                          <p:stCondLst>
                                            <p:cond delay="0"/>
                                          </p:stCondLst>
                                        </p:cTn>
                                        <p:tgtEl>
                                          <p:spTgt spid="66"/>
                                        </p:tgtEl>
                                        <p:attrNameLst>
                                          <p:attrName>style.visibility</p:attrName>
                                        </p:attrNameLst>
                                      </p:cBhvr>
                                      <p:to>
                                        <p:strVal val="hidden"/>
                                      </p:to>
                                    </p:set>
                                  </p:childTnLst>
                                </p:cTn>
                              </p:par>
                              <p:par>
                                <p:cTn id="169" presetID="1" presetClass="entr" presetSubtype="0" fill="hold" grpId="0" nodeType="withEffect">
                                  <p:stCondLst>
                                    <p:cond delay="40000"/>
                                  </p:stCondLst>
                                  <p:childTnLst>
                                    <p:set>
                                      <p:cBhvr>
                                        <p:cTn id="170" dur="1" fill="hold">
                                          <p:stCondLst>
                                            <p:cond delay="0"/>
                                          </p:stCondLst>
                                        </p:cTn>
                                        <p:tgtEl>
                                          <p:spTgt spid="67"/>
                                        </p:tgtEl>
                                        <p:attrNameLst>
                                          <p:attrName>style.visibility</p:attrName>
                                        </p:attrNameLst>
                                      </p:cBhvr>
                                      <p:to>
                                        <p:strVal val="visible"/>
                                      </p:to>
                                    </p:set>
                                  </p:childTnLst>
                                </p:cTn>
                              </p:par>
                              <p:par>
                                <p:cTn id="171" presetID="1" presetClass="exit" presetSubtype="0" fill="hold" grpId="1" nodeType="withEffect">
                                  <p:stCondLst>
                                    <p:cond delay="41000"/>
                                  </p:stCondLst>
                                  <p:childTnLst>
                                    <p:set>
                                      <p:cBhvr>
                                        <p:cTn id="172" dur="1" fill="hold">
                                          <p:stCondLst>
                                            <p:cond delay="0"/>
                                          </p:stCondLst>
                                        </p:cTn>
                                        <p:tgtEl>
                                          <p:spTgt spid="67"/>
                                        </p:tgtEl>
                                        <p:attrNameLst>
                                          <p:attrName>style.visibility</p:attrName>
                                        </p:attrNameLst>
                                      </p:cBhvr>
                                      <p:to>
                                        <p:strVal val="hidden"/>
                                      </p:to>
                                    </p:set>
                                  </p:childTnLst>
                                </p:cTn>
                              </p:par>
                              <p:par>
                                <p:cTn id="173" presetID="1" presetClass="entr" presetSubtype="0" fill="hold" grpId="0" nodeType="withEffect">
                                  <p:stCondLst>
                                    <p:cond delay="41000"/>
                                  </p:stCondLst>
                                  <p:childTnLst>
                                    <p:set>
                                      <p:cBhvr>
                                        <p:cTn id="174" dur="1" fill="hold">
                                          <p:stCondLst>
                                            <p:cond delay="0"/>
                                          </p:stCondLst>
                                        </p:cTn>
                                        <p:tgtEl>
                                          <p:spTgt spid="71"/>
                                        </p:tgtEl>
                                        <p:attrNameLst>
                                          <p:attrName>style.visibility</p:attrName>
                                        </p:attrNameLst>
                                      </p:cBhvr>
                                      <p:to>
                                        <p:strVal val="visible"/>
                                      </p:to>
                                    </p:set>
                                  </p:childTnLst>
                                </p:cTn>
                              </p:par>
                              <p:par>
                                <p:cTn id="175" presetID="1" presetClass="exit" presetSubtype="0" fill="hold" grpId="1" nodeType="withEffect">
                                  <p:stCondLst>
                                    <p:cond delay="42000"/>
                                  </p:stCondLst>
                                  <p:childTnLst>
                                    <p:set>
                                      <p:cBhvr>
                                        <p:cTn id="176" dur="1" fill="hold">
                                          <p:stCondLst>
                                            <p:cond delay="0"/>
                                          </p:stCondLst>
                                        </p:cTn>
                                        <p:tgtEl>
                                          <p:spTgt spid="71"/>
                                        </p:tgtEl>
                                        <p:attrNameLst>
                                          <p:attrName>style.visibility</p:attrName>
                                        </p:attrNameLst>
                                      </p:cBhvr>
                                      <p:to>
                                        <p:strVal val="hidden"/>
                                      </p:to>
                                    </p:set>
                                  </p:childTnLst>
                                </p:cTn>
                              </p:par>
                              <p:par>
                                <p:cTn id="177" presetID="1" presetClass="entr" presetSubtype="0" fill="hold" grpId="0" nodeType="withEffect">
                                  <p:stCondLst>
                                    <p:cond delay="42000"/>
                                  </p:stCondLst>
                                  <p:childTnLst>
                                    <p:set>
                                      <p:cBhvr>
                                        <p:cTn id="178" dur="1" fill="hold">
                                          <p:stCondLst>
                                            <p:cond delay="0"/>
                                          </p:stCondLst>
                                        </p:cTn>
                                        <p:tgtEl>
                                          <p:spTgt spid="72"/>
                                        </p:tgtEl>
                                        <p:attrNameLst>
                                          <p:attrName>style.visibility</p:attrName>
                                        </p:attrNameLst>
                                      </p:cBhvr>
                                      <p:to>
                                        <p:strVal val="visible"/>
                                      </p:to>
                                    </p:set>
                                  </p:childTnLst>
                                </p:cTn>
                              </p:par>
                              <p:par>
                                <p:cTn id="179" presetID="1" presetClass="exit" presetSubtype="0" fill="hold" grpId="1" nodeType="withEffect">
                                  <p:stCondLst>
                                    <p:cond delay="43000"/>
                                  </p:stCondLst>
                                  <p:childTnLst>
                                    <p:set>
                                      <p:cBhvr>
                                        <p:cTn id="180" dur="1" fill="hold">
                                          <p:stCondLst>
                                            <p:cond delay="0"/>
                                          </p:stCondLst>
                                        </p:cTn>
                                        <p:tgtEl>
                                          <p:spTgt spid="72"/>
                                        </p:tgtEl>
                                        <p:attrNameLst>
                                          <p:attrName>style.visibility</p:attrName>
                                        </p:attrNameLst>
                                      </p:cBhvr>
                                      <p:to>
                                        <p:strVal val="hidden"/>
                                      </p:to>
                                    </p:set>
                                  </p:childTnLst>
                                </p:cTn>
                              </p:par>
                              <p:par>
                                <p:cTn id="181" presetID="1" presetClass="entr" presetSubtype="0" fill="hold" grpId="0" nodeType="withEffect">
                                  <p:stCondLst>
                                    <p:cond delay="43000"/>
                                  </p:stCondLst>
                                  <p:childTnLst>
                                    <p:set>
                                      <p:cBhvr>
                                        <p:cTn id="182" dur="1" fill="hold">
                                          <p:stCondLst>
                                            <p:cond delay="0"/>
                                          </p:stCondLst>
                                        </p:cTn>
                                        <p:tgtEl>
                                          <p:spTgt spid="73"/>
                                        </p:tgtEl>
                                        <p:attrNameLst>
                                          <p:attrName>style.visibility</p:attrName>
                                        </p:attrNameLst>
                                      </p:cBhvr>
                                      <p:to>
                                        <p:strVal val="visible"/>
                                      </p:to>
                                    </p:set>
                                  </p:childTnLst>
                                </p:cTn>
                              </p:par>
                              <p:par>
                                <p:cTn id="183" presetID="1" presetClass="exit" presetSubtype="0" fill="hold" grpId="1" nodeType="withEffect">
                                  <p:stCondLst>
                                    <p:cond delay="44000"/>
                                  </p:stCondLst>
                                  <p:childTnLst>
                                    <p:set>
                                      <p:cBhvr>
                                        <p:cTn id="184" dur="1" fill="hold">
                                          <p:stCondLst>
                                            <p:cond delay="0"/>
                                          </p:stCondLst>
                                        </p:cTn>
                                        <p:tgtEl>
                                          <p:spTgt spid="73"/>
                                        </p:tgtEl>
                                        <p:attrNameLst>
                                          <p:attrName>style.visibility</p:attrName>
                                        </p:attrNameLst>
                                      </p:cBhvr>
                                      <p:to>
                                        <p:strVal val="hidden"/>
                                      </p:to>
                                    </p:set>
                                  </p:childTnLst>
                                </p:cTn>
                              </p:par>
                              <p:par>
                                <p:cTn id="185" presetID="1" presetClass="entr" presetSubtype="0" fill="hold" grpId="0" nodeType="withEffect">
                                  <p:stCondLst>
                                    <p:cond delay="44000"/>
                                  </p:stCondLst>
                                  <p:childTnLst>
                                    <p:set>
                                      <p:cBhvr>
                                        <p:cTn id="186" dur="1" fill="hold">
                                          <p:stCondLst>
                                            <p:cond delay="0"/>
                                          </p:stCondLst>
                                        </p:cTn>
                                        <p:tgtEl>
                                          <p:spTgt spid="74"/>
                                        </p:tgtEl>
                                        <p:attrNameLst>
                                          <p:attrName>style.visibility</p:attrName>
                                        </p:attrNameLst>
                                      </p:cBhvr>
                                      <p:to>
                                        <p:strVal val="visible"/>
                                      </p:to>
                                    </p:set>
                                  </p:childTnLst>
                                </p:cTn>
                              </p:par>
                              <p:par>
                                <p:cTn id="187" presetID="1" presetClass="exit" presetSubtype="0" fill="hold" grpId="1" nodeType="withEffect">
                                  <p:stCondLst>
                                    <p:cond delay="45000"/>
                                  </p:stCondLst>
                                  <p:childTnLst>
                                    <p:set>
                                      <p:cBhvr>
                                        <p:cTn id="188" dur="1" fill="hold">
                                          <p:stCondLst>
                                            <p:cond delay="0"/>
                                          </p:stCondLst>
                                        </p:cTn>
                                        <p:tgtEl>
                                          <p:spTgt spid="74"/>
                                        </p:tgtEl>
                                        <p:attrNameLst>
                                          <p:attrName>style.visibility</p:attrName>
                                        </p:attrNameLst>
                                      </p:cBhvr>
                                      <p:to>
                                        <p:strVal val="hidden"/>
                                      </p:to>
                                    </p:set>
                                  </p:childTnLst>
                                </p:cTn>
                              </p:par>
                              <p:par>
                                <p:cTn id="189" presetID="1" presetClass="entr" presetSubtype="0" fill="hold" grpId="0" nodeType="withEffect">
                                  <p:stCondLst>
                                    <p:cond delay="45000"/>
                                  </p:stCondLst>
                                  <p:childTnLst>
                                    <p:set>
                                      <p:cBhvr>
                                        <p:cTn id="190" dur="1" fill="hold">
                                          <p:stCondLst>
                                            <p:cond delay="0"/>
                                          </p:stCondLst>
                                        </p:cTn>
                                        <p:tgtEl>
                                          <p:spTgt spid="75"/>
                                        </p:tgtEl>
                                        <p:attrNameLst>
                                          <p:attrName>style.visibility</p:attrName>
                                        </p:attrNameLst>
                                      </p:cBhvr>
                                      <p:to>
                                        <p:strVal val="visible"/>
                                      </p:to>
                                    </p:set>
                                  </p:childTnLst>
                                </p:cTn>
                              </p:par>
                              <p:par>
                                <p:cTn id="191" presetID="1" presetClass="exit" presetSubtype="0" fill="hold" grpId="1" nodeType="withEffect">
                                  <p:stCondLst>
                                    <p:cond delay="46000"/>
                                  </p:stCondLst>
                                  <p:childTnLst>
                                    <p:set>
                                      <p:cBhvr>
                                        <p:cTn id="192" dur="1" fill="hold">
                                          <p:stCondLst>
                                            <p:cond delay="0"/>
                                          </p:stCondLst>
                                        </p:cTn>
                                        <p:tgtEl>
                                          <p:spTgt spid="75"/>
                                        </p:tgtEl>
                                        <p:attrNameLst>
                                          <p:attrName>style.visibility</p:attrName>
                                        </p:attrNameLst>
                                      </p:cBhvr>
                                      <p:to>
                                        <p:strVal val="hidden"/>
                                      </p:to>
                                    </p:set>
                                  </p:childTnLst>
                                </p:cTn>
                              </p:par>
                              <p:par>
                                <p:cTn id="193" presetID="1" presetClass="entr" presetSubtype="0" fill="hold" grpId="0" nodeType="withEffect">
                                  <p:stCondLst>
                                    <p:cond delay="46000"/>
                                  </p:stCondLst>
                                  <p:childTnLst>
                                    <p:set>
                                      <p:cBhvr>
                                        <p:cTn id="194" dur="1" fill="hold">
                                          <p:stCondLst>
                                            <p:cond delay="0"/>
                                          </p:stCondLst>
                                        </p:cTn>
                                        <p:tgtEl>
                                          <p:spTgt spid="76"/>
                                        </p:tgtEl>
                                        <p:attrNameLst>
                                          <p:attrName>style.visibility</p:attrName>
                                        </p:attrNameLst>
                                      </p:cBhvr>
                                      <p:to>
                                        <p:strVal val="visible"/>
                                      </p:to>
                                    </p:set>
                                  </p:childTnLst>
                                </p:cTn>
                              </p:par>
                              <p:par>
                                <p:cTn id="195" presetID="1" presetClass="exit" presetSubtype="0" fill="hold" grpId="1" nodeType="withEffect">
                                  <p:stCondLst>
                                    <p:cond delay="47000"/>
                                  </p:stCondLst>
                                  <p:childTnLst>
                                    <p:set>
                                      <p:cBhvr>
                                        <p:cTn id="196" dur="1" fill="hold">
                                          <p:stCondLst>
                                            <p:cond delay="0"/>
                                          </p:stCondLst>
                                        </p:cTn>
                                        <p:tgtEl>
                                          <p:spTgt spid="76"/>
                                        </p:tgtEl>
                                        <p:attrNameLst>
                                          <p:attrName>style.visibility</p:attrName>
                                        </p:attrNameLst>
                                      </p:cBhvr>
                                      <p:to>
                                        <p:strVal val="hidden"/>
                                      </p:to>
                                    </p:set>
                                  </p:childTnLst>
                                </p:cTn>
                              </p:par>
                              <p:par>
                                <p:cTn id="197" presetID="1" presetClass="entr" presetSubtype="0" fill="hold" grpId="0" nodeType="withEffect">
                                  <p:stCondLst>
                                    <p:cond delay="47000"/>
                                  </p:stCondLst>
                                  <p:childTnLst>
                                    <p:set>
                                      <p:cBhvr>
                                        <p:cTn id="198" dur="1" fill="hold">
                                          <p:stCondLst>
                                            <p:cond delay="0"/>
                                          </p:stCondLst>
                                        </p:cTn>
                                        <p:tgtEl>
                                          <p:spTgt spid="77"/>
                                        </p:tgtEl>
                                        <p:attrNameLst>
                                          <p:attrName>style.visibility</p:attrName>
                                        </p:attrNameLst>
                                      </p:cBhvr>
                                      <p:to>
                                        <p:strVal val="visible"/>
                                      </p:to>
                                    </p:set>
                                  </p:childTnLst>
                                </p:cTn>
                              </p:par>
                              <p:par>
                                <p:cTn id="199" presetID="1" presetClass="exit" presetSubtype="0" fill="hold" grpId="1" nodeType="withEffect">
                                  <p:stCondLst>
                                    <p:cond delay="48000"/>
                                  </p:stCondLst>
                                  <p:childTnLst>
                                    <p:set>
                                      <p:cBhvr>
                                        <p:cTn id="200" dur="1" fill="hold">
                                          <p:stCondLst>
                                            <p:cond delay="0"/>
                                          </p:stCondLst>
                                        </p:cTn>
                                        <p:tgtEl>
                                          <p:spTgt spid="77"/>
                                        </p:tgtEl>
                                        <p:attrNameLst>
                                          <p:attrName>style.visibility</p:attrName>
                                        </p:attrNameLst>
                                      </p:cBhvr>
                                      <p:to>
                                        <p:strVal val="hidden"/>
                                      </p:to>
                                    </p:set>
                                  </p:childTnLst>
                                </p:cTn>
                              </p:par>
                              <p:par>
                                <p:cTn id="201" presetID="1" presetClass="entr" presetSubtype="0" fill="hold" grpId="0" nodeType="withEffect">
                                  <p:stCondLst>
                                    <p:cond delay="48000"/>
                                  </p:stCondLst>
                                  <p:childTnLst>
                                    <p:set>
                                      <p:cBhvr>
                                        <p:cTn id="202" dur="1" fill="hold">
                                          <p:stCondLst>
                                            <p:cond delay="0"/>
                                          </p:stCondLst>
                                        </p:cTn>
                                        <p:tgtEl>
                                          <p:spTgt spid="78"/>
                                        </p:tgtEl>
                                        <p:attrNameLst>
                                          <p:attrName>style.visibility</p:attrName>
                                        </p:attrNameLst>
                                      </p:cBhvr>
                                      <p:to>
                                        <p:strVal val="visible"/>
                                      </p:to>
                                    </p:set>
                                  </p:childTnLst>
                                </p:cTn>
                              </p:par>
                              <p:par>
                                <p:cTn id="203" presetID="1" presetClass="exit" presetSubtype="0" fill="hold" grpId="1" nodeType="withEffect">
                                  <p:stCondLst>
                                    <p:cond delay="49000"/>
                                  </p:stCondLst>
                                  <p:childTnLst>
                                    <p:set>
                                      <p:cBhvr>
                                        <p:cTn id="204" dur="1" fill="hold">
                                          <p:stCondLst>
                                            <p:cond delay="0"/>
                                          </p:stCondLst>
                                        </p:cTn>
                                        <p:tgtEl>
                                          <p:spTgt spid="78"/>
                                        </p:tgtEl>
                                        <p:attrNameLst>
                                          <p:attrName>style.visibility</p:attrName>
                                        </p:attrNameLst>
                                      </p:cBhvr>
                                      <p:to>
                                        <p:strVal val="hidden"/>
                                      </p:to>
                                    </p:set>
                                  </p:childTnLst>
                                </p:cTn>
                              </p:par>
                              <p:par>
                                <p:cTn id="205" presetID="1" presetClass="entr" presetSubtype="0" fill="hold" grpId="0" nodeType="withEffect">
                                  <p:stCondLst>
                                    <p:cond delay="49000"/>
                                  </p:stCondLst>
                                  <p:childTnLst>
                                    <p:set>
                                      <p:cBhvr>
                                        <p:cTn id="206" dur="1" fill="hold">
                                          <p:stCondLst>
                                            <p:cond delay="0"/>
                                          </p:stCondLst>
                                        </p:cTn>
                                        <p:tgtEl>
                                          <p:spTgt spid="79"/>
                                        </p:tgtEl>
                                        <p:attrNameLst>
                                          <p:attrName>style.visibility</p:attrName>
                                        </p:attrNameLst>
                                      </p:cBhvr>
                                      <p:to>
                                        <p:strVal val="visible"/>
                                      </p:to>
                                    </p:set>
                                  </p:childTnLst>
                                </p:cTn>
                              </p:par>
                              <p:par>
                                <p:cTn id="207" presetID="1" presetClass="exit" presetSubtype="0" fill="hold" grpId="1" nodeType="withEffect">
                                  <p:stCondLst>
                                    <p:cond delay="50000"/>
                                  </p:stCondLst>
                                  <p:childTnLst>
                                    <p:set>
                                      <p:cBhvr>
                                        <p:cTn id="208" dur="1" fill="hold">
                                          <p:stCondLst>
                                            <p:cond delay="0"/>
                                          </p:stCondLst>
                                        </p:cTn>
                                        <p:tgtEl>
                                          <p:spTgt spid="79"/>
                                        </p:tgtEl>
                                        <p:attrNameLst>
                                          <p:attrName>style.visibility</p:attrName>
                                        </p:attrNameLst>
                                      </p:cBhvr>
                                      <p:to>
                                        <p:strVal val="hidden"/>
                                      </p:to>
                                    </p:set>
                                  </p:childTnLst>
                                </p:cTn>
                              </p:par>
                              <p:par>
                                <p:cTn id="209" presetID="1" presetClass="entr" presetSubtype="0" fill="hold" grpId="0" nodeType="withEffect">
                                  <p:stCondLst>
                                    <p:cond delay="50000"/>
                                  </p:stCondLst>
                                  <p:childTnLst>
                                    <p:set>
                                      <p:cBhvr>
                                        <p:cTn id="210" dur="1" fill="hold">
                                          <p:stCondLst>
                                            <p:cond delay="0"/>
                                          </p:stCondLst>
                                        </p:cTn>
                                        <p:tgtEl>
                                          <p:spTgt spid="81"/>
                                        </p:tgtEl>
                                        <p:attrNameLst>
                                          <p:attrName>style.visibility</p:attrName>
                                        </p:attrNameLst>
                                      </p:cBhvr>
                                      <p:to>
                                        <p:strVal val="visible"/>
                                      </p:to>
                                    </p:set>
                                  </p:childTnLst>
                                </p:cTn>
                              </p:par>
                              <p:par>
                                <p:cTn id="211" presetID="1" presetClass="exit" presetSubtype="0" fill="hold" grpId="1" nodeType="withEffect">
                                  <p:stCondLst>
                                    <p:cond delay="51000"/>
                                  </p:stCondLst>
                                  <p:childTnLst>
                                    <p:set>
                                      <p:cBhvr>
                                        <p:cTn id="212" dur="1" fill="hold">
                                          <p:stCondLst>
                                            <p:cond delay="0"/>
                                          </p:stCondLst>
                                        </p:cTn>
                                        <p:tgtEl>
                                          <p:spTgt spid="81"/>
                                        </p:tgtEl>
                                        <p:attrNameLst>
                                          <p:attrName>style.visibility</p:attrName>
                                        </p:attrNameLst>
                                      </p:cBhvr>
                                      <p:to>
                                        <p:strVal val="hidden"/>
                                      </p:to>
                                    </p:set>
                                  </p:childTnLst>
                                </p:cTn>
                              </p:par>
                              <p:par>
                                <p:cTn id="213" presetID="1" presetClass="entr" presetSubtype="0" fill="hold" grpId="0" nodeType="withEffect">
                                  <p:stCondLst>
                                    <p:cond delay="51000"/>
                                  </p:stCondLst>
                                  <p:childTnLst>
                                    <p:set>
                                      <p:cBhvr>
                                        <p:cTn id="214" dur="1" fill="hold">
                                          <p:stCondLst>
                                            <p:cond delay="0"/>
                                          </p:stCondLst>
                                        </p:cTn>
                                        <p:tgtEl>
                                          <p:spTgt spid="82"/>
                                        </p:tgtEl>
                                        <p:attrNameLst>
                                          <p:attrName>style.visibility</p:attrName>
                                        </p:attrNameLst>
                                      </p:cBhvr>
                                      <p:to>
                                        <p:strVal val="visible"/>
                                      </p:to>
                                    </p:set>
                                  </p:childTnLst>
                                </p:cTn>
                              </p:par>
                              <p:par>
                                <p:cTn id="215" presetID="1" presetClass="exit" presetSubtype="0" fill="hold" grpId="1" nodeType="withEffect">
                                  <p:stCondLst>
                                    <p:cond delay="52000"/>
                                  </p:stCondLst>
                                  <p:childTnLst>
                                    <p:set>
                                      <p:cBhvr>
                                        <p:cTn id="216" dur="1" fill="hold">
                                          <p:stCondLst>
                                            <p:cond delay="0"/>
                                          </p:stCondLst>
                                        </p:cTn>
                                        <p:tgtEl>
                                          <p:spTgt spid="82"/>
                                        </p:tgtEl>
                                        <p:attrNameLst>
                                          <p:attrName>style.visibility</p:attrName>
                                        </p:attrNameLst>
                                      </p:cBhvr>
                                      <p:to>
                                        <p:strVal val="hidden"/>
                                      </p:to>
                                    </p:set>
                                  </p:childTnLst>
                                </p:cTn>
                              </p:par>
                              <p:par>
                                <p:cTn id="217" presetID="1" presetClass="entr" presetSubtype="0" fill="hold" grpId="0" nodeType="withEffect">
                                  <p:stCondLst>
                                    <p:cond delay="52000"/>
                                  </p:stCondLst>
                                  <p:childTnLst>
                                    <p:set>
                                      <p:cBhvr>
                                        <p:cTn id="218" dur="1" fill="hold">
                                          <p:stCondLst>
                                            <p:cond delay="0"/>
                                          </p:stCondLst>
                                        </p:cTn>
                                        <p:tgtEl>
                                          <p:spTgt spid="83"/>
                                        </p:tgtEl>
                                        <p:attrNameLst>
                                          <p:attrName>style.visibility</p:attrName>
                                        </p:attrNameLst>
                                      </p:cBhvr>
                                      <p:to>
                                        <p:strVal val="visible"/>
                                      </p:to>
                                    </p:set>
                                  </p:childTnLst>
                                </p:cTn>
                              </p:par>
                              <p:par>
                                <p:cTn id="219" presetID="1" presetClass="exit" presetSubtype="0" fill="hold" grpId="1" nodeType="withEffect">
                                  <p:stCondLst>
                                    <p:cond delay="53000"/>
                                  </p:stCondLst>
                                  <p:childTnLst>
                                    <p:set>
                                      <p:cBhvr>
                                        <p:cTn id="220" dur="1" fill="hold">
                                          <p:stCondLst>
                                            <p:cond delay="0"/>
                                          </p:stCondLst>
                                        </p:cTn>
                                        <p:tgtEl>
                                          <p:spTgt spid="83"/>
                                        </p:tgtEl>
                                        <p:attrNameLst>
                                          <p:attrName>style.visibility</p:attrName>
                                        </p:attrNameLst>
                                      </p:cBhvr>
                                      <p:to>
                                        <p:strVal val="hidden"/>
                                      </p:to>
                                    </p:set>
                                  </p:childTnLst>
                                </p:cTn>
                              </p:par>
                              <p:par>
                                <p:cTn id="221" presetID="1" presetClass="entr" presetSubtype="0" fill="hold" grpId="0" nodeType="withEffect">
                                  <p:stCondLst>
                                    <p:cond delay="53000"/>
                                  </p:stCondLst>
                                  <p:childTnLst>
                                    <p:set>
                                      <p:cBhvr>
                                        <p:cTn id="222" dur="1" fill="hold">
                                          <p:stCondLst>
                                            <p:cond delay="0"/>
                                          </p:stCondLst>
                                        </p:cTn>
                                        <p:tgtEl>
                                          <p:spTgt spid="84"/>
                                        </p:tgtEl>
                                        <p:attrNameLst>
                                          <p:attrName>style.visibility</p:attrName>
                                        </p:attrNameLst>
                                      </p:cBhvr>
                                      <p:to>
                                        <p:strVal val="visible"/>
                                      </p:to>
                                    </p:set>
                                  </p:childTnLst>
                                </p:cTn>
                              </p:par>
                              <p:par>
                                <p:cTn id="223" presetID="1" presetClass="exit" presetSubtype="0" fill="hold" grpId="1" nodeType="withEffect">
                                  <p:stCondLst>
                                    <p:cond delay="54000"/>
                                  </p:stCondLst>
                                  <p:childTnLst>
                                    <p:set>
                                      <p:cBhvr>
                                        <p:cTn id="224" dur="1" fill="hold">
                                          <p:stCondLst>
                                            <p:cond delay="0"/>
                                          </p:stCondLst>
                                        </p:cTn>
                                        <p:tgtEl>
                                          <p:spTgt spid="84"/>
                                        </p:tgtEl>
                                        <p:attrNameLst>
                                          <p:attrName>style.visibility</p:attrName>
                                        </p:attrNameLst>
                                      </p:cBhvr>
                                      <p:to>
                                        <p:strVal val="hidden"/>
                                      </p:to>
                                    </p:set>
                                  </p:childTnLst>
                                </p:cTn>
                              </p:par>
                              <p:par>
                                <p:cTn id="225" presetID="1" presetClass="entr" presetSubtype="0" fill="hold" grpId="0" nodeType="withEffect">
                                  <p:stCondLst>
                                    <p:cond delay="54000"/>
                                  </p:stCondLst>
                                  <p:childTnLst>
                                    <p:set>
                                      <p:cBhvr>
                                        <p:cTn id="226" dur="1" fill="hold">
                                          <p:stCondLst>
                                            <p:cond delay="0"/>
                                          </p:stCondLst>
                                        </p:cTn>
                                        <p:tgtEl>
                                          <p:spTgt spid="85"/>
                                        </p:tgtEl>
                                        <p:attrNameLst>
                                          <p:attrName>style.visibility</p:attrName>
                                        </p:attrNameLst>
                                      </p:cBhvr>
                                      <p:to>
                                        <p:strVal val="visible"/>
                                      </p:to>
                                    </p:set>
                                  </p:childTnLst>
                                </p:cTn>
                              </p:par>
                              <p:par>
                                <p:cTn id="227" presetID="1" presetClass="exit" presetSubtype="0" fill="hold" grpId="1" nodeType="withEffect">
                                  <p:stCondLst>
                                    <p:cond delay="55000"/>
                                  </p:stCondLst>
                                  <p:childTnLst>
                                    <p:set>
                                      <p:cBhvr>
                                        <p:cTn id="228" dur="1" fill="hold">
                                          <p:stCondLst>
                                            <p:cond delay="0"/>
                                          </p:stCondLst>
                                        </p:cTn>
                                        <p:tgtEl>
                                          <p:spTgt spid="85"/>
                                        </p:tgtEl>
                                        <p:attrNameLst>
                                          <p:attrName>style.visibility</p:attrName>
                                        </p:attrNameLst>
                                      </p:cBhvr>
                                      <p:to>
                                        <p:strVal val="hidden"/>
                                      </p:to>
                                    </p:set>
                                  </p:childTnLst>
                                </p:cTn>
                              </p:par>
                              <p:par>
                                <p:cTn id="229" presetID="1" presetClass="entr" presetSubtype="0" fill="hold" grpId="0" nodeType="withEffect">
                                  <p:stCondLst>
                                    <p:cond delay="55000"/>
                                  </p:stCondLst>
                                  <p:childTnLst>
                                    <p:set>
                                      <p:cBhvr>
                                        <p:cTn id="230" dur="1" fill="hold">
                                          <p:stCondLst>
                                            <p:cond delay="0"/>
                                          </p:stCondLst>
                                        </p:cTn>
                                        <p:tgtEl>
                                          <p:spTgt spid="86"/>
                                        </p:tgtEl>
                                        <p:attrNameLst>
                                          <p:attrName>style.visibility</p:attrName>
                                        </p:attrNameLst>
                                      </p:cBhvr>
                                      <p:to>
                                        <p:strVal val="visible"/>
                                      </p:to>
                                    </p:set>
                                  </p:childTnLst>
                                </p:cTn>
                              </p:par>
                              <p:par>
                                <p:cTn id="231" presetID="1" presetClass="exit" presetSubtype="0" fill="hold" grpId="1" nodeType="withEffect">
                                  <p:stCondLst>
                                    <p:cond delay="55500"/>
                                  </p:stCondLst>
                                  <p:childTnLst>
                                    <p:set>
                                      <p:cBhvr>
                                        <p:cTn id="232" dur="1" fill="hold">
                                          <p:stCondLst>
                                            <p:cond delay="0"/>
                                          </p:stCondLst>
                                        </p:cTn>
                                        <p:tgtEl>
                                          <p:spTgt spid="86"/>
                                        </p:tgtEl>
                                        <p:attrNameLst>
                                          <p:attrName>style.visibility</p:attrName>
                                        </p:attrNameLst>
                                      </p:cBhvr>
                                      <p:to>
                                        <p:strVal val="hidden"/>
                                      </p:to>
                                    </p:set>
                                  </p:childTnLst>
                                </p:cTn>
                              </p:par>
                              <p:par>
                                <p:cTn id="233" presetID="1" presetClass="entr" presetSubtype="0" fill="hold" grpId="0" nodeType="withEffect">
                                  <p:stCondLst>
                                    <p:cond delay="55500"/>
                                  </p:stCondLst>
                                  <p:childTnLst>
                                    <p:set>
                                      <p:cBhvr>
                                        <p:cTn id="234" dur="1" fill="hold">
                                          <p:stCondLst>
                                            <p:cond delay="0"/>
                                          </p:stCondLst>
                                        </p:cTn>
                                        <p:tgtEl>
                                          <p:spTgt spid="87"/>
                                        </p:tgtEl>
                                        <p:attrNameLst>
                                          <p:attrName>style.visibility</p:attrName>
                                        </p:attrNameLst>
                                      </p:cBhvr>
                                      <p:to>
                                        <p:strVal val="visible"/>
                                      </p:to>
                                    </p:set>
                                  </p:childTnLst>
                                </p:cTn>
                              </p:par>
                              <p:par>
                                <p:cTn id="235" presetID="1" presetClass="exit" presetSubtype="0" fill="hold" grpId="1" nodeType="withEffect">
                                  <p:stCondLst>
                                    <p:cond delay="57000"/>
                                  </p:stCondLst>
                                  <p:childTnLst>
                                    <p:set>
                                      <p:cBhvr>
                                        <p:cTn id="236" dur="1" fill="hold">
                                          <p:stCondLst>
                                            <p:cond delay="0"/>
                                          </p:stCondLst>
                                        </p:cTn>
                                        <p:tgtEl>
                                          <p:spTgt spid="87"/>
                                        </p:tgtEl>
                                        <p:attrNameLst>
                                          <p:attrName>style.visibility</p:attrName>
                                        </p:attrNameLst>
                                      </p:cBhvr>
                                      <p:to>
                                        <p:strVal val="hidden"/>
                                      </p:to>
                                    </p:set>
                                  </p:childTnLst>
                                </p:cTn>
                              </p:par>
                              <p:par>
                                <p:cTn id="237" presetID="1" presetClass="entr" presetSubtype="0" fill="hold" grpId="0" nodeType="withEffect">
                                  <p:stCondLst>
                                    <p:cond delay="57000"/>
                                  </p:stCondLst>
                                  <p:childTnLst>
                                    <p:set>
                                      <p:cBhvr>
                                        <p:cTn id="238" dur="1" fill="hold">
                                          <p:stCondLst>
                                            <p:cond delay="0"/>
                                          </p:stCondLst>
                                        </p:cTn>
                                        <p:tgtEl>
                                          <p:spTgt spid="88"/>
                                        </p:tgtEl>
                                        <p:attrNameLst>
                                          <p:attrName>style.visibility</p:attrName>
                                        </p:attrNameLst>
                                      </p:cBhvr>
                                      <p:to>
                                        <p:strVal val="visible"/>
                                      </p:to>
                                    </p:set>
                                  </p:childTnLst>
                                </p:cTn>
                              </p:par>
                              <p:par>
                                <p:cTn id="239" presetID="1" presetClass="exit" presetSubtype="0" fill="hold" grpId="1" nodeType="withEffect">
                                  <p:stCondLst>
                                    <p:cond delay="58000"/>
                                  </p:stCondLst>
                                  <p:childTnLst>
                                    <p:set>
                                      <p:cBhvr>
                                        <p:cTn id="240" dur="1" fill="hold">
                                          <p:stCondLst>
                                            <p:cond delay="0"/>
                                          </p:stCondLst>
                                        </p:cTn>
                                        <p:tgtEl>
                                          <p:spTgt spid="88"/>
                                        </p:tgtEl>
                                        <p:attrNameLst>
                                          <p:attrName>style.visibility</p:attrName>
                                        </p:attrNameLst>
                                      </p:cBhvr>
                                      <p:to>
                                        <p:strVal val="hidden"/>
                                      </p:to>
                                    </p:set>
                                  </p:childTnLst>
                                </p:cTn>
                              </p:par>
                              <p:par>
                                <p:cTn id="241" presetID="1" presetClass="entr" presetSubtype="0" fill="hold" grpId="0" nodeType="withEffect">
                                  <p:stCondLst>
                                    <p:cond delay="58000"/>
                                  </p:stCondLst>
                                  <p:childTnLst>
                                    <p:set>
                                      <p:cBhvr>
                                        <p:cTn id="242" dur="1" fill="hold">
                                          <p:stCondLst>
                                            <p:cond delay="0"/>
                                          </p:stCondLst>
                                        </p:cTn>
                                        <p:tgtEl>
                                          <p:spTgt spid="89"/>
                                        </p:tgtEl>
                                        <p:attrNameLst>
                                          <p:attrName>style.visibility</p:attrName>
                                        </p:attrNameLst>
                                      </p:cBhvr>
                                      <p:to>
                                        <p:strVal val="visible"/>
                                      </p:to>
                                    </p:set>
                                  </p:childTnLst>
                                </p:cTn>
                              </p:par>
                              <p:par>
                                <p:cTn id="243" presetID="1" presetClass="exit" presetSubtype="0" fill="hold" grpId="1" nodeType="withEffect">
                                  <p:stCondLst>
                                    <p:cond delay="59000"/>
                                  </p:stCondLst>
                                  <p:childTnLst>
                                    <p:set>
                                      <p:cBhvr>
                                        <p:cTn id="244" dur="1" fill="hold">
                                          <p:stCondLst>
                                            <p:cond delay="0"/>
                                          </p:stCondLst>
                                        </p:cTn>
                                        <p:tgtEl>
                                          <p:spTgt spid="89"/>
                                        </p:tgtEl>
                                        <p:attrNameLst>
                                          <p:attrName>style.visibility</p:attrName>
                                        </p:attrNameLst>
                                      </p:cBhvr>
                                      <p:to>
                                        <p:strVal val="hidden"/>
                                      </p:to>
                                    </p:set>
                                  </p:childTnLst>
                                </p:cTn>
                              </p:par>
                              <p:par>
                                <p:cTn id="245" presetID="1" presetClass="entr" presetSubtype="0" fill="hold" grpId="0" nodeType="withEffect">
                                  <p:stCondLst>
                                    <p:cond delay="59000"/>
                                  </p:stCondLst>
                                  <p:childTnLst>
                                    <p:set>
                                      <p:cBhvr>
                                        <p:cTn id="246" dur="1" fill="hold">
                                          <p:stCondLst>
                                            <p:cond delay="0"/>
                                          </p:stCondLst>
                                        </p:cTn>
                                        <p:tgtEl>
                                          <p:spTgt spid="90"/>
                                        </p:tgtEl>
                                        <p:attrNameLst>
                                          <p:attrName>style.visibility</p:attrName>
                                        </p:attrNameLst>
                                      </p:cBhvr>
                                      <p:to>
                                        <p:strVal val="visible"/>
                                      </p:to>
                                    </p:set>
                                  </p:childTnLst>
                                </p:cTn>
                              </p:par>
                              <p:par>
                                <p:cTn id="247" presetID="1" presetClass="exit" presetSubtype="0" fill="hold" grpId="1" nodeType="withEffect">
                                  <p:stCondLst>
                                    <p:cond delay="60000"/>
                                  </p:stCondLst>
                                  <p:childTnLst>
                                    <p:set>
                                      <p:cBhvr>
                                        <p:cTn id="248" dur="1" fill="hold">
                                          <p:stCondLst>
                                            <p:cond delay="0"/>
                                          </p:stCondLst>
                                        </p:cTn>
                                        <p:tgtEl>
                                          <p:spTgt spid="90"/>
                                        </p:tgtEl>
                                        <p:attrNameLst>
                                          <p:attrName>style.visibility</p:attrName>
                                        </p:attrNameLst>
                                      </p:cBhvr>
                                      <p:to>
                                        <p:strVal val="hidden"/>
                                      </p:to>
                                    </p:set>
                                  </p:childTnLst>
                                </p:cTn>
                              </p:par>
                              <p:par>
                                <p:cTn id="249" presetID="1" presetClass="entr" presetSubtype="0" fill="hold" grpId="0" nodeType="withEffect">
                                  <p:stCondLst>
                                    <p:cond delay="60000"/>
                                  </p:stCondLst>
                                  <p:childTnLst>
                                    <p:set>
                                      <p:cBhvr>
                                        <p:cTn id="25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7" grpId="0"/>
      <p:bldP spid="67"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P spid="78" grpId="0"/>
      <p:bldP spid="78" grpId="1"/>
      <p:bldP spid="79" grpId="0"/>
      <p:bldP spid="79" grpId="1"/>
      <p:bldP spid="81" grpId="0"/>
      <p:bldP spid="81" grpId="1"/>
      <p:bldP spid="82" grpId="0"/>
      <p:bldP spid="82" grpId="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2BF21-BFBE-454C-BC92-8FC3DFAC9331}"/>
              </a:ext>
            </a:extLst>
          </p:cNvPr>
          <p:cNvSpPr/>
          <p:nvPr/>
        </p:nvSpPr>
        <p:spPr>
          <a:xfrm>
            <a:off x="0" y="1113144"/>
            <a:ext cx="12167696" cy="4802424"/>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ACTIVITY: </a:t>
            </a:r>
            <a:r>
              <a:rPr lang="en-GB" b="1">
                <a:solidFill>
                  <a:schemeClr val="bg1"/>
                </a:solidFill>
                <a:latin typeface="Quattrocento Sans" panose="020B0502050000020003"/>
              </a:rPr>
              <a:t>DEFINE ESPORTS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4</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6" name="Picture 15" descr="A large crowd of people&#10;&#10;Description automatically generated">
            <a:extLst>
              <a:ext uri="{FF2B5EF4-FFF2-40B4-BE49-F238E27FC236}">
                <a16:creationId xmlns:a16="http://schemas.microsoft.com/office/drawing/2014/main" id="{00D43DD1-BF91-4251-9702-6FD267FC5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465" y="1975260"/>
            <a:ext cx="5817231" cy="3877185"/>
          </a:xfrm>
          <a:prstGeom prst="rect">
            <a:avLst/>
          </a:prstGeom>
        </p:spPr>
      </p:pic>
      <p:sp>
        <p:nvSpPr>
          <p:cNvPr id="19" name="TextBox 18">
            <a:extLst>
              <a:ext uri="{FF2B5EF4-FFF2-40B4-BE49-F238E27FC236}">
                <a16:creationId xmlns:a16="http://schemas.microsoft.com/office/drawing/2014/main" id="{46C37FE5-2FA5-451A-BDEC-5326D91BD64F}"/>
              </a:ext>
            </a:extLst>
          </p:cNvPr>
          <p:cNvSpPr txBox="1"/>
          <p:nvPr/>
        </p:nvSpPr>
        <p:spPr>
          <a:xfrm>
            <a:off x="110218" y="1975260"/>
            <a:ext cx="6130030" cy="3833165"/>
          </a:xfrm>
          <a:prstGeom prst="rect">
            <a:avLst/>
          </a:prstGeom>
          <a:noFill/>
        </p:spPr>
        <p:txBody>
          <a:bodyPr wrap="square" lIns="91440" tIns="45720" rIns="91440" bIns="45720" anchor="t">
            <a:spAutoFit/>
          </a:bodyPr>
          <a:lstStyle/>
          <a:p>
            <a:pPr marL="0" lvl="0" indent="0">
              <a:lnSpc>
                <a:spcPct val="107000"/>
              </a:lnSpc>
              <a:spcAft>
                <a:spcPts val="0"/>
              </a:spcAft>
              <a:buNone/>
            </a:pPr>
            <a:r>
              <a:rPr lang="en-GB" sz="2800" b="1">
                <a:effectLst/>
                <a:latin typeface="+mj-lt"/>
                <a:ea typeface="Calibri" panose="020F0502020204030204" pitchFamily="34" charset="0"/>
                <a:cs typeface="Symbol" panose="05050102010706020507" pitchFamily="18" charset="2"/>
              </a:rPr>
              <a:t>A multiplayer video game played competitively for spectators, typically by professional gamers</a:t>
            </a:r>
            <a:r>
              <a:rPr lang="en-GB" sz="2800" b="1">
                <a:latin typeface="+mj-lt"/>
                <a:ea typeface="Calibri" panose="020F0502020204030204" pitchFamily="34" charset="0"/>
                <a:cs typeface="Symbol" panose="05050102010706020507" pitchFamily="18" charset="2"/>
              </a:rPr>
              <a:t>.</a:t>
            </a:r>
            <a:endParaRPr lang="en-GB" sz="2800" b="1">
              <a:effectLst/>
              <a:latin typeface="+mj-lt"/>
              <a:ea typeface="Calibri" panose="020F0502020204030204" pitchFamily="34" charset="0"/>
              <a:cs typeface="Symbol" panose="05050102010706020507" pitchFamily="18" charset="2"/>
            </a:endParaRPr>
          </a:p>
          <a:p>
            <a:pPr marL="0" lvl="0" indent="0">
              <a:lnSpc>
                <a:spcPct val="107000"/>
              </a:lnSpc>
              <a:spcAft>
                <a:spcPts val="0"/>
              </a:spcAft>
              <a:buNone/>
            </a:pPr>
            <a:endParaRPr lang="en-GB" sz="1800">
              <a:latin typeface="+mj-lt"/>
              <a:ea typeface="Calibri" panose="020F0502020204030204" pitchFamily="34" charset="0"/>
              <a:cs typeface="Symbol" panose="05050102010706020507" pitchFamily="18" charset="2"/>
            </a:endParaRPr>
          </a:p>
          <a:p>
            <a:pPr>
              <a:lnSpc>
                <a:spcPct val="107000"/>
              </a:lnSpc>
            </a:pPr>
            <a:r>
              <a:rPr lang="en-GB" sz="1800" b="1">
                <a:effectLst/>
                <a:latin typeface="+mj-lt"/>
                <a:ea typeface="Calibri" panose="020F0502020204030204" pitchFamily="34" charset="0"/>
                <a:cs typeface="Symbol" panose="05050102010706020507" pitchFamily="18" charset="2"/>
              </a:rPr>
              <a:t>GAMING </a:t>
            </a:r>
            <a:r>
              <a:rPr lang="en-GB" sz="1800">
                <a:effectLst/>
                <a:latin typeface="+mj-lt"/>
                <a:ea typeface="Calibri" panose="020F0502020204030204" pitchFamily="34" charset="0"/>
                <a:cs typeface="Symbol" panose="05050102010706020507" pitchFamily="18" charset="2"/>
              </a:rPr>
              <a:t>is informal, usually a </a:t>
            </a:r>
            <a:r>
              <a:rPr lang="en-GB">
                <a:latin typeface="+mj-lt"/>
                <a:ea typeface="Calibri" panose="020F0502020204030204" pitchFamily="34" charset="0"/>
                <a:cs typeface="Symbol" panose="05050102010706020507" pitchFamily="18" charset="2"/>
              </a:rPr>
              <a:t>pastime</a:t>
            </a:r>
            <a:r>
              <a:rPr lang="en-GB" sz="1800">
                <a:effectLst/>
                <a:latin typeface="+mj-lt"/>
                <a:ea typeface="Calibri" panose="020F0502020204030204" pitchFamily="34" charset="0"/>
                <a:cs typeface="Symbol" panose="05050102010706020507" pitchFamily="18" charset="2"/>
              </a:rPr>
              <a:t> and generally unstructured</a:t>
            </a:r>
            <a:r>
              <a:rPr lang="en-GB">
                <a:latin typeface="+mj-lt"/>
                <a:ea typeface="Calibri" panose="020F0502020204030204" pitchFamily="34" charset="0"/>
                <a:cs typeface="Symbol" panose="05050102010706020507" pitchFamily="18" charset="2"/>
              </a:rPr>
              <a:t>.</a:t>
            </a:r>
            <a:endParaRPr lang="en-GB" sz="1800">
              <a:effectLst/>
              <a:latin typeface="+mj-lt"/>
              <a:ea typeface="Calibri" panose="020F0502020204030204" pitchFamily="34" charset="0"/>
              <a:cs typeface="Symbol" panose="05050102010706020507" pitchFamily="18" charset="2"/>
            </a:endParaRPr>
          </a:p>
          <a:p>
            <a:pPr>
              <a:lnSpc>
                <a:spcPct val="107000"/>
              </a:lnSpc>
            </a:pPr>
            <a:r>
              <a:rPr lang="en-GB" sz="1800" b="1">
                <a:latin typeface="+mj-lt"/>
                <a:ea typeface="Calibri" panose="020F0502020204030204" pitchFamily="34" charset="0"/>
                <a:cs typeface="Symbol" panose="05050102010706020507" pitchFamily="18" charset="2"/>
              </a:rPr>
              <a:t>ESPORTS</a:t>
            </a:r>
            <a:r>
              <a:rPr lang="en-GB" sz="1800">
                <a:latin typeface="+mj-lt"/>
                <a:ea typeface="Calibri" panose="020F0502020204030204" pitchFamily="34" charset="0"/>
                <a:cs typeface="Symbol" panose="05050102010706020507" pitchFamily="18" charset="2"/>
              </a:rPr>
              <a:t> is formalised competition between two or more teams within a digital environments. Competitors are often referred to as Esports </a:t>
            </a:r>
            <a:r>
              <a:rPr lang="en-GB">
                <a:latin typeface="+mj-lt"/>
                <a:ea typeface="Calibri" panose="020F0502020204030204" pitchFamily="34" charset="0"/>
                <a:cs typeface="Symbol" panose="05050102010706020507" pitchFamily="18" charset="2"/>
              </a:rPr>
              <a:t>athletes</a:t>
            </a:r>
            <a:r>
              <a:rPr lang="en-GB" sz="1800">
                <a:latin typeface="+mj-lt"/>
                <a:ea typeface="Calibri" panose="020F0502020204030204" pitchFamily="34" charset="0"/>
                <a:cs typeface="Symbol" panose="05050102010706020507" pitchFamily="18" charset="2"/>
              </a:rPr>
              <a:t>.</a:t>
            </a:r>
          </a:p>
          <a:p>
            <a:pPr>
              <a:lnSpc>
                <a:spcPct val="107000"/>
              </a:lnSpc>
            </a:pPr>
            <a:endParaRPr lang="en-GB">
              <a:effectLst/>
              <a:latin typeface="+mj-lt"/>
              <a:ea typeface="Calibri" panose="020F0502020204030204" pitchFamily="34" charset="0"/>
              <a:cs typeface="Symbol" panose="05050102010706020507" pitchFamily="18" charset="2"/>
            </a:endParaRPr>
          </a:p>
          <a:p>
            <a:pPr>
              <a:lnSpc>
                <a:spcPct val="107000"/>
              </a:lnSpc>
            </a:pPr>
            <a:r>
              <a:rPr lang="en-GB" sz="1800">
                <a:latin typeface="+mj-lt"/>
                <a:ea typeface="Calibri" panose="020F0502020204030204" pitchFamily="34" charset="0"/>
                <a:cs typeface="Symbol" panose="05050102010706020507" pitchFamily="18" charset="2"/>
              </a:rPr>
              <a:t>Source:</a:t>
            </a:r>
            <a:r>
              <a:rPr lang="en-GB">
                <a:latin typeface="+mj-lt"/>
                <a:ea typeface="Calibri" panose="020F0502020204030204" pitchFamily="34" charset="0"/>
                <a:cs typeface="Symbol" panose="05050102010706020507" pitchFamily="18" charset="2"/>
              </a:rPr>
              <a:t> </a:t>
            </a:r>
            <a:r>
              <a:rPr lang="en-GB">
                <a:ea typeface="+mn-lt"/>
                <a:cs typeface="+mn-lt"/>
                <a:hlinkClick r:id="rId4">
                  <a:extLst>
                    <a:ext uri="{A12FA001-AC4F-418D-AE19-62706E023703}">
                      <ahyp:hlinkClr xmlns:ahyp="http://schemas.microsoft.com/office/drawing/2018/hyperlinkcolor" val="tx"/>
                    </a:ext>
                  </a:extLst>
                </a:hlinkClick>
              </a:rPr>
              <a:t>www.esports.co.uk</a:t>
            </a:r>
            <a:endParaRPr lang="en-GB" sz="1800">
              <a:effectLst/>
              <a:ea typeface="+mn-lt"/>
              <a:cs typeface="+mn-lt"/>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278631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1</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4738364" y="1140145"/>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1048" y="1113693"/>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4837340" y="1906476"/>
            <a:ext cx="7203740" cy="1200329"/>
          </a:xfrm>
          <a:prstGeom prst="rect">
            <a:avLst/>
          </a:prstGeom>
          <a:noFill/>
        </p:spPr>
        <p:txBody>
          <a:bodyPr wrap="square" rtlCol="0">
            <a:spAutoFit/>
          </a:bodyPr>
          <a:lstStyle/>
          <a:p>
            <a:pPr marL="285750" indent="-285750">
              <a:buFont typeface="Wingdings" panose="05000000000000000000" pitchFamily="2" charset="2"/>
              <a:buChar char="Ø"/>
            </a:pPr>
            <a:r>
              <a:rPr lang="en-GB"/>
              <a:t>Understand what gambling is and why some people do it</a:t>
            </a:r>
          </a:p>
          <a:p>
            <a:pPr marL="285750" indent="-285750">
              <a:buFont typeface="Wingdings" panose="05000000000000000000" pitchFamily="2" charset="2"/>
              <a:buChar char="Ø"/>
            </a:pPr>
            <a:r>
              <a:rPr lang="en-GB"/>
              <a:t>Understand how addiction may impact an individual and those around them</a:t>
            </a:r>
          </a:p>
          <a:p>
            <a:pPr marL="285750" indent="-285750">
              <a:buFont typeface="Wingdings" panose="05000000000000000000" pitchFamily="2" charset="2"/>
              <a:buChar char="Ø"/>
            </a:pPr>
            <a:r>
              <a:rPr lang="en-GB"/>
              <a:t>Understand what support is available</a:t>
            </a:r>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4766448" y="3457457"/>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4679769" y="118841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9877" y="3444488"/>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229332" y="3554062"/>
            <a:ext cx="3322320" cy="584775"/>
          </a:xfrm>
          <a:prstGeom prst="rect">
            <a:avLst/>
          </a:prstGeom>
          <a:noFill/>
        </p:spPr>
        <p:txBody>
          <a:bodyPr wrap="square" rtlCol="0">
            <a:spAutoFit/>
          </a:bodyPr>
          <a:lstStyle/>
          <a:p>
            <a:pPr algn="ctr"/>
            <a:r>
              <a:rPr lang="en-GB" sz="3200" b="1"/>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5092114" y="4218472"/>
            <a:ext cx="7272113" cy="1477328"/>
          </a:xfrm>
          <a:prstGeom prst="rect">
            <a:avLst/>
          </a:prstGeom>
          <a:noFill/>
        </p:spPr>
        <p:txBody>
          <a:bodyPr wrap="square" rtlCol="0">
            <a:spAutoFit/>
          </a:bodyPr>
          <a:lstStyle/>
          <a:p>
            <a:pPr marL="285750" indent="-285750">
              <a:buFont typeface="Wingdings" panose="05000000000000000000" pitchFamily="2" charset="2"/>
              <a:buChar char="Ø"/>
            </a:pPr>
            <a:r>
              <a:rPr lang="en-GB"/>
              <a:t>You understand why some young people might gamble</a:t>
            </a:r>
          </a:p>
          <a:p>
            <a:pPr marL="285750" indent="-285750">
              <a:buFont typeface="Wingdings" panose="05000000000000000000" pitchFamily="2" charset="2"/>
              <a:buChar char="Ø"/>
            </a:pPr>
            <a:r>
              <a:rPr lang="en-GB"/>
              <a:t>You understand how addiction may impact an individual and those around them</a:t>
            </a:r>
          </a:p>
          <a:p>
            <a:pPr marL="285750" indent="-285750">
              <a:buFont typeface="Wingdings" panose="05000000000000000000" pitchFamily="2" charset="2"/>
              <a:buChar char="Ø"/>
            </a:pPr>
            <a:r>
              <a:rPr lang="en-GB"/>
              <a:t>You understand what support is available and you know how to seek help</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722" y="1946499"/>
            <a:ext cx="4543946" cy="4543946"/>
          </a:xfrm>
          <a:prstGeom prst="rect">
            <a:avLst/>
          </a:prstGeom>
        </p:spPr>
      </p:pic>
    </p:spTree>
    <p:extLst>
      <p:ext uri="{BB962C8B-B14F-4D97-AF65-F5344CB8AC3E}">
        <p14:creationId xmlns:p14="http://schemas.microsoft.com/office/powerpoint/2010/main" val="6871571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ACTIVITY: </a:t>
            </a:r>
            <a:r>
              <a:rPr lang="en-GB" b="1">
                <a:solidFill>
                  <a:schemeClr val="bg1"/>
                </a:solidFill>
                <a:latin typeface="Quattrocento Sans" panose="020B0502050000020003"/>
              </a:rPr>
              <a:t>ESPORTS ATHLETES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4</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4" name="Picture 4">
            <a:extLst>
              <a:ext uri="{FF2B5EF4-FFF2-40B4-BE49-F238E27FC236}">
                <a16:creationId xmlns:a16="http://schemas.microsoft.com/office/drawing/2014/main" id="{59C57A1B-335B-4DC2-9F54-5AC188D79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4175" y="1113144"/>
            <a:ext cx="3701336" cy="47790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C2DB125-A1F2-44F1-A42F-8624EE4A553F}"/>
              </a:ext>
            </a:extLst>
          </p:cNvPr>
          <p:cNvSpPr txBox="1"/>
          <p:nvPr/>
        </p:nvSpPr>
        <p:spPr>
          <a:xfrm>
            <a:off x="0" y="1136558"/>
            <a:ext cx="8913181" cy="5347939"/>
          </a:xfrm>
          <a:prstGeom prst="rect">
            <a:avLst/>
          </a:prstGeom>
          <a:noFill/>
        </p:spPr>
        <p:txBody>
          <a:bodyPr wrap="square" lIns="91440" tIns="45720" rIns="91440" bIns="45720" anchor="t">
            <a:spAutoFit/>
          </a:bodyPr>
          <a:lstStyle/>
          <a:p>
            <a:pPr marL="0" lvl="0" indent="0">
              <a:lnSpc>
                <a:spcPct val="107000"/>
              </a:lnSpc>
              <a:spcAft>
                <a:spcPts val="0"/>
              </a:spcAft>
              <a:buNone/>
            </a:pPr>
            <a:r>
              <a:rPr lang="en-GB" sz="2000" b="1">
                <a:solidFill>
                  <a:srgbClr val="212B32"/>
                </a:solidFill>
                <a:latin typeface="+mj-lt"/>
                <a:ea typeface="Calibri" panose="020F0502020204030204" pitchFamily="34" charset="0"/>
                <a:cs typeface="Symbol" panose="05050102010706020507" pitchFamily="18" charset="2"/>
              </a:rPr>
              <a:t>Research the Esports athlete, Jaden Ashman.</a:t>
            </a:r>
          </a:p>
          <a:p>
            <a:pPr>
              <a:lnSpc>
                <a:spcPct val="107000"/>
              </a:lnSpc>
            </a:pPr>
            <a:endParaRPr lang="en-GB" b="1">
              <a:solidFill>
                <a:srgbClr val="212B32"/>
              </a:solidFill>
              <a:latin typeface="+mj-lt"/>
              <a:ea typeface="Calibri" panose="020F0502020204030204" pitchFamily="34" charset="0"/>
              <a:cs typeface="Symbol" panose="05050102010706020507" pitchFamily="18" charset="2"/>
            </a:endParaRPr>
          </a:p>
          <a:p>
            <a:pPr>
              <a:lnSpc>
                <a:spcPct val="107000"/>
              </a:lnSpc>
            </a:pPr>
            <a:r>
              <a:rPr lang="en-GB" b="1">
                <a:solidFill>
                  <a:srgbClr val="E88C1C"/>
                </a:solidFill>
                <a:latin typeface="+mj-lt"/>
                <a:ea typeface="Calibri" panose="020F0502020204030204" pitchFamily="34" charset="0"/>
                <a:cs typeface="Symbol" panose="05050102010706020507" pitchFamily="18" charset="2"/>
              </a:rPr>
              <a:t>Task 1:</a:t>
            </a:r>
            <a:r>
              <a:rPr lang="en-GB" b="1">
                <a:solidFill>
                  <a:srgbClr val="212B32"/>
                </a:solidFill>
                <a:latin typeface="+mj-lt"/>
                <a:ea typeface="Calibri" panose="020F0502020204030204" pitchFamily="34" charset="0"/>
                <a:cs typeface="Symbol" panose="05050102010706020507" pitchFamily="18" charset="2"/>
              </a:rPr>
              <a:t> Consider how his success may influence other young people.</a:t>
            </a:r>
          </a:p>
          <a:p>
            <a:pPr>
              <a:lnSpc>
                <a:spcPct val="107000"/>
              </a:lnSpc>
            </a:pPr>
            <a:endParaRPr lang="en-GB" b="1">
              <a:solidFill>
                <a:srgbClr val="212B32"/>
              </a:solidFill>
              <a:latin typeface="+mj-lt"/>
              <a:ea typeface="Calibri" panose="020F0502020204030204" pitchFamily="34" charset="0"/>
              <a:cs typeface="Symbol" panose="05050102010706020507" pitchFamily="18" charset="2"/>
            </a:endParaRPr>
          </a:p>
          <a:p>
            <a:pPr>
              <a:lnSpc>
                <a:spcPct val="107000"/>
              </a:lnSpc>
            </a:pPr>
            <a:r>
              <a:rPr lang="en-GB" b="1">
                <a:solidFill>
                  <a:srgbClr val="E88C1C"/>
                </a:solidFill>
                <a:latin typeface="+mj-lt"/>
                <a:ea typeface="Calibri" panose="020F0502020204030204" pitchFamily="34" charset="0"/>
                <a:cs typeface="Symbol" panose="05050102010706020507" pitchFamily="18" charset="2"/>
              </a:rPr>
              <a:t>Task 2: </a:t>
            </a:r>
            <a:r>
              <a:rPr lang="en-GB" b="1">
                <a:solidFill>
                  <a:srgbClr val="212B32"/>
                </a:solidFill>
                <a:latin typeface="+mj-lt"/>
                <a:ea typeface="Calibri" panose="020F0502020204030204" pitchFamily="34" charset="0"/>
                <a:cs typeface="Symbol" panose="05050102010706020507" pitchFamily="18" charset="2"/>
              </a:rPr>
              <a:t>Create a pros/cons list of life as a professional Esports athlete.</a:t>
            </a:r>
          </a:p>
          <a:p>
            <a:pPr>
              <a:lnSpc>
                <a:spcPct val="107000"/>
              </a:lnSpc>
            </a:pPr>
            <a:r>
              <a:rPr lang="en-GB" b="1">
                <a:solidFill>
                  <a:srgbClr val="212B32"/>
                </a:solidFill>
                <a:latin typeface="+mj-lt"/>
                <a:ea typeface="Calibri" panose="020F0502020204030204" pitchFamily="34" charset="0"/>
                <a:cs typeface="Symbol" panose="05050102010706020507" pitchFamily="18" charset="2"/>
              </a:rPr>
              <a:t>Think critically about the health and wellbeing aspects as well as the fame/monetary gain.</a:t>
            </a:r>
          </a:p>
          <a:p>
            <a:pPr>
              <a:lnSpc>
                <a:spcPct val="107000"/>
              </a:lnSpc>
            </a:pPr>
            <a:endParaRPr lang="en-GB" b="1">
              <a:solidFill>
                <a:srgbClr val="212B32"/>
              </a:solidFill>
              <a:latin typeface="+mj-lt"/>
              <a:ea typeface="Calibri" panose="020F0502020204030204" pitchFamily="34" charset="0"/>
              <a:cs typeface="Symbol" panose="05050102010706020507" pitchFamily="18" charset="2"/>
            </a:endParaRPr>
          </a:p>
          <a:p>
            <a:pPr>
              <a:lnSpc>
                <a:spcPct val="107000"/>
              </a:lnSpc>
            </a:pPr>
            <a:r>
              <a:rPr lang="en-GB" b="1">
                <a:solidFill>
                  <a:srgbClr val="E88C1C"/>
                </a:solidFill>
                <a:latin typeface="+mj-lt"/>
                <a:ea typeface="Calibri" panose="020F0502020204030204" pitchFamily="34" charset="0"/>
                <a:cs typeface="Symbol" panose="05050102010706020507" pitchFamily="18" charset="2"/>
              </a:rPr>
              <a:t>Task 3: </a:t>
            </a:r>
            <a:r>
              <a:rPr lang="en-GB" b="1">
                <a:solidFill>
                  <a:srgbClr val="212B32"/>
                </a:solidFill>
                <a:latin typeface="+mj-lt"/>
                <a:ea typeface="Calibri" panose="020F0502020204030204" pitchFamily="34" charset="0"/>
                <a:cs typeface="Symbol" panose="05050102010706020507" pitchFamily="18" charset="2"/>
              </a:rPr>
              <a:t>Create a resource to promote young people wellbeing. You might choose:</a:t>
            </a:r>
          </a:p>
          <a:p>
            <a:pPr>
              <a:lnSpc>
                <a:spcPct val="107000"/>
              </a:lnSpc>
            </a:pPr>
            <a:endParaRPr lang="en-GB" b="1">
              <a:solidFill>
                <a:srgbClr val="212B32"/>
              </a:solidFill>
              <a:latin typeface="+mj-lt"/>
              <a:ea typeface="Calibri" panose="020F0502020204030204" pitchFamily="34" charset="0"/>
              <a:cs typeface="Symbol" panose="05050102010706020507" pitchFamily="18" charset="2"/>
            </a:endParaRPr>
          </a:p>
          <a:p>
            <a:pPr marL="0" lvl="0" indent="0">
              <a:lnSpc>
                <a:spcPct val="107000"/>
              </a:lnSpc>
              <a:spcAft>
                <a:spcPts val="0"/>
              </a:spcAft>
              <a:buNone/>
            </a:pPr>
            <a:endParaRPr lang="en-GB" b="1">
              <a:solidFill>
                <a:srgbClr val="212B32"/>
              </a:solidFill>
              <a:latin typeface="+mj-lt"/>
              <a:ea typeface="Calibri" panose="020F0502020204030204" pitchFamily="34" charset="0"/>
              <a:cs typeface="Symbol" panose="05050102010706020507" pitchFamily="18" charset="2"/>
            </a:endParaRPr>
          </a:p>
          <a:p>
            <a:pPr marL="0" lvl="0" indent="0">
              <a:lnSpc>
                <a:spcPct val="107000"/>
              </a:lnSpc>
              <a:spcAft>
                <a:spcPts val="0"/>
              </a:spcAft>
              <a:buNone/>
            </a:pPr>
            <a:endParaRPr lang="en-GB" sz="1800">
              <a:solidFill>
                <a:srgbClr val="212B32"/>
              </a:solidFill>
              <a:latin typeface="+mj-lt"/>
              <a:ea typeface="Calibri" panose="020F0502020204030204" pitchFamily="34" charset="0"/>
              <a:cs typeface="Symbol" panose="05050102010706020507" pitchFamily="18" charset="2"/>
            </a:endParaRPr>
          </a:p>
          <a:p>
            <a:pPr marL="0" lvl="0" indent="0">
              <a:lnSpc>
                <a:spcPct val="107000"/>
              </a:lnSpc>
              <a:spcAft>
                <a:spcPts val="0"/>
              </a:spcAft>
              <a:buNone/>
            </a:pPr>
            <a:endParaRPr lang="en-GB" sz="1800">
              <a:solidFill>
                <a:srgbClr val="212B32"/>
              </a:solidFill>
              <a:latin typeface="+mj-lt"/>
              <a:ea typeface="Calibri" panose="020F0502020204030204" pitchFamily="34" charset="0"/>
              <a:cs typeface="Symbol" panose="05050102010706020507" pitchFamily="18" charset="2"/>
            </a:endParaRPr>
          </a:p>
          <a:p>
            <a:pPr marL="0" lvl="0" indent="0">
              <a:lnSpc>
                <a:spcPct val="107000"/>
              </a:lnSpc>
              <a:spcAft>
                <a:spcPts val="0"/>
              </a:spcAft>
              <a:buNone/>
            </a:pPr>
            <a:endParaRPr lang="en-GB" sz="1800">
              <a:solidFill>
                <a:srgbClr val="212B32"/>
              </a:solidFill>
              <a:latin typeface="+mj-lt"/>
              <a:ea typeface="Calibri" panose="020F0502020204030204" pitchFamily="34" charset="0"/>
              <a:cs typeface="Symbol" panose="05050102010706020507" pitchFamily="18" charset="2"/>
              <a:hlinkClick r:id="rId4"/>
            </a:endParaRPr>
          </a:p>
          <a:p>
            <a:pPr marL="0" lvl="0" indent="0">
              <a:lnSpc>
                <a:spcPct val="107000"/>
              </a:lnSpc>
              <a:spcAft>
                <a:spcPts val="0"/>
              </a:spcAft>
              <a:buNone/>
            </a:pPr>
            <a:endParaRPr lang="en-GB">
              <a:solidFill>
                <a:srgbClr val="212B32"/>
              </a:solidFill>
              <a:latin typeface="+mj-lt"/>
              <a:ea typeface="Calibri" panose="020F0502020204030204" pitchFamily="34" charset="0"/>
              <a:cs typeface="Symbol" panose="05050102010706020507" pitchFamily="18" charset="2"/>
              <a:hlinkClick r:id="rId4"/>
            </a:endParaRPr>
          </a:p>
          <a:p>
            <a:pPr marL="0" lvl="0" indent="0">
              <a:lnSpc>
                <a:spcPct val="107000"/>
              </a:lnSpc>
              <a:spcAft>
                <a:spcPts val="0"/>
              </a:spcAft>
              <a:buNone/>
            </a:pPr>
            <a:endParaRPr lang="en-GB" sz="1800">
              <a:solidFill>
                <a:srgbClr val="212B32"/>
              </a:solidFill>
              <a:latin typeface="+mj-lt"/>
              <a:ea typeface="Calibri" panose="020F0502020204030204" pitchFamily="34" charset="0"/>
              <a:cs typeface="Symbol" panose="05050102010706020507" pitchFamily="18" charset="2"/>
              <a:hlinkClick r:id="rId4"/>
            </a:endParaRPr>
          </a:p>
          <a:p>
            <a:pPr marL="0" lvl="0" indent="0">
              <a:lnSpc>
                <a:spcPct val="107000"/>
              </a:lnSpc>
              <a:spcAft>
                <a:spcPts val="0"/>
              </a:spcAft>
              <a:buNone/>
            </a:pPr>
            <a:r>
              <a:rPr lang="en-GB" sz="1200">
                <a:solidFill>
                  <a:srgbClr val="212B32"/>
                </a:solidFill>
                <a:latin typeface="+mj-lt"/>
                <a:ea typeface="Calibri" panose="020F0502020204030204" pitchFamily="34" charset="0"/>
                <a:cs typeface="Symbol" panose="05050102010706020507" pitchFamily="18" charset="2"/>
                <a:hlinkClick r:id="rId4"/>
              </a:rPr>
              <a:t>https://theface.com/life/jaden-ashman-fortnite-championship-winner-volume-4-issue-002</a:t>
            </a:r>
            <a:endParaRPr lang="en-GB" sz="1200">
              <a:solidFill>
                <a:srgbClr val="212B32"/>
              </a:solidFill>
              <a:latin typeface="+mj-lt"/>
              <a:ea typeface="Calibri" panose="020F0502020204030204" pitchFamily="34" charset="0"/>
              <a:cs typeface="Symbol" panose="05050102010706020507" pitchFamily="18" charset="2"/>
            </a:endParaRPr>
          </a:p>
          <a:p>
            <a:pPr marL="0" lvl="0" indent="0">
              <a:lnSpc>
                <a:spcPct val="107000"/>
              </a:lnSpc>
              <a:spcAft>
                <a:spcPts val="0"/>
              </a:spcAft>
              <a:buNone/>
            </a:pPr>
            <a:endParaRPr lang="en-GB" sz="1800">
              <a:solidFill>
                <a:srgbClr val="212B32"/>
              </a:solidFill>
              <a:latin typeface="+mj-lt"/>
              <a:ea typeface="Calibri" panose="020F0502020204030204" pitchFamily="34" charset="0"/>
              <a:cs typeface="Symbol" panose="05050102010706020507" pitchFamily="18" charset="2"/>
            </a:endParaRPr>
          </a:p>
          <a:p>
            <a:pPr>
              <a:lnSpc>
                <a:spcPct val="107000"/>
              </a:lnSpc>
            </a:pPr>
            <a:endParaRPr lang="en-GB" sz="1800">
              <a:solidFill>
                <a:srgbClr val="212B32"/>
              </a:solidFill>
              <a:latin typeface="+mj-lt"/>
              <a:ea typeface="Calibri" panose="020F0502020204030204" pitchFamily="34" charset="0"/>
              <a:cs typeface="Symbol" panose="05050102010706020507" pitchFamily="18" charset="2"/>
            </a:endParaRPr>
          </a:p>
        </p:txBody>
      </p:sp>
      <p:sp>
        <p:nvSpPr>
          <p:cNvPr id="5" name="Oval 4">
            <a:extLst>
              <a:ext uri="{FF2B5EF4-FFF2-40B4-BE49-F238E27FC236}">
                <a16:creationId xmlns:a16="http://schemas.microsoft.com/office/drawing/2014/main" id="{82B9553B-F679-41F9-B218-6600FBFD638C}"/>
              </a:ext>
            </a:extLst>
          </p:cNvPr>
          <p:cNvSpPr/>
          <p:nvPr/>
        </p:nvSpPr>
        <p:spPr>
          <a:xfrm>
            <a:off x="1399882" y="3616928"/>
            <a:ext cx="1038688" cy="10881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7A9B149-42EB-4165-8327-E9A2FD3E5132}"/>
              </a:ext>
            </a:extLst>
          </p:cNvPr>
          <p:cNvSpPr/>
          <p:nvPr/>
        </p:nvSpPr>
        <p:spPr>
          <a:xfrm>
            <a:off x="3470701" y="3623753"/>
            <a:ext cx="1038688" cy="108815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7206FF2-CA9D-4F89-B839-62A4BECB22FB}"/>
              </a:ext>
            </a:extLst>
          </p:cNvPr>
          <p:cNvSpPr/>
          <p:nvPr/>
        </p:nvSpPr>
        <p:spPr>
          <a:xfrm>
            <a:off x="5332874" y="3583034"/>
            <a:ext cx="1038688" cy="108815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close up of a logo&#10;&#10;Description automatically generated">
            <a:extLst>
              <a:ext uri="{FF2B5EF4-FFF2-40B4-BE49-F238E27FC236}">
                <a16:creationId xmlns:a16="http://schemas.microsoft.com/office/drawing/2014/main" id="{7E78FDC9-1F87-4BEB-A46E-7797B9828830}"/>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1569112" y="3786460"/>
            <a:ext cx="681302" cy="681302"/>
          </a:xfrm>
          <a:prstGeom prst="rect">
            <a:avLst/>
          </a:prstGeom>
        </p:spPr>
      </p:pic>
      <p:pic>
        <p:nvPicPr>
          <p:cNvPr id="28" name="Picture 27" descr="A close up of a logo&#10;&#10;Description automatically generated">
            <a:extLst>
              <a:ext uri="{FF2B5EF4-FFF2-40B4-BE49-F238E27FC236}">
                <a16:creationId xmlns:a16="http://schemas.microsoft.com/office/drawing/2014/main" id="{208D9DC5-00FF-4707-BBAB-4C7AC2D2E32B}"/>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3646023" y="3819582"/>
            <a:ext cx="725547" cy="725547"/>
          </a:xfrm>
          <a:prstGeom prst="rect">
            <a:avLst/>
          </a:prstGeom>
        </p:spPr>
      </p:pic>
      <p:pic>
        <p:nvPicPr>
          <p:cNvPr id="29" name="Picture 28" descr="A close up of a logo&#10;&#10;Description automatically generated">
            <a:extLst>
              <a:ext uri="{FF2B5EF4-FFF2-40B4-BE49-F238E27FC236}">
                <a16:creationId xmlns:a16="http://schemas.microsoft.com/office/drawing/2014/main" id="{286FCA7D-7F93-44F7-A5E0-2C59FCDD15EF}"/>
              </a:ext>
            </a:extLst>
          </p:cNvPr>
          <p:cNvPicPr>
            <a:picLocks noChangeAspect="1"/>
          </p:cNvPicPr>
          <p:nvPr/>
        </p:nvPicPr>
        <p:blipFill>
          <a:blip r:embed="rId9">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tretch>
            <a:fillRect/>
          </a:stretch>
        </p:blipFill>
        <p:spPr>
          <a:xfrm>
            <a:off x="5498576" y="3778025"/>
            <a:ext cx="707284" cy="707284"/>
          </a:xfrm>
          <a:prstGeom prst="rect">
            <a:avLst/>
          </a:prstGeom>
        </p:spPr>
      </p:pic>
      <p:sp>
        <p:nvSpPr>
          <p:cNvPr id="15" name="TextBox 14">
            <a:extLst>
              <a:ext uri="{FF2B5EF4-FFF2-40B4-BE49-F238E27FC236}">
                <a16:creationId xmlns:a16="http://schemas.microsoft.com/office/drawing/2014/main" id="{F5BCE828-7AC4-4A24-9700-B289E1DAA6AA}"/>
              </a:ext>
            </a:extLst>
          </p:cNvPr>
          <p:cNvSpPr txBox="1"/>
          <p:nvPr/>
        </p:nvSpPr>
        <p:spPr>
          <a:xfrm>
            <a:off x="1170796" y="4708496"/>
            <a:ext cx="1477934" cy="369332"/>
          </a:xfrm>
          <a:prstGeom prst="rect">
            <a:avLst/>
          </a:prstGeom>
          <a:noFill/>
        </p:spPr>
        <p:txBody>
          <a:bodyPr wrap="square" lIns="91440" tIns="45720" rIns="91440" bIns="45720" rtlCol="0" anchor="t">
            <a:spAutoFit/>
          </a:bodyPr>
          <a:lstStyle/>
          <a:p>
            <a:pPr algn="ctr"/>
            <a:r>
              <a:rPr lang="en-GB">
                <a:solidFill>
                  <a:srgbClr val="FFC000"/>
                </a:solidFill>
              </a:rPr>
              <a:t>A leaflet</a:t>
            </a:r>
          </a:p>
        </p:txBody>
      </p:sp>
      <p:sp>
        <p:nvSpPr>
          <p:cNvPr id="31" name="TextBox 30">
            <a:extLst>
              <a:ext uri="{FF2B5EF4-FFF2-40B4-BE49-F238E27FC236}">
                <a16:creationId xmlns:a16="http://schemas.microsoft.com/office/drawing/2014/main" id="{69F9E0E6-3B23-4112-8B6C-F6E0BC75A5D7}"/>
              </a:ext>
            </a:extLst>
          </p:cNvPr>
          <p:cNvSpPr txBox="1"/>
          <p:nvPr/>
        </p:nvSpPr>
        <p:spPr>
          <a:xfrm>
            <a:off x="3234668" y="4711906"/>
            <a:ext cx="1477934" cy="369332"/>
          </a:xfrm>
          <a:prstGeom prst="rect">
            <a:avLst/>
          </a:prstGeom>
          <a:noFill/>
        </p:spPr>
        <p:txBody>
          <a:bodyPr wrap="square" lIns="91440" tIns="45720" rIns="91440" bIns="45720" rtlCol="0" anchor="t">
            <a:spAutoFit/>
          </a:bodyPr>
          <a:lstStyle/>
          <a:p>
            <a:pPr algn="ctr"/>
            <a:r>
              <a:rPr lang="en-GB">
                <a:solidFill>
                  <a:schemeClr val="accent6"/>
                </a:solidFill>
              </a:rPr>
              <a:t>A poster</a:t>
            </a:r>
          </a:p>
        </p:txBody>
      </p:sp>
      <p:sp>
        <p:nvSpPr>
          <p:cNvPr id="33" name="TextBox 32">
            <a:extLst>
              <a:ext uri="{FF2B5EF4-FFF2-40B4-BE49-F238E27FC236}">
                <a16:creationId xmlns:a16="http://schemas.microsoft.com/office/drawing/2014/main" id="{19D33D9A-BA97-455A-A7A2-352920E02574}"/>
              </a:ext>
            </a:extLst>
          </p:cNvPr>
          <p:cNvSpPr txBox="1"/>
          <p:nvPr/>
        </p:nvSpPr>
        <p:spPr>
          <a:xfrm>
            <a:off x="4844712" y="4705081"/>
            <a:ext cx="1953088" cy="646331"/>
          </a:xfrm>
          <a:prstGeom prst="rect">
            <a:avLst/>
          </a:prstGeom>
          <a:noFill/>
        </p:spPr>
        <p:txBody>
          <a:bodyPr wrap="square" lIns="91440" tIns="45720" rIns="91440" bIns="45720" rtlCol="0" anchor="t">
            <a:spAutoFit/>
          </a:bodyPr>
          <a:lstStyle/>
          <a:p>
            <a:pPr algn="ctr"/>
            <a:r>
              <a:rPr lang="en-GB">
                <a:solidFill>
                  <a:srgbClr val="00B0F0"/>
                </a:solidFill>
              </a:rPr>
              <a:t>A short film/</a:t>
            </a:r>
            <a:br>
              <a:rPr lang="en-GB">
                <a:solidFill>
                  <a:srgbClr val="00B0F0"/>
                </a:solidFill>
              </a:rPr>
            </a:br>
            <a:r>
              <a:rPr lang="en-GB">
                <a:solidFill>
                  <a:srgbClr val="00B0F0"/>
                </a:solidFill>
              </a:rPr>
              <a:t>storyboard</a:t>
            </a:r>
          </a:p>
        </p:txBody>
      </p:sp>
    </p:spTree>
    <p:extLst>
      <p:ext uri="{BB962C8B-B14F-4D97-AF65-F5344CB8AC3E}">
        <p14:creationId xmlns:p14="http://schemas.microsoft.com/office/powerpoint/2010/main" val="36760569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ACTIVITY: </a:t>
            </a:r>
            <a:r>
              <a:rPr lang="en-GB" b="1">
                <a:solidFill>
                  <a:schemeClr val="bg1"/>
                </a:solidFill>
                <a:latin typeface="Quattrocento Sans" panose="020B0502050000020003"/>
              </a:rPr>
              <a:t>EXIT TICKET</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4</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29" name="Picture 28" descr="A close up of a logo&#10;&#10;Description automatically generated">
            <a:extLst>
              <a:ext uri="{FF2B5EF4-FFF2-40B4-BE49-F238E27FC236}">
                <a16:creationId xmlns:a16="http://schemas.microsoft.com/office/drawing/2014/main" id="{286FCA7D-7F93-44F7-A5E0-2C59FCDD15EF}"/>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5467614" y="3814187"/>
            <a:ext cx="707284" cy="707284"/>
          </a:xfrm>
          <a:prstGeom prst="rect">
            <a:avLst/>
          </a:prstGeom>
        </p:spPr>
      </p:pic>
      <p:pic>
        <p:nvPicPr>
          <p:cNvPr id="20" name="Picture 19" descr="A picture containing building, brick&#10;&#10;Description automatically generated">
            <a:extLst>
              <a:ext uri="{FF2B5EF4-FFF2-40B4-BE49-F238E27FC236}">
                <a16:creationId xmlns:a16="http://schemas.microsoft.com/office/drawing/2014/main" id="{D6539FDF-485B-4ACE-B205-45F90D9E1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74390">
            <a:off x="598147" y="2203021"/>
            <a:ext cx="4685317" cy="2783078"/>
          </a:xfrm>
          <a:prstGeom prst="rect">
            <a:avLst/>
          </a:prstGeom>
        </p:spPr>
      </p:pic>
      <p:sp>
        <p:nvSpPr>
          <p:cNvPr id="2" name="TextBox 1">
            <a:extLst>
              <a:ext uri="{FF2B5EF4-FFF2-40B4-BE49-F238E27FC236}">
                <a16:creationId xmlns:a16="http://schemas.microsoft.com/office/drawing/2014/main" id="{EAB132F2-4A40-413B-9982-C563B7FD2F0F}"/>
              </a:ext>
            </a:extLst>
          </p:cNvPr>
          <p:cNvSpPr txBox="1"/>
          <p:nvPr/>
        </p:nvSpPr>
        <p:spPr>
          <a:xfrm>
            <a:off x="6083848" y="1685737"/>
            <a:ext cx="5957232" cy="3600986"/>
          </a:xfrm>
          <a:prstGeom prst="rect">
            <a:avLst/>
          </a:prstGeom>
          <a:noFill/>
        </p:spPr>
        <p:txBody>
          <a:bodyPr wrap="square" lIns="91440" tIns="45720" rIns="91440" bIns="45720" rtlCol="0" anchor="t">
            <a:spAutoFit/>
          </a:bodyPr>
          <a:lstStyle/>
          <a:p>
            <a:pPr algn="ctr"/>
            <a:r>
              <a:rPr lang="en-GB" sz="2400" b="1">
                <a:solidFill>
                  <a:srgbClr val="E88C1C"/>
                </a:solidFill>
              </a:rPr>
              <a:t>CONSIDER</a:t>
            </a:r>
            <a:r>
              <a:rPr lang="en-GB" sz="2400">
                <a:solidFill>
                  <a:srgbClr val="E88C1C"/>
                </a:solidFill>
              </a:rPr>
              <a:t>:</a:t>
            </a:r>
          </a:p>
          <a:p>
            <a:endParaRPr lang="en-GB" sz="2400"/>
          </a:p>
          <a:p>
            <a:r>
              <a:rPr lang="en-GB" sz="2400"/>
              <a:t>1 thing you have learnt today.</a:t>
            </a:r>
            <a:endParaRPr lang="en-GB" sz="2400">
              <a:cs typeface="Calibri"/>
            </a:endParaRPr>
          </a:p>
          <a:p>
            <a:endParaRPr lang="en-GB" sz="2400"/>
          </a:p>
          <a:p>
            <a:r>
              <a:rPr lang="en-GB" sz="2400"/>
              <a:t>1 piece of advice you would give to your younger self in relation to wellbeing.</a:t>
            </a:r>
          </a:p>
          <a:p>
            <a:endParaRPr lang="en-GB" sz="2400"/>
          </a:p>
          <a:p>
            <a:r>
              <a:rPr lang="en-GB" sz="2400"/>
              <a:t>1 thing you would like to know more about.</a:t>
            </a:r>
            <a:endParaRPr lang="en-GB" sz="2400">
              <a:solidFill>
                <a:srgbClr val="E88C1C"/>
              </a:solidFill>
            </a:endParaRPr>
          </a:p>
          <a:p>
            <a:endParaRPr lang="en-GB">
              <a:solidFill>
                <a:srgbClr val="E88C1C"/>
              </a:solidFill>
            </a:endParaRPr>
          </a:p>
          <a:p>
            <a:endParaRPr lang="en-GB">
              <a:solidFill>
                <a:srgbClr val="E88C1C"/>
              </a:solidFill>
            </a:endParaRPr>
          </a:p>
        </p:txBody>
      </p:sp>
    </p:spTree>
    <p:extLst>
      <p:ext uri="{BB962C8B-B14F-4D97-AF65-F5344CB8AC3E}">
        <p14:creationId xmlns:p14="http://schemas.microsoft.com/office/powerpoint/2010/main" val="1844863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4</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4240554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0944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GAMING MOTIVATION</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0" name="TextBox 19">
            <a:extLst>
              <a:ext uri="{FF2B5EF4-FFF2-40B4-BE49-F238E27FC236}">
                <a16:creationId xmlns:a16="http://schemas.microsoft.com/office/drawing/2014/main" id="{03E7F828-BABB-449E-9429-1AE088BA9EC8}"/>
              </a:ext>
            </a:extLst>
          </p:cNvPr>
          <p:cNvSpPr txBox="1"/>
          <p:nvPr/>
        </p:nvSpPr>
        <p:spPr>
          <a:xfrm>
            <a:off x="159798" y="-55323"/>
            <a:ext cx="2592280" cy="307777"/>
          </a:xfrm>
          <a:prstGeom prst="rect">
            <a:avLst/>
          </a:prstGeom>
          <a:noFill/>
        </p:spPr>
        <p:txBody>
          <a:bodyPr wrap="square" rtlCol="0">
            <a:spAutoFit/>
          </a:bodyPr>
          <a:lstStyle/>
          <a:p>
            <a:r>
              <a:rPr lang="en-GB" sz="1400"/>
              <a:t>NCS/60 MIN: OPTION 5</a:t>
            </a:r>
          </a:p>
        </p:txBody>
      </p:sp>
      <p:sp>
        <p:nvSpPr>
          <p:cNvPr id="14" name="TextBox 13">
            <a:extLst>
              <a:ext uri="{FF2B5EF4-FFF2-40B4-BE49-F238E27FC236}">
                <a16:creationId xmlns:a16="http://schemas.microsoft.com/office/drawing/2014/main" id="{A79BE08B-C001-443B-B345-80F0D006D5AA}"/>
              </a:ext>
            </a:extLst>
          </p:cNvPr>
          <p:cNvSpPr txBox="1"/>
          <p:nvPr/>
        </p:nvSpPr>
        <p:spPr>
          <a:xfrm>
            <a:off x="0" y="2116139"/>
            <a:ext cx="6112276" cy="3016210"/>
          </a:xfrm>
          <a:prstGeom prst="rect">
            <a:avLst/>
          </a:prstGeom>
          <a:noFill/>
        </p:spPr>
        <p:txBody>
          <a:bodyPr wrap="square" lIns="91440" tIns="45720" rIns="91440" bIns="45720" anchor="t">
            <a:spAutoFit/>
          </a:bodyPr>
          <a:lstStyle/>
          <a:p>
            <a:pPr algn="ctr"/>
            <a:r>
              <a:rPr lang="en-GB" sz="4400" b="1">
                <a:solidFill>
                  <a:srgbClr val="E88C1C"/>
                </a:solidFill>
                <a:latin typeface="+mj-lt"/>
                <a:ea typeface="Calibri" panose="020F0502020204030204" pitchFamily="34" charset="0"/>
                <a:cs typeface="Calibri"/>
              </a:rPr>
              <a:t>GAMING MOTIVATION: </a:t>
            </a:r>
            <a:endParaRPr lang="en-GB" sz="4400" b="1">
              <a:solidFill>
                <a:srgbClr val="E88C1C"/>
              </a:solidFill>
              <a:latin typeface="+mj-lt"/>
              <a:ea typeface="Calibri" panose="020F0502020204030204" pitchFamily="34" charset="0"/>
              <a:cs typeface="Calibri" panose="020F0502020204030204" pitchFamily="34" charset="0"/>
            </a:endParaRPr>
          </a:p>
          <a:p>
            <a:pPr algn="ctr"/>
            <a:endParaRPr lang="en-GB" sz="3600" b="1">
              <a:solidFill>
                <a:srgbClr val="0070C0"/>
              </a:solidFill>
              <a:latin typeface="+mj-lt"/>
              <a:cs typeface="Calibri" panose="020F0502020204030204" pitchFamily="34" charset="0"/>
            </a:endParaRPr>
          </a:p>
          <a:p>
            <a:pPr algn="ctr"/>
            <a:r>
              <a:rPr lang="en-GB" sz="3600" b="1">
                <a:solidFill>
                  <a:srgbClr val="0070C0"/>
                </a:solidFill>
                <a:latin typeface="+mj-lt"/>
                <a:cs typeface="Calibri"/>
              </a:rPr>
              <a:t>The good, the bad and the misunderstood. </a:t>
            </a:r>
            <a:endParaRPr lang="en-GB" sz="3600" b="1">
              <a:solidFill>
                <a:srgbClr val="0070C0"/>
              </a:solidFill>
              <a:latin typeface="+mj-lt"/>
              <a:cs typeface="Calibri" panose="020F0502020204030204" pitchFamily="34" charset="0"/>
            </a:endParaRPr>
          </a:p>
          <a:p>
            <a:pPr algn="ctr"/>
            <a:endParaRPr lang="en-GB" sz="1800" b="1">
              <a:solidFill>
                <a:srgbClr val="0070C0"/>
              </a:solidFill>
              <a:latin typeface="+mj-lt"/>
              <a:cs typeface="Calibri" panose="020F0502020204030204" pitchFamily="34" charset="0"/>
            </a:endParaRPr>
          </a:p>
          <a:p>
            <a:pPr algn="ctr"/>
            <a:r>
              <a:rPr lang="en-GB" sz="2000" b="1">
                <a:solidFill>
                  <a:srgbClr val="0070C0"/>
                </a:solidFill>
                <a:latin typeface="+mj-lt"/>
                <a:cs typeface="Calibri"/>
              </a:rPr>
              <a:t>NCS. Option 5</a:t>
            </a:r>
            <a:endParaRPr lang="en-GB" sz="2000">
              <a:solidFill>
                <a:srgbClr val="0070C0"/>
              </a:solidFill>
              <a:latin typeface="+mj-lt"/>
              <a:cs typeface="Calibri"/>
            </a:endParaRPr>
          </a:p>
        </p:txBody>
      </p:sp>
      <p:pic>
        <p:nvPicPr>
          <p:cNvPr id="13" name="Picture 12" descr="A close up of a logo&#10;&#10;Description automatically generated">
            <a:extLst>
              <a:ext uri="{FF2B5EF4-FFF2-40B4-BE49-F238E27FC236}">
                <a16:creationId xmlns:a16="http://schemas.microsoft.com/office/drawing/2014/main" id="{3EB0A304-32D3-475F-BCFC-20C788291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394" y="541054"/>
            <a:ext cx="6132378" cy="5729227"/>
          </a:xfrm>
          <a:prstGeom prst="rect">
            <a:avLst/>
          </a:prstGeom>
        </p:spPr>
      </p:pic>
    </p:spTree>
    <p:extLst>
      <p:ext uri="{BB962C8B-B14F-4D97-AF65-F5344CB8AC3E}">
        <p14:creationId xmlns:p14="http://schemas.microsoft.com/office/powerpoint/2010/main" val="957028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4738364" y="1140145"/>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1048" y="1113693"/>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4837340" y="1906476"/>
            <a:ext cx="7203740" cy="923330"/>
          </a:xfrm>
          <a:prstGeom prst="rect">
            <a:avLst/>
          </a:prstGeom>
          <a:noFill/>
        </p:spPr>
        <p:txBody>
          <a:bodyPr wrap="square" rtlCol="0">
            <a:spAutoFit/>
          </a:bodyPr>
          <a:lstStyle/>
          <a:p>
            <a:pPr marL="285750" indent="-285750">
              <a:buFont typeface="Wingdings" panose="05000000000000000000" pitchFamily="2" charset="2"/>
              <a:buChar char="Ø"/>
            </a:pPr>
            <a:r>
              <a:rPr lang="en-GB"/>
              <a:t>Understand what gaming is and why some people do it</a:t>
            </a:r>
          </a:p>
          <a:p>
            <a:pPr marL="285750" indent="-285750">
              <a:buFont typeface="Wingdings" panose="05000000000000000000" pitchFamily="2" charset="2"/>
              <a:buChar char="Ø"/>
            </a:pPr>
            <a:r>
              <a:rPr lang="en-GB"/>
              <a:t>Understand the positive and negative aspects of gaming</a:t>
            </a:r>
          </a:p>
          <a:p>
            <a:endParaRPr lang="en-GB"/>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4766448" y="3457457"/>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4679769" y="118841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9877" y="3444488"/>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229332" y="3554062"/>
            <a:ext cx="3322320" cy="584775"/>
          </a:xfrm>
          <a:prstGeom prst="rect">
            <a:avLst/>
          </a:prstGeom>
          <a:noFill/>
        </p:spPr>
        <p:txBody>
          <a:bodyPr wrap="square" rtlCol="0">
            <a:spAutoFit/>
          </a:bodyPr>
          <a:lstStyle/>
          <a:p>
            <a:pPr algn="ctr"/>
            <a:r>
              <a:rPr lang="en-GB" sz="3200" b="1"/>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4837340" y="4218472"/>
            <a:ext cx="7526887"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GB"/>
              <a:t>You understand what gaming is and why people enjoy it</a:t>
            </a:r>
          </a:p>
          <a:p>
            <a:pPr marL="285750" indent="-285750">
              <a:buFont typeface="Wingdings" panose="05000000000000000000" pitchFamily="2" charset="2"/>
              <a:buChar char="Ø"/>
            </a:pPr>
            <a:r>
              <a:rPr lang="en-GB"/>
              <a:t>You understand the positives and negatives of gaming and can </a:t>
            </a:r>
            <a:br>
              <a:rPr lang="en-GB"/>
            </a:br>
            <a:r>
              <a:rPr lang="en-GB"/>
              <a:t>recognise risk</a:t>
            </a:r>
            <a:endParaRPr lang="en-GB">
              <a:cs typeface="Calibri"/>
            </a:endParaRPr>
          </a:p>
          <a:p>
            <a:pPr marL="285750" indent="-285750">
              <a:buFont typeface="Wingdings" panose="05000000000000000000" pitchFamily="2" charset="2"/>
              <a:buChar char="Ø"/>
            </a:pPr>
            <a:r>
              <a:rPr lang="en-GB"/>
              <a:t>You understand what support is available and how to seek help</a:t>
            </a:r>
            <a:endParaRPr lang="en-GB">
              <a:cs typeface="Calibri"/>
            </a:endParaRP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722" y="1946499"/>
            <a:ext cx="4543946" cy="4543946"/>
          </a:xfrm>
          <a:prstGeom prst="rect">
            <a:avLst/>
          </a:prstGeom>
        </p:spPr>
      </p:pic>
    </p:spTree>
    <p:extLst>
      <p:ext uri="{BB962C8B-B14F-4D97-AF65-F5344CB8AC3E}">
        <p14:creationId xmlns:p14="http://schemas.microsoft.com/office/powerpoint/2010/main" val="21794023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12152" y="282395"/>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ACTIVITY: </a:t>
            </a:r>
            <a:r>
              <a:rPr lang="en-GB" b="1">
                <a:solidFill>
                  <a:schemeClr val="bg1"/>
                </a:solidFill>
                <a:latin typeface="Quattrocento Sans" panose="020B0502050000020003"/>
              </a:rPr>
              <a:t>THE GAMES WE PLAY </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8" name="Picture 17">
            <a:extLst>
              <a:ext uri="{FF2B5EF4-FFF2-40B4-BE49-F238E27FC236}">
                <a16:creationId xmlns:a16="http://schemas.microsoft.com/office/drawing/2014/main" id="{E3C483FA-690F-41DC-8088-2053F3F0D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26" y="848411"/>
            <a:ext cx="4520518" cy="5333437"/>
          </a:xfrm>
          <a:prstGeom prst="rect">
            <a:avLst/>
          </a:prstGeom>
        </p:spPr>
      </p:pic>
      <p:sp>
        <p:nvSpPr>
          <p:cNvPr id="2" name="TextBox 1">
            <a:extLst>
              <a:ext uri="{FF2B5EF4-FFF2-40B4-BE49-F238E27FC236}">
                <a16:creationId xmlns:a16="http://schemas.microsoft.com/office/drawing/2014/main" id="{0B1C70BA-10F4-4109-8DF9-6D88B6EAAAC7}"/>
              </a:ext>
            </a:extLst>
          </p:cNvPr>
          <p:cNvSpPr txBox="1"/>
          <p:nvPr/>
        </p:nvSpPr>
        <p:spPr>
          <a:xfrm>
            <a:off x="3891850" y="2885580"/>
            <a:ext cx="8300150" cy="1477328"/>
          </a:xfrm>
          <a:prstGeom prst="rect">
            <a:avLst/>
          </a:prstGeom>
          <a:noFill/>
        </p:spPr>
        <p:txBody>
          <a:bodyPr wrap="square" lIns="91440" tIns="45720" rIns="91440" bIns="45720" rtlCol="0" anchor="t">
            <a:spAutoFit/>
          </a:bodyPr>
          <a:lstStyle/>
          <a:p>
            <a:r>
              <a:rPr lang="en-GB" sz="2400" b="1">
                <a:solidFill>
                  <a:srgbClr val="E88C1C"/>
                </a:solidFill>
              </a:rPr>
              <a:t>TASK 1: </a:t>
            </a:r>
            <a:r>
              <a:rPr lang="en-GB" sz="2400"/>
              <a:t>In pairs/groups list all the different games you play/are aware of. Consider the methods of play, e.g. console, mobile &amp; PC</a:t>
            </a:r>
          </a:p>
          <a:p>
            <a:endParaRPr lang="en-GB" sz="2400"/>
          </a:p>
          <a:p>
            <a:pPr marL="285750" indent="-285750">
              <a:buFont typeface="Wingdings" panose="05000000000000000000" pitchFamily="2" charset="2"/>
              <a:buChar char="v"/>
            </a:pPr>
            <a:endParaRPr lang="en-GB"/>
          </a:p>
        </p:txBody>
      </p:sp>
    </p:spTree>
    <p:extLst>
      <p:ext uri="{BB962C8B-B14F-4D97-AF65-F5344CB8AC3E}">
        <p14:creationId xmlns:p14="http://schemas.microsoft.com/office/powerpoint/2010/main" val="40080146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12152" y="282395"/>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ACTIVITY: </a:t>
            </a:r>
            <a:r>
              <a:rPr lang="en-GB" b="1">
                <a:solidFill>
                  <a:schemeClr val="bg1"/>
                </a:solidFill>
                <a:latin typeface="Quattrocento Sans" panose="020B0502050000020003"/>
              </a:rPr>
              <a:t>THE GAMES WE PLAY </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 name="TextBox 1">
            <a:extLst>
              <a:ext uri="{FF2B5EF4-FFF2-40B4-BE49-F238E27FC236}">
                <a16:creationId xmlns:a16="http://schemas.microsoft.com/office/drawing/2014/main" id="{0B1C70BA-10F4-4109-8DF9-6D88B6EAAAC7}"/>
              </a:ext>
            </a:extLst>
          </p:cNvPr>
          <p:cNvSpPr txBox="1"/>
          <p:nvPr/>
        </p:nvSpPr>
        <p:spPr>
          <a:xfrm>
            <a:off x="248966" y="1516787"/>
            <a:ext cx="8300150" cy="4431983"/>
          </a:xfrm>
          <a:prstGeom prst="rect">
            <a:avLst/>
          </a:prstGeom>
          <a:noFill/>
        </p:spPr>
        <p:txBody>
          <a:bodyPr wrap="square" lIns="91440" tIns="45720" rIns="91440" bIns="45720" rtlCol="0" anchor="t">
            <a:spAutoFit/>
          </a:bodyPr>
          <a:lstStyle/>
          <a:p>
            <a:endParaRPr lang="en-GB" sz="2400"/>
          </a:p>
          <a:p>
            <a:r>
              <a:rPr lang="en-GB" sz="2400" b="1">
                <a:solidFill>
                  <a:srgbClr val="E88C1C"/>
                </a:solidFill>
              </a:rPr>
              <a:t>TASK 2: </a:t>
            </a:r>
            <a:r>
              <a:rPr lang="en-GB" sz="2400"/>
              <a:t>Discuss each of the following:</a:t>
            </a:r>
          </a:p>
          <a:p>
            <a:endParaRPr lang="en-GB" sz="2400"/>
          </a:p>
          <a:p>
            <a:pPr marL="285750" indent="-285750">
              <a:buFont typeface="Wingdings" panose="05000000000000000000" pitchFamily="2" charset="2"/>
              <a:buChar char="v"/>
            </a:pPr>
            <a:r>
              <a:rPr lang="en-GB" sz="2400"/>
              <a:t>Why do you/don’t you play electronic games?</a:t>
            </a:r>
          </a:p>
          <a:p>
            <a:pPr marL="285750" indent="-285750">
              <a:buFont typeface="Wingdings" panose="05000000000000000000" pitchFamily="2" charset="2"/>
              <a:buChar char="v"/>
            </a:pPr>
            <a:r>
              <a:rPr lang="en-GB" sz="2400"/>
              <a:t>What device do you use?</a:t>
            </a:r>
          </a:p>
          <a:p>
            <a:pPr marL="285750" indent="-285750">
              <a:buFont typeface="Wingdings" panose="05000000000000000000" pitchFamily="2" charset="2"/>
              <a:buChar char="v"/>
            </a:pPr>
            <a:r>
              <a:rPr lang="en-GB" sz="2400"/>
              <a:t>What do you enjoy/dislike?</a:t>
            </a:r>
          </a:p>
          <a:p>
            <a:pPr marL="285750" indent="-285750">
              <a:buFont typeface="Wingdings" panose="05000000000000000000" pitchFamily="2" charset="2"/>
              <a:buChar char="v"/>
            </a:pPr>
            <a:r>
              <a:rPr lang="en-GB" sz="2400"/>
              <a:t>What would health vs. unhealthy gaming look like?</a:t>
            </a:r>
          </a:p>
          <a:p>
            <a:pPr marL="285750" indent="-285750">
              <a:buFont typeface="Wingdings" panose="05000000000000000000" pitchFamily="2" charset="2"/>
              <a:buChar char="v"/>
            </a:pPr>
            <a:r>
              <a:rPr lang="en-GB" sz="2400"/>
              <a:t>What are the risks of online gaming?</a:t>
            </a:r>
          </a:p>
          <a:p>
            <a:pPr marL="285750" indent="-285750">
              <a:buFont typeface="Wingdings" panose="05000000000000000000" pitchFamily="2" charset="2"/>
              <a:buChar char="v"/>
            </a:pPr>
            <a:r>
              <a:rPr lang="en-GB" sz="2400"/>
              <a:t>What worries parents/carers, professionals and young people about gaming? Are there any similarities/differences?</a:t>
            </a:r>
          </a:p>
          <a:p>
            <a:pPr marL="285750" indent="-285750">
              <a:buFont typeface="Wingdings" panose="05000000000000000000" pitchFamily="2" charset="2"/>
              <a:buChar char="v"/>
            </a:pPr>
            <a:endParaRPr lang="en-GB" sz="2400"/>
          </a:p>
          <a:p>
            <a:pPr marL="285750" indent="-285750">
              <a:buFont typeface="Wingdings" panose="05000000000000000000" pitchFamily="2" charset="2"/>
              <a:buChar char="v"/>
            </a:pPr>
            <a:endParaRPr lang="en-GB"/>
          </a:p>
        </p:txBody>
      </p:sp>
      <p:sp>
        <p:nvSpPr>
          <p:cNvPr id="12" name="Oval 11">
            <a:extLst>
              <a:ext uri="{FF2B5EF4-FFF2-40B4-BE49-F238E27FC236}">
                <a16:creationId xmlns:a16="http://schemas.microsoft.com/office/drawing/2014/main" id="{B5E44758-FC07-4FF1-B90E-DEB3F37B34AD}"/>
              </a:ext>
            </a:extLst>
          </p:cNvPr>
          <p:cNvSpPr/>
          <p:nvPr/>
        </p:nvSpPr>
        <p:spPr>
          <a:xfrm>
            <a:off x="7833065" y="1381034"/>
            <a:ext cx="4208015" cy="386737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drawing&#10;&#10;Description automatically generated">
            <a:extLst>
              <a:ext uri="{FF2B5EF4-FFF2-40B4-BE49-F238E27FC236}">
                <a16:creationId xmlns:a16="http://schemas.microsoft.com/office/drawing/2014/main" id="{F91CBA52-4DBA-429F-8330-5631147BFE12}"/>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8453892" y="1836165"/>
            <a:ext cx="2608409" cy="2138894"/>
          </a:xfrm>
          <a:prstGeom prst="rect">
            <a:avLst/>
          </a:prstGeom>
        </p:spPr>
      </p:pic>
    </p:spTree>
    <p:extLst>
      <p:ext uri="{BB962C8B-B14F-4D97-AF65-F5344CB8AC3E}">
        <p14:creationId xmlns:p14="http://schemas.microsoft.com/office/powerpoint/2010/main" val="14659237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12152" y="282395"/>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ACTIVITY: </a:t>
            </a:r>
            <a:r>
              <a:rPr lang="en-GB" b="1">
                <a:solidFill>
                  <a:schemeClr val="bg1"/>
                </a:solidFill>
                <a:latin typeface="Quattrocento Sans" panose="020B0502050000020003"/>
              </a:rPr>
              <a:t>THE GAMES WE PLAY </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 name="TextBox 1">
            <a:extLst>
              <a:ext uri="{FF2B5EF4-FFF2-40B4-BE49-F238E27FC236}">
                <a16:creationId xmlns:a16="http://schemas.microsoft.com/office/drawing/2014/main" id="{0B1C70BA-10F4-4109-8DF9-6D88B6EAAAC7}"/>
              </a:ext>
            </a:extLst>
          </p:cNvPr>
          <p:cNvSpPr txBox="1"/>
          <p:nvPr/>
        </p:nvSpPr>
        <p:spPr>
          <a:xfrm>
            <a:off x="6386475" y="2405802"/>
            <a:ext cx="7032581" cy="1846659"/>
          </a:xfrm>
          <a:prstGeom prst="rect">
            <a:avLst/>
          </a:prstGeom>
          <a:noFill/>
        </p:spPr>
        <p:txBody>
          <a:bodyPr wrap="square" rtlCol="0">
            <a:spAutoFit/>
          </a:bodyPr>
          <a:lstStyle/>
          <a:p>
            <a:endParaRPr lang="en-GB" sz="2400"/>
          </a:p>
          <a:p>
            <a:r>
              <a:rPr lang="en-GB" sz="2400" b="1">
                <a:solidFill>
                  <a:srgbClr val="E88C1C"/>
                </a:solidFill>
              </a:rPr>
              <a:t>TASK 3: </a:t>
            </a:r>
            <a:r>
              <a:rPr lang="en-GB" sz="2400"/>
              <a:t>Summarise your discussion</a:t>
            </a:r>
          </a:p>
          <a:p>
            <a:r>
              <a:rPr lang="en-GB" sz="2400"/>
              <a:t> with the rest of the group.</a:t>
            </a:r>
          </a:p>
          <a:p>
            <a:endParaRPr lang="en-GB" sz="2400"/>
          </a:p>
          <a:p>
            <a:pPr marL="285750" indent="-285750">
              <a:buFont typeface="Wingdings" panose="05000000000000000000" pitchFamily="2" charset="2"/>
              <a:buChar char="v"/>
            </a:pPr>
            <a:endParaRPr lang="en-GB"/>
          </a:p>
        </p:txBody>
      </p:sp>
      <p:pic>
        <p:nvPicPr>
          <p:cNvPr id="12" name="Picture 11" descr="African American Teacher Cliparts, Stock Vector And Royalty Free ...">
            <a:extLst>
              <a:ext uri="{FF2B5EF4-FFF2-40B4-BE49-F238E27FC236}">
                <a16:creationId xmlns:a16="http://schemas.microsoft.com/office/drawing/2014/main" id="{00BA6319-4318-4CCA-A91B-DC0123B24FAC}"/>
              </a:ext>
            </a:extLst>
          </p:cNvPr>
          <p:cNvPicPr/>
          <p:nvPr/>
        </p:nvPicPr>
        <p:blipFill>
          <a:blip r:embed="rId3">
            <a:extLst>
              <a:ext uri="{28A0092B-C50C-407E-A947-70E740481C1C}">
                <a14:useLocalDpi xmlns:a14="http://schemas.microsoft.com/office/drawing/2010/main" val="0"/>
              </a:ext>
            </a:extLst>
          </a:blip>
          <a:stretch>
            <a:fillRect/>
          </a:stretch>
        </p:blipFill>
        <p:spPr>
          <a:xfrm>
            <a:off x="181136" y="1279039"/>
            <a:ext cx="5914864" cy="4636527"/>
          </a:xfrm>
          <a:prstGeom prst="rect">
            <a:avLst/>
          </a:prstGeom>
        </p:spPr>
      </p:pic>
    </p:spTree>
    <p:extLst>
      <p:ext uri="{BB962C8B-B14F-4D97-AF65-F5344CB8AC3E}">
        <p14:creationId xmlns:p14="http://schemas.microsoft.com/office/powerpoint/2010/main" val="28325100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2031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DISCUSSION: </a:t>
            </a:r>
            <a:r>
              <a:rPr lang="en-GB" b="1">
                <a:solidFill>
                  <a:schemeClr val="bg1"/>
                </a:solidFill>
                <a:latin typeface="Quattrocento Sans" panose="020B0502050000020003"/>
              </a:rPr>
              <a:t>WHY WE GAME </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2" name="Rounded Rectangle 12">
            <a:extLst>
              <a:ext uri="{FF2B5EF4-FFF2-40B4-BE49-F238E27FC236}">
                <a16:creationId xmlns:a16="http://schemas.microsoft.com/office/drawing/2014/main" id="{EFC7A5D3-5CDE-4309-9BF9-AD8663E31C02}"/>
              </a:ext>
            </a:extLst>
          </p:cNvPr>
          <p:cNvSpPr/>
          <p:nvPr/>
        </p:nvSpPr>
        <p:spPr>
          <a:xfrm rot="10800000" flipV="1">
            <a:off x="6343862" y="4878876"/>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21%</a:t>
            </a:r>
            <a:endParaRPr lang="en-US" sz="2400" b="1"/>
          </a:p>
        </p:txBody>
      </p:sp>
      <p:sp>
        <p:nvSpPr>
          <p:cNvPr id="13" name="TextBox 12">
            <a:extLst>
              <a:ext uri="{FF2B5EF4-FFF2-40B4-BE49-F238E27FC236}">
                <a16:creationId xmlns:a16="http://schemas.microsoft.com/office/drawing/2014/main" id="{CC3D0DB5-B461-4E57-96D1-8FD6AF927407}"/>
              </a:ext>
            </a:extLst>
          </p:cNvPr>
          <p:cNvSpPr txBox="1"/>
          <p:nvPr/>
        </p:nvSpPr>
        <p:spPr>
          <a:xfrm>
            <a:off x="459909" y="5598728"/>
            <a:ext cx="4885565" cy="375552"/>
          </a:xfrm>
          <a:prstGeom prst="rect">
            <a:avLst/>
          </a:prstGeom>
          <a:noFill/>
        </p:spPr>
        <p:txBody>
          <a:bodyPr wrap="square" rtlCol="0">
            <a:spAutoFit/>
          </a:bodyPr>
          <a:lstStyle/>
          <a:p>
            <a:r>
              <a:rPr lang="en-GB"/>
              <a:t>Red Brick and YGAM 2019</a:t>
            </a:r>
          </a:p>
        </p:txBody>
      </p:sp>
      <p:sp>
        <p:nvSpPr>
          <p:cNvPr id="14" name="Rounded Rectangle 45">
            <a:extLst>
              <a:ext uri="{FF2B5EF4-FFF2-40B4-BE49-F238E27FC236}">
                <a16:creationId xmlns:a16="http://schemas.microsoft.com/office/drawing/2014/main" id="{02EEC73B-819D-4BAF-B70F-3ECA25C45AEB}"/>
              </a:ext>
            </a:extLst>
          </p:cNvPr>
          <p:cNvSpPr/>
          <p:nvPr/>
        </p:nvSpPr>
        <p:spPr>
          <a:xfrm rot="10800000" flipV="1">
            <a:off x="518109" y="2225477"/>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Quattrocento Sans" panose="020B0502050000020003"/>
              </a:rPr>
              <a:t>Passes the time</a:t>
            </a:r>
          </a:p>
        </p:txBody>
      </p:sp>
      <p:sp>
        <p:nvSpPr>
          <p:cNvPr id="15" name="Rounded Rectangle 45">
            <a:extLst>
              <a:ext uri="{FF2B5EF4-FFF2-40B4-BE49-F238E27FC236}">
                <a16:creationId xmlns:a16="http://schemas.microsoft.com/office/drawing/2014/main" id="{9AD4A9B9-06DC-4022-94A3-94312C6090CF}"/>
              </a:ext>
            </a:extLst>
          </p:cNvPr>
          <p:cNvSpPr/>
          <p:nvPr/>
        </p:nvSpPr>
        <p:spPr>
          <a:xfrm rot="10800000" flipV="1">
            <a:off x="524833" y="3084149"/>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Quattrocento Sans" panose="020B0502050000020003"/>
              </a:rPr>
              <a:t>Reduces stress</a:t>
            </a:r>
          </a:p>
        </p:txBody>
      </p:sp>
      <p:sp>
        <p:nvSpPr>
          <p:cNvPr id="16" name="Rounded Rectangle 12">
            <a:extLst>
              <a:ext uri="{FF2B5EF4-FFF2-40B4-BE49-F238E27FC236}">
                <a16:creationId xmlns:a16="http://schemas.microsoft.com/office/drawing/2014/main" id="{0E10FE7C-3B5A-48EC-BA0E-BEA5D26B2F64}"/>
              </a:ext>
            </a:extLst>
          </p:cNvPr>
          <p:cNvSpPr/>
          <p:nvPr/>
        </p:nvSpPr>
        <p:spPr>
          <a:xfrm rot="10800000" flipV="1">
            <a:off x="6277442" y="2257799"/>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60%</a:t>
            </a:r>
            <a:endParaRPr lang="en-US" sz="2400">
              <a:solidFill>
                <a:schemeClr val="tx1"/>
              </a:solidFill>
              <a:latin typeface="Quattrocento Sans" panose="020B0502050000020003"/>
            </a:endParaRPr>
          </a:p>
        </p:txBody>
      </p:sp>
      <p:sp>
        <p:nvSpPr>
          <p:cNvPr id="17" name="Rounded Rectangle 12">
            <a:extLst>
              <a:ext uri="{FF2B5EF4-FFF2-40B4-BE49-F238E27FC236}">
                <a16:creationId xmlns:a16="http://schemas.microsoft.com/office/drawing/2014/main" id="{03E24BCC-CE7E-48CB-81A2-D39F5DE74638}"/>
              </a:ext>
            </a:extLst>
          </p:cNvPr>
          <p:cNvSpPr/>
          <p:nvPr/>
        </p:nvSpPr>
        <p:spPr>
          <a:xfrm rot="10800000" flipV="1">
            <a:off x="6277443" y="3130584"/>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48%</a:t>
            </a:r>
            <a:endParaRPr lang="en-US" sz="2400" b="1"/>
          </a:p>
        </p:txBody>
      </p:sp>
      <p:sp>
        <p:nvSpPr>
          <p:cNvPr id="19" name="Rounded Rectangle 45">
            <a:extLst>
              <a:ext uri="{FF2B5EF4-FFF2-40B4-BE49-F238E27FC236}">
                <a16:creationId xmlns:a16="http://schemas.microsoft.com/office/drawing/2014/main" id="{6E953765-70F3-424F-9CD5-EED38C11DF7F}"/>
              </a:ext>
            </a:extLst>
          </p:cNvPr>
          <p:cNvSpPr/>
          <p:nvPr/>
        </p:nvSpPr>
        <p:spPr>
          <a:xfrm rot="10800000" flipV="1">
            <a:off x="524833" y="3951392"/>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Quattrocento Sans" panose="020B0502050000020003"/>
              </a:rPr>
              <a:t>I enjoy the challenge</a:t>
            </a:r>
          </a:p>
        </p:txBody>
      </p:sp>
      <p:sp>
        <p:nvSpPr>
          <p:cNvPr id="20" name="Rounded Rectangle 45">
            <a:extLst>
              <a:ext uri="{FF2B5EF4-FFF2-40B4-BE49-F238E27FC236}">
                <a16:creationId xmlns:a16="http://schemas.microsoft.com/office/drawing/2014/main" id="{D9C8E84B-A787-412C-A1DC-19728236BFBE}"/>
              </a:ext>
            </a:extLst>
          </p:cNvPr>
          <p:cNvSpPr/>
          <p:nvPr/>
        </p:nvSpPr>
        <p:spPr>
          <a:xfrm rot="10800000" flipV="1">
            <a:off x="518108" y="4862074"/>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Quattrocento Sans" panose="020B0502050000020003"/>
              </a:rPr>
              <a:t>Because my friends do</a:t>
            </a:r>
          </a:p>
        </p:txBody>
      </p:sp>
      <p:sp>
        <p:nvSpPr>
          <p:cNvPr id="21" name="Rounded Rectangle 12">
            <a:extLst>
              <a:ext uri="{FF2B5EF4-FFF2-40B4-BE49-F238E27FC236}">
                <a16:creationId xmlns:a16="http://schemas.microsoft.com/office/drawing/2014/main" id="{773BEFDE-65D5-4CA0-9B7C-AA030A045228}"/>
              </a:ext>
            </a:extLst>
          </p:cNvPr>
          <p:cNvSpPr/>
          <p:nvPr/>
        </p:nvSpPr>
        <p:spPr>
          <a:xfrm rot="10800000" flipV="1">
            <a:off x="6324536" y="4028336"/>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45%</a:t>
            </a:r>
            <a:endParaRPr lang="en-US" sz="2400" b="1"/>
          </a:p>
        </p:txBody>
      </p:sp>
      <p:sp>
        <p:nvSpPr>
          <p:cNvPr id="22" name="Rounded Rectangle 45">
            <a:extLst>
              <a:ext uri="{FF2B5EF4-FFF2-40B4-BE49-F238E27FC236}">
                <a16:creationId xmlns:a16="http://schemas.microsoft.com/office/drawing/2014/main" id="{906C251F-C8F5-4322-96C2-9A4D950BB07B}"/>
              </a:ext>
            </a:extLst>
          </p:cNvPr>
          <p:cNvSpPr/>
          <p:nvPr/>
        </p:nvSpPr>
        <p:spPr>
          <a:xfrm rot="10800000" flipV="1">
            <a:off x="524833" y="1370552"/>
            <a:ext cx="4808041" cy="713763"/>
          </a:xfrm>
          <a:prstGeom prst="roundRect">
            <a:avLst/>
          </a:prstGeom>
          <a:solidFill>
            <a:schemeClr val="accent1">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Quattrocento Sans" panose="020B0502050000020003"/>
              </a:rPr>
              <a:t>For entertainment</a:t>
            </a:r>
          </a:p>
        </p:txBody>
      </p:sp>
      <p:sp>
        <p:nvSpPr>
          <p:cNvPr id="23" name="Rounded Rectangle 12">
            <a:extLst>
              <a:ext uri="{FF2B5EF4-FFF2-40B4-BE49-F238E27FC236}">
                <a16:creationId xmlns:a16="http://schemas.microsoft.com/office/drawing/2014/main" id="{31394BD1-4FC1-4A1B-8C85-7441BEC3A406}"/>
              </a:ext>
            </a:extLst>
          </p:cNvPr>
          <p:cNvSpPr/>
          <p:nvPr/>
        </p:nvSpPr>
        <p:spPr>
          <a:xfrm rot="10800000" flipV="1">
            <a:off x="6302250" y="1339022"/>
            <a:ext cx="4808041" cy="719851"/>
          </a:xfrm>
          <a:prstGeom prst="roundRect">
            <a:avLst/>
          </a:prstGeom>
          <a:solidFill>
            <a:srgbClr val="E88C1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Quattrocento Sans" panose="020B0502050000020003"/>
              </a:rPr>
              <a:t>74%</a:t>
            </a:r>
            <a:endParaRPr lang="en-US" sz="2400">
              <a:solidFill>
                <a:schemeClr val="tx1"/>
              </a:solidFill>
              <a:latin typeface="Quattrocento Sans" panose="020B0502050000020003"/>
            </a:endParaRPr>
          </a:p>
        </p:txBody>
      </p:sp>
    </p:spTree>
    <p:extLst>
      <p:ext uri="{BB962C8B-B14F-4D97-AF65-F5344CB8AC3E}">
        <p14:creationId xmlns:p14="http://schemas.microsoft.com/office/powerpoint/2010/main" val="26905673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0730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33165" y="244760"/>
            <a:ext cx="11785565" cy="6976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DISCUSSION: </a:t>
            </a:r>
            <a:r>
              <a:rPr lang="en-GB" b="1">
                <a:solidFill>
                  <a:schemeClr val="bg1"/>
                </a:solidFill>
                <a:latin typeface="Quattrocento Sans" panose="020B0502050000020003"/>
              </a:rPr>
              <a:t>WHY WE GAME </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4" name="Rectangle: Rounded Corners 23">
            <a:extLst>
              <a:ext uri="{FF2B5EF4-FFF2-40B4-BE49-F238E27FC236}">
                <a16:creationId xmlns:a16="http://schemas.microsoft.com/office/drawing/2014/main" id="{3F53D8DD-D6FE-46D7-BA1D-470D4E6E60EA}"/>
              </a:ext>
            </a:extLst>
          </p:cNvPr>
          <p:cNvSpPr/>
          <p:nvPr/>
        </p:nvSpPr>
        <p:spPr>
          <a:xfrm>
            <a:off x="272327" y="1192758"/>
            <a:ext cx="11647345" cy="1471289"/>
          </a:xfrm>
          <a:prstGeom prst="roundRect">
            <a:avLst>
              <a:gd name="adj" fmla="val 16667"/>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t>Dr David McClelland's Human Motivation Theory </a:t>
            </a:r>
            <a:r>
              <a:rPr lang="en-GB" sz="1800"/>
              <a:t>identified that</a:t>
            </a:r>
            <a:r>
              <a:rPr lang="en-GB"/>
              <a:t>; </a:t>
            </a:r>
            <a:r>
              <a:rPr lang="en-GB" sz="1800"/>
              <a:t> we seek 3 key needs:</a:t>
            </a:r>
          </a:p>
          <a:p>
            <a:r>
              <a:rPr lang="en-GB" sz="1800" b="1"/>
              <a:t>Autonomy</a:t>
            </a:r>
            <a:r>
              <a:rPr lang="en-GB" sz="1800"/>
              <a:t> – The power of </a:t>
            </a:r>
            <a:r>
              <a:rPr lang="en-GB"/>
              <a:t>self-determination</a:t>
            </a:r>
            <a:r>
              <a:rPr lang="en-GB" sz="1800"/>
              <a:t> </a:t>
            </a:r>
            <a:endParaRPr lang="en-GB" sz="1800">
              <a:cs typeface="Calibri"/>
            </a:endParaRPr>
          </a:p>
          <a:p>
            <a:r>
              <a:rPr lang="en-GB" sz="1800" b="1"/>
              <a:t>Belonging</a:t>
            </a:r>
            <a:r>
              <a:rPr lang="en-GB" sz="1800"/>
              <a:t> – A feeling of fitting in</a:t>
            </a:r>
            <a:endParaRPr lang="en-GB" sz="1800">
              <a:cs typeface="Calibri"/>
            </a:endParaRPr>
          </a:p>
          <a:p>
            <a:r>
              <a:rPr lang="en-GB" sz="1800" b="1"/>
              <a:t>Competence</a:t>
            </a:r>
            <a:r>
              <a:rPr lang="en-GB" sz="1800"/>
              <a:t> – We want to feel that we are good at what we are doing</a:t>
            </a:r>
            <a:endParaRPr lang="en-GB" sz="2800" b="1">
              <a:solidFill>
                <a:schemeClr val="bg1"/>
              </a:solidFill>
              <a:latin typeface="Quattrocento Sans" panose="020B0502050000020003"/>
            </a:endParaRPr>
          </a:p>
        </p:txBody>
      </p:sp>
      <p:sp>
        <p:nvSpPr>
          <p:cNvPr id="25" name="Rectangle: Rounded Corners 24">
            <a:extLst>
              <a:ext uri="{FF2B5EF4-FFF2-40B4-BE49-F238E27FC236}">
                <a16:creationId xmlns:a16="http://schemas.microsoft.com/office/drawing/2014/main" id="{51A8EEE1-2E11-498C-AE18-541219B67AE4}"/>
              </a:ext>
            </a:extLst>
          </p:cNvPr>
          <p:cNvSpPr/>
          <p:nvPr/>
        </p:nvSpPr>
        <p:spPr>
          <a:xfrm>
            <a:off x="4538232" y="3116062"/>
            <a:ext cx="2233492" cy="2745933"/>
          </a:xfrm>
          <a:prstGeom prst="roundRect">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Quattrocento Sans" panose="020B0502050000020003"/>
              <a:cs typeface="Calibri"/>
            </a:endParaRPr>
          </a:p>
          <a:p>
            <a:pPr algn="ctr"/>
            <a:endParaRPr lang="en-GB" b="1">
              <a:solidFill>
                <a:schemeClr val="bg1"/>
              </a:solidFill>
              <a:latin typeface="Quattrocento Sans" panose="020B0502050000020003"/>
              <a:cs typeface="Calibri"/>
            </a:endParaRPr>
          </a:p>
          <a:p>
            <a:pPr algn="ctr"/>
            <a:endParaRPr lang="en-GB" b="1">
              <a:solidFill>
                <a:schemeClr val="bg1"/>
              </a:solidFill>
              <a:latin typeface="Quattrocento Sans" panose="020B0502050000020003"/>
              <a:cs typeface="Calibri"/>
            </a:endParaRPr>
          </a:p>
          <a:p>
            <a:pPr algn="ctr"/>
            <a:r>
              <a:rPr lang="en-GB" b="1">
                <a:solidFill>
                  <a:schemeClr val="bg1"/>
                </a:solidFill>
                <a:latin typeface="Quattrocento Sans" panose="020B0502050000020003"/>
                <a:cs typeface="Calibri"/>
              </a:rPr>
              <a:t>Autonomy:  You can pick and lead your own adventure</a:t>
            </a:r>
          </a:p>
          <a:p>
            <a:pPr algn="ctr"/>
            <a:endParaRPr lang="en-GB" sz="2400" b="1">
              <a:solidFill>
                <a:schemeClr val="bg1"/>
              </a:solidFill>
              <a:latin typeface="Quattrocento Sans" panose="020B0502050000020003"/>
            </a:endParaRPr>
          </a:p>
        </p:txBody>
      </p:sp>
      <p:sp>
        <p:nvSpPr>
          <p:cNvPr id="31" name="Rectangle: Rounded Corners 30">
            <a:extLst>
              <a:ext uri="{FF2B5EF4-FFF2-40B4-BE49-F238E27FC236}">
                <a16:creationId xmlns:a16="http://schemas.microsoft.com/office/drawing/2014/main" id="{34302CA3-A1C7-4E14-95DD-09459080125A}"/>
              </a:ext>
            </a:extLst>
          </p:cNvPr>
          <p:cNvSpPr/>
          <p:nvPr/>
        </p:nvSpPr>
        <p:spPr>
          <a:xfrm>
            <a:off x="7111735" y="3116062"/>
            <a:ext cx="2233492" cy="2734835"/>
          </a:xfrm>
          <a:prstGeom prst="roundRect">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Quattrocento Sans" panose="020B0502050000020003"/>
              <a:cs typeface="Calibri"/>
            </a:endParaRPr>
          </a:p>
          <a:p>
            <a:pPr algn="ctr"/>
            <a:endParaRPr lang="en-GB" b="1">
              <a:solidFill>
                <a:schemeClr val="bg1"/>
              </a:solidFill>
              <a:latin typeface="Quattrocento Sans" panose="020B0502050000020003"/>
              <a:cs typeface="Calibri"/>
            </a:endParaRPr>
          </a:p>
          <a:p>
            <a:pPr algn="ctr"/>
            <a:r>
              <a:rPr lang="en-GB" b="1">
                <a:solidFill>
                  <a:schemeClr val="bg1"/>
                </a:solidFill>
                <a:latin typeface="Quattrocento Sans" panose="020B0502050000020003"/>
                <a:cs typeface="Calibri"/>
              </a:rPr>
              <a:t>Belonging: They can play online with friends and build a community</a:t>
            </a:r>
            <a:endParaRPr lang="en-GB" sz="2400" b="1">
              <a:solidFill>
                <a:schemeClr val="bg1"/>
              </a:solidFill>
              <a:latin typeface="Quattrocento Sans" panose="020B0502050000020003"/>
            </a:endParaRPr>
          </a:p>
        </p:txBody>
      </p:sp>
      <p:sp>
        <p:nvSpPr>
          <p:cNvPr id="33" name="Rectangle: Rounded Corners 32">
            <a:extLst>
              <a:ext uri="{FF2B5EF4-FFF2-40B4-BE49-F238E27FC236}">
                <a16:creationId xmlns:a16="http://schemas.microsoft.com/office/drawing/2014/main" id="{412AB8BD-E9D9-46D7-99A7-0B0AF1FC856A}"/>
              </a:ext>
            </a:extLst>
          </p:cNvPr>
          <p:cNvSpPr/>
          <p:nvPr/>
        </p:nvSpPr>
        <p:spPr>
          <a:xfrm>
            <a:off x="9636442" y="3116062"/>
            <a:ext cx="2233492" cy="2734834"/>
          </a:xfrm>
          <a:prstGeom prst="roundRect">
            <a:avLst/>
          </a:prstGeom>
          <a:solidFill>
            <a:srgbClr val="0070C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Quattrocento Sans" panose="020B0502050000020003"/>
              <a:cs typeface="Calibri"/>
            </a:endParaRPr>
          </a:p>
          <a:p>
            <a:pPr algn="ctr"/>
            <a:endParaRPr lang="en-GB" b="1">
              <a:solidFill>
                <a:schemeClr val="bg1"/>
              </a:solidFill>
              <a:latin typeface="Quattrocento Sans" panose="020B0502050000020003"/>
              <a:cs typeface="Calibri"/>
            </a:endParaRPr>
          </a:p>
          <a:p>
            <a:pPr algn="ctr"/>
            <a:endParaRPr lang="en-GB" b="1">
              <a:solidFill>
                <a:schemeClr val="bg1"/>
              </a:solidFill>
              <a:latin typeface="Quattrocento Sans" panose="020B0502050000020003"/>
              <a:cs typeface="Calibri"/>
            </a:endParaRPr>
          </a:p>
          <a:p>
            <a:pPr algn="ctr"/>
            <a:r>
              <a:rPr lang="en-GB" b="1">
                <a:solidFill>
                  <a:schemeClr val="bg1"/>
                </a:solidFill>
                <a:latin typeface="Quattrocento Sans" panose="020B0502050000020003"/>
                <a:cs typeface="Calibri"/>
              </a:rPr>
              <a:t>Competence: Levelling up system and  chance to unlock/showcase skills</a:t>
            </a:r>
            <a:endParaRPr lang="en-GB" sz="2400" b="1">
              <a:solidFill>
                <a:schemeClr val="bg1"/>
              </a:solidFill>
              <a:latin typeface="Quattrocento Sans" panose="020B0502050000020003"/>
            </a:endParaRPr>
          </a:p>
        </p:txBody>
      </p:sp>
      <p:pic>
        <p:nvPicPr>
          <p:cNvPr id="4" name="Graphic 3" descr="Brain in head with solid fill">
            <a:extLst>
              <a:ext uri="{FF2B5EF4-FFF2-40B4-BE49-F238E27FC236}">
                <a16:creationId xmlns:a16="http://schemas.microsoft.com/office/drawing/2014/main" id="{284D2AAD-014B-4994-ADD3-8B8D1F2FF3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6192" y="3211396"/>
            <a:ext cx="779755" cy="779755"/>
          </a:xfrm>
          <a:prstGeom prst="rect">
            <a:avLst/>
          </a:prstGeom>
        </p:spPr>
      </p:pic>
      <p:pic>
        <p:nvPicPr>
          <p:cNvPr id="8" name="Graphic 7" descr="Users with solid fill">
            <a:extLst>
              <a:ext uri="{FF2B5EF4-FFF2-40B4-BE49-F238E27FC236}">
                <a16:creationId xmlns:a16="http://schemas.microsoft.com/office/drawing/2014/main" id="{E1DCEC3D-3E45-48C8-9CC6-5492925955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99715" y="3185218"/>
            <a:ext cx="1008735" cy="1008735"/>
          </a:xfrm>
          <a:prstGeom prst="rect">
            <a:avLst/>
          </a:prstGeom>
        </p:spPr>
      </p:pic>
      <p:pic>
        <p:nvPicPr>
          <p:cNvPr id="34" name="Graphic 33" descr="Logarithmic Graph with solid fill">
            <a:extLst>
              <a:ext uri="{FF2B5EF4-FFF2-40B4-BE49-F238E27FC236}">
                <a16:creationId xmlns:a16="http://schemas.microsoft.com/office/drawing/2014/main" id="{C671E5A3-6DC1-48D7-90CE-71CBCE961E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28555" y="3144073"/>
            <a:ext cx="914400" cy="914400"/>
          </a:xfrm>
          <a:prstGeom prst="rect">
            <a:avLst/>
          </a:prstGeom>
        </p:spPr>
      </p:pic>
      <p:sp>
        <p:nvSpPr>
          <p:cNvPr id="35" name="Rectangle: Rounded Corners 34">
            <a:extLst>
              <a:ext uri="{FF2B5EF4-FFF2-40B4-BE49-F238E27FC236}">
                <a16:creationId xmlns:a16="http://schemas.microsoft.com/office/drawing/2014/main" id="{3BFF4911-EEFA-46F4-869E-DF035B109F75}"/>
              </a:ext>
            </a:extLst>
          </p:cNvPr>
          <p:cNvSpPr/>
          <p:nvPr/>
        </p:nvSpPr>
        <p:spPr>
          <a:xfrm>
            <a:off x="255622" y="3063477"/>
            <a:ext cx="4094435" cy="2745933"/>
          </a:xfrm>
          <a:prstGeom prst="roundRect">
            <a:avLst/>
          </a:prstGeom>
          <a:solidFill>
            <a:srgbClr val="E88C1C"/>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bg1"/>
              </a:solidFill>
              <a:latin typeface="Quattrocento Sans" panose="020B0502050000020003"/>
              <a:cs typeface="Calibri"/>
            </a:endParaRPr>
          </a:p>
          <a:p>
            <a:pPr algn="ctr"/>
            <a:r>
              <a:rPr lang="en-GB" sz="2400" b="1">
                <a:solidFill>
                  <a:schemeClr val="bg1"/>
                </a:solidFill>
                <a:latin typeface="Quattrocento Sans" panose="020B0502050000020003"/>
              </a:rPr>
              <a:t>Consider the above. </a:t>
            </a:r>
            <a:br>
              <a:rPr lang="en-GB" sz="2400" b="1">
                <a:solidFill>
                  <a:schemeClr val="bg1"/>
                </a:solidFill>
                <a:latin typeface="Quattrocento Sans" panose="020B0502050000020003"/>
              </a:rPr>
            </a:br>
            <a:r>
              <a:rPr lang="en-GB" sz="2400" b="1">
                <a:solidFill>
                  <a:schemeClr val="bg1"/>
                </a:solidFill>
                <a:latin typeface="Quattrocento Sans" panose="020B0502050000020003"/>
              </a:rPr>
              <a:t>How might gaming help fulfil the 3 needs above?</a:t>
            </a:r>
          </a:p>
        </p:txBody>
      </p:sp>
    </p:spTree>
    <p:extLst>
      <p:ext uri="{BB962C8B-B14F-4D97-AF65-F5344CB8AC3E}">
        <p14:creationId xmlns:p14="http://schemas.microsoft.com/office/powerpoint/2010/main" val="18827773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3"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FFC000"/>
                </a:solidFill>
                <a:latin typeface="Quattrocento Sans" panose="020B0502050000020003"/>
              </a:rPr>
              <a:t>ACTIVITY: </a:t>
            </a:r>
            <a:r>
              <a:rPr lang="en-GB" b="1" dirty="0">
                <a:solidFill>
                  <a:schemeClr val="bg1"/>
                </a:solidFill>
              </a:rPr>
              <a:t>STAND UP/SIT DOWN</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5" name="Rectangle 4">
            <a:extLst>
              <a:ext uri="{FF2B5EF4-FFF2-40B4-BE49-F238E27FC236}">
                <a16:creationId xmlns:a16="http://schemas.microsoft.com/office/drawing/2014/main" id="{3188995D-0765-46EA-8144-25A2334EFCE9}"/>
              </a:ext>
            </a:extLst>
          </p:cNvPr>
          <p:cNvSpPr/>
          <p:nvPr/>
        </p:nvSpPr>
        <p:spPr>
          <a:xfrm>
            <a:off x="0" y="1159527"/>
            <a:ext cx="12167696" cy="47560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5">
            <a:extLst>
              <a:ext uri="{FF2B5EF4-FFF2-40B4-BE49-F238E27FC236}">
                <a16:creationId xmlns:a16="http://schemas.microsoft.com/office/drawing/2014/main" id="{38F52305-7A11-418F-A2DF-5C03012DB5AB}"/>
              </a:ext>
            </a:extLst>
          </p:cNvPr>
          <p:cNvSpPr txBox="1">
            <a:spLocks/>
          </p:cNvSpPr>
          <p:nvPr/>
        </p:nvSpPr>
        <p:spPr>
          <a:xfrm>
            <a:off x="382130" y="1372957"/>
            <a:ext cx="8548804" cy="45025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Font typeface="Arial" panose="020B0604020202020204" pitchFamily="34" charset="0"/>
              <a:buNone/>
            </a:pPr>
            <a:r>
              <a:rPr lang="en-GB" sz="2400">
                <a:latin typeface="+mj-lt"/>
                <a:ea typeface="Calibri" panose="020F0502020204030204" pitchFamily="34" charset="0"/>
                <a:cs typeface="Symbol" panose="05050102010706020507" pitchFamily="18" charset="2"/>
              </a:rPr>
              <a:t>If you have ever…</a:t>
            </a:r>
            <a:endParaRPr lang="en-GB" sz="2400" dirty="0">
              <a:latin typeface="+mj-lt"/>
              <a:ea typeface="Calibri" panose="020F0502020204030204" pitchFamily="34" charset="0"/>
              <a:cs typeface="Symbol" panose="05050102010706020507" pitchFamily="18" charset="2"/>
            </a:endParaRP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Played pitch and toss / penny up / coin game at school</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Seen a gambling advert</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Bought or been given a scratch card</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 to people about money spent on gaming/gambling</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Played on a penny slot machine</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Picked a horse for someone when betting on the horse racing</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Supported someone experiencing bullying</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You passed a bookmakers on your way here today</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Picked an outcome for someone betting on Esports</a:t>
            </a:r>
          </a:p>
          <a:p>
            <a:pPr marL="342900" indent="-342900">
              <a:lnSpc>
                <a:spcPct val="107000"/>
              </a:lnSpc>
              <a:buFont typeface="Symbol" panose="05050102010706020507" pitchFamily="18" charset="2"/>
              <a:buChar char=""/>
            </a:pPr>
            <a:r>
              <a:rPr lang="en-GB" sz="1800" dirty="0">
                <a:latin typeface="Calibri" panose="020F0502020204030204" pitchFamily="34" charset="0"/>
                <a:ea typeface="Calibri" panose="020F0502020204030204" pitchFamily="34" charset="0"/>
                <a:cs typeface="Arial" panose="020B0604020202020204" pitchFamily="34" charset="0"/>
              </a:rPr>
              <a:t>Played an online free game that has gambling style features</a:t>
            </a:r>
          </a:p>
          <a:p>
            <a:pPr marL="0" indent="0">
              <a:lnSpc>
                <a:spcPct val="107000"/>
              </a:lnSpc>
              <a:buFont typeface="Arial" panose="020B0604020202020204" pitchFamily="34" charset="0"/>
              <a:buNone/>
            </a:pPr>
            <a:endParaRPr lang="en-GB" sz="2400" dirty="0">
              <a:latin typeface="+mj-lt"/>
              <a:ea typeface="Calibri" panose="020F0502020204030204" pitchFamily="34" charset="0"/>
              <a:cs typeface="Symbol" panose="05050102010706020507" pitchFamily="18" charset="2"/>
            </a:endParaRPr>
          </a:p>
        </p:txBody>
      </p:sp>
      <p:pic>
        <p:nvPicPr>
          <p:cNvPr id="30" name="Picture 29">
            <a:extLst>
              <a:ext uri="{FF2B5EF4-FFF2-40B4-BE49-F238E27FC236}">
                <a16:creationId xmlns:a16="http://schemas.microsoft.com/office/drawing/2014/main" id="{A42F59C6-2D88-4533-9EFB-8423749FB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555" y="17134"/>
            <a:ext cx="4833175" cy="5793098"/>
          </a:xfrm>
          <a:prstGeom prst="rect">
            <a:avLst/>
          </a:prstGeom>
        </p:spPr>
      </p:pic>
      <p:sp>
        <p:nvSpPr>
          <p:cNvPr id="12" name="TextBox 11">
            <a:extLst>
              <a:ext uri="{FF2B5EF4-FFF2-40B4-BE49-F238E27FC236}">
                <a16:creationId xmlns:a16="http://schemas.microsoft.com/office/drawing/2014/main" id="{E2DFDE79-DD48-46EF-B5A1-AB3E7AC2F9F2}"/>
              </a:ext>
            </a:extLst>
          </p:cNvPr>
          <p:cNvSpPr txBox="1"/>
          <p:nvPr/>
        </p:nvSpPr>
        <p:spPr>
          <a:xfrm>
            <a:off x="24304" y="-45247"/>
            <a:ext cx="6112276" cy="307777"/>
          </a:xfrm>
          <a:prstGeom prst="rect">
            <a:avLst/>
          </a:prstGeom>
          <a:noFill/>
        </p:spPr>
        <p:txBody>
          <a:bodyPr wrap="square">
            <a:spAutoFit/>
          </a:bodyPr>
          <a:lstStyle/>
          <a:p>
            <a:pPr marL="0" indent="0">
              <a:buFont typeface="Arial" panose="020B0604020202020204" pitchFamily="34" charset="0"/>
              <a:buNone/>
            </a:pPr>
            <a:r>
              <a:rPr lang="en-GB" sz="1400" b="1">
                <a:latin typeface="+mj-lt"/>
              </a:rPr>
              <a:t>NCS / 60 MIN: OPTION 1</a:t>
            </a:r>
          </a:p>
        </p:txBody>
      </p:sp>
    </p:spTree>
    <p:extLst>
      <p:ext uri="{BB962C8B-B14F-4D97-AF65-F5344CB8AC3E}">
        <p14:creationId xmlns:p14="http://schemas.microsoft.com/office/powerpoint/2010/main" val="16773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0730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33165" y="244760"/>
            <a:ext cx="11785565" cy="6976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DISCUSSION: </a:t>
            </a:r>
            <a:r>
              <a:rPr lang="en-GB" b="1">
                <a:solidFill>
                  <a:schemeClr val="bg1"/>
                </a:solidFill>
                <a:latin typeface="Quattrocento Sans" panose="020B0502050000020003"/>
              </a:rPr>
              <a:t>THE GOOD/BAD/MISUNDERSTOOD</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 name="Oval 1">
            <a:extLst>
              <a:ext uri="{FF2B5EF4-FFF2-40B4-BE49-F238E27FC236}">
                <a16:creationId xmlns:a16="http://schemas.microsoft.com/office/drawing/2014/main" id="{7094C9A4-EF5C-4910-AC4F-EAE059A666D5}"/>
              </a:ext>
            </a:extLst>
          </p:cNvPr>
          <p:cNvSpPr/>
          <p:nvPr/>
        </p:nvSpPr>
        <p:spPr>
          <a:xfrm>
            <a:off x="1047565" y="2836166"/>
            <a:ext cx="3231472" cy="29029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GOOD/POSITIVES</a:t>
            </a:r>
          </a:p>
        </p:txBody>
      </p:sp>
      <p:sp>
        <p:nvSpPr>
          <p:cNvPr id="18" name="Oval 17">
            <a:extLst>
              <a:ext uri="{FF2B5EF4-FFF2-40B4-BE49-F238E27FC236}">
                <a16:creationId xmlns:a16="http://schemas.microsoft.com/office/drawing/2014/main" id="{C4411DD3-31B5-4BA6-83BB-9621B792E4D2}"/>
              </a:ext>
            </a:extLst>
          </p:cNvPr>
          <p:cNvSpPr/>
          <p:nvPr/>
        </p:nvSpPr>
        <p:spPr>
          <a:xfrm>
            <a:off x="4076331" y="2836166"/>
            <a:ext cx="3231472" cy="29029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BAD/POTENIAL RISKS</a:t>
            </a:r>
          </a:p>
        </p:txBody>
      </p:sp>
      <p:sp>
        <p:nvSpPr>
          <p:cNvPr id="19" name="Oval 18">
            <a:extLst>
              <a:ext uri="{FF2B5EF4-FFF2-40B4-BE49-F238E27FC236}">
                <a16:creationId xmlns:a16="http://schemas.microsoft.com/office/drawing/2014/main" id="{CAE32759-4AEB-45AF-9CAA-CB0C32F59CB4}"/>
              </a:ext>
            </a:extLst>
          </p:cNvPr>
          <p:cNvSpPr/>
          <p:nvPr/>
        </p:nvSpPr>
        <p:spPr>
          <a:xfrm>
            <a:off x="7032594" y="2766624"/>
            <a:ext cx="3231472" cy="2902995"/>
          </a:xfrm>
          <a:prstGeom prst="ellipse">
            <a:avLst/>
          </a:prstGeom>
          <a:solidFill>
            <a:srgbClr val="E88C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MISUNDERSTOOD: HOW ARE GAMERS PORTRAYED</a:t>
            </a:r>
          </a:p>
        </p:txBody>
      </p:sp>
      <p:sp>
        <p:nvSpPr>
          <p:cNvPr id="20" name="Rectangle: Rounded Corners 19">
            <a:extLst>
              <a:ext uri="{FF2B5EF4-FFF2-40B4-BE49-F238E27FC236}">
                <a16:creationId xmlns:a16="http://schemas.microsoft.com/office/drawing/2014/main" id="{FDDBEF66-9395-4174-8719-97D8FAF84F8C}"/>
              </a:ext>
            </a:extLst>
          </p:cNvPr>
          <p:cNvSpPr/>
          <p:nvPr/>
        </p:nvSpPr>
        <p:spPr>
          <a:xfrm>
            <a:off x="272327" y="1192758"/>
            <a:ext cx="11647345" cy="1471289"/>
          </a:xfrm>
          <a:prstGeom prst="roundRect">
            <a:avLst>
              <a:gd name="adj" fmla="val 16667"/>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chemeClr val="bg1"/>
                </a:solidFill>
                <a:latin typeface="Quattrocento Sans" panose="020B0502050000020003"/>
              </a:rPr>
              <a:t>DISCUSS AND COLLATE: In groups, list as many things you can think of related to the below headings. You can create a collage to show your thoughts.</a:t>
            </a:r>
            <a:endParaRPr lang="en-GB" sz="2800" b="1">
              <a:solidFill>
                <a:schemeClr val="bg1"/>
              </a:solidFill>
              <a:latin typeface="Quattrocento Sans" panose="020B0502050000020003"/>
            </a:endParaRPr>
          </a:p>
        </p:txBody>
      </p:sp>
    </p:spTree>
    <p:extLst>
      <p:ext uri="{BB962C8B-B14F-4D97-AF65-F5344CB8AC3E}">
        <p14:creationId xmlns:p14="http://schemas.microsoft.com/office/powerpoint/2010/main" val="23769020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C99F1A-356D-483C-8EA6-C20581FC1E3D}"/>
              </a:ext>
            </a:extLst>
          </p:cNvPr>
          <p:cNvSpPr/>
          <p:nvPr/>
        </p:nvSpPr>
        <p:spPr>
          <a:xfrm>
            <a:off x="0" y="1122077"/>
            <a:ext cx="12167696" cy="4793476"/>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9376A20-63AE-4E0C-B943-50EA435BFA0B}"/>
              </a:ext>
            </a:extLst>
          </p:cNvPr>
          <p:cNvSpPr/>
          <p:nvPr/>
        </p:nvSpPr>
        <p:spPr>
          <a:xfrm>
            <a:off x="0" y="20730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133165" y="244760"/>
            <a:ext cx="11785565" cy="6976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DISCUSSION: </a:t>
            </a:r>
            <a:r>
              <a:rPr lang="en-GB" b="1">
                <a:solidFill>
                  <a:schemeClr val="bg1"/>
                </a:solidFill>
                <a:latin typeface="Quattrocento Sans" panose="020B0502050000020003"/>
              </a:rPr>
              <a:t>HOW TO REDUCE HARM</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2" name="TextBox 11">
            <a:extLst>
              <a:ext uri="{FF2B5EF4-FFF2-40B4-BE49-F238E27FC236}">
                <a16:creationId xmlns:a16="http://schemas.microsoft.com/office/drawing/2014/main" id="{A121C9B9-4922-4773-B3F1-7DFAC920525C}"/>
              </a:ext>
            </a:extLst>
          </p:cNvPr>
          <p:cNvSpPr txBox="1"/>
          <p:nvPr/>
        </p:nvSpPr>
        <p:spPr>
          <a:xfrm>
            <a:off x="4021584" y="2021917"/>
            <a:ext cx="8019496" cy="3046988"/>
          </a:xfrm>
          <a:prstGeom prst="rect">
            <a:avLst/>
          </a:prstGeom>
          <a:noFill/>
        </p:spPr>
        <p:txBody>
          <a:bodyPr wrap="square" lIns="91440" tIns="45720" rIns="91440" bIns="45720" rtlCol="0" anchor="t">
            <a:spAutoFit/>
          </a:bodyPr>
          <a:lstStyle/>
          <a:p>
            <a:r>
              <a:rPr lang="en-GB" sz="3200" b="1"/>
              <a:t>TASK: PICK 2-3 of the risks you identified. Is there anything that can be done to minimise the risk?</a:t>
            </a:r>
          </a:p>
          <a:p>
            <a:endParaRPr lang="en-GB" sz="3200" b="1"/>
          </a:p>
          <a:p>
            <a:endParaRPr lang="en-GB" sz="3200" b="1"/>
          </a:p>
          <a:p>
            <a:r>
              <a:rPr lang="en-GB" sz="3200" b="1"/>
              <a:t>Share your ideas with the group.</a:t>
            </a:r>
            <a:endParaRPr lang="en-GB"/>
          </a:p>
        </p:txBody>
      </p:sp>
      <p:pic>
        <p:nvPicPr>
          <p:cNvPr id="21" name="Picture 20" descr="A close up of a sign&#10;&#10;Description automatically generated">
            <a:extLst>
              <a:ext uri="{FF2B5EF4-FFF2-40B4-BE49-F238E27FC236}">
                <a16:creationId xmlns:a16="http://schemas.microsoft.com/office/drawing/2014/main" id="{D7EC938A-D714-41E2-B261-878A29D4E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69" y="747251"/>
            <a:ext cx="4524173" cy="5903440"/>
          </a:xfrm>
          <a:prstGeom prst="rect">
            <a:avLst/>
          </a:prstGeom>
        </p:spPr>
      </p:pic>
    </p:spTree>
    <p:extLst>
      <p:ext uri="{BB962C8B-B14F-4D97-AF65-F5344CB8AC3E}">
        <p14:creationId xmlns:p14="http://schemas.microsoft.com/office/powerpoint/2010/main" val="4613851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5</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15482372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LOOT BOX</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7" name="TextBox 16">
            <a:extLst>
              <a:ext uri="{FF2B5EF4-FFF2-40B4-BE49-F238E27FC236}">
                <a16:creationId xmlns:a16="http://schemas.microsoft.com/office/drawing/2014/main" id="{36D00938-04DF-4F27-927C-424A982BC902}"/>
              </a:ext>
            </a:extLst>
          </p:cNvPr>
          <p:cNvSpPr txBox="1"/>
          <p:nvPr/>
        </p:nvSpPr>
        <p:spPr>
          <a:xfrm>
            <a:off x="248966" y="2539753"/>
            <a:ext cx="6130030" cy="2492990"/>
          </a:xfrm>
          <a:prstGeom prst="rect">
            <a:avLst/>
          </a:prstGeom>
          <a:noFill/>
        </p:spPr>
        <p:txBody>
          <a:bodyPr wrap="square">
            <a:spAutoFit/>
          </a:bodyPr>
          <a:lstStyle/>
          <a:p>
            <a:pPr algn="ctr"/>
            <a:r>
              <a:rPr lang="en-GB" sz="4000" b="1">
                <a:solidFill>
                  <a:srgbClr val="E88C1C"/>
                </a:solidFill>
                <a:latin typeface="+mj-lt"/>
                <a:ea typeface="Calibri" panose="020F0502020204030204" pitchFamily="34" charset="0"/>
                <a:cs typeface="Calibri" panose="020F0502020204030204" pitchFamily="34" charset="0"/>
              </a:rPr>
              <a:t>LOOT BOX</a:t>
            </a:r>
          </a:p>
          <a:p>
            <a:pPr algn="ctr"/>
            <a:endParaRPr lang="en-GB" sz="4000" b="1">
              <a:solidFill>
                <a:srgbClr val="E88C1C"/>
              </a:solidFill>
              <a:latin typeface="+mj-lt"/>
              <a:ea typeface="Calibri" panose="020F0502020204030204" pitchFamily="34" charset="0"/>
              <a:cs typeface="Calibri" panose="020F0502020204030204" pitchFamily="34" charset="0"/>
            </a:endParaRPr>
          </a:p>
          <a:p>
            <a:pPr algn="ctr"/>
            <a:r>
              <a:rPr lang="en-GB" sz="3600" b="1">
                <a:solidFill>
                  <a:srgbClr val="0070C0"/>
                </a:solidFill>
                <a:latin typeface="+mj-lt"/>
                <a:cs typeface="Calibri" panose="020F0502020204030204" pitchFamily="34" charset="0"/>
              </a:rPr>
              <a:t>What’s the fascination?</a:t>
            </a:r>
          </a:p>
          <a:p>
            <a:pPr algn="ctr"/>
            <a:endParaRPr lang="en-GB" sz="2000" b="1">
              <a:solidFill>
                <a:srgbClr val="0070C0"/>
              </a:solidFill>
              <a:latin typeface="+mj-lt"/>
              <a:cs typeface="Calibri" panose="020F0502020204030204" pitchFamily="34" charset="0"/>
            </a:endParaRPr>
          </a:p>
          <a:p>
            <a:pPr algn="ctr"/>
            <a:r>
              <a:rPr lang="en-GB" sz="2000" b="1">
                <a:solidFill>
                  <a:srgbClr val="0070C0"/>
                </a:solidFill>
                <a:latin typeface="+mj-lt"/>
                <a:cs typeface="Calibri" panose="020F0502020204030204" pitchFamily="34" charset="0"/>
              </a:rPr>
              <a:t>NCS. Option 6</a:t>
            </a:r>
            <a:endParaRPr lang="en-GB" sz="2000">
              <a:solidFill>
                <a:srgbClr val="0070C0"/>
              </a:solidFill>
              <a:latin typeface="+mj-lt"/>
            </a:endParaRPr>
          </a:p>
        </p:txBody>
      </p:sp>
      <p:pic>
        <p:nvPicPr>
          <p:cNvPr id="12" name="Picture 11" descr="A picture containing table, helmet, cake, sitting&#10;&#10;Description automatically generated">
            <a:extLst>
              <a:ext uri="{FF2B5EF4-FFF2-40B4-BE49-F238E27FC236}">
                <a16:creationId xmlns:a16="http://schemas.microsoft.com/office/drawing/2014/main" id="{A3255D67-EFA3-41D3-800B-BAF0E0B22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594" y="1945863"/>
            <a:ext cx="4774902" cy="3773713"/>
          </a:xfrm>
          <a:prstGeom prst="rect">
            <a:avLst/>
          </a:prstGeom>
        </p:spPr>
      </p:pic>
    </p:spTree>
    <p:extLst>
      <p:ext uri="{BB962C8B-B14F-4D97-AF65-F5344CB8AC3E}">
        <p14:creationId xmlns:p14="http://schemas.microsoft.com/office/powerpoint/2010/main" val="27974763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latin typeface="Quattrocento Sans" panose="020B0502050000020003"/>
              </a:rPr>
              <a:t>AIMS AND OUTCOMES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5" name="Rectangle: Rounded Corners 4">
            <a:extLst>
              <a:ext uri="{FF2B5EF4-FFF2-40B4-BE49-F238E27FC236}">
                <a16:creationId xmlns:a16="http://schemas.microsoft.com/office/drawing/2014/main" id="{5E34A854-CA97-49E1-A08B-4AE5D6F41ED0}"/>
              </a:ext>
            </a:extLst>
          </p:cNvPr>
          <p:cNvSpPr/>
          <p:nvPr/>
        </p:nvSpPr>
        <p:spPr>
          <a:xfrm>
            <a:off x="4738364" y="1140145"/>
            <a:ext cx="7345524" cy="22524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pic>
        <p:nvPicPr>
          <p:cNvPr id="4" name="Graphic 3" descr="Badge Question Mark with solid fill">
            <a:extLst>
              <a:ext uri="{FF2B5EF4-FFF2-40B4-BE49-F238E27FC236}">
                <a16:creationId xmlns:a16="http://schemas.microsoft.com/office/drawing/2014/main" id="{6A4D9A02-7CEB-421E-81C3-843176B354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1048" y="1113693"/>
            <a:ext cx="923652" cy="923652"/>
          </a:xfrm>
          <a:prstGeom prst="rect">
            <a:avLst/>
          </a:prstGeom>
        </p:spPr>
      </p:pic>
      <p:sp>
        <p:nvSpPr>
          <p:cNvPr id="20" name="TextBox 19">
            <a:extLst>
              <a:ext uri="{FF2B5EF4-FFF2-40B4-BE49-F238E27FC236}">
                <a16:creationId xmlns:a16="http://schemas.microsoft.com/office/drawing/2014/main" id="{0D5FBF6F-85BC-4090-9745-B034CB71D4CD}"/>
              </a:ext>
            </a:extLst>
          </p:cNvPr>
          <p:cNvSpPr txBox="1"/>
          <p:nvPr/>
        </p:nvSpPr>
        <p:spPr>
          <a:xfrm>
            <a:off x="5092114" y="2083842"/>
            <a:ext cx="6948966" cy="92333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GB"/>
              <a:t>Understand and define 'loot box'</a:t>
            </a:r>
          </a:p>
          <a:p>
            <a:pPr marL="285750" indent="-285750">
              <a:buFont typeface="Wingdings" panose="05000000000000000000" pitchFamily="2" charset="2"/>
              <a:buChar char="Ø"/>
            </a:pPr>
            <a:r>
              <a:rPr lang="en-GB"/>
              <a:t>Recognise the contention surrounding loot boxes</a:t>
            </a:r>
          </a:p>
          <a:p>
            <a:endParaRPr lang="en-GB"/>
          </a:p>
        </p:txBody>
      </p:sp>
      <p:sp>
        <p:nvSpPr>
          <p:cNvPr id="22" name="Rectangle: Rounded Corners 21">
            <a:extLst>
              <a:ext uri="{FF2B5EF4-FFF2-40B4-BE49-F238E27FC236}">
                <a16:creationId xmlns:a16="http://schemas.microsoft.com/office/drawing/2014/main" id="{0123B4C6-DE82-4DD7-BF1A-09AF5F643337}"/>
              </a:ext>
            </a:extLst>
          </p:cNvPr>
          <p:cNvSpPr/>
          <p:nvPr/>
        </p:nvSpPr>
        <p:spPr>
          <a:xfrm>
            <a:off x="4766448" y="3457457"/>
            <a:ext cx="7345524" cy="22868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r>
              <a:rPr lang="en-GB" sz="2800" b="1">
                <a:latin typeface="Quattrocento Sans" panose="020B0502050000020003"/>
              </a:rPr>
              <a:t>  </a:t>
            </a:r>
          </a:p>
        </p:txBody>
      </p:sp>
      <p:sp>
        <p:nvSpPr>
          <p:cNvPr id="23" name="TextBox 22">
            <a:extLst>
              <a:ext uri="{FF2B5EF4-FFF2-40B4-BE49-F238E27FC236}">
                <a16:creationId xmlns:a16="http://schemas.microsoft.com/office/drawing/2014/main" id="{5AB92A10-113D-43FD-9FE7-376ACF89178E}"/>
              </a:ext>
            </a:extLst>
          </p:cNvPr>
          <p:cNvSpPr txBox="1"/>
          <p:nvPr/>
        </p:nvSpPr>
        <p:spPr>
          <a:xfrm>
            <a:off x="4679769" y="1188413"/>
            <a:ext cx="3322320" cy="584775"/>
          </a:xfrm>
          <a:prstGeom prst="rect">
            <a:avLst/>
          </a:prstGeom>
          <a:noFill/>
        </p:spPr>
        <p:txBody>
          <a:bodyPr wrap="square" rtlCol="0">
            <a:spAutoFit/>
          </a:bodyPr>
          <a:lstStyle/>
          <a:p>
            <a:pPr algn="ctr"/>
            <a:r>
              <a:rPr lang="en-GB" sz="3200" b="1"/>
              <a:t>AIMS</a:t>
            </a:r>
          </a:p>
        </p:txBody>
      </p:sp>
      <p:pic>
        <p:nvPicPr>
          <p:cNvPr id="24" name="Graphic 23" descr="Badge Tick1 with solid fill">
            <a:extLst>
              <a:ext uri="{FF2B5EF4-FFF2-40B4-BE49-F238E27FC236}">
                <a16:creationId xmlns:a16="http://schemas.microsoft.com/office/drawing/2014/main" id="{DDD5C1BA-483F-4C41-8C39-40602FE44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9877" y="3444488"/>
            <a:ext cx="845149" cy="845149"/>
          </a:xfrm>
          <a:prstGeom prst="rect">
            <a:avLst/>
          </a:prstGeom>
        </p:spPr>
      </p:pic>
      <p:sp>
        <p:nvSpPr>
          <p:cNvPr id="25" name="TextBox 24">
            <a:extLst>
              <a:ext uri="{FF2B5EF4-FFF2-40B4-BE49-F238E27FC236}">
                <a16:creationId xmlns:a16="http://schemas.microsoft.com/office/drawing/2014/main" id="{B1B7DFC5-53CF-453B-9FCE-D9B4152E157F}"/>
              </a:ext>
            </a:extLst>
          </p:cNvPr>
          <p:cNvSpPr txBox="1"/>
          <p:nvPr/>
        </p:nvSpPr>
        <p:spPr>
          <a:xfrm>
            <a:off x="5229332" y="3554062"/>
            <a:ext cx="3322320" cy="584775"/>
          </a:xfrm>
          <a:prstGeom prst="rect">
            <a:avLst/>
          </a:prstGeom>
          <a:noFill/>
        </p:spPr>
        <p:txBody>
          <a:bodyPr wrap="square" rtlCol="0">
            <a:spAutoFit/>
          </a:bodyPr>
          <a:lstStyle/>
          <a:p>
            <a:pPr algn="ctr"/>
            <a:r>
              <a:rPr lang="en-GB" sz="3200" b="1"/>
              <a:t>OUTCOMES</a:t>
            </a:r>
          </a:p>
        </p:txBody>
      </p:sp>
      <p:sp>
        <p:nvSpPr>
          <p:cNvPr id="30" name="TextBox 29">
            <a:extLst>
              <a:ext uri="{FF2B5EF4-FFF2-40B4-BE49-F238E27FC236}">
                <a16:creationId xmlns:a16="http://schemas.microsoft.com/office/drawing/2014/main" id="{49E0B649-1EBC-415A-BAE6-B4DE025E45F8}"/>
              </a:ext>
            </a:extLst>
          </p:cNvPr>
          <p:cNvSpPr txBox="1"/>
          <p:nvPr/>
        </p:nvSpPr>
        <p:spPr>
          <a:xfrm>
            <a:off x="5092114" y="4218472"/>
            <a:ext cx="7272113" cy="147732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GB"/>
              <a:t>You can provide a definition of 'loot box'</a:t>
            </a:r>
          </a:p>
          <a:p>
            <a:pPr marL="285750" indent="-285750">
              <a:buFont typeface="Wingdings" panose="05000000000000000000" pitchFamily="2" charset="2"/>
              <a:buChar char="Ø"/>
            </a:pPr>
            <a:r>
              <a:rPr lang="en-GB"/>
              <a:t>You understand why loot boxes are a contentious issue and can offer your own opinion</a:t>
            </a:r>
            <a:endParaRPr lang="en-GB">
              <a:cs typeface="Calibri"/>
            </a:endParaRPr>
          </a:p>
          <a:p>
            <a:pPr marL="285750" indent="-285750">
              <a:buFont typeface="Wingdings" panose="05000000000000000000" pitchFamily="2" charset="2"/>
              <a:buChar char="Ø"/>
            </a:pPr>
            <a:r>
              <a:rPr lang="en-GB"/>
              <a:t>You can provide an argument for/against legislation</a:t>
            </a:r>
          </a:p>
          <a:p>
            <a:pPr marL="285750" indent="-285750">
              <a:buFont typeface="Wingdings" panose="05000000000000000000" pitchFamily="2" charset="2"/>
              <a:buChar char="Ø"/>
            </a:pPr>
            <a:endParaRPr lang="en-GB"/>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8" name="Graphic 7" descr="Scribble with solid fill">
            <a:extLst>
              <a:ext uri="{FF2B5EF4-FFF2-40B4-BE49-F238E27FC236}">
                <a16:creationId xmlns:a16="http://schemas.microsoft.com/office/drawing/2014/main" id="{C0CC4C69-3D15-4B2A-8A0D-E3383EB464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722" y="1946499"/>
            <a:ext cx="4543946" cy="4543946"/>
          </a:xfrm>
          <a:prstGeom prst="rect">
            <a:avLst/>
          </a:prstGeom>
        </p:spPr>
      </p:pic>
    </p:spTree>
    <p:extLst>
      <p:ext uri="{BB962C8B-B14F-4D97-AF65-F5344CB8AC3E}">
        <p14:creationId xmlns:p14="http://schemas.microsoft.com/office/powerpoint/2010/main" val="34951359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DISCUSS: </a:t>
            </a:r>
            <a:r>
              <a:rPr lang="en-GB" b="1">
                <a:solidFill>
                  <a:schemeClr val="bg1"/>
                </a:solidFill>
                <a:latin typeface="Quattrocento Sans" panose="020B0502050000020003"/>
              </a:rPr>
              <a:t>LOOT BOX</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8" name="Oval 17">
            <a:extLst>
              <a:ext uri="{FF2B5EF4-FFF2-40B4-BE49-F238E27FC236}">
                <a16:creationId xmlns:a16="http://schemas.microsoft.com/office/drawing/2014/main" id="{31BAD626-8F6B-4199-BAE8-0B57FE5D7E4A}"/>
              </a:ext>
            </a:extLst>
          </p:cNvPr>
          <p:cNvSpPr/>
          <p:nvPr/>
        </p:nvSpPr>
        <p:spPr>
          <a:xfrm>
            <a:off x="9824886" y="1182717"/>
            <a:ext cx="2167907" cy="216790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close up of a clock&#10;&#10;Description automatically generated">
            <a:extLst>
              <a:ext uri="{FF2B5EF4-FFF2-40B4-BE49-F238E27FC236}">
                <a16:creationId xmlns:a16="http://schemas.microsoft.com/office/drawing/2014/main" id="{59DB96CE-8EC2-439D-BC73-933767558751}"/>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9990878" y="1505136"/>
            <a:ext cx="1835925" cy="1756938"/>
          </a:xfrm>
          <a:prstGeom prst="rect">
            <a:avLst/>
          </a:prstGeom>
        </p:spPr>
      </p:pic>
      <p:pic>
        <p:nvPicPr>
          <p:cNvPr id="21" name="Picture 20" descr="Avatar, Clients, Customers, Icons, Presentations">
            <a:extLst>
              <a:ext uri="{FF2B5EF4-FFF2-40B4-BE49-F238E27FC236}">
                <a16:creationId xmlns:a16="http://schemas.microsoft.com/office/drawing/2014/main" id="{505A658B-031D-4AA5-8E14-E78040C7E3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93708" y="2597714"/>
            <a:ext cx="5731510" cy="3223895"/>
          </a:xfrm>
          <a:prstGeom prst="rect">
            <a:avLst/>
          </a:prstGeom>
          <a:noFill/>
          <a:ln>
            <a:noFill/>
          </a:ln>
        </p:spPr>
      </p:pic>
      <p:sp>
        <p:nvSpPr>
          <p:cNvPr id="12" name="Rectangle: Rounded Corners 11">
            <a:extLst>
              <a:ext uri="{FF2B5EF4-FFF2-40B4-BE49-F238E27FC236}">
                <a16:creationId xmlns:a16="http://schemas.microsoft.com/office/drawing/2014/main" id="{EE5721F8-F153-4DB1-96C8-7CFB75F4C373}"/>
              </a:ext>
            </a:extLst>
          </p:cNvPr>
          <p:cNvSpPr/>
          <p:nvPr/>
        </p:nvSpPr>
        <p:spPr>
          <a:xfrm>
            <a:off x="248965" y="1244616"/>
            <a:ext cx="9254277" cy="961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What are loot boxes and why do people buy them?</a:t>
            </a:r>
          </a:p>
        </p:txBody>
      </p:sp>
      <p:sp>
        <p:nvSpPr>
          <p:cNvPr id="13" name="Speech Bubble: Oval 12">
            <a:extLst>
              <a:ext uri="{FF2B5EF4-FFF2-40B4-BE49-F238E27FC236}">
                <a16:creationId xmlns:a16="http://schemas.microsoft.com/office/drawing/2014/main" id="{A884EDED-EC94-41A9-8697-0579E62ED3E6}"/>
              </a:ext>
            </a:extLst>
          </p:cNvPr>
          <p:cNvSpPr/>
          <p:nvPr/>
        </p:nvSpPr>
        <p:spPr>
          <a:xfrm>
            <a:off x="1349407" y="2965146"/>
            <a:ext cx="2263806" cy="1562466"/>
          </a:xfrm>
          <a:prstGeom prst="wedgeEllipseCallout">
            <a:avLst>
              <a:gd name="adj1" fmla="val 59052"/>
              <a:gd name="adj2" fmla="val 67045"/>
            </a:avLst>
          </a:prstGeom>
          <a:solidFill>
            <a:srgbClr val="E88C1C"/>
          </a:solidFill>
          <a:ln>
            <a:solidFill>
              <a:srgbClr val="E88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Items you can buy in games. Makes your players better</a:t>
            </a:r>
          </a:p>
        </p:txBody>
      </p:sp>
      <p:sp>
        <p:nvSpPr>
          <p:cNvPr id="26" name="Speech Bubble: Oval 25">
            <a:extLst>
              <a:ext uri="{FF2B5EF4-FFF2-40B4-BE49-F238E27FC236}">
                <a16:creationId xmlns:a16="http://schemas.microsoft.com/office/drawing/2014/main" id="{FC7B15AA-A4A6-40B1-9264-7C73D98BF81C}"/>
              </a:ext>
            </a:extLst>
          </p:cNvPr>
          <p:cNvSpPr/>
          <p:nvPr/>
        </p:nvSpPr>
        <p:spPr>
          <a:xfrm>
            <a:off x="3613213" y="2406608"/>
            <a:ext cx="2263806" cy="1562466"/>
          </a:xfrm>
          <a:prstGeom prst="wedgeEllipseCallout">
            <a:avLst>
              <a:gd name="adj1" fmla="val 36699"/>
              <a:gd name="adj2" fmla="val 96022"/>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Make your avatar look better</a:t>
            </a:r>
          </a:p>
        </p:txBody>
      </p:sp>
      <p:sp>
        <p:nvSpPr>
          <p:cNvPr id="27" name="Speech Bubble: Oval 26">
            <a:extLst>
              <a:ext uri="{FF2B5EF4-FFF2-40B4-BE49-F238E27FC236}">
                <a16:creationId xmlns:a16="http://schemas.microsoft.com/office/drawing/2014/main" id="{C8D513C0-EB25-4384-8BC5-52F8C737D2BF}"/>
              </a:ext>
            </a:extLst>
          </p:cNvPr>
          <p:cNvSpPr/>
          <p:nvPr/>
        </p:nvSpPr>
        <p:spPr>
          <a:xfrm>
            <a:off x="6198663" y="2346827"/>
            <a:ext cx="2263806" cy="1562466"/>
          </a:xfrm>
          <a:prstGeom prst="wedgeEllipseCallout">
            <a:avLst>
              <a:gd name="adj1" fmla="val -26830"/>
              <a:gd name="adj2" fmla="val 9204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Some kids do it because of peer pressure</a:t>
            </a:r>
          </a:p>
        </p:txBody>
      </p:sp>
      <p:sp>
        <p:nvSpPr>
          <p:cNvPr id="28" name="Speech Bubble: Oval 27">
            <a:extLst>
              <a:ext uri="{FF2B5EF4-FFF2-40B4-BE49-F238E27FC236}">
                <a16:creationId xmlns:a16="http://schemas.microsoft.com/office/drawing/2014/main" id="{D0519CD8-CAAA-4A7A-AD0E-721CFE8F0BE3}"/>
              </a:ext>
            </a:extLst>
          </p:cNvPr>
          <p:cNvSpPr/>
          <p:nvPr/>
        </p:nvSpPr>
        <p:spPr>
          <a:xfrm>
            <a:off x="8462469" y="3175042"/>
            <a:ext cx="2263806" cy="1562466"/>
          </a:xfrm>
          <a:prstGeom prst="wedgeEllipseCallout">
            <a:avLst>
              <a:gd name="adj1" fmla="val -48007"/>
              <a:gd name="adj2" fmla="val 75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suspense is part of the fun</a:t>
            </a:r>
          </a:p>
        </p:txBody>
      </p:sp>
    </p:spTree>
    <p:extLst>
      <p:ext uri="{BB962C8B-B14F-4D97-AF65-F5344CB8AC3E}">
        <p14:creationId xmlns:p14="http://schemas.microsoft.com/office/powerpoint/2010/main" val="764049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DISCUSS: </a:t>
            </a:r>
            <a:r>
              <a:rPr lang="en-GB" b="1">
                <a:solidFill>
                  <a:schemeClr val="bg1"/>
                </a:solidFill>
                <a:latin typeface="Quattrocento Sans" panose="020B0502050000020003"/>
              </a:rPr>
              <a:t>LOOT BOX</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20" name="TextBox 19">
            <a:extLst>
              <a:ext uri="{FF2B5EF4-FFF2-40B4-BE49-F238E27FC236}">
                <a16:creationId xmlns:a16="http://schemas.microsoft.com/office/drawing/2014/main" id="{D92154EF-9027-4316-8805-94BC0C3E0F5D}"/>
              </a:ext>
            </a:extLst>
          </p:cNvPr>
          <p:cNvSpPr txBox="1"/>
          <p:nvPr/>
        </p:nvSpPr>
        <p:spPr>
          <a:xfrm>
            <a:off x="6037666" y="1294652"/>
            <a:ext cx="6130030" cy="2640531"/>
          </a:xfrm>
          <a:prstGeom prst="rect">
            <a:avLst/>
          </a:prstGeom>
          <a:noFill/>
        </p:spPr>
        <p:txBody>
          <a:bodyPr wrap="square" lIns="91440" tIns="45720" rIns="91440" bIns="45720" anchor="t">
            <a:spAutoFit/>
          </a:bodyPr>
          <a:lstStyle/>
          <a:p>
            <a:r>
              <a:rPr lang="en-GB"/>
              <a:t>Loot boxes are virtual items that can purchased in games using real money or in-game currency. Once purchased and opened, users will find a randomised selection of items that customise or alter the user’s experience of the game. The user will not receive any physical objects in the offline world.</a:t>
            </a:r>
            <a:endParaRPr lang="en-GB" sz="1200" b="1">
              <a:solidFill>
                <a:srgbClr val="212B32"/>
              </a:solidFill>
              <a:latin typeface="+mj-lt"/>
              <a:cs typeface="Calibri" panose="020F0502020204030204"/>
            </a:endParaRPr>
          </a:p>
          <a:p>
            <a:r>
              <a:rPr lang="en-GB" sz="1200" b="1">
                <a:solidFill>
                  <a:srgbClr val="212B32"/>
                </a:solidFill>
                <a:latin typeface="+mj-lt"/>
                <a:cs typeface="Calibri" panose="020F0502020204030204"/>
              </a:rPr>
              <a:t>SOURCE: www.saferinternet.org.uk</a:t>
            </a:r>
            <a:endParaRPr lang="en-GB" sz="1200" b="1">
              <a:latin typeface="+mj-lt"/>
              <a:cs typeface="Calibri" panose="020F0502020204030204"/>
            </a:endParaRPr>
          </a:p>
          <a:p>
            <a:pPr marL="0" indent="0">
              <a:lnSpc>
                <a:spcPct val="107000"/>
              </a:lnSpc>
              <a:spcAft>
                <a:spcPts val="800"/>
              </a:spcAft>
              <a:buNone/>
            </a:pPr>
            <a:br>
              <a:rPr lang="en-GB">
                <a:latin typeface="Quattrocento Sans"/>
                <a:ea typeface="Calibri" panose="020F0502020204030204" pitchFamily="34" charset="0"/>
                <a:cs typeface="Arial" panose="020B0604020202020204" pitchFamily="34" charset="0"/>
              </a:rPr>
            </a:br>
            <a:r>
              <a:rPr lang="en-GB">
                <a:latin typeface="Quattrocento Sans"/>
                <a:ea typeface="Calibri" panose="020F0502020204030204" pitchFamily="34" charset="0"/>
                <a:cs typeface="Arial"/>
              </a:rPr>
              <a:t>Loot boxes can be purchased with virtual or real-life currency.</a:t>
            </a:r>
          </a:p>
          <a:p>
            <a:pPr marL="0" indent="0">
              <a:lnSpc>
                <a:spcPct val="107000"/>
              </a:lnSpc>
              <a:spcAft>
                <a:spcPts val="800"/>
              </a:spcAft>
              <a:buNone/>
            </a:pPr>
            <a:endParaRPr lang="en-GB">
              <a:latin typeface="Quattrocento Sans"/>
              <a:ea typeface="Calibri" panose="020F0502020204030204" pitchFamily="34" charset="0"/>
              <a:cs typeface="Arial" panose="020B0604020202020204" pitchFamily="34" charset="0"/>
            </a:endParaRPr>
          </a:p>
        </p:txBody>
      </p:sp>
      <p:pic>
        <p:nvPicPr>
          <p:cNvPr id="22" name="Picture 2" descr="person playing PUBG mobile">
            <a:extLst>
              <a:ext uri="{FF2B5EF4-FFF2-40B4-BE49-F238E27FC236}">
                <a16:creationId xmlns:a16="http://schemas.microsoft.com/office/drawing/2014/main" id="{67A05D30-11BE-48CB-B07B-A24527B46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4252"/>
            <a:ext cx="5466241" cy="359132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Treasure chest with solid fill">
            <a:extLst>
              <a:ext uri="{FF2B5EF4-FFF2-40B4-BE49-F238E27FC236}">
                <a16:creationId xmlns:a16="http://schemas.microsoft.com/office/drawing/2014/main" id="{C0951111-19E7-48D0-8FC2-9E8A373B12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7829" y="3860033"/>
            <a:ext cx="2037577" cy="2037577"/>
          </a:xfrm>
          <a:prstGeom prst="rect">
            <a:avLst/>
          </a:prstGeom>
        </p:spPr>
      </p:pic>
    </p:spTree>
    <p:extLst>
      <p:ext uri="{BB962C8B-B14F-4D97-AF65-F5344CB8AC3E}">
        <p14:creationId xmlns:p14="http://schemas.microsoft.com/office/powerpoint/2010/main" val="23964393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70A99-917E-4960-B6C1-3B9B98B37003}"/>
              </a:ext>
            </a:extLst>
          </p:cNvPr>
          <p:cNvSpPr/>
          <p:nvPr/>
        </p:nvSpPr>
        <p:spPr>
          <a:xfrm>
            <a:off x="0" y="1113144"/>
            <a:ext cx="12192000" cy="99084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r>
              <a:rPr lang="en-GB" sz="2400"/>
              <a:t>Watch the video: </a:t>
            </a:r>
          </a:p>
        </p:txBody>
      </p:sp>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EXPLORE: </a:t>
            </a:r>
            <a:r>
              <a:rPr lang="en-GB" b="1">
                <a:solidFill>
                  <a:schemeClr val="bg1"/>
                </a:solidFill>
                <a:latin typeface="Quattrocento Sans" panose="020B0502050000020003"/>
              </a:rPr>
              <a:t>LOOT BOX APPEAL</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pic>
        <p:nvPicPr>
          <p:cNvPr id="12" name="Picture 4" descr="black flat screen tv turned on displaying man in blue and red jersey shirt">
            <a:extLst>
              <a:ext uri="{FF2B5EF4-FFF2-40B4-BE49-F238E27FC236}">
                <a16:creationId xmlns:a16="http://schemas.microsoft.com/office/drawing/2014/main" id="{0AF0CA1B-61C3-41FE-B2C2-AA4B9DE70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845" y="1138012"/>
            <a:ext cx="3980155" cy="475269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5">
            <a:extLst>
              <a:ext uri="{FF2B5EF4-FFF2-40B4-BE49-F238E27FC236}">
                <a16:creationId xmlns:a16="http://schemas.microsoft.com/office/drawing/2014/main" id="{6907F335-2E42-492F-ACB1-89272ADA452D}"/>
              </a:ext>
            </a:extLst>
          </p:cNvPr>
          <p:cNvSpPr txBox="1">
            <a:spLocks/>
          </p:cNvSpPr>
          <p:nvPr/>
        </p:nvSpPr>
        <p:spPr>
          <a:xfrm>
            <a:off x="248966" y="2885480"/>
            <a:ext cx="6013140" cy="2259020"/>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buNone/>
            </a:pPr>
            <a:r>
              <a:rPr lang="en-GB" sz="2000" b="1">
                <a:solidFill>
                  <a:schemeClr val="accent2"/>
                </a:solidFill>
                <a:latin typeface="Calibri" panose="020F0502020204030204" pitchFamily="34" charset="0"/>
                <a:ea typeface="Calibri" panose="020F0502020204030204" pitchFamily="34" charset="0"/>
                <a:cs typeface="Arial" panose="020B0604020202020204" pitchFamily="34" charset="0"/>
              </a:rPr>
              <a:t>EXPLORE:</a:t>
            </a:r>
          </a:p>
          <a:p>
            <a:pPr marL="342900" indent="-342900">
              <a:lnSpc>
                <a:spcPct val="107000"/>
              </a:lnSpc>
              <a:buFont typeface="Calibri" panose="020F0502020204030204" pitchFamily="34" charset="0"/>
              <a:buChar char="-"/>
            </a:pPr>
            <a:r>
              <a:rPr lang="en-GB" sz="1800">
                <a:latin typeface="Calibri" panose="020F0502020204030204" pitchFamily="34" charset="0"/>
                <a:ea typeface="Calibri" panose="020F0502020204030204" pitchFamily="34" charset="0"/>
                <a:cs typeface="Arial" panose="020B0604020202020204" pitchFamily="34" charset="0"/>
              </a:rPr>
              <a:t>How does it make you feel?</a:t>
            </a:r>
          </a:p>
          <a:p>
            <a:pPr marL="342900" indent="-342900">
              <a:lnSpc>
                <a:spcPct val="107000"/>
              </a:lnSpc>
              <a:buFont typeface="Calibri" panose="020F0502020204030204" pitchFamily="34" charset="0"/>
              <a:buChar char="-"/>
            </a:pPr>
            <a:r>
              <a:rPr lang="en-GB" sz="1800">
                <a:latin typeface="Calibri" panose="020F0502020204030204" pitchFamily="34" charset="0"/>
                <a:ea typeface="Calibri" panose="020F0502020204030204" pitchFamily="34" charset="0"/>
                <a:cs typeface="Arial" panose="020B0604020202020204" pitchFamily="34" charset="0"/>
              </a:rPr>
              <a:t>What do you notice about the colours and the sounds?</a:t>
            </a:r>
          </a:p>
          <a:p>
            <a:pPr marL="342900" indent="-342900">
              <a:lnSpc>
                <a:spcPct val="107000"/>
              </a:lnSpc>
              <a:buFont typeface="Calibri" panose="020F0502020204030204" pitchFamily="34" charset="0"/>
              <a:buChar char="-"/>
            </a:pPr>
            <a:r>
              <a:rPr lang="en-GB" sz="1800">
                <a:latin typeface="Calibri" panose="020F0502020204030204" pitchFamily="34" charset="0"/>
                <a:ea typeface="Calibri" panose="020F0502020204030204" pitchFamily="34" charset="0"/>
                <a:cs typeface="Arial" panose="020B0604020202020204" pitchFamily="34" charset="0"/>
              </a:rPr>
              <a:t>What would you compare it too?</a:t>
            </a:r>
          </a:p>
          <a:p>
            <a:pPr marL="342900" indent="-342900">
              <a:lnSpc>
                <a:spcPct val="107000"/>
              </a:lnSpc>
              <a:spcAft>
                <a:spcPts val="800"/>
              </a:spcAft>
              <a:buFont typeface="Calibri" panose="020F0502020204030204" pitchFamily="34" charset="0"/>
              <a:buChar char="-"/>
            </a:pPr>
            <a:r>
              <a:rPr lang="en-GB" sz="1800">
                <a:latin typeface="Calibri" panose="020F0502020204030204" pitchFamily="34" charset="0"/>
                <a:ea typeface="Calibri" panose="020F0502020204030204" pitchFamily="34" charset="0"/>
                <a:cs typeface="Arial" panose="020B0604020202020204" pitchFamily="34" charset="0"/>
              </a:rPr>
              <a:t>Does it make you want to open another one?</a:t>
            </a:r>
          </a:p>
          <a:p>
            <a:pPr marL="342900" indent="-342900">
              <a:lnSpc>
                <a:spcPct val="107000"/>
              </a:lnSpc>
              <a:spcAft>
                <a:spcPts val="800"/>
              </a:spcAft>
              <a:buFont typeface="Calibri" panose="020F0502020204030204" pitchFamily="34" charset="0"/>
              <a:buChar char="-"/>
            </a:pPr>
            <a:r>
              <a:rPr lang="en-GB" sz="1800">
                <a:latin typeface="Calibri"/>
                <a:ea typeface="Calibri" panose="020F0502020204030204" pitchFamily="34" charset="0"/>
                <a:cs typeface="Arial"/>
              </a:rPr>
              <a:t>How might they entice children to buy them?</a:t>
            </a:r>
          </a:p>
        </p:txBody>
      </p:sp>
      <p:pic>
        <p:nvPicPr>
          <p:cNvPr id="5" name="Graphic 4" descr="Video camera with solid fill">
            <a:extLst>
              <a:ext uri="{FF2B5EF4-FFF2-40B4-BE49-F238E27FC236}">
                <a16:creationId xmlns:a16="http://schemas.microsoft.com/office/drawing/2014/main" id="{9BF6E46C-2DDD-4AFC-9BBD-25F8FE77F7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23" y="1144703"/>
            <a:ext cx="914400" cy="914400"/>
          </a:xfrm>
          <a:prstGeom prst="rect">
            <a:avLst/>
          </a:prstGeom>
        </p:spPr>
      </p:pic>
      <p:sp>
        <p:nvSpPr>
          <p:cNvPr id="19" name="TextBox 18">
            <a:extLst>
              <a:ext uri="{FF2B5EF4-FFF2-40B4-BE49-F238E27FC236}">
                <a16:creationId xmlns:a16="http://schemas.microsoft.com/office/drawing/2014/main" id="{76FEBFD8-8CC3-4503-AAB1-7B71C22948A7}"/>
              </a:ext>
            </a:extLst>
          </p:cNvPr>
          <p:cNvSpPr txBox="1"/>
          <p:nvPr/>
        </p:nvSpPr>
        <p:spPr>
          <a:xfrm>
            <a:off x="3086718" y="1433900"/>
            <a:ext cx="5143130" cy="523220"/>
          </a:xfrm>
          <a:prstGeom prst="rect">
            <a:avLst/>
          </a:prstGeom>
          <a:noFill/>
        </p:spPr>
        <p:txBody>
          <a:bodyPr wrap="square" rtlCol="0">
            <a:spAutoFit/>
          </a:bodyPr>
          <a:lstStyle/>
          <a:p>
            <a:r>
              <a:rPr lang="en-GB" sz="1400">
                <a:solidFill>
                  <a:schemeClr val="bg1"/>
                </a:solidFill>
                <a:hlinkClick r:id="rId6">
                  <a:extLst>
                    <a:ext uri="{A12FA001-AC4F-418D-AE19-62706E023703}">
                      <ahyp:hlinkClr xmlns:ahyp="http://schemas.microsoft.com/office/drawing/2018/hyperlinkcolor" val="tx"/>
                    </a:ext>
                  </a:extLst>
                </a:hlinkClick>
              </a:rPr>
              <a:t>https://www.youtube.com/watch?v=fSrXAp70RwM</a:t>
            </a:r>
            <a:endParaRPr lang="en-GB" sz="1400">
              <a:solidFill>
                <a:schemeClr val="bg1"/>
              </a:solidFill>
            </a:endParaRPr>
          </a:p>
          <a:p>
            <a:endParaRPr lang="en-GB" sz="1400">
              <a:solidFill>
                <a:schemeClr val="bg1"/>
              </a:solidFill>
            </a:endParaRPr>
          </a:p>
        </p:txBody>
      </p:sp>
    </p:spTree>
    <p:extLst>
      <p:ext uri="{BB962C8B-B14F-4D97-AF65-F5344CB8AC3E}">
        <p14:creationId xmlns:p14="http://schemas.microsoft.com/office/powerpoint/2010/main" val="8544112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latin typeface="Quattrocento Sans" panose="020B0502050000020003"/>
              </a:rPr>
              <a:t>YOUNG PEOPLE &amp; LOOT BOXES</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Content Placeholder 5">
            <a:extLst>
              <a:ext uri="{FF2B5EF4-FFF2-40B4-BE49-F238E27FC236}">
                <a16:creationId xmlns:a16="http://schemas.microsoft.com/office/drawing/2014/main" id="{6907F335-2E42-492F-ACB1-89272ADA452D}"/>
              </a:ext>
            </a:extLst>
          </p:cNvPr>
          <p:cNvSpPr txBox="1">
            <a:spLocks/>
          </p:cNvSpPr>
          <p:nvPr/>
        </p:nvSpPr>
        <p:spPr>
          <a:xfrm>
            <a:off x="248966" y="2885480"/>
            <a:ext cx="6013140" cy="22590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buNone/>
            </a:pPr>
            <a:endParaRPr lang="en-GB" sz="1800">
              <a:latin typeface="Calibri" panose="020F0502020204030204" pitchFamily="34" charset="0"/>
              <a:ea typeface="Calibri" panose="020F0502020204030204" pitchFamily="34" charset="0"/>
              <a:cs typeface="Arial" panose="020B0604020202020204" pitchFamily="34" charset="0"/>
            </a:endParaRPr>
          </a:p>
        </p:txBody>
      </p:sp>
      <p:pic>
        <p:nvPicPr>
          <p:cNvPr id="5" name="Graphic 4" descr="Video camera with solid fill">
            <a:extLst>
              <a:ext uri="{FF2B5EF4-FFF2-40B4-BE49-F238E27FC236}">
                <a16:creationId xmlns:a16="http://schemas.microsoft.com/office/drawing/2014/main" id="{9BF6E46C-2DDD-4AFC-9BBD-25F8FE77F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23" y="1144703"/>
            <a:ext cx="914400" cy="914400"/>
          </a:xfrm>
          <a:prstGeom prst="rect">
            <a:avLst/>
          </a:prstGeom>
        </p:spPr>
      </p:pic>
      <p:sp>
        <p:nvSpPr>
          <p:cNvPr id="15" name="Rectangle 14">
            <a:extLst>
              <a:ext uri="{FF2B5EF4-FFF2-40B4-BE49-F238E27FC236}">
                <a16:creationId xmlns:a16="http://schemas.microsoft.com/office/drawing/2014/main" id="{741D2ED1-53E7-4C55-BB39-266637C3A241}"/>
              </a:ext>
            </a:extLst>
          </p:cNvPr>
          <p:cNvSpPr/>
          <p:nvPr/>
        </p:nvSpPr>
        <p:spPr>
          <a:xfrm>
            <a:off x="328082" y="1829422"/>
            <a:ext cx="3593375" cy="262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Quattrocento Sans" panose="020B0502050000020003"/>
              </a:rPr>
              <a:t>52% of children knew what a loot box was</a:t>
            </a:r>
          </a:p>
        </p:txBody>
      </p:sp>
      <p:sp>
        <p:nvSpPr>
          <p:cNvPr id="16" name="Rectangle 15">
            <a:extLst>
              <a:ext uri="{FF2B5EF4-FFF2-40B4-BE49-F238E27FC236}">
                <a16:creationId xmlns:a16="http://schemas.microsoft.com/office/drawing/2014/main" id="{FF98471D-55C6-4F0E-A5E0-33FC2D192B04}"/>
              </a:ext>
            </a:extLst>
          </p:cNvPr>
          <p:cNvSpPr/>
          <p:nvPr/>
        </p:nvSpPr>
        <p:spPr>
          <a:xfrm>
            <a:off x="4295497" y="1829422"/>
            <a:ext cx="3593375" cy="262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Quattrocento Sans" panose="020B0502050000020003"/>
              </a:rPr>
              <a:t>44% paid money to open   a loot box</a:t>
            </a:r>
            <a:r>
              <a:rPr lang="en-GB"/>
              <a:t>	</a:t>
            </a:r>
          </a:p>
        </p:txBody>
      </p:sp>
      <p:sp>
        <p:nvSpPr>
          <p:cNvPr id="17" name="Rectangle 16">
            <a:extLst>
              <a:ext uri="{FF2B5EF4-FFF2-40B4-BE49-F238E27FC236}">
                <a16:creationId xmlns:a16="http://schemas.microsoft.com/office/drawing/2014/main" id="{3E4DABF6-450B-4A88-B465-0EC2D1EF7982}"/>
              </a:ext>
            </a:extLst>
          </p:cNvPr>
          <p:cNvSpPr/>
          <p:nvPr/>
        </p:nvSpPr>
        <p:spPr>
          <a:xfrm>
            <a:off x="8270543" y="1841840"/>
            <a:ext cx="3593375" cy="262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latin typeface="Quattrocento Sans" panose="020B0502050000020003"/>
              </a:rPr>
              <a:t>6% bet with </a:t>
            </a:r>
            <a:br>
              <a:rPr lang="en-GB" sz="4000">
                <a:latin typeface="Quattrocento Sans" panose="020B0502050000020003"/>
              </a:rPr>
            </a:br>
            <a:r>
              <a:rPr lang="en-GB" sz="4000">
                <a:latin typeface="Quattrocento Sans" panose="020B0502050000020003"/>
              </a:rPr>
              <a:t>in-game items</a:t>
            </a:r>
          </a:p>
        </p:txBody>
      </p:sp>
      <p:sp>
        <p:nvSpPr>
          <p:cNvPr id="18" name="Rectangle 17">
            <a:extLst>
              <a:ext uri="{FF2B5EF4-FFF2-40B4-BE49-F238E27FC236}">
                <a16:creationId xmlns:a16="http://schemas.microsoft.com/office/drawing/2014/main" id="{22A0618B-DE2A-4C82-B4FB-A4B32DB7837C}"/>
              </a:ext>
            </a:extLst>
          </p:cNvPr>
          <p:cNvSpPr/>
          <p:nvPr/>
        </p:nvSpPr>
        <p:spPr>
          <a:xfrm>
            <a:off x="328082" y="1250879"/>
            <a:ext cx="11535836" cy="430173"/>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a:t>Gambling Commission 2019: Young People and Gambling Survey</a:t>
            </a:r>
          </a:p>
        </p:txBody>
      </p:sp>
      <p:sp>
        <p:nvSpPr>
          <p:cNvPr id="20" name="Rectangle 19">
            <a:extLst>
              <a:ext uri="{FF2B5EF4-FFF2-40B4-BE49-F238E27FC236}">
                <a16:creationId xmlns:a16="http://schemas.microsoft.com/office/drawing/2014/main" id="{2274642C-8EAA-4DA3-A15E-A4E7C3C973DB}"/>
              </a:ext>
            </a:extLst>
          </p:cNvPr>
          <p:cNvSpPr/>
          <p:nvPr/>
        </p:nvSpPr>
        <p:spPr>
          <a:xfrm>
            <a:off x="328082" y="4605211"/>
            <a:ext cx="11535836" cy="110357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latin typeface="Quattrocento Sans" panose="020B0502050000020003"/>
              </a:rPr>
              <a:t>Our research suggests that either loot boxes cause problem gambling, or they exploit problem gambling amongst gamers to generate massive profits. (Dr Zendle)</a:t>
            </a:r>
          </a:p>
        </p:txBody>
      </p:sp>
    </p:spTree>
    <p:extLst>
      <p:ext uri="{BB962C8B-B14F-4D97-AF65-F5344CB8AC3E}">
        <p14:creationId xmlns:p14="http://schemas.microsoft.com/office/powerpoint/2010/main" val="4219196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198376"/>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latin typeface="Quattrocento Sans" panose="020B0502050000020003"/>
              </a:rPr>
              <a:t>ACTIVITY: </a:t>
            </a:r>
            <a:r>
              <a:rPr lang="en-GB" b="1">
                <a:solidFill>
                  <a:schemeClr val="bg1"/>
                </a:solidFill>
                <a:latin typeface="Quattrocento Sans" panose="020B0502050000020003"/>
              </a:rPr>
              <a:t>LEGISLATION </a:t>
            </a:r>
          </a:p>
          <a:p>
            <a:endParaRPr lang="en-GB">
              <a:solidFill>
                <a:schemeClr val="bg1"/>
              </a:solidFill>
              <a:latin typeface="Quattrocento Sans" panose="020B0502050000020003"/>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3"/>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 Placeholder 3">
            <a:extLst>
              <a:ext uri="{FF2B5EF4-FFF2-40B4-BE49-F238E27FC236}">
                <a16:creationId xmlns:a16="http://schemas.microsoft.com/office/drawing/2014/main" id="{EB533627-F53C-48AB-AD97-F50265D26D75}"/>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32" name="TextBox 1">
            <a:extLst>
              <a:ext uri="{FF2B5EF4-FFF2-40B4-BE49-F238E27FC236}">
                <a16:creationId xmlns:a16="http://schemas.microsoft.com/office/drawing/2014/main" id="{BE7BC6F3-9843-4272-8585-0B23310C4787}"/>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Content Placeholder 5">
            <a:extLst>
              <a:ext uri="{FF2B5EF4-FFF2-40B4-BE49-F238E27FC236}">
                <a16:creationId xmlns:a16="http://schemas.microsoft.com/office/drawing/2014/main" id="{6907F335-2E42-492F-ACB1-89272ADA452D}"/>
              </a:ext>
            </a:extLst>
          </p:cNvPr>
          <p:cNvSpPr txBox="1">
            <a:spLocks/>
          </p:cNvSpPr>
          <p:nvPr/>
        </p:nvSpPr>
        <p:spPr>
          <a:xfrm>
            <a:off x="248966" y="2885480"/>
            <a:ext cx="6013140" cy="22590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buNone/>
            </a:pPr>
            <a:endParaRPr lang="en-GB" sz="1800">
              <a:latin typeface="Calibri" panose="020F0502020204030204" pitchFamily="34" charset="0"/>
              <a:ea typeface="Calibri" panose="020F0502020204030204" pitchFamily="34" charset="0"/>
              <a:cs typeface="Arial" panose="020B0604020202020204" pitchFamily="34" charset="0"/>
            </a:endParaRPr>
          </a:p>
        </p:txBody>
      </p:sp>
      <p:pic>
        <p:nvPicPr>
          <p:cNvPr id="5" name="Graphic 4" descr="Video camera with solid fill">
            <a:extLst>
              <a:ext uri="{FF2B5EF4-FFF2-40B4-BE49-F238E27FC236}">
                <a16:creationId xmlns:a16="http://schemas.microsoft.com/office/drawing/2014/main" id="{9BF6E46C-2DDD-4AFC-9BBD-25F8FE77F7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23" y="1144703"/>
            <a:ext cx="914400" cy="914400"/>
          </a:xfrm>
          <a:prstGeom prst="rect">
            <a:avLst/>
          </a:prstGeom>
        </p:spPr>
      </p:pic>
      <p:sp>
        <p:nvSpPr>
          <p:cNvPr id="21" name="Rectangle 20">
            <a:extLst>
              <a:ext uri="{FF2B5EF4-FFF2-40B4-BE49-F238E27FC236}">
                <a16:creationId xmlns:a16="http://schemas.microsoft.com/office/drawing/2014/main" id="{0E1F0847-039C-4AAF-83FE-7C95E53E662C}"/>
              </a:ext>
            </a:extLst>
          </p:cNvPr>
          <p:cNvSpPr/>
          <p:nvPr/>
        </p:nvSpPr>
        <p:spPr>
          <a:xfrm>
            <a:off x="59481" y="1606441"/>
            <a:ext cx="6096000" cy="4106565"/>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2" name="Content Placeholder 5">
            <a:extLst>
              <a:ext uri="{FF2B5EF4-FFF2-40B4-BE49-F238E27FC236}">
                <a16:creationId xmlns:a16="http://schemas.microsoft.com/office/drawing/2014/main" id="{9824D065-99CE-4F63-8D48-F694D771DA75}"/>
              </a:ext>
            </a:extLst>
          </p:cNvPr>
          <p:cNvSpPr txBox="1">
            <a:spLocks/>
          </p:cNvSpPr>
          <p:nvPr/>
        </p:nvSpPr>
        <p:spPr>
          <a:xfrm>
            <a:off x="6443010" y="1635589"/>
            <a:ext cx="5748990" cy="4106566"/>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buFont typeface="Arial" panose="020B0604020202020204" pitchFamily="34" charset="0"/>
              <a:buNone/>
            </a:pPr>
            <a:r>
              <a:rPr lang="en-GB" sz="4900" b="1">
                <a:solidFill>
                  <a:srgbClr val="E88C1C"/>
                </a:solidFill>
                <a:latin typeface="Calibri" panose="020F0502020204030204" pitchFamily="34" charset="0"/>
                <a:ea typeface="Calibri" panose="020F0502020204030204" pitchFamily="34" charset="0"/>
                <a:cs typeface="Arial" panose="020B0604020202020204" pitchFamily="34" charset="0"/>
              </a:rPr>
              <a:t>AGREE/DISAGREE:</a:t>
            </a:r>
          </a:p>
          <a:p>
            <a:pPr marL="0" indent="0">
              <a:lnSpc>
                <a:spcPct val="107000"/>
              </a:lnSpc>
              <a:buFont typeface="Arial" panose="020B0604020202020204" pitchFamily="34" charset="0"/>
              <a:buNone/>
            </a:pPr>
            <a:r>
              <a:rPr lang="en-GB" sz="4300" b="1">
                <a:latin typeface="Calibri" panose="020F0502020204030204" pitchFamily="34" charset="0"/>
                <a:ea typeface="Calibri" panose="020F0502020204030204" pitchFamily="34" charset="0"/>
                <a:cs typeface="Arial" panose="020B0604020202020204" pitchFamily="34" charset="0"/>
              </a:rPr>
              <a:t>Write a statement explaining why you agree or disagree with the House of Lords recommendation.</a:t>
            </a:r>
          </a:p>
          <a:p>
            <a:pPr marL="0" indent="0">
              <a:lnSpc>
                <a:spcPct val="107000"/>
              </a:lnSpc>
              <a:buFont typeface="Arial" panose="020B0604020202020204" pitchFamily="34" charset="0"/>
              <a:buNone/>
            </a:pPr>
            <a:r>
              <a:rPr lang="en-GB" sz="4300" b="1">
                <a:latin typeface="Calibri" panose="020F0502020204030204" pitchFamily="34" charset="0"/>
                <a:ea typeface="Calibri" panose="020F0502020204030204" pitchFamily="34" charset="0"/>
                <a:cs typeface="Arial" panose="020B0604020202020204" pitchFamily="34" charset="0"/>
              </a:rPr>
              <a:t>Consider:</a:t>
            </a:r>
          </a:p>
          <a:p>
            <a:pPr>
              <a:lnSpc>
                <a:spcPct val="107000"/>
              </a:lnSpc>
              <a:buFontTx/>
              <a:buChar char="-"/>
            </a:pPr>
            <a:r>
              <a:rPr lang="en-GB" sz="4300" b="1">
                <a:latin typeface="Calibri" panose="020F0502020204030204" pitchFamily="34" charset="0"/>
                <a:ea typeface="Calibri" panose="020F0502020204030204" pitchFamily="34" charset="0"/>
                <a:cs typeface="Arial" panose="020B0604020202020204" pitchFamily="34" charset="0"/>
              </a:rPr>
              <a:t>Age restrictions</a:t>
            </a:r>
          </a:p>
          <a:p>
            <a:pPr>
              <a:lnSpc>
                <a:spcPct val="107000"/>
              </a:lnSpc>
              <a:buFontTx/>
              <a:buChar char="-"/>
            </a:pPr>
            <a:r>
              <a:rPr lang="en-GB" sz="4300" b="1">
                <a:latin typeface="Calibri" panose="020F0502020204030204" pitchFamily="34" charset="0"/>
                <a:ea typeface="Calibri" panose="020F0502020204030204" pitchFamily="34" charset="0"/>
                <a:cs typeface="Arial" panose="020B0604020202020204" pitchFamily="34" charset="0"/>
              </a:rPr>
              <a:t>Blurred lines of gambling</a:t>
            </a:r>
          </a:p>
          <a:p>
            <a:pPr>
              <a:lnSpc>
                <a:spcPct val="107000"/>
              </a:lnSpc>
              <a:buFontTx/>
              <a:buChar char="-"/>
            </a:pPr>
            <a:r>
              <a:rPr lang="en-GB" sz="4300" b="1">
                <a:latin typeface="Calibri" panose="020F0502020204030204" pitchFamily="34" charset="0"/>
                <a:ea typeface="Calibri" panose="020F0502020204030204" pitchFamily="34" charset="0"/>
                <a:cs typeface="Arial" panose="020B0604020202020204" pitchFamily="34" charset="0"/>
              </a:rPr>
              <a:t>Tactics used to entice people to buy</a:t>
            </a:r>
          </a:p>
          <a:p>
            <a:pPr>
              <a:lnSpc>
                <a:spcPct val="107000"/>
              </a:lnSpc>
              <a:buFontTx/>
              <a:buChar char="-"/>
            </a:pPr>
            <a:r>
              <a:rPr lang="en-GB" sz="4300" b="1">
                <a:latin typeface="Calibri" panose="020F0502020204030204" pitchFamily="34" charset="0"/>
                <a:ea typeface="Calibri" panose="020F0502020204030204" pitchFamily="34" charset="0"/>
                <a:cs typeface="Arial" panose="020B0604020202020204" pitchFamily="34" charset="0"/>
              </a:rPr>
              <a:t>Impact on young people</a:t>
            </a:r>
          </a:p>
          <a:p>
            <a:pPr>
              <a:lnSpc>
                <a:spcPct val="107000"/>
              </a:lnSpc>
              <a:buFontTx/>
              <a:buChar char="-"/>
            </a:pPr>
            <a:r>
              <a:rPr lang="en-GB" sz="4300" b="1">
                <a:latin typeface="Calibri" panose="020F0502020204030204" pitchFamily="34" charset="0"/>
                <a:ea typeface="Calibri" panose="020F0502020204030204" pitchFamily="34" charset="0"/>
                <a:cs typeface="Arial" panose="020B0604020202020204" pitchFamily="34" charset="0"/>
              </a:rPr>
              <a:t>In-game enjoyment</a:t>
            </a:r>
          </a:p>
          <a:p>
            <a:pPr>
              <a:lnSpc>
                <a:spcPct val="107000"/>
              </a:lnSpc>
              <a:buFontTx/>
              <a:buChar char="-"/>
            </a:pPr>
            <a:r>
              <a:rPr lang="en-GB" sz="4300" b="1">
                <a:latin typeface="Calibri" panose="020F0502020204030204" pitchFamily="34" charset="0"/>
                <a:ea typeface="Calibri" panose="020F0502020204030204" pitchFamily="34" charset="0"/>
                <a:cs typeface="Arial" panose="020B0604020202020204" pitchFamily="34" charset="0"/>
              </a:rPr>
              <a:t>Financial risk</a:t>
            </a:r>
          </a:p>
          <a:p>
            <a:pPr>
              <a:lnSpc>
                <a:spcPct val="107000"/>
              </a:lnSpc>
              <a:buFontTx/>
              <a:buChar char="-"/>
            </a:pPr>
            <a:r>
              <a:rPr lang="en-GB" sz="4300" b="1">
                <a:latin typeface="Calibri" panose="020F0502020204030204" pitchFamily="34" charset="0"/>
                <a:ea typeface="Calibri" panose="020F0502020204030204" pitchFamily="34" charset="0"/>
                <a:cs typeface="Arial" panose="020B0604020202020204" pitchFamily="34" charset="0"/>
              </a:rPr>
              <a:t>Wellbeing</a:t>
            </a:r>
          </a:p>
          <a:p>
            <a:pPr marL="0" indent="0">
              <a:lnSpc>
                <a:spcPct val="107000"/>
              </a:lnSpc>
              <a:buNone/>
            </a:pPr>
            <a:endParaRPr lang="en-GB">
              <a:latin typeface="Calibri" panose="020F0502020204030204" pitchFamily="34" charset="0"/>
              <a:ea typeface="Calibri" panose="020F0502020204030204" pitchFamily="34" charset="0"/>
              <a:cs typeface="Arial" panose="020B0604020202020204" pitchFamily="34" charset="0"/>
            </a:endParaRPr>
          </a:p>
          <a:p>
            <a:pPr marL="0" indent="0" algn="ctr">
              <a:lnSpc>
                <a:spcPct val="107000"/>
              </a:lnSpc>
              <a:buFont typeface="Arial" panose="020B0604020202020204" pitchFamily="34" charset="0"/>
              <a:buNone/>
            </a:pPr>
            <a:r>
              <a:rPr lang="en-GB" sz="4300" b="1">
                <a:solidFill>
                  <a:srgbClr val="E88C1C"/>
                </a:solidFill>
                <a:latin typeface="Calibri" panose="020F0502020204030204" pitchFamily="34" charset="0"/>
                <a:ea typeface="Calibri" panose="020F0502020204030204" pitchFamily="34" charset="0"/>
                <a:cs typeface="Arial" panose="020B0604020202020204" pitchFamily="34" charset="0"/>
              </a:rPr>
              <a:t>SHARE YOUR RESPONSES WITH THE GROUP AND AGREE WHICH HAS THE STRONGEST ARGUMENT. </a:t>
            </a:r>
          </a:p>
        </p:txBody>
      </p:sp>
      <p:sp>
        <p:nvSpPr>
          <p:cNvPr id="23" name="Rectangle 22">
            <a:extLst>
              <a:ext uri="{FF2B5EF4-FFF2-40B4-BE49-F238E27FC236}">
                <a16:creationId xmlns:a16="http://schemas.microsoft.com/office/drawing/2014/main" id="{2CD65600-2043-4E30-B695-B4C2B586E949}"/>
              </a:ext>
            </a:extLst>
          </p:cNvPr>
          <p:cNvSpPr/>
          <p:nvPr/>
        </p:nvSpPr>
        <p:spPr>
          <a:xfrm>
            <a:off x="55925" y="2038396"/>
            <a:ext cx="6096000" cy="2923877"/>
          </a:xfrm>
          <a:prstGeom prst="rect">
            <a:avLst/>
          </a:prstGeom>
        </p:spPr>
        <p:txBody>
          <a:bodyPr lIns="91440" tIns="45720" rIns="91440" bIns="45720" anchor="t">
            <a:spAutoFit/>
          </a:bodyPr>
          <a:lstStyle/>
          <a:p>
            <a:r>
              <a:rPr lang="en-GB" sz="4000" b="1">
                <a:solidFill>
                  <a:schemeClr val="accent1"/>
                </a:solidFill>
                <a:latin typeface="Quattrocento Sans" panose="020B0502050000020003"/>
              </a:rPr>
              <a:t>“</a:t>
            </a:r>
            <a:r>
              <a:rPr lang="en-GB" sz="3600" b="1">
                <a:solidFill>
                  <a:schemeClr val="accent1"/>
                </a:solidFill>
                <a:latin typeface="Quattrocento Sans" panose="020B0502050000020003"/>
              </a:rPr>
              <a:t>The Government must act immediately to bring loot boxes within the remit of gambling legislation and regulation.”</a:t>
            </a:r>
          </a:p>
        </p:txBody>
      </p:sp>
      <p:sp>
        <p:nvSpPr>
          <p:cNvPr id="24" name="Rectangle 23">
            <a:extLst>
              <a:ext uri="{FF2B5EF4-FFF2-40B4-BE49-F238E27FC236}">
                <a16:creationId xmlns:a16="http://schemas.microsoft.com/office/drawing/2014/main" id="{145C090B-4C3B-4CDC-BAC0-F20BD7A1AE73}"/>
              </a:ext>
            </a:extLst>
          </p:cNvPr>
          <p:cNvSpPr/>
          <p:nvPr/>
        </p:nvSpPr>
        <p:spPr>
          <a:xfrm>
            <a:off x="-5035" y="5186285"/>
            <a:ext cx="6008479" cy="461665"/>
          </a:xfrm>
          <a:prstGeom prst="rect">
            <a:avLst/>
          </a:prstGeom>
        </p:spPr>
        <p:txBody>
          <a:bodyPr wrap="square">
            <a:spAutoFit/>
          </a:bodyPr>
          <a:lstStyle/>
          <a:p>
            <a:r>
              <a:rPr lang="en-GB" sz="1200" b="1">
                <a:solidFill>
                  <a:srgbClr val="4D4D4D"/>
                </a:solidFill>
                <a:latin typeface="Quattrocento Sans" panose="020B0502050000020003"/>
              </a:rPr>
              <a:t>The House of Lords Select Committee on the Social and</a:t>
            </a:r>
          </a:p>
          <a:p>
            <a:r>
              <a:rPr lang="en-GB" sz="1200" b="1">
                <a:solidFill>
                  <a:srgbClr val="4D4D4D"/>
                </a:solidFill>
                <a:latin typeface="Quattrocento Sans" panose="020B0502050000020003"/>
              </a:rPr>
              <a:t> Economic Impact of the Gambling Industry 2</a:t>
            </a:r>
            <a:r>
              <a:rPr lang="en-GB" sz="1200" b="1" baseline="30000">
                <a:solidFill>
                  <a:srgbClr val="4D4D4D"/>
                </a:solidFill>
                <a:latin typeface="Quattrocento Sans" panose="020B0502050000020003"/>
              </a:rPr>
              <a:t>nd</a:t>
            </a:r>
            <a:r>
              <a:rPr lang="en-GB" sz="1200" b="1">
                <a:solidFill>
                  <a:srgbClr val="4D4D4D"/>
                </a:solidFill>
                <a:latin typeface="Quattrocento Sans" panose="020B0502050000020003"/>
              </a:rPr>
              <a:t> July 2020</a:t>
            </a:r>
            <a:endParaRPr lang="en-GB" sz="1200" b="1">
              <a:latin typeface="Quattrocento Sans" panose="020B0502050000020003"/>
            </a:endParaRPr>
          </a:p>
        </p:txBody>
      </p:sp>
    </p:spTree>
    <p:extLst>
      <p:ext uri="{BB962C8B-B14F-4D97-AF65-F5344CB8AC3E}">
        <p14:creationId xmlns:p14="http://schemas.microsoft.com/office/powerpoint/2010/main" val="203030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WHY MIGHT YOUNG PEOPLE GAMBLE?</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2" name="Speech Bubble: Oval 11">
            <a:extLst>
              <a:ext uri="{FF2B5EF4-FFF2-40B4-BE49-F238E27FC236}">
                <a16:creationId xmlns:a16="http://schemas.microsoft.com/office/drawing/2014/main" id="{3DE43725-6E87-4D74-840D-8667B2328FDE}"/>
              </a:ext>
            </a:extLst>
          </p:cNvPr>
          <p:cNvSpPr/>
          <p:nvPr/>
        </p:nvSpPr>
        <p:spPr>
          <a:xfrm>
            <a:off x="248966" y="3041602"/>
            <a:ext cx="3027042" cy="1806496"/>
          </a:xfrm>
          <a:prstGeom prst="wedgeEllipseCallout">
            <a:avLst>
              <a:gd name="adj1" fmla="val 91664"/>
              <a:gd name="adj2" fmla="val 3389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hought Bubble: Cloud 12">
            <a:extLst>
              <a:ext uri="{FF2B5EF4-FFF2-40B4-BE49-F238E27FC236}">
                <a16:creationId xmlns:a16="http://schemas.microsoft.com/office/drawing/2014/main" id="{9FACDAF5-A160-4682-8CC1-8D8262B965E3}"/>
              </a:ext>
            </a:extLst>
          </p:cNvPr>
          <p:cNvSpPr/>
          <p:nvPr/>
        </p:nvSpPr>
        <p:spPr>
          <a:xfrm>
            <a:off x="1787953" y="1155408"/>
            <a:ext cx="3492783" cy="2148230"/>
          </a:xfrm>
          <a:prstGeom prst="cloudCallout">
            <a:avLst>
              <a:gd name="adj1" fmla="val 51798"/>
              <a:gd name="adj2" fmla="val 51554"/>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Group of people with solid fill">
            <a:extLst>
              <a:ext uri="{FF2B5EF4-FFF2-40B4-BE49-F238E27FC236}">
                <a16:creationId xmlns:a16="http://schemas.microsoft.com/office/drawing/2014/main" id="{7D21D5BA-4710-4B0A-BC01-F78E831464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2813" y="1927432"/>
            <a:ext cx="3980234" cy="3980234"/>
          </a:xfrm>
          <a:prstGeom prst="rect">
            <a:avLst/>
          </a:prstGeom>
        </p:spPr>
      </p:pic>
      <p:sp>
        <p:nvSpPr>
          <p:cNvPr id="2" name="Thought Bubble: Cloud 1">
            <a:extLst>
              <a:ext uri="{FF2B5EF4-FFF2-40B4-BE49-F238E27FC236}">
                <a16:creationId xmlns:a16="http://schemas.microsoft.com/office/drawing/2014/main" id="{2AE1CA88-4834-41D3-B1CE-B7A51B2B6851}"/>
              </a:ext>
            </a:extLst>
          </p:cNvPr>
          <p:cNvSpPr/>
          <p:nvPr/>
        </p:nvSpPr>
        <p:spPr>
          <a:xfrm>
            <a:off x="7855923" y="1799611"/>
            <a:ext cx="3142113" cy="1651243"/>
          </a:xfrm>
          <a:prstGeom prst="cloudCallout">
            <a:avLst>
              <a:gd name="adj1" fmla="val -42871"/>
              <a:gd name="adj2" fmla="val 608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peech Bubble: Oval 3">
            <a:extLst>
              <a:ext uri="{FF2B5EF4-FFF2-40B4-BE49-F238E27FC236}">
                <a16:creationId xmlns:a16="http://schemas.microsoft.com/office/drawing/2014/main" id="{506261BE-73C1-455B-8517-680835FCBEAF}"/>
              </a:ext>
            </a:extLst>
          </p:cNvPr>
          <p:cNvSpPr/>
          <p:nvPr/>
        </p:nvSpPr>
        <p:spPr>
          <a:xfrm>
            <a:off x="9338045" y="3303638"/>
            <a:ext cx="2604989" cy="2117936"/>
          </a:xfrm>
          <a:prstGeom prst="wedgeEllipseCallout">
            <a:avLst>
              <a:gd name="adj1" fmla="val -97060"/>
              <a:gd name="adj2" fmla="val -7718"/>
            </a:avLst>
          </a:prstGeom>
          <a:solidFill>
            <a:srgbClr val="FFC000"/>
          </a:solidFill>
          <a:ln>
            <a:solidFill>
              <a:srgbClr val="E88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DE418EB-D129-41A5-925E-FA321130CE2F}"/>
              </a:ext>
            </a:extLst>
          </p:cNvPr>
          <p:cNvSpPr txBox="1"/>
          <p:nvPr/>
        </p:nvSpPr>
        <p:spPr>
          <a:xfrm>
            <a:off x="0" y="-24545"/>
            <a:ext cx="6112276" cy="307777"/>
          </a:xfrm>
          <a:prstGeom prst="rect">
            <a:avLst/>
          </a:prstGeom>
          <a:noFill/>
        </p:spPr>
        <p:txBody>
          <a:bodyPr wrap="square">
            <a:spAutoFit/>
          </a:bodyPr>
          <a:lstStyle/>
          <a:p>
            <a:pPr marL="0" indent="0">
              <a:buFont typeface="Arial" panose="020B0604020202020204" pitchFamily="34" charset="0"/>
              <a:buNone/>
            </a:pPr>
            <a:r>
              <a:rPr lang="en-GB" sz="1400" b="1">
                <a:latin typeface="+mj-lt"/>
              </a:rPr>
              <a:t>NCS / 60 MIN: OPTION 1</a:t>
            </a:r>
          </a:p>
        </p:txBody>
      </p:sp>
    </p:spTree>
    <p:extLst>
      <p:ext uri="{BB962C8B-B14F-4D97-AF65-F5344CB8AC3E}">
        <p14:creationId xmlns:p14="http://schemas.microsoft.com/office/powerpoint/2010/main" val="4246501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E78FC2-3F28-424A-92C3-77D70EF19BE1}"/>
              </a:ext>
            </a:extLst>
          </p:cNvPr>
          <p:cNvSpPr/>
          <p:nvPr/>
        </p:nvSpPr>
        <p:spPr>
          <a:xfrm>
            <a:off x="0" y="1198252"/>
            <a:ext cx="12192000" cy="4788639"/>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22288D1-AF21-E34A-95E4-E08A4DE152E7}"/>
              </a:ext>
            </a:extLst>
          </p:cNvPr>
          <p:cNvGrpSpPr/>
          <p:nvPr/>
        </p:nvGrpSpPr>
        <p:grpSpPr>
          <a:xfrm>
            <a:off x="586252" y="-17222"/>
            <a:ext cx="12251706" cy="6585880"/>
            <a:chOff x="586252" y="-17222"/>
            <a:chExt cx="12251706" cy="6585880"/>
          </a:xfrm>
        </p:grpSpPr>
        <p:sp>
          <p:nvSpPr>
            <p:cNvPr id="41" name="Oval 40">
              <a:extLst>
                <a:ext uri="{FF2B5EF4-FFF2-40B4-BE49-F238E27FC236}">
                  <a16:creationId xmlns:a16="http://schemas.microsoft.com/office/drawing/2014/main" id="{F25F84E5-B041-9F40-840F-AA92E71066E1}"/>
                </a:ext>
              </a:extLst>
            </p:cNvPr>
            <p:cNvSpPr/>
            <p:nvPr/>
          </p:nvSpPr>
          <p:spPr>
            <a:xfrm>
              <a:off x="586252" y="49095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984069-ED18-2240-8ADE-83E851BCFFEA}"/>
                </a:ext>
              </a:extLst>
            </p:cNvPr>
            <p:cNvSpPr/>
            <p:nvPr/>
          </p:nvSpPr>
          <p:spPr>
            <a:xfrm>
              <a:off x="4084715" y="1621746"/>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8BDB2D-15BA-3744-B6E1-3942595A0DF0}"/>
                </a:ext>
              </a:extLst>
            </p:cNvPr>
            <p:cNvSpPr/>
            <p:nvPr/>
          </p:nvSpPr>
          <p:spPr>
            <a:xfrm>
              <a:off x="7891046" y="-17222"/>
              <a:ext cx="4946912" cy="4946912"/>
            </a:xfrm>
            <a:prstGeom prst="ellipse">
              <a:avLst/>
            </a:prstGeom>
            <a:noFill/>
            <a:ln w="2222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9D903E2-DFD5-E34A-B29B-8AB6E1E531BD}"/>
              </a:ext>
            </a:extLst>
          </p:cNvPr>
          <p:cNvGrpSpPr/>
          <p:nvPr/>
        </p:nvGrpSpPr>
        <p:grpSpPr>
          <a:xfrm>
            <a:off x="331896" y="350171"/>
            <a:ext cx="666166" cy="639255"/>
            <a:chOff x="10398588" y="122430"/>
            <a:chExt cx="1162942" cy="1115962"/>
          </a:xfrm>
        </p:grpSpPr>
        <p:sp>
          <p:nvSpPr>
            <p:cNvPr id="29" name="Oval 28">
              <a:extLst>
                <a:ext uri="{FF2B5EF4-FFF2-40B4-BE49-F238E27FC236}">
                  <a16:creationId xmlns:a16="http://schemas.microsoft.com/office/drawing/2014/main" id="{03A92628-CC8A-DF47-AD17-37D7F284AEAA}"/>
                </a:ext>
              </a:extLst>
            </p:cNvPr>
            <p:cNvSpPr/>
            <p:nvPr/>
          </p:nvSpPr>
          <p:spPr>
            <a:xfrm>
              <a:off x="10398588" y="122430"/>
              <a:ext cx="1162942" cy="1115962"/>
            </a:xfrm>
            <a:prstGeom prst="ellipse">
              <a:avLst/>
            </a:prstGeom>
            <a:solidFill>
              <a:schemeClr val="bg1"/>
            </a:solidFill>
            <a:ln w="76200" cmpd="thickThin">
              <a:solidFill>
                <a:srgbClr val="E88C1C">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at">
              <a:extLst>
                <a:ext uri="{FF2B5EF4-FFF2-40B4-BE49-F238E27FC236}">
                  <a16:creationId xmlns:a16="http://schemas.microsoft.com/office/drawing/2014/main" id="{8FF6ACFC-4D51-DF40-92E8-B102C6284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grpSp>
        <p:nvGrpSpPr>
          <p:cNvPr id="2" name="Group 1">
            <a:extLst>
              <a:ext uri="{FF2B5EF4-FFF2-40B4-BE49-F238E27FC236}">
                <a16:creationId xmlns:a16="http://schemas.microsoft.com/office/drawing/2014/main" id="{DE52D6B2-F3A2-C94F-A576-A246BEDBD761}"/>
              </a:ext>
            </a:extLst>
          </p:cNvPr>
          <p:cNvGrpSpPr/>
          <p:nvPr/>
        </p:nvGrpSpPr>
        <p:grpSpPr>
          <a:xfrm>
            <a:off x="542496" y="4465763"/>
            <a:ext cx="2887333" cy="1301252"/>
            <a:chOff x="1205031" y="1954266"/>
            <a:chExt cx="2887333" cy="1301252"/>
          </a:xfrm>
        </p:grpSpPr>
        <p:sp>
          <p:nvSpPr>
            <p:cNvPr id="5" name="Alternative Process 4">
              <a:extLst>
                <a:ext uri="{FF2B5EF4-FFF2-40B4-BE49-F238E27FC236}">
                  <a16:creationId xmlns:a16="http://schemas.microsoft.com/office/drawing/2014/main" id="{04E146A9-96CE-464F-B0DF-C748D0F2CE47}"/>
                </a:ext>
              </a:extLst>
            </p:cNvPr>
            <p:cNvSpPr/>
            <p:nvPr/>
          </p:nvSpPr>
          <p:spPr>
            <a:xfrm>
              <a:off x="1205031" y="1954266"/>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E922CCBC-977F-4841-8EB2-FCC162005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296" y="2085484"/>
              <a:ext cx="2231495" cy="1020112"/>
            </a:xfrm>
            <a:prstGeom prst="rect">
              <a:avLst/>
            </a:prstGeom>
          </p:spPr>
        </p:pic>
      </p:grpSp>
      <p:grpSp>
        <p:nvGrpSpPr>
          <p:cNvPr id="4" name="Group 3">
            <a:extLst>
              <a:ext uri="{FF2B5EF4-FFF2-40B4-BE49-F238E27FC236}">
                <a16:creationId xmlns:a16="http://schemas.microsoft.com/office/drawing/2014/main" id="{CCC1FD1F-6FA2-0447-A3C9-FC49A3DA96AE}"/>
              </a:ext>
            </a:extLst>
          </p:cNvPr>
          <p:cNvGrpSpPr/>
          <p:nvPr/>
        </p:nvGrpSpPr>
        <p:grpSpPr>
          <a:xfrm>
            <a:off x="539396" y="3025883"/>
            <a:ext cx="2887333" cy="1301252"/>
            <a:chOff x="1205031" y="3696569"/>
            <a:chExt cx="2887333" cy="1301252"/>
          </a:xfrm>
        </p:grpSpPr>
        <p:sp>
          <p:nvSpPr>
            <p:cNvPr id="37" name="Alternative Process 36">
              <a:extLst>
                <a:ext uri="{FF2B5EF4-FFF2-40B4-BE49-F238E27FC236}">
                  <a16:creationId xmlns:a16="http://schemas.microsoft.com/office/drawing/2014/main" id="{74D4FB39-DF57-F747-B71C-F73A9CD0BFD8}"/>
                </a:ext>
              </a:extLst>
            </p:cNvPr>
            <p:cNvSpPr/>
            <p:nvPr/>
          </p:nvSpPr>
          <p:spPr>
            <a:xfrm>
              <a:off x="1205031" y="3696569"/>
              <a:ext cx="2887333"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AC889BF-3B39-4AA3-9F55-CEB3452A2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830" y="3973970"/>
              <a:ext cx="2304962" cy="661711"/>
            </a:xfrm>
            <a:prstGeom prst="rect">
              <a:avLst/>
            </a:prstGeom>
          </p:spPr>
        </p:pic>
      </p:grpSp>
      <p:grpSp>
        <p:nvGrpSpPr>
          <p:cNvPr id="23" name="Group 22">
            <a:extLst>
              <a:ext uri="{FF2B5EF4-FFF2-40B4-BE49-F238E27FC236}">
                <a16:creationId xmlns:a16="http://schemas.microsoft.com/office/drawing/2014/main" id="{AF0171ED-AA06-E94A-89AE-99A738CA5AE3}"/>
              </a:ext>
            </a:extLst>
          </p:cNvPr>
          <p:cNvGrpSpPr/>
          <p:nvPr/>
        </p:nvGrpSpPr>
        <p:grpSpPr>
          <a:xfrm>
            <a:off x="331896" y="350171"/>
            <a:ext cx="666166" cy="639255"/>
            <a:chOff x="10398588" y="122430"/>
            <a:chExt cx="1162942" cy="1115962"/>
          </a:xfrm>
        </p:grpSpPr>
        <p:sp>
          <p:nvSpPr>
            <p:cNvPr id="24" name="Oval 23">
              <a:extLst>
                <a:ext uri="{FF2B5EF4-FFF2-40B4-BE49-F238E27FC236}">
                  <a16:creationId xmlns:a16="http://schemas.microsoft.com/office/drawing/2014/main" id="{BDE478A5-E11A-BD44-B63D-2B5F343C0548}"/>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at">
              <a:extLst>
                <a:ext uri="{FF2B5EF4-FFF2-40B4-BE49-F238E27FC236}">
                  <a16:creationId xmlns:a16="http://schemas.microsoft.com/office/drawing/2014/main" id="{306C8746-FB0D-3D4C-A411-CC18402E2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cxnSp>
        <p:nvCxnSpPr>
          <p:cNvPr id="46" name="Straight Connector 45">
            <a:extLst>
              <a:ext uri="{FF2B5EF4-FFF2-40B4-BE49-F238E27FC236}">
                <a16:creationId xmlns:a16="http://schemas.microsoft.com/office/drawing/2014/main" id="{0CDC64CA-66CB-2641-A851-CDE5A7695B2C}"/>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220631A-77ED-4A2B-9E8A-1F05D690582C}"/>
              </a:ext>
            </a:extLst>
          </p:cNvPr>
          <p:cNvSpPr txBox="1"/>
          <p:nvPr/>
        </p:nvSpPr>
        <p:spPr>
          <a:xfrm>
            <a:off x="51936" y="6246443"/>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9">
            <a:extLst>
              <a:ext uri="{FF2B5EF4-FFF2-40B4-BE49-F238E27FC236}">
                <a16:creationId xmlns:a16="http://schemas.microsoft.com/office/drawing/2014/main" id="{2F9AEB43-9586-4518-9E8C-D5A665E674D5}"/>
              </a:ext>
            </a:extLst>
          </p:cNvPr>
          <p:cNvSpPr txBox="1"/>
          <p:nvPr/>
        </p:nvSpPr>
        <p:spPr>
          <a:xfrm>
            <a:off x="1171096" y="457421"/>
            <a:ext cx="8219844" cy="584775"/>
          </a:xfrm>
          <a:prstGeom prst="rect">
            <a:avLst/>
          </a:prstGeom>
          <a:noFill/>
        </p:spPr>
        <p:txBody>
          <a:bodyPr wrap="square" rtlCol="0">
            <a:spAutoFit/>
          </a:bodyPr>
          <a:lstStyle/>
          <a:p>
            <a:r>
              <a:rPr lang="en-GB" sz="3200" b="1"/>
              <a:t>SIGNPOSTING OPTIONS</a:t>
            </a:r>
          </a:p>
        </p:txBody>
      </p:sp>
      <p:sp>
        <p:nvSpPr>
          <p:cNvPr id="39" name="Alternative Process 36">
            <a:extLst>
              <a:ext uri="{FF2B5EF4-FFF2-40B4-BE49-F238E27FC236}">
                <a16:creationId xmlns:a16="http://schemas.microsoft.com/office/drawing/2014/main" id="{2DC7ECDC-0955-4A3A-B98A-9B59D89B92EB}"/>
              </a:ext>
            </a:extLst>
          </p:cNvPr>
          <p:cNvSpPr/>
          <p:nvPr/>
        </p:nvSpPr>
        <p:spPr>
          <a:xfrm>
            <a:off x="3754172" y="4457290"/>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2BC515-8C12-4B11-8769-F2A93C725F62}"/>
              </a:ext>
            </a:extLst>
          </p:cNvPr>
          <p:cNvSpPr txBox="1"/>
          <p:nvPr/>
        </p:nvSpPr>
        <p:spPr>
          <a:xfrm>
            <a:off x="4281959" y="4840913"/>
            <a:ext cx="7115175" cy="523220"/>
          </a:xfrm>
          <a:prstGeom prst="rect">
            <a:avLst/>
          </a:prstGeom>
          <a:noFill/>
        </p:spPr>
        <p:txBody>
          <a:bodyPr wrap="square" lIns="91440" tIns="45720" rIns="91440" bIns="45720" rtlCol="0" anchor="t">
            <a:spAutoFit/>
          </a:bodyPr>
          <a:lstStyle/>
          <a:p>
            <a:r>
              <a:rPr lang="en-GB" sz="2800" b="1"/>
              <a:t>National Gaming Clinic and Gambling Clinics</a:t>
            </a:r>
          </a:p>
        </p:txBody>
      </p:sp>
      <p:sp>
        <p:nvSpPr>
          <p:cNvPr id="51" name="Alternative Process 36">
            <a:extLst>
              <a:ext uri="{FF2B5EF4-FFF2-40B4-BE49-F238E27FC236}">
                <a16:creationId xmlns:a16="http://schemas.microsoft.com/office/drawing/2014/main" id="{09D7636A-78AD-4FF6-9885-F186953AE727}"/>
              </a:ext>
            </a:extLst>
          </p:cNvPr>
          <p:cNvSpPr/>
          <p:nvPr/>
        </p:nvSpPr>
        <p:spPr>
          <a:xfrm>
            <a:off x="3717824" y="2999008"/>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Young People Support service:</a:t>
            </a:r>
            <a:endParaRPr lang="en-GB" sz="2800" b="1">
              <a:effectLst/>
              <a:ea typeface="Times New Roman" panose="02020603050405020304" pitchFamily="18" charset="0"/>
            </a:endParaRPr>
          </a:p>
          <a:p>
            <a:pPr algn="ctr"/>
            <a:r>
              <a:rPr lang="en-GB" sz="2800" b="1" u="sng" kern="1200">
                <a:solidFill>
                  <a:srgbClr val="000000"/>
                </a:solidFill>
                <a:effectLst/>
                <a:ea typeface="Times New Roman" panose="02020603050405020304" pitchFamily="18" charset="0"/>
              </a:rPr>
              <a:t>YoungPeopleService@gamcare.org.uk</a:t>
            </a:r>
            <a:endParaRPr lang="en-GB" sz="2800" b="1">
              <a:effectLst/>
              <a:ea typeface="Times New Roman" panose="02020603050405020304" pitchFamily="18" charset="0"/>
            </a:endParaRPr>
          </a:p>
          <a:p>
            <a:pPr algn="ctr"/>
            <a:r>
              <a:rPr lang="en-GB" sz="2800" b="1" kern="1200">
                <a:solidFill>
                  <a:srgbClr val="000000"/>
                </a:solidFill>
                <a:effectLst/>
                <a:ea typeface="Times New Roman" panose="02020603050405020304" pitchFamily="18" charset="0"/>
              </a:rPr>
              <a:t>T:</a:t>
            </a:r>
            <a:r>
              <a:rPr lang="en-GB" sz="2800" b="1">
                <a:solidFill>
                  <a:srgbClr val="000000"/>
                </a:solidFill>
                <a:ea typeface="Times New Roman" panose="02020603050405020304" pitchFamily="18" charset="0"/>
              </a:rPr>
              <a:t> 02030926964</a:t>
            </a:r>
            <a:endParaRPr lang="en-GB" sz="2800" b="1" kern="1200">
              <a:solidFill>
                <a:srgbClr val="000000"/>
              </a:solidFill>
              <a:effectLst/>
              <a:ea typeface="Times New Roman" panose="02020603050405020304" pitchFamily="18" charset="0"/>
            </a:endParaRPr>
          </a:p>
        </p:txBody>
      </p:sp>
      <p:pic>
        <p:nvPicPr>
          <p:cNvPr id="28" name="Picture 27">
            <a:extLst>
              <a:ext uri="{FF2B5EF4-FFF2-40B4-BE49-F238E27FC236}">
                <a16:creationId xmlns:a16="http://schemas.microsoft.com/office/drawing/2014/main" id="{490B1A70-DF84-4A18-B354-2FE6BF33E088}"/>
              </a:ext>
            </a:extLst>
          </p:cNvPr>
          <p:cNvPicPr>
            <a:picLocks noChangeAspect="1"/>
          </p:cNvPicPr>
          <p:nvPr/>
        </p:nvPicPr>
        <p:blipFill>
          <a:blip r:embed="rId7"/>
          <a:stretch>
            <a:fillRect/>
          </a:stretch>
        </p:blipFill>
        <p:spPr>
          <a:xfrm>
            <a:off x="10753188" y="6307565"/>
            <a:ext cx="1287892" cy="457240"/>
          </a:xfrm>
          <a:prstGeom prst="rect">
            <a:avLst/>
          </a:prstGeom>
        </p:spPr>
      </p:pic>
      <p:sp>
        <p:nvSpPr>
          <p:cNvPr id="31" name="Alternative Process 36">
            <a:extLst>
              <a:ext uri="{FF2B5EF4-FFF2-40B4-BE49-F238E27FC236}">
                <a16:creationId xmlns:a16="http://schemas.microsoft.com/office/drawing/2014/main" id="{8232E78E-BE7A-4925-BD25-9503C65DAF97}"/>
              </a:ext>
            </a:extLst>
          </p:cNvPr>
          <p:cNvSpPr/>
          <p:nvPr/>
        </p:nvSpPr>
        <p:spPr>
          <a:xfrm>
            <a:off x="3717824" y="1528269"/>
            <a:ext cx="7887924" cy="130125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kern="1200">
                <a:solidFill>
                  <a:srgbClr val="000000"/>
                </a:solidFill>
                <a:effectLst/>
                <a:ea typeface="Times New Roman" panose="02020603050405020304" pitchFamily="18" charset="0"/>
              </a:rPr>
              <a:t>Speak to a member of staff</a:t>
            </a:r>
          </a:p>
        </p:txBody>
      </p:sp>
      <p:sp>
        <p:nvSpPr>
          <p:cNvPr id="7" name="Rectangle: Rounded Corners 6">
            <a:extLst>
              <a:ext uri="{FF2B5EF4-FFF2-40B4-BE49-F238E27FC236}">
                <a16:creationId xmlns:a16="http://schemas.microsoft.com/office/drawing/2014/main" id="{618F6375-A34B-4E4C-9A68-6B5119F8639C}"/>
              </a:ext>
            </a:extLst>
          </p:cNvPr>
          <p:cNvSpPr/>
          <p:nvPr/>
        </p:nvSpPr>
        <p:spPr>
          <a:xfrm>
            <a:off x="517009" y="1513029"/>
            <a:ext cx="2887333" cy="13115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Chat with solid fill">
            <a:extLst>
              <a:ext uri="{FF2B5EF4-FFF2-40B4-BE49-F238E27FC236}">
                <a16:creationId xmlns:a16="http://schemas.microsoft.com/office/drawing/2014/main" id="{60895E43-BF0C-43B0-8A39-12F57DEFB2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966" y="1400477"/>
            <a:ext cx="1630176" cy="1630176"/>
          </a:xfrm>
          <a:prstGeom prst="rect">
            <a:avLst/>
          </a:prstGeom>
        </p:spPr>
      </p:pic>
      <p:sp>
        <p:nvSpPr>
          <p:cNvPr id="35" name="Text Placeholder 3">
            <a:extLst>
              <a:ext uri="{FF2B5EF4-FFF2-40B4-BE49-F238E27FC236}">
                <a16:creationId xmlns:a16="http://schemas.microsoft.com/office/drawing/2014/main" id="{AD4A48B0-35A8-4CC7-B9CC-F84D1C0C8122}"/>
              </a:ext>
            </a:extLst>
          </p:cNvPr>
          <p:cNvSpPr txBox="1">
            <a:spLocks/>
          </p:cNvSpPr>
          <p:nvPr/>
        </p:nvSpPr>
        <p:spPr>
          <a:xfrm>
            <a:off x="-24304" y="-16268"/>
            <a:ext cx="5357178" cy="40322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b="1">
                <a:latin typeface="+mj-lt"/>
              </a:rPr>
              <a:t>NCS / 60 MIN: OPTION 6</a:t>
            </a:r>
          </a:p>
        </p:txBody>
      </p:sp>
      <p:sp>
        <p:nvSpPr>
          <p:cNvPr id="36" name="TextBox 1">
            <a:extLst>
              <a:ext uri="{FF2B5EF4-FFF2-40B4-BE49-F238E27FC236}">
                <a16:creationId xmlns:a16="http://schemas.microsoft.com/office/drawing/2014/main" id="{7BE5646B-0687-4CFA-9E6B-7E2D56F4A12E}"/>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Tree>
    <p:extLst>
      <p:ext uri="{BB962C8B-B14F-4D97-AF65-F5344CB8AC3E}">
        <p14:creationId xmlns:p14="http://schemas.microsoft.com/office/powerpoint/2010/main" val="2608264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8CCD852-661B-43FF-BE69-1DDAF797DD9D}"/>
              </a:ext>
            </a:extLst>
          </p:cNvPr>
          <p:cNvSpPr txBox="1"/>
          <p:nvPr/>
        </p:nvSpPr>
        <p:spPr>
          <a:xfrm>
            <a:off x="886265" y="478300"/>
            <a:ext cx="6485206" cy="830997"/>
          </a:xfrm>
          <a:prstGeom prst="rect">
            <a:avLst/>
          </a:prstGeom>
          <a:noFill/>
        </p:spPr>
        <p:txBody>
          <a:bodyPr wrap="square" rtlCol="0">
            <a:spAutoFit/>
          </a:bodyPr>
          <a:lstStyle/>
          <a:p>
            <a:r>
              <a:rPr lang="en-GB" sz="4800">
                <a:solidFill>
                  <a:schemeClr val="bg1"/>
                </a:solidFill>
                <a:latin typeface="Oswald" panose="02000503000000000000" pitchFamily="2" charset="0"/>
              </a:rPr>
              <a:t>Today’s Aims</a:t>
            </a:r>
          </a:p>
        </p:txBody>
      </p:sp>
      <p:sp>
        <p:nvSpPr>
          <p:cNvPr id="16" name="TextBox 15">
            <a:extLst>
              <a:ext uri="{FF2B5EF4-FFF2-40B4-BE49-F238E27FC236}">
                <a16:creationId xmlns:a16="http://schemas.microsoft.com/office/drawing/2014/main" id="{FB42E857-ACBD-480C-B9CD-B3C85205099C}"/>
              </a:ext>
            </a:extLst>
          </p:cNvPr>
          <p:cNvSpPr txBox="1"/>
          <p:nvPr/>
        </p:nvSpPr>
        <p:spPr>
          <a:xfrm>
            <a:off x="643547" y="1484596"/>
            <a:ext cx="8855528" cy="400110"/>
          </a:xfrm>
          <a:prstGeom prst="rect">
            <a:avLst/>
          </a:prstGeom>
          <a:noFill/>
        </p:spPr>
        <p:txBody>
          <a:bodyPr wrap="square" rtlCol="0">
            <a:spAutoFit/>
          </a:bodyPr>
          <a:lstStyle/>
          <a:p>
            <a:endParaRPr lang="en-GB" sz="2000">
              <a:latin typeface="Quattrocento Sans" panose="020B0502050000020003" pitchFamily="34" charset="0"/>
            </a:endParaRPr>
          </a:p>
        </p:txBody>
      </p:sp>
      <p:sp>
        <p:nvSpPr>
          <p:cNvPr id="24" name="Rectangle 23">
            <a:extLst>
              <a:ext uri="{FF2B5EF4-FFF2-40B4-BE49-F238E27FC236}">
                <a16:creationId xmlns:a16="http://schemas.microsoft.com/office/drawing/2014/main" id="{E6A0051C-6419-EE43-B47E-C90FF5275A47}"/>
              </a:ext>
            </a:extLst>
          </p:cNvPr>
          <p:cNvSpPr/>
          <p:nvPr/>
        </p:nvSpPr>
        <p:spPr>
          <a:xfrm>
            <a:off x="0" y="223027"/>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B81C00C-77AE-3B47-AE31-0D2E6B1D179D}"/>
              </a:ext>
            </a:extLst>
          </p:cNvPr>
          <p:cNvSpPr txBox="1"/>
          <p:nvPr/>
        </p:nvSpPr>
        <p:spPr>
          <a:xfrm>
            <a:off x="1106938" y="396482"/>
            <a:ext cx="10065350" cy="584775"/>
          </a:xfrm>
          <a:prstGeom prst="rect">
            <a:avLst/>
          </a:prstGeom>
          <a:noFill/>
        </p:spPr>
        <p:txBody>
          <a:bodyPr wrap="square" rtlCol="0">
            <a:spAutoFit/>
          </a:bodyPr>
          <a:lstStyle/>
          <a:p>
            <a:r>
              <a:rPr lang="en-GB" sz="3200" b="1">
                <a:solidFill>
                  <a:schemeClr val="bg1"/>
                </a:solidFill>
                <a:latin typeface="Quattrocento Sans" panose="020B0502050000020003" pitchFamily="34" charset="0"/>
              </a:rPr>
              <a:t>Why Might Young People Gamble?</a:t>
            </a:r>
          </a:p>
        </p:txBody>
      </p:sp>
      <p:grpSp>
        <p:nvGrpSpPr>
          <p:cNvPr id="26" name="Group 25">
            <a:extLst>
              <a:ext uri="{FF2B5EF4-FFF2-40B4-BE49-F238E27FC236}">
                <a16:creationId xmlns:a16="http://schemas.microsoft.com/office/drawing/2014/main" id="{18F6E8E3-EBEF-5E45-9C89-A8F95EBC8DC9}"/>
              </a:ext>
            </a:extLst>
          </p:cNvPr>
          <p:cNvGrpSpPr/>
          <p:nvPr/>
        </p:nvGrpSpPr>
        <p:grpSpPr>
          <a:xfrm>
            <a:off x="331896" y="350171"/>
            <a:ext cx="666166" cy="639255"/>
            <a:chOff x="10398588" y="122430"/>
            <a:chExt cx="1162942" cy="1115962"/>
          </a:xfrm>
        </p:grpSpPr>
        <p:sp>
          <p:nvSpPr>
            <p:cNvPr id="27" name="Oval 26">
              <a:extLst>
                <a:ext uri="{FF2B5EF4-FFF2-40B4-BE49-F238E27FC236}">
                  <a16:creationId xmlns:a16="http://schemas.microsoft.com/office/drawing/2014/main" id="{D7B113DC-45C8-5547-9C79-30FBF1C8C456}"/>
                </a:ext>
              </a:extLst>
            </p:cNvPr>
            <p:cNvSpPr/>
            <p:nvPr/>
          </p:nvSpPr>
          <p:spPr>
            <a:xfrm>
              <a:off x="10398588" y="122430"/>
              <a:ext cx="1162942" cy="1115962"/>
            </a:xfrm>
            <a:prstGeom prst="ellipse">
              <a:avLst/>
            </a:prstGeom>
            <a:solidFill>
              <a:schemeClr val="bg1"/>
            </a:solidFill>
            <a:ln w="76200" cmpd="thickThin">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Chat">
              <a:extLst>
                <a:ext uri="{FF2B5EF4-FFF2-40B4-BE49-F238E27FC236}">
                  <a16:creationId xmlns:a16="http://schemas.microsoft.com/office/drawing/2014/main" id="{777DA967-8DA9-9F4E-886E-C2A897447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5165" y="239695"/>
              <a:ext cx="914400" cy="914400"/>
            </a:xfrm>
            <a:prstGeom prst="rect">
              <a:avLst/>
            </a:prstGeom>
          </p:spPr>
        </p:pic>
      </p:grpSp>
      <p:sp>
        <p:nvSpPr>
          <p:cNvPr id="17" name="TextBox 16">
            <a:extLst>
              <a:ext uri="{FF2B5EF4-FFF2-40B4-BE49-F238E27FC236}">
                <a16:creationId xmlns:a16="http://schemas.microsoft.com/office/drawing/2014/main" id="{E2A0BCD7-250B-4E6F-83A3-D318D4AE9ADB}"/>
              </a:ext>
            </a:extLst>
          </p:cNvPr>
          <p:cNvSpPr txBox="1"/>
          <p:nvPr/>
        </p:nvSpPr>
        <p:spPr>
          <a:xfrm>
            <a:off x="1427731" y="2262987"/>
            <a:ext cx="9340391" cy="369332"/>
          </a:xfrm>
          <a:prstGeom prst="rect">
            <a:avLst/>
          </a:prstGeom>
          <a:noFill/>
        </p:spPr>
        <p:txBody>
          <a:bodyPr wrap="square" rtlCol="0">
            <a:spAutoFit/>
          </a:bodyPr>
          <a:lstStyle/>
          <a:p>
            <a:pPr lvl="0"/>
            <a:endParaRPr lang="en-GB">
              <a:latin typeface="Quattrocento Sans" panose="020B0502050000020003" pitchFamily="34" charset="0"/>
            </a:endParaRPr>
          </a:p>
        </p:txBody>
      </p:sp>
      <p:cxnSp>
        <p:nvCxnSpPr>
          <p:cNvPr id="42" name="Straight Connector 41">
            <a:extLst>
              <a:ext uri="{FF2B5EF4-FFF2-40B4-BE49-F238E27FC236}">
                <a16:creationId xmlns:a16="http://schemas.microsoft.com/office/drawing/2014/main" id="{214073D6-A3AB-EC44-AAB2-C64186A5C0FF}"/>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E765F51C-9A1B-4B3A-8018-F7B63261DFB8}"/>
              </a:ext>
            </a:extLst>
          </p:cNvPr>
          <p:cNvSpPr/>
          <p:nvPr/>
        </p:nvSpPr>
        <p:spPr>
          <a:xfrm>
            <a:off x="1427731" y="4799802"/>
            <a:ext cx="9575954" cy="369332"/>
          </a:xfrm>
          <a:prstGeom prst="rect">
            <a:avLst/>
          </a:prstGeom>
        </p:spPr>
        <p:txBody>
          <a:bodyPr wrap="square">
            <a:spAutoFit/>
          </a:bodyPr>
          <a:lstStyle/>
          <a:p>
            <a:pPr lvl="0"/>
            <a:endParaRPr lang="en-GB">
              <a:latin typeface="Quattrocento Sans" panose="020B0502050000020003" pitchFamily="34" charset="0"/>
            </a:endParaRPr>
          </a:p>
        </p:txBody>
      </p:sp>
      <p:sp>
        <p:nvSpPr>
          <p:cNvPr id="18" name="Rectangle 17">
            <a:extLst>
              <a:ext uri="{FF2B5EF4-FFF2-40B4-BE49-F238E27FC236}">
                <a16:creationId xmlns:a16="http://schemas.microsoft.com/office/drawing/2014/main" id="{823903A8-178A-4E42-BDFF-8D2A631E9756}"/>
              </a:ext>
            </a:extLst>
          </p:cNvPr>
          <p:cNvSpPr/>
          <p:nvPr/>
        </p:nvSpPr>
        <p:spPr>
          <a:xfrm>
            <a:off x="4693240" y="6212867"/>
            <a:ext cx="3286477" cy="375552"/>
          </a:xfrm>
          <a:prstGeom prst="rect">
            <a:avLst/>
          </a:prstGeom>
        </p:spPr>
        <p:txBody>
          <a:bodyPr wrap="none">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©YGAM 2021: All rights reserved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A746D80-F510-4D6E-8790-D217105EE749}"/>
              </a:ext>
            </a:extLst>
          </p:cNvPr>
          <p:cNvSpPr txBox="1"/>
          <p:nvPr/>
        </p:nvSpPr>
        <p:spPr>
          <a:xfrm>
            <a:off x="109585" y="5578066"/>
            <a:ext cx="5404539" cy="369332"/>
          </a:xfrm>
          <a:prstGeom prst="rect">
            <a:avLst/>
          </a:prstGeom>
          <a:noFill/>
        </p:spPr>
        <p:txBody>
          <a:bodyPr wrap="square" rtlCol="0">
            <a:spAutoFit/>
          </a:bodyPr>
          <a:lstStyle/>
          <a:p>
            <a:r>
              <a:rPr lang="en-GB">
                <a:solidFill>
                  <a:schemeClr val="bg2">
                    <a:lumMod val="50000"/>
                  </a:schemeClr>
                </a:solidFill>
                <a:latin typeface="Quattrocento Sans" panose="020B0502050000020003"/>
                <a:hlinkClick r:id="rId5">
                  <a:extLst>
                    <a:ext uri="{A12FA001-AC4F-418D-AE19-62706E023703}">
                      <ahyp:hlinkClr xmlns:ahyp="http://schemas.microsoft.com/office/drawing/2018/hyperlinkcolor" val="tx"/>
                    </a:ext>
                  </a:extLst>
                </a:hlinkClick>
              </a:rPr>
              <a:t>Gambling Commission 2019</a:t>
            </a:r>
            <a:endParaRPr lang="en-GB">
              <a:solidFill>
                <a:schemeClr val="bg2">
                  <a:lumMod val="50000"/>
                </a:schemeClr>
              </a:solidFill>
              <a:latin typeface="Quattrocento Sans" panose="020B0502050000020003"/>
            </a:endParaRPr>
          </a:p>
        </p:txBody>
      </p:sp>
      <p:pic>
        <p:nvPicPr>
          <p:cNvPr id="29" name="Picture 2" descr="Image result for ygam">
            <a:extLst>
              <a:ext uri="{FF2B5EF4-FFF2-40B4-BE49-F238E27FC236}">
                <a16:creationId xmlns:a16="http://schemas.microsoft.com/office/drawing/2014/main" id="{20D73E15-DE50-42C7-9C43-772F3A97585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211" b="19849"/>
          <a:stretch/>
        </p:blipFill>
        <p:spPr bwMode="auto">
          <a:xfrm>
            <a:off x="10692144" y="6050754"/>
            <a:ext cx="1251219" cy="7249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Text, chat or text message&#10;&#10;Description automatically generated">
            <a:extLst>
              <a:ext uri="{FF2B5EF4-FFF2-40B4-BE49-F238E27FC236}">
                <a16:creationId xmlns:a16="http://schemas.microsoft.com/office/drawing/2014/main" id="{20C36F24-93E7-4F08-B762-F7693DDE1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492" y="6078573"/>
            <a:ext cx="669304" cy="669304"/>
          </a:xfrm>
          <a:prstGeom prst="rect">
            <a:avLst/>
          </a:prstGeom>
        </p:spPr>
      </p:pic>
      <mc:AlternateContent xmlns:mc="http://schemas.openxmlformats.org/markup-compatibility/2006">
        <mc:Choice xmlns:cx1="http://schemas.microsoft.com/office/drawing/2015/9/8/chartex" Requires="cx1">
          <p:graphicFrame>
            <p:nvGraphicFramePr>
              <p:cNvPr id="19" name="Chart 18">
                <a:extLst>
                  <a:ext uri="{FF2B5EF4-FFF2-40B4-BE49-F238E27FC236}">
                    <a16:creationId xmlns:a16="http://schemas.microsoft.com/office/drawing/2014/main" id="{0130B0B4-626B-4996-983D-B2372BE10197}"/>
                  </a:ext>
                </a:extLst>
              </p:cNvPr>
              <p:cNvGraphicFramePr/>
              <p:nvPr/>
            </p:nvGraphicFramePr>
            <p:xfrm>
              <a:off x="109585" y="1204968"/>
              <a:ext cx="11833777" cy="4513943"/>
            </p:xfrm>
            <a:graphic>
              <a:graphicData uri="http://schemas.microsoft.com/office/drawing/2014/chartex">
                <cx:chart xmlns:cx="http://schemas.microsoft.com/office/drawing/2014/chartex" xmlns:r="http://schemas.openxmlformats.org/officeDocument/2006/relationships" r:id="rId8"/>
              </a:graphicData>
            </a:graphic>
          </p:graphicFrame>
        </mc:Choice>
        <mc:Fallback>
          <p:pic>
            <p:nvPicPr>
              <p:cNvPr id="19" name="Chart 18">
                <a:extLst>
                  <a:ext uri="{FF2B5EF4-FFF2-40B4-BE49-F238E27FC236}">
                    <a16:creationId xmlns:a16="http://schemas.microsoft.com/office/drawing/2014/main" id="{0130B0B4-626B-4996-983D-B2372BE10197}"/>
                  </a:ext>
                </a:extLst>
              </p:cNvPr>
              <p:cNvPicPr>
                <a:picLocks noGrp="1" noRot="1" noChangeAspect="1" noMove="1" noResize="1" noEditPoints="1" noAdjustHandles="1" noChangeArrowheads="1" noChangeShapeType="1"/>
              </p:cNvPicPr>
              <p:nvPr/>
            </p:nvPicPr>
            <p:blipFill>
              <a:blip r:embed="rId9"/>
              <a:stretch>
                <a:fillRect/>
              </a:stretch>
            </p:blipFill>
            <p:spPr>
              <a:xfrm>
                <a:off x="109585" y="1204968"/>
                <a:ext cx="11833777" cy="4513943"/>
              </a:xfrm>
              <a:prstGeom prst="rect">
                <a:avLst/>
              </a:prstGeom>
            </p:spPr>
          </p:pic>
        </mc:Fallback>
      </mc:AlternateContent>
    </p:spTree>
    <p:extLst>
      <p:ext uri="{BB962C8B-B14F-4D97-AF65-F5344CB8AC3E}">
        <p14:creationId xmlns:p14="http://schemas.microsoft.com/office/powerpoint/2010/main" val="201968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GAMBLING DISORDER AND MENTAL ILL HEALTH</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TextBox 13">
            <a:extLst>
              <a:ext uri="{FF2B5EF4-FFF2-40B4-BE49-F238E27FC236}">
                <a16:creationId xmlns:a16="http://schemas.microsoft.com/office/drawing/2014/main" id="{20754444-A63D-442C-B6AE-51B8A8BB918B}"/>
              </a:ext>
            </a:extLst>
          </p:cNvPr>
          <p:cNvSpPr txBox="1"/>
          <p:nvPr/>
        </p:nvSpPr>
        <p:spPr>
          <a:xfrm>
            <a:off x="0" y="-68267"/>
            <a:ext cx="6112276" cy="307777"/>
          </a:xfrm>
          <a:prstGeom prst="rect">
            <a:avLst/>
          </a:prstGeom>
          <a:noFill/>
        </p:spPr>
        <p:txBody>
          <a:bodyPr wrap="square">
            <a:spAutoFit/>
          </a:bodyPr>
          <a:lstStyle/>
          <a:p>
            <a:pPr marL="0" indent="0">
              <a:buFont typeface="Arial" panose="020B0604020202020204" pitchFamily="34" charset="0"/>
              <a:buNone/>
            </a:pPr>
            <a:r>
              <a:rPr lang="en-GB" sz="1400" b="1">
                <a:latin typeface="+mj-lt"/>
              </a:rPr>
              <a:t>NCS / 60 MIN: OPTION 1</a:t>
            </a:r>
          </a:p>
        </p:txBody>
      </p:sp>
      <p:sp>
        <p:nvSpPr>
          <p:cNvPr id="15" name="Arrow: Right 20">
            <a:extLst>
              <a:ext uri="{FF2B5EF4-FFF2-40B4-BE49-F238E27FC236}">
                <a16:creationId xmlns:a16="http://schemas.microsoft.com/office/drawing/2014/main" id="{64A61403-1B49-432F-877D-BF2AA6ECFBC2}"/>
              </a:ext>
            </a:extLst>
          </p:cNvPr>
          <p:cNvSpPr/>
          <p:nvPr/>
        </p:nvSpPr>
        <p:spPr>
          <a:xfrm>
            <a:off x="2802668" y="1779431"/>
            <a:ext cx="398410" cy="498223"/>
          </a:xfrm>
          <a:prstGeom prst="rightArrow">
            <a:avLst/>
          </a:prstGeom>
          <a:solidFill>
            <a:schemeClr val="bg2">
              <a:lumMod val="75000"/>
            </a:schemeClr>
          </a:solidFill>
          <a:ln w="12700" cap="flat">
            <a:solidFill>
              <a:schemeClr val="bg2">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GB" sz="1500">
              <a:solidFill>
                <a:srgbClr val="FFFFFF"/>
              </a:solidFill>
              <a:sym typeface="Helvetica Neue Medium"/>
            </a:endParaRPr>
          </a:p>
        </p:txBody>
      </p:sp>
      <p:sp>
        <p:nvSpPr>
          <p:cNvPr id="17" name="Arrow: Right 21">
            <a:extLst>
              <a:ext uri="{FF2B5EF4-FFF2-40B4-BE49-F238E27FC236}">
                <a16:creationId xmlns:a16="http://schemas.microsoft.com/office/drawing/2014/main" id="{CA9ABED6-851F-4BE9-8B51-A8C929962D28}"/>
              </a:ext>
            </a:extLst>
          </p:cNvPr>
          <p:cNvSpPr/>
          <p:nvPr/>
        </p:nvSpPr>
        <p:spPr>
          <a:xfrm>
            <a:off x="5886974" y="1779429"/>
            <a:ext cx="398410" cy="498223"/>
          </a:xfrm>
          <a:prstGeom prst="rightArrow">
            <a:avLst/>
          </a:prstGeom>
          <a:solidFill>
            <a:schemeClr val="bg2">
              <a:lumMod val="75000"/>
            </a:schemeClr>
          </a:solidFill>
          <a:ln w="12700" cap="flat">
            <a:solidFill>
              <a:schemeClr val="bg2">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GB" sz="1500">
              <a:solidFill>
                <a:srgbClr val="FFFFFF"/>
              </a:solidFill>
              <a:sym typeface="Helvetica Neue Medium"/>
            </a:endParaRPr>
          </a:p>
        </p:txBody>
      </p:sp>
      <p:sp>
        <p:nvSpPr>
          <p:cNvPr id="18" name="Arrow: Right 22">
            <a:extLst>
              <a:ext uri="{FF2B5EF4-FFF2-40B4-BE49-F238E27FC236}">
                <a16:creationId xmlns:a16="http://schemas.microsoft.com/office/drawing/2014/main" id="{23D4FB77-5C59-4052-B83C-DFC77AEB5782}"/>
              </a:ext>
            </a:extLst>
          </p:cNvPr>
          <p:cNvSpPr/>
          <p:nvPr/>
        </p:nvSpPr>
        <p:spPr>
          <a:xfrm>
            <a:off x="8954032" y="1792128"/>
            <a:ext cx="398410" cy="498223"/>
          </a:xfrm>
          <a:prstGeom prst="rightArrow">
            <a:avLst/>
          </a:prstGeom>
          <a:solidFill>
            <a:schemeClr val="bg2">
              <a:lumMod val="75000"/>
            </a:schemeClr>
          </a:solidFill>
          <a:ln w="12700" cap="flat">
            <a:solidFill>
              <a:schemeClr val="bg2">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GB" sz="1500">
              <a:solidFill>
                <a:srgbClr val="FFFFFF"/>
              </a:solidFill>
              <a:sym typeface="Helvetica Neue Medium"/>
            </a:endParaRPr>
          </a:p>
        </p:txBody>
      </p:sp>
      <p:pic>
        <p:nvPicPr>
          <p:cNvPr id="19" name="Picture 18" descr="A picture containing flower&#10;&#10;Description automatically generated">
            <a:extLst>
              <a:ext uri="{FF2B5EF4-FFF2-40B4-BE49-F238E27FC236}">
                <a16:creationId xmlns:a16="http://schemas.microsoft.com/office/drawing/2014/main" id="{0FAC4D77-178F-4A7B-BB08-167C55C1E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10" y="1669821"/>
            <a:ext cx="2222500" cy="825500"/>
          </a:xfrm>
          <a:prstGeom prst="rect">
            <a:avLst/>
          </a:prstGeom>
        </p:spPr>
      </p:pic>
      <p:pic>
        <p:nvPicPr>
          <p:cNvPr id="20" name="Picture 19" descr="A picture containing flower&#10;&#10;Description automatically generated">
            <a:extLst>
              <a:ext uri="{FF2B5EF4-FFF2-40B4-BE49-F238E27FC236}">
                <a16:creationId xmlns:a16="http://schemas.microsoft.com/office/drawing/2014/main" id="{CA82409D-AB36-4DE9-AB10-1D371F97D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1400" y="1666730"/>
            <a:ext cx="2222500" cy="825500"/>
          </a:xfrm>
          <a:prstGeom prst="rect">
            <a:avLst/>
          </a:prstGeom>
        </p:spPr>
      </p:pic>
      <p:pic>
        <p:nvPicPr>
          <p:cNvPr id="21" name="Picture 20" descr="A picture containing flower&#10;&#10;Description automatically generated">
            <a:extLst>
              <a:ext uri="{FF2B5EF4-FFF2-40B4-BE49-F238E27FC236}">
                <a16:creationId xmlns:a16="http://schemas.microsoft.com/office/drawing/2014/main" id="{B751DD76-08C2-4702-8E65-0739B06BD1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458" y="1678180"/>
            <a:ext cx="2222500" cy="825500"/>
          </a:xfrm>
          <a:prstGeom prst="rect">
            <a:avLst/>
          </a:prstGeom>
        </p:spPr>
      </p:pic>
      <p:pic>
        <p:nvPicPr>
          <p:cNvPr id="22" name="Picture 21" descr="A picture containing flower&#10;&#10;Description automatically generated">
            <a:extLst>
              <a:ext uri="{FF2B5EF4-FFF2-40B4-BE49-F238E27FC236}">
                <a16:creationId xmlns:a16="http://schemas.microsoft.com/office/drawing/2014/main" id="{492C0D8B-1881-434D-B235-C83748198D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6243" y="1633474"/>
            <a:ext cx="2222500" cy="825500"/>
          </a:xfrm>
          <a:prstGeom prst="rect">
            <a:avLst/>
          </a:prstGeom>
        </p:spPr>
      </p:pic>
      <p:pic>
        <p:nvPicPr>
          <p:cNvPr id="23" name="Picture 22">
            <a:extLst>
              <a:ext uri="{FF2B5EF4-FFF2-40B4-BE49-F238E27FC236}">
                <a16:creationId xmlns:a16="http://schemas.microsoft.com/office/drawing/2014/main" id="{745B5108-79E7-489E-946F-FBCAB8F0CF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910" y="2756438"/>
            <a:ext cx="11671300" cy="825500"/>
          </a:xfrm>
          <a:prstGeom prst="rect">
            <a:avLst/>
          </a:prstGeom>
        </p:spPr>
      </p:pic>
      <p:grpSp>
        <p:nvGrpSpPr>
          <p:cNvPr id="24" name="Group 23">
            <a:extLst>
              <a:ext uri="{FF2B5EF4-FFF2-40B4-BE49-F238E27FC236}">
                <a16:creationId xmlns:a16="http://schemas.microsoft.com/office/drawing/2014/main" id="{1EF5536A-D479-4AD2-AF80-2E77198537DB}"/>
              </a:ext>
            </a:extLst>
          </p:cNvPr>
          <p:cNvGrpSpPr/>
          <p:nvPr/>
        </p:nvGrpSpPr>
        <p:grpSpPr>
          <a:xfrm>
            <a:off x="392944" y="3843055"/>
            <a:ext cx="5252925" cy="1894281"/>
            <a:chOff x="6665803" y="2569505"/>
            <a:chExt cx="5252925" cy="1894281"/>
          </a:xfrm>
        </p:grpSpPr>
        <p:sp>
          <p:nvSpPr>
            <p:cNvPr id="25" name="Oval 24">
              <a:extLst>
                <a:ext uri="{FF2B5EF4-FFF2-40B4-BE49-F238E27FC236}">
                  <a16:creationId xmlns:a16="http://schemas.microsoft.com/office/drawing/2014/main" id="{1AAD4E95-7C0F-4B2B-8D5E-DCB193EF4A23}"/>
                </a:ext>
              </a:extLst>
            </p:cNvPr>
            <p:cNvSpPr/>
            <p:nvPr/>
          </p:nvSpPr>
          <p:spPr>
            <a:xfrm>
              <a:off x="6665803" y="2569505"/>
              <a:ext cx="5252925" cy="1894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4A99896-6903-4ABB-839F-AAB4DAA47350}"/>
                </a:ext>
              </a:extLst>
            </p:cNvPr>
            <p:cNvSpPr txBox="1"/>
            <p:nvPr/>
          </p:nvSpPr>
          <p:spPr>
            <a:xfrm>
              <a:off x="6871454" y="2590880"/>
              <a:ext cx="4841621" cy="136293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1" i="0" u="none" strike="noStrike" kern="1200" cap="none" spc="0" normalizeH="0" baseline="0" noProof="0">
                  <a:ln>
                    <a:noFill/>
                  </a:ln>
                  <a:solidFill>
                    <a:srgbClr val="E88C1C"/>
                  </a:solidFill>
                  <a:effectLst/>
                  <a:uLnTx/>
                  <a:uFillTx/>
                  <a:latin typeface="Calibri" panose="020F0502020204030204" pitchFamily="34" charset="0"/>
                  <a:ea typeface="Calibri" panose="020F0502020204030204" pitchFamily="34" charset="0"/>
                  <a:cs typeface="Calibri" panose="020F0502020204030204" pitchFamily="34" charset="0"/>
                </a:rPr>
                <a:t>List the emotions of the person experiencing each stage. </a:t>
              </a: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pic>
        <p:nvPicPr>
          <p:cNvPr id="27" name="Graphic 26" descr="Surprised face outline">
            <a:extLst>
              <a:ext uri="{FF2B5EF4-FFF2-40B4-BE49-F238E27FC236}">
                <a16:creationId xmlns:a16="http://schemas.microsoft.com/office/drawing/2014/main" id="{E0110290-6B9C-4791-80E2-AD770AC9C0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0808" y="3818870"/>
            <a:ext cx="914400" cy="914400"/>
          </a:xfrm>
          <a:prstGeom prst="rect">
            <a:avLst/>
          </a:prstGeom>
        </p:spPr>
      </p:pic>
      <p:pic>
        <p:nvPicPr>
          <p:cNvPr id="28" name="Graphic 27" descr="Smiling face outline">
            <a:extLst>
              <a:ext uri="{FF2B5EF4-FFF2-40B4-BE49-F238E27FC236}">
                <a16:creationId xmlns:a16="http://schemas.microsoft.com/office/drawing/2014/main" id="{B6ADF9F6-5CFA-4F9D-BA10-05220E413E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75243" y="3785092"/>
            <a:ext cx="914400" cy="914400"/>
          </a:xfrm>
          <a:prstGeom prst="rect">
            <a:avLst/>
          </a:prstGeom>
        </p:spPr>
      </p:pic>
      <p:pic>
        <p:nvPicPr>
          <p:cNvPr id="29" name="Graphic 28" descr="In love face outline">
            <a:extLst>
              <a:ext uri="{FF2B5EF4-FFF2-40B4-BE49-F238E27FC236}">
                <a16:creationId xmlns:a16="http://schemas.microsoft.com/office/drawing/2014/main" id="{0E90EF53-5BB0-4C69-AFC9-F4C7A669EE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4723" y="4775611"/>
            <a:ext cx="914400" cy="914400"/>
          </a:xfrm>
          <a:prstGeom prst="rect">
            <a:avLst/>
          </a:prstGeom>
        </p:spPr>
      </p:pic>
      <p:pic>
        <p:nvPicPr>
          <p:cNvPr id="30" name="Graphic 29" descr="Confused face outline">
            <a:extLst>
              <a:ext uri="{FF2B5EF4-FFF2-40B4-BE49-F238E27FC236}">
                <a16:creationId xmlns:a16="http://schemas.microsoft.com/office/drawing/2014/main" id="{F7AB06CC-38A9-4818-8CCB-B39EEF0E01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76063" y="4772541"/>
            <a:ext cx="914400" cy="914400"/>
          </a:xfrm>
          <a:prstGeom prst="rect">
            <a:avLst/>
          </a:prstGeom>
        </p:spPr>
      </p:pic>
      <p:pic>
        <p:nvPicPr>
          <p:cNvPr id="31" name="Graphic 30" descr="Crying face outline">
            <a:extLst>
              <a:ext uri="{FF2B5EF4-FFF2-40B4-BE49-F238E27FC236}">
                <a16:creationId xmlns:a16="http://schemas.microsoft.com/office/drawing/2014/main" id="{AFBA6235-9D4A-46B6-89CE-48A9D408E46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53237" y="3807499"/>
            <a:ext cx="914400" cy="914400"/>
          </a:xfrm>
          <a:prstGeom prst="rect">
            <a:avLst/>
          </a:prstGeom>
        </p:spPr>
      </p:pic>
      <p:pic>
        <p:nvPicPr>
          <p:cNvPr id="32" name="Graphic 31" descr="Angry face outline">
            <a:extLst>
              <a:ext uri="{FF2B5EF4-FFF2-40B4-BE49-F238E27FC236}">
                <a16:creationId xmlns:a16="http://schemas.microsoft.com/office/drawing/2014/main" id="{FA134777-46C7-4980-8C04-F840FF1F08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481517" y="4775611"/>
            <a:ext cx="914400" cy="914400"/>
          </a:xfrm>
          <a:prstGeom prst="rect">
            <a:avLst/>
          </a:prstGeom>
        </p:spPr>
      </p:pic>
      <p:pic>
        <p:nvPicPr>
          <p:cNvPr id="33" name="Graphic 32" descr="Tired face outline">
            <a:extLst>
              <a:ext uri="{FF2B5EF4-FFF2-40B4-BE49-F238E27FC236}">
                <a16:creationId xmlns:a16="http://schemas.microsoft.com/office/drawing/2014/main" id="{70145CD1-2FBB-4434-A787-380A1EFE33A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481517" y="3779313"/>
            <a:ext cx="914400" cy="914400"/>
          </a:xfrm>
          <a:prstGeom prst="rect">
            <a:avLst/>
          </a:prstGeom>
        </p:spPr>
      </p:pic>
      <p:pic>
        <p:nvPicPr>
          <p:cNvPr id="34" name="Graphic 33" descr="Loudly crying face outline">
            <a:extLst>
              <a:ext uri="{FF2B5EF4-FFF2-40B4-BE49-F238E27FC236}">
                <a16:creationId xmlns:a16="http://schemas.microsoft.com/office/drawing/2014/main" id="{509C379C-A11A-4667-9D01-2C2214B8476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775243" y="4772541"/>
            <a:ext cx="914400" cy="914400"/>
          </a:xfrm>
          <a:prstGeom prst="rect">
            <a:avLst/>
          </a:prstGeom>
        </p:spPr>
      </p:pic>
    </p:spTree>
    <p:extLst>
      <p:ext uri="{BB962C8B-B14F-4D97-AF65-F5344CB8AC3E}">
        <p14:creationId xmlns:p14="http://schemas.microsoft.com/office/powerpoint/2010/main" val="15276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ppt_x</p:attrName>
                                        </p:attrNameLst>
                                      </p:cBhvr>
                                      <p:tavLst>
                                        <p:tav tm="0">
                                          <p:val>
                                            <p:strVal val="#ppt_x-#ppt_w*1.125000"/>
                                          </p:val>
                                        </p:tav>
                                        <p:tav tm="100000">
                                          <p:val>
                                            <p:strVal val="#ppt_x"/>
                                          </p:val>
                                        </p:tav>
                                      </p:tavLst>
                                    </p:anim>
                                    <p:animEffect transition="in" filter="wipe(right)">
                                      <p:cBhvr>
                                        <p:cTn id="33" dur="500"/>
                                        <p:tgtEl>
                                          <p:spTgt spid="18"/>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FFC000"/>
                </a:solidFill>
              </a:rPr>
              <a:t>ACTIVITY: </a:t>
            </a:r>
            <a:r>
              <a:rPr lang="en-GB" b="1">
                <a:solidFill>
                  <a:schemeClr val="bg1"/>
                </a:solidFill>
              </a:rPr>
              <a:t>RESEARCH</a:t>
            </a:r>
            <a:endParaRPr lang="en-GB" b="1">
              <a:solidFill>
                <a:srgbClr val="FFC000"/>
              </a:solidFill>
            </a:endParaRP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TextBox 13">
            <a:extLst>
              <a:ext uri="{FF2B5EF4-FFF2-40B4-BE49-F238E27FC236}">
                <a16:creationId xmlns:a16="http://schemas.microsoft.com/office/drawing/2014/main" id="{20754444-A63D-442C-B6AE-51B8A8BB918B}"/>
              </a:ext>
            </a:extLst>
          </p:cNvPr>
          <p:cNvSpPr txBox="1"/>
          <p:nvPr/>
        </p:nvSpPr>
        <p:spPr>
          <a:xfrm>
            <a:off x="0" y="-68267"/>
            <a:ext cx="6112276" cy="307777"/>
          </a:xfrm>
          <a:prstGeom prst="rect">
            <a:avLst/>
          </a:prstGeom>
          <a:noFill/>
        </p:spPr>
        <p:txBody>
          <a:bodyPr wrap="square">
            <a:spAutoFit/>
          </a:bodyPr>
          <a:lstStyle/>
          <a:p>
            <a:pPr marL="0" indent="0">
              <a:buFont typeface="Arial" panose="020B0604020202020204" pitchFamily="34" charset="0"/>
              <a:buNone/>
            </a:pPr>
            <a:r>
              <a:rPr lang="en-GB" sz="1400" b="1">
                <a:latin typeface="+mj-lt"/>
              </a:rPr>
              <a:t>NCS / 60 MIN: OPTION 1</a:t>
            </a:r>
          </a:p>
        </p:txBody>
      </p:sp>
      <p:sp>
        <p:nvSpPr>
          <p:cNvPr id="37" name="Rectangle 36">
            <a:extLst>
              <a:ext uri="{FF2B5EF4-FFF2-40B4-BE49-F238E27FC236}">
                <a16:creationId xmlns:a16="http://schemas.microsoft.com/office/drawing/2014/main" id="{58CBB300-7D9A-4055-9ACA-AC7ED4A7A320}"/>
              </a:ext>
            </a:extLst>
          </p:cNvPr>
          <p:cNvSpPr/>
          <p:nvPr/>
        </p:nvSpPr>
        <p:spPr>
          <a:xfrm>
            <a:off x="248966" y="1390358"/>
            <a:ext cx="5630784" cy="44066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p>
        </p:txBody>
      </p:sp>
      <p:sp>
        <p:nvSpPr>
          <p:cNvPr id="38" name="Rectangle 37">
            <a:extLst>
              <a:ext uri="{FF2B5EF4-FFF2-40B4-BE49-F238E27FC236}">
                <a16:creationId xmlns:a16="http://schemas.microsoft.com/office/drawing/2014/main" id="{F184098F-ACF7-4FEB-9B50-4E6D128AFDA7}"/>
              </a:ext>
            </a:extLst>
          </p:cNvPr>
          <p:cNvSpPr/>
          <p:nvPr/>
        </p:nvSpPr>
        <p:spPr>
          <a:xfrm>
            <a:off x="6232999" y="1390358"/>
            <a:ext cx="5630784" cy="44066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AB930EF-6133-47A6-9846-A8222053E79A}"/>
              </a:ext>
            </a:extLst>
          </p:cNvPr>
          <p:cNvSpPr txBox="1"/>
          <p:nvPr/>
        </p:nvSpPr>
        <p:spPr>
          <a:xfrm>
            <a:off x="6416109" y="1451500"/>
            <a:ext cx="5447674" cy="2271456"/>
          </a:xfrm>
          <a:prstGeom prst="rect">
            <a:avLst/>
          </a:prstGeom>
          <a:noFill/>
        </p:spPr>
        <p:txBody>
          <a:bodyPr wrap="square" lIns="91440" tIns="45720" rIns="91440" bIns="45720" rtlCol="0" anchor="t">
            <a:spAutoFit/>
          </a:bodyPr>
          <a:lstStyle/>
          <a:p>
            <a:r>
              <a:rPr lang="en-GB" sz="2800" b="1">
                <a:solidFill>
                  <a:schemeClr val="accent2"/>
                </a:solidFill>
              </a:rPr>
              <a:t>Group 2:</a:t>
            </a:r>
          </a:p>
          <a:p>
            <a:pPr marL="342900" lvl="0" indent="-342900">
              <a:lnSpc>
                <a:spcPct val="107000"/>
              </a:lnSpc>
              <a:spcAft>
                <a:spcPts val="0"/>
              </a:spcAft>
              <a:buFont typeface="Symbol" panose="05050102010706020507" pitchFamily="18" charset="2"/>
              <a:buChar char=""/>
            </a:pPr>
            <a:r>
              <a:rPr lang="en-GB" sz="1600" b="0" i="0">
                <a:solidFill>
                  <a:srgbClr val="212B32"/>
                </a:solidFill>
                <a:effectLst/>
              </a:rPr>
              <a:t>Research a support service or treatment provider from the list of organisations here… </a:t>
            </a:r>
            <a:r>
              <a:rPr lang="en-GB" sz="1600" u="sng">
                <a:solidFill>
                  <a:srgbClr val="E33725"/>
                </a:solidFill>
                <a:effectLst/>
                <a:ea typeface="Calibri" panose="020F0502020204030204" pitchFamily="34" charset="0"/>
                <a:cs typeface="Calibri"/>
                <a:hlinkClick r:id="rId3"/>
              </a:rPr>
              <a:t>https://www.ygam.org/support-and-advice/</a:t>
            </a:r>
            <a:endParaRPr lang="en-GB" sz="1600">
              <a:solidFill>
                <a:srgbClr val="212B32"/>
              </a:solidFill>
              <a:ea typeface="Calibri" panose="020F0502020204030204" pitchFamily="34" charset="0"/>
              <a:cs typeface="Calibri"/>
            </a:endParaRPr>
          </a:p>
          <a:p>
            <a:pPr marL="342900" lvl="0" indent="-342900">
              <a:lnSpc>
                <a:spcPct val="107000"/>
              </a:lnSpc>
              <a:spcAft>
                <a:spcPts val="0"/>
              </a:spcAft>
              <a:buFont typeface="Symbol" panose="05050102010706020507" pitchFamily="18" charset="2"/>
              <a:buChar char=""/>
            </a:pPr>
            <a:r>
              <a:rPr lang="en-GB" sz="1600">
                <a:solidFill>
                  <a:srgbClr val="212B32"/>
                </a:solidFill>
                <a:effectLst/>
                <a:ea typeface="Calibri" panose="020F0502020204030204" pitchFamily="34" charset="0"/>
                <a:cs typeface="Symbol" panose="05050102010706020507" pitchFamily="18" charset="2"/>
              </a:rPr>
              <a:t>Create a poster or information sheet that raises awareness of what these organisations do</a:t>
            </a:r>
            <a:r>
              <a:rPr lang="en-GB" sz="1600">
                <a:solidFill>
                  <a:srgbClr val="212B32"/>
                </a:solidFill>
                <a:ea typeface="Calibri" panose="020F0502020204030204" pitchFamily="34" charset="0"/>
                <a:cs typeface="Symbol" panose="05050102010706020507" pitchFamily="18" charset="2"/>
              </a:rPr>
              <a:t>.</a:t>
            </a:r>
            <a:endParaRPr lang="en-GB" sz="1600">
              <a:solidFill>
                <a:srgbClr val="212B32"/>
              </a:solidFill>
              <a:effectLst/>
              <a:ea typeface="Calibri" panose="020F0502020204030204" pitchFamily="34" charset="0"/>
              <a:cs typeface="Symbol" panose="05050102010706020507" pitchFamily="18" charset="2"/>
            </a:endParaRPr>
          </a:p>
          <a:p>
            <a:endParaRPr lang="en-GB" sz="2800" b="1">
              <a:solidFill>
                <a:schemeClr val="accent2"/>
              </a:solidFill>
            </a:endParaRPr>
          </a:p>
        </p:txBody>
      </p:sp>
      <p:sp>
        <p:nvSpPr>
          <p:cNvPr id="43" name="TextBox 42">
            <a:extLst>
              <a:ext uri="{FF2B5EF4-FFF2-40B4-BE49-F238E27FC236}">
                <a16:creationId xmlns:a16="http://schemas.microsoft.com/office/drawing/2014/main" id="{E7B7D463-D46E-4D39-9B7C-0214A967C4A1}"/>
              </a:ext>
            </a:extLst>
          </p:cNvPr>
          <p:cNvSpPr txBox="1"/>
          <p:nvPr/>
        </p:nvSpPr>
        <p:spPr>
          <a:xfrm>
            <a:off x="352888" y="1451500"/>
            <a:ext cx="4694582" cy="2781146"/>
          </a:xfrm>
          <a:prstGeom prst="rect">
            <a:avLst/>
          </a:prstGeom>
          <a:noFill/>
        </p:spPr>
        <p:txBody>
          <a:bodyPr wrap="square" lIns="91440" tIns="45720" rIns="91440" bIns="45720" rtlCol="0" anchor="t">
            <a:spAutoFit/>
          </a:bodyPr>
          <a:lstStyle/>
          <a:p>
            <a:r>
              <a:rPr lang="en-GB" sz="2800" b="1">
                <a:solidFill>
                  <a:schemeClr val="accent2"/>
                </a:solidFill>
              </a:rPr>
              <a:t>Group 1:</a:t>
            </a:r>
          </a:p>
          <a:p>
            <a:pPr marL="342900" lvl="0" indent="-342900">
              <a:lnSpc>
                <a:spcPct val="107000"/>
              </a:lnSpc>
              <a:spcAft>
                <a:spcPts val="0"/>
              </a:spcAft>
              <a:buFont typeface="Symbol" panose="05050102010706020507" pitchFamily="18" charset="2"/>
              <a:buChar char=""/>
            </a:pPr>
            <a:r>
              <a:rPr lang="en-GB" sz="1600" b="0" i="0">
                <a:solidFill>
                  <a:srgbClr val="212B32"/>
                </a:solidFill>
                <a:effectLst/>
              </a:rPr>
              <a:t>What is meant by </a:t>
            </a:r>
            <a:r>
              <a:rPr lang="en-GB" sz="1600">
                <a:solidFill>
                  <a:srgbClr val="212B32"/>
                </a:solidFill>
              </a:rPr>
              <a:t>'affected</a:t>
            </a:r>
            <a:r>
              <a:rPr lang="en-GB" sz="1600" b="0" i="0">
                <a:solidFill>
                  <a:srgbClr val="212B32"/>
                </a:solidFill>
                <a:effectLst/>
              </a:rPr>
              <a:t> others</a:t>
            </a:r>
            <a:r>
              <a:rPr lang="en-GB" sz="1600">
                <a:solidFill>
                  <a:srgbClr val="212B32"/>
                </a:solidFill>
              </a:rPr>
              <a:t>'?</a:t>
            </a:r>
            <a:r>
              <a:rPr lang="en-GB" sz="1600" b="0" i="0">
                <a:solidFill>
                  <a:srgbClr val="212B32"/>
                </a:solidFill>
                <a:effectLst/>
              </a:rPr>
              <a:t> Research </a:t>
            </a:r>
            <a:r>
              <a:rPr lang="en-GB" sz="1600">
                <a:solidFill>
                  <a:srgbClr val="212B32"/>
                </a:solidFill>
              </a:rPr>
              <a:t>gambling-related</a:t>
            </a:r>
            <a:r>
              <a:rPr lang="en-GB" sz="1600" b="0" i="0">
                <a:solidFill>
                  <a:srgbClr val="212B32"/>
                </a:solidFill>
                <a:effectLst/>
              </a:rPr>
              <a:t> harms and explore how </a:t>
            </a:r>
            <a:r>
              <a:rPr lang="en-GB" sz="1600">
                <a:solidFill>
                  <a:srgbClr val="212B32"/>
                </a:solidFill>
              </a:rPr>
              <a:t>harm extends beyond the individual.</a:t>
            </a:r>
            <a:endParaRPr lang="en-GB" sz="1600">
              <a:solidFill>
                <a:srgbClr val="212B32"/>
              </a:solidFill>
              <a:cs typeface="Calibri"/>
            </a:endParaRPr>
          </a:p>
          <a:p>
            <a:pPr marL="342900" lvl="0" indent="-342900">
              <a:lnSpc>
                <a:spcPct val="107000"/>
              </a:lnSpc>
              <a:spcAft>
                <a:spcPts val="0"/>
              </a:spcAft>
              <a:buFont typeface="Symbol" panose="05050102010706020507" pitchFamily="18" charset="2"/>
              <a:buChar char=""/>
            </a:pPr>
            <a:r>
              <a:rPr lang="en-GB" sz="1600" b="0" i="0">
                <a:solidFill>
                  <a:srgbClr val="212B32"/>
                </a:solidFill>
                <a:effectLst/>
              </a:rPr>
              <a:t>What support is there for friends and family</a:t>
            </a:r>
            <a:r>
              <a:rPr lang="en-GB" sz="1600">
                <a:solidFill>
                  <a:srgbClr val="212B32"/>
                </a:solidFill>
              </a:rPr>
              <a:t>? Create a poster or information sheet that raises awareness of the support services.</a:t>
            </a:r>
            <a:endParaRPr lang="en-GB" sz="2800" b="1">
              <a:solidFill>
                <a:schemeClr val="accent2"/>
              </a:solidFill>
            </a:endParaRPr>
          </a:p>
          <a:p>
            <a:pPr marL="285750" indent="-285750">
              <a:buFont typeface="Arial" panose="020B0604020202020204" pitchFamily="34" charset="0"/>
              <a:buChar char="•"/>
            </a:pPr>
            <a:endParaRPr lang="en-GB" sz="1600" b="1"/>
          </a:p>
          <a:p>
            <a:endParaRPr lang="en-GB" sz="2800" b="1">
              <a:solidFill>
                <a:schemeClr val="accent2"/>
              </a:solidFill>
            </a:endParaRPr>
          </a:p>
        </p:txBody>
      </p:sp>
      <p:pic>
        <p:nvPicPr>
          <p:cNvPr id="45" name="Picture 44">
            <a:extLst>
              <a:ext uri="{FF2B5EF4-FFF2-40B4-BE49-F238E27FC236}">
                <a16:creationId xmlns:a16="http://schemas.microsoft.com/office/drawing/2014/main" id="{E108C576-D783-4690-83FA-B0D3DC6F1962}"/>
              </a:ext>
            </a:extLst>
          </p:cNvPr>
          <p:cNvPicPr>
            <a:picLocks noChangeAspect="1"/>
          </p:cNvPicPr>
          <p:nvPr/>
        </p:nvPicPr>
        <p:blipFill rotWithShape="1">
          <a:blip r:embed="rId4">
            <a:extLst>
              <a:ext uri="{28A0092B-C50C-407E-A947-70E740481C1C}">
                <a14:useLocalDpi xmlns:a14="http://schemas.microsoft.com/office/drawing/2010/main" val="0"/>
              </a:ext>
            </a:extLst>
          </a:blip>
          <a:srcRect l="12886" r="10419"/>
          <a:stretch/>
        </p:blipFill>
        <p:spPr>
          <a:xfrm>
            <a:off x="7652551" y="3062788"/>
            <a:ext cx="2956293" cy="2948662"/>
          </a:xfrm>
          <a:prstGeom prst="rect">
            <a:avLst/>
          </a:prstGeom>
        </p:spPr>
      </p:pic>
      <p:pic>
        <p:nvPicPr>
          <p:cNvPr id="46" name="Graphic 45" descr="Cycle with people with solid fill">
            <a:extLst>
              <a:ext uri="{FF2B5EF4-FFF2-40B4-BE49-F238E27FC236}">
                <a16:creationId xmlns:a16="http://schemas.microsoft.com/office/drawing/2014/main" id="{8EF3CD2B-0807-4E8A-A56F-45DD9C7EED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7711" y="3376548"/>
            <a:ext cx="2321142" cy="2321142"/>
          </a:xfrm>
          <a:prstGeom prst="rect">
            <a:avLst/>
          </a:prstGeom>
        </p:spPr>
      </p:pic>
    </p:spTree>
    <p:extLst>
      <p:ext uri="{BB962C8B-B14F-4D97-AF65-F5344CB8AC3E}">
        <p14:creationId xmlns:p14="http://schemas.microsoft.com/office/powerpoint/2010/main" val="726028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376A20-63AE-4E0C-B943-50EA435BFA0B}"/>
              </a:ext>
            </a:extLst>
          </p:cNvPr>
          <p:cNvSpPr/>
          <p:nvPr/>
        </p:nvSpPr>
        <p:spPr>
          <a:xfrm>
            <a:off x="0" y="244759"/>
            <a:ext cx="12192000" cy="914768"/>
          </a:xfrm>
          <a:prstGeom prst="rect">
            <a:avLst/>
          </a:prstGeom>
          <a:solidFill>
            <a:srgbClr val="E88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F27B4D1-B220-48EB-ABEA-D7DDB50496CB}"/>
              </a:ext>
            </a:extLst>
          </p:cNvPr>
          <p:cNvSpPr txBox="1">
            <a:spLocks/>
          </p:cNvSpPr>
          <p:nvPr/>
        </p:nvSpPr>
        <p:spPr>
          <a:xfrm>
            <a:off x="248966" y="244759"/>
            <a:ext cx="11669764" cy="10881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rPr>
              <a:t>SHARE YOUR IDEAS</a:t>
            </a:r>
          </a:p>
        </p:txBody>
      </p:sp>
      <p:cxnSp>
        <p:nvCxnSpPr>
          <p:cNvPr id="6" name="Straight Connector 5">
            <a:extLst>
              <a:ext uri="{FF2B5EF4-FFF2-40B4-BE49-F238E27FC236}">
                <a16:creationId xmlns:a16="http://schemas.microsoft.com/office/drawing/2014/main" id="{42029059-231E-4A2A-87F6-E7E7F95C9F56}"/>
              </a:ext>
            </a:extLst>
          </p:cNvPr>
          <p:cNvCxnSpPr/>
          <p:nvPr/>
        </p:nvCxnSpPr>
        <p:spPr>
          <a:xfrm>
            <a:off x="0" y="5915572"/>
            <a:ext cx="12192000" cy="0"/>
          </a:xfrm>
          <a:prstGeom prst="line">
            <a:avLst/>
          </a:prstGeom>
          <a:ln w="28575">
            <a:solidFill>
              <a:srgbClr val="E88C1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7D46143-66C5-437D-80C0-24E30D21A833}"/>
              </a:ext>
            </a:extLst>
          </p:cNvPr>
          <p:cNvPicPr>
            <a:picLocks noChangeAspect="1"/>
          </p:cNvPicPr>
          <p:nvPr/>
        </p:nvPicPr>
        <p:blipFill>
          <a:blip r:embed="rId2"/>
          <a:stretch>
            <a:fillRect/>
          </a:stretch>
        </p:blipFill>
        <p:spPr>
          <a:xfrm>
            <a:off x="10753188" y="6307565"/>
            <a:ext cx="1287892" cy="457240"/>
          </a:xfrm>
          <a:prstGeom prst="rect">
            <a:avLst/>
          </a:prstGeom>
        </p:spPr>
      </p:pic>
      <p:sp>
        <p:nvSpPr>
          <p:cNvPr id="11" name="TextBox 10">
            <a:extLst>
              <a:ext uri="{FF2B5EF4-FFF2-40B4-BE49-F238E27FC236}">
                <a16:creationId xmlns:a16="http://schemas.microsoft.com/office/drawing/2014/main" id="{189F8B7E-4AC6-4D58-A5F5-98D77EA72D15}"/>
              </a:ext>
            </a:extLst>
          </p:cNvPr>
          <p:cNvSpPr txBox="1"/>
          <p:nvPr/>
        </p:nvSpPr>
        <p:spPr>
          <a:xfrm>
            <a:off x="0" y="6268395"/>
            <a:ext cx="3702236" cy="584775"/>
          </a:xfrm>
          <a:prstGeom prst="rect">
            <a:avLst/>
          </a:prstGeom>
          <a:solidFill>
            <a:schemeClr val="bg1"/>
          </a:solidFill>
        </p:spPr>
        <p:txBody>
          <a:bodyPr wrap="square" rtlCol="0">
            <a:spAutoFit/>
          </a:bodyPr>
          <a:lstStyle/>
          <a:p>
            <a:pPr algn="ctr"/>
            <a:r>
              <a:rPr lang="en-GB" sz="2000"/>
              <a:t>©YGAM 2021: All rights reserved</a:t>
            </a:r>
          </a:p>
          <a:p>
            <a:pPr algn="ctr"/>
            <a:endParaRPr lang="en-GB" sz="1100"/>
          </a:p>
        </p:txBody>
      </p:sp>
      <p:sp>
        <p:nvSpPr>
          <p:cNvPr id="10" name="TextBox 1">
            <a:extLst>
              <a:ext uri="{FF2B5EF4-FFF2-40B4-BE49-F238E27FC236}">
                <a16:creationId xmlns:a16="http://schemas.microsoft.com/office/drawing/2014/main" id="{5E02EEF7-8000-496A-8BFC-656D1FA4F0A6}"/>
              </a:ext>
            </a:extLst>
          </p:cNvPr>
          <p:cNvSpPr txBox="1"/>
          <p:nvPr/>
        </p:nvSpPr>
        <p:spPr>
          <a:xfrm>
            <a:off x="11253296" y="13927"/>
            <a:ext cx="91440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V1.0/Mar21</a:t>
            </a:r>
          </a:p>
        </p:txBody>
      </p:sp>
      <p:sp>
        <p:nvSpPr>
          <p:cNvPr id="14" name="TextBox 13">
            <a:extLst>
              <a:ext uri="{FF2B5EF4-FFF2-40B4-BE49-F238E27FC236}">
                <a16:creationId xmlns:a16="http://schemas.microsoft.com/office/drawing/2014/main" id="{20754444-A63D-442C-B6AE-51B8A8BB918B}"/>
              </a:ext>
            </a:extLst>
          </p:cNvPr>
          <p:cNvSpPr txBox="1"/>
          <p:nvPr/>
        </p:nvSpPr>
        <p:spPr>
          <a:xfrm>
            <a:off x="0" y="-68267"/>
            <a:ext cx="6112276" cy="307777"/>
          </a:xfrm>
          <a:prstGeom prst="rect">
            <a:avLst/>
          </a:prstGeom>
          <a:noFill/>
        </p:spPr>
        <p:txBody>
          <a:bodyPr wrap="square">
            <a:spAutoFit/>
          </a:bodyPr>
          <a:lstStyle/>
          <a:p>
            <a:pPr marL="0" indent="0">
              <a:buFont typeface="Arial" panose="020B0604020202020204" pitchFamily="34" charset="0"/>
              <a:buNone/>
            </a:pPr>
            <a:r>
              <a:rPr lang="en-GB" sz="1400" b="1">
                <a:latin typeface="+mj-lt"/>
              </a:rPr>
              <a:t>NCS / 60 MIN: OPTION 1</a:t>
            </a:r>
          </a:p>
        </p:txBody>
      </p:sp>
      <p:pic>
        <p:nvPicPr>
          <p:cNvPr id="12" name="Picture 11" descr="A picture containing sign, table&#10;&#10;Description automatically generated">
            <a:extLst>
              <a:ext uri="{FF2B5EF4-FFF2-40B4-BE49-F238E27FC236}">
                <a16:creationId xmlns:a16="http://schemas.microsoft.com/office/drawing/2014/main" id="{62BA4ADF-9479-4942-9431-26167B53C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82" y="702143"/>
            <a:ext cx="5358917" cy="5358917"/>
          </a:xfrm>
          <a:prstGeom prst="rect">
            <a:avLst/>
          </a:prstGeom>
        </p:spPr>
      </p:pic>
      <p:sp>
        <p:nvSpPr>
          <p:cNvPr id="2" name="Rectangle: Rounded Corners 1">
            <a:extLst>
              <a:ext uri="{FF2B5EF4-FFF2-40B4-BE49-F238E27FC236}">
                <a16:creationId xmlns:a16="http://schemas.microsoft.com/office/drawing/2014/main" id="{8CCD1B93-A5A9-497C-8DE1-898B02DF396C}"/>
              </a:ext>
            </a:extLst>
          </p:cNvPr>
          <p:cNvSpPr/>
          <p:nvPr/>
        </p:nvSpPr>
        <p:spPr>
          <a:xfrm>
            <a:off x="5921406" y="1518082"/>
            <a:ext cx="5761608" cy="40837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3200">
                <a:solidFill>
                  <a:schemeClr val="tx1"/>
                </a:solidFill>
              </a:rPr>
              <a:t>Share your findings</a:t>
            </a:r>
          </a:p>
          <a:p>
            <a:pPr marL="285750" indent="-285750">
              <a:buFont typeface="Arial" panose="020B0604020202020204" pitchFamily="34" charset="0"/>
              <a:buChar char="•"/>
            </a:pPr>
            <a:r>
              <a:rPr lang="en-GB" sz="3200">
                <a:solidFill>
                  <a:schemeClr val="tx1"/>
                </a:solidFill>
              </a:rPr>
              <a:t>What advice would you give to a friend if you were worried about them?</a:t>
            </a:r>
          </a:p>
        </p:txBody>
      </p:sp>
    </p:spTree>
    <p:extLst>
      <p:ext uri="{BB962C8B-B14F-4D97-AF65-F5344CB8AC3E}">
        <p14:creationId xmlns:p14="http://schemas.microsoft.com/office/powerpoint/2010/main" val="3295733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BA56A1B4C88240843CC58ED250C137" ma:contentTypeVersion="12" ma:contentTypeDescription="Create a new document." ma:contentTypeScope="" ma:versionID="e7d255b0bf39fd2d2040883a7d76507d">
  <xsd:schema xmlns:xsd="http://www.w3.org/2001/XMLSchema" xmlns:xs="http://www.w3.org/2001/XMLSchema" xmlns:p="http://schemas.microsoft.com/office/2006/metadata/properties" xmlns:ns2="9ce0375d-48dc-40bd-97cf-84b003935848" xmlns:ns3="3d7c1fe1-4c36-412c-9522-d010c65bdad8" targetNamespace="http://schemas.microsoft.com/office/2006/metadata/properties" ma:root="true" ma:fieldsID="faf27d9db03e16f71e6b84f27c99e440" ns2:_="" ns3:_="">
    <xsd:import namespace="9ce0375d-48dc-40bd-97cf-84b003935848"/>
    <xsd:import namespace="3d7c1fe1-4c36-412c-9522-d010c65bda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0375d-48dc-40bd-97cf-84b0039358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7c1fe1-4c36-412c-9522-d010c65bdad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65C18B-1F78-4B12-AF00-305EF13C2301}">
  <ds:schemaRefs>
    <ds:schemaRef ds:uri="3d7c1fe1-4c36-412c-9522-d010c65bdad8"/>
    <ds:schemaRef ds:uri="9ce0375d-48dc-40bd-97cf-84b0039358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6216C9-C266-4D35-A602-6F36D1D043A0}">
  <ds:schemaRefs>
    <ds:schemaRef ds:uri="http://schemas.microsoft.com/sharepoint/v3/contenttype/forms"/>
  </ds:schemaRefs>
</ds:datastoreItem>
</file>

<file path=customXml/itemProps3.xml><?xml version="1.0" encoding="utf-8"?>
<ds:datastoreItem xmlns:ds="http://schemas.openxmlformats.org/officeDocument/2006/customXml" ds:itemID="{8769FFB7-A18D-4B6C-BFD4-2965C7209B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3357</Words>
  <Application>Microsoft Office PowerPoint</Application>
  <PresentationFormat>Widescreen</PresentationFormat>
  <Paragraphs>619</Paragraphs>
  <Slides>50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 Black</vt:lpstr>
      <vt:lpstr>Calibri</vt:lpstr>
      <vt:lpstr>Calibri Light</vt:lpstr>
      <vt:lpstr>Oswald</vt:lpstr>
      <vt:lpstr>Quattrocento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Scollins Smith</dc:creator>
  <cp:lastModifiedBy>Linda Scollins Smith</cp:lastModifiedBy>
  <cp:revision>1</cp:revision>
  <dcterms:created xsi:type="dcterms:W3CDTF">2021-03-11T10:37:51Z</dcterms:created>
  <dcterms:modified xsi:type="dcterms:W3CDTF">2021-03-22T19:18:40Z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0x01010077BA56A1B4C88240843CC58ED250C137</vt:lpwstr>
  </property>
</Properties>
</file>