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1" r:id="rId4"/>
    <p:sldId id="269" r:id="rId5"/>
    <p:sldId id="266" r:id="rId6"/>
    <p:sldId id="267" r:id="rId7"/>
    <p:sldId id="270" r:id="rId8"/>
    <p:sldId id="268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96" y="-1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DF3B-5BB9-42DC-B539-4FD488FBBEF3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BF85E-2BC2-4045-AEBC-0F226EFD8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5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natlotcomm.gov.uk/assets-uploaded/documents/The%20Prevalence%20of%20Underage%20Gambling%20-%20November%202015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http://www.natlotcomm.gov.uk/assets-uploaded/documents/The%20Prevalence%20of%20Underage%20Gambling%20-%20November%202015.pdf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C1F9-B911-4F4A-A50C-D1B6AA1257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1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lotcomm.gov.uk/assets-uploaded/documents/The%20Prevalence%20of%20Underage%20Gambling%20-%20November%202015.pdf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mblinghelponline.org.au/regaining-control/thinking-straigh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YGAM – In The Know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Module 3 – The Gambling Industry</a:t>
            </a:r>
          </a:p>
          <a:p>
            <a:r>
              <a:rPr lang="en-GB" dirty="0" smtClean="0"/>
              <a:t>Student facing</a:t>
            </a:r>
            <a:endParaRPr lang="en-GB" dirty="0"/>
          </a:p>
        </p:txBody>
      </p:sp>
      <p:pic>
        <p:nvPicPr>
          <p:cNvPr id="4" name="Picture 3" descr="YGAM – In The Know 3_Graphics_2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understand the structure of the gambling industry</a:t>
            </a:r>
          </a:p>
          <a:p>
            <a:r>
              <a:rPr lang="en-GB" dirty="0" smtClean="0"/>
              <a:t>To learn about the finances of the industry</a:t>
            </a:r>
          </a:p>
          <a:p>
            <a:r>
              <a:rPr lang="en-GB" dirty="0" smtClean="0"/>
              <a:t>To learn about the winners and losers in the industry</a:t>
            </a:r>
          </a:p>
          <a:p>
            <a:r>
              <a:rPr lang="en-GB" dirty="0" smtClean="0"/>
              <a:t>To consider the present and future of the gambling industry</a:t>
            </a:r>
            <a:endParaRPr lang="en-GB" dirty="0"/>
          </a:p>
        </p:txBody>
      </p:sp>
      <p:pic>
        <p:nvPicPr>
          <p:cNvPr id="5" name="Picture 4" descr="YGAM – In The Know 3_Graphics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7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I can identify key elements of the gambling industry</a:t>
            </a:r>
          </a:p>
          <a:p>
            <a:pPr lvl="0"/>
            <a:r>
              <a:rPr lang="en-GB" dirty="0"/>
              <a:t>I can describe how the gambling industry makes money</a:t>
            </a:r>
          </a:p>
          <a:p>
            <a:pPr lvl="0"/>
            <a:r>
              <a:rPr lang="en-GB" dirty="0"/>
              <a:t>I can weigh up the pros and cons of the industry.</a:t>
            </a:r>
          </a:p>
          <a:p>
            <a:pPr lvl="0"/>
            <a:r>
              <a:rPr lang="en-GB" dirty="0"/>
              <a:t>I can work creatively to develop new ideas or I can research information and present it appropriately</a:t>
            </a:r>
          </a:p>
          <a:p>
            <a:endParaRPr lang="en-GB" dirty="0"/>
          </a:p>
        </p:txBody>
      </p:sp>
      <p:pic>
        <p:nvPicPr>
          <p:cNvPr id="5" name="Picture 4" descr="YGAM – In The Know 3_Graphics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0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3265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The Gambling Industry</a:t>
            </a: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568" y="1700808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2015 NATIONAL LOTTERY COMMISSION SURVEY</a:t>
            </a:r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Overall, 17% of children spent their own money on a gambling activity in the </a:t>
            </a:r>
            <a:r>
              <a:rPr lang="en-GB" i="1" dirty="0"/>
              <a:t>week </a:t>
            </a:r>
            <a:r>
              <a:rPr lang="en-GB" dirty="0"/>
              <a:t>prior to taking part in the 2015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most popular forms of gambling activity continue to be:</a:t>
            </a:r>
          </a:p>
          <a:p>
            <a:pPr lvl="0"/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6%   Fruit machines</a:t>
            </a:r>
            <a:endParaRPr lang="en-GB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6%   Placing a private bet with friends</a:t>
            </a:r>
            <a:endParaRPr lang="en-GB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5%   Playing cards for money with friends. </a:t>
            </a:r>
            <a:endParaRPr lang="en-GB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dirty="0"/>
              <a:t>5% of 11-15 year olds have spent their own money on a draw-based game (</a:t>
            </a:r>
            <a:r>
              <a:rPr lang="en-GB" dirty="0" err="1"/>
              <a:t>ie</a:t>
            </a:r>
            <a:r>
              <a:rPr lang="en-GB" dirty="0"/>
              <a:t>. National Lottery) or </a:t>
            </a:r>
            <a:r>
              <a:rPr lang="en-GB" dirty="0" err="1"/>
              <a:t>scratchcards</a:t>
            </a:r>
            <a:r>
              <a:rPr lang="en-GB" dirty="0"/>
              <a:t> in the past seven days</a:t>
            </a:r>
            <a:r>
              <a:rPr lang="en-GB" sz="1600" dirty="0"/>
              <a:t>.</a:t>
            </a:r>
            <a:endParaRPr lang="en-GB" sz="2800" dirty="0"/>
          </a:p>
        </p:txBody>
      </p:sp>
      <p:pic>
        <p:nvPicPr>
          <p:cNvPr id="4" name="Picture 3" descr="YGAM – In The Know 3_Graphics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3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runs Gambling?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solidFill>
                  <a:srgbClr val="FF0000"/>
                </a:solidFill>
              </a:rPr>
              <a:t>Discuss in pairs and feedback answers to the following questions</a:t>
            </a:r>
            <a:r>
              <a:rPr lang="en-GB" dirty="0"/>
              <a:t>:</a:t>
            </a:r>
          </a:p>
          <a:p>
            <a:pPr lvl="0"/>
            <a:r>
              <a:rPr lang="en-GB" dirty="0"/>
              <a:t>What are the main areas of gambling?</a:t>
            </a:r>
          </a:p>
          <a:p>
            <a:pPr lvl="0"/>
            <a:r>
              <a:rPr lang="en-GB" dirty="0"/>
              <a:t>Who owns the gambling industry?</a:t>
            </a:r>
          </a:p>
          <a:p>
            <a:pPr lvl="0"/>
            <a:r>
              <a:rPr lang="en-GB" dirty="0"/>
              <a:t>Who owns the National Lottery?</a:t>
            </a:r>
          </a:p>
          <a:p>
            <a:pPr lvl="0"/>
            <a:r>
              <a:rPr lang="en-GB" dirty="0"/>
              <a:t>Where does the all the money go?</a:t>
            </a:r>
          </a:p>
          <a:p>
            <a:endParaRPr lang="en-GB" dirty="0"/>
          </a:p>
        </p:txBody>
      </p:sp>
      <p:pic>
        <p:nvPicPr>
          <p:cNvPr id="5" name="Picture 4" descr="YGAM – In The Know 3_Graphic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0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Activity - Past, Present,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</a:t>
            </a:r>
            <a:r>
              <a:rPr lang="en-GB" dirty="0" smtClean="0"/>
              <a:t>exercise </a:t>
            </a:r>
            <a:r>
              <a:rPr lang="en-GB" dirty="0"/>
              <a:t>invites </a:t>
            </a:r>
            <a:r>
              <a:rPr lang="en-GB" dirty="0" smtClean="0"/>
              <a:t>you </a:t>
            </a:r>
            <a:r>
              <a:rPr lang="en-GB" dirty="0"/>
              <a:t>to access </a:t>
            </a:r>
            <a:r>
              <a:rPr lang="en-GB" dirty="0" smtClean="0"/>
              <a:t>different </a:t>
            </a:r>
            <a:r>
              <a:rPr lang="en-GB" dirty="0"/>
              <a:t>challenges or activities. It allows </a:t>
            </a:r>
            <a:r>
              <a:rPr lang="en-GB" dirty="0" smtClean="0"/>
              <a:t>you </a:t>
            </a:r>
            <a:r>
              <a:rPr lang="en-GB" dirty="0"/>
              <a:t>to look at a particular time – past, present or future – and link this to an area of the gambling industry.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For example, </a:t>
            </a:r>
            <a:r>
              <a:rPr lang="en-GB" dirty="0" smtClean="0"/>
              <a:t>you </a:t>
            </a:r>
            <a:r>
              <a:rPr lang="en-GB" dirty="0"/>
              <a:t>could look at where gambling began, the current financial state of the industry or the future of gaming.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You could </a:t>
            </a:r>
            <a:r>
              <a:rPr lang="en-GB" dirty="0"/>
              <a:t>produce a range of different creative outcomes, ranging from a short YouTube video to a poster or leaflet. </a:t>
            </a:r>
          </a:p>
          <a:p>
            <a:endParaRPr lang="en-GB" dirty="0"/>
          </a:p>
        </p:txBody>
      </p:sp>
      <p:pic>
        <p:nvPicPr>
          <p:cNvPr id="5" name="Picture 4" descr="YGAM – In The Know 3_Graphics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5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Thinking &amp; Exploration and/or Research &amp;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 access a range of different skills through this activity</a:t>
            </a:r>
          </a:p>
          <a:p>
            <a:endParaRPr lang="en-GB" dirty="0"/>
          </a:p>
          <a:p>
            <a:r>
              <a:rPr lang="en-GB" dirty="0" smtClean="0"/>
              <a:t>You might want to focus on an innovative approach to the challenge</a:t>
            </a:r>
          </a:p>
          <a:p>
            <a:endParaRPr lang="en-GB" dirty="0"/>
          </a:p>
          <a:p>
            <a:r>
              <a:rPr lang="en-GB" dirty="0" smtClean="0"/>
              <a:t>You could look at ways of researching from different sources</a:t>
            </a:r>
          </a:p>
          <a:p>
            <a:endParaRPr lang="en-GB" dirty="0"/>
          </a:p>
          <a:p>
            <a:r>
              <a:rPr lang="en-GB" dirty="0" smtClean="0"/>
              <a:t>You could think about good presentation skills</a:t>
            </a:r>
            <a:endParaRPr lang="en-GB" dirty="0"/>
          </a:p>
        </p:txBody>
      </p:sp>
      <p:pic>
        <p:nvPicPr>
          <p:cNvPr id="4" name="Picture 3" descr="YGAM – In The Know 3_Graphics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0000"/>
                </a:solidFill>
              </a:rPr>
              <a:t>What have we learned?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Feed-back </a:t>
            </a:r>
            <a:r>
              <a:rPr lang="en-GB" dirty="0"/>
              <a:t>on what </a:t>
            </a:r>
            <a:r>
              <a:rPr lang="en-GB" dirty="0" smtClean="0"/>
              <a:t>you </a:t>
            </a:r>
            <a:r>
              <a:rPr lang="en-GB" dirty="0"/>
              <a:t>have learned about the past, present or future of </a:t>
            </a:r>
            <a:r>
              <a:rPr lang="en-GB" dirty="0" smtClean="0"/>
              <a:t>gambling.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>
                <a:solidFill>
                  <a:srgbClr val="FF0000"/>
                </a:solidFill>
              </a:rPr>
              <a:t>Extended Learning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Students could link past, present and future elements to make a longer video on the history and future of the gambling industry.</a:t>
            </a:r>
          </a:p>
          <a:p>
            <a:endParaRPr lang="en-GB" dirty="0"/>
          </a:p>
        </p:txBody>
      </p:sp>
      <p:pic>
        <p:nvPicPr>
          <p:cNvPr id="4" name="Picture 3" descr="YGAM – In The Know 3_Graphic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on the Gambling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u="sng" dirty="0">
                <a:hlinkClick r:id="rId2"/>
              </a:rPr>
              <a:t>http://</a:t>
            </a:r>
            <a:r>
              <a:rPr lang="en-GB" i="1" u="sng" dirty="0" smtClean="0">
                <a:hlinkClick r:id="rId2"/>
              </a:rPr>
              <a:t>www.gamblinghelponline.org.au/regaining-control/thinking-straight/</a:t>
            </a:r>
            <a:endParaRPr lang="en-GB" i="1" u="sng" dirty="0"/>
          </a:p>
          <a:p>
            <a:r>
              <a:rPr lang="en-GB" i="1" u="sng" dirty="0" smtClean="0">
                <a:hlinkClick r:id="rId3"/>
              </a:rPr>
              <a:t>http</a:t>
            </a:r>
            <a:r>
              <a:rPr lang="en-GB" i="1" u="sng" dirty="0">
                <a:hlinkClick r:id="rId3"/>
              </a:rPr>
              <a:t>://www.natlotcomm.gov.uk/assets-uploaded/documents/The%20Prevalence%20of%20Underage%20Gambling%20-%20November%202015.pdf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YGAM – In The Know 3_Graphics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7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514</Words>
  <Application>Microsoft Macintosh PowerPoint</Application>
  <PresentationFormat>Custom</PresentationFormat>
  <Paragraphs>59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YGAM – In The Know</vt:lpstr>
      <vt:lpstr>Learning Objectives</vt:lpstr>
      <vt:lpstr>Learning Outcomes</vt:lpstr>
      <vt:lpstr>The Gambling Industry</vt:lpstr>
      <vt:lpstr>Who runs Gambling?</vt:lpstr>
      <vt:lpstr>Main Activity - Past, Present, Future</vt:lpstr>
      <vt:lpstr>Creative Thinking &amp; Exploration and/or Research &amp; Presentation</vt:lpstr>
      <vt:lpstr>Plenary</vt:lpstr>
      <vt:lpstr>Research on the Gambling Industry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 Bloy</cp:lastModifiedBy>
  <cp:revision>19</cp:revision>
  <dcterms:created xsi:type="dcterms:W3CDTF">2016-01-13T12:39:26Z</dcterms:created>
  <dcterms:modified xsi:type="dcterms:W3CDTF">2017-05-02T16:53:47Z</dcterms:modified>
</cp:coreProperties>
</file>