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1" autoAdjust="0"/>
    <p:restoredTop sz="79893"/>
  </p:normalViewPr>
  <p:slideViewPr>
    <p:cSldViewPr snapToGrid="0">
      <p:cViewPr varScale="1">
        <p:scale>
          <a:sx n="103" d="100"/>
          <a:sy n="103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D0F9E-52E3-4943-BF91-B6EC6339FF20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67BD-D02A-4A4D-B85A-C65428897F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5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7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46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13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99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8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01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8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5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09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2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86850-C437-420E-BB46-16D94094C96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A2BC1-6C65-46D5-A661-AC8F0BD2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30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182043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59205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121932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80217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" y="-2"/>
            <a:ext cx="12185907" cy="6858001"/>
          </a:xfrm>
        </p:spPr>
      </p:pic>
    </p:spTree>
    <p:extLst>
      <p:ext uri="{BB962C8B-B14F-4D97-AF65-F5344CB8AC3E}">
        <p14:creationId xmlns:p14="http://schemas.microsoft.com/office/powerpoint/2010/main" val="140276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5"/>
            <a:ext cx="12192000" cy="6861431"/>
          </a:xfrm>
        </p:spPr>
      </p:pic>
      <p:pic>
        <p:nvPicPr>
          <p:cNvPr id="5" name="Escaping video game addiction_ Cam Adair at TEDxBoul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388" y="2027628"/>
            <a:ext cx="5861224" cy="32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96" y="0"/>
            <a:ext cx="12266895" cy="6903580"/>
          </a:xfrm>
        </p:spPr>
      </p:pic>
    </p:spTree>
    <p:extLst>
      <p:ext uri="{BB962C8B-B14F-4D97-AF65-F5344CB8AC3E}">
        <p14:creationId xmlns:p14="http://schemas.microsoft.com/office/powerpoint/2010/main" val="122547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1595838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131832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82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73451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</p:spPr>
      </p:pic>
    </p:spTree>
    <p:extLst>
      <p:ext uri="{BB962C8B-B14F-4D97-AF65-F5344CB8AC3E}">
        <p14:creationId xmlns:p14="http://schemas.microsoft.com/office/powerpoint/2010/main" val="149289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431"/>
          </a:xfrm>
        </p:spPr>
      </p:pic>
    </p:spTree>
    <p:extLst>
      <p:ext uri="{BB962C8B-B14F-4D97-AF65-F5344CB8AC3E}">
        <p14:creationId xmlns:p14="http://schemas.microsoft.com/office/powerpoint/2010/main" val="300637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0</Words>
  <Application>Microsoft Macintosh PowerPoint</Application>
  <PresentationFormat>Widescreen</PresentationFormat>
  <Paragraphs>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YGAM – Just Fun &amp; Games</dc:title>
  <dc:creator>Adrian Sladdin</dc:creator>
  <cp:lastModifiedBy>Microsoft Office User</cp:lastModifiedBy>
  <cp:revision>41</cp:revision>
  <dcterms:created xsi:type="dcterms:W3CDTF">2016-01-13T12:39:26Z</dcterms:created>
  <dcterms:modified xsi:type="dcterms:W3CDTF">2018-10-12T08:34:20Z</dcterms:modified>
</cp:coreProperties>
</file>