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EFFCB5-0478-43AF-B9A5-2B2C7EEAD625}" v="1" dt="2022-05-26T08:29:22.497"/>
    <p1510:client id="{1CB944A5-A6E9-9376-B2A7-4A1D408C60D0}" v="6" dt="2022-06-22T10:26:27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Marlow" userId="d0e42fc4-c6d7-40b5-a7a0-4609a400aa14" providerId="ADAL" clId="{4D799C29-723B-494F-930A-0D8FA9E59A3D}"/>
    <pc:docChg chg="undo custSel modSld">
      <pc:chgData name="Liz Marlow" userId="d0e42fc4-c6d7-40b5-a7a0-4609a400aa14" providerId="ADAL" clId="{4D799C29-723B-494F-930A-0D8FA9E59A3D}" dt="2020-10-08T08:27:46.507" v="2750" actId="20577"/>
      <pc:docMkLst>
        <pc:docMk/>
      </pc:docMkLst>
      <pc:sldChg chg="modSp mod">
        <pc:chgData name="Liz Marlow" userId="d0e42fc4-c6d7-40b5-a7a0-4609a400aa14" providerId="ADAL" clId="{4D799C29-723B-494F-930A-0D8FA9E59A3D}" dt="2020-10-08T08:27:46.507" v="2750" actId="20577"/>
        <pc:sldMkLst>
          <pc:docMk/>
          <pc:sldMk cId="751041882" sldId="257"/>
        </pc:sldMkLst>
        <pc:spChg chg="mod">
          <ac:chgData name="Liz Marlow" userId="d0e42fc4-c6d7-40b5-a7a0-4609a400aa14" providerId="ADAL" clId="{4D799C29-723B-494F-930A-0D8FA9E59A3D}" dt="2020-10-08T08:27:46.507" v="2750" actId="20577"/>
          <ac:spMkLst>
            <pc:docMk/>
            <pc:sldMk cId="751041882" sldId="257"/>
            <ac:spMk id="13" creationId="{7F4838C9-CC76-445D-B95D-5A419595A4D7}"/>
          </ac:spMkLst>
        </pc:spChg>
        <pc:spChg chg="mod">
          <ac:chgData name="Liz Marlow" userId="d0e42fc4-c6d7-40b5-a7a0-4609a400aa14" providerId="ADAL" clId="{4D799C29-723B-494F-930A-0D8FA9E59A3D}" dt="2020-10-08T07:48:59.881" v="2438" actId="20577"/>
          <ac:spMkLst>
            <pc:docMk/>
            <pc:sldMk cId="751041882" sldId="257"/>
            <ac:spMk id="14" creationId="{A80ECF1B-C6DE-47D2-A84F-47BB2D791F5B}"/>
          </ac:spMkLst>
        </pc:spChg>
      </pc:sldChg>
    </pc:docChg>
  </pc:docChgLst>
  <pc:docChgLst>
    <pc:chgData name="Sam Calvert-Smith" userId="58889ca6-e344-4305-877d-4e01aca67b28" providerId="ADAL" clId="{6F46299A-9A8D-405D-815D-F99B187AD4AD}"/>
    <pc:docChg chg="custSel modSld">
      <pc:chgData name="Sam Calvert-Smith" userId="58889ca6-e344-4305-877d-4e01aca67b28" providerId="ADAL" clId="{6F46299A-9A8D-405D-815D-F99B187AD4AD}" dt="2020-09-24T13:19:20.300" v="394" actId="20577"/>
      <pc:docMkLst>
        <pc:docMk/>
      </pc:docMkLst>
      <pc:sldChg chg="modSp mod">
        <pc:chgData name="Sam Calvert-Smith" userId="58889ca6-e344-4305-877d-4e01aca67b28" providerId="ADAL" clId="{6F46299A-9A8D-405D-815D-F99B187AD4AD}" dt="2020-09-24T13:19:20.300" v="394" actId="20577"/>
        <pc:sldMkLst>
          <pc:docMk/>
          <pc:sldMk cId="751041882" sldId="257"/>
        </pc:sldMkLst>
        <pc:spChg chg="mod">
          <ac:chgData name="Sam Calvert-Smith" userId="58889ca6-e344-4305-877d-4e01aca67b28" providerId="ADAL" clId="{6F46299A-9A8D-405D-815D-F99B187AD4AD}" dt="2020-09-24T13:19:20.300" v="394" actId="20577"/>
          <ac:spMkLst>
            <pc:docMk/>
            <pc:sldMk cId="751041882" sldId="257"/>
            <ac:spMk id="13" creationId="{7F4838C9-CC76-445D-B95D-5A419595A4D7}"/>
          </ac:spMkLst>
        </pc:spChg>
      </pc:sldChg>
    </pc:docChg>
  </pc:docChgLst>
  <pc:docChgLst>
    <pc:chgData name="Claire Patel" userId="0b94f1bf-e38b-4ca9-aae9-9cce60fe2f15" providerId="ADAL" clId="{09EFFCB5-0478-43AF-B9A5-2B2C7EEAD625}"/>
    <pc:docChg chg="custSel modSld">
      <pc:chgData name="Claire Patel" userId="0b94f1bf-e38b-4ca9-aae9-9cce60fe2f15" providerId="ADAL" clId="{09EFFCB5-0478-43AF-B9A5-2B2C7EEAD625}" dt="2022-05-26T08:32:23.290" v="30" actId="1076"/>
      <pc:docMkLst>
        <pc:docMk/>
      </pc:docMkLst>
      <pc:sldChg chg="addSp delSp modSp mod">
        <pc:chgData name="Claire Patel" userId="0b94f1bf-e38b-4ca9-aae9-9cce60fe2f15" providerId="ADAL" clId="{09EFFCB5-0478-43AF-B9A5-2B2C7EEAD625}" dt="2022-05-26T08:32:23.290" v="30" actId="1076"/>
        <pc:sldMkLst>
          <pc:docMk/>
          <pc:sldMk cId="751041882" sldId="257"/>
        </pc:sldMkLst>
        <pc:spChg chg="mod">
          <ac:chgData name="Claire Patel" userId="0b94f1bf-e38b-4ca9-aae9-9cce60fe2f15" providerId="ADAL" clId="{09EFFCB5-0478-43AF-B9A5-2B2C7EEAD625}" dt="2022-05-26T08:31:47.780" v="29" actId="1076"/>
          <ac:spMkLst>
            <pc:docMk/>
            <pc:sldMk cId="751041882" sldId="257"/>
            <ac:spMk id="2" creationId="{1334765B-8326-4899-9561-9940E5F27F52}"/>
          </ac:spMkLst>
        </pc:spChg>
        <pc:spChg chg="mod">
          <ac:chgData name="Claire Patel" userId="0b94f1bf-e38b-4ca9-aae9-9cce60fe2f15" providerId="ADAL" clId="{09EFFCB5-0478-43AF-B9A5-2B2C7EEAD625}" dt="2022-05-26T08:32:23.290" v="30" actId="1076"/>
          <ac:spMkLst>
            <pc:docMk/>
            <pc:sldMk cId="751041882" sldId="257"/>
            <ac:spMk id="4" creationId="{B9C4CF21-306C-4DC4-9BE3-570B159F7390}"/>
          </ac:spMkLst>
        </pc:spChg>
        <pc:spChg chg="del mod">
          <ac:chgData name="Claire Patel" userId="0b94f1bf-e38b-4ca9-aae9-9cce60fe2f15" providerId="ADAL" clId="{09EFFCB5-0478-43AF-B9A5-2B2C7EEAD625}" dt="2022-05-26T08:29:20.019" v="6" actId="478"/>
          <ac:spMkLst>
            <pc:docMk/>
            <pc:sldMk cId="751041882" sldId="257"/>
            <ac:spMk id="14" creationId="{A80ECF1B-C6DE-47D2-A84F-47BB2D791F5B}"/>
          </ac:spMkLst>
        </pc:spChg>
        <pc:spChg chg="add mod">
          <ac:chgData name="Claire Patel" userId="0b94f1bf-e38b-4ca9-aae9-9cce60fe2f15" providerId="ADAL" clId="{09EFFCB5-0478-43AF-B9A5-2B2C7EEAD625}" dt="2022-05-26T08:30:09.590" v="14" actId="1076"/>
          <ac:spMkLst>
            <pc:docMk/>
            <pc:sldMk cId="751041882" sldId="257"/>
            <ac:spMk id="16" creationId="{CB4DDFD5-87D2-4CC6-AF9E-9F8B42F2274B}"/>
          </ac:spMkLst>
        </pc:spChg>
        <pc:spChg chg="add mod">
          <ac:chgData name="Claire Patel" userId="0b94f1bf-e38b-4ca9-aae9-9cce60fe2f15" providerId="ADAL" clId="{09EFFCB5-0478-43AF-B9A5-2B2C7EEAD625}" dt="2022-05-26T08:29:22.497" v="7"/>
          <ac:spMkLst>
            <pc:docMk/>
            <pc:sldMk cId="751041882" sldId="257"/>
            <ac:spMk id="18" creationId="{BEAE31E9-6998-4D7D-BA92-4341C6A03AFA}"/>
          </ac:spMkLst>
        </pc:spChg>
        <pc:picChg chg="del">
          <ac:chgData name="Claire Patel" userId="0b94f1bf-e38b-4ca9-aae9-9cce60fe2f15" providerId="ADAL" clId="{09EFFCB5-0478-43AF-B9A5-2B2C7EEAD625}" dt="2022-05-26T08:28:47.951" v="0" actId="478"/>
          <ac:picMkLst>
            <pc:docMk/>
            <pc:sldMk cId="751041882" sldId="257"/>
            <ac:picMk id="17" creationId="{8BC221C4-9600-4604-BC77-67DDB968F743}"/>
          </ac:picMkLst>
        </pc:picChg>
      </pc:sldChg>
    </pc:docChg>
  </pc:docChgLst>
  <pc:docChgLst>
    <pc:chgData name="Linda Scollins Smith" userId="d6fc3bab-6402-4aaa-81aa-1a76aba14fb4" providerId="ADAL" clId="{8DF8CB27-F1BE-41B5-B09D-C4C24A25B341}"/>
    <pc:docChg chg="modSld">
      <pc:chgData name="Linda Scollins Smith" userId="d6fc3bab-6402-4aaa-81aa-1a76aba14fb4" providerId="ADAL" clId="{8DF8CB27-F1BE-41B5-B09D-C4C24A25B341}" dt="2020-10-16T11:21:22.485" v="33" actId="20577"/>
      <pc:docMkLst>
        <pc:docMk/>
      </pc:docMkLst>
      <pc:sldChg chg="modSp mod">
        <pc:chgData name="Linda Scollins Smith" userId="d6fc3bab-6402-4aaa-81aa-1a76aba14fb4" providerId="ADAL" clId="{8DF8CB27-F1BE-41B5-B09D-C4C24A25B341}" dt="2020-10-16T11:21:22.485" v="33" actId="20577"/>
        <pc:sldMkLst>
          <pc:docMk/>
          <pc:sldMk cId="751041882" sldId="257"/>
        </pc:sldMkLst>
        <pc:spChg chg="mod">
          <ac:chgData name="Linda Scollins Smith" userId="d6fc3bab-6402-4aaa-81aa-1a76aba14fb4" providerId="ADAL" clId="{8DF8CB27-F1BE-41B5-B09D-C4C24A25B341}" dt="2020-10-16T11:21:22.485" v="33" actId="20577"/>
          <ac:spMkLst>
            <pc:docMk/>
            <pc:sldMk cId="751041882" sldId="257"/>
            <ac:spMk id="13" creationId="{7F4838C9-CC76-445D-B95D-5A419595A4D7}"/>
          </ac:spMkLst>
        </pc:spChg>
      </pc:sldChg>
    </pc:docChg>
  </pc:docChgLst>
  <pc:docChgLst>
    <pc:chgData name="Claire Patel" userId="S::clairepatel@ygam.org::0b94f1bf-e38b-4ca9-aae9-9cce60fe2f15" providerId="AD" clId="Web-{1CB944A5-A6E9-9376-B2A7-4A1D408C60D0}"/>
    <pc:docChg chg="modSld">
      <pc:chgData name="Claire Patel" userId="S::clairepatel@ygam.org::0b94f1bf-e38b-4ca9-aae9-9cce60fe2f15" providerId="AD" clId="Web-{1CB944A5-A6E9-9376-B2A7-4A1D408C60D0}" dt="2022-06-22T10:26:25.472" v="1" actId="20577"/>
      <pc:docMkLst>
        <pc:docMk/>
      </pc:docMkLst>
      <pc:sldChg chg="modSp">
        <pc:chgData name="Claire Patel" userId="S::clairepatel@ygam.org::0b94f1bf-e38b-4ca9-aae9-9cce60fe2f15" providerId="AD" clId="Web-{1CB944A5-A6E9-9376-B2A7-4A1D408C60D0}" dt="2022-06-22T10:26:25.472" v="1" actId="20577"/>
        <pc:sldMkLst>
          <pc:docMk/>
          <pc:sldMk cId="751041882" sldId="257"/>
        </pc:sldMkLst>
        <pc:spChg chg="mod">
          <ac:chgData name="Claire Patel" userId="S::clairepatel@ygam.org::0b94f1bf-e38b-4ca9-aae9-9cce60fe2f15" providerId="AD" clId="Web-{1CB944A5-A6E9-9376-B2A7-4A1D408C60D0}" dt="2022-06-22T10:26:25.472" v="1" actId="20577"/>
          <ac:spMkLst>
            <pc:docMk/>
            <pc:sldMk cId="751041882" sldId="257"/>
            <ac:spMk id="18" creationId="{BEAE31E9-6998-4D7D-BA92-4341C6A03AFA}"/>
          </ac:spMkLst>
        </pc:spChg>
      </pc:sldChg>
    </pc:docChg>
  </pc:docChgLst>
  <pc:docChgLst>
    <pc:chgData name="Claire Patel" userId="0b94f1bf-e38b-4ca9-aae9-9cce60fe2f15" providerId="ADAL" clId="{A809362A-F79C-4B24-A447-14E96F9E89FA}"/>
    <pc:docChg chg="undo custSel modSld">
      <pc:chgData name="Claire Patel" userId="0b94f1bf-e38b-4ca9-aae9-9cce60fe2f15" providerId="ADAL" clId="{A809362A-F79C-4B24-A447-14E96F9E89FA}" dt="2020-12-16T10:09:30.370" v="16" actId="1076"/>
      <pc:docMkLst>
        <pc:docMk/>
      </pc:docMkLst>
      <pc:sldChg chg="addSp modSp mod">
        <pc:chgData name="Claire Patel" userId="0b94f1bf-e38b-4ca9-aae9-9cce60fe2f15" providerId="ADAL" clId="{A809362A-F79C-4B24-A447-14E96F9E89FA}" dt="2020-12-16T10:09:30.370" v="16" actId="1076"/>
        <pc:sldMkLst>
          <pc:docMk/>
          <pc:sldMk cId="751041882" sldId="257"/>
        </pc:sldMkLst>
        <pc:spChg chg="add mod">
          <ac:chgData name="Claire Patel" userId="0b94f1bf-e38b-4ca9-aae9-9cce60fe2f15" providerId="ADAL" clId="{A809362A-F79C-4B24-A447-14E96F9E89FA}" dt="2020-12-16T10:09:30.370" v="16" actId="1076"/>
          <ac:spMkLst>
            <pc:docMk/>
            <pc:sldMk cId="751041882" sldId="257"/>
            <ac:spMk id="2" creationId="{1334765B-8326-4899-9561-9940E5F27F52}"/>
          </ac:spMkLst>
        </pc:spChg>
        <pc:spChg chg="mod">
          <ac:chgData name="Claire Patel" userId="0b94f1bf-e38b-4ca9-aae9-9cce60fe2f15" providerId="ADAL" clId="{A809362A-F79C-4B24-A447-14E96F9E89FA}" dt="2020-12-16T10:09:23.300" v="15" actId="1076"/>
          <ac:spMkLst>
            <pc:docMk/>
            <pc:sldMk cId="751041882" sldId="257"/>
            <ac:spMk id="4" creationId="{B9C4CF21-306C-4DC4-9BE3-570B159F7390}"/>
          </ac:spMkLst>
        </pc:spChg>
      </pc:sldChg>
    </pc:docChg>
  </pc:docChgLst>
  <pc:docChgLst>
    <pc:chgData name="Linda Scollins Smith" userId="d6fc3bab-6402-4aaa-81aa-1a76aba14fb4" providerId="ADAL" clId="{5E3C1AB1-16BD-4530-A770-F39215220E80}"/>
    <pc:docChg chg="custSel modSld">
      <pc:chgData name="Linda Scollins Smith" userId="d6fc3bab-6402-4aaa-81aa-1a76aba14fb4" providerId="ADAL" clId="{5E3C1AB1-16BD-4530-A770-F39215220E80}" dt="2020-10-16T11:19:22.949" v="184" actId="20577"/>
      <pc:docMkLst>
        <pc:docMk/>
      </pc:docMkLst>
      <pc:sldChg chg="delSp modSp mod">
        <pc:chgData name="Linda Scollins Smith" userId="d6fc3bab-6402-4aaa-81aa-1a76aba14fb4" providerId="ADAL" clId="{5E3C1AB1-16BD-4530-A770-F39215220E80}" dt="2020-10-16T11:19:22.949" v="184" actId="20577"/>
        <pc:sldMkLst>
          <pc:docMk/>
          <pc:sldMk cId="751041882" sldId="257"/>
        </pc:sldMkLst>
        <pc:spChg chg="mod">
          <ac:chgData name="Linda Scollins Smith" userId="d6fc3bab-6402-4aaa-81aa-1a76aba14fb4" providerId="ADAL" clId="{5E3C1AB1-16BD-4530-A770-F39215220E80}" dt="2020-10-09T16:12:15.616" v="41" actId="20577"/>
          <ac:spMkLst>
            <pc:docMk/>
            <pc:sldMk cId="751041882" sldId="257"/>
            <ac:spMk id="12" creationId="{41303D52-E2AC-493B-8C7B-87C6A07ED425}"/>
          </ac:spMkLst>
        </pc:spChg>
        <pc:spChg chg="mod">
          <ac:chgData name="Linda Scollins Smith" userId="d6fc3bab-6402-4aaa-81aa-1a76aba14fb4" providerId="ADAL" clId="{5E3C1AB1-16BD-4530-A770-F39215220E80}" dt="2020-10-16T11:19:22.949" v="184" actId="20577"/>
          <ac:spMkLst>
            <pc:docMk/>
            <pc:sldMk cId="751041882" sldId="257"/>
            <ac:spMk id="13" creationId="{7F4838C9-CC76-445D-B95D-5A419595A4D7}"/>
          </ac:spMkLst>
        </pc:spChg>
        <pc:spChg chg="mod">
          <ac:chgData name="Linda Scollins Smith" userId="d6fc3bab-6402-4aaa-81aa-1a76aba14fb4" providerId="ADAL" clId="{5E3C1AB1-16BD-4530-A770-F39215220E80}" dt="2020-10-16T11:18:34.909" v="177" actId="1076"/>
          <ac:spMkLst>
            <pc:docMk/>
            <pc:sldMk cId="751041882" sldId="257"/>
            <ac:spMk id="14" creationId="{A80ECF1B-C6DE-47D2-A84F-47BB2D791F5B}"/>
          </ac:spMkLst>
        </pc:spChg>
        <pc:spChg chg="del mod">
          <ac:chgData name="Linda Scollins Smith" userId="d6fc3bab-6402-4aaa-81aa-1a76aba14fb4" providerId="ADAL" clId="{5E3C1AB1-16BD-4530-A770-F39215220E80}" dt="2020-10-09T12:34:09.257" v="24"/>
          <ac:spMkLst>
            <pc:docMk/>
            <pc:sldMk cId="751041882" sldId="257"/>
            <ac:spMk id="15" creationId="{B53C6787-E6F8-42FA-9614-986763EFFA81}"/>
          </ac:spMkLst>
        </pc:spChg>
        <pc:picChg chg="mod">
          <ac:chgData name="Linda Scollins Smith" userId="d6fc3bab-6402-4aaa-81aa-1a76aba14fb4" providerId="ADAL" clId="{5E3C1AB1-16BD-4530-A770-F39215220E80}" dt="2020-10-09T12:33:15.145" v="2" actId="1076"/>
          <ac:picMkLst>
            <pc:docMk/>
            <pc:sldMk cId="751041882" sldId="257"/>
            <ac:picMk id="17" creationId="{8BC221C4-9600-4604-BC77-67DDB968F74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9D66C-BA71-4677-A6B2-34F09F20F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91D8A-2D56-4C57-B182-D91EC3075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4100D-46ED-4F42-907D-19E67FC6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FD859-C72F-4BE0-9679-E9384ADB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C1BD3-E6BE-4C5F-AABE-B90B9B1A7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6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9BFAD-DA94-438A-9993-3D5E4740A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887B6-9A43-4AF9-BEA6-B5E7299D7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BBBB5-8188-44A4-B083-50415EFE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0286A-58A5-464C-87B4-788B3D2B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E1388-EA27-4487-9553-809F8016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34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E59CB7-C36B-4901-9761-EEE33B364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CC1B7-DAD8-4F7E-AADC-8CD2EA4E2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A54F5-6214-4CF6-A16E-47068225E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1CFBB-B155-426E-AD3D-A58A4BDF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34CF4-F00E-4DDF-8720-ED5AC96D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67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DD7E1-8A22-4BFE-8F64-F90049EA5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D151-08AB-4F5A-BF2F-E4D0A3652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207E1-A3C7-4B1B-A7D4-B70D17ED5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1D5E2-134E-44D7-A06F-79324166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2FC92-707B-4FAD-9924-C4415B13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1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AB2E2-D89D-45A8-9687-01B0D60F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61055-6E78-4DD0-BE35-B26ABF7E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5B4BB-84DF-4A08-B1B1-541494035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63AE2-0ED8-4881-9E97-ECFBDF26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CDBD2-9E0A-436F-ADE7-B2A244A4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4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0AA8-CCC1-4B47-A302-1D985654C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5AA34-7FFE-453F-8E3F-A9871354B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15C91-0A14-4DA9-9A86-98AA3A8F7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7F860-5CEC-48DD-8C1E-8B79C957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0DED8-2D40-45ED-8722-44390531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73A42-5F39-4367-825F-6562496E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6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2A65-547A-43AE-A344-9F3D11395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B9CA8-F1AC-4B3D-90FD-598512159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31157-B5B5-4C4A-8285-946E5F317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011815-D981-4088-BD74-B6F9E72EA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CC2F0-ADE7-4159-ABFC-BF6A17A86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9BD6BA-BA55-4852-8F48-F60E8685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31CD6-026A-49BF-8A8D-B2EB7939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51BFB5-63A3-42CA-9A88-0545E5A8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3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52D1B-104F-4E69-A410-BE9B2867B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17465F-C239-4C02-8742-E953A4232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3155D-A402-47D6-AD29-B8BFEF6F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A3CD9-4398-469D-A248-9DCB0B37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78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DEDDF-2853-4457-A69E-AD1B7785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472440-A048-4570-B214-28C3D56A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087E6-7C1F-45EC-B7EC-7B9A1F1A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7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4735-3038-46F5-AF50-8A451C020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7D9C3-4DFC-441C-8F40-34F94607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B08D0-85A3-4077-96CD-89D8F832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8E383-3989-4E38-8519-94186F8F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C2805-37F3-4433-B709-64C0ADB3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7513A-8CCB-4C6E-8888-E5E97E51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5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5D3D-05B9-4C65-AD36-EEC8D370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11552-40F0-4B15-91AE-1976554A8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DA675-A735-41A8-99A5-A1B33FBD6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0AE9A-CABF-4F52-9895-5BD3B3B6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97EB7-2231-4EF8-972E-531B2DFB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4CA52-8F1E-4561-A02D-B31F2345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41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538E30-AFAE-49B0-8BEA-D7D998E0D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DDEAB-BA0A-4411-BF16-18F055E80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E2ECA-F12F-4E25-8C34-2860EBC04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3EE6E-7569-4622-8449-F12F62ED9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C4CE8-8B03-4FBB-8A44-31E1827A3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0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C4CF21-306C-4DC4-9BE3-570B159F7390}"/>
              </a:ext>
            </a:extLst>
          </p:cNvPr>
          <p:cNvSpPr/>
          <p:nvPr/>
        </p:nvSpPr>
        <p:spPr>
          <a:xfrm>
            <a:off x="447677" y="455627"/>
            <a:ext cx="11286000" cy="5946745"/>
          </a:xfrm>
          <a:prstGeom prst="rect">
            <a:avLst/>
          </a:prstGeom>
          <a:noFill/>
          <a:ln w="120650">
            <a:solidFill>
              <a:srgbClr val="E88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4724C-5D3B-4E27-A558-565382771490}"/>
              </a:ext>
            </a:extLst>
          </p:cNvPr>
          <p:cNvSpPr/>
          <p:nvPr/>
        </p:nvSpPr>
        <p:spPr>
          <a:xfrm>
            <a:off x="0" y="1"/>
            <a:ext cx="12192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52589C-BF28-4C40-957D-C2638E4C3563}"/>
              </a:ext>
            </a:extLst>
          </p:cNvPr>
          <p:cNvSpPr/>
          <p:nvPr/>
        </p:nvSpPr>
        <p:spPr>
          <a:xfrm>
            <a:off x="0" y="6498001"/>
            <a:ext cx="12192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379AF5-B8FE-46CE-8051-54C232CB80EC}"/>
              </a:ext>
            </a:extLst>
          </p:cNvPr>
          <p:cNvSpPr/>
          <p:nvPr/>
        </p:nvSpPr>
        <p:spPr>
          <a:xfrm>
            <a:off x="0" y="260094"/>
            <a:ext cx="360000" cy="62379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BAABB3-EA4B-4B94-8D38-6AFA8CFF07DE}"/>
              </a:ext>
            </a:extLst>
          </p:cNvPr>
          <p:cNvSpPr/>
          <p:nvPr/>
        </p:nvSpPr>
        <p:spPr>
          <a:xfrm>
            <a:off x="11832000" y="310048"/>
            <a:ext cx="360000" cy="62379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002198F-0209-4F55-8B6F-69FDA422F0D1}"/>
              </a:ext>
            </a:extLst>
          </p:cNvPr>
          <p:cNvGrpSpPr/>
          <p:nvPr/>
        </p:nvGrpSpPr>
        <p:grpSpPr>
          <a:xfrm>
            <a:off x="10150993" y="723901"/>
            <a:ext cx="1322674" cy="1236114"/>
            <a:chOff x="4274058" y="975025"/>
            <a:chExt cx="1692000" cy="1695010"/>
          </a:xfrm>
          <a:effectLst/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AB91F79-45B8-4FCB-9B63-08FADCC34C6A}"/>
                </a:ext>
              </a:extLst>
            </p:cNvPr>
            <p:cNvSpPr/>
            <p:nvPr/>
          </p:nvSpPr>
          <p:spPr>
            <a:xfrm>
              <a:off x="4274058" y="978035"/>
              <a:ext cx="1692000" cy="1692000"/>
            </a:xfrm>
            <a:prstGeom prst="ellipse">
              <a:avLst/>
            </a:prstGeom>
            <a:solidFill>
              <a:schemeClr val="bg1"/>
            </a:solidFill>
            <a:ln w="66675"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1"/>
            </a:p>
          </p:txBody>
        </p:sp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B49956D3-57DE-4FF4-B8B7-43159B8251D7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2261" y="975025"/>
              <a:ext cx="1512000" cy="1512000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1303D52-E2AC-493B-8C7B-87C6A07ED425}"/>
              </a:ext>
            </a:extLst>
          </p:cNvPr>
          <p:cNvSpPr txBox="1"/>
          <p:nvPr/>
        </p:nvSpPr>
        <p:spPr>
          <a:xfrm>
            <a:off x="2139332" y="902926"/>
            <a:ext cx="7913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Oswald" panose="02000303000000000000" pitchFamily="2" charset="0"/>
              </a:rPr>
              <a:t>CERTIFICATE OF ACHIEVEMENT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4838C9-CC76-445D-B95D-5A419595A4D7}"/>
              </a:ext>
            </a:extLst>
          </p:cNvPr>
          <p:cNvSpPr txBox="1"/>
          <p:nvPr/>
        </p:nvSpPr>
        <p:spPr>
          <a:xfrm>
            <a:off x="2139332" y="1840803"/>
            <a:ext cx="79133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Oswald" panose="02000303000000000000" pitchFamily="2" charset="0"/>
              </a:rPr>
              <a:t>This is awarded to</a:t>
            </a:r>
            <a:endParaRPr lang="en-GB" sz="3200" b="1" dirty="0">
              <a:latin typeface="Oswald" panose="02000303000000000000" pitchFamily="2" charset="0"/>
            </a:endParaRPr>
          </a:p>
          <a:p>
            <a:pPr algn="ctr"/>
            <a:endParaRPr lang="en-GB" sz="2800" dirty="0">
              <a:latin typeface="Oswald" panose="02000303000000000000" pitchFamily="2" charset="0"/>
            </a:endParaRPr>
          </a:p>
          <a:p>
            <a:pPr algn="ctr"/>
            <a:r>
              <a:rPr lang="en-GB" sz="3200" b="1" dirty="0">
                <a:latin typeface="Oswald" panose="02000303000000000000" pitchFamily="2" charset="0"/>
              </a:rPr>
              <a:t>NAME</a:t>
            </a:r>
          </a:p>
          <a:p>
            <a:pPr algn="ctr"/>
            <a:endParaRPr lang="en-GB" sz="2800" dirty="0">
              <a:latin typeface="Oswald" panose="02000303000000000000" pitchFamily="2" charset="0"/>
            </a:endParaRPr>
          </a:p>
          <a:p>
            <a:pPr algn="ctr"/>
            <a:r>
              <a:rPr lang="en-GB" sz="2400" dirty="0">
                <a:latin typeface="Oswald" panose="02000303000000000000" pitchFamily="2" charset="0"/>
              </a:rPr>
              <a:t>in recognition of completing YGAM training: Gaming and Gambling Harm Prevention and Digital Resilience. </a:t>
            </a:r>
            <a:endParaRPr lang="en-GB" sz="3200" dirty="0">
              <a:latin typeface="Oswald" panose="02000303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34765B-8326-4899-9561-9940E5F27F52}"/>
              </a:ext>
            </a:extLst>
          </p:cNvPr>
          <p:cNvSpPr txBox="1"/>
          <p:nvPr/>
        </p:nvSpPr>
        <p:spPr>
          <a:xfrm>
            <a:off x="360000" y="6678001"/>
            <a:ext cx="914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V1.2/May22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DDFD5-87D2-4CC6-AF9E-9F8B42F2274B}"/>
              </a:ext>
            </a:extLst>
          </p:cNvPr>
          <p:cNvSpPr txBox="1"/>
          <p:nvPr/>
        </p:nvSpPr>
        <p:spPr>
          <a:xfrm>
            <a:off x="8398478" y="5387842"/>
            <a:ext cx="21260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Freestyle Script" panose="030804020302050B0404" pitchFamily="66" charset="0"/>
              </a:rPr>
              <a:t>Linda Scollins Smith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AE31E9-6998-4D7D-BA92-4341C6A03AFA}"/>
              </a:ext>
            </a:extLst>
          </p:cNvPr>
          <p:cNvSpPr txBox="1"/>
          <p:nvPr/>
        </p:nvSpPr>
        <p:spPr>
          <a:xfrm>
            <a:off x="7046259" y="5528120"/>
            <a:ext cx="4687418" cy="6465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801" dirty="0">
                <a:latin typeface="Oswald" panose="02000303000000000000" pitchFamily="2" charset="0"/>
              </a:rPr>
              <a:t>____________________</a:t>
            </a:r>
          </a:p>
          <a:p>
            <a:pPr algn="ctr"/>
            <a:r>
              <a:rPr lang="en-GB" dirty="0">
                <a:latin typeface="Oswald"/>
              </a:rPr>
              <a:t>Linda Scollins Smith, Director of Programmes: YGAM</a:t>
            </a:r>
          </a:p>
        </p:txBody>
      </p:sp>
    </p:spTree>
    <p:extLst>
      <p:ext uri="{BB962C8B-B14F-4D97-AF65-F5344CB8AC3E}">
        <p14:creationId xmlns:p14="http://schemas.microsoft.com/office/powerpoint/2010/main" val="751041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7c1fe1-4c36-412c-9522-d010c65bdad8">
      <Terms xmlns="http://schemas.microsoft.com/office/infopath/2007/PartnerControls"/>
    </lcf76f155ced4ddcb4097134ff3c332f>
    <TaxCatchAll xmlns="9ce0375d-48dc-40bd-97cf-84b00393584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BA56A1B4C88240843CC58ED250C137" ma:contentTypeVersion="16" ma:contentTypeDescription="Create a new document." ma:contentTypeScope="" ma:versionID="a5a9a2508b679336944499cfe213478d">
  <xsd:schema xmlns:xsd="http://www.w3.org/2001/XMLSchema" xmlns:xs="http://www.w3.org/2001/XMLSchema" xmlns:p="http://schemas.microsoft.com/office/2006/metadata/properties" xmlns:ns2="9ce0375d-48dc-40bd-97cf-84b003935848" xmlns:ns3="3d7c1fe1-4c36-412c-9522-d010c65bdad8" targetNamespace="http://schemas.microsoft.com/office/2006/metadata/properties" ma:root="true" ma:fieldsID="40154da406a07067ba62595354f13669" ns2:_="" ns3:_="">
    <xsd:import namespace="9ce0375d-48dc-40bd-97cf-84b003935848"/>
    <xsd:import namespace="3d7c1fe1-4c36-412c-9522-d010c65bdad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0375d-48dc-40bd-97cf-84b0039358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a80e20-7bc1-407a-93c8-82eac9cc8513}" ma:internalName="TaxCatchAll" ma:showField="CatchAllData" ma:web="9ce0375d-48dc-40bd-97cf-84b0039358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c1fe1-4c36-412c-9522-d010c65bda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76d412-69b0-40d7-8382-a95d4d265f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544748-B9AB-4FF8-B735-1B08BCE78B88}">
  <ds:schemaRefs>
    <ds:schemaRef ds:uri="9ce0375d-48dc-40bd-97cf-84b003935848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3d7c1fe1-4c36-412c-9522-d010c65bdad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E7BADCE-9AAB-43EC-8521-291BD4100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e0375d-48dc-40bd-97cf-84b003935848"/>
    <ds:schemaRef ds:uri="3d7c1fe1-4c36-412c-9522-d010c65bda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8C2E4C-DE5B-41DA-B3EA-1C5251E87A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40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 Clelland</dc:creator>
  <cp:lastModifiedBy>Claire Patel</cp:lastModifiedBy>
  <cp:revision>4</cp:revision>
  <cp:lastPrinted>2020-06-17T11:15:15Z</cp:lastPrinted>
  <dcterms:created xsi:type="dcterms:W3CDTF">2020-06-01T08:21:49Z</dcterms:created>
  <dcterms:modified xsi:type="dcterms:W3CDTF">2022-06-22T10:26:33Z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0x01010077BA56A1B4C88240843CC58ED250C137</vt:lpwstr>
  </property>
  <property fmtid="{D5CDD505-2E9C-101B-9397-08002B2CF9AE}" pid="3" name="MediaServiceImageTags">
    <vt:lpwstr/>
  </property>
</Properties>
</file>