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8" d="100"/>
          <a:sy n="98" d="100"/>
        </p:scale>
        <p:origin x="-136" y="-4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980A9-E790-4A70-9FED-70C7C12EC8E3}" type="datetimeFigureOut">
              <a:rPr lang="en-GB" smtClean="0"/>
              <a:t>02/01/2018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3B705-180B-461D-B7A5-7826AFFD11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6017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980A9-E790-4A70-9FED-70C7C12EC8E3}" type="datetimeFigureOut">
              <a:rPr lang="en-GB" smtClean="0"/>
              <a:t>02/01/2018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3B705-180B-461D-B7A5-7826AFFD11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0547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980A9-E790-4A70-9FED-70C7C12EC8E3}" type="datetimeFigureOut">
              <a:rPr lang="en-GB" smtClean="0"/>
              <a:t>02/01/2018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3B705-180B-461D-B7A5-7826AFFD11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5990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980A9-E790-4A70-9FED-70C7C12EC8E3}" type="datetimeFigureOut">
              <a:rPr lang="en-GB" smtClean="0"/>
              <a:t>02/01/2018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3B705-180B-461D-B7A5-7826AFFD11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8998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980A9-E790-4A70-9FED-70C7C12EC8E3}" type="datetimeFigureOut">
              <a:rPr lang="en-GB" smtClean="0"/>
              <a:t>02/01/2018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3B705-180B-461D-B7A5-7826AFFD11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3453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980A9-E790-4A70-9FED-70C7C12EC8E3}" type="datetimeFigureOut">
              <a:rPr lang="en-GB" smtClean="0"/>
              <a:t>02/01/2018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3B705-180B-461D-B7A5-7826AFFD11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7272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980A9-E790-4A70-9FED-70C7C12EC8E3}" type="datetimeFigureOut">
              <a:rPr lang="en-GB" smtClean="0"/>
              <a:t>02/01/2018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3B705-180B-461D-B7A5-7826AFFD11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4216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980A9-E790-4A70-9FED-70C7C12EC8E3}" type="datetimeFigureOut">
              <a:rPr lang="en-GB" smtClean="0"/>
              <a:t>02/01/2018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3B705-180B-461D-B7A5-7826AFFD11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4867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980A9-E790-4A70-9FED-70C7C12EC8E3}" type="datetimeFigureOut">
              <a:rPr lang="en-GB" smtClean="0"/>
              <a:t>02/01/2018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3B705-180B-461D-B7A5-7826AFFD11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4737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980A9-E790-4A70-9FED-70C7C12EC8E3}" type="datetimeFigureOut">
              <a:rPr lang="en-GB" smtClean="0"/>
              <a:t>02/01/2018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3B705-180B-461D-B7A5-7826AFFD11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9658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980A9-E790-4A70-9FED-70C7C12EC8E3}" type="datetimeFigureOut">
              <a:rPr lang="en-GB" smtClean="0"/>
              <a:t>02/01/2018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3B705-180B-461D-B7A5-7826AFFD11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559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4980A9-E790-4A70-9FED-70C7C12EC8E3}" type="datetimeFigureOut">
              <a:rPr lang="en-GB" smtClean="0"/>
              <a:t>02/01/2018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A3B705-180B-461D-B7A5-7826AFFD11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0281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obability &amp; Luck_PPT_2.9_...-0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9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1440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obability &amp; Luck_PPT_2.9_...-10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9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5400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obability &amp; Luck_PPT_2.9_...-1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9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5400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obability &amp; Luck_PPT_2.9_...-1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9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540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obability &amp; Luck_PPT_2.9_...-0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9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3470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obability &amp; Luck_PPT_2.9_...-03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9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5400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obability &amp; Luck_PPT_2.9_...-04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9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5400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obability &amp; Luck_PPT_2.9_...-05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9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5400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obability &amp; Luck_PPT_2.9_...-06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9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5400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obability &amp; Luck_PPT_2.9_...-07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9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5400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obability &amp; Luck_PPT_2.9_...-08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9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5400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obability &amp; Luck_PPT_2.9_...-09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9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5400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0</Words>
  <Application>Microsoft Macintosh PowerPoint</Application>
  <PresentationFormat>Custom</PresentationFormat>
  <Paragraphs>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 The Know</dc:title>
  <dc:creator>Adrian Sladdin</dc:creator>
  <cp:lastModifiedBy>josh</cp:lastModifiedBy>
  <cp:revision>7</cp:revision>
  <dcterms:created xsi:type="dcterms:W3CDTF">2017-10-13T09:46:35Z</dcterms:created>
  <dcterms:modified xsi:type="dcterms:W3CDTF">2018-01-02T19:26:23Z</dcterms:modified>
</cp:coreProperties>
</file>