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8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7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Know</dc:title>
  <dc:creator>Adrian Sladdin</dc:creator>
  <cp:lastModifiedBy>josh</cp:lastModifiedBy>
  <cp:revision>7</cp:revision>
  <dcterms:created xsi:type="dcterms:W3CDTF">2017-10-13T09:46:35Z</dcterms:created>
  <dcterms:modified xsi:type="dcterms:W3CDTF">2018-01-02T19:15:40Z</dcterms:modified>
</cp:coreProperties>
</file>