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69" r:id="rId5"/>
    <p:sldId id="270" r:id="rId6"/>
    <p:sldId id="264" r:id="rId7"/>
    <p:sldId id="266" r:id="rId8"/>
    <p:sldId id="271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6" y="-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ewjournal.com/business/money/20-things-more-likely-happen-you-winning-lottery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ottery.co.uk/lotto/od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YGAM – In The Know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2 – Probability &amp; Luck</a:t>
            </a:r>
          </a:p>
          <a:p>
            <a:r>
              <a:rPr lang="en-GB" dirty="0" smtClean="0"/>
              <a:t>Student facing</a:t>
            </a:r>
            <a:endParaRPr lang="en-GB" dirty="0"/>
          </a:p>
        </p:txBody>
      </p:sp>
      <p:pic>
        <p:nvPicPr>
          <p:cNvPr id="4" name="Picture 3" descr="YGAM – In_The_Know_2_Graphics_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Websites &amp;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u="sng" dirty="0">
                <a:hlinkClick r:id="rId2"/>
              </a:rPr>
              <a:t>https://</a:t>
            </a:r>
            <a:r>
              <a:rPr lang="en-GB" b="1" u="sng" dirty="0" smtClean="0">
                <a:hlinkClick r:id="rId2"/>
              </a:rPr>
              <a:t>www.lottery.co.uk/lotto/odds</a:t>
            </a:r>
            <a:endParaRPr lang="en-GB" b="1" u="sng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www.reviewjournal.com/business/money/20-things-more-likely-happen-you-winning-lottery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YGAM – In_The_Know_2_Graphics-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what we mean by ‘luck’</a:t>
            </a:r>
          </a:p>
          <a:p>
            <a:r>
              <a:rPr lang="en-GB" dirty="0" smtClean="0"/>
              <a:t>To learn the rules of probability</a:t>
            </a:r>
          </a:p>
          <a:p>
            <a:r>
              <a:rPr lang="en-GB" dirty="0" smtClean="0"/>
              <a:t>To investigate different odds for different areas of gambling</a:t>
            </a:r>
          </a:p>
          <a:p>
            <a:r>
              <a:rPr lang="en-GB" dirty="0" smtClean="0"/>
              <a:t>To investigate if there are systems for beating the odds</a:t>
            </a:r>
            <a:endParaRPr lang="en-GB" dirty="0"/>
          </a:p>
        </p:txBody>
      </p:sp>
      <p:pic>
        <p:nvPicPr>
          <p:cNvPr id="5" name="Picture 4" descr="YGAM – In_The_Know_2_Graphics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 can offer a personal definition of ‘luck’</a:t>
            </a:r>
          </a:p>
          <a:p>
            <a:pPr lvl="0"/>
            <a:r>
              <a:rPr lang="en-GB" dirty="0"/>
              <a:t>I can understand the main rules of probability</a:t>
            </a:r>
          </a:p>
          <a:p>
            <a:pPr lvl="0"/>
            <a:r>
              <a:rPr lang="en-GB" dirty="0"/>
              <a:t>I can weigh up the odds associated with different forms of gambling</a:t>
            </a:r>
          </a:p>
          <a:p>
            <a:pPr lvl="0"/>
            <a:r>
              <a:rPr lang="en-GB" dirty="0"/>
              <a:t>I can research information and presentation appropriately</a:t>
            </a:r>
          </a:p>
          <a:p>
            <a:endParaRPr lang="en-GB" dirty="0"/>
          </a:p>
        </p:txBody>
      </p:sp>
      <p:pic>
        <p:nvPicPr>
          <p:cNvPr id="5" name="Picture 4" descr="YGAM – In_The_Know_2_Graphics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32657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CC0000"/>
                </a:solidFill>
              </a:rPr>
              <a:t>Probability &amp; Luck</a:t>
            </a:r>
            <a:endParaRPr lang="en-GB" b="1" dirty="0">
              <a:solidFill>
                <a:srgbClr val="CC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711624" y="3212976"/>
          <a:ext cx="68407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Numbers Matched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Odds Of Winning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numbers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in 45,057,474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numbers + Bonus Ball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in 7,509,579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numbers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in 144,415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numbers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in 2,180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numbers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in 97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 numbers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in 10.3 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7608" y="170080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ODDS OF WINNING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CC0000"/>
                </a:solidFill>
              </a:rPr>
              <a:t>Lotto tickets</a:t>
            </a:r>
            <a:endParaRPr lang="en-GB" sz="2400" dirty="0">
              <a:solidFill>
                <a:srgbClr val="CC0000"/>
              </a:solidFill>
            </a:endParaRPr>
          </a:p>
        </p:txBody>
      </p:sp>
      <p:pic>
        <p:nvPicPr>
          <p:cNvPr id="6" name="Picture 5" descr="YGAM – In_The_Know_2_Graphics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32657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CC0000"/>
                </a:solidFill>
              </a:rPr>
              <a:t>Probability &amp; Luck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552" y="1700809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number of National Lottery balls increased from 49 to 59 in October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Odds of winning reduced from 1 in 14 million to </a:t>
            </a:r>
            <a:r>
              <a:rPr lang="en-GB" sz="2800" b="1" dirty="0"/>
              <a:t>1 in 45 million</a:t>
            </a:r>
          </a:p>
          <a:p>
            <a:pPr lvl="2"/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More likely to be crushed by a meteor (1 in 700,000)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~ 4 times more likely to be hit by lightning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75 times more likely to win an Olympic gold medal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" name="Picture 2" descr="YGAM – In_The_Know_2_Graphic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your understanding of probability and luck?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Discuss in pairs and feedback answers to the following questions:</a:t>
            </a:r>
          </a:p>
          <a:p>
            <a:pPr lvl="0"/>
            <a:r>
              <a:rPr lang="en-GB" dirty="0"/>
              <a:t>Is there such a thing as luck?</a:t>
            </a:r>
          </a:p>
          <a:p>
            <a:pPr lvl="0"/>
            <a:r>
              <a:rPr lang="en-GB" dirty="0"/>
              <a:t>What do we mean by ‘odds’?</a:t>
            </a:r>
          </a:p>
          <a:p>
            <a:pPr lvl="0"/>
            <a:r>
              <a:rPr lang="en-GB" dirty="0"/>
              <a:t>Are the rules of probability easy to understand?</a:t>
            </a:r>
          </a:p>
          <a:p>
            <a:pPr lvl="0"/>
            <a:r>
              <a:rPr lang="en-GB" dirty="0"/>
              <a:t>What do we mean by ‘responsible gambling’?</a:t>
            </a:r>
          </a:p>
          <a:p>
            <a:endParaRPr lang="en-GB" dirty="0"/>
          </a:p>
        </p:txBody>
      </p:sp>
      <p:pic>
        <p:nvPicPr>
          <p:cNvPr id="4" name="Picture 3" descr="YGAM – In_The_Know_2_Graphics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 - Why You Can’t Beat The System!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activity invites </a:t>
            </a:r>
            <a:r>
              <a:rPr lang="en-GB" dirty="0" smtClean="0"/>
              <a:t>you </a:t>
            </a:r>
            <a:r>
              <a:rPr lang="en-GB" dirty="0"/>
              <a:t>to investigate different aspects of the gambling industry such as fruit machines, casinos, roulette, lottery, cards or other.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You </a:t>
            </a:r>
            <a:r>
              <a:rPr lang="en-GB" dirty="0"/>
              <a:t>can research from primary sources or carry out simple investigations using cards, coins and dice, as available.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Research can be presented in appropriate form such as a class presentation or short leaflet with a focus on mathematics and probability.</a:t>
            </a:r>
          </a:p>
          <a:p>
            <a:endParaRPr lang="en-GB" dirty="0"/>
          </a:p>
        </p:txBody>
      </p:sp>
      <p:pic>
        <p:nvPicPr>
          <p:cNvPr id="4" name="Picture 3" descr="YGAM – In_The_Know_2_Graphics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&amp;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will you carry out research?</a:t>
            </a:r>
          </a:p>
          <a:p>
            <a:endParaRPr lang="en-GB" dirty="0"/>
          </a:p>
          <a:p>
            <a:r>
              <a:rPr lang="en-GB" dirty="0" smtClean="0"/>
              <a:t>Can you use cards, coins or dice to help you?</a:t>
            </a:r>
          </a:p>
          <a:p>
            <a:endParaRPr lang="en-GB" dirty="0"/>
          </a:p>
          <a:p>
            <a:r>
              <a:rPr lang="en-GB" dirty="0" smtClean="0"/>
              <a:t>What sort of mathematics will be useful?</a:t>
            </a:r>
          </a:p>
          <a:p>
            <a:endParaRPr lang="en-GB" dirty="0"/>
          </a:p>
          <a:p>
            <a:r>
              <a:rPr lang="en-GB" dirty="0" smtClean="0"/>
              <a:t>How will you present your findings?</a:t>
            </a:r>
            <a:endParaRPr lang="en-GB" dirty="0"/>
          </a:p>
        </p:txBody>
      </p:sp>
      <p:pic>
        <p:nvPicPr>
          <p:cNvPr id="5" name="Picture 4" descr="YGAM – In_The_Know_2_Graphic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i="1" dirty="0">
                <a:solidFill>
                  <a:srgbClr val="FF0000"/>
                </a:solidFill>
              </a:rPr>
              <a:t>What have we learned?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eed-back </a:t>
            </a:r>
            <a:r>
              <a:rPr lang="en-GB" dirty="0"/>
              <a:t>on what they have learned about the risks associated with probability and luck in gambling following the lesson.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Extended Learning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Share </a:t>
            </a:r>
            <a:r>
              <a:rPr lang="en-GB" dirty="0"/>
              <a:t>information </a:t>
            </a:r>
            <a:r>
              <a:rPr lang="en-GB" dirty="0" smtClean="0"/>
              <a:t>and </a:t>
            </a:r>
            <a:r>
              <a:rPr lang="en-GB" dirty="0"/>
              <a:t>produce a more in-depth ‘research paper, with a focus on the comparative risks in different forms of gambling or gaming.</a:t>
            </a:r>
          </a:p>
          <a:p>
            <a:endParaRPr lang="en-GB" dirty="0"/>
          </a:p>
        </p:txBody>
      </p:sp>
      <p:pic>
        <p:nvPicPr>
          <p:cNvPr id="4" name="Picture 3" descr="YGAM – In_The_Know_2_Graphics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400</Words>
  <Application>Microsoft Macintosh PowerPoint</Application>
  <PresentationFormat>Custom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YGAM – In The Know</vt:lpstr>
      <vt:lpstr>Learning Objectives</vt:lpstr>
      <vt:lpstr>Learning outcomes</vt:lpstr>
      <vt:lpstr>Probability &amp; Luck</vt:lpstr>
      <vt:lpstr>Probability &amp; Luck</vt:lpstr>
      <vt:lpstr>What is your understanding of probability and luck?</vt:lpstr>
      <vt:lpstr>Main Activity - Why You Can’t Beat The System!</vt:lpstr>
      <vt:lpstr>Research &amp; Presentation</vt:lpstr>
      <vt:lpstr>Plenary</vt:lpstr>
      <vt:lpstr>Websites &amp; Links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 Bloy</cp:lastModifiedBy>
  <cp:revision>21</cp:revision>
  <dcterms:created xsi:type="dcterms:W3CDTF">2016-01-13T12:39:26Z</dcterms:created>
  <dcterms:modified xsi:type="dcterms:W3CDTF">2017-05-02T17:09:03Z</dcterms:modified>
</cp:coreProperties>
</file>