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120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01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54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99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9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45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27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1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86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73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65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5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8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2_...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4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2_...-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2_...-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2_...-1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2_...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4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2_...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2_...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2_...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2_...-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2_...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bability &amp; Luck_PPT_2.2_...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2_...-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Macintosh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Know</dc:title>
  <dc:creator>Adrian Sladdin</dc:creator>
  <cp:lastModifiedBy>josh</cp:lastModifiedBy>
  <cp:revision>7</cp:revision>
  <dcterms:created xsi:type="dcterms:W3CDTF">2017-10-13T09:46:35Z</dcterms:created>
  <dcterms:modified xsi:type="dcterms:W3CDTF">2018-01-02T18:50:01Z</dcterms:modified>
</cp:coreProperties>
</file>