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36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1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4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9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5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1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5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5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980A9-E790-4A70-9FED-70C7C12EC8E3}" type="datetimeFigureOut">
              <a:rPr lang="en-GB" smtClean="0"/>
              <a:t>02/01/2018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B705-180B-461D-B7A5-7826AFFD1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8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bability &amp; Luck_PPT_2.10_...-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4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Know</dc:title>
  <dc:creator>Adrian Sladdin</dc:creator>
  <cp:lastModifiedBy>josh</cp:lastModifiedBy>
  <cp:revision>7</cp:revision>
  <dcterms:created xsi:type="dcterms:W3CDTF">2017-10-13T09:46:35Z</dcterms:created>
  <dcterms:modified xsi:type="dcterms:W3CDTF">2018-01-02T19:29:13Z</dcterms:modified>
</cp:coreProperties>
</file>