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112" y="-1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80A9-E790-4A70-9FED-70C7C12EC8E3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B705-180B-461D-B7A5-7826AFFD1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017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80A9-E790-4A70-9FED-70C7C12EC8E3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B705-180B-461D-B7A5-7826AFFD1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547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80A9-E790-4A70-9FED-70C7C12EC8E3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B705-180B-461D-B7A5-7826AFFD1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990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80A9-E790-4A70-9FED-70C7C12EC8E3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B705-180B-461D-B7A5-7826AFFD1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998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80A9-E790-4A70-9FED-70C7C12EC8E3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B705-180B-461D-B7A5-7826AFFD1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3453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80A9-E790-4A70-9FED-70C7C12EC8E3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B705-180B-461D-B7A5-7826AFFD1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272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80A9-E790-4A70-9FED-70C7C12EC8E3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B705-180B-461D-B7A5-7826AFFD1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216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80A9-E790-4A70-9FED-70C7C12EC8E3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B705-180B-461D-B7A5-7826AFFD1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4867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80A9-E790-4A70-9FED-70C7C12EC8E3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B705-180B-461D-B7A5-7826AFFD1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737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80A9-E790-4A70-9FED-70C7C12EC8E3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B705-180B-461D-B7A5-7826AFFD1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658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80A9-E790-4A70-9FED-70C7C12EC8E3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B705-180B-461D-B7A5-7826AFFD1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559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980A9-E790-4A70-9FED-70C7C12EC8E3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3B705-180B-461D-B7A5-7826AFFD1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281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bability &amp; Luck_PPT_2.1_...-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144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bability &amp; Luck_PPT_2.1_...-1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40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bability &amp; Luck_PPT_2.1_...-1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40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bability &amp; Luck_PPT_2.1_...-1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40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bability &amp; Luck_PPT_2.1_...-0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347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bability &amp; Luck_PPT_2.1_...-0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40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bability &amp; Luck_PPT_2.1_...-0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40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bability &amp; Luck_PPT_2.1_...-0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40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bability &amp; Luck_PPT_2.1_...-0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40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bability &amp; Luck_PPT_2.1_...-0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40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bability &amp; Luck_PPT_2.1_...-0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40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bability &amp; Luck_PPT_2.1_...-09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40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0</Words>
  <Application>Microsoft Macintosh PowerPoint</Application>
  <PresentationFormat>Custom</PresentationFormat>
  <Paragraphs>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The Know</dc:title>
  <dc:creator>Adrian Sladdin</dc:creator>
  <cp:lastModifiedBy>josh</cp:lastModifiedBy>
  <cp:revision>7</cp:revision>
  <dcterms:created xsi:type="dcterms:W3CDTF">2017-10-13T09:46:35Z</dcterms:created>
  <dcterms:modified xsi:type="dcterms:W3CDTF">2018-01-02T18:45:29Z</dcterms:modified>
</cp:coreProperties>
</file>