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3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31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40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50.xml" ContentType="application/vnd.openxmlformats-officedocument.presentationml.tag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51.xml" ContentType="application/vnd.openxmlformats-officedocument.presentationml.tags+xml"/>
  <Override PartName="/ppt/notesSlides/notesSlide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5"/>
  </p:notesMasterIdLst>
  <p:sldIdLst>
    <p:sldId id="257" r:id="rId5"/>
    <p:sldId id="258" r:id="rId6"/>
    <p:sldId id="314" r:id="rId7"/>
    <p:sldId id="265" r:id="rId8"/>
    <p:sldId id="269" r:id="rId9"/>
    <p:sldId id="272" r:id="rId10"/>
    <p:sldId id="273" r:id="rId11"/>
    <p:sldId id="274" r:id="rId12"/>
    <p:sldId id="275" r:id="rId13"/>
    <p:sldId id="264" r:id="rId14"/>
    <p:sldId id="276" r:id="rId15"/>
    <p:sldId id="277" r:id="rId16"/>
    <p:sldId id="278" r:id="rId17"/>
    <p:sldId id="279" r:id="rId18"/>
    <p:sldId id="315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427" r:id="rId30"/>
    <p:sldId id="292" r:id="rId31"/>
    <p:sldId id="293" r:id="rId32"/>
    <p:sldId id="294" r:id="rId33"/>
    <p:sldId id="428" r:id="rId34"/>
    <p:sldId id="296" r:id="rId35"/>
    <p:sldId id="297" r:id="rId36"/>
    <p:sldId id="430" r:id="rId37"/>
    <p:sldId id="298" r:id="rId38"/>
    <p:sldId id="299" r:id="rId39"/>
    <p:sldId id="431" r:id="rId40"/>
    <p:sldId id="301" r:id="rId41"/>
    <p:sldId id="302" r:id="rId42"/>
    <p:sldId id="303" r:id="rId43"/>
    <p:sldId id="304" r:id="rId44"/>
    <p:sldId id="305" r:id="rId45"/>
    <p:sldId id="432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</p:sldIdLst>
  <p:sldSz cx="12192000" cy="6858000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15CB2"/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42F23-852B-4E03-A205-AB98047E7612}" v="1" dt="2021-10-09T17:53:11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Patel" userId="S::clairepatel@ygam.org::0b94f1bf-e38b-4ca9-aae9-9cce60fe2f15" providerId="AD" clId="Web-{9E73F3F4-E945-09BC-E8FD-4BAAEB7C0FE2}"/>
    <pc:docChg chg="modSld">
      <pc:chgData name="Claire Patel" userId="S::clairepatel@ygam.org::0b94f1bf-e38b-4ca9-aae9-9cce60fe2f15" providerId="AD" clId="Web-{9E73F3F4-E945-09BC-E8FD-4BAAEB7C0FE2}" dt="2021-09-29T11:20:01.656" v="32" actId="20577"/>
      <pc:docMkLst>
        <pc:docMk/>
      </pc:docMkLst>
      <pc:sldChg chg="addSp modSp">
        <pc:chgData name="Claire Patel" userId="S::clairepatel@ygam.org::0b94f1bf-e38b-4ca9-aae9-9cce60fe2f15" providerId="AD" clId="Web-{9E73F3F4-E945-09BC-E8FD-4BAAEB7C0FE2}" dt="2021-09-29T11:16:53.964" v="19" actId="20577"/>
        <pc:sldMkLst>
          <pc:docMk/>
          <pc:sldMk cId="100639587" sldId="428"/>
        </pc:sldMkLst>
        <pc:spChg chg="mod">
          <ac:chgData name="Claire Patel" userId="S::clairepatel@ygam.org::0b94f1bf-e38b-4ca9-aae9-9cce60fe2f15" providerId="AD" clId="Web-{9E73F3F4-E945-09BC-E8FD-4BAAEB7C0FE2}" dt="2021-09-29T11:07:32.124" v="0" actId="20577"/>
          <ac:spMkLst>
            <pc:docMk/>
            <pc:sldMk cId="100639587" sldId="428"/>
            <ac:spMk id="3" creationId="{122269D7-6C94-437A-914E-AF292EB58DA1}"/>
          </ac:spMkLst>
        </pc:spChg>
        <pc:spChg chg="mod">
          <ac:chgData name="Claire Patel" userId="S::clairepatel@ygam.org::0b94f1bf-e38b-4ca9-aae9-9cce60fe2f15" providerId="AD" clId="Web-{9E73F3F4-E945-09BC-E8FD-4BAAEB7C0FE2}" dt="2021-09-29T11:08:05.171" v="7" actId="1076"/>
          <ac:spMkLst>
            <pc:docMk/>
            <pc:sldMk cId="100639587" sldId="428"/>
            <ac:spMk id="6" creationId="{4F013F3F-DFE7-4AD9-8A1D-A050DD5B9A8A}"/>
          </ac:spMkLst>
        </pc:spChg>
        <pc:spChg chg="add mod">
          <ac:chgData name="Claire Patel" userId="S::clairepatel@ygam.org::0b94f1bf-e38b-4ca9-aae9-9cce60fe2f15" providerId="AD" clId="Web-{9E73F3F4-E945-09BC-E8FD-4BAAEB7C0FE2}" dt="2021-09-29T11:16:53.964" v="19" actId="20577"/>
          <ac:spMkLst>
            <pc:docMk/>
            <pc:sldMk cId="100639587" sldId="428"/>
            <ac:spMk id="7" creationId="{8EF11225-DA6F-425E-AA88-F221173E4BEC}"/>
          </ac:spMkLst>
        </pc:spChg>
      </pc:sldChg>
      <pc:sldChg chg="addSp delSp modSp">
        <pc:chgData name="Claire Patel" userId="S::clairepatel@ygam.org::0b94f1bf-e38b-4ca9-aae9-9cce60fe2f15" providerId="AD" clId="Web-{9E73F3F4-E945-09BC-E8FD-4BAAEB7C0FE2}" dt="2021-09-29T11:20:01.656" v="32" actId="20577"/>
        <pc:sldMkLst>
          <pc:docMk/>
          <pc:sldMk cId="220196368" sldId="429"/>
        </pc:sldMkLst>
        <pc:spChg chg="add del">
          <ac:chgData name="Claire Patel" userId="S::clairepatel@ygam.org::0b94f1bf-e38b-4ca9-aae9-9cce60fe2f15" providerId="AD" clId="Web-{9E73F3F4-E945-09BC-E8FD-4BAAEB7C0FE2}" dt="2021-09-29T11:18:02.997" v="24"/>
          <ac:spMkLst>
            <pc:docMk/>
            <pc:sldMk cId="220196368" sldId="429"/>
            <ac:spMk id="2" creationId="{9FF25BD3-DAD3-4D6A-875E-E286E47EA821}"/>
          </ac:spMkLst>
        </pc:spChg>
        <pc:spChg chg="mod">
          <ac:chgData name="Claire Patel" userId="S::clairepatel@ygam.org::0b94f1bf-e38b-4ca9-aae9-9cce60fe2f15" providerId="AD" clId="Web-{9E73F3F4-E945-09BC-E8FD-4BAAEB7C0FE2}" dt="2021-09-29T11:20:01.656" v="32" actId="20577"/>
          <ac:spMkLst>
            <pc:docMk/>
            <pc:sldMk cId="220196368" sldId="429"/>
            <ac:spMk id="16" creationId="{4CD41F28-E684-456E-9884-0CCC06218D4D}"/>
          </ac:spMkLst>
        </pc:spChg>
      </pc:sldChg>
    </pc:docChg>
  </pc:docChgLst>
  <pc:docChgLst>
    <pc:chgData name="Claire Patel" userId="0b94f1bf-e38b-4ca9-aae9-9cce60fe2f15" providerId="ADAL" clId="{E3399D54-B7B2-4C52-A52E-6E0510A9BECB}"/>
    <pc:docChg chg="undo redo custSel addSld delSld modSld sldOrd">
      <pc:chgData name="Claire Patel" userId="0b94f1bf-e38b-4ca9-aae9-9cce60fe2f15" providerId="ADAL" clId="{E3399D54-B7B2-4C52-A52E-6E0510A9BECB}" dt="2021-10-04T21:02:31.008" v="10695" actId="20577"/>
      <pc:docMkLst>
        <pc:docMk/>
      </pc:docMkLst>
      <pc:sldChg chg="modSp del mod">
        <pc:chgData name="Claire Patel" userId="0b94f1bf-e38b-4ca9-aae9-9cce60fe2f15" providerId="ADAL" clId="{E3399D54-B7B2-4C52-A52E-6E0510A9BECB}" dt="2021-09-06T16:44:45.512" v="102" actId="2696"/>
        <pc:sldMkLst>
          <pc:docMk/>
          <pc:sldMk cId="4116806425" sldId="256"/>
        </pc:sldMkLst>
        <pc:spChg chg="mod">
          <ac:chgData name="Claire Patel" userId="0b94f1bf-e38b-4ca9-aae9-9cce60fe2f15" providerId="ADAL" clId="{E3399D54-B7B2-4C52-A52E-6E0510A9BECB}" dt="2021-09-06T16:40:26.489" v="1" actId="313"/>
          <ac:spMkLst>
            <pc:docMk/>
            <pc:sldMk cId="4116806425" sldId="256"/>
            <ac:spMk id="9" creationId="{DFABA6DD-27D1-40C8-BBD3-41130A5307D3}"/>
          </ac:spMkLst>
        </pc:spChg>
      </pc:sldChg>
      <pc:sldChg chg="addSp delSp modSp mod setBg addAnim">
        <pc:chgData name="Claire Patel" userId="0b94f1bf-e38b-4ca9-aae9-9cce60fe2f15" providerId="ADAL" clId="{E3399D54-B7B2-4C52-A52E-6E0510A9BECB}" dt="2021-09-06T16:44:11.370" v="101" actId="1076"/>
        <pc:sldMkLst>
          <pc:docMk/>
          <pc:sldMk cId="901312042" sldId="257"/>
        </pc:sldMkLst>
        <pc:spChg chg="mod">
          <ac:chgData name="Claire Patel" userId="0b94f1bf-e38b-4ca9-aae9-9cce60fe2f15" providerId="ADAL" clId="{E3399D54-B7B2-4C52-A52E-6E0510A9BECB}" dt="2021-09-06T16:43:48.282" v="97" actId="26606"/>
          <ac:spMkLst>
            <pc:docMk/>
            <pc:sldMk cId="901312042" sldId="257"/>
            <ac:spMk id="4" creationId="{35F6CE81-175E-4411-BEF5-88816EEA75DD}"/>
          </ac:spMkLst>
        </pc:spChg>
        <pc:spChg chg="mod">
          <ac:chgData name="Claire Patel" userId="0b94f1bf-e38b-4ca9-aae9-9cce60fe2f15" providerId="ADAL" clId="{E3399D54-B7B2-4C52-A52E-6E0510A9BECB}" dt="2021-09-06T16:43:48.282" v="97" actId="26606"/>
          <ac:spMkLst>
            <pc:docMk/>
            <pc:sldMk cId="901312042" sldId="257"/>
            <ac:spMk id="5" creationId="{14102432-1E0C-4587-9251-1BF2C7D4EE0A}"/>
          </ac:spMkLst>
        </pc:spChg>
        <pc:spChg chg="add del mod">
          <ac:chgData name="Claire Patel" userId="0b94f1bf-e38b-4ca9-aae9-9cce60fe2f15" providerId="ADAL" clId="{E3399D54-B7B2-4C52-A52E-6E0510A9BECB}" dt="2021-09-06T16:42:24.847" v="79" actId="1076"/>
          <ac:spMkLst>
            <pc:docMk/>
            <pc:sldMk cId="901312042" sldId="257"/>
            <ac:spMk id="7" creationId="{9E1621C9-B8B3-4E3C-A175-BFF35F902F44}"/>
          </ac:spMkLst>
        </pc:spChg>
        <pc:spChg chg="add del">
          <ac:chgData name="Claire Patel" userId="0b94f1bf-e38b-4ca9-aae9-9cce60fe2f15" providerId="ADAL" clId="{E3399D54-B7B2-4C52-A52E-6E0510A9BECB}" dt="2021-09-06T16:42:33.002" v="80" actId="26606"/>
          <ac:spMkLst>
            <pc:docMk/>
            <pc:sldMk cId="901312042" sldId="257"/>
            <ac:spMk id="12" creationId="{DCF1FFC3-D020-43C3-8B93-EF6BEFC46DD6}"/>
          </ac:spMkLst>
        </pc:spChg>
        <pc:spChg chg="add del">
          <ac:chgData name="Claire Patel" userId="0b94f1bf-e38b-4ca9-aae9-9cce60fe2f15" providerId="ADAL" clId="{E3399D54-B7B2-4C52-A52E-6E0510A9BECB}" dt="2021-09-06T16:42:59.157" v="87" actId="26606"/>
          <ac:spMkLst>
            <pc:docMk/>
            <pc:sldMk cId="901312042" sldId="257"/>
            <ac:spMk id="19" creationId="{E91DC736-0EF8-4F87-9146-EBF1D2EE4D3D}"/>
          </ac:spMkLst>
        </pc:spChg>
        <pc:spChg chg="add del">
          <ac:chgData name="Claire Patel" userId="0b94f1bf-e38b-4ca9-aae9-9cce60fe2f15" providerId="ADAL" clId="{E3399D54-B7B2-4C52-A52E-6E0510A9BECB}" dt="2021-09-06T16:42:59.157" v="87" actId="26606"/>
          <ac:spMkLst>
            <pc:docMk/>
            <pc:sldMk cId="901312042" sldId="257"/>
            <ac:spMk id="21" creationId="{097CD68E-23E3-4007-8847-CD0944C4F7BE}"/>
          </ac:spMkLst>
        </pc:spChg>
        <pc:spChg chg="add del">
          <ac:chgData name="Claire Patel" userId="0b94f1bf-e38b-4ca9-aae9-9cce60fe2f15" providerId="ADAL" clId="{E3399D54-B7B2-4C52-A52E-6E0510A9BECB}" dt="2021-09-06T16:42:59.157" v="87" actId="26606"/>
          <ac:spMkLst>
            <pc:docMk/>
            <pc:sldMk cId="901312042" sldId="257"/>
            <ac:spMk id="23" creationId="{AF2F604E-43BE-4DC3-B983-E071523364F8}"/>
          </ac:spMkLst>
        </pc:spChg>
        <pc:spChg chg="add del">
          <ac:chgData name="Claire Patel" userId="0b94f1bf-e38b-4ca9-aae9-9cce60fe2f15" providerId="ADAL" clId="{E3399D54-B7B2-4C52-A52E-6E0510A9BECB}" dt="2021-09-06T16:42:59.157" v="87" actId="26606"/>
          <ac:spMkLst>
            <pc:docMk/>
            <pc:sldMk cId="901312042" sldId="257"/>
            <ac:spMk id="25" creationId="{08C9B587-E65E-4B52-B37C-ABEBB6E87928}"/>
          </ac:spMkLst>
        </pc:spChg>
        <pc:spChg chg="add del">
          <ac:chgData name="Claire Patel" userId="0b94f1bf-e38b-4ca9-aae9-9cce60fe2f15" providerId="ADAL" clId="{E3399D54-B7B2-4C52-A52E-6E0510A9BECB}" dt="2021-09-06T16:42:46.242" v="82" actId="26606"/>
          <ac:spMkLst>
            <pc:docMk/>
            <pc:sldMk cId="901312042" sldId="257"/>
            <ac:spMk id="30" creationId="{DCF1FFC3-D020-43C3-8B93-EF6BEFC46DD6}"/>
          </ac:spMkLst>
        </pc:spChg>
        <pc:spChg chg="add del">
          <ac:chgData name="Claire Patel" userId="0b94f1bf-e38b-4ca9-aae9-9cce60fe2f15" providerId="ADAL" clId="{E3399D54-B7B2-4C52-A52E-6E0510A9BECB}" dt="2021-09-06T16:42:54.775" v="84" actId="26606"/>
          <ac:spMkLst>
            <pc:docMk/>
            <pc:sldMk cId="901312042" sldId="257"/>
            <ac:spMk id="34" creationId="{93A9CEA1-EFF3-40F6-AB36-E232925E7CE7}"/>
          </ac:spMkLst>
        </pc:spChg>
        <pc:spChg chg="add del">
          <ac:chgData name="Claire Patel" userId="0b94f1bf-e38b-4ca9-aae9-9cce60fe2f15" providerId="ADAL" clId="{E3399D54-B7B2-4C52-A52E-6E0510A9BECB}" dt="2021-09-06T16:42:54.775" v="84" actId="26606"/>
          <ac:spMkLst>
            <pc:docMk/>
            <pc:sldMk cId="901312042" sldId="257"/>
            <ac:spMk id="35" creationId="{89C1B8B3-9FDD-4D8C-9C4D-2FD7CFA2F85A}"/>
          </ac:spMkLst>
        </pc:spChg>
        <pc:spChg chg="add del">
          <ac:chgData name="Claire Patel" userId="0b94f1bf-e38b-4ca9-aae9-9cce60fe2f15" providerId="ADAL" clId="{E3399D54-B7B2-4C52-A52E-6E0510A9BECB}" dt="2021-09-06T16:42:54.775" v="84" actId="26606"/>
          <ac:spMkLst>
            <pc:docMk/>
            <pc:sldMk cId="901312042" sldId="257"/>
            <ac:spMk id="36" creationId="{E20EB187-900F-4AF5-813B-101456D9FD39}"/>
          </ac:spMkLst>
        </pc:spChg>
        <pc:spChg chg="add del">
          <ac:chgData name="Claire Patel" userId="0b94f1bf-e38b-4ca9-aae9-9cce60fe2f15" providerId="ADAL" clId="{E3399D54-B7B2-4C52-A52E-6E0510A9BECB}" dt="2021-09-06T16:42:59.157" v="86" actId="26606"/>
          <ac:spMkLst>
            <pc:docMk/>
            <pc:sldMk cId="901312042" sldId="257"/>
            <ac:spMk id="38" creationId="{C1DD1A8A-57D5-4A81-AD04-532B043C5611}"/>
          </ac:spMkLst>
        </pc:spChg>
        <pc:spChg chg="add del">
          <ac:chgData name="Claire Patel" userId="0b94f1bf-e38b-4ca9-aae9-9cce60fe2f15" providerId="ADAL" clId="{E3399D54-B7B2-4C52-A52E-6E0510A9BECB}" dt="2021-09-06T16:42:59.157" v="86" actId="26606"/>
          <ac:spMkLst>
            <pc:docMk/>
            <pc:sldMk cId="901312042" sldId="257"/>
            <ac:spMk id="39" creationId="{007891EC-4501-44ED-A8C8-B11B6DB767AB}"/>
          </ac:spMkLst>
        </pc:spChg>
        <pc:spChg chg="add del">
          <ac:chgData name="Claire Patel" userId="0b94f1bf-e38b-4ca9-aae9-9cce60fe2f15" providerId="ADAL" clId="{E3399D54-B7B2-4C52-A52E-6E0510A9BECB}" dt="2021-09-06T16:43:48.282" v="98" actId="26606"/>
          <ac:spMkLst>
            <pc:docMk/>
            <pc:sldMk cId="901312042" sldId="257"/>
            <ac:spMk id="41" creationId="{AB45A142-4255-493C-8284-5D566C121B10}"/>
          </ac:spMkLst>
        </pc:spChg>
        <pc:spChg chg="add del">
          <ac:chgData name="Claire Patel" userId="0b94f1bf-e38b-4ca9-aae9-9cce60fe2f15" providerId="ADAL" clId="{E3399D54-B7B2-4C52-A52E-6E0510A9BECB}" dt="2021-09-06T16:43:44.938" v="93" actId="26606"/>
          <ac:spMkLst>
            <pc:docMk/>
            <pc:sldMk cId="901312042" sldId="257"/>
            <ac:spMk id="47" creationId="{DCF72F19-1473-448C-AA14-0CB8AA374CF0}"/>
          </ac:spMkLst>
        </pc:spChg>
        <pc:spChg chg="add del">
          <ac:chgData name="Claire Patel" userId="0b94f1bf-e38b-4ca9-aae9-9cce60fe2f15" providerId="ADAL" clId="{E3399D54-B7B2-4C52-A52E-6E0510A9BECB}" dt="2021-09-06T16:43:44.938" v="93" actId="26606"/>
          <ac:spMkLst>
            <pc:docMk/>
            <pc:sldMk cId="901312042" sldId="257"/>
            <ac:spMk id="53" creationId="{04357C93-F0CB-4A1C-8F77-4E9063789819}"/>
          </ac:spMkLst>
        </pc:spChg>
        <pc:spChg chg="add del">
          <ac:chgData name="Claire Patel" userId="0b94f1bf-e38b-4ca9-aae9-9cce60fe2f15" providerId="ADAL" clId="{E3399D54-B7B2-4C52-A52E-6E0510A9BECB}" dt="2021-09-06T16:43:46.945" v="95" actId="26606"/>
          <ac:spMkLst>
            <pc:docMk/>
            <pc:sldMk cId="901312042" sldId="257"/>
            <ac:spMk id="55" creationId="{ECC07320-C2CA-4E29-8481-9D9E143C7788}"/>
          </ac:spMkLst>
        </pc:spChg>
        <pc:spChg chg="add del">
          <ac:chgData name="Claire Patel" userId="0b94f1bf-e38b-4ca9-aae9-9cce60fe2f15" providerId="ADAL" clId="{E3399D54-B7B2-4C52-A52E-6E0510A9BECB}" dt="2021-09-06T16:43:46.945" v="95" actId="26606"/>
          <ac:spMkLst>
            <pc:docMk/>
            <pc:sldMk cId="901312042" sldId="257"/>
            <ac:spMk id="56" creationId="{726D3CBF-1D48-413A-86DA-BED534942C81}"/>
          </ac:spMkLst>
        </pc:spChg>
        <pc:spChg chg="add del">
          <ac:chgData name="Claire Patel" userId="0b94f1bf-e38b-4ca9-aae9-9cce60fe2f15" providerId="ADAL" clId="{E3399D54-B7B2-4C52-A52E-6E0510A9BECB}" dt="2021-09-06T16:43:48.282" v="97" actId="26606"/>
          <ac:spMkLst>
            <pc:docMk/>
            <pc:sldMk cId="901312042" sldId="257"/>
            <ac:spMk id="59" creationId="{026A84AF-6F58-471A-BF1F-10D8C03511C4}"/>
          </ac:spMkLst>
        </pc:spChg>
        <pc:spChg chg="add">
          <ac:chgData name="Claire Patel" userId="0b94f1bf-e38b-4ca9-aae9-9cce60fe2f15" providerId="ADAL" clId="{E3399D54-B7B2-4C52-A52E-6E0510A9BECB}" dt="2021-09-06T16:43:48.282" v="98" actId="26606"/>
          <ac:spMkLst>
            <pc:docMk/>
            <pc:sldMk cId="901312042" sldId="257"/>
            <ac:spMk id="61" creationId="{AB45A142-4255-493C-8284-5D566C121B10}"/>
          </ac:spMkLst>
        </pc:spChg>
        <pc:grpChg chg="add del">
          <ac:chgData name="Claire Patel" userId="0b94f1bf-e38b-4ca9-aae9-9cce60fe2f15" providerId="ADAL" clId="{E3399D54-B7B2-4C52-A52E-6E0510A9BECB}" dt="2021-09-06T16:43:44.938" v="93" actId="26606"/>
          <ac:grpSpMkLst>
            <pc:docMk/>
            <pc:sldMk cId="901312042" sldId="257"/>
            <ac:grpSpMk id="49" creationId="{3AF6A671-C637-4547-85F4-51B6D1881399}"/>
          </ac:grpSpMkLst>
        </pc:grpChg>
        <pc:picChg chg="mod ord">
          <ac:chgData name="Claire Patel" userId="0b94f1bf-e38b-4ca9-aae9-9cce60fe2f15" providerId="ADAL" clId="{E3399D54-B7B2-4C52-A52E-6E0510A9BECB}" dt="2021-09-06T16:44:11.370" v="101" actId="1076"/>
          <ac:picMkLst>
            <pc:docMk/>
            <pc:sldMk cId="901312042" sldId="257"/>
            <ac:picMk id="6" creationId="{55A92873-B164-4759-A560-DF01277FAAC2}"/>
          </ac:picMkLst>
        </pc:picChg>
        <pc:cxnChg chg="add del">
          <ac:chgData name="Claire Patel" userId="0b94f1bf-e38b-4ca9-aae9-9cce60fe2f15" providerId="ADAL" clId="{E3399D54-B7B2-4C52-A52E-6E0510A9BECB}" dt="2021-09-06T16:42:33.002" v="80" actId="26606"/>
          <ac:cxnSpMkLst>
            <pc:docMk/>
            <pc:sldMk cId="901312042" sldId="257"/>
            <ac:cxnSpMk id="14" creationId="{16FC4A39-71B0-433B-AB94-CBFFA0DF90DF}"/>
          </ac:cxnSpMkLst>
        </pc:cxnChg>
        <pc:cxnChg chg="add del">
          <ac:chgData name="Claire Patel" userId="0b94f1bf-e38b-4ca9-aae9-9cce60fe2f15" providerId="ADAL" clId="{E3399D54-B7B2-4C52-A52E-6E0510A9BECB}" dt="2021-09-06T16:42:46.242" v="82" actId="26606"/>
          <ac:cxnSpMkLst>
            <pc:docMk/>
            <pc:sldMk cId="901312042" sldId="257"/>
            <ac:cxnSpMk id="32" creationId="{16FC4A39-71B0-433B-AB94-CBFFA0DF90DF}"/>
          </ac:cxnSpMkLst>
        </pc:cxnChg>
        <pc:cxnChg chg="add del">
          <ac:chgData name="Claire Patel" userId="0b94f1bf-e38b-4ca9-aae9-9cce60fe2f15" providerId="ADAL" clId="{E3399D54-B7B2-4C52-A52E-6E0510A9BECB}" dt="2021-09-06T16:43:48.282" v="98" actId="26606"/>
          <ac:cxnSpMkLst>
            <pc:docMk/>
            <pc:sldMk cId="901312042" sldId="257"/>
            <ac:cxnSpMk id="42" creationId="{38FB9660-F42F-4313-BBC4-47C007FE484C}"/>
          </ac:cxnSpMkLst>
        </pc:cxnChg>
        <pc:cxnChg chg="add del">
          <ac:chgData name="Claire Patel" userId="0b94f1bf-e38b-4ca9-aae9-9cce60fe2f15" providerId="ADAL" clId="{E3399D54-B7B2-4C52-A52E-6E0510A9BECB}" dt="2021-09-06T16:43:46.945" v="95" actId="26606"/>
          <ac:cxnSpMkLst>
            <pc:docMk/>
            <pc:sldMk cId="901312042" sldId="257"/>
            <ac:cxnSpMk id="57" creationId="{F02A64E5-C20B-47CF-8CCC-D62830964E1D}"/>
          </ac:cxnSpMkLst>
        </pc:cxnChg>
        <pc:cxnChg chg="add">
          <ac:chgData name="Claire Patel" userId="0b94f1bf-e38b-4ca9-aae9-9cce60fe2f15" providerId="ADAL" clId="{E3399D54-B7B2-4C52-A52E-6E0510A9BECB}" dt="2021-09-06T16:43:48.282" v="98" actId="26606"/>
          <ac:cxnSpMkLst>
            <pc:docMk/>
            <pc:sldMk cId="901312042" sldId="257"/>
            <ac:cxnSpMk id="62" creationId="{38FB9660-F42F-4313-BBC4-47C007FE484C}"/>
          </ac:cxnSpMkLst>
        </pc:cxnChg>
      </pc:sldChg>
      <pc:sldChg chg="addSp delSp modSp mod">
        <pc:chgData name="Claire Patel" userId="0b94f1bf-e38b-4ca9-aae9-9cce60fe2f15" providerId="ADAL" clId="{E3399D54-B7B2-4C52-A52E-6E0510A9BECB}" dt="2021-09-08T15:25:21.485" v="1731" actId="1076"/>
        <pc:sldMkLst>
          <pc:docMk/>
          <pc:sldMk cId="1049473451" sldId="258"/>
        </pc:sldMkLst>
        <pc:spChg chg="add del mod">
          <ac:chgData name="Claire Patel" userId="0b94f1bf-e38b-4ca9-aae9-9cce60fe2f15" providerId="ADAL" clId="{E3399D54-B7B2-4C52-A52E-6E0510A9BECB}" dt="2021-09-08T11:33:19.073" v="1318"/>
          <ac:spMkLst>
            <pc:docMk/>
            <pc:sldMk cId="1049473451" sldId="258"/>
            <ac:spMk id="2" creationId="{5F7C5071-D07A-4665-BDC6-F50B28CC4F9D}"/>
          </ac:spMkLst>
        </pc:spChg>
        <pc:spChg chg="add del mod">
          <ac:chgData name="Claire Patel" userId="0b94f1bf-e38b-4ca9-aae9-9cce60fe2f15" providerId="ADAL" clId="{E3399D54-B7B2-4C52-A52E-6E0510A9BECB}" dt="2021-09-08T11:33:18.486" v="1317"/>
          <ac:spMkLst>
            <pc:docMk/>
            <pc:sldMk cId="1049473451" sldId="258"/>
            <ac:spMk id="3" creationId="{B064CFD0-08BB-40CE-8317-E22F6EBE652A}"/>
          </ac:spMkLst>
        </pc:spChg>
        <pc:spChg chg="mod">
          <ac:chgData name="Claire Patel" userId="0b94f1bf-e38b-4ca9-aae9-9cce60fe2f15" providerId="ADAL" clId="{E3399D54-B7B2-4C52-A52E-6E0510A9BECB}" dt="2021-09-06T16:40:29.068" v="2" actId="313"/>
          <ac:spMkLst>
            <pc:docMk/>
            <pc:sldMk cId="1049473451" sldId="258"/>
            <ac:spMk id="4" creationId="{034CC2AD-8D8C-4B1D-9586-059CD19B342C}"/>
          </ac:spMkLst>
        </pc:spChg>
        <pc:spChg chg="add del mod">
          <ac:chgData name="Claire Patel" userId="0b94f1bf-e38b-4ca9-aae9-9cce60fe2f15" providerId="ADAL" clId="{E3399D54-B7B2-4C52-A52E-6E0510A9BECB}" dt="2021-09-08T11:18:55.955" v="1294" actId="26606"/>
          <ac:spMkLst>
            <pc:docMk/>
            <pc:sldMk cId="1049473451" sldId="258"/>
            <ac:spMk id="6" creationId="{12C7D641-36E4-416E-A55F-24F6FCF3A212}"/>
          </ac:spMkLst>
        </pc:spChg>
        <pc:spChg chg="add del mod">
          <ac:chgData name="Claire Patel" userId="0b94f1bf-e38b-4ca9-aae9-9cce60fe2f15" providerId="ADAL" clId="{E3399D54-B7B2-4C52-A52E-6E0510A9BECB}" dt="2021-09-08T11:33:16.577" v="1314"/>
          <ac:spMkLst>
            <pc:docMk/>
            <pc:sldMk cId="1049473451" sldId="258"/>
            <ac:spMk id="7" creationId="{54E67778-A211-4D46-872E-4BDED12B2FA0}"/>
          </ac:spMkLst>
        </pc:spChg>
        <pc:spChg chg="add del">
          <ac:chgData name="Claire Patel" userId="0b94f1bf-e38b-4ca9-aae9-9cce60fe2f15" providerId="ADAL" clId="{E3399D54-B7B2-4C52-A52E-6E0510A9BECB}" dt="2021-09-08T11:16:57.834" v="1173" actId="478"/>
          <ac:spMkLst>
            <pc:docMk/>
            <pc:sldMk cId="1049473451" sldId="258"/>
            <ac:spMk id="9" creationId="{A27FB886-9F78-44B9-AC05-A487DCB918A5}"/>
          </ac:spMkLst>
        </pc:spChg>
        <pc:spChg chg="add del">
          <ac:chgData name="Claire Patel" userId="0b94f1bf-e38b-4ca9-aae9-9cce60fe2f15" providerId="ADAL" clId="{E3399D54-B7B2-4C52-A52E-6E0510A9BECB}" dt="2021-09-08T11:16:59.932" v="1174" actId="478"/>
          <ac:spMkLst>
            <pc:docMk/>
            <pc:sldMk cId="1049473451" sldId="258"/>
            <ac:spMk id="10" creationId="{C9CF0E58-A08E-4529-A7E5-B7A3809C5FAE}"/>
          </ac:spMkLst>
        </pc:spChg>
        <pc:spChg chg="add del mod">
          <ac:chgData name="Claire Patel" userId="0b94f1bf-e38b-4ca9-aae9-9cce60fe2f15" providerId="ADAL" clId="{E3399D54-B7B2-4C52-A52E-6E0510A9BECB}" dt="2021-09-08T11:33:14.078" v="1312"/>
          <ac:spMkLst>
            <pc:docMk/>
            <pc:sldMk cId="1049473451" sldId="258"/>
            <ac:spMk id="11" creationId="{03D2841B-0340-41B6-B098-38C588D4AA2F}"/>
          </ac:spMkLst>
        </pc:spChg>
        <pc:spChg chg="add del">
          <ac:chgData name="Claire Patel" userId="0b94f1bf-e38b-4ca9-aae9-9cce60fe2f15" providerId="ADAL" clId="{E3399D54-B7B2-4C52-A52E-6E0510A9BECB}" dt="2021-09-08T11:34:06.919" v="1325"/>
          <ac:spMkLst>
            <pc:docMk/>
            <pc:sldMk cId="1049473451" sldId="258"/>
            <ac:spMk id="13" creationId="{92C7EF40-98E6-4391-A522-12A7C3E95660}"/>
          </ac:spMkLst>
        </pc:spChg>
        <pc:spChg chg="add del mod">
          <ac:chgData name="Claire Patel" userId="0b94f1bf-e38b-4ca9-aae9-9cce60fe2f15" providerId="ADAL" clId="{E3399D54-B7B2-4C52-A52E-6E0510A9BECB}" dt="2021-09-08T11:34:06.474" v="1324"/>
          <ac:spMkLst>
            <pc:docMk/>
            <pc:sldMk cId="1049473451" sldId="258"/>
            <ac:spMk id="14" creationId="{06123D41-FEB4-4BB2-B810-0991F7236B05}"/>
          </ac:spMkLst>
        </pc:spChg>
        <pc:graphicFrameChg chg="add del">
          <ac:chgData name="Claire Patel" userId="0b94f1bf-e38b-4ca9-aae9-9cce60fe2f15" providerId="ADAL" clId="{E3399D54-B7B2-4C52-A52E-6E0510A9BECB}" dt="2021-09-06T16:45:05.710" v="107" actId="26606"/>
          <ac:graphicFrameMkLst>
            <pc:docMk/>
            <pc:sldMk cId="1049473451" sldId="258"/>
            <ac:graphicFrameMk id="11" creationId="{0A0937D9-3F18-4493-BF05-3BE1DCF11707}"/>
          </ac:graphicFrameMkLst>
        </pc:graphicFrameChg>
        <pc:graphicFrameChg chg="add mod">
          <ac:chgData name="Claire Patel" userId="0b94f1bf-e38b-4ca9-aae9-9cce60fe2f15" providerId="ADAL" clId="{E3399D54-B7B2-4C52-A52E-6E0510A9BECB}" dt="2021-09-08T11:35:54.665" v="1341" actId="1076"/>
          <ac:graphicFrameMkLst>
            <pc:docMk/>
            <pc:sldMk cId="1049473451" sldId="258"/>
            <ac:graphicFrameMk id="12" creationId="{C6DB4D6D-ECF6-4FB6-9181-006D8FB6154B}"/>
          </ac:graphicFrameMkLst>
        </pc:graphicFrameChg>
        <pc:graphicFrameChg chg="add del">
          <ac:chgData name="Claire Patel" userId="0b94f1bf-e38b-4ca9-aae9-9cce60fe2f15" providerId="ADAL" clId="{E3399D54-B7B2-4C52-A52E-6E0510A9BECB}" dt="2021-09-06T16:45:09.216" v="109" actId="26606"/>
          <ac:graphicFrameMkLst>
            <pc:docMk/>
            <pc:sldMk cId="1049473451" sldId="258"/>
            <ac:graphicFrameMk id="13" creationId="{7506BE9C-FEA7-4FB4-ACD0-FC5C827085C2}"/>
          </ac:graphicFrameMkLst>
        </pc:graphicFrameChg>
        <pc:graphicFrameChg chg="add del">
          <ac:chgData name="Claire Patel" userId="0b94f1bf-e38b-4ca9-aae9-9cce60fe2f15" providerId="ADAL" clId="{E3399D54-B7B2-4C52-A52E-6E0510A9BECB}" dt="2021-09-06T16:45:11.938" v="111" actId="26606"/>
          <ac:graphicFrameMkLst>
            <pc:docMk/>
            <pc:sldMk cId="1049473451" sldId="258"/>
            <ac:graphicFrameMk id="15" creationId="{0A0937D9-3F18-4493-BF05-3BE1DCF11707}"/>
          </ac:graphicFrameMkLst>
        </pc:graphicFrameChg>
        <pc:graphicFrameChg chg="add del">
          <ac:chgData name="Claire Patel" userId="0b94f1bf-e38b-4ca9-aae9-9cce60fe2f15" providerId="ADAL" clId="{E3399D54-B7B2-4C52-A52E-6E0510A9BECB}" dt="2021-09-06T16:45:23.720" v="113" actId="26606"/>
          <ac:graphicFrameMkLst>
            <pc:docMk/>
            <pc:sldMk cId="1049473451" sldId="258"/>
            <ac:graphicFrameMk id="17" creationId="{93FA452B-9BE6-4839-A2AC-260CC68EE818}"/>
          </ac:graphicFrameMkLst>
        </pc:graphicFrameChg>
        <pc:graphicFrameChg chg="add del">
          <ac:chgData name="Claire Patel" userId="0b94f1bf-e38b-4ca9-aae9-9cce60fe2f15" providerId="ADAL" clId="{E3399D54-B7B2-4C52-A52E-6E0510A9BECB}" dt="2021-09-06T16:45:28.459" v="115" actId="26606"/>
          <ac:graphicFrameMkLst>
            <pc:docMk/>
            <pc:sldMk cId="1049473451" sldId="258"/>
            <ac:graphicFrameMk id="19" creationId="{291D6053-8288-451A-A16F-1415505695DE}"/>
          </ac:graphicFrameMkLst>
        </pc:graphicFrameChg>
        <pc:graphicFrameChg chg="add del">
          <ac:chgData name="Claire Patel" userId="0b94f1bf-e38b-4ca9-aae9-9cce60fe2f15" providerId="ADAL" clId="{E3399D54-B7B2-4C52-A52E-6E0510A9BECB}" dt="2021-09-06T16:45:42.201" v="117" actId="26606"/>
          <ac:graphicFrameMkLst>
            <pc:docMk/>
            <pc:sldMk cId="1049473451" sldId="258"/>
            <ac:graphicFrameMk id="21" creationId="{0A0937D9-3F18-4493-BF05-3BE1DCF11707}"/>
          </ac:graphicFrameMkLst>
        </pc:graphicFrameChg>
        <pc:picChg chg="add del">
          <ac:chgData name="Claire Patel" userId="0b94f1bf-e38b-4ca9-aae9-9cce60fe2f15" providerId="ADAL" clId="{E3399D54-B7B2-4C52-A52E-6E0510A9BECB}" dt="2021-09-08T11:16:56.141" v="1172" actId="478"/>
          <ac:picMkLst>
            <pc:docMk/>
            <pc:sldMk cId="1049473451" sldId="258"/>
            <ac:picMk id="8" creationId="{FBFCCB78-CC88-4C00-9D25-28A6B9A8D9C7}"/>
          </ac:picMkLst>
        </pc:picChg>
        <pc:picChg chg="add mod">
          <ac:chgData name="Claire Patel" userId="0b94f1bf-e38b-4ca9-aae9-9cce60fe2f15" providerId="ADAL" clId="{E3399D54-B7B2-4C52-A52E-6E0510A9BECB}" dt="2021-09-08T15:25:21.485" v="1731" actId="1076"/>
          <ac:picMkLst>
            <pc:docMk/>
            <pc:sldMk cId="1049473451" sldId="258"/>
            <ac:picMk id="16" creationId="{F7E6B306-DB54-4B90-828B-4D310C2320D4}"/>
          </ac:picMkLst>
        </pc:picChg>
      </pc:sldChg>
      <pc:sldChg chg="addSp delSp modSp add del mod">
        <pc:chgData name="Claire Patel" userId="0b94f1bf-e38b-4ca9-aae9-9cce60fe2f15" providerId="ADAL" clId="{E3399D54-B7B2-4C52-A52E-6E0510A9BECB}" dt="2021-09-08T11:34:11.518" v="1327" actId="2696"/>
        <pc:sldMkLst>
          <pc:docMk/>
          <pc:sldMk cId="2215819112" sldId="259"/>
        </pc:sldMkLst>
        <pc:spChg chg="add del mod">
          <ac:chgData name="Claire Patel" userId="0b94f1bf-e38b-4ca9-aae9-9cce60fe2f15" providerId="ADAL" clId="{E3399D54-B7B2-4C52-A52E-6E0510A9BECB}" dt="2021-09-08T11:09:06.756" v="725" actId="478"/>
          <ac:spMkLst>
            <pc:docMk/>
            <pc:sldMk cId="2215819112" sldId="259"/>
            <ac:spMk id="3" creationId="{7D928757-9F4F-491A-ADF7-BAFC750E0622}"/>
          </ac:spMkLst>
        </pc:spChg>
        <pc:spChg chg="mod">
          <ac:chgData name="Claire Patel" userId="0b94f1bf-e38b-4ca9-aae9-9cce60fe2f15" providerId="ADAL" clId="{E3399D54-B7B2-4C52-A52E-6E0510A9BECB}" dt="2021-09-06T16:40:31.054" v="3" actId="313"/>
          <ac:spMkLst>
            <pc:docMk/>
            <pc:sldMk cId="2215819112" sldId="259"/>
            <ac:spMk id="4" creationId="{034CC2AD-8D8C-4B1D-9586-059CD19B342C}"/>
          </ac:spMkLst>
        </pc:spChg>
        <pc:graphicFrameChg chg="add del mod modGraphic">
          <ac:chgData name="Claire Patel" userId="0b94f1bf-e38b-4ca9-aae9-9cce60fe2f15" providerId="ADAL" clId="{E3399D54-B7B2-4C52-A52E-6E0510A9BECB}" dt="2021-09-08T11:09:06.756" v="725" actId="478"/>
          <ac:graphicFrameMkLst>
            <pc:docMk/>
            <pc:sldMk cId="2215819112" sldId="259"/>
            <ac:graphicFrameMk id="11" creationId="{C9E5E3E0-1A28-418C-AFF1-D1AB3A729482}"/>
          </ac:graphicFrameMkLst>
        </pc:graphicFrameChg>
      </pc:sldChg>
      <pc:sldChg chg="modSp mod ord">
        <pc:chgData name="Claire Patel" userId="0b94f1bf-e38b-4ca9-aae9-9cce60fe2f15" providerId="ADAL" clId="{E3399D54-B7B2-4C52-A52E-6E0510A9BECB}" dt="2021-09-21T16:12:31.409" v="1740"/>
        <pc:sldMkLst>
          <pc:docMk/>
          <pc:sldMk cId="3899661479" sldId="264"/>
        </pc:sldMkLst>
        <pc:spChg chg="mod">
          <ac:chgData name="Claire Patel" userId="0b94f1bf-e38b-4ca9-aae9-9cce60fe2f15" providerId="ADAL" clId="{E3399D54-B7B2-4C52-A52E-6E0510A9BECB}" dt="2021-09-06T16:40:42.594" v="10" actId="313"/>
          <ac:spMkLst>
            <pc:docMk/>
            <pc:sldMk cId="3899661479" sldId="264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08T12:05:19.995" v="1711" actId="122"/>
          <ac:spMkLst>
            <pc:docMk/>
            <pc:sldMk cId="3899661479" sldId="264"/>
            <ac:spMk id="6" creationId="{12C7D641-36E4-416E-A55F-24F6FCF3A212}"/>
          </ac:spMkLst>
        </pc:spChg>
      </pc:sldChg>
      <pc:sldChg chg="modSp mod">
        <pc:chgData name="Claire Patel" userId="0b94f1bf-e38b-4ca9-aae9-9cce60fe2f15" providerId="ADAL" clId="{E3399D54-B7B2-4C52-A52E-6E0510A9BECB}" dt="2021-09-08T10:52:18.117" v="440" actId="20577"/>
        <pc:sldMkLst>
          <pc:docMk/>
          <pc:sldMk cId="3926247958" sldId="265"/>
        </pc:sldMkLst>
        <pc:spChg chg="mod">
          <ac:chgData name="Claire Patel" userId="0b94f1bf-e38b-4ca9-aae9-9cce60fe2f15" providerId="ADAL" clId="{E3399D54-B7B2-4C52-A52E-6E0510A9BECB}" dt="2021-09-06T16:40:32.507" v="4" actId="313"/>
          <ac:spMkLst>
            <pc:docMk/>
            <pc:sldMk cId="3926247958" sldId="265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08T10:52:18.117" v="440" actId="20577"/>
          <ac:spMkLst>
            <pc:docMk/>
            <pc:sldMk cId="3926247958" sldId="265"/>
            <ac:spMk id="16" creationId="{89145BF4-6DF3-419E-944E-F4FF9A65AB71}"/>
          </ac:spMkLst>
        </pc:spChg>
      </pc:sldChg>
      <pc:sldChg chg="addSp delSp modSp mod">
        <pc:chgData name="Claire Patel" userId="0b94f1bf-e38b-4ca9-aae9-9cce60fe2f15" providerId="ADAL" clId="{E3399D54-B7B2-4C52-A52E-6E0510A9BECB}" dt="2021-09-08T11:37:23.813" v="1352" actId="26606"/>
        <pc:sldMkLst>
          <pc:docMk/>
          <pc:sldMk cId="1980583039" sldId="269"/>
        </pc:sldMkLst>
        <pc:spChg chg="mod">
          <ac:chgData name="Claire Patel" userId="0b94f1bf-e38b-4ca9-aae9-9cce60fe2f15" providerId="ADAL" clId="{E3399D54-B7B2-4C52-A52E-6E0510A9BECB}" dt="2021-09-06T16:40:33.939" v="5" actId="313"/>
          <ac:spMkLst>
            <pc:docMk/>
            <pc:sldMk cId="1980583039" sldId="269"/>
            <ac:spMk id="4" creationId="{034CC2AD-8D8C-4B1D-9586-059CD19B342C}"/>
          </ac:spMkLst>
        </pc:spChg>
        <pc:spChg chg="add del mod">
          <ac:chgData name="Claire Patel" userId="0b94f1bf-e38b-4ca9-aae9-9cce60fe2f15" providerId="ADAL" clId="{E3399D54-B7B2-4C52-A52E-6E0510A9BECB}" dt="2021-09-08T11:37:23.813" v="1352" actId="26606"/>
          <ac:spMkLst>
            <pc:docMk/>
            <pc:sldMk cId="1980583039" sldId="269"/>
            <ac:spMk id="16" creationId="{4CD41F28-E684-456E-9884-0CCC06218D4D}"/>
          </ac:spMkLst>
        </pc:spChg>
        <pc:graphicFrameChg chg="add del">
          <ac:chgData name="Claire Patel" userId="0b94f1bf-e38b-4ca9-aae9-9cce60fe2f15" providerId="ADAL" clId="{E3399D54-B7B2-4C52-A52E-6E0510A9BECB}" dt="2021-09-08T11:37:23.813" v="1352" actId="26606"/>
          <ac:graphicFrameMkLst>
            <pc:docMk/>
            <pc:sldMk cId="1980583039" sldId="269"/>
            <ac:graphicFrameMk id="1028" creationId="{2BC135B9-B44A-457D-B5E5-9803DD254E32}"/>
          </ac:graphicFrameMkLst>
        </pc:graphicFrameChg>
      </pc:sldChg>
      <pc:sldChg chg="modSp mod ord">
        <pc:chgData name="Claire Patel" userId="0b94f1bf-e38b-4ca9-aae9-9cce60fe2f15" providerId="ADAL" clId="{E3399D54-B7B2-4C52-A52E-6E0510A9BECB}" dt="2021-09-29T11:35:44.471" v="4739" actId="20578"/>
        <pc:sldMkLst>
          <pc:docMk/>
          <pc:sldMk cId="3612238258" sldId="272"/>
        </pc:sldMkLst>
        <pc:spChg chg="mod">
          <ac:chgData name="Claire Patel" userId="0b94f1bf-e38b-4ca9-aae9-9cce60fe2f15" providerId="ADAL" clId="{E3399D54-B7B2-4C52-A52E-6E0510A9BECB}" dt="2021-09-06T16:40:36.212" v="6" actId="313"/>
          <ac:spMkLst>
            <pc:docMk/>
            <pc:sldMk cId="3612238258" sldId="272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08T11:37:00.220" v="1349" actId="20577"/>
          <ac:spMkLst>
            <pc:docMk/>
            <pc:sldMk cId="3612238258" sldId="272"/>
            <ac:spMk id="8" creationId="{B0DE2674-6E8D-42F7-821E-302401D817BB}"/>
          </ac:spMkLst>
        </pc:spChg>
        <pc:spChg chg="mod">
          <ac:chgData name="Claire Patel" userId="0b94f1bf-e38b-4ca9-aae9-9cce60fe2f15" providerId="ADAL" clId="{E3399D54-B7B2-4C52-A52E-6E0510A9BECB}" dt="2021-09-08T11:37:04.040" v="1350" actId="14100"/>
          <ac:spMkLst>
            <pc:docMk/>
            <pc:sldMk cId="3612238258" sldId="272"/>
            <ac:spMk id="16" creationId="{4CD41F28-E684-456E-9884-0CCC06218D4D}"/>
          </ac:spMkLst>
        </pc:spChg>
      </pc:sldChg>
      <pc:sldChg chg="modSp mod">
        <pc:chgData name="Claire Patel" userId="0b94f1bf-e38b-4ca9-aae9-9cce60fe2f15" providerId="ADAL" clId="{E3399D54-B7B2-4C52-A52E-6E0510A9BECB}" dt="2021-09-21T16:11:30.169" v="1738" actId="208"/>
        <pc:sldMkLst>
          <pc:docMk/>
          <pc:sldMk cId="3387765750" sldId="273"/>
        </pc:sldMkLst>
        <pc:spChg chg="mod">
          <ac:chgData name="Claire Patel" userId="0b94f1bf-e38b-4ca9-aae9-9cce60fe2f15" providerId="ADAL" clId="{E3399D54-B7B2-4C52-A52E-6E0510A9BECB}" dt="2021-09-21T16:11:21.457" v="1737" actId="208"/>
          <ac:spMkLst>
            <pc:docMk/>
            <pc:sldMk cId="3387765750" sldId="273"/>
            <ac:spMk id="2" creationId="{45D3628C-DBD8-4054-AFDD-0FAD0E905D63}"/>
          </ac:spMkLst>
        </pc:spChg>
        <pc:spChg chg="mod">
          <ac:chgData name="Claire Patel" userId="0b94f1bf-e38b-4ca9-aae9-9cce60fe2f15" providerId="ADAL" clId="{E3399D54-B7B2-4C52-A52E-6E0510A9BECB}" dt="2021-09-06T16:40:39.182" v="7" actId="313"/>
          <ac:spMkLst>
            <pc:docMk/>
            <pc:sldMk cId="3387765750" sldId="273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1T16:11:30.169" v="1738" actId="208"/>
          <ac:spMkLst>
            <pc:docMk/>
            <pc:sldMk cId="3387765750" sldId="273"/>
            <ac:spMk id="12" creationId="{AE97D8D5-3502-4FDC-B14B-56E1AC2F1641}"/>
          </ac:spMkLst>
        </pc:spChg>
        <pc:spChg chg="mod">
          <ac:chgData name="Claire Patel" userId="0b94f1bf-e38b-4ca9-aae9-9cce60fe2f15" providerId="ADAL" clId="{E3399D54-B7B2-4C52-A52E-6E0510A9BECB}" dt="2021-09-08T11:37:37.048" v="1353" actId="113"/>
          <ac:spMkLst>
            <pc:docMk/>
            <pc:sldMk cId="3387765750" sldId="273"/>
            <ac:spMk id="16" creationId="{4CD41F28-E684-456E-9884-0CCC06218D4D}"/>
          </ac:spMkLst>
        </pc:spChg>
      </pc:sldChg>
      <pc:sldChg chg="modSp mod">
        <pc:chgData name="Claire Patel" userId="0b94f1bf-e38b-4ca9-aae9-9cce60fe2f15" providerId="ADAL" clId="{E3399D54-B7B2-4C52-A52E-6E0510A9BECB}" dt="2021-09-08T12:00:01.378" v="1434" actId="122"/>
        <pc:sldMkLst>
          <pc:docMk/>
          <pc:sldMk cId="2596783353" sldId="274"/>
        </pc:sldMkLst>
        <pc:spChg chg="mod">
          <ac:chgData name="Claire Patel" userId="0b94f1bf-e38b-4ca9-aae9-9cce60fe2f15" providerId="ADAL" clId="{E3399D54-B7B2-4C52-A52E-6E0510A9BECB}" dt="2021-09-06T16:40:40.589" v="8" actId="313"/>
          <ac:spMkLst>
            <pc:docMk/>
            <pc:sldMk cId="2596783353" sldId="274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08T11:59:47.069" v="1432" actId="122"/>
          <ac:spMkLst>
            <pc:docMk/>
            <pc:sldMk cId="2596783353" sldId="274"/>
            <ac:spMk id="8" creationId="{CCFD0E6F-DF56-483D-9A76-11101309DD63}"/>
          </ac:spMkLst>
        </pc:spChg>
        <pc:spChg chg="mod">
          <ac:chgData name="Claire Patel" userId="0b94f1bf-e38b-4ca9-aae9-9cce60fe2f15" providerId="ADAL" clId="{E3399D54-B7B2-4C52-A52E-6E0510A9BECB}" dt="2021-09-08T11:59:59.045" v="1433" actId="122"/>
          <ac:spMkLst>
            <pc:docMk/>
            <pc:sldMk cId="2596783353" sldId="274"/>
            <ac:spMk id="15" creationId="{D4FD01FC-038F-4DC1-9F46-34F7A8A6D7C0}"/>
          </ac:spMkLst>
        </pc:spChg>
        <pc:spChg chg="mod">
          <ac:chgData name="Claire Patel" userId="0b94f1bf-e38b-4ca9-aae9-9cce60fe2f15" providerId="ADAL" clId="{E3399D54-B7B2-4C52-A52E-6E0510A9BECB}" dt="2021-09-08T11:59:25.723" v="1428" actId="20577"/>
          <ac:spMkLst>
            <pc:docMk/>
            <pc:sldMk cId="2596783353" sldId="274"/>
            <ac:spMk id="16" creationId="{4CD41F28-E684-456E-9884-0CCC06218D4D}"/>
          </ac:spMkLst>
        </pc:spChg>
        <pc:spChg chg="mod">
          <ac:chgData name="Claire Patel" userId="0b94f1bf-e38b-4ca9-aae9-9cce60fe2f15" providerId="ADAL" clId="{E3399D54-B7B2-4C52-A52E-6E0510A9BECB}" dt="2021-09-08T12:00:01.378" v="1434" actId="122"/>
          <ac:spMkLst>
            <pc:docMk/>
            <pc:sldMk cId="2596783353" sldId="274"/>
            <ac:spMk id="17" creationId="{E335D349-3998-4C54-BCD0-0F3A877EF5F5}"/>
          </ac:spMkLst>
        </pc:spChg>
      </pc:sldChg>
      <pc:sldChg chg="modSp mod">
        <pc:chgData name="Claire Patel" userId="0b94f1bf-e38b-4ca9-aae9-9cce60fe2f15" providerId="ADAL" clId="{E3399D54-B7B2-4C52-A52E-6E0510A9BECB}" dt="2021-09-08T12:04:53.646" v="1709" actId="948"/>
        <pc:sldMkLst>
          <pc:docMk/>
          <pc:sldMk cId="3076006104" sldId="275"/>
        </pc:sldMkLst>
        <pc:spChg chg="mod">
          <ac:chgData name="Claire Patel" userId="0b94f1bf-e38b-4ca9-aae9-9cce60fe2f15" providerId="ADAL" clId="{E3399D54-B7B2-4C52-A52E-6E0510A9BECB}" dt="2021-09-06T16:40:41.741" v="9" actId="313"/>
          <ac:spMkLst>
            <pc:docMk/>
            <pc:sldMk cId="3076006104" sldId="275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08T12:03:16.212" v="1683" actId="20577"/>
          <ac:spMkLst>
            <pc:docMk/>
            <pc:sldMk cId="3076006104" sldId="275"/>
            <ac:spMk id="5" creationId="{BAA43F61-0357-4AC2-A318-C9C016272F2C}"/>
          </ac:spMkLst>
        </pc:spChg>
        <pc:spChg chg="mod">
          <ac:chgData name="Claire Patel" userId="0b94f1bf-e38b-4ca9-aae9-9cce60fe2f15" providerId="ADAL" clId="{E3399D54-B7B2-4C52-A52E-6E0510A9BECB}" dt="2021-09-08T12:04:53.646" v="1709" actId="948"/>
          <ac:spMkLst>
            <pc:docMk/>
            <pc:sldMk cId="3076006104" sldId="275"/>
            <ac:spMk id="16" creationId="{4CD41F28-E684-456E-9884-0CCC06218D4D}"/>
          </ac:spMkLst>
        </pc:spChg>
      </pc:sldChg>
      <pc:sldChg chg="addSp delSp modSp mod setBg">
        <pc:chgData name="Claire Patel" userId="0b94f1bf-e38b-4ca9-aae9-9cce60fe2f15" providerId="ADAL" clId="{E3399D54-B7B2-4C52-A52E-6E0510A9BECB}" dt="2021-09-08T15:24:18.017" v="1725" actId="14100"/>
        <pc:sldMkLst>
          <pc:docMk/>
          <pc:sldMk cId="404337691" sldId="276"/>
        </pc:sldMkLst>
        <pc:spChg chg="mod ord">
          <ac:chgData name="Claire Patel" userId="0b94f1bf-e38b-4ca9-aae9-9cce60fe2f15" providerId="ADAL" clId="{E3399D54-B7B2-4C52-A52E-6E0510A9BECB}" dt="2021-09-08T15:24:14.052" v="1724" actId="14100"/>
          <ac:spMkLst>
            <pc:docMk/>
            <pc:sldMk cId="404337691" sldId="276"/>
            <ac:spMk id="4" creationId="{35F6CE81-175E-4411-BEF5-88816EEA75DD}"/>
          </ac:spMkLst>
        </pc:spChg>
        <pc:spChg chg="mod ord">
          <ac:chgData name="Claire Patel" userId="0b94f1bf-e38b-4ca9-aae9-9cce60fe2f15" providerId="ADAL" clId="{E3399D54-B7B2-4C52-A52E-6E0510A9BECB}" dt="2021-09-08T15:24:18.017" v="1725" actId="14100"/>
          <ac:spMkLst>
            <pc:docMk/>
            <pc:sldMk cId="404337691" sldId="276"/>
            <ac:spMk id="5" creationId="{14102432-1E0C-4587-9251-1BF2C7D4EE0A}"/>
          </ac:spMkLst>
        </pc:spChg>
        <pc:spChg chg="add del">
          <ac:chgData name="Claire Patel" userId="0b94f1bf-e38b-4ca9-aae9-9cce60fe2f15" providerId="ADAL" clId="{E3399D54-B7B2-4C52-A52E-6E0510A9BECB}" dt="2021-09-08T15:23:23.255" v="1713" actId="26606"/>
          <ac:spMkLst>
            <pc:docMk/>
            <pc:sldMk cId="404337691" sldId="276"/>
            <ac:spMk id="10" creationId="{87CC2527-562A-4F69-B487-4371E5B243E7}"/>
          </ac:spMkLst>
        </pc:spChg>
        <pc:spChg chg="add del">
          <ac:chgData name="Claire Patel" userId="0b94f1bf-e38b-4ca9-aae9-9cce60fe2f15" providerId="ADAL" clId="{E3399D54-B7B2-4C52-A52E-6E0510A9BECB}" dt="2021-09-08T15:23:27.698" v="1715" actId="26606"/>
          <ac:spMkLst>
            <pc:docMk/>
            <pc:sldMk cId="404337691" sldId="276"/>
            <ac:spMk id="14" creationId="{D28B54C3-B57B-472A-B96E-1FCB67093DC2}"/>
          </ac:spMkLst>
        </pc:spChg>
        <pc:spChg chg="add del">
          <ac:chgData name="Claire Patel" userId="0b94f1bf-e38b-4ca9-aae9-9cce60fe2f15" providerId="ADAL" clId="{E3399D54-B7B2-4C52-A52E-6E0510A9BECB}" dt="2021-09-08T15:23:27.698" v="1715" actId="26606"/>
          <ac:spMkLst>
            <pc:docMk/>
            <pc:sldMk cId="404337691" sldId="276"/>
            <ac:spMk id="15" creationId="{8D0D6D3E-D7F9-4591-9CA9-DDF4DB1F73DA}"/>
          </ac:spMkLst>
        </pc:spChg>
        <pc:spChg chg="add del">
          <ac:chgData name="Claire Patel" userId="0b94f1bf-e38b-4ca9-aae9-9cce60fe2f15" providerId="ADAL" clId="{E3399D54-B7B2-4C52-A52E-6E0510A9BECB}" dt="2021-09-08T15:23:27.698" v="1715" actId="26606"/>
          <ac:spMkLst>
            <pc:docMk/>
            <pc:sldMk cId="404337691" sldId="276"/>
            <ac:spMk id="16" creationId="{7DB3C429-F8DA-49B9-AF84-21996FCF78B5}"/>
          </ac:spMkLst>
        </pc:spChg>
        <pc:spChg chg="add del">
          <ac:chgData name="Claire Patel" userId="0b94f1bf-e38b-4ca9-aae9-9cce60fe2f15" providerId="ADAL" clId="{E3399D54-B7B2-4C52-A52E-6E0510A9BECB}" dt="2021-09-08T15:23:27.698" v="1715" actId="26606"/>
          <ac:spMkLst>
            <pc:docMk/>
            <pc:sldMk cId="404337691" sldId="276"/>
            <ac:spMk id="17" creationId="{C4C9F2B0-1044-46EB-8AEB-C3BFFDE6C2CC}"/>
          </ac:spMkLst>
        </pc:spChg>
        <pc:spChg chg="add del">
          <ac:chgData name="Claire Patel" userId="0b94f1bf-e38b-4ca9-aae9-9cce60fe2f15" providerId="ADAL" clId="{E3399D54-B7B2-4C52-A52E-6E0510A9BECB}" dt="2021-09-08T15:23:39.039" v="1717" actId="26606"/>
          <ac:spMkLst>
            <pc:docMk/>
            <pc:sldMk cId="404337691" sldId="276"/>
            <ac:spMk id="19" creationId="{C1DD1A8A-57D5-4A81-AD04-532B043C5611}"/>
          </ac:spMkLst>
        </pc:spChg>
        <pc:spChg chg="add del">
          <ac:chgData name="Claire Patel" userId="0b94f1bf-e38b-4ca9-aae9-9cce60fe2f15" providerId="ADAL" clId="{E3399D54-B7B2-4C52-A52E-6E0510A9BECB}" dt="2021-09-08T15:23:39.039" v="1717" actId="26606"/>
          <ac:spMkLst>
            <pc:docMk/>
            <pc:sldMk cId="404337691" sldId="276"/>
            <ac:spMk id="20" creationId="{007891EC-4501-44ED-A8C8-B11B6DB767AB}"/>
          </ac:spMkLst>
        </pc:spChg>
        <pc:spChg chg="add del">
          <ac:chgData name="Claire Patel" userId="0b94f1bf-e38b-4ca9-aae9-9cce60fe2f15" providerId="ADAL" clId="{E3399D54-B7B2-4C52-A52E-6E0510A9BECB}" dt="2021-09-08T15:23:41.848" v="1719" actId="26606"/>
          <ac:spMkLst>
            <pc:docMk/>
            <pc:sldMk cId="404337691" sldId="276"/>
            <ac:spMk id="22" creationId="{F6EF57EF-D042-41D3-83E8-41A1FE6C11EB}"/>
          </ac:spMkLst>
        </pc:spChg>
        <pc:spChg chg="add del">
          <ac:chgData name="Claire Patel" userId="0b94f1bf-e38b-4ca9-aae9-9cce60fe2f15" providerId="ADAL" clId="{E3399D54-B7B2-4C52-A52E-6E0510A9BECB}" dt="2021-09-08T15:23:41.848" v="1719" actId="26606"/>
          <ac:spMkLst>
            <pc:docMk/>
            <pc:sldMk cId="404337691" sldId="276"/>
            <ac:spMk id="23" creationId="{D00A59BB-A268-4F3E-9D41-CA265AF16870}"/>
          </ac:spMkLst>
        </pc:spChg>
        <pc:spChg chg="add del">
          <ac:chgData name="Claire Patel" userId="0b94f1bf-e38b-4ca9-aae9-9cce60fe2f15" providerId="ADAL" clId="{E3399D54-B7B2-4C52-A52E-6E0510A9BECB}" dt="2021-09-08T15:23:41.848" v="1719" actId="26606"/>
          <ac:spMkLst>
            <pc:docMk/>
            <pc:sldMk cId="404337691" sldId="276"/>
            <ac:spMk id="24" creationId="{63794DCE-9D34-40DF-AB3F-06DA8ACCDA97}"/>
          </ac:spMkLst>
        </pc:spChg>
        <pc:spChg chg="add del">
          <ac:chgData name="Claire Patel" userId="0b94f1bf-e38b-4ca9-aae9-9cce60fe2f15" providerId="ADAL" clId="{E3399D54-B7B2-4C52-A52E-6E0510A9BECB}" dt="2021-09-08T15:23:41.848" v="1719" actId="26606"/>
          <ac:spMkLst>
            <pc:docMk/>
            <pc:sldMk cId="404337691" sldId="276"/>
            <ac:spMk id="25" creationId="{45006452-918C-4282-A72C-C9692B669104}"/>
          </ac:spMkLst>
        </pc:spChg>
        <pc:spChg chg="add del">
          <ac:chgData name="Claire Patel" userId="0b94f1bf-e38b-4ca9-aae9-9cce60fe2f15" providerId="ADAL" clId="{E3399D54-B7B2-4C52-A52E-6E0510A9BECB}" dt="2021-09-08T15:23:44.355" v="1721" actId="26606"/>
          <ac:spMkLst>
            <pc:docMk/>
            <pc:sldMk cId="404337691" sldId="276"/>
            <ac:spMk id="27" creationId="{8D0D6D3E-D7F9-4591-9CA9-DDF4DB1F73DA}"/>
          </ac:spMkLst>
        </pc:spChg>
        <pc:spChg chg="add del">
          <ac:chgData name="Claire Patel" userId="0b94f1bf-e38b-4ca9-aae9-9cce60fe2f15" providerId="ADAL" clId="{E3399D54-B7B2-4C52-A52E-6E0510A9BECB}" dt="2021-09-08T15:23:44.355" v="1721" actId="26606"/>
          <ac:spMkLst>
            <pc:docMk/>
            <pc:sldMk cId="404337691" sldId="276"/>
            <ac:spMk id="28" creationId="{C4C9F2B0-1044-46EB-8AEB-C3BFFDE6C2CC}"/>
          </ac:spMkLst>
        </pc:spChg>
        <pc:spChg chg="add del">
          <ac:chgData name="Claire Patel" userId="0b94f1bf-e38b-4ca9-aae9-9cce60fe2f15" providerId="ADAL" clId="{E3399D54-B7B2-4C52-A52E-6E0510A9BECB}" dt="2021-09-08T15:23:44.355" v="1721" actId="26606"/>
          <ac:spMkLst>
            <pc:docMk/>
            <pc:sldMk cId="404337691" sldId="276"/>
            <ac:spMk id="29" creationId="{D28B54C3-B57B-472A-B96E-1FCB67093DC2}"/>
          </ac:spMkLst>
        </pc:spChg>
        <pc:spChg chg="add del">
          <ac:chgData name="Claire Patel" userId="0b94f1bf-e38b-4ca9-aae9-9cce60fe2f15" providerId="ADAL" clId="{E3399D54-B7B2-4C52-A52E-6E0510A9BECB}" dt="2021-09-08T15:23:44.355" v="1721" actId="26606"/>
          <ac:spMkLst>
            <pc:docMk/>
            <pc:sldMk cId="404337691" sldId="276"/>
            <ac:spMk id="30" creationId="{7DB3C429-F8DA-49B9-AF84-21996FCF78B5}"/>
          </ac:spMkLst>
        </pc:spChg>
        <pc:spChg chg="add">
          <ac:chgData name="Claire Patel" userId="0b94f1bf-e38b-4ca9-aae9-9cce60fe2f15" providerId="ADAL" clId="{E3399D54-B7B2-4C52-A52E-6E0510A9BECB}" dt="2021-09-08T15:23:44.355" v="1722" actId="26606"/>
          <ac:spMkLst>
            <pc:docMk/>
            <pc:sldMk cId="404337691" sldId="276"/>
            <ac:spMk id="32" creationId="{17CDB40A-75BB-4498-A20B-59C3984A3A94}"/>
          </ac:spMkLst>
        </pc:spChg>
        <pc:picChg chg="mod ord">
          <ac:chgData name="Claire Patel" userId="0b94f1bf-e38b-4ca9-aae9-9cce60fe2f15" providerId="ADAL" clId="{E3399D54-B7B2-4C52-A52E-6E0510A9BECB}" dt="2021-09-08T15:23:44.355" v="1722" actId="26606"/>
          <ac:picMkLst>
            <pc:docMk/>
            <pc:sldMk cId="404337691" sldId="276"/>
            <ac:picMk id="3" creationId="{15781228-C9D0-4DDC-8B73-53758B34DB3A}"/>
          </ac:picMkLst>
        </pc:picChg>
        <pc:cxnChg chg="add del">
          <ac:chgData name="Claire Patel" userId="0b94f1bf-e38b-4ca9-aae9-9cce60fe2f15" providerId="ADAL" clId="{E3399D54-B7B2-4C52-A52E-6E0510A9BECB}" dt="2021-09-08T15:23:23.255" v="1713" actId="26606"/>
          <ac:cxnSpMkLst>
            <pc:docMk/>
            <pc:sldMk cId="404337691" sldId="276"/>
            <ac:cxnSpMk id="12" creationId="{BCDAEC91-5BCE-4B55-9CC0-43EF94CB734B}"/>
          </ac:cxnSpMkLst>
        </pc:cxnChg>
      </pc:sldChg>
      <pc:sldChg chg="addSp delSp modSp mod">
        <pc:chgData name="Claire Patel" userId="0b94f1bf-e38b-4ca9-aae9-9cce60fe2f15" providerId="ADAL" clId="{E3399D54-B7B2-4C52-A52E-6E0510A9BECB}" dt="2021-09-22T11:34:21.585" v="2110" actId="14100"/>
        <pc:sldMkLst>
          <pc:docMk/>
          <pc:sldMk cId="619523297" sldId="277"/>
        </pc:sldMkLst>
        <pc:spChg chg="mod">
          <ac:chgData name="Claire Patel" userId="0b94f1bf-e38b-4ca9-aae9-9cce60fe2f15" providerId="ADAL" clId="{E3399D54-B7B2-4C52-A52E-6E0510A9BECB}" dt="2021-09-06T16:40:44.976" v="12" actId="313"/>
          <ac:spMkLst>
            <pc:docMk/>
            <pc:sldMk cId="619523297" sldId="277"/>
            <ac:spMk id="4" creationId="{034CC2AD-8D8C-4B1D-9586-059CD19B342C}"/>
          </ac:spMkLst>
        </pc:spChg>
        <pc:spChg chg="del mod">
          <ac:chgData name="Claire Patel" userId="0b94f1bf-e38b-4ca9-aae9-9cce60fe2f15" providerId="ADAL" clId="{E3399D54-B7B2-4C52-A52E-6E0510A9BECB}" dt="2021-09-22T11:33:54.516" v="2108" actId="26606"/>
          <ac:spMkLst>
            <pc:docMk/>
            <pc:sldMk cId="619523297" sldId="277"/>
            <ac:spMk id="6" creationId="{12C7D641-36E4-416E-A55F-24F6FCF3A212}"/>
          </ac:spMkLst>
        </pc:spChg>
        <pc:spChg chg="del">
          <ac:chgData name="Claire Patel" userId="0b94f1bf-e38b-4ca9-aae9-9cce60fe2f15" providerId="ADAL" clId="{E3399D54-B7B2-4C52-A52E-6E0510A9BECB}" dt="2021-09-08T15:24:47.034" v="1727" actId="478"/>
          <ac:spMkLst>
            <pc:docMk/>
            <pc:sldMk cId="619523297" sldId="277"/>
            <ac:spMk id="9" creationId="{A27FB886-9F78-44B9-AC05-A487DCB918A5}"/>
          </ac:spMkLst>
        </pc:spChg>
        <pc:spChg chg="del">
          <ac:chgData name="Claire Patel" userId="0b94f1bf-e38b-4ca9-aae9-9cce60fe2f15" providerId="ADAL" clId="{E3399D54-B7B2-4C52-A52E-6E0510A9BECB}" dt="2021-09-08T15:24:49.587" v="1728" actId="478"/>
          <ac:spMkLst>
            <pc:docMk/>
            <pc:sldMk cId="619523297" sldId="277"/>
            <ac:spMk id="10" creationId="{C9CF0E58-A08E-4529-A7E5-B7A3809C5FAE}"/>
          </ac:spMkLst>
        </pc:spChg>
        <pc:graphicFrameChg chg="add mod">
          <ac:chgData name="Claire Patel" userId="0b94f1bf-e38b-4ca9-aae9-9cce60fe2f15" providerId="ADAL" clId="{E3399D54-B7B2-4C52-A52E-6E0510A9BECB}" dt="2021-09-22T11:34:21.585" v="2110" actId="14100"/>
          <ac:graphicFrameMkLst>
            <pc:docMk/>
            <pc:sldMk cId="619523297" sldId="277"/>
            <ac:graphicFrameMk id="13" creationId="{4CC829E3-AC5A-4534-AC51-F06917BE5C85}"/>
          </ac:graphicFrameMkLst>
        </pc:graphicFrameChg>
        <pc:picChg chg="del">
          <ac:chgData name="Claire Patel" userId="0b94f1bf-e38b-4ca9-aae9-9cce60fe2f15" providerId="ADAL" clId="{E3399D54-B7B2-4C52-A52E-6E0510A9BECB}" dt="2021-09-08T15:24:42.881" v="1726" actId="478"/>
          <ac:picMkLst>
            <pc:docMk/>
            <pc:sldMk cId="619523297" sldId="277"/>
            <ac:picMk id="8" creationId="{FBFCCB78-CC88-4C00-9D25-28A6B9A8D9C7}"/>
          </ac:picMkLst>
        </pc:picChg>
        <pc:picChg chg="add mod">
          <ac:chgData name="Claire Patel" userId="0b94f1bf-e38b-4ca9-aae9-9cce60fe2f15" providerId="ADAL" clId="{E3399D54-B7B2-4C52-A52E-6E0510A9BECB}" dt="2021-09-08T15:25:14.117" v="1730" actId="1076"/>
          <ac:picMkLst>
            <pc:docMk/>
            <pc:sldMk cId="619523297" sldId="277"/>
            <ac:picMk id="11" creationId="{B5C43B53-6F87-45F8-BE70-2CD74A03CD54}"/>
          </ac:picMkLst>
        </pc:picChg>
      </pc:sldChg>
      <pc:sldChg chg="addSp delSp modSp mod">
        <pc:chgData name="Claire Patel" userId="0b94f1bf-e38b-4ca9-aae9-9cce60fe2f15" providerId="ADAL" clId="{E3399D54-B7B2-4C52-A52E-6E0510A9BECB}" dt="2021-09-22T11:38:05.866" v="2123" actId="1076"/>
        <pc:sldMkLst>
          <pc:docMk/>
          <pc:sldMk cId="1335093038" sldId="278"/>
        </pc:sldMkLst>
        <pc:spChg chg="add del mod">
          <ac:chgData name="Claire Patel" userId="0b94f1bf-e38b-4ca9-aae9-9cce60fe2f15" providerId="ADAL" clId="{E3399D54-B7B2-4C52-A52E-6E0510A9BECB}" dt="2021-09-22T11:36:06.675" v="2120" actId="26606"/>
          <ac:spMkLst>
            <pc:docMk/>
            <pc:sldMk cId="1335093038" sldId="278"/>
            <ac:spMk id="3" creationId="{C4A89373-8A45-4187-8BE0-ACCCD3E973B0}"/>
          </ac:spMkLst>
        </pc:spChg>
        <pc:spChg chg="mod">
          <ac:chgData name="Claire Patel" userId="0b94f1bf-e38b-4ca9-aae9-9cce60fe2f15" providerId="ADAL" clId="{E3399D54-B7B2-4C52-A52E-6E0510A9BECB}" dt="2021-09-06T16:40:45.772" v="13" actId="313"/>
          <ac:spMkLst>
            <pc:docMk/>
            <pc:sldMk cId="1335093038" sldId="278"/>
            <ac:spMk id="4" creationId="{034CC2AD-8D8C-4B1D-9586-059CD19B342C}"/>
          </ac:spMkLst>
        </pc:spChg>
        <pc:graphicFrameChg chg="add mod">
          <ac:chgData name="Claire Patel" userId="0b94f1bf-e38b-4ca9-aae9-9cce60fe2f15" providerId="ADAL" clId="{E3399D54-B7B2-4C52-A52E-6E0510A9BECB}" dt="2021-09-22T11:38:05.866" v="2123" actId="1076"/>
          <ac:graphicFrameMkLst>
            <pc:docMk/>
            <pc:sldMk cId="1335093038" sldId="278"/>
            <ac:graphicFrameMk id="7" creationId="{676B003E-F8CF-4CFC-ADCF-E8D095526997}"/>
          </ac:graphicFrameMkLst>
        </pc:graphicFrameChg>
        <pc:graphicFrameChg chg="del mod">
          <ac:chgData name="Claire Patel" userId="0b94f1bf-e38b-4ca9-aae9-9cce60fe2f15" providerId="ADAL" clId="{E3399D54-B7B2-4C52-A52E-6E0510A9BECB}" dt="2021-09-22T11:34:43.343" v="2113" actId="478"/>
          <ac:graphicFrameMkLst>
            <pc:docMk/>
            <pc:sldMk cId="1335093038" sldId="278"/>
            <ac:graphicFrameMk id="9" creationId="{AB08A902-0E28-4B5C-BC7C-FB6297C9ECF0}"/>
          </ac:graphicFrameMkLst>
        </pc:graphicFrameChg>
      </pc:sldChg>
      <pc:sldChg chg="modSp mod">
        <pc:chgData name="Claire Patel" userId="0b94f1bf-e38b-4ca9-aae9-9cce60fe2f15" providerId="ADAL" clId="{E3399D54-B7B2-4C52-A52E-6E0510A9BECB}" dt="2021-09-06T16:40:46.573" v="14" actId="313"/>
        <pc:sldMkLst>
          <pc:docMk/>
          <pc:sldMk cId="3212401764" sldId="279"/>
        </pc:sldMkLst>
        <pc:spChg chg="mod">
          <ac:chgData name="Claire Patel" userId="0b94f1bf-e38b-4ca9-aae9-9cce60fe2f15" providerId="ADAL" clId="{E3399D54-B7B2-4C52-A52E-6E0510A9BECB}" dt="2021-09-06T16:40:46.573" v="14" actId="313"/>
          <ac:spMkLst>
            <pc:docMk/>
            <pc:sldMk cId="3212401764" sldId="279"/>
            <ac:spMk id="4" creationId="{034CC2AD-8D8C-4B1D-9586-059CD19B342C}"/>
          </ac:spMkLst>
        </pc:spChg>
      </pc:sldChg>
      <pc:sldChg chg="delSp modSp del mod">
        <pc:chgData name="Claire Patel" userId="0b94f1bf-e38b-4ca9-aae9-9cce60fe2f15" providerId="ADAL" clId="{E3399D54-B7B2-4C52-A52E-6E0510A9BECB}" dt="2021-09-22T11:48:11.418" v="2555" actId="2696"/>
        <pc:sldMkLst>
          <pc:docMk/>
          <pc:sldMk cId="697926299" sldId="280"/>
        </pc:sldMkLst>
        <pc:spChg chg="mod">
          <ac:chgData name="Claire Patel" userId="0b94f1bf-e38b-4ca9-aae9-9cce60fe2f15" providerId="ADAL" clId="{E3399D54-B7B2-4C52-A52E-6E0510A9BECB}" dt="2021-09-06T16:40:47.213" v="15" actId="313"/>
          <ac:spMkLst>
            <pc:docMk/>
            <pc:sldMk cId="697926299" sldId="280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2T11:40:40.879" v="2150" actId="20577"/>
          <ac:spMkLst>
            <pc:docMk/>
            <pc:sldMk cId="697926299" sldId="280"/>
            <ac:spMk id="5" creationId="{BAA43F61-0357-4AC2-A318-C9C016272F2C}"/>
          </ac:spMkLst>
        </pc:spChg>
        <pc:spChg chg="mod">
          <ac:chgData name="Claire Patel" userId="0b94f1bf-e38b-4ca9-aae9-9cce60fe2f15" providerId="ADAL" clId="{E3399D54-B7B2-4C52-A52E-6E0510A9BECB}" dt="2021-09-22T11:44:07.637" v="2349" actId="21"/>
          <ac:spMkLst>
            <pc:docMk/>
            <pc:sldMk cId="697926299" sldId="280"/>
            <ac:spMk id="16" creationId="{4CD41F28-E684-456E-9884-0CCC06218D4D}"/>
          </ac:spMkLst>
        </pc:spChg>
        <pc:picChg chg="del">
          <ac:chgData name="Claire Patel" userId="0b94f1bf-e38b-4ca9-aae9-9cce60fe2f15" providerId="ADAL" clId="{E3399D54-B7B2-4C52-A52E-6E0510A9BECB}" dt="2021-09-22T11:38:38.429" v="2124" actId="478"/>
          <ac:picMkLst>
            <pc:docMk/>
            <pc:sldMk cId="697926299" sldId="280"/>
            <ac:picMk id="2" creationId="{921B5762-D724-46AF-8255-5111BADF2C90}"/>
          </ac:picMkLst>
        </pc:picChg>
      </pc:sldChg>
      <pc:sldChg chg="modSp mod">
        <pc:chgData name="Claire Patel" userId="0b94f1bf-e38b-4ca9-aae9-9cce60fe2f15" providerId="ADAL" clId="{E3399D54-B7B2-4C52-A52E-6E0510A9BECB}" dt="2021-09-22T11:49:56.441" v="2580"/>
        <pc:sldMkLst>
          <pc:docMk/>
          <pc:sldMk cId="1672790738" sldId="281"/>
        </pc:sldMkLst>
        <pc:spChg chg="mod">
          <ac:chgData name="Claire Patel" userId="0b94f1bf-e38b-4ca9-aae9-9cce60fe2f15" providerId="ADAL" clId="{E3399D54-B7B2-4C52-A52E-6E0510A9BECB}" dt="2021-09-06T16:40:47.836" v="16" actId="313"/>
          <ac:spMkLst>
            <pc:docMk/>
            <pc:sldMk cId="1672790738" sldId="281"/>
            <ac:spMk id="4" creationId="{034CC2AD-8D8C-4B1D-9586-059CD19B342C}"/>
          </ac:spMkLst>
        </pc:spChg>
        <pc:graphicFrameChg chg="mod modGraphic">
          <ac:chgData name="Claire Patel" userId="0b94f1bf-e38b-4ca9-aae9-9cce60fe2f15" providerId="ADAL" clId="{E3399D54-B7B2-4C52-A52E-6E0510A9BECB}" dt="2021-09-22T11:49:56.441" v="2580"/>
          <ac:graphicFrameMkLst>
            <pc:docMk/>
            <pc:sldMk cId="1672790738" sldId="281"/>
            <ac:graphicFrameMk id="18" creationId="{A0777D20-C26C-4AA0-86F5-924A0A2C505E}"/>
          </ac:graphicFrameMkLst>
        </pc:graphicFrameChg>
      </pc:sldChg>
      <pc:sldChg chg="modSp mod">
        <pc:chgData name="Claire Patel" userId="0b94f1bf-e38b-4ca9-aae9-9cce60fe2f15" providerId="ADAL" clId="{E3399D54-B7B2-4C52-A52E-6E0510A9BECB}" dt="2021-09-21T16:18:40.814" v="1742" actId="122"/>
        <pc:sldMkLst>
          <pc:docMk/>
          <pc:sldMk cId="2115118840" sldId="282"/>
        </pc:sldMkLst>
        <pc:spChg chg="mod">
          <ac:chgData name="Claire Patel" userId="0b94f1bf-e38b-4ca9-aae9-9cce60fe2f15" providerId="ADAL" clId="{E3399D54-B7B2-4C52-A52E-6E0510A9BECB}" dt="2021-09-06T16:40:48.569" v="17" actId="313"/>
          <ac:spMkLst>
            <pc:docMk/>
            <pc:sldMk cId="2115118840" sldId="282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1T16:18:40.814" v="1742" actId="122"/>
          <ac:spMkLst>
            <pc:docMk/>
            <pc:sldMk cId="2115118840" sldId="282"/>
            <ac:spMk id="6" creationId="{12C7D641-36E4-416E-A55F-24F6FCF3A212}"/>
          </ac:spMkLst>
        </pc:spChg>
      </pc:sldChg>
      <pc:sldChg chg="addSp delSp modSp mod setBg setClrOvrMap">
        <pc:chgData name="Claire Patel" userId="0b94f1bf-e38b-4ca9-aae9-9cce60fe2f15" providerId="ADAL" clId="{E3399D54-B7B2-4C52-A52E-6E0510A9BECB}" dt="2021-09-22T13:33:23.896" v="2592" actId="26606"/>
        <pc:sldMkLst>
          <pc:docMk/>
          <pc:sldMk cId="675889715" sldId="283"/>
        </pc:sldMkLst>
        <pc:spChg chg="mod">
          <ac:chgData name="Claire Patel" userId="0b94f1bf-e38b-4ca9-aae9-9cce60fe2f15" providerId="ADAL" clId="{E3399D54-B7B2-4C52-A52E-6E0510A9BECB}" dt="2021-09-22T13:33:23.893" v="2591" actId="26606"/>
          <ac:spMkLst>
            <pc:docMk/>
            <pc:sldMk cId="675889715" sldId="283"/>
            <ac:spMk id="4" creationId="{35F6CE81-175E-4411-BEF5-88816EEA75DD}"/>
          </ac:spMkLst>
        </pc:spChg>
        <pc:spChg chg="mod">
          <ac:chgData name="Claire Patel" userId="0b94f1bf-e38b-4ca9-aae9-9cce60fe2f15" providerId="ADAL" clId="{E3399D54-B7B2-4C52-A52E-6E0510A9BECB}" dt="2021-09-22T13:33:23.893" v="2591" actId="26606"/>
          <ac:spMkLst>
            <pc:docMk/>
            <pc:sldMk cId="675889715" sldId="283"/>
            <ac:spMk id="5" creationId="{14102432-1E0C-4587-9251-1BF2C7D4EE0A}"/>
          </ac:spMkLst>
        </pc:spChg>
        <pc:spChg chg="add del">
          <ac:chgData name="Claire Patel" userId="0b94f1bf-e38b-4ca9-aae9-9cce60fe2f15" providerId="ADAL" clId="{E3399D54-B7B2-4C52-A52E-6E0510A9BECB}" dt="2021-09-22T13:32:25.987" v="2584" actId="26606"/>
          <ac:spMkLst>
            <pc:docMk/>
            <pc:sldMk cId="675889715" sldId="283"/>
            <ac:spMk id="7" creationId="{0671A8AE-40A1-4631-A6B8-581AFF065482}"/>
          </ac:spMkLst>
        </pc:spChg>
        <pc:spChg chg="add del">
          <ac:chgData name="Claire Patel" userId="0b94f1bf-e38b-4ca9-aae9-9cce60fe2f15" providerId="ADAL" clId="{E3399D54-B7B2-4C52-A52E-6E0510A9BECB}" dt="2021-09-22T13:32:25.987" v="2584" actId="26606"/>
          <ac:spMkLst>
            <pc:docMk/>
            <pc:sldMk cId="675889715" sldId="283"/>
            <ac:spMk id="8" creationId="{AB58EF07-17C2-48CF-ABB0-EEF1F17CB8F0}"/>
          </ac:spMkLst>
        </pc:spChg>
        <pc:spChg chg="add del">
          <ac:chgData name="Claire Patel" userId="0b94f1bf-e38b-4ca9-aae9-9cce60fe2f15" providerId="ADAL" clId="{E3399D54-B7B2-4C52-A52E-6E0510A9BECB}" dt="2021-09-22T13:32:25.987" v="2584" actId="26606"/>
          <ac:spMkLst>
            <pc:docMk/>
            <pc:sldMk cId="675889715" sldId="283"/>
            <ac:spMk id="9" creationId="{AF2F604E-43BE-4DC3-B983-E071523364F8}"/>
          </ac:spMkLst>
        </pc:spChg>
        <pc:spChg chg="add del">
          <ac:chgData name="Claire Patel" userId="0b94f1bf-e38b-4ca9-aae9-9cce60fe2f15" providerId="ADAL" clId="{E3399D54-B7B2-4C52-A52E-6E0510A9BECB}" dt="2021-09-22T13:32:18.106" v="2582" actId="26606"/>
          <ac:spMkLst>
            <pc:docMk/>
            <pc:sldMk cId="675889715" sldId="283"/>
            <ac:spMk id="10" creationId="{0671A8AE-40A1-4631-A6B8-581AFF065482}"/>
          </ac:spMkLst>
        </pc:spChg>
        <pc:spChg chg="add del">
          <ac:chgData name="Claire Patel" userId="0b94f1bf-e38b-4ca9-aae9-9cce60fe2f15" providerId="ADAL" clId="{E3399D54-B7B2-4C52-A52E-6E0510A9BECB}" dt="2021-09-22T13:32:25.987" v="2584" actId="26606"/>
          <ac:spMkLst>
            <pc:docMk/>
            <pc:sldMk cId="675889715" sldId="283"/>
            <ac:spMk id="11" creationId="{08C9B587-E65E-4B52-B37C-ABEBB6E87928}"/>
          </ac:spMkLst>
        </pc:spChg>
        <pc:spChg chg="add del">
          <ac:chgData name="Claire Patel" userId="0b94f1bf-e38b-4ca9-aae9-9cce60fe2f15" providerId="ADAL" clId="{E3399D54-B7B2-4C52-A52E-6E0510A9BECB}" dt="2021-09-22T13:32:18.106" v="2582" actId="26606"/>
          <ac:spMkLst>
            <pc:docMk/>
            <pc:sldMk cId="675889715" sldId="283"/>
            <ac:spMk id="12" creationId="{AB58EF07-17C2-48CF-ABB0-EEF1F17CB8F0}"/>
          </ac:spMkLst>
        </pc:spChg>
        <pc:spChg chg="add del">
          <ac:chgData name="Claire Patel" userId="0b94f1bf-e38b-4ca9-aae9-9cce60fe2f15" providerId="ADAL" clId="{E3399D54-B7B2-4C52-A52E-6E0510A9BECB}" dt="2021-09-22T13:32:28.306" v="2586" actId="26606"/>
          <ac:spMkLst>
            <pc:docMk/>
            <pc:sldMk cId="675889715" sldId="283"/>
            <ac:spMk id="13" creationId="{C1DD1A8A-57D5-4A81-AD04-532B043C5611}"/>
          </ac:spMkLst>
        </pc:spChg>
        <pc:spChg chg="add del">
          <ac:chgData name="Claire Patel" userId="0b94f1bf-e38b-4ca9-aae9-9cce60fe2f15" providerId="ADAL" clId="{E3399D54-B7B2-4C52-A52E-6E0510A9BECB}" dt="2021-09-22T13:32:18.106" v="2582" actId="26606"/>
          <ac:spMkLst>
            <pc:docMk/>
            <pc:sldMk cId="675889715" sldId="283"/>
            <ac:spMk id="14" creationId="{AF2F604E-43BE-4DC3-B983-E071523364F8}"/>
          </ac:spMkLst>
        </pc:spChg>
        <pc:spChg chg="add del">
          <ac:chgData name="Claire Patel" userId="0b94f1bf-e38b-4ca9-aae9-9cce60fe2f15" providerId="ADAL" clId="{E3399D54-B7B2-4C52-A52E-6E0510A9BECB}" dt="2021-09-22T13:32:28.306" v="2586" actId="26606"/>
          <ac:spMkLst>
            <pc:docMk/>
            <pc:sldMk cId="675889715" sldId="283"/>
            <ac:spMk id="15" creationId="{007891EC-4501-44ED-A8C8-B11B6DB767AB}"/>
          </ac:spMkLst>
        </pc:spChg>
        <pc:spChg chg="add del">
          <ac:chgData name="Claire Patel" userId="0b94f1bf-e38b-4ca9-aae9-9cce60fe2f15" providerId="ADAL" clId="{E3399D54-B7B2-4C52-A52E-6E0510A9BECB}" dt="2021-09-22T13:32:18.106" v="2582" actId="26606"/>
          <ac:spMkLst>
            <pc:docMk/>
            <pc:sldMk cId="675889715" sldId="283"/>
            <ac:spMk id="16" creationId="{08C9B587-E65E-4B52-B37C-ABEBB6E87928}"/>
          </ac:spMkLst>
        </pc:spChg>
        <pc:spChg chg="add del">
          <ac:chgData name="Claire Patel" userId="0b94f1bf-e38b-4ca9-aae9-9cce60fe2f15" providerId="ADAL" clId="{E3399D54-B7B2-4C52-A52E-6E0510A9BECB}" dt="2021-09-22T13:32:34.535" v="2588" actId="26606"/>
          <ac:spMkLst>
            <pc:docMk/>
            <pc:sldMk cId="675889715" sldId="283"/>
            <ac:spMk id="17" creationId="{3C54F4CE-85F0-46ED-80DA-9518C9251AD1}"/>
          </ac:spMkLst>
        </pc:spChg>
        <pc:spChg chg="add del">
          <ac:chgData name="Claire Patel" userId="0b94f1bf-e38b-4ca9-aae9-9cce60fe2f15" providerId="ADAL" clId="{E3399D54-B7B2-4C52-A52E-6E0510A9BECB}" dt="2021-09-22T13:32:34.535" v="2588" actId="26606"/>
          <ac:spMkLst>
            <pc:docMk/>
            <pc:sldMk cId="675889715" sldId="283"/>
            <ac:spMk id="18" creationId="{DADD1FCA-8ACB-4958-81DD-4CDD6D3E1921}"/>
          </ac:spMkLst>
        </pc:spChg>
        <pc:spChg chg="add del">
          <ac:chgData name="Claire Patel" userId="0b94f1bf-e38b-4ca9-aae9-9cce60fe2f15" providerId="ADAL" clId="{E3399D54-B7B2-4C52-A52E-6E0510A9BECB}" dt="2021-09-22T13:33:23.896" v="2592" actId="26606"/>
          <ac:spMkLst>
            <pc:docMk/>
            <pc:sldMk cId="675889715" sldId="283"/>
            <ac:spMk id="20" creationId="{AB45A142-4255-493C-8284-5D566C121B10}"/>
          </ac:spMkLst>
        </pc:spChg>
        <pc:spChg chg="add del">
          <ac:chgData name="Claire Patel" userId="0b94f1bf-e38b-4ca9-aae9-9cce60fe2f15" providerId="ADAL" clId="{E3399D54-B7B2-4C52-A52E-6E0510A9BECB}" dt="2021-09-22T13:33:23.893" v="2591" actId="26606"/>
          <ac:spMkLst>
            <pc:docMk/>
            <pc:sldMk cId="675889715" sldId="283"/>
            <ac:spMk id="26" creationId="{DCF1FFC3-D020-43C3-8B93-EF6BEFC46DD6}"/>
          </ac:spMkLst>
        </pc:spChg>
        <pc:spChg chg="add">
          <ac:chgData name="Claire Patel" userId="0b94f1bf-e38b-4ca9-aae9-9cce60fe2f15" providerId="ADAL" clId="{E3399D54-B7B2-4C52-A52E-6E0510A9BECB}" dt="2021-09-22T13:33:23.896" v="2592" actId="26606"/>
          <ac:spMkLst>
            <pc:docMk/>
            <pc:sldMk cId="675889715" sldId="283"/>
            <ac:spMk id="30" creationId="{AB45A142-4255-493C-8284-5D566C121B10}"/>
          </ac:spMkLst>
        </pc:spChg>
        <pc:picChg chg="mod ord">
          <ac:chgData name="Claire Patel" userId="0b94f1bf-e38b-4ca9-aae9-9cce60fe2f15" providerId="ADAL" clId="{E3399D54-B7B2-4C52-A52E-6E0510A9BECB}" dt="2021-09-22T13:33:23.893" v="2591" actId="26606"/>
          <ac:picMkLst>
            <pc:docMk/>
            <pc:sldMk cId="675889715" sldId="283"/>
            <ac:picMk id="2" creationId="{AD56A65A-C131-47F6-99C5-EA4353711440}"/>
          </ac:picMkLst>
        </pc:picChg>
        <pc:cxnChg chg="add del">
          <ac:chgData name="Claire Patel" userId="0b94f1bf-e38b-4ca9-aae9-9cce60fe2f15" providerId="ADAL" clId="{E3399D54-B7B2-4C52-A52E-6E0510A9BECB}" dt="2021-09-22T13:33:23.896" v="2592" actId="26606"/>
          <ac:cxnSpMkLst>
            <pc:docMk/>
            <pc:sldMk cId="675889715" sldId="283"/>
            <ac:cxnSpMk id="21" creationId="{38FB9660-F42F-4313-BBC4-47C007FE484C}"/>
          </ac:cxnSpMkLst>
        </pc:cxnChg>
        <pc:cxnChg chg="add del">
          <ac:chgData name="Claire Patel" userId="0b94f1bf-e38b-4ca9-aae9-9cce60fe2f15" providerId="ADAL" clId="{E3399D54-B7B2-4C52-A52E-6E0510A9BECB}" dt="2021-09-22T13:33:23.893" v="2591" actId="26606"/>
          <ac:cxnSpMkLst>
            <pc:docMk/>
            <pc:sldMk cId="675889715" sldId="283"/>
            <ac:cxnSpMk id="28" creationId="{16FC4A39-71B0-433B-AB94-CBFFA0DF90DF}"/>
          </ac:cxnSpMkLst>
        </pc:cxnChg>
        <pc:cxnChg chg="add">
          <ac:chgData name="Claire Patel" userId="0b94f1bf-e38b-4ca9-aae9-9cce60fe2f15" providerId="ADAL" clId="{E3399D54-B7B2-4C52-A52E-6E0510A9BECB}" dt="2021-09-22T13:33:23.896" v="2592" actId="26606"/>
          <ac:cxnSpMkLst>
            <pc:docMk/>
            <pc:sldMk cId="675889715" sldId="283"/>
            <ac:cxnSpMk id="31" creationId="{38FB9660-F42F-4313-BBC4-47C007FE484C}"/>
          </ac:cxnSpMkLst>
        </pc:cxnChg>
      </pc:sldChg>
      <pc:sldChg chg="addSp delSp modSp mod">
        <pc:chgData name="Claire Patel" userId="0b94f1bf-e38b-4ca9-aae9-9cce60fe2f15" providerId="ADAL" clId="{E3399D54-B7B2-4C52-A52E-6E0510A9BECB}" dt="2021-09-23T13:24:37.957" v="3138" actId="20577"/>
        <pc:sldMkLst>
          <pc:docMk/>
          <pc:sldMk cId="3059023632" sldId="284"/>
        </pc:sldMkLst>
        <pc:spChg chg="mod">
          <ac:chgData name="Claire Patel" userId="0b94f1bf-e38b-4ca9-aae9-9cce60fe2f15" providerId="ADAL" clId="{E3399D54-B7B2-4C52-A52E-6E0510A9BECB}" dt="2021-09-06T16:40:51.151" v="19" actId="313"/>
          <ac:spMkLst>
            <pc:docMk/>
            <pc:sldMk cId="3059023632" sldId="284"/>
            <ac:spMk id="4" creationId="{034CC2AD-8D8C-4B1D-9586-059CD19B342C}"/>
          </ac:spMkLst>
        </pc:spChg>
        <pc:spChg chg="del">
          <ac:chgData name="Claire Patel" userId="0b94f1bf-e38b-4ca9-aae9-9cce60fe2f15" providerId="ADAL" clId="{E3399D54-B7B2-4C52-A52E-6E0510A9BECB}" dt="2021-09-23T13:23:34.993" v="3133" actId="26606"/>
          <ac:spMkLst>
            <pc:docMk/>
            <pc:sldMk cId="3059023632" sldId="284"/>
            <ac:spMk id="6" creationId="{12C7D641-36E4-416E-A55F-24F6FCF3A212}"/>
          </ac:spMkLst>
        </pc:spChg>
        <pc:spChg chg="del">
          <ac:chgData name="Claire Patel" userId="0b94f1bf-e38b-4ca9-aae9-9cce60fe2f15" providerId="ADAL" clId="{E3399D54-B7B2-4C52-A52E-6E0510A9BECB}" dt="2021-09-22T13:33:33.733" v="2594" actId="478"/>
          <ac:spMkLst>
            <pc:docMk/>
            <pc:sldMk cId="3059023632" sldId="284"/>
            <ac:spMk id="9" creationId="{A27FB886-9F78-44B9-AC05-A487DCB918A5}"/>
          </ac:spMkLst>
        </pc:spChg>
        <pc:spChg chg="del">
          <ac:chgData name="Claire Patel" userId="0b94f1bf-e38b-4ca9-aae9-9cce60fe2f15" providerId="ADAL" clId="{E3399D54-B7B2-4C52-A52E-6E0510A9BECB}" dt="2021-09-22T13:33:35.122" v="2595" actId="478"/>
          <ac:spMkLst>
            <pc:docMk/>
            <pc:sldMk cId="3059023632" sldId="284"/>
            <ac:spMk id="10" creationId="{C9CF0E58-A08E-4529-A7E5-B7A3809C5FAE}"/>
          </ac:spMkLst>
        </pc:spChg>
        <pc:graphicFrameChg chg="add mod">
          <ac:chgData name="Claire Patel" userId="0b94f1bf-e38b-4ca9-aae9-9cce60fe2f15" providerId="ADAL" clId="{E3399D54-B7B2-4C52-A52E-6E0510A9BECB}" dt="2021-09-23T13:24:37.957" v="3138" actId="20577"/>
          <ac:graphicFrameMkLst>
            <pc:docMk/>
            <pc:sldMk cId="3059023632" sldId="284"/>
            <ac:graphicFrameMk id="13" creationId="{C873B4DE-2D00-45F9-93A8-127868F59630}"/>
          </ac:graphicFrameMkLst>
        </pc:graphicFrameChg>
        <pc:picChg chg="del">
          <ac:chgData name="Claire Patel" userId="0b94f1bf-e38b-4ca9-aae9-9cce60fe2f15" providerId="ADAL" clId="{E3399D54-B7B2-4C52-A52E-6E0510A9BECB}" dt="2021-09-22T13:33:32.457" v="2593" actId="478"/>
          <ac:picMkLst>
            <pc:docMk/>
            <pc:sldMk cId="3059023632" sldId="284"/>
            <ac:picMk id="8" creationId="{FBFCCB78-CC88-4C00-9D25-28A6B9A8D9C7}"/>
          </ac:picMkLst>
        </pc:picChg>
        <pc:picChg chg="add mod">
          <ac:chgData name="Claire Patel" userId="0b94f1bf-e38b-4ca9-aae9-9cce60fe2f15" providerId="ADAL" clId="{E3399D54-B7B2-4C52-A52E-6E0510A9BECB}" dt="2021-09-22T13:34:07.398" v="2597" actId="1076"/>
          <ac:picMkLst>
            <pc:docMk/>
            <pc:sldMk cId="3059023632" sldId="284"/>
            <ac:picMk id="11" creationId="{F450C61E-E0A0-4D1D-BE79-D6DF80D30FDC}"/>
          </ac:picMkLst>
        </pc:picChg>
      </pc:sldChg>
      <pc:sldChg chg="modSp mod">
        <pc:chgData name="Claire Patel" userId="0b94f1bf-e38b-4ca9-aae9-9cce60fe2f15" providerId="ADAL" clId="{E3399D54-B7B2-4C52-A52E-6E0510A9BECB}" dt="2021-09-23T13:23:14.245" v="3132" actId="20577"/>
        <pc:sldMkLst>
          <pc:docMk/>
          <pc:sldMk cId="1589526828" sldId="285"/>
        </pc:sldMkLst>
        <pc:spChg chg="mod">
          <ac:chgData name="Claire Patel" userId="0b94f1bf-e38b-4ca9-aae9-9cce60fe2f15" providerId="ADAL" clId="{E3399D54-B7B2-4C52-A52E-6E0510A9BECB}" dt="2021-09-06T16:40:51.974" v="20" actId="313"/>
          <ac:spMkLst>
            <pc:docMk/>
            <pc:sldMk cId="1589526828" sldId="285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3T13:20:28.122" v="3112" actId="1076"/>
          <ac:spMkLst>
            <pc:docMk/>
            <pc:sldMk cId="1589526828" sldId="285"/>
            <ac:spMk id="5" creationId="{BAA43F61-0357-4AC2-A318-C9C016272F2C}"/>
          </ac:spMkLst>
        </pc:spChg>
        <pc:graphicFrameChg chg="mod modGraphic">
          <ac:chgData name="Claire Patel" userId="0b94f1bf-e38b-4ca9-aae9-9cce60fe2f15" providerId="ADAL" clId="{E3399D54-B7B2-4C52-A52E-6E0510A9BECB}" dt="2021-09-23T13:23:14.245" v="3132" actId="20577"/>
          <ac:graphicFrameMkLst>
            <pc:docMk/>
            <pc:sldMk cId="1589526828" sldId="285"/>
            <ac:graphicFrameMk id="8" creationId="{FDC08694-049E-4228-BC1B-583A5FD73717}"/>
          </ac:graphicFrameMkLst>
        </pc:graphicFrameChg>
      </pc:sldChg>
      <pc:sldChg chg="addSp delSp modSp mod delAnim">
        <pc:chgData name="Claire Patel" userId="0b94f1bf-e38b-4ca9-aae9-9cce60fe2f15" providerId="ADAL" clId="{E3399D54-B7B2-4C52-A52E-6E0510A9BECB}" dt="2021-09-22T14:43:43.876" v="2968" actId="207"/>
        <pc:sldMkLst>
          <pc:docMk/>
          <pc:sldMk cId="3612881363" sldId="286"/>
        </pc:sldMkLst>
        <pc:spChg chg="mod">
          <ac:chgData name="Claire Patel" userId="0b94f1bf-e38b-4ca9-aae9-9cce60fe2f15" providerId="ADAL" clId="{E3399D54-B7B2-4C52-A52E-6E0510A9BECB}" dt="2021-09-06T16:40:53.976" v="21" actId="313"/>
          <ac:spMkLst>
            <pc:docMk/>
            <pc:sldMk cId="3612881363" sldId="286"/>
            <ac:spMk id="4" creationId="{034CC2AD-8D8C-4B1D-9586-059CD19B342C}"/>
          </ac:spMkLst>
        </pc:spChg>
        <pc:spChg chg="add mod">
          <ac:chgData name="Claire Patel" userId="0b94f1bf-e38b-4ca9-aae9-9cce60fe2f15" providerId="ADAL" clId="{E3399D54-B7B2-4C52-A52E-6E0510A9BECB}" dt="2021-09-22T14:43:43.876" v="2968" actId="207"/>
          <ac:spMkLst>
            <pc:docMk/>
            <pc:sldMk cId="3612881363" sldId="286"/>
            <ac:spMk id="9" creationId="{481FB266-5C0A-41D6-9480-42E9BFD75451}"/>
          </ac:spMkLst>
        </pc:spChg>
        <pc:spChg chg="add mod">
          <ac:chgData name="Claire Patel" userId="0b94f1bf-e38b-4ca9-aae9-9cce60fe2f15" providerId="ADAL" clId="{E3399D54-B7B2-4C52-A52E-6E0510A9BECB}" dt="2021-09-22T14:43:43.876" v="2968" actId="207"/>
          <ac:spMkLst>
            <pc:docMk/>
            <pc:sldMk cId="3612881363" sldId="286"/>
            <ac:spMk id="10" creationId="{4336DDBC-CD2E-4CA2-BDCE-5278E46AA402}"/>
          </ac:spMkLst>
        </pc:spChg>
        <pc:spChg chg="add">
          <ac:chgData name="Claire Patel" userId="0b94f1bf-e38b-4ca9-aae9-9cce60fe2f15" providerId="ADAL" clId="{E3399D54-B7B2-4C52-A52E-6E0510A9BECB}" dt="2021-09-22T13:56:07.620" v="2704" actId="22"/>
          <ac:spMkLst>
            <pc:docMk/>
            <pc:sldMk cId="3612881363" sldId="286"/>
            <ac:spMk id="12" creationId="{0CB2B5CA-B3A4-41F4-AF00-E6B5773F24FD}"/>
          </ac:spMkLst>
        </pc:spChg>
        <pc:spChg chg="add">
          <ac:chgData name="Claire Patel" userId="0b94f1bf-e38b-4ca9-aae9-9cce60fe2f15" providerId="ADAL" clId="{E3399D54-B7B2-4C52-A52E-6E0510A9BECB}" dt="2021-09-22T13:56:11.128" v="2705" actId="22"/>
          <ac:spMkLst>
            <pc:docMk/>
            <pc:sldMk cId="3612881363" sldId="286"/>
            <ac:spMk id="14" creationId="{063501CE-D9CD-4CBC-B58B-46DFAD682CF8}"/>
          </ac:spMkLst>
        </pc:spChg>
        <pc:spChg chg="mod">
          <ac:chgData name="Claire Patel" userId="0b94f1bf-e38b-4ca9-aae9-9cce60fe2f15" providerId="ADAL" clId="{E3399D54-B7B2-4C52-A52E-6E0510A9BECB}" dt="2021-09-22T14:03:06.136" v="2792" actId="1076"/>
          <ac:spMkLst>
            <pc:docMk/>
            <pc:sldMk cId="3612881363" sldId="286"/>
            <ac:spMk id="16" creationId="{89145BF4-6DF3-419E-944E-F4FF9A65AB71}"/>
          </ac:spMkLst>
        </pc:spChg>
        <pc:spChg chg="add del mod">
          <ac:chgData name="Claire Patel" userId="0b94f1bf-e38b-4ca9-aae9-9cce60fe2f15" providerId="ADAL" clId="{E3399D54-B7B2-4C52-A52E-6E0510A9BECB}" dt="2021-09-22T14:02:54.471" v="2790" actId="478"/>
          <ac:spMkLst>
            <pc:docMk/>
            <pc:sldMk cId="3612881363" sldId="286"/>
            <ac:spMk id="17" creationId="{BAC929B2-24DF-4C21-8586-29D548D5C7E8}"/>
          </ac:spMkLst>
        </pc:spChg>
        <pc:spChg chg="mod">
          <ac:chgData name="Claire Patel" userId="0b94f1bf-e38b-4ca9-aae9-9cce60fe2f15" providerId="ADAL" clId="{E3399D54-B7B2-4C52-A52E-6E0510A9BECB}" dt="2021-09-22T13:57:39.650" v="2709"/>
          <ac:spMkLst>
            <pc:docMk/>
            <pc:sldMk cId="3612881363" sldId="286"/>
            <ac:spMk id="19" creationId="{4C3EE3D0-CADA-45E7-A65D-F81C36E19E23}"/>
          </ac:spMkLst>
        </pc:spChg>
        <pc:spChg chg="mod">
          <ac:chgData name="Claire Patel" userId="0b94f1bf-e38b-4ca9-aae9-9cce60fe2f15" providerId="ADAL" clId="{E3399D54-B7B2-4C52-A52E-6E0510A9BECB}" dt="2021-09-22T13:57:39.650" v="2709"/>
          <ac:spMkLst>
            <pc:docMk/>
            <pc:sldMk cId="3612881363" sldId="286"/>
            <ac:spMk id="20" creationId="{FEB35690-5CDD-4635-B941-6E0B41A24B5C}"/>
          </ac:spMkLst>
        </pc:spChg>
        <pc:spChg chg="mod">
          <ac:chgData name="Claire Patel" userId="0b94f1bf-e38b-4ca9-aae9-9cce60fe2f15" providerId="ADAL" clId="{E3399D54-B7B2-4C52-A52E-6E0510A9BECB}" dt="2021-09-22T13:57:39.650" v="2709"/>
          <ac:spMkLst>
            <pc:docMk/>
            <pc:sldMk cId="3612881363" sldId="286"/>
            <ac:spMk id="21" creationId="{3971CDE7-279B-4B31-9EC0-66CB69D0BA87}"/>
          </ac:spMkLst>
        </pc:spChg>
        <pc:spChg chg="mod">
          <ac:chgData name="Claire Patel" userId="0b94f1bf-e38b-4ca9-aae9-9cce60fe2f15" providerId="ADAL" clId="{E3399D54-B7B2-4C52-A52E-6E0510A9BECB}" dt="2021-09-22T13:57:39.650" v="2709"/>
          <ac:spMkLst>
            <pc:docMk/>
            <pc:sldMk cId="3612881363" sldId="286"/>
            <ac:spMk id="22" creationId="{A159847E-DD38-4E24-B7ED-081955BE7E22}"/>
          </ac:spMkLst>
        </pc:spChg>
        <pc:spChg chg="del mod">
          <ac:chgData name="Claire Patel" userId="0b94f1bf-e38b-4ca9-aae9-9cce60fe2f15" providerId="ADAL" clId="{E3399D54-B7B2-4C52-A52E-6E0510A9BECB}" dt="2021-09-22T13:50:44.729" v="2684" actId="478"/>
          <ac:spMkLst>
            <pc:docMk/>
            <pc:sldMk cId="3612881363" sldId="286"/>
            <ac:spMk id="24" creationId="{BDEF2ED6-44C3-4502-BBA0-4E22BDE402F0}"/>
          </ac:spMkLst>
        </pc:spChg>
        <pc:spChg chg="mod">
          <ac:chgData name="Claire Patel" userId="0b94f1bf-e38b-4ca9-aae9-9cce60fe2f15" providerId="ADAL" clId="{E3399D54-B7B2-4C52-A52E-6E0510A9BECB}" dt="2021-09-22T13:57:39.650" v="2709"/>
          <ac:spMkLst>
            <pc:docMk/>
            <pc:sldMk cId="3612881363" sldId="286"/>
            <ac:spMk id="25" creationId="{03AE4D46-4F2B-42D1-8D3F-E0AF4052D4B6}"/>
          </ac:spMkLst>
        </pc:spChg>
        <pc:spChg chg="mod">
          <ac:chgData name="Claire Patel" userId="0b94f1bf-e38b-4ca9-aae9-9cce60fe2f15" providerId="ADAL" clId="{E3399D54-B7B2-4C52-A52E-6E0510A9BECB}" dt="2021-09-22T13:57:39.650" v="2709"/>
          <ac:spMkLst>
            <pc:docMk/>
            <pc:sldMk cId="3612881363" sldId="286"/>
            <ac:spMk id="26" creationId="{EFEF4803-3B91-4DA0-BE24-041E52E05AD4}"/>
          </ac:spMkLst>
        </pc:spChg>
        <pc:spChg chg="mod">
          <ac:chgData name="Claire Patel" userId="0b94f1bf-e38b-4ca9-aae9-9cce60fe2f15" providerId="ADAL" clId="{E3399D54-B7B2-4C52-A52E-6E0510A9BECB}" dt="2021-09-22T13:57:39.650" v="2709"/>
          <ac:spMkLst>
            <pc:docMk/>
            <pc:sldMk cId="3612881363" sldId="286"/>
            <ac:spMk id="27" creationId="{3EEB0DAA-833A-4F47-8EC2-99DB3D83CFFA}"/>
          </ac:spMkLst>
        </pc:spChg>
        <pc:spChg chg="mod">
          <ac:chgData name="Claire Patel" userId="0b94f1bf-e38b-4ca9-aae9-9cce60fe2f15" providerId="ADAL" clId="{E3399D54-B7B2-4C52-A52E-6E0510A9BECB}" dt="2021-09-22T13:57:39.650" v="2709"/>
          <ac:spMkLst>
            <pc:docMk/>
            <pc:sldMk cId="3612881363" sldId="286"/>
            <ac:spMk id="28" creationId="{D0B1ACE2-A707-46B3-A7AA-8524FF433CA0}"/>
          </ac:spMkLst>
        </pc:spChg>
        <pc:spChg chg="mod">
          <ac:chgData name="Claire Patel" userId="0b94f1bf-e38b-4ca9-aae9-9cce60fe2f15" providerId="ADAL" clId="{E3399D54-B7B2-4C52-A52E-6E0510A9BECB}" dt="2021-09-22T13:57:39.650" v="2709"/>
          <ac:spMkLst>
            <pc:docMk/>
            <pc:sldMk cId="3612881363" sldId="286"/>
            <ac:spMk id="29" creationId="{123EA41F-B804-4E9F-8616-0E356EB654D5}"/>
          </ac:spMkLst>
        </pc:spChg>
        <pc:spChg chg="mod">
          <ac:chgData name="Claire Patel" userId="0b94f1bf-e38b-4ca9-aae9-9cce60fe2f15" providerId="ADAL" clId="{E3399D54-B7B2-4C52-A52E-6E0510A9BECB}" dt="2021-09-22T13:57:39.650" v="2709"/>
          <ac:spMkLst>
            <pc:docMk/>
            <pc:sldMk cId="3612881363" sldId="286"/>
            <ac:spMk id="30" creationId="{62934540-7CA2-4AB2-A713-388542628F37}"/>
          </ac:spMkLst>
        </pc:spChg>
        <pc:spChg chg="mod">
          <ac:chgData name="Claire Patel" userId="0b94f1bf-e38b-4ca9-aae9-9cce60fe2f15" providerId="ADAL" clId="{E3399D54-B7B2-4C52-A52E-6E0510A9BECB}" dt="2021-09-22T13:57:39.650" v="2709"/>
          <ac:spMkLst>
            <pc:docMk/>
            <pc:sldMk cId="3612881363" sldId="286"/>
            <ac:spMk id="31" creationId="{143CF69B-7176-4D5D-AA10-F17C435FE163}"/>
          </ac:spMkLst>
        </pc:spChg>
        <pc:spChg chg="mod">
          <ac:chgData name="Claire Patel" userId="0b94f1bf-e38b-4ca9-aae9-9cce60fe2f15" providerId="ADAL" clId="{E3399D54-B7B2-4C52-A52E-6E0510A9BECB}" dt="2021-09-22T13:58:10.137" v="2723" actId="20577"/>
          <ac:spMkLst>
            <pc:docMk/>
            <pc:sldMk cId="3612881363" sldId="286"/>
            <ac:spMk id="42" creationId="{0CD48EC1-4DFD-4BE6-92F3-4D84E82CE92C}"/>
          </ac:spMkLst>
        </pc:spChg>
        <pc:grpChg chg="add mod">
          <ac:chgData name="Claire Patel" userId="0b94f1bf-e38b-4ca9-aae9-9cce60fe2f15" providerId="ADAL" clId="{E3399D54-B7B2-4C52-A52E-6E0510A9BECB}" dt="2021-09-22T14:43:43.876" v="2968" actId="207"/>
          <ac:grpSpMkLst>
            <pc:docMk/>
            <pc:sldMk cId="3612881363" sldId="286"/>
            <ac:grpSpMk id="8" creationId="{3F443940-BBE9-4604-979D-D1C6AE9EF751}"/>
          </ac:grpSpMkLst>
        </pc:grpChg>
        <pc:grpChg chg="add mod">
          <ac:chgData name="Claire Patel" userId="0b94f1bf-e38b-4ca9-aae9-9cce60fe2f15" providerId="ADAL" clId="{E3399D54-B7B2-4C52-A52E-6E0510A9BECB}" dt="2021-09-22T14:03:02.907" v="2791" actId="1076"/>
          <ac:grpSpMkLst>
            <pc:docMk/>
            <pc:sldMk cId="3612881363" sldId="286"/>
            <ac:grpSpMk id="18" creationId="{E175CEA2-3906-4CE2-95E6-380FDF4EB8C2}"/>
          </ac:grpSpMkLst>
        </pc:grpChg>
        <pc:picChg chg="del mod">
          <ac:chgData name="Claire Patel" userId="0b94f1bf-e38b-4ca9-aae9-9cce60fe2f15" providerId="ADAL" clId="{E3399D54-B7B2-4C52-A52E-6E0510A9BECB}" dt="2021-09-22T13:44:19.371" v="2615" actId="21"/>
          <ac:picMkLst>
            <pc:docMk/>
            <pc:sldMk cId="3612881363" sldId="286"/>
            <ac:picMk id="3" creationId="{AB333FFD-AF3D-47C4-9A96-A1ED90F6115A}"/>
          </ac:picMkLst>
        </pc:picChg>
        <pc:picChg chg="del mod">
          <ac:chgData name="Claire Patel" userId="0b94f1bf-e38b-4ca9-aae9-9cce60fe2f15" providerId="ADAL" clId="{E3399D54-B7B2-4C52-A52E-6E0510A9BECB}" dt="2021-09-22T13:56:05.613" v="2703" actId="478"/>
          <ac:picMkLst>
            <pc:docMk/>
            <pc:sldMk cId="3612881363" sldId="286"/>
            <ac:picMk id="23" creationId="{8BCD8065-F342-4B10-94C3-F03584FCA550}"/>
          </ac:picMkLst>
        </pc:picChg>
        <pc:cxnChg chg="mod">
          <ac:chgData name="Claire Patel" userId="0b94f1bf-e38b-4ca9-aae9-9cce60fe2f15" providerId="ADAL" clId="{E3399D54-B7B2-4C52-A52E-6E0510A9BECB}" dt="2021-09-22T13:57:39.650" v="2709"/>
          <ac:cxnSpMkLst>
            <pc:docMk/>
            <pc:sldMk cId="3612881363" sldId="286"/>
            <ac:cxnSpMk id="32" creationId="{A69FCB71-F328-4359-A4C2-6963BEDB2068}"/>
          </ac:cxnSpMkLst>
        </pc:cxnChg>
        <pc:cxnChg chg="mod">
          <ac:chgData name="Claire Patel" userId="0b94f1bf-e38b-4ca9-aae9-9cce60fe2f15" providerId="ADAL" clId="{E3399D54-B7B2-4C52-A52E-6E0510A9BECB}" dt="2021-09-22T13:57:39.650" v="2709"/>
          <ac:cxnSpMkLst>
            <pc:docMk/>
            <pc:sldMk cId="3612881363" sldId="286"/>
            <ac:cxnSpMk id="33" creationId="{19EFF16C-8204-4C4D-99FD-BBDE071AD6B1}"/>
          </ac:cxnSpMkLst>
        </pc:cxnChg>
        <pc:cxnChg chg="mod">
          <ac:chgData name="Claire Patel" userId="0b94f1bf-e38b-4ca9-aae9-9cce60fe2f15" providerId="ADAL" clId="{E3399D54-B7B2-4C52-A52E-6E0510A9BECB}" dt="2021-09-22T13:57:39.650" v="2709"/>
          <ac:cxnSpMkLst>
            <pc:docMk/>
            <pc:sldMk cId="3612881363" sldId="286"/>
            <ac:cxnSpMk id="34" creationId="{3A56452C-09EB-4230-98C8-DF53AB1A0D95}"/>
          </ac:cxnSpMkLst>
        </pc:cxnChg>
        <pc:cxnChg chg="mod">
          <ac:chgData name="Claire Patel" userId="0b94f1bf-e38b-4ca9-aae9-9cce60fe2f15" providerId="ADAL" clId="{E3399D54-B7B2-4C52-A52E-6E0510A9BECB}" dt="2021-09-22T13:57:39.650" v="2709"/>
          <ac:cxnSpMkLst>
            <pc:docMk/>
            <pc:sldMk cId="3612881363" sldId="286"/>
            <ac:cxnSpMk id="35" creationId="{74014352-3E17-4285-85ED-E77318B59A56}"/>
          </ac:cxnSpMkLst>
        </pc:cxnChg>
        <pc:cxnChg chg="mod">
          <ac:chgData name="Claire Patel" userId="0b94f1bf-e38b-4ca9-aae9-9cce60fe2f15" providerId="ADAL" clId="{E3399D54-B7B2-4C52-A52E-6E0510A9BECB}" dt="2021-09-22T13:57:39.650" v="2709"/>
          <ac:cxnSpMkLst>
            <pc:docMk/>
            <pc:sldMk cId="3612881363" sldId="286"/>
            <ac:cxnSpMk id="36" creationId="{542B5B4F-1376-4DC4-9996-779CC0661A24}"/>
          </ac:cxnSpMkLst>
        </pc:cxnChg>
        <pc:cxnChg chg="mod">
          <ac:chgData name="Claire Patel" userId="0b94f1bf-e38b-4ca9-aae9-9cce60fe2f15" providerId="ADAL" clId="{E3399D54-B7B2-4C52-A52E-6E0510A9BECB}" dt="2021-09-22T13:57:39.650" v="2709"/>
          <ac:cxnSpMkLst>
            <pc:docMk/>
            <pc:sldMk cId="3612881363" sldId="286"/>
            <ac:cxnSpMk id="37" creationId="{9424514D-ECBF-48E2-9F29-C82521CCF231}"/>
          </ac:cxnSpMkLst>
        </pc:cxnChg>
        <pc:cxnChg chg="mod">
          <ac:chgData name="Claire Patel" userId="0b94f1bf-e38b-4ca9-aae9-9cce60fe2f15" providerId="ADAL" clId="{E3399D54-B7B2-4C52-A52E-6E0510A9BECB}" dt="2021-09-22T13:57:39.650" v="2709"/>
          <ac:cxnSpMkLst>
            <pc:docMk/>
            <pc:sldMk cId="3612881363" sldId="286"/>
            <ac:cxnSpMk id="38" creationId="{098670DC-1322-4F66-B4FB-486221E0D7E4}"/>
          </ac:cxnSpMkLst>
        </pc:cxnChg>
        <pc:cxnChg chg="mod">
          <ac:chgData name="Claire Patel" userId="0b94f1bf-e38b-4ca9-aae9-9cce60fe2f15" providerId="ADAL" clId="{E3399D54-B7B2-4C52-A52E-6E0510A9BECB}" dt="2021-09-22T13:57:39.650" v="2709"/>
          <ac:cxnSpMkLst>
            <pc:docMk/>
            <pc:sldMk cId="3612881363" sldId="286"/>
            <ac:cxnSpMk id="39" creationId="{18F956DE-E73A-4BA6-A44D-FE18C3AFB258}"/>
          </ac:cxnSpMkLst>
        </pc:cxnChg>
        <pc:cxnChg chg="mod">
          <ac:chgData name="Claire Patel" userId="0b94f1bf-e38b-4ca9-aae9-9cce60fe2f15" providerId="ADAL" clId="{E3399D54-B7B2-4C52-A52E-6E0510A9BECB}" dt="2021-09-22T13:57:39.650" v="2709"/>
          <ac:cxnSpMkLst>
            <pc:docMk/>
            <pc:sldMk cId="3612881363" sldId="286"/>
            <ac:cxnSpMk id="40" creationId="{4ACC35EE-B82E-42B2-A5FD-4E5C7DD65430}"/>
          </ac:cxnSpMkLst>
        </pc:cxnChg>
        <pc:cxnChg chg="mod">
          <ac:chgData name="Claire Patel" userId="0b94f1bf-e38b-4ca9-aae9-9cce60fe2f15" providerId="ADAL" clId="{E3399D54-B7B2-4C52-A52E-6E0510A9BECB}" dt="2021-09-22T13:57:39.650" v="2709"/>
          <ac:cxnSpMkLst>
            <pc:docMk/>
            <pc:sldMk cId="3612881363" sldId="286"/>
            <ac:cxnSpMk id="41" creationId="{6DAC1CCA-3223-4E07-B468-BD8091D198C1}"/>
          </ac:cxnSpMkLst>
        </pc:cxnChg>
      </pc:sldChg>
      <pc:sldChg chg="addSp delSp modSp mod">
        <pc:chgData name="Claire Patel" userId="0b94f1bf-e38b-4ca9-aae9-9cce60fe2f15" providerId="ADAL" clId="{E3399D54-B7B2-4C52-A52E-6E0510A9BECB}" dt="2021-09-22T14:39:38.111" v="2965" actId="26606"/>
        <pc:sldMkLst>
          <pc:docMk/>
          <pc:sldMk cId="1038868346" sldId="287"/>
        </pc:sldMkLst>
        <pc:spChg chg="mod">
          <ac:chgData name="Claire Patel" userId="0b94f1bf-e38b-4ca9-aae9-9cce60fe2f15" providerId="ADAL" clId="{E3399D54-B7B2-4C52-A52E-6E0510A9BECB}" dt="2021-09-06T16:40:54.951" v="22" actId="313"/>
          <ac:spMkLst>
            <pc:docMk/>
            <pc:sldMk cId="1038868346" sldId="287"/>
            <ac:spMk id="4" creationId="{034CC2AD-8D8C-4B1D-9586-059CD19B342C}"/>
          </ac:spMkLst>
        </pc:spChg>
        <pc:spChg chg="add del mod">
          <ac:chgData name="Claire Patel" userId="0b94f1bf-e38b-4ca9-aae9-9cce60fe2f15" providerId="ADAL" clId="{E3399D54-B7B2-4C52-A52E-6E0510A9BECB}" dt="2021-09-22T14:39:38.111" v="2965" actId="26606"/>
          <ac:spMkLst>
            <pc:docMk/>
            <pc:sldMk cId="1038868346" sldId="287"/>
            <ac:spMk id="16" creationId="{4CD41F28-E684-456E-9884-0CCC06218D4D}"/>
          </ac:spMkLst>
        </pc:spChg>
        <pc:graphicFrameChg chg="add del">
          <ac:chgData name="Claire Patel" userId="0b94f1bf-e38b-4ca9-aae9-9cce60fe2f15" providerId="ADAL" clId="{E3399D54-B7B2-4C52-A52E-6E0510A9BECB}" dt="2021-09-22T14:05:00.655" v="2804" actId="26606"/>
          <ac:graphicFrameMkLst>
            <pc:docMk/>
            <pc:sldMk cId="1038868346" sldId="287"/>
            <ac:graphicFrameMk id="1030" creationId="{A06A8859-430D-4249-9E33-09E39BD55EEC}"/>
          </ac:graphicFrameMkLst>
        </pc:graphicFrameChg>
        <pc:graphicFrameChg chg="add del mod">
          <ac:chgData name="Claire Patel" userId="0b94f1bf-e38b-4ca9-aae9-9cce60fe2f15" providerId="ADAL" clId="{E3399D54-B7B2-4C52-A52E-6E0510A9BECB}" dt="2021-09-22T14:39:38.111" v="2965" actId="26606"/>
          <ac:graphicFrameMkLst>
            <pc:docMk/>
            <pc:sldMk cId="1038868346" sldId="287"/>
            <ac:graphicFrameMk id="1031" creationId="{58436814-6412-4B43-B828-40857656E28A}"/>
          </ac:graphicFrameMkLst>
        </pc:graphicFrameChg>
        <pc:graphicFrameChg chg="add del">
          <ac:chgData name="Claire Patel" userId="0b94f1bf-e38b-4ca9-aae9-9cce60fe2f15" providerId="ADAL" clId="{E3399D54-B7B2-4C52-A52E-6E0510A9BECB}" dt="2021-09-22T14:05:01.674" v="2806" actId="26606"/>
          <ac:graphicFrameMkLst>
            <pc:docMk/>
            <pc:sldMk cId="1038868346" sldId="287"/>
            <ac:graphicFrameMk id="1032" creationId="{1814B5E8-295D-4AC5-8131-E2A07EB4087A}"/>
          </ac:graphicFrameMkLst>
        </pc:graphicFrameChg>
        <pc:graphicFrameChg chg="add del mod">
          <ac:chgData name="Claire Patel" userId="0b94f1bf-e38b-4ca9-aae9-9cce60fe2f15" providerId="ADAL" clId="{E3399D54-B7B2-4C52-A52E-6E0510A9BECB}" dt="2021-09-22T14:05:26.984" v="2827" actId="26606"/>
          <ac:graphicFrameMkLst>
            <pc:docMk/>
            <pc:sldMk cId="1038868346" sldId="287"/>
            <ac:graphicFrameMk id="1034" creationId="{3816019C-A777-4048-A481-E271F1D0A585}"/>
          </ac:graphicFrameMkLst>
        </pc:graphicFrameChg>
        <pc:picChg chg="mod">
          <ac:chgData name="Claire Patel" userId="0b94f1bf-e38b-4ca9-aae9-9cce60fe2f15" providerId="ADAL" clId="{E3399D54-B7B2-4C52-A52E-6E0510A9BECB}" dt="2021-09-22T14:07:56.569" v="2833"/>
          <ac:picMkLst>
            <pc:docMk/>
            <pc:sldMk cId="1038868346" sldId="287"/>
            <ac:picMk id="1028" creationId="{9AA3F66C-A950-4B33-9846-AB8F2FB59EE1}"/>
          </ac:picMkLst>
        </pc:picChg>
      </pc:sldChg>
      <pc:sldChg chg="addSp delSp modSp mod">
        <pc:chgData name="Claire Patel" userId="0b94f1bf-e38b-4ca9-aae9-9cce60fe2f15" providerId="ADAL" clId="{E3399D54-B7B2-4C52-A52E-6E0510A9BECB}" dt="2021-09-23T13:18:15.900" v="3091"/>
        <pc:sldMkLst>
          <pc:docMk/>
          <pc:sldMk cId="2747116165" sldId="288"/>
        </pc:sldMkLst>
        <pc:spChg chg="mod">
          <ac:chgData name="Claire Patel" userId="0b94f1bf-e38b-4ca9-aae9-9cce60fe2f15" providerId="ADAL" clId="{E3399D54-B7B2-4C52-A52E-6E0510A9BECB}" dt="2021-09-06T16:40:55.804" v="23" actId="313"/>
          <ac:spMkLst>
            <pc:docMk/>
            <pc:sldMk cId="2747116165" sldId="288"/>
            <ac:spMk id="4" creationId="{034CC2AD-8D8C-4B1D-9586-059CD19B342C}"/>
          </ac:spMkLst>
        </pc:spChg>
        <pc:spChg chg="add mod">
          <ac:chgData name="Claire Patel" userId="0b94f1bf-e38b-4ca9-aae9-9cce60fe2f15" providerId="ADAL" clId="{E3399D54-B7B2-4C52-A52E-6E0510A9BECB}" dt="2021-09-22T14:36:06.354" v="2932" actId="1076"/>
          <ac:spMkLst>
            <pc:docMk/>
            <pc:sldMk cId="2747116165" sldId="288"/>
            <ac:spMk id="9" creationId="{A8AE2B24-DF33-4653-A200-171530036ABB}"/>
          </ac:spMkLst>
        </pc:spChg>
        <pc:spChg chg="del mod">
          <ac:chgData name="Claire Patel" userId="0b94f1bf-e38b-4ca9-aae9-9cce60fe2f15" providerId="ADAL" clId="{E3399D54-B7B2-4C52-A52E-6E0510A9BECB}" dt="2021-09-22T14:33:09.187" v="2897" actId="478"/>
          <ac:spMkLst>
            <pc:docMk/>
            <pc:sldMk cId="2747116165" sldId="288"/>
            <ac:spMk id="16" creationId="{4CD41F28-E684-456E-9884-0CCC06218D4D}"/>
          </ac:spMkLst>
        </pc:spChg>
        <pc:graphicFrameChg chg="add mod modGraphic">
          <ac:chgData name="Claire Patel" userId="0b94f1bf-e38b-4ca9-aae9-9cce60fe2f15" providerId="ADAL" clId="{E3399D54-B7B2-4C52-A52E-6E0510A9BECB}" dt="2021-09-23T13:18:15.900" v="3091"/>
          <ac:graphicFrameMkLst>
            <pc:docMk/>
            <pc:sldMk cId="2747116165" sldId="288"/>
            <ac:graphicFrameMk id="10" creationId="{A8925E35-29E8-49AE-9720-0FDEEE18258D}"/>
          </ac:graphicFrameMkLst>
        </pc:graphicFrameChg>
        <pc:picChg chg="add del mod">
          <ac:chgData name="Claire Patel" userId="0b94f1bf-e38b-4ca9-aae9-9cce60fe2f15" providerId="ADAL" clId="{E3399D54-B7B2-4C52-A52E-6E0510A9BECB}" dt="2021-09-22T14:31:27.596" v="2882" actId="478"/>
          <ac:picMkLst>
            <pc:docMk/>
            <pc:sldMk cId="2747116165" sldId="288"/>
            <ac:picMk id="3" creationId="{5C296C60-BBAC-44B0-8A4B-17E0D7FB06F5}"/>
          </ac:picMkLst>
        </pc:picChg>
        <pc:picChg chg="add mod">
          <ac:chgData name="Claire Patel" userId="0b94f1bf-e38b-4ca9-aae9-9cce60fe2f15" providerId="ADAL" clId="{E3399D54-B7B2-4C52-A52E-6E0510A9BECB}" dt="2021-09-22T14:36:03.814" v="2931" actId="1076"/>
          <ac:picMkLst>
            <pc:docMk/>
            <pc:sldMk cId="2747116165" sldId="288"/>
            <ac:picMk id="11" creationId="{51FFB2EB-5833-4FD8-986E-2D64E45E901A}"/>
          </ac:picMkLst>
        </pc:picChg>
        <pc:picChg chg="add del mod">
          <ac:chgData name="Claire Patel" userId="0b94f1bf-e38b-4ca9-aae9-9cce60fe2f15" providerId="ADAL" clId="{E3399D54-B7B2-4C52-A52E-6E0510A9BECB}" dt="2021-09-22T14:32:27.077" v="2890" actId="21"/>
          <ac:picMkLst>
            <pc:docMk/>
            <pc:sldMk cId="2747116165" sldId="288"/>
            <ac:picMk id="4098" creationId="{FAAEF3C9-5A35-49B6-9D1B-5167177A29F8}"/>
          </ac:picMkLst>
        </pc:picChg>
      </pc:sldChg>
      <pc:sldChg chg="addSp delSp modSp mod">
        <pc:chgData name="Claire Patel" userId="0b94f1bf-e38b-4ca9-aae9-9cce60fe2f15" providerId="ADAL" clId="{E3399D54-B7B2-4C52-A52E-6E0510A9BECB}" dt="2021-09-22T14:43:57.020" v="2969" actId="20577"/>
        <pc:sldMkLst>
          <pc:docMk/>
          <pc:sldMk cId="3075229730" sldId="289"/>
        </pc:sldMkLst>
        <pc:spChg chg="mod">
          <ac:chgData name="Claire Patel" userId="0b94f1bf-e38b-4ca9-aae9-9cce60fe2f15" providerId="ADAL" clId="{E3399D54-B7B2-4C52-A52E-6E0510A9BECB}" dt="2021-09-06T16:40:56.824" v="24" actId="313"/>
          <ac:spMkLst>
            <pc:docMk/>
            <pc:sldMk cId="3075229730" sldId="289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2T14:43:57.020" v="2969" actId="20577"/>
          <ac:spMkLst>
            <pc:docMk/>
            <pc:sldMk cId="3075229730" sldId="289"/>
            <ac:spMk id="16" creationId="{4CD41F28-E684-456E-9884-0CCC06218D4D}"/>
          </ac:spMkLst>
        </pc:spChg>
        <pc:picChg chg="add del mod">
          <ac:chgData name="Claire Patel" userId="0b94f1bf-e38b-4ca9-aae9-9cce60fe2f15" providerId="ADAL" clId="{E3399D54-B7B2-4C52-A52E-6E0510A9BECB}" dt="2021-09-22T14:25:42.464" v="2869" actId="478"/>
          <ac:picMkLst>
            <pc:docMk/>
            <pc:sldMk cId="3075229730" sldId="289"/>
            <ac:picMk id="6" creationId="{9237B2BA-AF38-4B39-87B6-14FF0FA940A9}"/>
          </ac:picMkLst>
        </pc:picChg>
      </pc:sldChg>
      <pc:sldChg chg="modSp mod">
        <pc:chgData name="Claire Patel" userId="0b94f1bf-e38b-4ca9-aae9-9cce60fe2f15" providerId="ADAL" clId="{E3399D54-B7B2-4C52-A52E-6E0510A9BECB}" dt="2021-09-22T13:35:58.908" v="2599" actId="122"/>
        <pc:sldMkLst>
          <pc:docMk/>
          <pc:sldMk cId="3360333496" sldId="290"/>
        </pc:sldMkLst>
        <pc:spChg chg="mod">
          <ac:chgData name="Claire Patel" userId="0b94f1bf-e38b-4ca9-aae9-9cce60fe2f15" providerId="ADAL" clId="{E3399D54-B7B2-4C52-A52E-6E0510A9BECB}" dt="2021-09-06T16:40:57.928" v="25" actId="313"/>
          <ac:spMkLst>
            <pc:docMk/>
            <pc:sldMk cId="3360333496" sldId="290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2T13:35:58.908" v="2599" actId="122"/>
          <ac:spMkLst>
            <pc:docMk/>
            <pc:sldMk cId="3360333496" sldId="290"/>
            <ac:spMk id="6" creationId="{12C7D641-36E4-416E-A55F-24F6FCF3A212}"/>
          </ac:spMkLst>
        </pc:spChg>
      </pc:sldChg>
      <pc:sldChg chg="addSp delSp modSp del mod setBg addAnim setClrOvrMap">
        <pc:chgData name="Claire Patel" userId="0b94f1bf-e38b-4ca9-aae9-9cce60fe2f15" providerId="ADAL" clId="{E3399D54-B7B2-4C52-A52E-6E0510A9BECB}" dt="2021-09-23T13:17:50.790" v="3089" actId="2696"/>
        <pc:sldMkLst>
          <pc:docMk/>
          <pc:sldMk cId="2158300454" sldId="291"/>
        </pc:sldMkLst>
        <pc:spChg chg="mod">
          <ac:chgData name="Claire Patel" userId="0b94f1bf-e38b-4ca9-aae9-9cce60fe2f15" providerId="ADAL" clId="{E3399D54-B7B2-4C52-A52E-6E0510A9BECB}" dt="2021-09-22T14:47:38.969" v="3004" actId="26606"/>
          <ac:spMkLst>
            <pc:docMk/>
            <pc:sldMk cId="2158300454" sldId="291"/>
            <ac:spMk id="4" creationId="{35F6CE81-175E-4411-BEF5-88816EEA75DD}"/>
          </ac:spMkLst>
        </pc:spChg>
        <pc:spChg chg="mod">
          <ac:chgData name="Claire Patel" userId="0b94f1bf-e38b-4ca9-aae9-9cce60fe2f15" providerId="ADAL" clId="{E3399D54-B7B2-4C52-A52E-6E0510A9BECB}" dt="2021-09-22T14:47:38.969" v="3004" actId="26606"/>
          <ac:spMkLst>
            <pc:docMk/>
            <pc:sldMk cId="2158300454" sldId="291"/>
            <ac:spMk id="5" creationId="{14102432-1E0C-4587-9251-1BF2C7D4EE0A}"/>
          </ac:spMkLst>
        </pc:spChg>
        <pc:spChg chg="add del">
          <ac:chgData name="Claire Patel" userId="0b94f1bf-e38b-4ca9-aae9-9cce60fe2f15" providerId="ADAL" clId="{E3399D54-B7B2-4C52-A52E-6E0510A9BECB}" dt="2021-09-22T14:47:38.969" v="3004" actId="26606"/>
          <ac:spMkLst>
            <pc:docMk/>
            <pc:sldMk cId="2158300454" sldId="291"/>
            <ac:spMk id="11" creationId="{E49CC64F-7275-4E33-961B-0C5CDC439875}"/>
          </ac:spMkLst>
        </pc:spChg>
        <pc:spChg chg="add del">
          <ac:chgData name="Claire Patel" userId="0b94f1bf-e38b-4ca9-aae9-9cce60fe2f15" providerId="ADAL" clId="{E3399D54-B7B2-4C52-A52E-6E0510A9BECB}" dt="2021-09-22T14:47:20.337" v="2997" actId="26606"/>
          <ac:spMkLst>
            <pc:docMk/>
            <pc:sldMk cId="2158300454" sldId="291"/>
            <ac:spMk id="16" creationId="{AB45A142-4255-493C-8284-5D566C121B10}"/>
          </ac:spMkLst>
        </pc:spChg>
        <pc:spChg chg="add del">
          <ac:chgData name="Claire Patel" userId="0b94f1bf-e38b-4ca9-aae9-9cce60fe2f15" providerId="ADAL" clId="{E3399D54-B7B2-4C52-A52E-6E0510A9BECB}" dt="2021-09-22T14:47:25.317" v="2999" actId="26606"/>
          <ac:spMkLst>
            <pc:docMk/>
            <pc:sldMk cId="2158300454" sldId="291"/>
            <ac:spMk id="20" creationId="{2C6334C2-F73F-4B3B-A626-DD5F69DF6ED0}"/>
          </ac:spMkLst>
        </pc:spChg>
        <pc:spChg chg="add del">
          <ac:chgData name="Claire Patel" userId="0b94f1bf-e38b-4ca9-aae9-9cce60fe2f15" providerId="ADAL" clId="{E3399D54-B7B2-4C52-A52E-6E0510A9BECB}" dt="2021-09-22T14:47:29.321" v="3001" actId="26606"/>
          <ac:spMkLst>
            <pc:docMk/>
            <pc:sldMk cId="2158300454" sldId="291"/>
            <ac:spMk id="22" creationId="{87CC2527-562A-4F69-B487-4371E5B243E7}"/>
          </ac:spMkLst>
        </pc:spChg>
        <pc:spChg chg="add del">
          <ac:chgData name="Claire Patel" userId="0b94f1bf-e38b-4ca9-aae9-9cce60fe2f15" providerId="ADAL" clId="{E3399D54-B7B2-4C52-A52E-6E0510A9BECB}" dt="2021-09-22T14:47:38.964" v="3003" actId="26606"/>
          <ac:spMkLst>
            <pc:docMk/>
            <pc:sldMk cId="2158300454" sldId="291"/>
            <ac:spMk id="25" creationId="{8537B233-9CDD-4A90-AABB-A8963DEE4FBC}"/>
          </ac:spMkLst>
        </pc:spChg>
        <pc:spChg chg="add">
          <ac:chgData name="Claire Patel" userId="0b94f1bf-e38b-4ca9-aae9-9cce60fe2f15" providerId="ADAL" clId="{E3399D54-B7B2-4C52-A52E-6E0510A9BECB}" dt="2021-09-22T14:47:38.969" v="3004" actId="26606"/>
          <ac:spMkLst>
            <pc:docMk/>
            <pc:sldMk cId="2158300454" sldId="291"/>
            <ac:spMk id="28" creationId="{C0B27210-D0CA-4654-B3E3-9ABB4F178EA1}"/>
          </ac:spMkLst>
        </pc:spChg>
        <pc:spChg chg="add">
          <ac:chgData name="Claire Patel" userId="0b94f1bf-e38b-4ca9-aae9-9cce60fe2f15" providerId="ADAL" clId="{E3399D54-B7B2-4C52-A52E-6E0510A9BECB}" dt="2021-09-22T14:47:38.969" v="3004" actId="26606"/>
          <ac:spMkLst>
            <pc:docMk/>
            <pc:sldMk cId="2158300454" sldId="291"/>
            <ac:spMk id="29" creationId="{1DB7C82F-AB7E-4F0C-B829-FA1B9C415180}"/>
          </ac:spMkLst>
        </pc:spChg>
        <pc:spChg chg="add">
          <ac:chgData name="Claire Patel" userId="0b94f1bf-e38b-4ca9-aae9-9cce60fe2f15" providerId="ADAL" clId="{E3399D54-B7B2-4C52-A52E-6E0510A9BECB}" dt="2021-09-22T14:47:38.969" v="3004" actId="26606"/>
          <ac:spMkLst>
            <pc:docMk/>
            <pc:sldMk cId="2158300454" sldId="291"/>
            <ac:spMk id="30" creationId="{70B66945-4967-4040-926D-DCA44313CDAB}"/>
          </ac:spMkLst>
        </pc:spChg>
        <pc:picChg chg="del mod">
          <ac:chgData name="Claire Patel" userId="0b94f1bf-e38b-4ca9-aae9-9cce60fe2f15" providerId="ADAL" clId="{E3399D54-B7B2-4C52-A52E-6E0510A9BECB}" dt="2021-09-22T14:45:05.692" v="2972" actId="21"/>
          <ac:picMkLst>
            <pc:docMk/>
            <pc:sldMk cId="2158300454" sldId="291"/>
            <ac:picMk id="2" creationId="{95ABD9DA-3415-4759-92B0-36C89565C29B}"/>
          </ac:picMkLst>
        </pc:picChg>
        <pc:picChg chg="add del mod ord">
          <ac:chgData name="Claire Patel" userId="0b94f1bf-e38b-4ca9-aae9-9cce60fe2f15" providerId="ADAL" clId="{E3399D54-B7B2-4C52-A52E-6E0510A9BECB}" dt="2021-09-22T14:49:10.247" v="3025" actId="14100"/>
          <ac:picMkLst>
            <pc:docMk/>
            <pc:sldMk cId="2158300454" sldId="291"/>
            <ac:picMk id="6" creationId="{AA74EF85-A500-40E0-B08D-7BBF406541CD}"/>
          </ac:picMkLst>
        </pc:picChg>
        <pc:picChg chg="add del mod ord">
          <ac:chgData name="Claire Patel" userId="0b94f1bf-e38b-4ca9-aae9-9cce60fe2f15" providerId="ADAL" clId="{E3399D54-B7B2-4C52-A52E-6E0510A9BECB}" dt="2021-09-22T14:47:03.882" v="2994" actId="21"/>
          <ac:picMkLst>
            <pc:docMk/>
            <pc:sldMk cId="2158300454" sldId="291"/>
            <ac:picMk id="8" creationId="{EFA32E5F-BC4F-4196-89A0-EBCD52962CC5}"/>
          </ac:picMkLst>
        </pc:picChg>
        <pc:picChg chg="del mod">
          <ac:chgData name="Claire Patel" userId="0b94f1bf-e38b-4ca9-aae9-9cce60fe2f15" providerId="ADAL" clId="{E3399D54-B7B2-4C52-A52E-6E0510A9BECB}" dt="2021-09-22T14:45:29.917" v="2975" actId="21"/>
          <ac:picMkLst>
            <pc:docMk/>
            <pc:sldMk cId="2158300454" sldId="291"/>
            <ac:picMk id="10" creationId="{3A8A4CE1-5C7B-4EB5-AED3-CAEDE35B504F}"/>
          </ac:picMkLst>
        </pc:picChg>
        <pc:picChg chg="add del mod ord">
          <ac:chgData name="Claire Patel" userId="0b94f1bf-e38b-4ca9-aae9-9cce60fe2f15" providerId="ADAL" clId="{E3399D54-B7B2-4C52-A52E-6E0510A9BECB}" dt="2021-09-22T14:49:22.334" v="3028" actId="21"/>
          <ac:picMkLst>
            <pc:docMk/>
            <pc:sldMk cId="2158300454" sldId="291"/>
            <ac:picMk id="19" creationId="{9BC6E37A-F394-4BB5-9D96-4D34A7D450EF}"/>
          </ac:picMkLst>
        </pc:picChg>
        <pc:cxnChg chg="add del">
          <ac:chgData name="Claire Patel" userId="0b94f1bf-e38b-4ca9-aae9-9cce60fe2f15" providerId="ADAL" clId="{E3399D54-B7B2-4C52-A52E-6E0510A9BECB}" dt="2021-09-22T14:47:20.337" v="2997" actId="26606"/>
          <ac:cxnSpMkLst>
            <pc:docMk/>
            <pc:sldMk cId="2158300454" sldId="291"/>
            <ac:cxnSpMk id="18" creationId="{38FB9660-F42F-4313-BBC4-47C007FE484C}"/>
          </ac:cxnSpMkLst>
        </pc:cxnChg>
        <pc:cxnChg chg="add del">
          <ac:chgData name="Claire Patel" userId="0b94f1bf-e38b-4ca9-aae9-9cce60fe2f15" providerId="ADAL" clId="{E3399D54-B7B2-4C52-A52E-6E0510A9BECB}" dt="2021-09-22T14:47:29.321" v="3001" actId="26606"/>
          <ac:cxnSpMkLst>
            <pc:docMk/>
            <pc:sldMk cId="2158300454" sldId="291"/>
            <ac:cxnSpMk id="23" creationId="{BCDAEC91-5BCE-4B55-9CC0-43EF94CB734B}"/>
          </ac:cxnSpMkLst>
        </pc:cxnChg>
        <pc:cxnChg chg="add del">
          <ac:chgData name="Claire Patel" userId="0b94f1bf-e38b-4ca9-aae9-9cce60fe2f15" providerId="ADAL" clId="{E3399D54-B7B2-4C52-A52E-6E0510A9BECB}" dt="2021-09-22T14:47:38.964" v="3003" actId="26606"/>
          <ac:cxnSpMkLst>
            <pc:docMk/>
            <pc:sldMk cId="2158300454" sldId="291"/>
            <ac:cxnSpMk id="26" creationId="{040575EE-C594-4566-BC00-663004E52AB5}"/>
          </ac:cxnSpMkLst>
        </pc:cxnChg>
      </pc:sldChg>
      <pc:sldChg chg="addSp delSp modSp mod">
        <pc:chgData name="Claire Patel" userId="0b94f1bf-e38b-4ca9-aae9-9cce60fe2f15" providerId="ADAL" clId="{E3399D54-B7B2-4C52-A52E-6E0510A9BECB}" dt="2021-09-29T11:51:29.731" v="5415" actId="14100"/>
        <pc:sldMkLst>
          <pc:docMk/>
          <pc:sldMk cId="537847344" sldId="292"/>
        </pc:sldMkLst>
        <pc:spChg chg="mod">
          <ac:chgData name="Claire Patel" userId="0b94f1bf-e38b-4ca9-aae9-9cce60fe2f15" providerId="ADAL" clId="{E3399D54-B7B2-4C52-A52E-6E0510A9BECB}" dt="2021-09-06T16:41:00.064" v="27" actId="313"/>
          <ac:spMkLst>
            <pc:docMk/>
            <pc:sldMk cId="537847344" sldId="292"/>
            <ac:spMk id="4" creationId="{034CC2AD-8D8C-4B1D-9586-059CD19B342C}"/>
          </ac:spMkLst>
        </pc:spChg>
        <pc:spChg chg="del mod">
          <ac:chgData name="Claire Patel" userId="0b94f1bf-e38b-4ca9-aae9-9cce60fe2f15" providerId="ADAL" clId="{E3399D54-B7B2-4C52-A52E-6E0510A9BECB}" dt="2021-09-29T11:51:20.411" v="5414" actId="26606"/>
          <ac:spMkLst>
            <pc:docMk/>
            <pc:sldMk cId="537847344" sldId="292"/>
            <ac:spMk id="6" creationId="{12C7D641-36E4-416E-A55F-24F6FCF3A212}"/>
          </ac:spMkLst>
        </pc:spChg>
        <pc:spChg chg="del">
          <ac:chgData name="Claire Patel" userId="0b94f1bf-e38b-4ca9-aae9-9cce60fe2f15" providerId="ADAL" clId="{E3399D54-B7B2-4C52-A52E-6E0510A9BECB}" dt="2021-09-23T14:02:42.551" v="3143" actId="478"/>
          <ac:spMkLst>
            <pc:docMk/>
            <pc:sldMk cId="537847344" sldId="292"/>
            <ac:spMk id="9" creationId="{A27FB886-9F78-44B9-AC05-A487DCB918A5}"/>
          </ac:spMkLst>
        </pc:spChg>
        <pc:spChg chg="del">
          <ac:chgData name="Claire Patel" userId="0b94f1bf-e38b-4ca9-aae9-9cce60fe2f15" providerId="ADAL" clId="{E3399D54-B7B2-4C52-A52E-6E0510A9BECB}" dt="2021-09-23T14:02:43.945" v="3144" actId="478"/>
          <ac:spMkLst>
            <pc:docMk/>
            <pc:sldMk cId="537847344" sldId="292"/>
            <ac:spMk id="10" creationId="{C9CF0E58-A08E-4529-A7E5-B7A3809C5FAE}"/>
          </ac:spMkLst>
        </pc:spChg>
        <pc:graphicFrameChg chg="add mod">
          <ac:chgData name="Claire Patel" userId="0b94f1bf-e38b-4ca9-aae9-9cce60fe2f15" providerId="ADAL" clId="{E3399D54-B7B2-4C52-A52E-6E0510A9BECB}" dt="2021-09-29T11:51:29.731" v="5415" actId="14100"/>
          <ac:graphicFrameMkLst>
            <pc:docMk/>
            <pc:sldMk cId="537847344" sldId="292"/>
            <ac:graphicFrameMk id="13" creationId="{26A5BECB-BFA6-4FA4-ACF7-B4605ADB5E50}"/>
          </ac:graphicFrameMkLst>
        </pc:graphicFrameChg>
        <pc:picChg chg="del">
          <ac:chgData name="Claire Patel" userId="0b94f1bf-e38b-4ca9-aae9-9cce60fe2f15" providerId="ADAL" clId="{E3399D54-B7B2-4C52-A52E-6E0510A9BECB}" dt="2021-09-23T14:02:41.162" v="3142" actId="478"/>
          <ac:picMkLst>
            <pc:docMk/>
            <pc:sldMk cId="537847344" sldId="292"/>
            <ac:picMk id="8" creationId="{FBFCCB78-CC88-4C00-9D25-28A6B9A8D9C7}"/>
          </ac:picMkLst>
        </pc:picChg>
        <pc:picChg chg="add mod">
          <ac:chgData name="Claire Patel" userId="0b94f1bf-e38b-4ca9-aae9-9cce60fe2f15" providerId="ADAL" clId="{E3399D54-B7B2-4C52-A52E-6E0510A9BECB}" dt="2021-09-23T14:03:09.893" v="3147" actId="1076"/>
          <ac:picMkLst>
            <pc:docMk/>
            <pc:sldMk cId="537847344" sldId="292"/>
            <ac:picMk id="11" creationId="{CF826E25-10B5-45FA-A1C8-55E75FA980D6}"/>
          </ac:picMkLst>
        </pc:picChg>
      </pc:sldChg>
      <pc:sldChg chg="addSp delSp modSp mod">
        <pc:chgData name="Claire Patel" userId="0b94f1bf-e38b-4ca9-aae9-9cce60fe2f15" providerId="ADAL" clId="{E3399D54-B7B2-4C52-A52E-6E0510A9BECB}" dt="2021-09-29T11:52:01.787" v="5419" actId="122"/>
        <pc:sldMkLst>
          <pc:docMk/>
          <pc:sldMk cId="3743871500" sldId="293"/>
        </pc:sldMkLst>
        <pc:spChg chg="mod">
          <ac:chgData name="Claire Patel" userId="0b94f1bf-e38b-4ca9-aae9-9cce60fe2f15" providerId="ADAL" clId="{E3399D54-B7B2-4C52-A52E-6E0510A9BECB}" dt="2021-09-06T16:41:00.867" v="28" actId="313"/>
          <ac:spMkLst>
            <pc:docMk/>
            <pc:sldMk cId="3743871500" sldId="293"/>
            <ac:spMk id="4" creationId="{034CC2AD-8D8C-4B1D-9586-059CD19B342C}"/>
          </ac:spMkLst>
        </pc:spChg>
        <pc:graphicFrameChg chg="del mod">
          <ac:chgData name="Claire Patel" userId="0b94f1bf-e38b-4ca9-aae9-9cce60fe2f15" providerId="ADAL" clId="{E3399D54-B7B2-4C52-A52E-6E0510A9BECB}" dt="2021-09-29T11:51:41.070" v="5416" actId="26606"/>
          <ac:graphicFrameMkLst>
            <pc:docMk/>
            <pc:sldMk cId="3743871500" sldId="293"/>
            <ac:graphicFrameMk id="10" creationId="{9B8743D8-6128-4DE7-B9C0-12568E24E99C}"/>
          </ac:graphicFrameMkLst>
        </pc:graphicFrameChg>
        <pc:graphicFrameChg chg="add mod">
          <ac:chgData name="Claire Patel" userId="0b94f1bf-e38b-4ca9-aae9-9cce60fe2f15" providerId="ADAL" clId="{E3399D54-B7B2-4C52-A52E-6E0510A9BECB}" dt="2021-09-29T11:52:01.787" v="5419" actId="122"/>
          <ac:graphicFrameMkLst>
            <pc:docMk/>
            <pc:sldMk cId="3743871500" sldId="293"/>
            <ac:graphicFrameMk id="12" creationId="{844827D2-DCF1-4145-ABE3-12B3499523EB}"/>
          </ac:graphicFrameMkLst>
        </pc:graphicFrameChg>
      </pc:sldChg>
      <pc:sldChg chg="addSp delSp modSp mod modAnim">
        <pc:chgData name="Claire Patel" userId="0b94f1bf-e38b-4ca9-aae9-9cce60fe2f15" providerId="ADAL" clId="{E3399D54-B7B2-4C52-A52E-6E0510A9BECB}" dt="2021-09-23T14:57:04.217" v="3352"/>
        <pc:sldMkLst>
          <pc:docMk/>
          <pc:sldMk cId="273384229" sldId="294"/>
        </pc:sldMkLst>
        <pc:spChg chg="add mod">
          <ac:chgData name="Claire Patel" userId="0b94f1bf-e38b-4ca9-aae9-9cce60fe2f15" providerId="ADAL" clId="{E3399D54-B7B2-4C52-A52E-6E0510A9BECB}" dt="2021-09-23T14:55:47.337" v="3340" actId="113"/>
          <ac:spMkLst>
            <pc:docMk/>
            <pc:sldMk cId="273384229" sldId="294"/>
            <ac:spMk id="3" creationId="{E5998CC9-A117-464D-94E6-303F2133B44F}"/>
          </ac:spMkLst>
        </pc:spChg>
        <pc:spChg chg="mod">
          <ac:chgData name="Claire Patel" userId="0b94f1bf-e38b-4ca9-aae9-9cce60fe2f15" providerId="ADAL" clId="{E3399D54-B7B2-4C52-A52E-6E0510A9BECB}" dt="2021-09-06T16:41:01.715" v="29" actId="313"/>
          <ac:spMkLst>
            <pc:docMk/>
            <pc:sldMk cId="273384229" sldId="294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3T14:54:54.254" v="3304" actId="5793"/>
          <ac:spMkLst>
            <pc:docMk/>
            <pc:sldMk cId="273384229" sldId="294"/>
            <ac:spMk id="5" creationId="{BAA43F61-0357-4AC2-A318-C9C016272F2C}"/>
          </ac:spMkLst>
        </pc:spChg>
        <pc:spChg chg="add mod">
          <ac:chgData name="Claire Patel" userId="0b94f1bf-e38b-4ca9-aae9-9cce60fe2f15" providerId="ADAL" clId="{E3399D54-B7B2-4C52-A52E-6E0510A9BECB}" dt="2021-09-23T14:56:06.073" v="3341" actId="1076"/>
          <ac:spMkLst>
            <pc:docMk/>
            <pc:sldMk cId="273384229" sldId="294"/>
            <ac:spMk id="8" creationId="{17940AD9-9C32-41F8-81D8-60D32025EB35}"/>
          </ac:spMkLst>
        </pc:spChg>
        <pc:spChg chg="del mod">
          <ac:chgData name="Claire Patel" userId="0b94f1bf-e38b-4ca9-aae9-9cce60fe2f15" providerId="ADAL" clId="{E3399D54-B7B2-4C52-A52E-6E0510A9BECB}" dt="2021-09-23T14:52:05.703" v="3270" actId="478"/>
          <ac:spMkLst>
            <pc:docMk/>
            <pc:sldMk cId="273384229" sldId="294"/>
            <ac:spMk id="16" creationId="{89145BF4-6DF3-419E-944E-F4FF9A65AB71}"/>
          </ac:spMkLst>
        </pc:spChg>
      </pc:sldChg>
      <pc:sldChg chg="modSp del mod">
        <pc:chgData name="Claire Patel" userId="0b94f1bf-e38b-4ca9-aae9-9cce60fe2f15" providerId="ADAL" clId="{E3399D54-B7B2-4C52-A52E-6E0510A9BECB}" dt="2021-09-27T12:30:55.587" v="3463" actId="2696"/>
        <pc:sldMkLst>
          <pc:docMk/>
          <pc:sldMk cId="351687347" sldId="295"/>
        </pc:sldMkLst>
        <pc:spChg chg="mod">
          <ac:chgData name="Claire Patel" userId="0b94f1bf-e38b-4ca9-aae9-9cce60fe2f15" providerId="ADAL" clId="{E3399D54-B7B2-4C52-A52E-6E0510A9BECB}" dt="2021-09-06T16:41:02.454" v="30" actId="313"/>
          <ac:spMkLst>
            <pc:docMk/>
            <pc:sldMk cId="351687347" sldId="295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3T14:43:27.721" v="3176" actId="1076"/>
          <ac:spMkLst>
            <pc:docMk/>
            <pc:sldMk cId="351687347" sldId="295"/>
            <ac:spMk id="6" creationId="{E2BB24DA-0E1B-4B7F-908B-7B80D9CA380B}"/>
          </ac:spMkLst>
        </pc:spChg>
        <pc:spChg chg="mod">
          <ac:chgData name="Claire Patel" userId="0b94f1bf-e38b-4ca9-aae9-9cce60fe2f15" providerId="ADAL" clId="{E3399D54-B7B2-4C52-A52E-6E0510A9BECB}" dt="2021-09-23T14:58:01.853" v="3356" actId="113"/>
          <ac:spMkLst>
            <pc:docMk/>
            <pc:sldMk cId="351687347" sldId="295"/>
            <ac:spMk id="16" creationId="{4CD41F28-E684-456E-9884-0CCC06218D4D}"/>
          </ac:spMkLst>
        </pc:spChg>
        <pc:spChg chg="mod">
          <ac:chgData name="Claire Patel" userId="0b94f1bf-e38b-4ca9-aae9-9cce60fe2f15" providerId="ADAL" clId="{E3399D54-B7B2-4C52-A52E-6E0510A9BECB}" dt="2021-09-23T14:43:05.903" v="3173" actId="1076"/>
          <ac:spMkLst>
            <pc:docMk/>
            <pc:sldMk cId="351687347" sldId="295"/>
            <ac:spMk id="17" creationId="{1EFF8C22-05ED-4C3D-A383-A1808DE305A1}"/>
          </ac:spMkLst>
        </pc:spChg>
        <pc:spChg chg="mod">
          <ac:chgData name="Claire Patel" userId="0b94f1bf-e38b-4ca9-aae9-9cce60fe2f15" providerId="ADAL" clId="{E3399D54-B7B2-4C52-A52E-6E0510A9BECB}" dt="2021-09-23T14:42:20.691" v="3167" actId="1076"/>
          <ac:spMkLst>
            <pc:docMk/>
            <pc:sldMk cId="351687347" sldId="295"/>
            <ac:spMk id="18" creationId="{E205F745-FCE9-4179-8048-8BC8698DE696}"/>
          </ac:spMkLst>
        </pc:spChg>
        <pc:picChg chg="mod">
          <ac:chgData name="Claire Patel" userId="0b94f1bf-e38b-4ca9-aae9-9cce60fe2f15" providerId="ADAL" clId="{E3399D54-B7B2-4C52-A52E-6E0510A9BECB}" dt="2021-09-23T14:42:43.056" v="3170" actId="14100"/>
          <ac:picMkLst>
            <pc:docMk/>
            <pc:sldMk cId="351687347" sldId="295"/>
            <ac:picMk id="14" creationId="{B68C0427-F37A-4077-8A42-60FFBA65F13C}"/>
          </ac:picMkLst>
        </pc:picChg>
      </pc:sldChg>
      <pc:sldChg chg="modSp mod">
        <pc:chgData name="Claire Patel" userId="0b94f1bf-e38b-4ca9-aae9-9cce60fe2f15" providerId="ADAL" clId="{E3399D54-B7B2-4C52-A52E-6E0510A9BECB}" dt="2021-09-27T13:06:05.696" v="3507" actId="20577"/>
        <pc:sldMkLst>
          <pc:docMk/>
          <pc:sldMk cId="3117977261" sldId="296"/>
        </pc:sldMkLst>
        <pc:spChg chg="mod">
          <ac:chgData name="Claire Patel" userId="0b94f1bf-e38b-4ca9-aae9-9cce60fe2f15" providerId="ADAL" clId="{E3399D54-B7B2-4C52-A52E-6E0510A9BECB}" dt="2021-09-06T16:41:03.326" v="31" actId="313"/>
          <ac:spMkLst>
            <pc:docMk/>
            <pc:sldMk cId="3117977261" sldId="296"/>
            <ac:spMk id="4" creationId="{034CC2AD-8D8C-4B1D-9586-059CD19B342C}"/>
          </ac:spMkLst>
        </pc:spChg>
        <pc:graphicFrameChg chg="mod modGraphic">
          <ac:chgData name="Claire Patel" userId="0b94f1bf-e38b-4ca9-aae9-9cce60fe2f15" providerId="ADAL" clId="{E3399D54-B7B2-4C52-A52E-6E0510A9BECB}" dt="2021-09-27T13:06:05.696" v="3507" actId="20577"/>
          <ac:graphicFrameMkLst>
            <pc:docMk/>
            <pc:sldMk cId="3117977261" sldId="296"/>
            <ac:graphicFrameMk id="18" creationId="{D5508C1D-21E5-4F9A-9CF9-3038C66B46AF}"/>
          </ac:graphicFrameMkLst>
        </pc:graphicFrameChg>
        <pc:picChg chg="mod">
          <ac:chgData name="Claire Patel" userId="0b94f1bf-e38b-4ca9-aae9-9cce60fe2f15" providerId="ADAL" clId="{E3399D54-B7B2-4C52-A52E-6E0510A9BECB}" dt="2021-09-27T12:33:01.179" v="3478" actId="1076"/>
          <ac:picMkLst>
            <pc:docMk/>
            <pc:sldMk cId="3117977261" sldId="296"/>
            <ac:picMk id="7" creationId="{C5550317-A5BD-448E-BA6F-3974F2A90429}"/>
          </ac:picMkLst>
        </pc:picChg>
      </pc:sldChg>
      <pc:sldChg chg="modSp mod">
        <pc:chgData name="Claire Patel" userId="0b94f1bf-e38b-4ca9-aae9-9cce60fe2f15" providerId="ADAL" clId="{E3399D54-B7B2-4C52-A52E-6E0510A9BECB}" dt="2021-09-27T14:46:48.951" v="3523" actId="20577"/>
        <pc:sldMkLst>
          <pc:docMk/>
          <pc:sldMk cId="797548038" sldId="297"/>
        </pc:sldMkLst>
        <pc:spChg chg="mod">
          <ac:chgData name="Claire Patel" userId="0b94f1bf-e38b-4ca9-aae9-9cce60fe2f15" providerId="ADAL" clId="{E3399D54-B7B2-4C52-A52E-6E0510A9BECB}" dt="2021-09-06T16:41:04.045" v="32" actId="313"/>
          <ac:spMkLst>
            <pc:docMk/>
            <pc:sldMk cId="797548038" sldId="297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7T14:46:48.951" v="3523" actId="20577"/>
          <ac:spMkLst>
            <pc:docMk/>
            <pc:sldMk cId="797548038" sldId="297"/>
            <ac:spMk id="16" creationId="{4CD41F28-E684-456E-9884-0CCC06218D4D}"/>
          </ac:spMkLst>
        </pc:spChg>
      </pc:sldChg>
      <pc:sldChg chg="modSp mod">
        <pc:chgData name="Claire Patel" userId="0b94f1bf-e38b-4ca9-aae9-9cce60fe2f15" providerId="ADAL" clId="{E3399D54-B7B2-4C52-A52E-6E0510A9BECB}" dt="2021-09-27T12:36:46.853" v="3500" actId="122"/>
        <pc:sldMkLst>
          <pc:docMk/>
          <pc:sldMk cId="1515912807" sldId="298"/>
        </pc:sldMkLst>
        <pc:spChg chg="mod">
          <ac:chgData name="Claire Patel" userId="0b94f1bf-e38b-4ca9-aae9-9cce60fe2f15" providerId="ADAL" clId="{E3399D54-B7B2-4C52-A52E-6E0510A9BECB}" dt="2021-09-06T16:41:04.763" v="33" actId="313"/>
          <ac:spMkLst>
            <pc:docMk/>
            <pc:sldMk cId="1515912807" sldId="298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7T12:36:46.853" v="3500" actId="122"/>
          <ac:spMkLst>
            <pc:docMk/>
            <pc:sldMk cId="1515912807" sldId="298"/>
            <ac:spMk id="6" creationId="{12C7D641-36E4-416E-A55F-24F6FCF3A212}"/>
          </ac:spMkLst>
        </pc:spChg>
      </pc:sldChg>
      <pc:sldChg chg="modSp mod">
        <pc:chgData name="Claire Patel" userId="0b94f1bf-e38b-4ca9-aae9-9cce60fe2f15" providerId="ADAL" clId="{E3399D54-B7B2-4C52-A52E-6E0510A9BECB}" dt="2021-09-06T16:41:05.629" v="34" actId="313"/>
        <pc:sldMkLst>
          <pc:docMk/>
          <pc:sldMk cId="2044185604" sldId="299"/>
        </pc:sldMkLst>
        <pc:spChg chg="mod">
          <ac:chgData name="Claire Patel" userId="0b94f1bf-e38b-4ca9-aae9-9cce60fe2f15" providerId="ADAL" clId="{E3399D54-B7B2-4C52-A52E-6E0510A9BECB}" dt="2021-09-06T16:41:05.629" v="34" actId="313"/>
          <ac:spMkLst>
            <pc:docMk/>
            <pc:sldMk cId="2044185604" sldId="299"/>
            <ac:spMk id="5" creationId="{14102432-1E0C-4587-9251-1BF2C7D4EE0A}"/>
          </ac:spMkLst>
        </pc:spChg>
      </pc:sldChg>
      <pc:sldChg chg="addSp delSp modSp del mod">
        <pc:chgData name="Claire Patel" userId="0b94f1bf-e38b-4ca9-aae9-9cce60fe2f15" providerId="ADAL" clId="{E3399D54-B7B2-4C52-A52E-6E0510A9BECB}" dt="2021-09-29T12:24:24.113" v="5785" actId="2696"/>
        <pc:sldMkLst>
          <pc:docMk/>
          <pc:sldMk cId="2511258669" sldId="300"/>
        </pc:sldMkLst>
        <pc:spChg chg="add del mod">
          <ac:chgData name="Claire Patel" userId="0b94f1bf-e38b-4ca9-aae9-9cce60fe2f15" providerId="ADAL" clId="{E3399D54-B7B2-4C52-A52E-6E0510A9BECB}" dt="2021-09-29T12:22:39.152" v="5764"/>
          <ac:spMkLst>
            <pc:docMk/>
            <pc:sldMk cId="2511258669" sldId="300"/>
            <ac:spMk id="3" creationId="{2B224122-2ACB-4FA2-A6F3-DEA16E22B22A}"/>
          </ac:spMkLst>
        </pc:spChg>
        <pc:spChg chg="mod">
          <ac:chgData name="Claire Patel" userId="0b94f1bf-e38b-4ca9-aae9-9cce60fe2f15" providerId="ADAL" clId="{E3399D54-B7B2-4C52-A52E-6E0510A9BECB}" dt="2021-09-06T16:41:06.380" v="35" actId="313"/>
          <ac:spMkLst>
            <pc:docMk/>
            <pc:sldMk cId="2511258669" sldId="300"/>
            <ac:spMk id="4" creationId="{034CC2AD-8D8C-4B1D-9586-059CD19B342C}"/>
          </ac:spMkLst>
        </pc:spChg>
        <pc:spChg chg="del mod">
          <ac:chgData name="Claire Patel" userId="0b94f1bf-e38b-4ca9-aae9-9cce60fe2f15" providerId="ADAL" clId="{E3399D54-B7B2-4C52-A52E-6E0510A9BECB}" dt="2021-09-29T12:16:47.270" v="5430" actId="478"/>
          <ac:spMkLst>
            <pc:docMk/>
            <pc:sldMk cId="2511258669" sldId="300"/>
            <ac:spMk id="6" creationId="{12C7D641-36E4-416E-A55F-24F6FCF3A212}"/>
          </ac:spMkLst>
        </pc:spChg>
        <pc:spChg chg="del">
          <ac:chgData name="Claire Patel" userId="0b94f1bf-e38b-4ca9-aae9-9cce60fe2f15" providerId="ADAL" clId="{E3399D54-B7B2-4C52-A52E-6E0510A9BECB}" dt="2021-09-29T11:52:42.361" v="5421" actId="478"/>
          <ac:spMkLst>
            <pc:docMk/>
            <pc:sldMk cId="2511258669" sldId="300"/>
            <ac:spMk id="9" creationId="{A27FB886-9F78-44B9-AC05-A487DCB918A5}"/>
          </ac:spMkLst>
        </pc:spChg>
        <pc:spChg chg="del">
          <ac:chgData name="Claire Patel" userId="0b94f1bf-e38b-4ca9-aae9-9cce60fe2f15" providerId="ADAL" clId="{E3399D54-B7B2-4C52-A52E-6E0510A9BECB}" dt="2021-09-29T11:52:43.967" v="5422" actId="478"/>
          <ac:spMkLst>
            <pc:docMk/>
            <pc:sldMk cId="2511258669" sldId="300"/>
            <ac:spMk id="10" creationId="{C9CF0E58-A08E-4529-A7E5-B7A3809C5FAE}"/>
          </ac:spMkLst>
        </pc:spChg>
        <pc:spChg chg="add del mod">
          <ac:chgData name="Claire Patel" userId="0b94f1bf-e38b-4ca9-aae9-9cce60fe2f15" providerId="ADAL" clId="{E3399D54-B7B2-4C52-A52E-6E0510A9BECB}" dt="2021-09-29T12:20:05.373" v="5675" actId="478"/>
          <ac:spMkLst>
            <pc:docMk/>
            <pc:sldMk cId="2511258669" sldId="300"/>
            <ac:spMk id="11" creationId="{A5412CA6-AF06-407F-8CF8-46B9402E1BEC}"/>
          </ac:spMkLst>
        </pc:spChg>
        <pc:picChg chg="del">
          <ac:chgData name="Claire Patel" userId="0b94f1bf-e38b-4ca9-aae9-9cce60fe2f15" providerId="ADAL" clId="{E3399D54-B7B2-4C52-A52E-6E0510A9BECB}" dt="2021-09-29T11:52:40.837" v="5420" actId="478"/>
          <ac:picMkLst>
            <pc:docMk/>
            <pc:sldMk cId="2511258669" sldId="300"/>
            <ac:picMk id="8" creationId="{FBFCCB78-CC88-4C00-9D25-28A6B9A8D9C7}"/>
          </ac:picMkLst>
        </pc:picChg>
        <pc:picChg chg="add mod">
          <ac:chgData name="Claire Patel" userId="0b94f1bf-e38b-4ca9-aae9-9cce60fe2f15" providerId="ADAL" clId="{E3399D54-B7B2-4C52-A52E-6E0510A9BECB}" dt="2021-09-29T12:18:28.289" v="5441"/>
          <ac:picMkLst>
            <pc:docMk/>
            <pc:sldMk cId="2511258669" sldId="300"/>
            <ac:picMk id="12" creationId="{D57DD2D3-429A-4CDB-8452-FF901A78AAE6}"/>
          </ac:picMkLst>
        </pc:picChg>
      </pc:sldChg>
      <pc:sldChg chg="modSp mod">
        <pc:chgData name="Claire Patel" userId="0b94f1bf-e38b-4ca9-aae9-9cce60fe2f15" providerId="ADAL" clId="{E3399D54-B7B2-4C52-A52E-6E0510A9BECB}" dt="2021-09-29T14:22:58.117" v="7816" actId="13926"/>
        <pc:sldMkLst>
          <pc:docMk/>
          <pc:sldMk cId="1568622242" sldId="301"/>
        </pc:sldMkLst>
        <pc:spChg chg="mod">
          <ac:chgData name="Claire Patel" userId="0b94f1bf-e38b-4ca9-aae9-9cce60fe2f15" providerId="ADAL" clId="{E3399D54-B7B2-4C52-A52E-6E0510A9BECB}" dt="2021-09-06T16:41:07.050" v="36" actId="313"/>
          <ac:spMkLst>
            <pc:docMk/>
            <pc:sldMk cId="1568622242" sldId="301"/>
            <ac:spMk id="4" creationId="{034CC2AD-8D8C-4B1D-9586-059CD19B342C}"/>
          </ac:spMkLst>
        </pc:spChg>
        <pc:graphicFrameChg chg="mod">
          <ac:chgData name="Claire Patel" userId="0b94f1bf-e38b-4ca9-aae9-9cce60fe2f15" providerId="ADAL" clId="{E3399D54-B7B2-4C52-A52E-6E0510A9BECB}" dt="2021-09-29T14:22:58.117" v="7816" actId="13926"/>
          <ac:graphicFrameMkLst>
            <pc:docMk/>
            <pc:sldMk cId="1568622242" sldId="301"/>
            <ac:graphicFrameMk id="9" creationId="{14147436-E5C7-48E8-B619-7BF613FC04EF}"/>
          </ac:graphicFrameMkLst>
        </pc:graphicFrameChg>
      </pc:sldChg>
      <pc:sldChg chg="modSp mod">
        <pc:chgData name="Claire Patel" userId="0b94f1bf-e38b-4ca9-aae9-9cce60fe2f15" providerId="ADAL" clId="{E3399D54-B7B2-4C52-A52E-6E0510A9BECB}" dt="2021-09-29T12:39:37.067" v="6489" actId="20577"/>
        <pc:sldMkLst>
          <pc:docMk/>
          <pc:sldMk cId="1741986115" sldId="302"/>
        </pc:sldMkLst>
        <pc:spChg chg="mod">
          <ac:chgData name="Claire Patel" userId="0b94f1bf-e38b-4ca9-aae9-9cce60fe2f15" providerId="ADAL" clId="{E3399D54-B7B2-4C52-A52E-6E0510A9BECB}" dt="2021-09-06T16:41:07.730" v="37" actId="313"/>
          <ac:spMkLst>
            <pc:docMk/>
            <pc:sldMk cId="1741986115" sldId="302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9T12:39:37.067" v="6489" actId="20577"/>
          <ac:spMkLst>
            <pc:docMk/>
            <pc:sldMk cId="1741986115" sldId="302"/>
            <ac:spMk id="16" creationId="{89145BF4-6DF3-419E-944E-F4FF9A65AB71}"/>
          </ac:spMkLst>
        </pc:spChg>
      </pc:sldChg>
      <pc:sldChg chg="addSp modSp mod">
        <pc:chgData name="Claire Patel" userId="0b94f1bf-e38b-4ca9-aae9-9cce60fe2f15" providerId="ADAL" clId="{E3399D54-B7B2-4C52-A52E-6E0510A9BECB}" dt="2021-09-29T14:23:35.122" v="7821" actId="14100"/>
        <pc:sldMkLst>
          <pc:docMk/>
          <pc:sldMk cId="1957280307" sldId="303"/>
        </pc:sldMkLst>
        <pc:spChg chg="mod">
          <ac:chgData name="Claire Patel" userId="0b94f1bf-e38b-4ca9-aae9-9cce60fe2f15" providerId="ADAL" clId="{E3399D54-B7B2-4C52-A52E-6E0510A9BECB}" dt="2021-09-06T16:41:08.484" v="38" actId="313"/>
          <ac:spMkLst>
            <pc:docMk/>
            <pc:sldMk cId="1957280307" sldId="303"/>
            <ac:spMk id="4" creationId="{034CC2AD-8D8C-4B1D-9586-059CD19B342C}"/>
          </ac:spMkLst>
        </pc:spChg>
        <pc:spChg chg="add mod">
          <ac:chgData name="Claire Patel" userId="0b94f1bf-e38b-4ca9-aae9-9cce60fe2f15" providerId="ADAL" clId="{E3399D54-B7B2-4C52-A52E-6E0510A9BECB}" dt="2021-09-29T14:23:35.122" v="7821" actId="14100"/>
          <ac:spMkLst>
            <pc:docMk/>
            <pc:sldMk cId="1957280307" sldId="303"/>
            <ac:spMk id="7" creationId="{28583EBE-1D90-4B89-ADF0-8E72013E3EFE}"/>
          </ac:spMkLst>
        </pc:spChg>
        <pc:spChg chg="mod">
          <ac:chgData name="Claire Patel" userId="0b94f1bf-e38b-4ca9-aae9-9cce60fe2f15" providerId="ADAL" clId="{E3399D54-B7B2-4C52-A52E-6E0510A9BECB}" dt="2021-09-29T12:36:31.150" v="6469" actId="20577"/>
          <ac:spMkLst>
            <pc:docMk/>
            <pc:sldMk cId="1957280307" sldId="303"/>
            <ac:spMk id="16" creationId="{4CD41F28-E684-456E-9884-0CCC06218D4D}"/>
          </ac:spMkLst>
        </pc:spChg>
        <pc:picChg chg="mod">
          <ac:chgData name="Claire Patel" userId="0b94f1bf-e38b-4ca9-aae9-9cce60fe2f15" providerId="ADAL" clId="{E3399D54-B7B2-4C52-A52E-6E0510A9BECB}" dt="2021-09-29T14:23:25.682" v="7819" actId="1076"/>
          <ac:picMkLst>
            <pc:docMk/>
            <pc:sldMk cId="1957280307" sldId="303"/>
            <ac:picMk id="19" creationId="{92123A85-6529-4D7D-A91D-A71D8BFC6E49}"/>
          </ac:picMkLst>
        </pc:picChg>
      </pc:sldChg>
      <pc:sldChg chg="addSp delSp modSp mod">
        <pc:chgData name="Claire Patel" userId="0b94f1bf-e38b-4ca9-aae9-9cce60fe2f15" providerId="ADAL" clId="{E3399D54-B7B2-4C52-A52E-6E0510A9BECB}" dt="2021-09-29T14:58:24.744" v="7912" actId="1076"/>
        <pc:sldMkLst>
          <pc:docMk/>
          <pc:sldMk cId="2138967679" sldId="304"/>
        </pc:sldMkLst>
        <pc:spChg chg="mod">
          <ac:chgData name="Claire Patel" userId="0b94f1bf-e38b-4ca9-aae9-9cce60fe2f15" providerId="ADAL" clId="{E3399D54-B7B2-4C52-A52E-6E0510A9BECB}" dt="2021-09-06T16:41:09.152" v="39" actId="313"/>
          <ac:spMkLst>
            <pc:docMk/>
            <pc:sldMk cId="2138967679" sldId="304"/>
            <ac:spMk id="4" creationId="{034CC2AD-8D8C-4B1D-9586-059CD19B342C}"/>
          </ac:spMkLst>
        </pc:spChg>
        <pc:spChg chg="add del mod">
          <ac:chgData name="Claire Patel" userId="0b94f1bf-e38b-4ca9-aae9-9cce60fe2f15" providerId="ADAL" clId="{E3399D54-B7B2-4C52-A52E-6E0510A9BECB}" dt="2021-09-29T12:42:13.230" v="6517" actId="478"/>
          <ac:spMkLst>
            <pc:docMk/>
            <pc:sldMk cId="2138967679" sldId="304"/>
            <ac:spMk id="9" creationId="{0F794B3E-C810-4122-8247-0569F4226187}"/>
          </ac:spMkLst>
        </pc:spChg>
        <pc:spChg chg="add del mod">
          <ac:chgData name="Claire Patel" userId="0b94f1bf-e38b-4ca9-aae9-9cce60fe2f15" providerId="ADAL" clId="{E3399D54-B7B2-4C52-A52E-6E0510A9BECB}" dt="2021-09-29T13:53:15.090" v="6676" actId="478"/>
          <ac:spMkLst>
            <pc:docMk/>
            <pc:sldMk cId="2138967679" sldId="304"/>
            <ac:spMk id="10" creationId="{305FD677-D0F8-4EA3-8959-F3A62B881937}"/>
          </ac:spMkLst>
        </pc:spChg>
        <pc:spChg chg="mod">
          <ac:chgData name="Claire Patel" userId="0b94f1bf-e38b-4ca9-aae9-9cce60fe2f15" providerId="ADAL" clId="{E3399D54-B7B2-4C52-A52E-6E0510A9BECB}" dt="2021-09-29T14:40:36.509" v="7908" actId="14100"/>
          <ac:spMkLst>
            <pc:docMk/>
            <pc:sldMk cId="2138967679" sldId="304"/>
            <ac:spMk id="13" creationId="{9B77691E-2625-4700-A225-0A5B73EF821A}"/>
          </ac:spMkLst>
        </pc:spChg>
        <pc:spChg chg="mod">
          <ac:chgData name="Claire Patel" userId="0b94f1bf-e38b-4ca9-aae9-9cce60fe2f15" providerId="ADAL" clId="{E3399D54-B7B2-4C52-A52E-6E0510A9BECB}" dt="2021-09-29T12:26:19.957" v="5806" actId="14100"/>
          <ac:spMkLst>
            <pc:docMk/>
            <pc:sldMk cId="2138967679" sldId="304"/>
            <ac:spMk id="16" creationId="{4CD41F28-E684-456E-9884-0CCC06218D4D}"/>
          </ac:spMkLst>
        </pc:spChg>
        <pc:spChg chg="mod">
          <ac:chgData name="Claire Patel" userId="0b94f1bf-e38b-4ca9-aae9-9cce60fe2f15" providerId="ADAL" clId="{E3399D54-B7B2-4C52-A52E-6E0510A9BECB}" dt="2021-09-29T14:40:18.425" v="7905" actId="1076"/>
          <ac:spMkLst>
            <pc:docMk/>
            <pc:sldMk cId="2138967679" sldId="304"/>
            <ac:spMk id="19" creationId="{71E1AA44-1283-4900-B689-5C3A6CDDA63D}"/>
          </ac:spMkLst>
        </pc:spChg>
        <pc:spChg chg="mod">
          <ac:chgData name="Claire Patel" userId="0b94f1bf-e38b-4ca9-aae9-9cce60fe2f15" providerId="ADAL" clId="{E3399D54-B7B2-4C52-A52E-6E0510A9BECB}" dt="2021-09-29T14:58:24.744" v="7912" actId="1076"/>
          <ac:spMkLst>
            <pc:docMk/>
            <pc:sldMk cId="2138967679" sldId="304"/>
            <ac:spMk id="20" creationId="{528F3054-BAD4-4BB7-99A4-936813F25DF1}"/>
          </ac:spMkLst>
        </pc:spChg>
        <pc:picChg chg="mod">
          <ac:chgData name="Claire Patel" userId="0b94f1bf-e38b-4ca9-aae9-9cce60fe2f15" providerId="ADAL" clId="{E3399D54-B7B2-4C52-A52E-6E0510A9BECB}" dt="2021-09-29T13:53:30.378" v="6680" actId="1076"/>
          <ac:picMkLst>
            <pc:docMk/>
            <pc:sldMk cId="2138967679" sldId="304"/>
            <ac:picMk id="17" creationId="{7D3F38F7-FE9F-4367-94AA-0E100406E36D}"/>
          </ac:picMkLst>
        </pc:picChg>
      </pc:sldChg>
      <pc:sldChg chg="addSp delSp modSp mod">
        <pc:chgData name="Claire Patel" userId="0b94f1bf-e38b-4ca9-aae9-9cce60fe2f15" providerId="ADAL" clId="{E3399D54-B7B2-4C52-A52E-6E0510A9BECB}" dt="2021-10-01T14:51:06.695" v="7980" actId="20577"/>
        <pc:sldMkLst>
          <pc:docMk/>
          <pc:sldMk cId="1406219107" sldId="305"/>
        </pc:sldMkLst>
        <pc:spChg chg="del">
          <ac:chgData name="Claire Patel" userId="0b94f1bf-e38b-4ca9-aae9-9cce60fe2f15" providerId="ADAL" clId="{E3399D54-B7B2-4C52-A52E-6E0510A9BECB}" dt="2021-09-29T13:55:19.623" v="6701" actId="478"/>
          <ac:spMkLst>
            <pc:docMk/>
            <pc:sldMk cId="1406219107" sldId="305"/>
            <ac:spMk id="3" creationId="{522CA4AD-FD90-4CB9-BAB0-7527D2AB56BF}"/>
          </ac:spMkLst>
        </pc:spChg>
        <pc:spChg chg="mod">
          <ac:chgData name="Claire Patel" userId="0b94f1bf-e38b-4ca9-aae9-9cce60fe2f15" providerId="ADAL" clId="{E3399D54-B7B2-4C52-A52E-6E0510A9BECB}" dt="2021-09-06T16:41:09.765" v="40" actId="313"/>
          <ac:spMkLst>
            <pc:docMk/>
            <pc:sldMk cId="1406219107" sldId="305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9T13:56:05.410" v="6726" actId="20577"/>
          <ac:spMkLst>
            <pc:docMk/>
            <pc:sldMk cId="1406219107" sldId="305"/>
            <ac:spMk id="5" creationId="{BAA43F61-0357-4AC2-A318-C9C016272F2C}"/>
          </ac:spMkLst>
        </pc:spChg>
        <pc:spChg chg="del">
          <ac:chgData name="Claire Patel" userId="0b94f1bf-e38b-4ca9-aae9-9cce60fe2f15" providerId="ADAL" clId="{E3399D54-B7B2-4C52-A52E-6E0510A9BECB}" dt="2021-09-29T13:55:20.843" v="6702" actId="478"/>
          <ac:spMkLst>
            <pc:docMk/>
            <pc:sldMk cId="1406219107" sldId="305"/>
            <ac:spMk id="8" creationId="{BEC4A7C4-777F-40B3-AB3A-8D7C2C5B0219}"/>
          </ac:spMkLst>
        </pc:spChg>
        <pc:spChg chg="add mod">
          <ac:chgData name="Claire Patel" userId="0b94f1bf-e38b-4ca9-aae9-9cce60fe2f15" providerId="ADAL" clId="{E3399D54-B7B2-4C52-A52E-6E0510A9BECB}" dt="2021-10-01T14:51:06.695" v="7980" actId="20577"/>
          <ac:spMkLst>
            <pc:docMk/>
            <pc:sldMk cId="1406219107" sldId="305"/>
            <ac:spMk id="9" creationId="{921DED15-6E25-4BB4-8DB7-5256FE4827FD}"/>
          </ac:spMkLst>
        </pc:spChg>
        <pc:spChg chg="del">
          <ac:chgData name="Claire Patel" userId="0b94f1bf-e38b-4ca9-aae9-9cce60fe2f15" providerId="ADAL" clId="{E3399D54-B7B2-4C52-A52E-6E0510A9BECB}" dt="2021-09-29T13:55:22.063" v="6703" actId="478"/>
          <ac:spMkLst>
            <pc:docMk/>
            <pc:sldMk cId="1406219107" sldId="305"/>
            <ac:spMk id="14" creationId="{58409AD6-E5FE-4E8D-8E4B-548371BD8B81}"/>
          </ac:spMkLst>
        </pc:spChg>
        <pc:picChg chg="add mod">
          <ac:chgData name="Claire Patel" userId="0b94f1bf-e38b-4ca9-aae9-9cce60fe2f15" providerId="ADAL" clId="{E3399D54-B7B2-4C52-A52E-6E0510A9BECB}" dt="2021-09-29T14:54:26.022" v="7911" actId="1076"/>
          <ac:picMkLst>
            <pc:docMk/>
            <pc:sldMk cId="1406219107" sldId="305"/>
            <ac:picMk id="1026" creationId="{6F7F5F13-D989-4FE8-B778-9289646AD4BB}"/>
          </ac:picMkLst>
        </pc:picChg>
        <pc:picChg chg="del">
          <ac:chgData name="Claire Patel" userId="0b94f1bf-e38b-4ca9-aae9-9cce60fe2f15" providerId="ADAL" clId="{E3399D54-B7B2-4C52-A52E-6E0510A9BECB}" dt="2021-09-29T13:55:23.246" v="6704" actId="478"/>
          <ac:picMkLst>
            <pc:docMk/>
            <pc:sldMk cId="1406219107" sldId="305"/>
            <ac:picMk id="5122" creationId="{EB785D37-50F1-4AFE-9FD9-639ECE84275E}"/>
          </ac:picMkLst>
        </pc:picChg>
      </pc:sldChg>
      <pc:sldChg chg="modSp mod">
        <pc:chgData name="Claire Patel" userId="0b94f1bf-e38b-4ca9-aae9-9cce60fe2f15" providerId="ADAL" clId="{E3399D54-B7B2-4C52-A52E-6E0510A9BECB}" dt="2021-09-29T12:27:14.740" v="5811" actId="122"/>
        <pc:sldMkLst>
          <pc:docMk/>
          <pc:sldMk cId="3550745603" sldId="306"/>
        </pc:sldMkLst>
        <pc:spChg chg="mod">
          <ac:chgData name="Claire Patel" userId="0b94f1bf-e38b-4ca9-aae9-9cce60fe2f15" providerId="ADAL" clId="{E3399D54-B7B2-4C52-A52E-6E0510A9BECB}" dt="2021-09-06T16:41:10.345" v="41" actId="313"/>
          <ac:spMkLst>
            <pc:docMk/>
            <pc:sldMk cId="3550745603" sldId="306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9T12:27:14.740" v="5811" actId="122"/>
          <ac:spMkLst>
            <pc:docMk/>
            <pc:sldMk cId="3550745603" sldId="306"/>
            <ac:spMk id="6" creationId="{12C7D641-36E4-416E-A55F-24F6FCF3A212}"/>
          </ac:spMkLst>
        </pc:spChg>
      </pc:sldChg>
      <pc:sldChg chg="addSp delSp modSp mod setBg setClrOvrMap">
        <pc:chgData name="Claire Patel" userId="0b94f1bf-e38b-4ca9-aae9-9cce60fe2f15" providerId="ADAL" clId="{E3399D54-B7B2-4C52-A52E-6E0510A9BECB}" dt="2021-10-01T14:54:41.213" v="8004" actId="26606"/>
        <pc:sldMkLst>
          <pc:docMk/>
          <pc:sldMk cId="1812228822" sldId="307"/>
        </pc:sldMkLst>
        <pc:spChg chg="mod ord">
          <ac:chgData name="Claire Patel" userId="0b94f1bf-e38b-4ca9-aae9-9cce60fe2f15" providerId="ADAL" clId="{E3399D54-B7B2-4C52-A52E-6E0510A9BECB}" dt="2021-10-01T14:54:41.213" v="8004" actId="26606"/>
          <ac:spMkLst>
            <pc:docMk/>
            <pc:sldMk cId="1812228822" sldId="307"/>
            <ac:spMk id="4" creationId="{35F6CE81-175E-4411-BEF5-88816EEA75DD}"/>
          </ac:spMkLst>
        </pc:spChg>
        <pc:spChg chg="mod ord">
          <ac:chgData name="Claire Patel" userId="0b94f1bf-e38b-4ca9-aae9-9cce60fe2f15" providerId="ADAL" clId="{E3399D54-B7B2-4C52-A52E-6E0510A9BECB}" dt="2021-10-01T14:54:41.213" v="8004" actId="26606"/>
          <ac:spMkLst>
            <pc:docMk/>
            <pc:sldMk cId="1812228822" sldId="307"/>
            <ac:spMk id="5" creationId="{14102432-1E0C-4587-9251-1BF2C7D4EE0A}"/>
          </ac:spMkLst>
        </pc:spChg>
        <pc:spChg chg="add del">
          <ac:chgData name="Claire Patel" userId="0b94f1bf-e38b-4ca9-aae9-9cce60fe2f15" providerId="ADAL" clId="{E3399D54-B7B2-4C52-A52E-6E0510A9BECB}" dt="2021-10-01T14:53:27.666" v="7994" actId="26606"/>
          <ac:spMkLst>
            <pc:docMk/>
            <pc:sldMk cId="1812228822" sldId="307"/>
            <ac:spMk id="71" creationId="{87CC2527-562A-4F69-B487-4371E5B243E7}"/>
          </ac:spMkLst>
        </pc:spChg>
        <pc:spChg chg="add del">
          <ac:chgData name="Claire Patel" userId="0b94f1bf-e38b-4ca9-aae9-9cce60fe2f15" providerId="ADAL" clId="{E3399D54-B7B2-4C52-A52E-6E0510A9BECB}" dt="2021-10-01T14:54:22.597" v="8001" actId="26606"/>
          <ac:spMkLst>
            <pc:docMk/>
            <pc:sldMk cId="1812228822" sldId="307"/>
            <ac:spMk id="77" creationId="{AF2F604E-43BE-4DC3-B983-E071523364F8}"/>
          </ac:spMkLst>
        </pc:spChg>
        <pc:spChg chg="add del">
          <ac:chgData name="Claire Patel" userId="0b94f1bf-e38b-4ca9-aae9-9cce60fe2f15" providerId="ADAL" clId="{E3399D54-B7B2-4C52-A52E-6E0510A9BECB}" dt="2021-10-01T14:54:22.597" v="8001" actId="26606"/>
          <ac:spMkLst>
            <pc:docMk/>
            <pc:sldMk cId="1812228822" sldId="307"/>
            <ac:spMk id="79" creationId="{08C9B587-E65E-4B52-B37C-ABEBB6E87928}"/>
          </ac:spMkLst>
        </pc:spChg>
        <pc:spChg chg="add">
          <ac:chgData name="Claire Patel" userId="0b94f1bf-e38b-4ca9-aae9-9cce60fe2f15" providerId="ADAL" clId="{E3399D54-B7B2-4C52-A52E-6E0510A9BECB}" dt="2021-10-01T14:54:41.213" v="8004" actId="26606"/>
          <ac:spMkLst>
            <pc:docMk/>
            <pc:sldMk cId="1812228822" sldId="307"/>
            <ac:spMk id="83" creationId="{E49CC64F-7275-4E33-961B-0C5CDC439875}"/>
          </ac:spMkLst>
        </pc:spChg>
        <pc:spChg chg="add del">
          <ac:chgData name="Claire Patel" userId="0b94f1bf-e38b-4ca9-aae9-9cce60fe2f15" providerId="ADAL" clId="{E3399D54-B7B2-4C52-A52E-6E0510A9BECB}" dt="2021-10-01T14:53:27.651" v="7993" actId="26606"/>
          <ac:spMkLst>
            <pc:docMk/>
            <pc:sldMk cId="1812228822" sldId="307"/>
            <ac:spMk id="135" creationId="{5A59F003-E00A-43F9-91DC-CC54E3B87466}"/>
          </ac:spMkLst>
        </pc:spChg>
        <pc:spChg chg="add del">
          <ac:chgData name="Claire Patel" userId="0b94f1bf-e38b-4ca9-aae9-9cce60fe2f15" providerId="ADAL" clId="{E3399D54-B7B2-4C52-A52E-6E0510A9BECB}" dt="2021-10-01T14:53:27.651" v="7993" actId="26606"/>
          <ac:spMkLst>
            <pc:docMk/>
            <pc:sldMk cId="1812228822" sldId="307"/>
            <ac:spMk id="137" creationId="{D74A4382-E3AD-430A-9A1F-DFA3E0E77A7D}"/>
          </ac:spMkLst>
        </pc:spChg>
        <pc:spChg chg="add del">
          <ac:chgData name="Claire Patel" userId="0b94f1bf-e38b-4ca9-aae9-9cce60fe2f15" providerId="ADAL" clId="{E3399D54-B7B2-4C52-A52E-6E0510A9BECB}" dt="2021-10-01T14:53:27.651" v="7993" actId="26606"/>
          <ac:spMkLst>
            <pc:docMk/>
            <pc:sldMk cId="1812228822" sldId="307"/>
            <ac:spMk id="139" creationId="{79F40191-0F44-4FD1-82CC-ACB507C14BE6}"/>
          </ac:spMkLst>
        </pc:spChg>
        <pc:spChg chg="add del">
          <ac:chgData name="Claire Patel" userId="0b94f1bf-e38b-4ca9-aae9-9cce60fe2f15" providerId="ADAL" clId="{E3399D54-B7B2-4C52-A52E-6E0510A9BECB}" dt="2021-10-01T14:54:22.597" v="8002" actId="26606"/>
          <ac:spMkLst>
            <pc:docMk/>
            <pc:sldMk cId="1812228822" sldId="307"/>
            <ac:spMk id="1028" creationId="{17CDB40A-75BB-4498-A20B-59C3984A3A94}"/>
          </ac:spMkLst>
        </pc:spChg>
        <pc:spChg chg="add del">
          <ac:chgData name="Claire Patel" userId="0b94f1bf-e38b-4ca9-aae9-9cce60fe2f15" providerId="ADAL" clId="{E3399D54-B7B2-4C52-A52E-6E0510A9BECB}" dt="2021-10-01T14:54:02.268" v="7997" actId="26606"/>
          <ac:spMkLst>
            <pc:docMk/>
            <pc:sldMk cId="1812228822" sldId="307"/>
            <ac:spMk id="1030" creationId="{87CC2527-562A-4F69-B487-4371E5B243E7}"/>
          </ac:spMkLst>
        </pc:spChg>
        <pc:spChg chg="add del">
          <ac:chgData name="Claire Patel" userId="0b94f1bf-e38b-4ca9-aae9-9cce60fe2f15" providerId="ADAL" clId="{E3399D54-B7B2-4C52-A52E-6E0510A9BECB}" dt="2021-10-01T14:54:17.463" v="7999" actId="26606"/>
          <ac:spMkLst>
            <pc:docMk/>
            <pc:sldMk cId="1812228822" sldId="307"/>
            <ac:spMk id="1032" creationId="{E49CC64F-7275-4E33-961B-0C5CDC439875}"/>
          </ac:spMkLst>
        </pc:spChg>
        <pc:spChg chg="add del">
          <ac:chgData name="Claire Patel" userId="0b94f1bf-e38b-4ca9-aae9-9cce60fe2f15" providerId="ADAL" clId="{E3399D54-B7B2-4C52-A52E-6E0510A9BECB}" dt="2021-10-01T14:54:22.597" v="8001" actId="26606"/>
          <ac:spMkLst>
            <pc:docMk/>
            <pc:sldMk cId="1812228822" sldId="307"/>
            <ac:spMk id="1034" creationId="{0671A8AE-40A1-4631-A6B8-581AFF065482}"/>
          </ac:spMkLst>
        </pc:spChg>
        <pc:spChg chg="add del">
          <ac:chgData name="Claire Patel" userId="0b94f1bf-e38b-4ca9-aae9-9cce60fe2f15" providerId="ADAL" clId="{E3399D54-B7B2-4C52-A52E-6E0510A9BECB}" dt="2021-10-01T14:54:22.597" v="8001" actId="26606"/>
          <ac:spMkLst>
            <pc:docMk/>
            <pc:sldMk cId="1812228822" sldId="307"/>
            <ac:spMk id="1035" creationId="{AB58EF07-17C2-48CF-ABB0-EEF1F17CB8F0}"/>
          </ac:spMkLst>
        </pc:spChg>
        <pc:spChg chg="add del">
          <ac:chgData name="Claire Patel" userId="0b94f1bf-e38b-4ca9-aae9-9cce60fe2f15" providerId="ADAL" clId="{E3399D54-B7B2-4C52-A52E-6E0510A9BECB}" dt="2021-10-01T14:54:41.213" v="8004" actId="26606"/>
          <ac:spMkLst>
            <pc:docMk/>
            <pc:sldMk cId="1812228822" sldId="307"/>
            <ac:spMk id="1037" creationId="{87CC2527-562A-4F69-B487-4371E5B243E7}"/>
          </ac:spMkLst>
        </pc:spChg>
        <pc:picChg chg="mod ord">
          <ac:chgData name="Claire Patel" userId="0b94f1bf-e38b-4ca9-aae9-9cce60fe2f15" providerId="ADAL" clId="{E3399D54-B7B2-4C52-A52E-6E0510A9BECB}" dt="2021-10-01T14:54:41.213" v="8004" actId="26606"/>
          <ac:picMkLst>
            <pc:docMk/>
            <pc:sldMk cId="1812228822" sldId="307"/>
            <ac:picMk id="1026" creationId="{38B38DF3-B629-4057-A75D-3C4A12BFBA78}"/>
          </ac:picMkLst>
        </pc:picChg>
        <pc:cxnChg chg="add del">
          <ac:chgData name="Claire Patel" userId="0b94f1bf-e38b-4ca9-aae9-9cce60fe2f15" providerId="ADAL" clId="{E3399D54-B7B2-4C52-A52E-6E0510A9BECB}" dt="2021-10-01T14:53:27.666" v="7994" actId="26606"/>
          <ac:cxnSpMkLst>
            <pc:docMk/>
            <pc:sldMk cId="1812228822" sldId="307"/>
            <ac:cxnSpMk id="73" creationId="{BCDAEC91-5BCE-4B55-9CC0-43EF94CB734B}"/>
          </ac:cxnSpMkLst>
        </pc:cxnChg>
        <pc:cxnChg chg="add del">
          <ac:chgData name="Claire Patel" userId="0b94f1bf-e38b-4ca9-aae9-9cce60fe2f15" providerId="ADAL" clId="{E3399D54-B7B2-4C52-A52E-6E0510A9BECB}" dt="2021-10-01T14:54:02.268" v="7997" actId="26606"/>
          <ac:cxnSpMkLst>
            <pc:docMk/>
            <pc:sldMk cId="1812228822" sldId="307"/>
            <ac:cxnSpMk id="75" creationId="{BCDAEC91-5BCE-4B55-9CC0-43EF94CB734B}"/>
          </ac:cxnSpMkLst>
        </pc:cxnChg>
        <pc:cxnChg chg="add del">
          <ac:chgData name="Claire Patel" userId="0b94f1bf-e38b-4ca9-aae9-9cce60fe2f15" providerId="ADAL" clId="{E3399D54-B7B2-4C52-A52E-6E0510A9BECB}" dt="2021-10-01T14:54:41.213" v="8004" actId="26606"/>
          <ac:cxnSpMkLst>
            <pc:docMk/>
            <pc:sldMk cId="1812228822" sldId="307"/>
            <ac:cxnSpMk id="1038" creationId="{BCDAEC91-5BCE-4B55-9CC0-43EF94CB734B}"/>
          </ac:cxnSpMkLst>
        </pc:cxnChg>
      </pc:sldChg>
      <pc:sldChg chg="addSp delSp modSp mod">
        <pc:chgData name="Claire Patel" userId="0b94f1bf-e38b-4ca9-aae9-9cce60fe2f15" providerId="ADAL" clId="{E3399D54-B7B2-4C52-A52E-6E0510A9BECB}" dt="2021-10-04T20:18:27.771" v="10675" actId="20577"/>
        <pc:sldMkLst>
          <pc:docMk/>
          <pc:sldMk cId="3922544475" sldId="308"/>
        </pc:sldMkLst>
        <pc:spChg chg="mod">
          <ac:chgData name="Claire Patel" userId="0b94f1bf-e38b-4ca9-aae9-9cce60fe2f15" providerId="ADAL" clId="{E3399D54-B7B2-4C52-A52E-6E0510A9BECB}" dt="2021-09-06T16:41:13.111" v="43" actId="313"/>
          <ac:spMkLst>
            <pc:docMk/>
            <pc:sldMk cId="3922544475" sldId="308"/>
            <ac:spMk id="4" creationId="{034CC2AD-8D8C-4B1D-9586-059CD19B342C}"/>
          </ac:spMkLst>
        </pc:spChg>
        <pc:spChg chg="del mod">
          <ac:chgData name="Claire Patel" userId="0b94f1bf-e38b-4ca9-aae9-9cce60fe2f15" providerId="ADAL" clId="{E3399D54-B7B2-4C52-A52E-6E0510A9BECB}" dt="2021-10-04T20:14:12.548" v="10630" actId="478"/>
          <ac:spMkLst>
            <pc:docMk/>
            <pc:sldMk cId="3922544475" sldId="308"/>
            <ac:spMk id="6" creationId="{12C7D641-36E4-416E-A55F-24F6FCF3A212}"/>
          </ac:spMkLst>
        </pc:spChg>
        <pc:spChg chg="add mod">
          <ac:chgData name="Claire Patel" userId="0b94f1bf-e38b-4ca9-aae9-9cce60fe2f15" providerId="ADAL" clId="{E3399D54-B7B2-4C52-A52E-6E0510A9BECB}" dt="2021-10-04T20:12:20.992" v="10435"/>
          <ac:spMkLst>
            <pc:docMk/>
            <pc:sldMk cId="3922544475" sldId="308"/>
            <ac:spMk id="8" creationId="{9FA78D42-6A3A-4DDD-9C8E-6DDAD5B8AA9D}"/>
          </ac:spMkLst>
        </pc:spChg>
        <pc:spChg chg="add mod">
          <ac:chgData name="Claire Patel" userId="0b94f1bf-e38b-4ca9-aae9-9cce60fe2f15" providerId="ADAL" clId="{E3399D54-B7B2-4C52-A52E-6E0510A9BECB}" dt="2021-10-04T20:17:50.190" v="10653" actId="20577"/>
          <ac:spMkLst>
            <pc:docMk/>
            <pc:sldMk cId="3922544475" sldId="308"/>
            <ac:spMk id="9" creationId="{6FFD5815-A99E-42FC-9C23-B5085123F810}"/>
          </ac:spMkLst>
        </pc:spChg>
        <pc:spChg chg="del">
          <ac:chgData name="Claire Patel" userId="0b94f1bf-e38b-4ca9-aae9-9cce60fe2f15" providerId="ADAL" clId="{E3399D54-B7B2-4C52-A52E-6E0510A9BECB}" dt="2021-09-29T15:14:12.088" v="7914" actId="478"/>
          <ac:spMkLst>
            <pc:docMk/>
            <pc:sldMk cId="3922544475" sldId="308"/>
            <ac:spMk id="9" creationId="{A27FB886-9F78-44B9-AC05-A487DCB918A5}"/>
          </ac:spMkLst>
        </pc:spChg>
        <pc:spChg chg="del">
          <ac:chgData name="Claire Patel" userId="0b94f1bf-e38b-4ca9-aae9-9cce60fe2f15" providerId="ADAL" clId="{E3399D54-B7B2-4C52-A52E-6E0510A9BECB}" dt="2021-09-29T15:14:13.400" v="7915" actId="478"/>
          <ac:spMkLst>
            <pc:docMk/>
            <pc:sldMk cId="3922544475" sldId="308"/>
            <ac:spMk id="10" creationId="{C9CF0E58-A08E-4529-A7E5-B7A3809C5FAE}"/>
          </ac:spMkLst>
        </pc:spChg>
        <pc:spChg chg="add mod">
          <ac:chgData name="Claire Patel" userId="0b94f1bf-e38b-4ca9-aae9-9cce60fe2f15" providerId="ADAL" clId="{E3399D54-B7B2-4C52-A52E-6E0510A9BECB}" dt="2021-10-04T20:12:27.424" v="10437"/>
          <ac:spMkLst>
            <pc:docMk/>
            <pc:sldMk cId="3922544475" sldId="308"/>
            <ac:spMk id="12" creationId="{E226CA3F-1168-4E77-BFF1-A87C368C85BE}"/>
          </ac:spMkLst>
        </pc:spChg>
        <pc:spChg chg="add mod">
          <ac:chgData name="Claire Patel" userId="0b94f1bf-e38b-4ca9-aae9-9cce60fe2f15" providerId="ADAL" clId="{E3399D54-B7B2-4C52-A52E-6E0510A9BECB}" dt="2021-10-04T20:18:27.771" v="10675" actId="20577"/>
          <ac:spMkLst>
            <pc:docMk/>
            <pc:sldMk cId="3922544475" sldId="308"/>
            <ac:spMk id="13" creationId="{C736C9BD-4B55-4ACE-B00D-4391C69D1A17}"/>
          </ac:spMkLst>
        </pc:spChg>
        <pc:grpChg chg="add mod">
          <ac:chgData name="Claire Patel" userId="0b94f1bf-e38b-4ca9-aae9-9cce60fe2f15" providerId="ADAL" clId="{E3399D54-B7B2-4C52-A52E-6E0510A9BECB}" dt="2021-10-04T20:14:18.741" v="10631" actId="1076"/>
          <ac:grpSpMkLst>
            <pc:docMk/>
            <pc:sldMk cId="3922544475" sldId="308"/>
            <ac:grpSpMk id="7" creationId="{9EEE6418-5503-4B1F-8CD6-4F9C4D8F8D0C}"/>
          </ac:grpSpMkLst>
        </pc:grpChg>
        <pc:grpChg chg="add mod">
          <ac:chgData name="Claire Patel" userId="0b94f1bf-e38b-4ca9-aae9-9cce60fe2f15" providerId="ADAL" clId="{E3399D54-B7B2-4C52-A52E-6E0510A9BECB}" dt="2021-10-04T20:14:26.728" v="10632" actId="1076"/>
          <ac:grpSpMkLst>
            <pc:docMk/>
            <pc:sldMk cId="3922544475" sldId="308"/>
            <ac:grpSpMk id="10" creationId="{A31E2C13-7C4B-4D1E-8E37-8312DD9F2394}"/>
          </ac:grpSpMkLst>
        </pc:grpChg>
        <pc:picChg chg="del">
          <ac:chgData name="Claire Patel" userId="0b94f1bf-e38b-4ca9-aae9-9cce60fe2f15" providerId="ADAL" clId="{E3399D54-B7B2-4C52-A52E-6E0510A9BECB}" dt="2021-09-29T15:14:10.789" v="7913" actId="478"/>
          <ac:picMkLst>
            <pc:docMk/>
            <pc:sldMk cId="3922544475" sldId="308"/>
            <ac:picMk id="8" creationId="{FBFCCB78-CC88-4C00-9D25-28A6B9A8D9C7}"/>
          </ac:picMkLst>
        </pc:picChg>
        <pc:picChg chg="add mod">
          <ac:chgData name="Claire Patel" userId="0b94f1bf-e38b-4ca9-aae9-9cce60fe2f15" providerId="ADAL" clId="{E3399D54-B7B2-4C52-A52E-6E0510A9BECB}" dt="2021-10-04T20:16:14.399" v="10635" actId="1076"/>
          <ac:picMkLst>
            <pc:docMk/>
            <pc:sldMk cId="3922544475" sldId="308"/>
            <ac:picMk id="11" creationId="{0FFFD194-9257-4732-84A8-3A57FEA18419}"/>
          </ac:picMkLst>
        </pc:picChg>
      </pc:sldChg>
      <pc:sldChg chg="modSp mod">
        <pc:chgData name="Claire Patel" userId="0b94f1bf-e38b-4ca9-aae9-9cce60fe2f15" providerId="ADAL" clId="{E3399D54-B7B2-4C52-A52E-6E0510A9BECB}" dt="2021-10-04T20:18:13.866" v="10656" actId="20577"/>
        <pc:sldMkLst>
          <pc:docMk/>
          <pc:sldMk cId="1842876020" sldId="309"/>
        </pc:sldMkLst>
        <pc:spChg chg="mod">
          <ac:chgData name="Claire Patel" userId="0b94f1bf-e38b-4ca9-aae9-9cce60fe2f15" providerId="ADAL" clId="{E3399D54-B7B2-4C52-A52E-6E0510A9BECB}" dt="2021-09-06T16:41:13.820" v="44" actId="313"/>
          <ac:spMkLst>
            <pc:docMk/>
            <pc:sldMk cId="1842876020" sldId="309"/>
            <ac:spMk id="4" creationId="{034CC2AD-8D8C-4B1D-9586-059CD19B342C}"/>
          </ac:spMkLst>
        </pc:spChg>
        <pc:graphicFrameChg chg="mod modGraphic">
          <ac:chgData name="Claire Patel" userId="0b94f1bf-e38b-4ca9-aae9-9cce60fe2f15" providerId="ADAL" clId="{E3399D54-B7B2-4C52-A52E-6E0510A9BECB}" dt="2021-10-04T20:18:13.866" v="10656" actId="20577"/>
          <ac:graphicFrameMkLst>
            <pc:docMk/>
            <pc:sldMk cId="1842876020" sldId="309"/>
            <ac:graphicFrameMk id="8" creationId="{0853B60B-3661-4746-A112-8938FC757C96}"/>
          </ac:graphicFrameMkLst>
        </pc:graphicFrameChg>
      </pc:sldChg>
      <pc:sldChg chg="modSp mod">
        <pc:chgData name="Claire Patel" userId="0b94f1bf-e38b-4ca9-aae9-9cce60fe2f15" providerId="ADAL" clId="{E3399D54-B7B2-4C52-A52E-6E0510A9BECB}" dt="2021-10-04T20:18:59.626" v="10679" actId="948"/>
        <pc:sldMkLst>
          <pc:docMk/>
          <pc:sldMk cId="1132774774" sldId="310"/>
        </pc:sldMkLst>
        <pc:spChg chg="mod">
          <ac:chgData name="Claire Patel" userId="0b94f1bf-e38b-4ca9-aae9-9cce60fe2f15" providerId="ADAL" clId="{E3399D54-B7B2-4C52-A52E-6E0510A9BECB}" dt="2021-09-06T16:41:14.503" v="45" actId="313"/>
          <ac:spMkLst>
            <pc:docMk/>
            <pc:sldMk cId="1132774774" sldId="310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10-04T20:18:59.626" v="10679" actId="948"/>
          <ac:spMkLst>
            <pc:docMk/>
            <pc:sldMk cId="1132774774" sldId="310"/>
            <ac:spMk id="16" creationId="{89145BF4-6DF3-419E-944E-F4FF9A65AB71}"/>
          </ac:spMkLst>
        </pc:spChg>
        <pc:graphicFrameChg chg="mod modGraphic">
          <ac:chgData name="Claire Patel" userId="0b94f1bf-e38b-4ca9-aae9-9cce60fe2f15" providerId="ADAL" clId="{E3399D54-B7B2-4C52-A52E-6E0510A9BECB}" dt="2021-10-04T17:30:20.676" v="9831" actId="20577"/>
          <ac:graphicFrameMkLst>
            <pc:docMk/>
            <pc:sldMk cId="1132774774" sldId="310"/>
            <ac:graphicFrameMk id="6" creationId="{B4F806AF-6AEE-4551-911A-338DB3C8BF9A}"/>
          </ac:graphicFrameMkLst>
        </pc:graphicFrameChg>
      </pc:sldChg>
      <pc:sldChg chg="modSp mod">
        <pc:chgData name="Claire Patel" userId="0b94f1bf-e38b-4ca9-aae9-9cce60fe2f15" providerId="ADAL" clId="{E3399D54-B7B2-4C52-A52E-6E0510A9BECB}" dt="2021-10-04T21:02:31.008" v="10695" actId="20577"/>
        <pc:sldMkLst>
          <pc:docMk/>
          <pc:sldMk cId="811721448" sldId="311"/>
        </pc:sldMkLst>
        <pc:spChg chg="mod">
          <ac:chgData name="Claire Patel" userId="0b94f1bf-e38b-4ca9-aae9-9cce60fe2f15" providerId="ADAL" clId="{E3399D54-B7B2-4C52-A52E-6E0510A9BECB}" dt="2021-10-04T17:43:08.553" v="10431" actId="208"/>
          <ac:spMkLst>
            <pc:docMk/>
            <pc:sldMk cId="811721448" sldId="311"/>
            <ac:spMk id="2" creationId="{66EC3396-A5A3-4153-9A9E-C14377A57957}"/>
          </ac:spMkLst>
        </pc:spChg>
        <pc:spChg chg="mod">
          <ac:chgData name="Claire Patel" userId="0b94f1bf-e38b-4ca9-aae9-9cce60fe2f15" providerId="ADAL" clId="{E3399D54-B7B2-4C52-A52E-6E0510A9BECB}" dt="2021-09-06T16:41:15.104" v="46" actId="313"/>
          <ac:spMkLst>
            <pc:docMk/>
            <pc:sldMk cId="811721448" sldId="311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10-04T17:42:58.869" v="10430" actId="208"/>
          <ac:spMkLst>
            <pc:docMk/>
            <pc:sldMk cId="811721448" sldId="311"/>
            <ac:spMk id="7" creationId="{EA7C8A21-4E1E-425C-9977-F52A4EC8DB5A}"/>
          </ac:spMkLst>
        </pc:spChg>
        <pc:spChg chg="mod">
          <ac:chgData name="Claire Patel" userId="0b94f1bf-e38b-4ca9-aae9-9cce60fe2f15" providerId="ADAL" clId="{E3399D54-B7B2-4C52-A52E-6E0510A9BECB}" dt="2021-10-04T17:42:52.722" v="10429" actId="208"/>
          <ac:spMkLst>
            <pc:docMk/>
            <pc:sldMk cId="811721448" sldId="311"/>
            <ac:spMk id="8" creationId="{58ACEC15-0494-4140-9EF8-1B9A768462F6}"/>
          </ac:spMkLst>
        </pc:spChg>
        <pc:spChg chg="mod">
          <ac:chgData name="Claire Patel" userId="0b94f1bf-e38b-4ca9-aae9-9cce60fe2f15" providerId="ADAL" clId="{E3399D54-B7B2-4C52-A52E-6E0510A9BECB}" dt="2021-10-04T21:02:31.008" v="10695" actId="20577"/>
          <ac:spMkLst>
            <pc:docMk/>
            <pc:sldMk cId="811721448" sldId="311"/>
            <ac:spMk id="9" creationId="{E3CC54FD-D763-4863-A070-54701C344746}"/>
          </ac:spMkLst>
        </pc:spChg>
        <pc:spChg chg="mod">
          <ac:chgData name="Claire Patel" userId="0b94f1bf-e38b-4ca9-aae9-9cce60fe2f15" providerId="ADAL" clId="{E3399D54-B7B2-4C52-A52E-6E0510A9BECB}" dt="2021-10-04T17:43:15.941" v="10432" actId="208"/>
          <ac:spMkLst>
            <pc:docMk/>
            <pc:sldMk cId="811721448" sldId="311"/>
            <ac:spMk id="10" creationId="{ADD474A9-9B2E-4B95-B849-F5F64B014E8B}"/>
          </ac:spMkLst>
        </pc:spChg>
        <pc:picChg chg="mod">
          <ac:chgData name="Claire Patel" userId="0b94f1bf-e38b-4ca9-aae9-9cce60fe2f15" providerId="ADAL" clId="{E3399D54-B7B2-4C52-A52E-6E0510A9BECB}" dt="2021-10-04T17:40:38.476" v="10405" actId="1076"/>
          <ac:picMkLst>
            <pc:docMk/>
            <pc:sldMk cId="811721448" sldId="311"/>
            <ac:picMk id="12" creationId="{7C1BDF85-84AF-4B68-8AFC-DA29CCF6731F}"/>
          </ac:picMkLst>
        </pc:picChg>
      </pc:sldChg>
      <pc:sldChg chg="modSp mod">
        <pc:chgData name="Claire Patel" userId="0b94f1bf-e38b-4ca9-aae9-9cce60fe2f15" providerId="ADAL" clId="{E3399D54-B7B2-4C52-A52E-6E0510A9BECB}" dt="2021-10-04T20:20:27.549" v="10686" actId="113"/>
        <pc:sldMkLst>
          <pc:docMk/>
          <pc:sldMk cId="2768876573" sldId="312"/>
        </pc:sldMkLst>
        <pc:spChg chg="mod">
          <ac:chgData name="Claire Patel" userId="0b94f1bf-e38b-4ca9-aae9-9cce60fe2f15" providerId="ADAL" clId="{E3399D54-B7B2-4C52-A52E-6E0510A9BECB}" dt="2021-09-06T16:41:15.729" v="47" actId="313"/>
          <ac:spMkLst>
            <pc:docMk/>
            <pc:sldMk cId="2768876573" sldId="312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10-04T20:20:27.549" v="10686" actId="113"/>
          <ac:spMkLst>
            <pc:docMk/>
            <pc:sldMk cId="2768876573" sldId="312"/>
            <ac:spMk id="16" creationId="{4CD41F28-E684-456E-9884-0CCC06218D4D}"/>
          </ac:spMkLst>
        </pc:spChg>
      </pc:sldChg>
      <pc:sldChg chg="modSp mod">
        <pc:chgData name="Claire Patel" userId="0b94f1bf-e38b-4ca9-aae9-9cce60fe2f15" providerId="ADAL" clId="{E3399D54-B7B2-4C52-A52E-6E0510A9BECB}" dt="2021-10-01T14:51:27.539" v="7982" actId="122"/>
        <pc:sldMkLst>
          <pc:docMk/>
          <pc:sldMk cId="3565047390" sldId="313"/>
        </pc:sldMkLst>
        <pc:spChg chg="mod">
          <ac:chgData name="Claire Patel" userId="0b94f1bf-e38b-4ca9-aae9-9cce60fe2f15" providerId="ADAL" clId="{E3399D54-B7B2-4C52-A52E-6E0510A9BECB}" dt="2021-09-06T16:41:16.363" v="48" actId="313"/>
          <ac:spMkLst>
            <pc:docMk/>
            <pc:sldMk cId="3565047390" sldId="313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10-01T14:51:27.539" v="7982" actId="122"/>
          <ac:spMkLst>
            <pc:docMk/>
            <pc:sldMk cId="3565047390" sldId="313"/>
            <ac:spMk id="6" creationId="{12C7D641-36E4-416E-A55F-24F6FCF3A212}"/>
          </ac:spMkLst>
        </pc:spChg>
      </pc:sldChg>
      <pc:sldChg chg="addSp delSp modSp add mod">
        <pc:chgData name="Claire Patel" userId="0b94f1bf-e38b-4ca9-aae9-9cce60fe2f15" providerId="ADAL" clId="{E3399D54-B7B2-4C52-A52E-6E0510A9BECB}" dt="2021-09-21T16:10:41.716" v="1735" actId="255"/>
        <pc:sldMkLst>
          <pc:docMk/>
          <pc:sldMk cId="2955266033" sldId="314"/>
        </pc:sldMkLst>
        <pc:spChg chg="add del mod">
          <ac:chgData name="Claire Patel" userId="0b94f1bf-e38b-4ca9-aae9-9cce60fe2f15" providerId="ADAL" clId="{E3399D54-B7B2-4C52-A52E-6E0510A9BECB}" dt="2021-09-08T11:14:14.795" v="1079" actId="26606"/>
          <ac:spMkLst>
            <pc:docMk/>
            <pc:sldMk cId="2955266033" sldId="314"/>
            <ac:spMk id="3" creationId="{7CD19A82-70F8-4351-9933-270B43825A02}"/>
          </ac:spMkLst>
        </pc:spChg>
        <pc:graphicFrameChg chg="add mod">
          <ac:chgData name="Claire Patel" userId="0b94f1bf-e38b-4ca9-aae9-9cce60fe2f15" providerId="ADAL" clId="{E3399D54-B7B2-4C52-A52E-6E0510A9BECB}" dt="2021-09-21T16:10:41.716" v="1735" actId="255"/>
          <ac:graphicFrameMkLst>
            <pc:docMk/>
            <pc:sldMk cId="2955266033" sldId="314"/>
            <ac:graphicFrameMk id="7" creationId="{09CDBB76-0D3D-4ABE-B3C5-910C710AD7BE}"/>
          </ac:graphicFrameMkLst>
        </pc:graphicFrameChg>
        <pc:graphicFrameChg chg="del">
          <ac:chgData name="Claire Patel" userId="0b94f1bf-e38b-4ca9-aae9-9cce60fe2f15" providerId="ADAL" clId="{E3399D54-B7B2-4C52-A52E-6E0510A9BECB}" dt="2021-09-08T11:09:14.167" v="727" actId="478"/>
          <ac:graphicFrameMkLst>
            <pc:docMk/>
            <pc:sldMk cId="2955266033" sldId="314"/>
            <ac:graphicFrameMk id="11" creationId="{C9E5E3E0-1A28-418C-AFF1-D1AB3A729482}"/>
          </ac:graphicFrameMkLst>
        </pc:graphicFrameChg>
      </pc:sldChg>
      <pc:sldChg chg="modSp add mod ord">
        <pc:chgData name="Claire Patel" userId="0b94f1bf-e38b-4ca9-aae9-9cce60fe2f15" providerId="ADAL" clId="{E3399D54-B7B2-4C52-A52E-6E0510A9BECB}" dt="2021-09-22T11:46:59.020" v="2554" actId="20577"/>
        <pc:sldMkLst>
          <pc:docMk/>
          <pc:sldMk cId="373769556" sldId="315"/>
        </pc:sldMkLst>
        <pc:spChg chg="mod">
          <ac:chgData name="Claire Patel" userId="0b94f1bf-e38b-4ca9-aae9-9cce60fe2f15" providerId="ADAL" clId="{E3399D54-B7B2-4C52-A52E-6E0510A9BECB}" dt="2021-09-22T11:40:47.967" v="2152" actId="20577"/>
          <ac:spMkLst>
            <pc:docMk/>
            <pc:sldMk cId="373769556" sldId="315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2T11:40:34.886" v="2149" actId="20577"/>
          <ac:spMkLst>
            <pc:docMk/>
            <pc:sldMk cId="373769556" sldId="315"/>
            <ac:spMk id="5" creationId="{BAA43F61-0357-4AC2-A318-C9C016272F2C}"/>
          </ac:spMkLst>
        </pc:spChg>
        <pc:spChg chg="mod">
          <ac:chgData name="Claire Patel" userId="0b94f1bf-e38b-4ca9-aae9-9cce60fe2f15" providerId="ADAL" clId="{E3399D54-B7B2-4C52-A52E-6E0510A9BECB}" dt="2021-09-22T11:41:59.650" v="2257" actId="20577"/>
          <ac:spMkLst>
            <pc:docMk/>
            <pc:sldMk cId="373769556" sldId="315"/>
            <ac:spMk id="8" creationId="{CCFD0E6F-DF56-483D-9A76-11101309DD63}"/>
          </ac:spMkLst>
        </pc:spChg>
        <pc:spChg chg="mod">
          <ac:chgData name="Claire Patel" userId="0b94f1bf-e38b-4ca9-aae9-9cce60fe2f15" providerId="ADAL" clId="{E3399D54-B7B2-4C52-A52E-6E0510A9BECB}" dt="2021-09-22T11:42:26.372" v="2325" actId="20577"/>
          <ac:spMkLst>
            <pc:docMk/>
            <pc:sldMk cId="373769556" sldId="315"/>
            <ac:spMk id="15" creationId="{D4FD01FC-038F-4DC1-9F46-34F7A8A6D7C0}"/>
          </ac:spMkLst>
        </pc:spChg>
        <pc:spChg chg="mod">
          <ac:chgData name="Claire Patel" userId="0b94f1bf-e38b-4ca9-aae9-9cce60fe2f15" providerId="ADAL" clId="{E3399D54-B7B2-4C52-A52E-6E0510A9BECB}" dt="2021-09-22T11:46:59.020" v="2554" actId="20577"/>
          <ac:spMkLst>
            <pc:docMk/>
            <pc:sldMk cId="373769556" sldId="315"/>
            <ac:spMk id="16" creationId="{4CD41F28-E684-456E-9884-0CCC06218D4D}"/>
          </ac:spMkLst>
        </pc:spChg>
        <pc:spChg chg="mod">
          <ac:chgData name="Claire Patel" userId="0b94f1bf-e38b-4ca9-aae9-9cce60fe2f15" providerId="ADAL" clId="{E3399D54-B7B2-4C52-A52E-6E0510A9BECB}" dt="2021-09-22T11:42:38.161" v="2348" actId="20577"/>
          <ac:spMkLst>
            <pc:docMk/>
            <pc:sldMk cId="373769556" sldId="315"/>
            <ac:spMk id="17" creationId="{E335D349-3998-4C54-BCD0-0F3A877EF5F5}"/>
          </ac:spMkLst>
        </pc:spChg>
      </pc:sldChg>
      <pc:sldChg chg="addSp delSp modSp new del mod">
        <pc:chgData name="Claire Patel" userId="0b94f1bf-e38b-4ca9-aae9-9cce60fe2f15" providerId="ADAL" clId="{E3399D54-B7B2-4C52-A52E-6E0510A9BECB}" dt="2021-09-23T13:17:09.331" v="3086" actId="2696"/>
        <pc:sldMkLst>
          <pc:docMk/>
          <pc:sldMk cId="2320956625" sldId="316"/>
        </pc:sldMkLst>
        <pc:picChg chg="add del mod">
          <ac:chgData name="Claire Patel" userId="0b94f1bf-e38b-4ca9-aae9-9cce60fe2f15" providerId="ADAL" clId="{E3399D54-B7B2-4C52-A52E-6E0510A9BECB}" dt="2021-09-22T14:45:37.651" v="2977" actId="21"/>
          <ac:picMkLst>
            <pc:docMk/>
            <pc:sldMk cId="2320956625" sldId="316"/>
            <ac:picMk id="5" creationId="{9CCD4841-6CAD-4067-8963-543A03DD9F15}"/>
          </ac:picMkLst>
        </pc:picChg>
        <pc:picChg chg="add del mod">
          <ac:chgData name="Claire Patel" userId="0b94f1bf-e38b-4ca9-aae9-9cce60fe2f15" providerId="ADAL" clId="{E3399D54-B7B2-4C52-A52E-6E0510A9BECB}" dt="2021-09-22T14:46:03.805" v="2982" actId="21"/>
          <ac:picMkLst>
            <pc:docMk/>
            <pc:sldMk cId="2320956625" sldId="316"/>
            <ac:picMk id="6" creationId="{593D4D4C-BC4A-4C12-AE80-C73F36D816F6}"/>
          </ac:picMkLst>
        </pc:picChg>
        <pc:picChg chg="add del mod">
          <ac:chgData name="Claire Patel" userId="0b94f1bf-e38b-4ca9-aae9-9cce60fe2f15" providerId="ADAL" clId="{E3399D54-B7B2-4C52-A52E-6E0510A9BECB}" dt="2021-09-22T14:47:46.576" v="3005" actId="21"/>
          <ac:picMkLst>
            <pc:docMk/>
            <pc:sldMk cId="2320956625" sldId="316"/>
            <ac:picMk id="7" creationId="{5677014D-3497-425D-92FC-D4AD8AD6BD61}"/>
          </ac:picMkLst>
        </pc:picChg>
        <pc:picChg chg="add mod">
          <ac:chgData name="Claire Patel" userId="0b94f1bf-e38b-4ca9-aae9-9cce60fe2f15" providerId="ADAL" clId="{E3399D54-B7B2-4C52-A52E-6E0510A9BECB}" dt="2021-09-22T14:49:26.928" v="3030" actId="1076"/>
          <ac:picMkLst>
            <pc:docMk/>
            <pc:sldMk cId="2320956625" sldId="316"/>
            <ac:picMk id="8" creationId="{9764FBA3-5A01-4AF5-AFDA-782F308CBBFD}"/>
          </ac:picMkLst>
        </pc:picChg>
      </pc:sldChg>
      <pc:sldChg chg="addSp delSp modSp new del">
        <pc:chgData name="Claire Patel" userId="0b94f1bf-e38b-4ca9-aae9-9cce60fe2f15" providerId="ADAL" clId="{E3399D54-B7B2-4C52-A52E-6E0510A9BECB}" dt="2021-09-22T14:40:08.965" v="2966" actId="2696"/>
        <pc:sldMkLst>
          <pc:docMk/>
          <pc:sldMk cId="2574266702" sldId="316"/>
        </pc:sldMkLst>
        <pc:picChg chg="add del mod">
          <ac:chgData name="Claire Patel" userId="0b94f1bf-e38b-4ca9-aae9-9cce60fe2f15" providerId="ADAL" clId="{E3399D54-B7B2-4C52-A52E-6E0510A9BECB}" dt="2021-09-22T14:35:33.641" v="2919" actId="21"/>
          <ac:picMkLst>
            <pc:docMk/>
            <pc:sldMk cId="2574266702" sldId="316"/>
            <ac:picMk id="5" creationId="{4115DDB6-23FA-4910-81C0-E746E985F837}"/>
          </ac:picMkLst>
        </pc:picChg>
      </pc:sldChg>
      <pc:sldChg chg="addSp delSp modSp new del mod setBg">
        <pc:chgData name="Claire Patel" userId="0b94f1bf-e38b-4ca9-aae9-9cce60fe2f15" providerId="ADAL" clId="{E3399D54-B7B2-4C52-A52E-6E0510A9BECB}" dt="2021-09-22T14:03:54.137" v="2797" actId="2696"/>
        <pc:sldMkLst>
          <pc:docMk/>
          <pc:sldMk cId="3975749667" sldId="316"/>
        </pc:sldMkLst>
        <pc:spChg chg="mod">
          <ac:chgData name="Claire Patel" userId="0b94f1bf-e38b-4ca9-aae9-9cce60fe2f15" providerId="ADAL" clId="{E3399D54-B7B2-4C52-A52E-6E0510A9BECB}" dt="2021-09-22T13:50:35.541" v="2683" actId="26606"/>
          <ac:spMkLst>
            <pc:docMk/>
            <pc:sldMk cId="3975749667" sldId="316"/>
            <ac:spMk id="2" creationId="{8169FED1-B505-4C9F-9495-E3AC00BE3CCB}"/>
          </ac:spMkLst>
        </pc:spChg>
        <pc:spChg chg="add del mod">
          <ac:chgData name="Claire Patel" userId="0b94f1bf-e38b-4ca9-aae9-9cce60fe2f15" providerId="ADAL" clId="{E3399D54-B7B2-4C52-A52E-6E0510A9BECB}" dt="2021-09-22T13:50:32.706" v="2682" actId="478"/>
          <ac:spMkLst>
            <pc:docMk/>
            <pc:sldMk cId="3975749667" sldId="316"/>
            <ac:spMk id="3" creationId="{141DCF0D-E8F3-42FA-B3DA-91B7E0A6D539}"/>
          </ac:spMkLst>
        </pc:spChg>
        <pc:spChg chg="add del">
          <ac:chgData name="Claire Patel" userId="0b94f1bf-e38b-4ca9-aae9-9cce60fe2f15" providerId="ADAL" clId="{E3399D54-B7B2-4C52-A52E-6E0510A9BECB}" dt="2021-09-22T13:50:35.541" v="2683" actId="26606"/>
          <ac:spMkLst>
            <pc:docMk/>
            <pc:sldMk cId="3975749667" sldId="316"/>
            <ac:spMk id="4" creationId="{C25A8FAB-A244-489C-B985-BC549A608EE5}"/>
          </ac:spMkLst>
        </pc:spChg>
        <pc:spChg chg="add del mod">
          <ac:chgData name="Claire Patel" userId="0b94f1bf-e38b-4ca9-aae9-9cce60fe2f15" providerId="ADAL" clId="{E3399D54-B7B2-4C52-A52E-6E0510A9BECB}" dt="2021-09-22T13:50:35.541" v="2683" actId="26606"/>
          <ac:spMkLst>
            <pc:docMk/>
            <pc:sldMk cId="3975749667" sldId="316"/>
            <ac:spMk id="6" creationId="{8C97E3DE-6CA8-4FDC-ABBF-71DDB499C587}"/>
          </ac:spMkLst>
        </pc:spChg>
        <pc:spChg chg="add">
          <ac:chgData name="Claire Patel" userId="0b94f1bf-e38b-4ca9-aae9-9cce60fe2f15" providerId="ADAL" clId="{E3399D54-B7B2-4C52-A52E-6E0510A9BECB}" dt="2021-09-22T13:50:35.541" v="2683" actId="26606"/>
          <ac:spMkLst>
            <pc:docMk/>
            <pc:sldMk cId="3975749667" sldId="316"/>
            <ac:spMk id="9" creationId="{5C8908E2-EE49-44D2-9428-A28D2312A8D5}"/>
          </ac:spMkLst>
        </pc:spChg>
        <pc:spChg chg="add del">
          <ac:chgData name="Claire Patel" userId="0b94f1bf-e38b-4ca9-aae9-9cce60fe2f15" providerId="ADAL" clId="{E3399D54-B7B2-4C52-A52E-6E0510A9BECB}" dt="2021-09-22T13:50:08.983" v="2676" actId="26606"/>
          <ac:spMkLst>
            <pc:docMk/>
            <pc:sldMk cId="3975749667" sldId="316"/>
            <ac:spMk id="12" creationId="{5C8908E2-EE49-44D2-9428-A28D2312A8D5}"/>
          </ac:spMkLst>
        </pc:spChg>
        <pc:spChg chg="add del">
          <ac:chgData name="Claire Patel" userId="0b94f1bf-e38b-4ca9-aae9-9cce60fe2f15" providerId="ADAL" clId="{E3399D54-B7B2-4C52-A52E-6E0510A9BECB}" dt="2021-09-22T13:50:08.983" v="2676" actId="26606"/>
          <ac:spMkLst>
            <pc:docMk/>
            <pc:sldMk cId="3975749667" sldId="316"/>
            <ac:spMk id="18" creationId="{7449A6C7-D15F-4AA5-BFA5-71A404B47016}"/>
          </ac:spMkLst>
        </pc:spChg>
        <pc:spChg chg="add del">
          <ac:chgData name="Claire Patel" userId="0b94f1bf-e38b-4ca9-aae9-9cce60fe2f15" providerId="ADAL" clId="{E3399D54-B7B2-4C52-A52E-6E0510A9BECB}" dt="2021-09-22T13:50:29.326" v="2680" actId="26606"/>
          <ac:spMkLst>
            <pc:docMk/>
            <pc:sldMk cId="3975749667" sldId="316"/>
            <ac:spMk id="19" creationId="{D5B0017B-2ECA-49AF-B397-DC140825DF8D}"/>
          </ac:spMkLst>
        </pc:spChg>
        <pc:spChg chg="add del">
          <ac:chgData name="Claire Patel" userId="0b94f1bf-e38b-4ca9-aae9-9cce60fe2f15" providerId="ADAL" clId="{E3399D54-B7B2-4C52-A52E-6E0510A9BECB}" dt="2021-09-22T13:50:08.983" v="2676" actId="26606"/>
          <ac:spMkLst>
            <pc:docMk/>
            <pc:sldMk cId="3975749667" sldId="316"/>
            <ac:spMk id="20" creationId="{ED888B23-07FA-482A-96DF-47E31AF1A603}"/>
          </ac:spMkLst>
        </pc:spChg>
        <pc:spChg chg="add del">
          <ac:chgData name="Claire Patel" userId="0b94f1bf-e38b-4ca9-aae9-9cce60fe2f15" providerId="ADAL" clId="{E3399D54-B7B2-4C52-A52E-6E0510A9BECB}" dt="2021-09-22T13:50:11.174" v="2678" actId="26606"/>
          <ac:spMkLst>
            <pc:docMk/>
            <pc:sldMk cId="3975749667" sldId="316"/>
            <ac:spMk id="22" creationId="{6D19922F-AD68-4E94-85E8-0AA44A1B1AFC}"/>
          </ac:spMkLst>
        </pc:spChg>
        <pc:spChg chg="add">
          <ac:chgData name="Claire Patel" userId="0b94f1bf-e38b-4ca9-aae9-9cce60fe2f15" providerId="ADAL" clId="{E3399D54-B7B2-4C52-A52E-6E0510A9BECB}" dt="2021-09-22T13:50:35.541" v="2683" actId="26606"/>
          <ac:spMkLst>
            <pc:docMk/>
            <pc:sldMk cId="3975749667" sldId="316"/>
            <ac:spMk id="24" creationId="{7449A6C7-D15F-4AA5-BFA5-71A404B47016}"/>
          </ac:spMkLst>
        </pc:spChg>
        <pc:spChg chg="add del">
          <ac:chgData name="Claire Patel" userId="0b94f1bf-e38b-4ca9-aae9-9cce60fe2f15" providerId="ADAL" clId="{E3399D54-B7B2-4C52-A52E-6E0510A9BECB}" dt="2021-09-22T13:50:29.326" v="2680" actId="26606"/>
          <ac:spMkLst>
            <pc:docMk/>
            <pc:sldMk cId="3975749667" sldId="316"/>
            <ac:spMk id="25" creationId="{56E9B3E6-E277-4D68-BA48-9CB43FFBD6E2}"/>
          </ac:spMkLst>
        </pc:spChg>
        <pc:spChg chg="add">
          <ac:chgData name="Claire Patel" userId="0b94f1bf-e38b-4ca9-aae9-9cce60fe2f15" providerId="ADAL" clId="{E3399D54-B7B2-4C52-A52E-6E0510A9BECB}" dt="2021-09-22T13:50:35.541" v="2683" actId="26606"/>
          <ac:spMkLst>
            <pc:docMk/>
            <pc:sldMk cId="3975749667" sldId="316"/>
            <ac:spMk id="28" creationId="{ED888B23-07FA-482A-96DF-47E31AF1A603}"/>
          </ac:spMkLst>
        </pc:spChg>
        <pc:grpChg chg="add">
          <ac:chgData name="Claire Patel" userId="0b94f1bf-e38b-4ca9-aae9-9cce60fe2f15" providerId="ADAL" clId="{E3399D54-B7B2-4C52-A52E-6E0510A9BECB}" dt="2021-09-22T13:50:35.541" v="2683" actId="26606"/>
          <ac:grpSpMkLst>
            <pc:docMk/>
            <pc:sldMk cId="3975749667" sldId="316"/>
            <ac:grpSpMk id="10" creationId="{05314994-6337-4875-8CF5-652CAFE8342C}"/>
          </ac:grpSpMkLst>
        </pc:grpChg>
        <pc:grpChg chg="add del">
          <ac:chgData name="Claire Patel" userId="0b94f1bf-e38b-4ca9-aae9-9cce60fe2f15" providerId="ADAL" clId="{E3399D54-B7B2-4C52-A52E-6E0510A9BECB}" dt="2021-09-22T13:50:08.983" v="2676" actId="26606"/>
          <ac:grpSpMkLst>
            <pc:docMk/>
            <pc:sldMk cId="3975749667" sldId="316"/>
            <ac:grpSpMk id="14" creationId="{05314994-6337-4875-8CF5-652CAFE8342C}"/>
          </ac:grpSpMkLst>
        </pc:grpChg>
        <pc:grpChg chg="add del">
          <ac:chgData name="Claire Patel" userId="0b94f1bf-e38b-4ca9-aae9-9cce60fe2f15" providerId="ADAL" clId="{E3399D54-B7B2-4C52-A52E-6E0510A9BECB}" dt="2021-09-22T13:50:29.326" v="2680" actId="26606"/>
          <ac:grpSpMkLst>
            <pc:docMk/>
            <pc:sldMk cId="3975749667" sldId="316"/>
            <ac:grpSpMk id="26" creationId="{AE1C45F0-260A-458C-96ED-C1F6D2151219}"/>
          </ac:grpSpMkLst>
        </pc:grpChg>
        <pc:graphicFrameChg chg="add del">
          <ac:chgData name="Claire Patel" userId="0b94f1bf-e38b-4ca9-aae9-9cce60fe2f15" providerId="ADAL" clId="{E3399D54-B7B2-4C52-A52E-6E0510A9BECB}" dt="2021-09-22T13:50:08.983" v="2676" actId="26606"/>
          <ac:graphicFrameMkLst>
            <pc:docMk/>
            <pc:sldMk cId="3975749667" sldId="316"/>
            <ac:graphicFrameMk id="8" creationId="{46432DCD-F764-4DCC-86A8-68C0743AF6F3}"/>
          </ac:graphicFrameMkLst>
        </pc:graphicFrameChg>
        <pc:graphicFrameChg chg="add del">
          <ac:chgData name="Claire Patel" userId="0b94f1bf-e38b-4ca9-aae9-9cce60fe2f15" providerId="ADAL" clId="{E3399D54-B7B2-4C52-A52E-6E0510A9BECB}" dt="2021-09-22T13:50:11.174" v="2678" actId="26606"/>
          <ac:graphicFrameMkLst>
            <pc:docMk/>
            <pc:sldMk cId="3975749667" sldId="316"/>
            <ac:graphicFrameMk id="23" creationId="{941232F6-8454-46E4-9912-A6B4A46901FF}"/>
          </ac:graphicFrameMkLst>
        </pc:graphicFrameChg>
        <pc:graphicFrameChg chg="add del">
          <ac:chgData name="Claire Patel" userId="0b94f1bf-e38b-4ca9-aae9-9cce60fe2f15" providerId="ADAL" clId="{E3399D54-B7B2-4C52-A52E-6E0510A9BECB}" dt="2021-09-22T13:50:29.326" v="2680" actId="26606"/>
          <ac:graphicFrameMkLst>
            <pc:docMk/>
            <pc:sldMk cId="3975749667" sldId="316"/>
            <ac:graphicFrameMk id="27" creationId="{3A4E5EEA-1348-4555-BD70-AFD3810F9CC3}"/>
          </ac:graphicFrameMkLst>
        </pc:graphicFrameChg>
        <pc:graphicFrameChg chg="add">
          <ac:chgData name="Claire Patel" userId="0b94f1bf-e38b-4ca9-aae9-9cce60fe2f15" providerId="ADAL" clId="{E3399D54-B7B2-4C52-A52E-6E0510A9BECB}" dt="2021-09-22T13:50:35.541" v="2683" actId="26606"/>
          <ac:graphicFrameMkLst>
            <pc:docMk/>
            <pc:sldMk cId="3975749667" sldId="316"/>
            <ac:graphicFrameMk id="29" creationId="{03027E89-0574-4FBA-9B70-A4A81B9CD7F7}"/>
          </ac:graphicFrameMkLst>
        </pc:graphicFrameChg>
        <pc:cxnChg chg="add del">
          <ac:chgData name="Claire Patel" userId="0b94f1bf-e38b-4ca9-aae9-9cce60fe2f15" providerId="ADAL" clId="{E3399D54-B7B2-4C52-A52E-6E0510A9BECB}" dt="2021-09-22T13:50:29.326" v="2680" actId="26606"/>
          <ac:cxnSpMkLst>
            <pc:docMk/>
            <pc:sldMk cId="3975749667" sldId="316"/>
            <ac:cxnSpMk id="21" creationId="{6CF1BAF6-AD41-4082-B212-8A1F9A2E8779}"/>
          </ac:cxnSpMkLst>
        </pc:cxnChg>
      </pc:sldChg>
      <pc:sldChg chg="addSp delSp modSp new del mod">
        <pc:chgData name="Claire Patel" userId="0b94f1bf-e38b-4ca9-aae9-9cce60fe2f15" providerId="ADAL" clId="{E3399D54-B7B2-4C52-A52E-6E0510A9BECB}" dt="2021-09-22T14:35:29.590" v="2918" actId="2696"/>
        <pc:sldMkLst>
          <pc:docMk/>
          <pc:sldMk cId="4284476696" sldId="317"/>
        </pc:sldMkLst>
        <pc:spChg chg="del mod">
          <ac:chgData name="Claire Patel" userId="0b94f1bf-e38b-4ca9-aae9-9cce60fe2f15" providerId="ADAL" clId="{E3399D54-B7B2-4C52-A52E-6E0510A9BECB}" dt="2021-09-22T14:34:06.336" v="2909" actId="26606"/>
          <ac:spMkLst>
            <pc:docMk/>
            <pc:sldMk cId="4284476696" sldId="317"/>
            <ac:spMk id="3" creationId="{456B531B-4FA3-45D6-9BC8-3832635A95AD}"/>
          </ac:spMkLst>
        </pc:spChg>
        <pc:spChg chg="add mod">
          <ac:chgData name="Claire Patel" userId="0b94f1bf-e38b-4ca9-aae9-9cce60fe2f15" providerId="ADAL" clId="{E3399D54-B7B2-4C52-A52E-6E0510A9BECB}" dt="2021-09-22T14:34:13.456" v="2910" actId="21"/>
          <ac:spMkLst>
            <pc:docMk/>
            <pc:sldMk cId="4284476696" sldId="317"/>
            <ac:spMk id="7" creationId="{820CF680-1A1D-4D08-96B7-13C0E06D7C15}"/>
          </ac:spMkLst>
        </pc:spChg>
        <pc:graphicFrameChg chg="add del">
          <ac:chgData name="Claire Patel" userId="0b94f1bf-e38b-4ca9-aae9-9cce60fe2f15" providerId="ADAL" clId="{E3399D54-B7B2-4C52-A52E-6E0510A9BECB}" dt="2021-09-22T14:34:13.456" v="2910" actId="21"/>
          <ac:graphicFrameMkLst>
            <pc:docMk/>
            <pc:sldMk cId="4284476696" sldId="317"/>
            <ac:graphicFrameMk id="6" creationId="{5C560030-40B7-4BA6-877E-8E2AE3E3C156}"/>
          </ac:graphicFrameMkLst>
        </pc:graphicFrameChg>
      </pc:sldChg>
      <pc:sldChg chg="modSp mod">
        <pc:chgData name="Claire Patel" userId="0b94f1bf-e38b-4ca9-aae9-9cce60fe2f15" providerId="ADAL" clId="{E3399D54-B7B2-4C52-A52E-6E0510A9BECB}" dt="2021-09-23T14:02:27.350" v="3141" actId="1076"/>
        <pc:sldMkLst>
          <pc:docMk/>
          <pc:sldMk cId="4204250736" sldId="427"/>
        </pc:sldMkLst>
        <pc:spChg chg="mod">
          <ac:chgData name="Claire Patel" userId="0b94f1bf-e38b-4ca9-aae9-9cce60fe2f15" providerId="ADAL" clId="{E3399D54-B7B2-4C52-A52E-6E0510A9BECB}" dt="2021-09-23T14:02:27.350" v="3141" actId="1076"/>
          <ac:spMkLst>
            <pc:docMk/>
            <pc:sldMk cId="4204250736" sldId="427"/>
            <ac:spMk id="4" creationId="{35F6CE81-175E-4411-BEF5-88816EEA75DD}"/>
          </ac:spMkLst>
        </pc:spChg>
        <pc:spChg chg="mod">
          <ac:chgData name="Claire Patel" userId="0b94f1bf-e38b-4ca9-aae9-9cce60fe2f15" providerId="ADAL" clId="{E3399D54-B7B2-4C52-A52E-6E0510A9BECB}" dt="2021-09-23T14:02:19.990" v="3140" actId="1076"/>
          <ac:spMkLst>
            <pc:docMk/>
            <pc:sldMk cId="4204250736" sldId="427"/>
            <ac:spMk id="5" creationId="{14102432-1E0C-4587-9251-1BF2C7D4EE0A}"/>
          </ac:spMkLst>
        </pc:spChg>
      </pc:sldChg>
      <pc:sldChg chg="addSp delSp modSp add mod">
        <pc:chgData name="Claire Patel" userId="0b94f1bf-e38b-4ca9-aae9-9cce60fe2f15" providerId="ADAL" clId="{E3399D54-B7B2-4C52-A52E-6E0510A9BECB}" dt="2021-09-27T14:51:24.252" v="3742" actId="1076"/>
        <pc:sldMkLst>
          <pc:docMk/>
          <pc:sldMk cId="100639587" sldId="428"/>
        </pc:sldMkLst>
        <pc:spChg chg="add mod">
          <ac:chgData name="Claire Patel" userId="0b94f1bf-e38b-4ca9-aae9-9cce60fe2f15" providerId="ADAL" clId="{E3399D54-B7B2-4C52-A52E-6E0510A9BECB}" dt="2021-09-27T14:51:24.252" v="3742" actId="1076"/>
          <ac:spMkLst>
            <pc:docMk/>
            <pc:sldMk cId="100639587" sldId="428"/>
            <ac:spMk id="2" creationId="{DACBAF01-AA8D-420B-AC19-FFDBFA90CC19}"/>
          </ac:spMkLst>
        </pc:spChg>
        <pc:spChg chg="add mod">
          <ac:chgData name="Claire Patel" userId="0b94f1bf-e38b-4ca9-aae9-9cce60fe2f15" providerId="ADAL" clId="{E3399D54-B7B2-4C52-A52E-6E0510A9BECB}" dt="2021-09-27T14:51:14.156" v="3740" actId="1076"/>
          <ac:spMkLst>
            <pc:docMk/>
            <pc:sldMk cId="100639587" sldId="428"/>
            <ac:spMk id="3" creationId="{122269D7-6C94-437A-914E-AF292EB58DA1}"/>
          </ac:spMkLst>
        </pc:spChg>
        <pc:spChg chg="mod">
          <ac:chgData name="Claire Patel" userId="0b94f1bf-e38b-4ca9-aae9-9cce60fe2f15" providerId="ADAL" clId="{E3399D54-B7B2-4C52-A52E-6E0510A9BECB}" dt="2021-09-27T14:50:35.198" v="3692" actId="20577"/>
          <ac:spMkLst>
            <pc:docMk/>
            <pc:sldMk cId="100639587" sldId="428"/>
            <ac:spMk id="5" creationId="{BAA43F61-0357-4AC2-A318-C9C016272F2C}"/>
          </ac:spMkLst>
        </pc:spChg>
        <pc:spChg chg="add mod">
          <ac:chgData name="Claire Patel" userId="0b94f1bf-e38b-4ca9-aae9-9cce60fe2f15" providerId="ADAL" clId="{E3399D54-B7B2-4C52-A52E-6E0510A9BECB}" dt="2021-09-27T14:51:17.531" v="3741" actId="1076"/>
          <ac:spMkLst>
            <pc:docMk/>
            <pc:sldMk cId="100639587" sldId="428"/>
            <ac:spMk id="6" creationId="{4F013F3F-DFE7-4AD9-8A1D-A050DD5B9A8A}"/>
          </ac:spMkLst>
        </pc:spChg>
        <pc:spChg chg="del mod">
          <ac:chgData name="Claire Patel" userId="0b94f1bf-e38b-4ca9-aae9-9cce60fe2f15" providerId="ADAL" clId="{E3399D54-B7B2-4C52-A52E-6E0510A9BECB}" dt="2021-09-23T15:02:10.840" v="3431" actId="478"/>
          <ac:spMkLst>
            <pc:docMk/>
            <pc:sldMk cId="100639587" sldId="428"/>
            <ac:spMk id="6" creationId="{E2BB24DA-0E1B-4B7F-908B-7B80D9CA380B}"/>
          </ac:spMkLst>
        </pc:spChg>
        <pc:spChg chg="mod">
          <ac:chgData name="Claire Patel" userId="0b94f1bf-e38b-4ca9-aae9-9cce60fe2f15" providerId="ADAL" clId="{E3399D54-B7B2-4C52-A52E-6E0510A9BECB}" dt="2021-09-23T14:58:42.079" v="3359"/>
          <ac:spMkLst>
            <pc:docMk/>
            <pc:sldMk cId="100639587" sldId="428"/>
            <ac:spMk id="10" creationId="{87030317-671E-46DE-9328-4AA4F0B5EC5E}"/>
          </ac:spMkLst>
        </pc:spChg>
        <pc:spChg chg="mod">
          <ac:chgData name="Claire Patel" userId="0b94f1bf-e38b-4ca9-aae9-9cce60fe2f15" providerId="ADAL" clId="{E3399D54-B7B2-4C52-A52E-6E0510A9BECB}" dt="2021-09-23T14:58:42.079" v="3359"/>
          <ac:spMkLst>
            <pc:docMk/>
            <pc:sldMk cId="100639587" sldId="428"/>
            <ac:spMk id="11" creationId="{16187D84-FBAD-4D7F-A6D4-240535346E6F}"/>
          </ac:spMkLst>
        </pc:spChg>
        <pc:spChg chg="mod">
          <ac:chgData name="Claire Patel" userId="0b94f1bf-e38b-4ca9-aae9-9cce60fe2f15" providerId="ADAL" clId="{E3399D54-B7B2-4C52-A52E-6E0510A9BECB}" dt="2021-09-23T14:58:42.079" v="3359"/>
          <ac:spMkLst>
            <pc:docMk/>
            <pc:sldMk cId="100639587" sldId="428"/>
            <ac:spMk id="12" creationId="{CFBBBFFF-8E9C-4A4F-826B-BBC134D0486E}"/>
          </ac:spMkLst>
        </pc:spChg>
        <pc:spChg chg="mod">
          <ac:chgData name="Claire Patel" userId="0b94f1bf-e38b-4ca9-aae9-9cce60fe2f15" providerId="ADAL" clId="{E3399D54-B7B2-4C52-A52E-6E0510A9BECB}" dt="2021-09-23T14:58:42.079" v="3359"/>
          <ac:spMkLst>
            <pc:docMk/>
            <pc:sldMk cId="100639587" sldId="428"/>
            <ac:spMk id="13" creationId="{2D7896C6-0BF3-4323-99D8-0E0D6721D348}"/>
          </ac:spMkLst>
        </pc:spChg>
        <pc:spChg chg="mod">
          <ac:chgData name="Claire Patel" userId="0b94f1bf-e38b-4ca9-aae9-9cce60fe2f15" providerId="ADAL" clId="{E3399D54-B7B2-4C52-A52E-6E0510A9BECB}" dt="2021-09-23T14:58:42.079" v="3359"/>
          <ac:spMkLst>
            <pc:docMk/>
            <pc:sldMk cId="100639587" sldId="428"/>
            <ac:spMk id="15" creationId="{5BC8876F-A782-44D3-8939-5BAF0BC60E69}"/>
          </ac:spMkLst>
        </pc:spChg>
        <pc:spChg chg="mod">
          <ac:chgData name="Claire Patel" userId="0b94f1bf-e38b-4ca9-aae9-9cce60fe2f15" providerId="ADAL" clId="{E3399D54-B7B2-4C52-A52E-6E0510A9BECB}" dt="2021-09-27T14:50:57.694" v="3737" actId="20577"/>
          <ac:spMkLst>
            <pc:docMk/>
            <pc:sldMk cId="100639587" sldId="428"/>
            <ac:spMk id="16" creationId="{4CD41F28-E684-456E-9884-0CCC06218D4D}"/>
          </ac:spMkLst>
        </pc:spChg>
        <pc:spChg chg="del mod">
          <ac:chgData name="Claire Patel" userId="0b94f1bf-e38b-4ca9-aae9-9cce60fe2f15" providerId="ADAL" clId="{E3399D54-B7B2-4C52-A52E-6E0510A9BECB}" dt="2021-09-27T07:11:45.716" v="3447" actId="478"/>
          <ac:spMkLst>
            <pc:docMk/>
            <pc:sldMk cId="100639587" sldId="428"/>
            <ac:spMk id="17" creationId="{1EFF8C22-05ED-4C3D-A383-A1808DE305A1}"/>
          </ac:spMkLst>
        </pc:spChg>
        <pc:spChg chg="del mod">
          <ac:chgData name="Claire Patel" userId="0b94f1bf-e38b-4ca9-aae9-9cce60fe2f15" providerId="ADAL" clId="{E3399D54-B7B2-4C52-A52E-6E0510A9BECB}" dt="2021-09-23T15:02:15.003" v="3432" actId="478"/>
          <ac:spMkLst>
            <pc:docMk/>
            <pc:sldMk cId="100639587" sldId="428"/>
            <ac:spMk id="18" creationId="{E205F745-FCE9-4179-8048-8BC8698DE696}"/>
          </ac:spMkLst>
        </pc:spChg>
        <pc:spChg chg="mod">
          <ac:chgData name="Claire Patel" userId="0b94f1bf-e38b-4ca9-aae9-9cce60fe2f15" providerId="ADAL" clId="{E3399D54-B7B2-4C52-A52E-6E0510A9BECB}" dt="2021-09-23T14:58:42.079" v="3359"/>
          <ac:spMkLst>
            <pc:docMk/>
            <pc:sldMk cId="100639587" sldId="428"/>
            <ac:spMk id="19" creationId="{9496E4BC-C7B7-4BEB-97DE-C524CF19183C}"/>
          </ac:spMkLst>
        </pc:spChg>
        <pc:spChg chg="mod">
          <ac:chgData name="Claire Patel" userId="0b94f1bf-e38b-4ca9-aae9-9cce60fe2f15" providerId="ADAL" clId="{E3399D54-B7B2-4C52-A52E-6E0510A9BECB}" dt="2021-09-23T14:58:42.079" v="3359"/>
          <ac:spMkLst>
            <pc:docMk/>
            <pc:sldMk cId="100639587" sldId="428"/>
            <ac:spMk id="20" creationId="{49EB96FB-D7AC-4C7C-817C-628FF1496B81}"/>
          </ac:spMkLst>
        </pc:spChg>
        <pc:spChg chg="mod">
          <ac:chgData name="Claire Patel" userId="0b94f1bf-e38b-4ca9-aae9-9cce60fe2f15" providerId="ADAL" clId="{E3399D54-B7B2-4C52-A52E-6E0510A9BECB}" dt="2021-09-23T14:58:42.079" v="3359"/>
          <ac:spMkLst>
            <pc:docMk/>
            <pc:sldMk cId="100639587" sldId="428"/>
            <ac:spMk id="21" creationId="{B7E7D123-A793-4116-90F3-31C487660E79}"/>
          </ac:spMkLst>
        </pc:spChg>
        <pc:spChg chg="mod">
          <ac:chgData name="Claire Patel" userId="0b94f1bf-e38b-4ca9-aae9-9cce60fe2f15" providerId="ADAL" clId="{E3399D54-B7B2-4C52-A52E-6E0510A9BECB}" dt="2021-09-23T14:58:42.079" v="3359"/>
          <ac:spMkLst>
            <pc:docMk/>
            <pc:sldMk cId="100639587" sldId="428"/>
            <ac:spMk id="22" creationId="{D82AD028-8F18-4B32-9934-C78593F16903}"/>
          </ac:spMkLst>
        </pc:spChg>
        <pc:spChg chg="mod">
          <ac:chgData name="Claire Patel" userId="0b94f1bf-e38b-4ca9-aae9-9cce60fe2f15" providerId="ADAL" clId="{E3399D54-B7B2-4C52-A52E-6E0510A9BECB}" dt="2021-09-23T14:58:42.079" v="3359"/>
          <ac:spMkLst>
            <pc:docMk/>
            <pc:sldMk cId="100639587" sldId="428"/>
            <ac:spMk id="23" creationId="{402832A7-3A0B-4A9B-9230-7F780DA8413F}"/>
          </ac:spMkLst>
        </pc:spChg>
        <pc:spChg chg="mod">
          <ac:chgData name="Claire Patel" userId="0b94f1bf-e38b-4ca9-aae9-9cce60fe2f15" providerId="ADAL" clId="{E3399D54-B7B2-4C52-A52E-6E0510A9BECB}" dt="2021-09-27T07:11:18.156" v="3439" actId="20577"/>
          <ac:spMkLst>
            <pc:docMk/>
            <pc:sldMk cId="100639587" sldId="428"/>
            <ac:spMk id="24" creationId="{D82D029B-A632-4F99-9973-115917710719}"/>
          </ac:spMkLst>
        </pc:spChg>
        <pc:spChg chg="mod">
          <ac:chgData name="Claire Patel" userId="0b94f1bf-e38b-4ca9-aae9-9cce60fe2f15" providerId="ADAL" clId="{E3399D54-B7B2-4C52-A52E-6E0510A9BECB}" dt="2021-09-23T15:02:26.397" v="3434" actId="20577"/>
          <ac:spMkLst>
            <pc:docMk/>
            <pc:sldMk cId="100639587" sldId="428"/>
            <ac:spMk id="35" creationId="{6D2DD6A6-666E-4BB4-8F88-B48069024AFB}"/>
          </ac:spMkLst>
        </pc:spChg>
        <pc:grpChg chg="add mod">
          <ac:chgData name="Claire Patel" userId="0b94f1bf-e38b-4ca9-aae9-9cce60fe2f15" providerId="ADAL" clId="{E3399D54-B7B2-4C52-A52E-6E0510A9BECB}" dt="2021-09-27T14:51:10.063" v="3739" actId="1076"/>
          <ac:grpSpMkLst>
            <pc:docMk/>
            <pc:sldMk cId="100639587" sldId="428"/>
            <ac:grpSpMk id="9" creationId="{D7FC5910-7476-4E50-AE2B-E2FDB5F09C67}"/>
          </ac:grpSpMkLst>
        </pc:grpChg>
        <pc:picChg chg="del">
          <ac:chgData name="Claire Patel" userId="0b94f1bf-e38b-4ca9-aae9-9cce60fe2f15" providerId="ADAL" clId="{E3399D54-B7B2-4C52-A52E-6E0510A9BECB}" dt="2021-09-23T14:58:39.191" v="3358" actId="478"/>
          <ac:picMkLst>
            <pc:docMk/>
            <pc:sldMk cId="100639587" sldId="428"/>
            <ac:picMk id="14" creationId="{B68C0427-F37A-4077-8A42-60FFBA65F13C}"/>
          </ac:picMkLst>
        </pc:picChg>
        <pc:cxnChg chg="mod">
          <ac:chgData name="Claire Patel" userId="0b94f1bf-e38b-4ca9-aae9-9cce60fe2f15" providerId="ADAL" clId="{E3399D54-B7B2-4C52-A52E-6E0510A9BECB}" dt="2021-09-23T14:58:42.079" v="3359"/>
          <ac:cxnSpMkLst>
            <pc:docMk/>
            <pc:sldMk cId="100639587" sldId="428"/>
            <ac:cxnSpMk id="25" creationId="{54BC7AE7-E52F-446D-B2F4-E5963DE16622}"/>
          </ac:cxnSpMkLst>
        </pc:cxnChg>
        <pc:cxnChg chg="mod">
          <ac:chgData name="Claire Patel" userId="0b94f1bf-e38b-4ca9-aae9-9cce60fe2f15" providerId="ADAL" clId="{E3399D54-B7B2-4C52-A52E-6E0510A9BECB}" dt="2021-09-23T14:58:42.079" v="3359"/>
          <ac:cxnSpMkLst>
            <pc:docMk/>
            <pc:sldMk cId="100639587" sldId="428"/>
            <ac:cxnSpMk id="26" creationId="{505B7736-C906-473C-B8A2-96198CD57E63}"/>
          </ac:cxnSpMkLst>
        </pc:cxnChg>
        <pc:cxnChg chg="mod">
          <ac:chgData name="Claire Patel" userId="0b94f1bf-e38b-4ca9-aae9-9cce60fe2f15" providerId="ADAL" clId="{E3399D54-B7B2-4C52-A52E-6E0510A9BECB}" dt="2021-09-23T14:58:42.079" v="3359"/>
          <ac:cxnSpMkLst>
            <pc:docMk/>
            <pc:sldMk cId="100639587" sldId="428"/>
            <ac:cxnSpMk id="27" creationId="{7E3088D9-C7C2-410F-8AFF-1F5F1C3609F0}"/>
          </ac:cxnSpMkLst>
        </pc:cxnChg>
        <pc:cxnChg chg="mod">
          <ac:chgData name="Claire Patel" userId="0b94f1bf-e38b-4ca9-aae9-9cce60fe2f15" providerId="ADAL" clId="{E3399D54-B7B2-4C52-A52E-6E0510A9BECB}" dt="2021-09-23T14:58:42.079" v="3359"/>
          <ac:cxnSpMkLst>
            <pc:docMk/>
            <pc:sldMk cId="100639587" sldId="428"/>
            <ac:cxnSpMk id="28" creationId="{59947F72-603F-4FCE-83AC-5560A0998D5E}"/>
          </ac:cxnSpMkLst>
        </pc:cxnChg>
        <pc:cxnChg chg="mod">
          <ac:chgData name="Claire Patel" userId="0b94f1bf-e38b-4ca9-aae9-9cce60fe2f15" providerId="ADAL" clId="{E3399D54-B7B2-4C52-A52E-6E0510A9BECB}" dt="2021-09-23T14:58:42.079" v="3359"/>
          <ac:cxnSpMkLst>
            <pc:docMk/>
            <pc:sldMk cId="100639587" sldId="428"/>
            <ac:cxnSpMk id="29" creationId="{8B0E9B6C-BE1D-4460-AAA9-DC74A3D884EC}"/>
          </ac:cxnSpMkLst>
        </pc:cxnChg>
        <pc:cxnChg chg="mod">
          <ac:chgData name="Claire Patel" userId="0b94f1bf-e38b-4ca9-aae9-9cce60fe2f15" providerId="ADAL" clId="{E3399D54-B7B2-4C52-A52E-6E0510A9BECB}" dt="2021-09-23T14:58:42.079" v="3359"/>
          <ac:cxnSpMkLst>
            <pc:docMk/>
            <pc:sldMk cId="100639587" sldId="428"/>
            <ac:cxnSpMk id="30" creationId="{13E9365C-C010-493D-84FE-3D8B6D4CFC8F}"/>
          </ac:cxnSpMkLst>
        </pc:cxnChg>
        <pc:cxnChg chg="mod">
          <ac:chgData name="Claire Patel" userId="0b94f1bf-e38b-4ca9-aae9-9cce60fe2f15" providerId="ADAL" clId="{E3399D54-B7B2-4C52-A52E-6E0510A9BECB}" dt="2021-09-23T14:58:42.079" v="3359"/>
          <ac:cxnSpMkLst>
            <pc:docMk/>
            <pc:sldMk cId="100639587" sldId="428"/>
            <ac:cxnSpMk id="31" creationId="{6D88E8C7-3F8B-42B0-92DE-709E5F5D6B52}"/>
          </ac:cxnSpMkLst>
        </pc:cxnChg>
        <pc:cxnChg chg="mod">
          <ac:chgData name="Claire Patel" userId="0b94f1bf-e38b-4ca9-aae9-9cce60fe2f15" providerId="ADAL" clId="{E3399D54-B7B2-4C52-A52E-6E0510A9BECB}" dt="2021-09-23T14:58:42.079" v="3359"/>
          <ac:cxnSpMkLst>
            <pc:docMk/>
            <pc:sldMk cId="100639587" sldId="428"/>
            <ac:cxnSpMk id="32" creationId="{7D170B8E-1DB6-4B43-83D6-085A1207DA5F}"/>
          </ac:cxnSpMkLst>
        </pc:cxnChg>
        <pc:cxnChg chg="mod">
          <ac:chgData name="Claire Patel" userId="0b94f1bf-e38b-4ca9-aae9-9cce60fe2f15" providerId="ADAL" clId="{E3399D54-B7B2-4C52-A52E-6E0510A9BECB}" dt="2021-09-23T14:58:42.079" v="3359"/>
          <ac:cxnSpMkLst>
            <pc:docMk/>
            <pc:sldMk cId="100639587" sldId="428"/>
            <ac:cxnSpMk id="33" creationId="{56916857-B283-438E-9366-7211855B084F}"/>
          </ac:cxnSpMkLst>
        </pc:cxnChg>
        <pc:cxnChg chg="mod">
          <ac:chgData name="Claire Patel" userId="0b94f1bf-e38b-4ca9-aae9-9cce60fe2f15" providerId="ADAL" clId="{E3399D54-B7B2-4C52-A52E-6E0510A9BECB}" dt="2021-09-23T14:58:42.079" v="3359"/>
          <ac:cxnSpMkLst>
            <pc:docMk/>
            <pc:sldMk cId="100639587" sldId="428"/>
            <ac:cxnSpMk id="34" creationId="{35EB9CBE-EC09-41E8-9336-04B04C405230}"/>
          </ac:cxnSpMkLst>
        </pc:cxnChg>
      </pc:sldChg>
      <pc:sldChg chg="addSp delSp modSp add del mod">
        <pc:chgData name="Claire Patel" userId="0b94f1bf-e38b-4ca9-aae9-9cce60fe2f15" providerId="ADAL" clId="{E3399D54-B7B2-4C52-A52E-6E0510A9BECB}" dt="2021-09-29T11:48:42.461" v="5406" actId="2696"/>
        <pc:sldMkLst>
          <pc:docMk/>
          <pc:sldMk cId="220196368" sldId="429"/>
        </pc:sldMkLst>
        <pc:spChg chg="add mod">
          <ac:chgData name="Claire Patel" userId="0b94f1bf-e38b-4ca9-aae9-9cce60fe2f15" providerId="ADAL" clId="{E3399D54-B7B2-4C52-A52E-6E0510A9BECB}" dt="2021-09-29T11:35:45.473" v="4740" actId="20577"/>
          <ac:spMkLst>
            <pc:docMk/>
            <pc:sldMk cId="220196368" sldId="429"/>
            <ac:spMk id="2" creationId="{40AB2118-BBE3-46E3-87A2-4ECFFA89FDFC}"/>
          </ac:spMkLst>
        </pc:spChg>
        <pc:spChg chg="mod">
          <ac:chgData name="Claire Patel" userId="0b94f1bf-e38b-4ca9-aae9-9cce60fe2f15" providerId="ADAL" clId="{E3399D54-B7B2-4C52-A52E-6E0510A9BECB}" dt="2021-09-27T14:47:29.459" v="3566" actId="20577"/>
          <ac:spMkLst>
            <pc:docMk/>
            <pc:sldMk cId="220196368" sldId="429"/>
            <ac:spMk id="5" creationId="{BAA43F61-0357-4AC2-A318-C9C016272F2C}"/>
          </ac:spMkLst>
        </pc:spChg>
        <pc:spChg chg="add del mod">
          <ac:chgData name="Claire Patel" userId="0b94f1bf-e38b-4ca9-aae9-9cce60fe2f15" providerId="ADAL" clId="{E3399D54-B7B2-4C52-A52E-6E0510A9BECB}" dt="2021-09-29T11:30:37.986" v="4278" actId="5793"/>
          <ac:spMkLst>
            <pc:docMk/>
            <pc:sldMk cId="220196368" sldId="429"/>
            <ac:spMk id="16" creationId="{4CD41F28-E684-456E-9884-0CCC06218D4D}"/>
          </ac:spMkLst>
        </pc:spChg>
        <pc:graphicFrameChg chg="add del">
          <ac:chgData name="Claire Patel" userId="0b94f1bf-e38b-4ca9-aae9-9cce60fe2f15" providerId="ADAL" clId="{E3399D54-B7B2-4C52-A52E-6E0510A9BECB}" dt="2021-09-29T11:21:32.350" v="3744" actId="26606"/>
          <ac:graphicFrameMkLst>
            <pc:docMk/>
            <pc:sldMk cId="220196368" sldId="429"/>
            <ac:graphicFrameMk id="18" creationId="{724BEFDF-3047-4752-96A9-EA74F75FB716}"/>
          </ac:graphicFrameMkLst>
        </pc:graphicFrameChg>
        <pc:graphicFrameChg chg="add del">
          <ac:chgData name="Claire Patel" userId="0b94f1bf-e38b-4ca9-aae9-9cce60fe2f15" providerId="ADAL" clId="{E3399D54-B7B2-4C52-A52E-6E0510A9BECB}" dt="2021-09-29T11:22:58.259" v="3782" actId="26606"/>
          <ac:graphicFrameMkLst>
            <pc:docMk/>
            <pc:sldMk cId="220196368" sldId="429"/>
            <ac:graphicFrameMk id="19" creationId="{15D9DDA3-9430-40CE-A957-7C9BB2503FAA}"/>
          </ac:graphicFrameMkLst>
        </pc:graphicFrameChg>
        <pc:graphicFrameChg chg="add del mod">
          <ac:chgData name="Claire Patel" userId="0b94f1bf-e38b-4ca9-aae9-9cce60fe2f15" providerId="ADAL" clId="{E3399D54-B7B2-4C52-A52E-6E0510A9BECB}" dt="2021-09-29T11:22:10.573" v="3748" actId="26606"/>
          <ac:graphicFrameMkLst>
            <pc:docMk/>
            <pc:sldMk cId="220196368" sldId="429"/>
            <ac:graphicFrameMk id="20" creationId="{DB79F5F5-83FB-413E-B486-3D6362C4B491}"/>
          </ac:graphicFrameMkLst>
        </pc:graphicFrameChg>
        <pc:graphicFrameChg chg="add del">
          <ac:chgData name="Claire Patel" userId="0b94f1bf-e38b-4ca9-aae9-9cce60fe2f15" providerId="ADAL" clId="{E3399D54-B7B2-4C52-A52E-6E0510A9BECB}" dt="2021-09-29T11:22:59.760" v="3784" actId="26606"/>
          <ac:graphicFrameMkLst>
            <pc:docMk/>
            <pc:sldMk cId="220196368" sldId="429"/>
            <ac:graphicFrameMk id="21" creationId="{53FF25F2-1055-4DE5-A06B-AFF163104878}"/>
          </ac:graphicFrameMkLst>
        </pc:graphicFrameChg>
        <pc:graphicFrameChg chg="add del">
          <ac:chgData name="Claire Patel" userId="0b94f1bf-e38b-4ca9-aae9-9cce60fe2f15" providerId="ADAL" clId="{E3399D54-B7B2-4C52-A52E-6E0510A9BECB}" dt="2021-09-29T11:23:00.250" v="3786" actId="26606"/>
          <ac:graphicFrameMkLst>
            <pc:docMk/>
            <pc:sldMk cId="220196368" sldId="429"/>
            <ac:graphicFrameMk id="23" creationId="{15D9DDA3-9430-40CE-A957-7C9BB2503FAA}"/>
          </ac:graphicFrameMkLst>
        </pc:graphicFrameChg>
        <pc:graphicFrameChg chg="add del">
          <ac:chgData name="Claire Patel" userId="0b94f1bf-e38b-4ca9-aae9-9cce60fe2f15" providerId="ADAL" clId="{E3399D54-B7B2-4C52-A52E-6E0510A9BECB}" dt="2021-09-29T11:23:18.831" v="3788" actId="26606"/>
          <ac:graphicFrameMkLst>
            <pc:docMk/>
            <pc:sldMk cId="220196368" sldId="429"/>
            <ac:graphicFrameMk id="25" creationId="{DAC6F748-C6A2-4EE2-8B18-7B0C04E5BF6A}"/>
          </ac:graphicFrameMkLst>
        </pc:graphicFrameChg>
        <pc:picChg chg="del">
          <ac:chgData name="Claire Patel" userId="0b94f1bf-e38b-4ca9-aae9-9cce60fe2f15" providerId="ADAL" clId="{E3399D54-B7B2-4C52-A52E-6E0510A9BECB}" dt="2021-09-27T14:47:32.100" v="3567" actId="478"/>
          <ac:picMkLst>
            <pc:docMk/>
            <pc:sldMk cId="220196368" sldId="429"/>
            <ac:picMk id="7" creationId="{66A68F2D-5486-420E-A071-F6B9D626870C}"/>
          </ac:picMkLst>
        </pc:picChg>
      </pc:sldChg>
      <pc:sldChg chg="modSp new del mod">
        <pc:chgData name="Claire Patel" userId="0b94f1bf-e38b-4ca9-aae9-9cce60fe2f15" providerId="ADAL" clId="{E3399D54-B7B2-4C52-A52E-6E0510A9BECB}" dt="2021-09-27T14:47:12.208" v="3535" actId="2696"/>
        <pc:sldMkLst>
          <pc:docMk/>
          <pc:sldMk cId="493842521" sldId="429"/>
        </pc:sldMkLst>
        <pc:spChg chg="mod">
          <ac:chgData name="Claire Patel" userId="0b94f1bf-e38b-4ca9-aae9-9cce60fe2f15" providerId="ADAL" clId="{E3399D54-B7B2-4C52-A52E-6E0510A9BECB}" dt="2021-09-27T14:47:08.639" v="3534" actId="20577"/>
          <ac:spMkLst>
            <pc:docMk/>
            <pc:sldMk cId="493842521" sldId="429"/>
            <ac:spMk id="2" creationId="{41A6B90F-98C5-4997-9A74-C39708623E16}"/>
          </ac:spMkLst>
        </pc:spChg>
      </pc:sldChg>
      <pc:sldChg chg="modSp mod">
        <pc:chgData name="Claire Patel" userId="0b94f1bf-e38b-4ca9-aae9-9cce60fe2f15" providerId="ADAL" clId="{E3399D54-B7B2-4C52-A52E-6E0510A9BECB}" dt="2021-09-29T11:48:27.913" v="5405" actId="20577"/>
        <pc:sldMkLst>
          <pc:docMk/>
          <pc:sldMk cId="2843341020" sldId="430"/>
        </pc:sldMkLst>
        <pc:spChg chg="mod">
          <ac:chgData name="Claire Patel" userId="0b94f1bf-e38b-4ca9-aae9-9cce60fe2f15" providerId="ADAL" clId="{E3399D54-B7B2-4C52-A52E-6E0510A9BECB}" dt="2021-09-29T11:46:38.691" v="5348" actId="1076"/>
          <ac:spMkLst>
            <pc:docMk/>
            <pc:sldMk cId="2843341020" sldId="430"/>
            <ac:spMk id="2" creationId="{45D3628C-DBD8-4054-AFDD-0FAD0E905D63}"/>
          </ac:spMkLst>
        </pc:spChg>
        <pc:spChg chg="mod">
          <ac:chgData name="Claire Patel" userId="0b94f1bf-e38b-4ca9-aae9-9cce60fe2f15" providerId="ADAL" clId="{E3399D54-B7B2-4C52-A52E-6E0510A9BECB}" dt="2021-09-29T11:36:35.126" v="4766" actId="20577"/>
          <ac:spMkLst>
            <pc:docMk/>
            <pc:sldMk cId="2843341020" sldId="430"/>
            <ac:spMk id="4" creationId="{034CC2AD-8D8C-4B1D-9586-059CD19B342C}"/>
          </ac:spMkLst>
        </pc:spChg>
        <pc:spChg chg="mod">
          <ac:chgData name="Claire Patel" userId="0b94f1bf-e38b-4ca9-aae9-9cce60fe2f15" providerId="ADAL" clId="{E3399D54-B7B2-4C52-A52E-6E0510A9BECB}" dt="2021-09-29T11:37:26.603" v="4801" actId="20577"/>
          <ac:spMkLst>
            <pc:docMk/>
            <pc:sldMk cId="2843341020" sldId="430"/>
            <ac:spMk id="5" creationId="{BAA43F61-0357-4AC2-A318-C9C016272F2C}"/>
          </ac:spMkLst>
        </pc:spChg>
        <pc:spChg chg="mod">
          <ac:chgData name="Claire Patel" userId="0b94f1bf-e38b-4ca9-aae9-9cce60fe2f15" providerId="ADAL" clId="{E3399D54-B7B2-4C52-A52E-6E0510A9BECB}" dt="2021-09-29T11:46:32.632" v="5346" actId="14100"/>
          <ac:spMkLst>
            <pc:docMk/>
            <pc:sldMk cId="2843341020" sldId="430"/>
            <ac:spMk id="10" creationId="{A0AECA36-B9CA-4B77-98A1-66A718C10D0D}"/>
          </ac:spMkLst>
        </pc:spChg>
        <pc:spChg chg="mod">
          <ac:chgData name="Claire Patel" userId="0b94f1bf-e38b-4ca9-aae9-9cce60fe2f15" providerId="ADAL" clId="{E3399D54-B7B2-4C52-A52E-6E0510A9BECB}" dt="2021-09-29T11:48:27.913" v="5405" actId="20577"/>
          <ac:spMkLst>
            <pc:docMk/>
            <pc:sldMk cId="2843341020" sldId="430"/>
            <ac:spMk id="11" creationId="{E1559924-8A00-4138-80CD-9F46A8B89F32}"/>
          </ac:spMkLst>
        </pc:spChg>
        <pc:spChg chg="mod">
          <ac:chgData name="Claire Patel" userId="0b94f1bf-e38b-4ca9-aae9-9cce60fe2f15" providerId="ADAL" clId="{E3399D54-B7B2-4C52-A52E-6E0510A9BECB}" dt="2021-09-29T11:47:08.054" v="5352" actId="14100"/>
          <ac:spMkLst>
            <pc:docMk/>
            <pc:sldMk cId="2843341020" sldId="430"/>
            <ac:spMk id="12" creationId="{AE97D8D5-3502-4FDC-B14B-56E1AC2F1641}"/>
          </ac:spMkLst>
        </pc:spChg>
        <pc:spChg chg="mod">
          <ac:chgData name="Claire Patel" userId="0b94f1bf-e38b-4ca9-aae9-9cce60fe2f15" providerId="ADAL" clId="{E3399D54-B7B2-4C52-A52E-6E0510A9BECB}" dt="2021-09-29T11:46:57.917" v="5350" actId="1076"/>
          <ac:spMkLst>
            <pc:docMk/>
            <pc:sldMk cId="2843341020" sldId="430"/>
            <ac:spMk id="13" creationId="{E1AE6B1B-F5B3-4362-8561-5C909CCC5F0B}"/>
          </ac:spMkLst>
        </pc:spChg>
        <pc:spChg chg="mod">
          <ac:chgData name="Claire Patel" userId="0b94f1bf-e38b-4ca9-aae9-9cce60fe2f15" providerId="ADAL" clId="{E3399D54-B7B2-4C52-A52E-6E0510A9BECB}" dt="2021-09-29T11:38:05.932" v="4822" actId="20577"/>
          <ac:spMkLst>
            <pc:docMk/>
            <pc:sldMk cId="2843341020" sldId="430"/>
            <ac:spMk id="16" creationId="{4CD41F28-E684-456E-9884-0CCC06218D4D}"/>
          </ac:spMkLst>
        </pc:spChg>
        <pc:picChg chg="mod">
          <ac:chgData name="Claire Patel" userId="0b94f1bf-e38b-4ca9-aae9-9cce60fe2f15" providerId="ADAL" clId="{E3399D54-B7B2-4C52-A52E-6E0510A9BECB}" dt="2021-09-29T11:46:05.311" v="5340" actId="1076"/>
          <ac:picMkLst>
            <pc:docMk/>
            <pc:sldMk cId="2843341020" sldId="430"/>
            <ac:picMk id="6" creationId="{4E43861E-88EA-445F-A32C-49A0B6201384}"/>
          </ac:picMkLst>
        </pc:picChg>
      </pc:sldChg>
      <pc:sldChg chg="addSp delSp modSp add mod ord">
        <pc:chgData name="Claire Patel" userId="0b94f1bf-e38b-4ca9-aae9-9cce60fe2f15" providerId="ADAL" clId="{E3399D54-B7B2-4C52-A52E-6E0510A9BECB}" dt="2021-09-29T12:24:08.342" v="5784" actId="26606"/>
        <pc:sldMkLst>
          <pc:docMk/>
          <pc:sldMk cId="2967723856" sldId="431"/>
        </pc:sldMkLst>
        <pc:spChg chg="mod">
          <ac:chgData name="Claire Patel" userId="0b94f1bf-e38b-4ca9-aae9-9cce60fe2f15" providerId="ADAL" clId="{E3399D54-B7B2-4C52-A52E-6E0510A9BECB}" dt="2021-09-29T12:24:02.293" v="5783" actId="20577"/>
          <ac:spMkLst>
            <pc:docMk/>
            <pc:sldMk cId="2967723856" sldId="431"/>
            <ac:spMk id="4" creationId="{034CC2AD-8D8C-4B1D-9586-059CD19B342C}"/>
          </ac:spMkLst>
        </pc:spChg>
        <pc:spChg chg="add del">
          <ac:chgData name="Claire Patel" userId="0b94f1bf-e38b-4ca9-aae9-9cce60fe2f15" providerId="ADAL" clId="{E3399D54-B7B2-4C52-A52E-6E0510A9BECB}" dt="2021-09-29T12:22:47.246" v="5766" actId="22"/>
          <ac:spMkLst>
            <pc:docMk/>
            <pc:sldMk cId="2967723856" sldId="431"/>
            <ac:spMk id="7" creationId="{AAED2327-2EE3-4A30-A7DE-A8C501F1F575}"/>
          </ac:spMkLst>
        </pc:spChg>
        <pc:graphicFrameChg chg="mod modGraphic">
          <ac:chgData name="Claire Patel" userId="0b94f1bf-e38b-4ca9-aae9-9cce60fe2f15" providerId="ADAL" clId="{E3399D54-B7B2-4C52-A52E-6E0510A9BECB}" dt="2021-09-29T12:24:08.342" v="5784" actId="26606"/>
          <ac:graphicFrameMkLst>
            <pc:docMk/>
            <pc:sldMk cId="2967723856" sldId="431"/>
            <ac:graphicFrameMk id="13" creationId="{C873B4DE-2D00-45F9-93A8-127868F59630}"/>
          </ac:graphicFrameMkLst>
        </pc:graphicFrameChg>
      </pc:sldChg>
      <pc:sldChg chg="add">
        <pc:chgData name="Claire Patel" userId="0b94f1bf-e38b-4ca9-aae9-9cce60fe2f15" providerId="ADAL" clId="{E3399D54-B7B2-4C52-A52E-6E0510A9BECB}" dt="2021-09-29T12:42:29.542" v="6518" actId="2890"/>
        <pc:sldMkLst>
          <pc:docMk/>
          <pc:sldMk cId="3442468420" sldId="432"/>
        </pc:sldMkLst>
      </pc:sldChg>
      <pc:sldChg chg="new del">
        <pc:chgData name="Claire Patel" userId="0b94f1bf-e38b-4ca9-aae9-9cce60fe2f15" providerId="ADAL" clId="{E3399D54-B7B2-4C52-A52E-6E0510A9BECB}" dt="2021-09-29T14:54:17.419" v="7910" actId="2696"/>
        <pc:sldMkLst>
          <pc:docMk/>
          <pc:sldMk cId="1378246376" sldId="433"/>
        </pc:sldMkLst>
      </pc:sldChg>
      <pc:sldChg chg="addSp delSp modSp add del mod">
        <pc:chgData name="Claire Patel" userId="0b94f1bf-e38b-4ca9-aae9-9cce60fe2f15" providerId="ADAL" clId="{E3399D54-B7B2-4C52-A52E-6E0510A9BECB}" dt="2021-10-04T20:11:38.994" v="10434" actId="2696"/>
        <pc:sldMkLst>
          <pc:docMk/>
          <pc:sldMk cId="3123483317" sldId="433"/>
        </pc:sldMkLst>
        <pc:spChg chg="add mod">
          <ac:chgData name="Claire Patel" userId="0b94f1bf-e38b-4ca9-aae9-9cce60fe2f15" providerId="ADAL" clId="{E3399D54-B7B2-4C52-A52E-6E0510A9BECB}" dt="2021-10-04T17:37:52.235" v="10182" actId="21"/>
          <ac:spMkLst>
            <pc:docMk/>
            <pc:sldMk cId="3123483317" sldId="433"/>
            <ac:spMk id="2" creationId="{4B9D3B14-ED5B-4364-A642-03F0B918A166}"/>
          </ac:spMkLst>
        </pc:spChg>
        <pc:spChg chg="del">
          <ac:chgData name="Claire Patel" userId="0b94f1bf-e38b-4ca9-aae9-9cce60fe2f15" providerId="ADAL" clId="{E3399D54-B7B2-4C52-A52E-6E0510A9BECB}" dt="2021-10-04T17:36:02.504" v="10172" actId="478"/>
          <ac:spMkLst>
            <pc:docMk/>
            <pc:sldMk cId="3123483317" sldId="433"/>
            <ac:spMk id="6" creationId="{12C7D641-36E4-416E-A55F-24F6FCF3A212}"/>
          </ac:spMkLst>
        </pc:spChg>
        <pc:spChg chg="add del mod">
          <ac:chgData name="Claire Patel" userId="0b94f1bf-e38b-4ca9-aae9-9cce60fe2f15" providerId="ADAL" clId="{E3399D54-B7B2-4C52-A52E-6E0510A9BECB}" dt="2021-10-04T17:36:06.883" v="10174" actId="478"/>
          <ac:spMkLst>
            <pc:docMk/>
            <pc:sldMk cId="3123483317" sldId="433"/>
            <ac:spMk id="7" creationId="{731F13CF-A6C8-4544-83D9-CCC6E1631B44}"/>
          </ac:spMkLst>
        </pc:spChg>
        <pc:spChg chg="add mod">
          <ac:chgData name="Claire Patel" userId="0b94f1bf-e38b-4ca9-aae9-9cce60fe2f15" providerId="ADAL" clId="{E3399D54-B7B2-4C52-A52E-6E0510A9BECB}" dt="2021-10-04T17:38:25.199" v="10284" actId="20577"/>
          <ac:spMkLst>
            <pc:docMk/>
            <pc:sldMk cId="3123483317" sldId="433"/>
            <ac:spMk id="9" creationId="{AA8C15F9-59C7-4B1D-BD0E-1765660ED0F6}"/>
          </ac:spMkLst>
        </pc:spChg>
        <pc:picChg chg="del">
          <ac:chgData name="Claire Patel" userId="0b94f1bf-e38b-4ca9-aae9-9cce60fe2f15" providerId="ADAL" clId="{E3399D54-B7B2-4C52-A52E-6E0510A9BECB}" dt="2021-10-04T17:34:57.038" v="9996" actId="478"/>
          <ac:picMkLst>
            <pc:docMk/>
            <pc:sldMk cId="3123483317" sldId="433"/>
            <ac:picMk id="11" creationId="{0FFFD194-9257-4732-84A8-3A57FEA1841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3.png"/><Relationship Id="rId6" Type="http://schemas.openxmlformats.org/officeDocument/2006/relationships/image" Target="../media/image55.svg"/><Relationship Id="rId5" Type="http://schemas.openxmlformats.org/officeDocument/2006/relationships/image" Target="../media/image47.png"/><Relationship Id="rId4" Type="http://schemas.openxmlformats.org/officeDocument/2006/relationships/image" Target="../media/image5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3.svg"/><Relationship Id="rId5" Type="http://schemas.openxmlformats.org/officeDocument/2006/relationships/image" Target="../media/image25.png"/><Relationship Id="rId4" Type="http://schemas.openxmlformats.org/officeDocument/2006/relationships/image" Target="../media/image42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3.png"/><Relationship Id="rId6" Type="http://schemas.openxmlformats.org/officeDocument/2006/relationships/image" Target="../media/image55.svg"/><Relationship Id="rId5" Type="http://schemas.openxmlformats.org/officeDocument/2006/relationships/image" Target="../media/image47.png"/><Relationship Id="rId4" Type="http://schemas.openxmlformats.org/officeDocument/2006/relationships/image" Target="../media/image5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3.svg"/><Relationship Id="rId5" Type="http://schemas.openxmlformats.org/officeDocument/2006/relationships/image" Target="../media/image25.png"/><Relationship Id="rId4" Type="http://schemas.openxmlformats.org/officeDocument/2006/relationships/image" Target="../media/image4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DB894-FC48-4EFB-B0FD-0F01E6B002B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8F5B9B-83A8-4C2A-BBEF-AF2EE1E2815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/>
            <a:t>To explore gaming and gambling advertising and how this might influence young people</a:t>
          </a:r>
          <a:endParaRPr lang="en-US" sz="1400"/>
        </a:p>
      </dgm:t>
    </dgm:pt>
    <dgm:pt modelId="{8CB3BA3E-2877-4B41-8DD8-64B71844218E}" type="parTrans" cxnId="{E319E3FA-580E-4E67-A05E-96317A64069D}">
      <dgm:prSet/>
      <dgm:spPr/>
      <dgm:t>
        <a:bodyPr/>
        <a:lstStyle/>
        <a:p>
          <a:endParaRPr lang="en-US"/>
        </a:p>
      </dgm:t>
    </dgm:pt>
    <dgm:pt modelId="{2AE6EAA0-6699-46BC-8EC3-C84EC8F796BE}" type="sibTrans" cxnId="{E319E3FA-580E-4E67-A05E-96317A64069D}">
      <dgm:prSet/>
      <dgm:spPr/>
      <dgm:t>
        <a:bodyPr/>
        <a:lstStyle/>
        <a:p>
          <a:endParaRPr lang="en-US"/>
        </a:p>
      </dgm:t>
    </dgm:pt>
    <dgm:pt modelId="{77DEDC4A-6164-4DF5-A8CC-DC79B198399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To understand what is meant by the terms ‘the house always wins ’ and ‘house edge’</a:t>
          </a:r>
          <a:endParaRPr lang="en-US"/>
        </a:p>
      </dgm:t>
    </dgm:pt>
    <dgm:pt modelId="{0F80D9C1-04D3-4B86-A23E-3B657002DB16}" type="parTrans" cxnId="{41D0D365-1C3A-4AC1-8F79-629389CBE692}">
      <dgm:prSet/>
      <dgm:spPr/>
      <dgm:t>
        <a:bodyPr/>
        <a:lstStyle/>
        <a:p>
          <a:endParaRPr lang="en-US"/>
        </a:p>
      </dgm:t>
    </dgm:pt>
    <dgm:pt modelId="{2F75B7F9-E373-441C-830B-816D8442F5B0}" type="sibTrans" cxnId="{41D0D365-1C3A-4AC1-8F79-629389CBE692}">
      <dgm:prSet/>
      <dgm:spPr/>
      <dgm:t>
        <a:bodyPr/>
        <a:lstStyle/>
        <a:p>
          <a:endParaRPr lang="en-US"/>
        </a:p>
      </dgm:t>
    </dgm:pt>
    <dgm:pt modelId="{9AD4D8A7-4360-4D0F-9CFE-69B06AA53E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To raise awareness on the impact of gaming and gambling advertising </a:t>
          </a:r>
          <a:endParaRPr lang="en-US"/>
        </a:p>
      </dgm:t>
    </dgm:pt>
    <dgm:pt modelId="{5843DD54-F57C-4F96-AA56-64E371D5713E}" type="parTrans" cxnId="{46D9D5BB-C424-4111-9FA4-75CC437AEF03}">
      <dgm:prSet/>
      <dgm:spPr/>
      <dgm:t>
        <a:bodyPr/>
        <a:lstStyle/>
        <a:p>
          <a:endParaRPr lang="en-US"/>
        </a:p>
      </dgm:t>
    </dgm:pt>
    <dgm:pt modelId="{A0E0ED3F-9674-4420-A2CC-96B653FEA993}" type="sibTrans" cxnId="{46D9D5BB-C424-4111-9FA4-75CC437AEF03}">
      <dgm:prSet/>
      <dgm:spPr/>
      <dgm:t>
        <a:bodyPr/>
        <a:lstStyle/>
        <a:p>
          <a:endParaRPr lang="en-US"/>
        </a:p>
      </dgm:t>
    </dgm:pt>
    <dgm:pt modelId="{C5F3D0D4-BF21-4097-B6A0-1F5642DCF538}" type="pres">
      <dgm:prSet presAssocID="{568DB894-FC48-4EFB-B0FD-0F01E6B002BE}" presName="root" presStyleCnt="0">
        <dgm:presLayoutVars>
          <dgm:dir/>
          <dgm:resizeHandles val="exact"/>
        </dgm:presLayoutVars>
      </dgm:prSet>
      <dgm:spPr/>
    </dgm:pt>
    <dgm:pt modelId="{1B3A8CA4-0165-4B49-81A2-C65FA9B38C7F}" type="pres">
      <dgm:prSet presAssocID="{4C8F5B9B-83A8-4C2A-BBEF-AF2EE1E2815F}" presName="compNode" presStyleCnt="0"/>
      <dgm:spPr/>
    </dgm:pt>
    <dgm:pt modelId="{82B56635-B7CE-4AAA-A6AA-99AF5C662F38}" type="pres">
      <dgm:prSet presAssocID="{4C8F5B9B-83A8-4C2A-BBEF-AF2EE1E2815F}" presName="iconBgRect" presStyleLbl="bgShp" presStyleIdx="0" presStyleCnt="3"/>
      <dgm:spPr/>
    </dgm:pt>
    <dgm:pt modelId="{432FD2F9-EB60-4ED6-8DE0-15473DE4686A}" type="pres">
      <dgm:prSet presAssocID="{4C8F5B9B-83A8-4C2A-BBEF-AF2EE1E281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58A96347-88AC-4909-8D25-1D0B0FD9D730}" type="pres">
      <dgm:prSet presAssocID="{4C8F5B9B-83A8-4C2A-BBEF-AF2EE1E2815F}" presName="spaceRect" presStyleCnt="0"/>
      <dgm:spPr/>
    </dgm:pt>
    <dgm:pt modelId="{C572F188-7E5C-4022-8D67-C49D98E96E1A}" type="pres">
      <dgm:prSet presAssocID="{4C8F5B9B-83A8-4C2A-BBEF-AF2EE1E2815F}" presName="textRect" presStyleLbl="revTx" presStyleIdx="0" presStyleCnt="3">
        <dgm:presLayoutVars>
          <dgm:chMax val="1"/>
          <dgm:chPref val="1"/>
        </dgm:presLayoutVars>
      </dgm:prSet>
      <dgm:spPr/>
    </dgm:pt>
    <dgm:pt modelId="{E5A3A829-3376-4A7C-99D3-A1751C327D39}" type="pres">
      <dgm:prSet presAssocID="{2AE6EAA0-6699-46BC-8EC3-C84EC8F796BE}" presName="sibTrans" presStyleCnt="0"/>
      <dgm:spPr/>
    </dgm:pt>
    <dgm:pt modelId="{E6AEDE56-5712-4C7F-AF2E-86C216D7FE60}" type="pres">
      <dgm:prSet presAssocID="{77DEDC4A-6164-4DF5-A8CC-DC79B1983995}" presName="compNode" presStyleCnt="0"/>
      <dgm:spPr/>
    </dgm:pt>
    <dgm:pt modelId="{591773D4-E8F5-4D14-9C3C-411486A1DFEC}" type="pres">
      <dgm:prSet presAssocID="{77DEDC4A-6164-4DF5-A8CC-DC79B1983995}" presName="iconBgRect" presStyleLbl="bgShp" presStyleIdx="1" presStyleCnt="3"/>
      <dgm:spPr/>
    </dgm:pt>
    <dgm:pt modelId="{C7A0B533-5A7F-4151-92DE-57552A3AD362}" type="pres">
      <dgm:prSet presAssocID="{77DEDC4A-6164-4DF5-A8CC-DC79B19839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317BAC80-B6FC-4592-BB30-D5E84F4C1E55}" type="pres">
      <dgm:prSet presAssocID="{77DEDC4A-6164-4DF5-A8CC-DC79B1983995}" presName="spaceRect" presStyleCnt="0"/>
      <dgm:spPr/>
    </dgm:pt>
    <dgm:pt modelId="{E3A9EC28-564C-4BDD-9DE3-3C8BF16F5ECE}" type="pres">
      <dgm:prSet presAssocID="{77DEDC4A-6164-4DF5-A8CC-DC79B1983995}" presName="textRect" presStyleLbl="revTx" presStyleIdx="1" presStyleCnt="3">
        <dgm:presLayoutVars>
          <dgm:chMax val="1"/>
          <dgm:chPref val="1"/>
        </dgm:presLayoutVars>
      </dgm:prSet>
      <dgm:spPr/>
    </dgm:pt>
    <dgm:pt modelId="{A5F60E14-EDA2-479F-8C28-CDC5F4E84CC4}" type="pres">
      <dgm:prSet presAssocID="{2F75B7F9-E373-441C-830B-816D8442F5B0}" presName="sibTrans" presStyleCnt="0"/>
      <dgm:spPr/>
    </dgm:pt>
    <dgm:pt modelId="{B0520140-731E-42F2-A19C-961A4BFF4386}" type="pres">
      <dgm:prSet presAssocID="{9AD4D8A7-4360-4D0F-9CFE-69B06AA53EF2}" presName="compNode" presStyleCnt="0"/>
      <dgm:spPr/>
    </dgm:pt>
    <dgm:pt modelId="{C055F61C-47EB-4B1E-8418-FC61446BF4F5}" type="pres">
      <dgm:prSet presAssocID="{9AD4D8A7-4360-4D0F-9CFE-69B06AA53EF2}" presName="iconBgRect" presStyleLbl="bgShp" presStyleIdx="2" presStyleCnt="3"/>
      <dgm:spPr/>
    </dgm:pt>
    <dgm:pt modelId="{5835234D-B75F-487C-8A70-560CDD30563D}" type="pres">
      <dgm:prSet presAssocID="{9AD4D8A7-4360-4D0F-9CFE-69B06AA53EF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892D9F83-3EA4-4957-A478-C4EF4EFED482}" type="pres">
      <dgm:prSet presAssocID="{9AD4D8A7-4360-4D0F-9CFE-69B06AA53EF2}" presName="spaceRect" presStyleCnt="0"/>
      <dgm:spPr/>
    </dgm:pt>
    <dgm:pt modelId="{D6BE08E8-F432-43E2-A295-BDE813DD178B}" type="pres">
      <dgm:prSet presAssocID="{9AD4D8A7-4360-4D0F-9CFE-69B06AA53EF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1D0D365-1C3A-4AC1-8F79-629389CBE692}" srcId="{568DB894-FC48-4EFB-B0FD-0F01E6B002BE}" destId="{77DEDC4A-6164-4DF5-A8CC-DC79B1983995}" srcOrd="1" destOrd="0" parTransId="{0F80D9C1-04D3-4B86-A23E-3B657002DB16}" sibTransId="{2F75B7F9-E373-441C-830B-816D8442F5B0}"/>
    <dgm:cxn modelId="{90BB5B70-DCF8-43F1-B58C-035F170D297B}" type="presOf" srcId="{77DEDC4A-6164-4DF5-A8CC-DC79B1983995}" destId="{E3A9EC28-564C-4BDD-9DE3-3C8BF16F5ECE}" srcOrd="0" destOrd="0" presId="urn:microsoft.com/office/officeart/2018/5/layout/IconCircleLabelList"/>
    <dgm:cxn modelId="{61E831A9-706A-41A1-96A3-7A1850422296}" type="presOf" srcId="{568DB894-FC48-4EFB-B0FD-0F01E6B002BE}" destId="{C5F3D0D4-BF21-4097-B6A0-1F5642DCF538}" srcOrd="0" destOrd="0" presId="urn:microsoft.com/office/officeart/2018/5/layout/IconCircleLabelList"/>
    <dgm:cxn modelId="{46D9D5BB-C424-4111-9FA4-75CC437AEF03}" srcId="{568DB894-FC48-4EFB-B0FD-0F01E6B002BE}" destId="{9AD4D8A7-4360-4D0F-9CFE-69B06AA53EF2}" srcOrd="2" destOrd="0" parTransId="{5843DD54-F57C-4F96-AA56-64E371D5713E}" sibTransId="{A0E0ED3F-9674-4420-A2CC-96B653FEA993}"/>
    <dgm:cxn modelId="{AFAC81C1-8C8D-4AC7-BF93-1408AD766894}" type="presOf" srcId="{4C8F5B9B-83A8-4C2A-BBEF-AF2EE1E2815F}" destId="{C572F188-7E5C-4022-8D67-C49D98E96E1A}" srcOrd="0" destOrd="0" presId="urn:microsoft.com/office/officeart/2018/5/layout/IconCircleLabelList"/>
    <dgm:cxn modelId="{B97F24D4-9EEF-40D2-A976-205C4FC0034C}" type="presOf" srcId="{9AD4D8A7-4360-4D0F-9CFE-69B06AA53EF2}" destId="{D6BE08E8-F432-43E2-A295-BDE813DD178B}" srcOrd="0" destOrd="0" presId="urn:microsoft.com/office/officeart/2018/5/layout/IconCircleLabelList"/>
    <dgm:cxn modelId="{E319E3FA-580E-4E67-A05E-96317A64069D}" srcId="{568DB894-FC48-4EFB-B0FD-0F01E6B002BE}" destId="{4C8F5B9B-83A8-4C2A-BBEF-AF2EE1E2815F}" srcOrd="0" destOrd="0" parTransId="{8CB3BA3E-2877-4B41-8DD8-64B71844218E}" sibTransId="{2AE6EAA0-6699-46BC-8EC3-C84EC8F796BE}"/>
    <dgm:cxn modelId="{89D7C045-FF71-4657-8C01-66E20F645942}" type="presParOf" srcId="{C5F3D0D4-BF21-4097-B6A0-1F5642DCF538}" destId="{1B3A8CA4-0165-4B49-81A2-C65FA9B38C7F}" srcOrd="0" destOrd="0" presId="urn:microsoft.com/office/officeart/2018/5/layout/IconCircleLabelList"/>
    <dgm:cxn modelId="{216A1ADB-B054-4BCA-9D0D-9E71A6BB54F4}" type="presParOf" srcId="{1B3A8CA4-0165-4B49-81A2-C65FA9B38C7F}" destId="{82B56635-B7CE-4AAA-A6AA-99AF5C662F38}" srcOrd="0" destOrd="0" presId="urn:microsoft.com/office/officeart/2018/5/layout/IconCircleLabelList"/>
    <dgm:cxn modelId="{DFBBB8D7-612C-4A8F-8CBB-16BE6030B899}" type="presParOf" srcId="{1B3A8CA4-0165-4B49-81A2-C65FA9B38C7F}" destId="{432FD2F9-EB60-4ED6-8DE0-15473DE4686A}" srcOrd="1" destOrd="0" presId="urn:microsoft.com/office/officeart/2018/5/layout/IconCircleLabelList"/>
    <dgm:cxn modelId="{F44DD084-2B3E-47FE-A984-5877656F9597}" type="presParOf" srcId="{1B3A8CA4-0165-4B49-81A2-C65FA9B38C7F}" destId="{58A96347-88AC-4909-8D25-1D0B0FD9D730}" srcOrd="2" destOrd="0" presId="urn:microsoft.com/office/officeart/2018/5/layout/IconCircleLabelList"/>
    <dgm:cxn modelId="{EB1FDEA7-9A94-4FCE-ABDE-5B2813A97535}" type="presParOf" srcId="{1B3A8CA4-0165-4B49-81A2-C65FA9B38C7F}" destId="{C572F188-7E5C-4022-8D67-C49D98E96E1A}" srcOrd="3" destOrd="0" presId="urn:microsoft.com/office/officeart/2018/5/layout/IconCircleLabelList"/>
    <dgm:cxn modelId="{DEA9CADB-4562-4869-BD46-43A152E3F828}" type="presParOf" srcId="{C5F3D0D4-BF21-4097-B6A0-1F5642DCF538}" destId="{E5A3A829-3376-4A7C-99D3-A1751C327D39}" srcOrd="1" destOrd="0" presId="urn:microsoft.com/office/officeart/2018/5/layout/IconCircleLabelList"/>
    <dgm:cxn modelId="{3F00EE4C-37D5-4359-935C-9671B3955EE6}" type="presParOf" srcId="{C5F3D0D4-BF21-4097-B6A0-1F5642DCF538}" destId="{E6AEDE56-5712-4C7F-AF2E-86C216D7FE60}" srcOrd="2" destOrd="0" presId="urn:microsoft.com/office/officeart/2018/5/layout/IconCircleLabelList"/>
    <dgm:cxn modelId="{036D066D-9A52-477B-989B-6575068F1513}" type="presParOf" srcId="{E6AEDE56-5712-4C7F-AF2E-86C216D7FE60}" destId="{591773D4-E8F5-4D14-9C3C-411486A1DFEC}" srcOrd="0" destOrd="0" presId="urn:microsoft.com/office/officeart/2018/5/layout/IconCircleLabelList"/>
    <dgm:cxn modelId="{FD252909-7D76-48A9-A719-F5EA6F189CA0}" type="presParOf" srcId="{E6AEDE56-5712-4C7F-AF2E-86C216D7FE60}" destId="{C7A0B533-5A7F-4151-92DE-57552A3AD362}" srcOrd="1" destOrd="0" presId="urn:microsoft.com/office/officeart/2018/5/layout/IconCircleLabelList"/>
    <dgm:cxn modelId="{7D2BD901-79B9-48DC-B383-F24DA9BE00B0}" type="presParOf" srcId="{E6AEDE56-5712-4C7F-AF2E-86C216D7FE60}" destId="{317BAC80-B6FC-4592-BB30-D5E84F4C1E55}" srcOrd="2" destOrd="0" presId="urn:microsoft.com/office/officeart/2018/5/layout/IconCircleLabelList"/>
    <dgm:cxn modelId="{8993A1BB-04DA-41E9-93DD-306E8E51AC0A}" type="presParOf" srcId="{E6AEDE56-5712-4C7F-AF2E-86C216D7FE60}" destId="{E3A9EC28-564C-4BDD-9DE3-3C8BF16F5ECE}" srcOrd="3" destOrd="0" presId="urn:microsoft.com/office/officeart/2018/5/layout/IconCircleLabelList"/>
    <dgm:cxn modelId="{6F543D25-A561-4DC2-B97F-101A0F944ACF}" type="presParOf" srcId="{C5F3D0D4-BF21-4097-B6A0-1F5642DCF538}" destId="{A5F60E14-EDA2-479F-8C28-CDC5F4E84CC4}" srcOrd="3" destOrd="0" presId="urn:microsoft.com/office/officeart/2018/5/layout/IconCircleLabelList"/>
    <dgm:cxn modelId="{FBCBE707-E1F6-411A-B7AD-607747534B24}" type="presParOf" srcId="{C5F3D0D4-BF21-4097-B6A0-1F5642DCF538}" destId="{B0520140-731E-42F2-A19C-961A4BFF4386}" srcOrd="4" destOrd="0" presId="urn:microsoft.com/office/officeart/2018/5/layout/IconCircleLabelList"/>
    <dgm:cxn modelId="{E1DED5B3-9285-4BCA-A933-7A8000DBC81F}" type="presParOf" srcId="{B0520140-731E-42F2-A19C-961A4BFF4386}" destId="{C055F61C-47EB-4B1E-8418-FC61446BF4F5}" srcOrd="0" destOrd="0" presId="urn:microsoft.com/office/officeart/2018/5/layout/IconCircleLabelList"/>
    <dgm:cxn modelId="{070B76AB-4DDA-4867-AA41-1E523230CCA3}" type="presParOf" srcId="{B0520140-731E-42F2-A19C-961A4BFF4386}" destId="{5835234D-B75F-487C-8A70-560CDD30563D}" srcOrd="1" destOrd="0" presId="urn:microsoft.com/office/officeart/2018/5/layout/IconCircleLabelList"/>
    <dgm:cxn modelId="{BF8DCE19-55BE-4F0D-8E0F-1E21A57C556C}" type="presParOf" srcId="{B0520140-731E-42F2-A19C-961A4BFF4386}" destId="{892D9F83-3EA4-4957-A478-C4EF4EFED482}" srcOrd="2" destOrd="0" presId="urn:microsoft.com/office/officeart/2018/5/layout/IconCircleLabelList"/>
    <dgm:cxn modelId="{605781B5-8D81-4112-8FCC-A6CC8E23E262}" type="presParOf" srcId="{B0520140-731E-42F2-A19C-961A4BFF4386}" destId="{D6BE08E8-F432-43E2-A295-BDE813DD178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0B0D93-0C71-40E9-97F0-FA8388E01BDF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6E6DC4-8497-4137-8A24-AC9AF91D3823}">
      <dgm:prSet/>
      <dgm:spPr/>
      <dgm:t>
        <a:bodyPr/>
        <a:lstStyle/>
        <a:p>
          <a:r>
            <a:rPr lang="en-US"/>
            <a:t>Differentiate</a:t>
          </a:r>
        </a:p>
      </dgm:t>
    </dgm:pt>
    <dgm:pt modelId="{8758B0EB-D982-42CF-A733-EF23ADF83076}" type="parTrans" cxnId="{B818084C-1E6E-455A-9A7A-D62753EA57A7}">
      <dgm:prSet/>
      <dgm:spPr/>
      <dgm:t>
        <a:bodyPr/>
        <a:lstStyle/>
        <a:p>
          <a:endParaRPr lang="en-US"/>
        </a:p>
      </dgm:t>
    </dgm:pt>
    <dgm:pt modelId="{CA08C8B8-C0BD-462B-942A-DB963FDBE6E2}" type="sibTrans" cxnId="{B818084C-1E6E-455A-9A7A-D62753EA57A7}">
      <dgm:prSet/>
      <dgm:spPr/>
      <dgm:t>
        <a:bodyPr/>
        <a:lstStyle/>
        <a:p>
          <a:endParaRPr lang="en-US"/>
        </a:p>
      </dgm:t>
    </dgm:pt>
    <dgm:pt modelId="{A1FA2096-D621-4D24-8EDD-1062947E2520}">
      <dgm:prSet/>
      <dgm:spPr/>
      <dgm:t>
        <a:bodyPr/>
        <a:lstStyle/>
        <a:p>
          <a:pPr algn="ctr"/>
          <a:r>
            <a:rPr lang="en-US" dirty="0"/>
            <a:t>You can differentiate between healthy and harmful relationships with gaming/gambling</a:t>
          </a:r>
        </a:p>
      </dgm:t>
    </dgm:pt>
    <dgm:pt modelId="{77E7A64B-3EE8-4460-B975-26CE6B6EB4FF}" type="parTrans" cxnId="{C49D0AA6-0F7B-40FD-9334-E14805E6DB36}">
      <dgm:prSet/>
      <dgm:spPr/>
      <dgm:t>
        <a:bodyPr/>
        <a:lstStyle/>
        <a:p>
          <a:endParaRPr lang="en-US"/>
        </a:p>
      </dgm:t>
    </dgm:pt>
    <dgm:pt modelId="{C4D04E74-B63F-4A06-B5F3-57C15B60CFD8}" type="sibTrans" cxnId="{C49D0AA6-0F7B-40FD-9334-E14805E6DB36}">
      <dgm:prSet/>
      <dgm:spPr/>
      <dgm:t>
        <a:bodyPr/>
        <a:lstStyle/>
        <a:p>
          <a:endParaRPr lang="en-US"/>
        </a:p>
      </dgm:t>
    </dgm:pt>
    <dgm:pt modelId="{2D60B7AB-989B-48F4-991C-87B0B4BB5BA7}">
      <dgm:prSet/>
      <dgm:spPr/>
      <dgm:t>
        <a:bodyPr/>
        <a:lstStyle/>
        <a:p>
          <a:r>
            <a:rPr lang="en-US" dirty="0"/>
            <a:t>Empathise</a:t>
          </a:r>
        </a:p>
      </dgm:t>
    </dgm:pt>
    <dgm:pt modelId="{3A5AC9A7-5A38-44A6-A475-B30183FA93CB}" type="parTrans" cxnId="{C7D2E95D-49B6-4527-8CCA-67BAEBDB23D1}">
      <dgm:prSet/>
      <dgm:spPr/>
      <dgm:t>
        <a:bodyPr/>
        <a:lstStyle/>
        <a:p>
          <a:endParaRPr lang="en-US"/>
        </a:p>
      </dgm:t>
    </dgm:pt>
    <dgm:pt modelId="{77999C32-DF80-4D3F-8ADA-77FD107FCBE9}" type="sibTrans" cxnId="{C7D2E95D-49B6-4527-8CCA-67BAEBDB23D1}">
      <dgm:prSet/>
      <dgm:spPr/>
      <dgm:t>
        <a:bodyPr/>
        <a:lstStyle/>
        <a:p>
          <a:endParaRPr lang="en-US"/>
        </a:p>
      </dgm:t>
    </dgm:pt>
    <dgm:pt modelId="{FD968D29-AF58-4B25-9362-0301204E8A31}">
      <dgm:prSet/>
      <dgm:spPr/>
      <dgm:t>
        <a:bodyPr/>
        <a:lstStyle/>
        <a:p>
          <a:pPr algn="ctr"/>
          <a:r>
            <a:rPr lang="en-US" dirty="0"/>
            <a:t>You can empathise with someone experiencing gaming/gambling related harm</a:t>
          </a:r>
        </a:p>
      </dgm:t>
    </dgm:pt>
    <dgm:pt modelId="{D34B7649-2872-4452-8FE4-8AF2128DDB7E}" type="parTrans" cxnId="{4022E27E-EBF6-487B-80D7-246EE98F2B75}">
      <dgm:prSet/>
      <dgm:spPr/>
      <dgm:t>
        <a:bodyPr/>
        <a:lstStyle/>
        <a:p>
          <a:endParaRPr lang="en-US"/>
        </a:p>
      </dgm:t>
    </dgm:pt>
    <dgm:pt modelId="{01761AB4-EBEB-423B-A45A-A516977AEFBE}" type="sibTrans" cxnId="{4022E27E-EBF6-487B-80D7-246EE98F2B75}">
      <dgm:prSet/>
      <dgm:spPr/>
      <dgm:t>
        <a:bodyPr/>
        <a:lstStyle/>
        <a:p>
          <a:endParaRPr lang="en-US"/>
        </a:p>
      </dgm:t>
    </dgm:pt>
    <dgm:pt modelId="{A96A6B54-1118-48EE-BC59-E04A677EDA69}">
      <dgm:prSet/>
      <dgm:spPr/>
      <dgm:t>
        <a:bodyPr/>
        <a:lstStyle/>
        <a:p>
          <a:r>
            <a:rPr lang="en-US"/>
            <a:t>Identify</a:t>
          </a:r>
        </a:p>
      </dgm:t>
    </dgm:pt>
    <dgm:pt modelId="{014C6EFD-3DF4-4235-BA57-F590F6F4D499}" type="parTrans" cxnId="{C826CE74-0A2A-423C-969A-7C8F2473CFE0}">
      <dgm:prSet/>
      <dgm:spPr/>
      <dgm:t>
        <a:bodyPr/>
        <a:lstStyle/>
        <a:p>
          <a:endParaRPr lang="en-US"/>
        </a:p>
      </dgm:t>
    </dgm:pt>
    <dgm:pt modelId="{0C9AFC11-86AC-4EF0-B9BE-5D94D450C824}" type="sibTrans" cxnId="{C826CE74-0A2A-423C-969A-7C8F2473CFE0}">
      <dgm:prSet/>
      <dgm:spPr/>
      <dgm:t>
        <a:bodyPr/>
        <a:lstStyle/>
        <a:p>
          <a:endParaRPr lang="en-US"/>
        </a:p>
      </dgm:t>
    </dgm:pt>
    <dgm:pt modelId="{04890E0D-C2F0-4E49-BEE2-E1A727F1F675}">
      <dgm:prSet/>
      <dgm:spPr/>
      <dgm:t>
        <a:bodyPr/>
        <a:lstStyle/>
        <a:p>
          <a:pPr algn="ctr"/>
          <a:r>
            <a:rPr lang="en-US" dirty="0"/>
            <a:t>You can identify a range of strategies for maintaining positive mental health</a:t>
          </a:r>
        </a:p>
      </dgm:t>
    </dgm:pt>
    <dgm:pt modelId="{018F7929-151B-4F08-AC97-379106740867}" type="parTrans" cxnId="{8E126395-5170-4A6B-B07C-D0B54EF36420}">
      <dgm:prSet/>
      <dgm:spPr/>
      <dgm:t>
        <a:bodyPr/>
        <a:lstStyle/>
        <a:p>
          <a:endParaRPr lang="en-US"/>
        </a:p>
      </dgm:t>
    </dgm:pt>
    <dgm:pt modelId="{14F63A76-56B0-4284-954A-E4C41BDB317E}" type="sibTrans" cxnId="{8E126395-5170-4A6B-B07C-D0B54EF36420}">
      <dgm:prSet/>
      <dgm:spPr/>
      <dgm:t>
        <a:bodyPr/>
        <a:lstStyle/>
        <a:p>
          <a:endParaRPr lang="en-US"/>
        </a:p>
      </dgm:t>
    </dgm:pt>
    <dgm:pt modelId="{50179A23-F731-4DE6-9C69-FF655A697B5A}" type="pres">
      <dgm:prSet presAssocID="{660B0D93-0C71-40E9-97F0-FA8388E01BDF}" presName="Name0" presStyleCnt="0">
        <dgm:presLayoutVars>
          <dgm:dir/>
          <dgm:animLvl val="lvl"/>
          <dgm:resizeHandles val="exact"/>
        </dgm:presLayoutVars>
      </dgm:prSet>
      <dgm:spPr/>
    </dgm:pt>
    <dgm:pt modelId="{1D8886E9-680F-4B54-AE2D-E0DDA0C74F76}" type="pres">
      <dgm:prSet presAssocID="{476E6DC4-8497-4137-8A24-AC9AF91D3823}" presName="composite" presStyleCnt="0"/>
      <dgm:spPr/>
    </dgm:pt>
    <dgm:pt modelId="{029AFA07-ABE4-4355-9250-8F0287473F86}" type="pres">
      <dgm:prSet presAssocID="{476E6DC4-8497-4137-8A24-AC9AF91D3823}" presName="parTx" presStyleLbl="alignNode1" presStyleIdx="0" presStyleCnt="3">
        <dgm:presLayoutVars>
          <dgm:chMax val="0"/>
          <dgm:chPref val="0"/>
        </dgm:presLayoutVars>
      </dgm:prSet>
      <dgm:spPr/>
    </dgm:pt>
    <dgm:pt modelId="{44496F8F-20EC-45A4-9704-13D4815CEF68}" type="pres">
      <dgm:prSet presAssocID="{476E6DC4-8497-4137-8A24-AC9AF91D3823}" presName="desTx" presStyleLbl="alignAccFollowNode1" presStyleIdx="0" presStyleCnt="3">
        <dgm:presLayoutVars/>
      </dgm:prSet>
      <dgm:spPr/>
    </dgm:pt>
    <dgm:pt modelId="{05842F77-0D41-45CD-8C7A-244B3B323660}" type="pres">
      <dgm:prSet presAssocID="{CA08C8B8-C0BD-462B-942A-DB963FDBE6E2}" presName="space" presStyleCnt="0"/>
      <dgm:spPr/>
    </dgm:pt>
    <dgm:pt modelId="{1C7AEA7E-64BF-4AFE-801D-5BAEE6061A81}" type="pres">
      <dgm:prSet presAssocID="{2D60B7AB-989B-48F4-991C-87B0B4BB5BA7}" presName="composite" presStyleCnt="0"/>
      <dgm:spPr/>
    </dgm:pt>
    <dgm:pt modelId="{5FCFDB0E-1749-49A5-9F12-0E36D290D744}" type="pres">
      <dgm:prSet presAssocID="{2D60B7AB-989B-48F4-991C-87B0B4BB5BA7}" presName="parTx" presStyleLbl="alignNode1" presStyleIdx="1" presStyleCnt="3">
        <dgm:presLayoutVars>
          <dgm:chMax val="0"/>
          <dgm:chPref val="0"/>
        </dgm:presLayoutVars>
      </dgm:prSet>
      <dgm:spPr/>
    </dgm:pt>
    <dgm:pt modelId="{7D7DF322-778C-45A9-82B8-C268220B2222}" type="pres">
      <dgm:prSet presAssocID="{2D60B7AB-989B-48F4-991C-87B0B4BB5BA7}" presName="desTx" presStyleLbl="alignAccFollowNode1" presStyleIdx="1" presStyleCnt="3">
        <dgm:presLayoutVars/>
      </dgm:prSet>
      <dgm:spPr/>
    </dgm:pt>
    <dgm:pt modelId="{E3837539-072B-4B41-AF50-1E532112F4E5}" type="pres">
      <dgm:prSet presAssocID="{77999C32-DF80-4D3F-8ADA-77FD107FCBE9}" presName="space" presStyleCnt="0"/>
      <dgm:spPr/>
    </dgm:pt>
    <dgm:pt modelId="{DFB269F1-4D15-466A-B0FE-040981C13413}" type="pres">
      <dgm:prSet presAssocID="{A96A6B54-1118-48EE-BC59-E04A677EDA69}" presName="composite" presStyleCnt="0"/>
      <dgm:spPr/>
    </dgm:pt>
    <dgm:pt modelId="{2B2F5E15-E9AA-4C1F-988C-3D7610497B6B}" type="pres">
      <dgm:prSet presAssocID="{A96A6B54-1118-48EE-BC59-E04A677EDA69}" presName="parTx" presStyleLbl="alignNode1" presStyleIdx="2" presStyleCnt="3">
        <dgm:presLayoutVars>
          <dgm:chMax val="0"/>
          <dgm:chPref val="0"/>
        </dgm:presLayoutVars>
      </dgm:prSet>
      <dgm:spPr/>
    </dgm:pt>
    <dgm:pt modelId="{D65F9AB6-ABC2-4936-88A0-659E41BA9E26}" type="pres">
      <dgm:prSet presAssocID="{A96A6B54-1118-48EE-BC59-E04A677EDA69}" presName="desTx" presStyleLbl="alignAccFollowNode1" presStyleIdx="2" presStyleCnt="3">
        <dgm:presLayoutVars/>
      </dgm:prSet>
      <dgm:spPr/>
    </dgm:pt>
  </dgm:ptLst>
  <dgm:cxnLst>
    <dgm:cxn modelId="{8750A61E-DD8C-46DC-A115-FC1EF2004DB7}" type="presOf" srcId="{660B0D93-0C71-40E9-97F0-FA8388E01BDF}" destId="{50179A23-F731-4DE6-9C69-FF655A697B5A}" srcOrd="0" destOrd="0" presId="urn:microsoft.com/office/officeart/2016/7/layout/HorizontalActionList"/>
    <dgm:cxn modelId="{D8BECE29-47CE-4D4A-82E6-566E8E41F96D}" type="presOf" srcId="{476E6DC4-8497-4137-8A24-AC9AF91D3823}" destId="{029AFA07-ABE4-4355-9250-8F0287473F86}" srcOrd="0" destOrd="0" presId="urn:microsoft.com/office/officeart/2016/7/layout/HorizontalActionList"/>
    <dgm:cxn modelId="{C7D2E95D-49B6-4527-8CCA-67BAEBDB23D1}" srcId="{660B0D93-0C71-40E9-97F0-FA8388E01BDF}" destId="{2D60B7AB-989B-48F4-991C-87B0B4BB5BA7}" srcOrd="1" destOrd="0" parTransId="{3A5AC9A7-5A38-44A6-A475-B30183FA93CB}" sibTransId="{77999C32-DF80-4D3F-8ADA-77FD107FCBE9}"/>
    <dgm:cxn modelId="{B818084C-1E6E-455A-9A7A-D62753EA57A7}" srcId="{660B0D93-0C71-40E9-97F0-FA8388E01BDF}" destId="{476E6DC4-8497-4137-8A24-AC9AF91D3823}" srcOrd="0" destOrd="0" parTransId="{8758B0EB-D982-42CF-A733-EF23ADF83076}" sibTransId="{CA08C8B8-C0BD-462B-942A-DB963FDBE6E2}"/>
    <dgm:cxn modelId="{C826CE74-0A2A-423C-969A-7C8F2473CFE0}" srcId="{660B0D93-0C71-40E9-97F0-FA8388E01BDF}" destId="{A96A6B54-1118-48EE-BC59-E04A677EDA69}" srcOrd="2" destOrd="0" parTransId="{014C6EFD-3DF4-4235-BA57-F590F6F4D499}" sibTransId="{0C9AFC11-86AC-4EF0-B9BE-5D94D450C824}"/>
    <dgm:cxn modelId="{248EBC7B-6862-412C-A449-5AE845ABF406}" type="presOf" srcId="{A1FA2096-D621-4D24-8EDD-1062947E2520}" destId="{44496F8F-20EC-45A4-9704-13D4815CEF68}" srcOrd="0" destOrd="0" presId="urn:microsoft.com/office/officeart/2016/7/layout/HorizontalActionList"/>
    <dgm:cxn modelId="{0266DA7B-9E0E-492C-92AE-FE91402A8EEA}" type="presOf" srcId="{A96A6B54-1118-48EE-BC59-E04A677EDA69}" destId="{2B2F5E15-E9AA-4C1F-988C-3D7610497B6B}" srcOrd="0" destOrd="0" presId="urn:microsoft.com/office/officeart/2016/7/layout/HorizontalActionList"/>
    <dgm:cxn modelId="{4022E27E-EBF6-487B-80D7-246EE98F2B75}" srcId="{2D60B7AB-989B-48F4-991C-87B0B4BB5BA7}" destId="{FD968D29-AF58-4B25-9362-0301204E8A31}" srcOrd="0" destOrd="0" parTransId="{D34B7649-2872-4452-8FE4-8AF2128DDB7E}" sibTransId="{01761AB4-EBEB-423B-A45A-A516977AEFBE}"/>
    <dgm:cxn modelId="{8E126395-5170-4A6B-B07C-D0B54EF36420}" srcId="{A96A6B54-1118-48EE-BC59-E04A677EDA69}" destId="{04890E0D-C2F0-4E49-BEE2-E1A727F1F675}" srcOrd="0" destOrd="0" parTransId="{018F7929-151B-4F08-AC97-379106740867}" sibTransId="{14F63A76-56B0-4284-954A-E4C41BDB317E}"/>
    <dgm:cxn modelId="{2B69F5A5-9117-4F22-BA06-AC4D60F758D4}" type="presOf" srcId="{04890E0D-C2F0-4E49-BEE2-E1A727F1F675}" destId="{D65F9AB6-ABC2-4936-88A0-659E41BA9E26}" srcOrd="0" destOrd="0" presId="urn:microsoft.com/office/officeart/2016/7/layout/HorizontalActionList"/>
    <dgm:cxn modelId="{C49D0AA6-0F7B-40FD-9334-E14805E6DB36}" srcId="{476E6DC4-8497-4137-8A24-AC9AF91D3823}" destId="{A1FA2096-D621-4D24-8EDD-1062947E2520}" srcOrd="0" destOrd="0" parTransId="{77E7A64B-3EE8-4460-B975-26CE6B6EB4FF}" sibTransId="{C4D04E74-B63F-4A06-B5F3-57C15B60CFD8}"/>
    <dgm:cxn modelId="{0BEC82DF-BE55-4F84-BF0B-F7662254D8D7}" type="presOf" srcId="{FD968D29-AF58-4B25-9362-0301204E8A31}" destId="{7D7DF322-778C-45A9-82B8-C268220B2222}" srcOrd="0" destOrd="0" presId="urn:microsoft.com/office/officeart/2016/7/layout/HorizontalActionList"/>
    <dgm:cxn modelId="{49033DE2-598B-4A52-9A20-368437BAADE1}" type="presOf" srcId="{2D60B7AB-989B-48F4-991C-87B0B4BB5BA7}" destId="{5FCFDB0E-1749-49A5-9F12-0E36D290D744}" srcOrd="0" destOrd="0" presId="urn:microsoft.com/office/officeart/2016/7/layout/HorizontalActionList"/>
    <dgm:cxn modelId="{C0EE5E88-12D8-449B-8D49-3725A4A1A5EF}" type="presParOf" srcId="{50179A23-F731-4DE6-9C69-FF655A697B5A}" destId="{1D8886E9-680F-4B54-AE2D-E0DDA0C74F76}" srcOrd="0" destOrd="0" presId="urn:microsoft.com/office/officeart/2016/7/layout/HorizontalActionList"/>
    <dgm:cxn modelId="{A36880FB-0FEE-4673-A4E8-5D857723BBEC}" type="presParOf" srcId="{1D8886E9-680F-4B54-AE2D-E0DDA0C74F76}" destId="{029AFA07-ABE4-4355-9250-8F0287473F86}" srcOrd="0" destOrd="0" presId="urn:microsoft.com/office/officeart/2016/7/layout/HorizontalActionList"/>
    <dgm:cxn modelId="{A1301664-FCA8-41D5-99CB-F12E7111009D}" type="presParOf" srcId="{1D8886E9-680F-4B54-AE2D-E0DDA0C74F76}" destId="{44496F8F-20EC-45A4-9704-13D4815CEF68}" srcOrd="1" destOrd="0" presId="urn:microsoft.com/office/officeart/2016/7/layout/HorizontalActionList"/>
    <dgm:cxn modelId="{A0C150B8-7EC4-4ECE-93E6-D98442E9554A}" type="presParOf" srcId="{50179A23-F731-4DE6-9C69-FF655A697B5A}" destId="{05842F77-0D41-45CD-8C7A-244B3B323660}" srcOrd="1" destOrd="0" presId="urn:microsoft.com/office/officeart/2016/7/layout/HorizontalActionList"/>
    <dgm:cxn modelId="{45FF4351-E1E5-4D32-9C83-85D5E140A956}" type="presParOf" srcId="{50179A23-F731-4DE6-9C69-FF655A697B5A}" destId="{1C7AEA7E-64BF-4AFE-801D-5BAEE6061A81}" srcOrd="2" destOrd="0" presId="urn:microsoft.com/office/officeart/2016/7/layout/HorizontalActionList"/>
    <dgm:cxn modelId="{8CDA68D0-4455-4290-B086-AB8496AF0DD5}" type="presParOf" srcId="{1C7AEA7E-64BF-4AFE-801D-5BAEE6061A81}" destId="{5FCFDB0E-1749-49A5-9F12-0E36D290D744}" srcOrd="0" destOrd="0" presId="urn:microsoft.com/office/officeart/2016/7/layout/HorizontalActionList"/>
    <dgm:cxn modelId="{262FE28C-C8E0-419F-A3D4-1CA99BF91083}" type="presParOf" srcId="{1C7AEA7E-64BF-4AFE-801D-5BAEE6061A81}" destId="{7D7DF322-778C-45A9-82B8-C268220B2222}" srcOrd="1" destOrd="0" presId="urn:microsoft.com/office/officeart/2016/7/layout/HorizontalActionList"/>
    <dgm:cxn modelId="{A424EB05-4197-4F1B-8A48-03EFAD211BDC}" type="presParOf" srcId="{50179A23-F731-4DE6-9C69-FF655A697B5A}" destId="{E3837539-072B-4B41-AF50-1E532112F4E5}" srcOrd="3" destOrd="0" presId="urn:microsoft.com/office/officeart/2016/7/layout/HorizontalActionList"/>
    <dgm:cxn modelId="{E653B98C-80E5-453C-9FAA-74554835C0CD}" type="presParOf" srcId="{50179A23-F731-4DE6-9C69-FF655A697B5A}" destId="{DFB269F1-4D15-466A-B0FE-040981C13413}" srcOrd="4" destOrd="0" presId="urn:microsoft.com/office/officeart/2016/7/layout/HorizontalActionList"/>
    <dgm:cxn modelId="{20A07476-22FE-4AFF-9FAD-EEC5D2B2E2DC}" type="presParOf" srcId="{DFB269F1-4D15-466A-B0FE-040981C13413}" destId="{2B2F5E15-E9AA-4C1F-988C-3D7610497B6B}" srcOrd="0" destOrd="0" presId="urn:microsoft.com/office/officeart/2016/7/layout/HorizontalActionList"/>
    <dgm:cxn modelId="{A646A2B9-6939-4DA9-B52F-280E8DF60638}" type="presParOf" srcId="{DFB269F1-4D15-466A-B0FE-040981C13413}" destId="{D65F9AB6-ABC2-4936-88A0-659E41BA9E26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757773-E9CE-4816-B3C9-BEFD3154D25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DA874F-FE8F-463B-AB52-F9C78D6AB96B}">
      <dgm:prSet/>
      <dgm:spPr/>
      <dgm:t>
        <a:bodyPr/>
        <a:lstStyle/>
        <a:p>
          <a:r>
            <a:rPr lang="en-US" b="1" dirty="0"/>
            <a:t>In groups, use the scenario you have been given to create a short radio/video/written interview, playing the role stated on the cards. Consider:</a:t>
          </a:r>
        </a:p>
      </dgm:t>
    </dgm:pt>
    <dgm:pt modelId="{2444148A-CBA4-4BAE-9D4F-BB008891E0A2}" type="parTrans" cxnId="{E588D733-2479-40F6-968A-47B1E0F56EF7}">
      <dgm:prSet/>
      <dgm:spPr/>
      <dgm:t>
        <a:bodyPr/>
        <a:lstStyle/>
        <a:p>
          <a:endParaRPr lang="en-US"/>
        </a:p>
      </dgm:t>
    </dgm:pt>
    <dgm:pt modelId="{6C292DC7-08A5-4D1E-A4D4-9D8FDCAAE381}" type="sibTrans" cxnId="{E588D733-2479-40F6-968A-47B1E0F56EF7}">
      <dgm:prSet/>
      <dgm:spPr/>
      <dgm:t>
        <a:bodyPr/>
        <a:lstStyle/>
        <a:p>
          <a:endParaRPr lang="en-US"/>
        </a:p>
      </dgm:t>
    </dgm:pt>
    <dgm:pt modelId="{5B9F2BFD-6379-4D70-9E12-5AF7288CE3D2}">
      <dgm:prSet/>
      <dgm:spPr/>
      <dgm:t>
        <a:bodyPr/>
        <a:lstStyle/>
        <a:p>
          <a:r>
            <a:rPr lang="en-US" dirty="0"/>
            <a:t>- the behaviours of someone experiencing gaming/gambling related harm</a:t>
          </a:r>
        </a:p>
      </dgm:t>
    </dgm:pt>
    <dgm:pt modelId="{9FD7B6AA-7CB7-44DC-B813-8D1431A8B364}" type="parTrans" cxnId="{E70A18C7-7E75-456D-A3E7-270F483599F1}">
      <dgm:prSet/>
      <dgm:spPr/>
      <dgm:t>
        <a:bodyPr/>
        <a:lstStyle/>
        <a:p>
          <a:endParaRPr lang="en-US"/>
        </a:p>
      </dgm:t>
    </dgm:pt>
    <dgm:pt modelId="{B098B42A-91F0-4FC9-B37C-AD671B1C6ED2}" type="sibTrans" cxnId="{E70A18C7-7E75-456D-A3E7-270F483599F1}">
      <dgm:prSet/>
      <dgm:spPr/>
      <dgm:t>
        <a:bodyPr/>
        <a:lstStyle/>
        <a:p>
          <a:endParaRPr lang="en-US"/>
        </a:p>
      </dgm:t>
    </dgm:pt>
    <dgm:pt modelId="{0323B3FC-1DE8-4E9B-8E65-CCD1D62A5C48}">
      <dgm:prSet/>
      <dgm:spPr/>
      <dgm:t>
        <a:bodyPr/>
        <a:lstStyle/>
        <a:p>
          <a:r>
            <a:rPr lang="en-US" dirty="0"/>
            <a:t>- the wider impact on their mental health</a:t>
          </a:r>
        </a:p>
      </dgm:t>
    </dgm:pt>
    <dgm:pt modelId="{873E655E-5254-430B-A82E-49691A1B3769}" type="parTrans" cxnId="{FC45D119-EAAD-4DFF-9A3F-3DAF30980BF2}">
      <dgm:prSet/>
      <dgm:spPr/>
      <dgm:t>
        <a:bodyPr/>
        <a:lstStyle/>
        <a:p>
          <a:endParaRPr lang="en-US"/>
        </a:p>
      </dgm:t>
    </dgm:pt>
    <dgm:pt modelId="{666FAF82-7CC2-4818-9DA7-4A9DCB028DC2}" type="sibTrans" cxnId="{FC45D119-EAAD-4DFF-9A3F-3DAF30980BF2}">
      <dgm:prSet/>
      <dgm:spPr/>
      <dgm:t>
        <a:bodyPr/>
        <a:lstStyle/>
        <a:p>
          <a:endParaRPr lang="en-US"/>
        </a:p>
      </dgm:t>
    </dgm:pt>
    <dgm:pt modelId="{80B43123-0A72-416F-BE6A-3C1C5D864EB6}">
      <dgm:prSet/>
      <dgm:spPr/>
      <dgm:t>
        <a:bodyPr/>
        <a:lstStyle/>
        <a:p>
          <a:r>
            <a:rPr lang="en-US" dirty="0"/>
            <a:t>- the impact on those around them</a:t>
          </a:r>
        </a:p>
      </dgm:t>
    </dgm:pt>
    <dgm:pt modelId="{58E5AE03-CB1E-4EFC-8CDB-E1773FC93103}" type="parTrans" cxnId="{7CC86FD1-EAC5-4170-A265-D02D9183241F}">
      <dgm:prSet/>
      <dgm:spPr/>
      <dgm:t>
        <a:bodyPr/>
        <a:lstStyle/>
        <a:p>
          <a:endParaRPr lang="en-US"/>
        </a:p>
      </dgm:t>
    </dgm:pt>
    <dgm:pt modelId="{41304177-BBCA-419A-80AB-877E0495CB6C}" type="sibTrans" cxnId="{7CC86FD1-EAC5-4170-A265-D02D9183241F}">
      <dgm:prSet/>
      <dgm:spPr/>
      <dgm:t>
        <a:bodyPr/>
        <a:lstStyle/>
        <a:p>
          <a:endParaRPr lang="en-US"/>
        </a:p>
      </dgm:t>
    </dgm:pt>
    <dgm:pt modelId="{35E4579F-3C7B-4249-BACD-C46B0E2A1BD9}">
      <dgm:prSet/>
      <dgm:spPr/>
      <dgm:t>
        <a:bodyPr/>
        <a:lstStyle/>
        <a:p>
          <a:r>
            <a:rPr lang="en-US" dirty="0"/>
            <a:t>- strategies for maintaining/rebuilding positive mental health and wellbeing </a:t>
          </a:r>
        </a:p>
      </dgm:t>
    </dgm:pt>
    <dgm:pt modelId="{6B59DE37-4378-4B8C-B68F-288BCD46F605}" type="parTrans" cxnId="{E3BA9341-515B-4800-99F1-FC66C1722F85}">
      <dgm:prSet/>
      <dgm:spPr/>
      <dgm:t>
        <a:bodyPr/>
        <a:lstStyle/>
        <a:p>
          <a:endParaRPr lang="en-US"/>
        </a:p>
      </dgm:t>
    </dgm:pt>
    <dgm:pt modelId="{6436298F-571D-40B9-8C0A-A50EEACD9FAF}" type="sibTrans" cxnId="{E3BA9341-515B-4800-99F1-FC66C1722F85}">
      <dgm:prSet/>
      <dgm:spPr/>
      <dgm:t>
        <a:bodyPr/>
        <a:lstStyle/>
        <a:p>
          <a:endParaRPr lang="en-US"/>
        </a:p>
      </dgm:t>
    </dgm:pt>
    <dgm:pt modelId="{C233BDB5-C24A-4883-9E88-0B018B8A068D}" type="pres">
      <dgm:prSet presAssocID="{BF757773-E9CE-4816-B3C9-BEFD3154D255}" presName="vert0" presStyleCnt="0">
        <dgm:presLayoutVars>
          <dgm:dir/>
          <dgm:animOne val="branch"/>
          <dgm:animLvl val="lvl"/>
        </dgm:presLayoutVars>
      </dgm:prSet>
      <dgm:spPr/>
    </dgm:pt>
    <dgm:pt modelId="{1D4B977B-AC00-4DFB-B560-DFBC10AD232C}" type="pres">
      <dgm:prSet presAssocID="{9ADA874F-FE8F-463B-AB52-F9C78D6AB96B}" presName="thickLine" presStyleLbl="alignNode1" presStyleIdx="0" presStyleCnt="5"/>
      <dgm:spPr/>
    </dgm:pt>
    <dgm:pt modelId="{CA6BD245-B7D4-4071-A6D3-2B045851F722}" type="pres">
      <dgm:prSet presAssocID="{9ADA874F-FE8F-463B-AB52-F9C78D6AB96B}" presName="horz1" presStyleCnt="0"/>
      <dgm:spPr/>
    </dgm:pt>
    <dgm:pt modelId="{56107575-F3BE-43C2-897E-83A75DD36816}" type="pres">
      <dgm:prSet presAssocID="{9ADA874F-FE8F-463B-AB52-F9C78D6AB96B}" presName="tx1" presStyleLbl="revTx" presStyleIdx="0" presStyleCnt="5"/>
      <dgm:spPr/>
    </dgm:pt>
    <dgm:pt modelId="{10E5237C-7611-479C-B976-CC0ECB37986E}" type="pres">
      <dgm:prSet presAssocID="{9ADA874F-FE8F-463B-AB52-F9C78D6AB96B}" presName="vert1" presStyleCnt="0"/>
      <dgm:spPr/>
    </dgm:pt>
    <dgm:pt modelId="{F792A538-5B13-44DE-8F0D-187A12E32AE7}" type="pres">
      <dgm:prSet presAssocID="{5B9F2BFD-6379-4D70-9E12-5AF7288CE3D2}" presName="thickLine" presStyleLbl="alignNode1" presStyleIdx="1" presStyleCnt="5"/>
      <dgm:spPr/>
    </dgm:pt>
    <dgm:pt modelId="{DAD68997-7C6C-42D3-8E5B-5BCE2924D3EE}" type="pres">
      <dgm:prSet presAssocID="{5B9F2BFD-6379-4D70-9E12-5AF7288CE3D2}" presName="horz1" presStyleCnt="0"/>
      <dgm:spPr/>
    </dgm:pt>
    <dgm:pt modelId="{1B4D632A-35D0-47BC-83DC-E5E9104EEEF4}" type="pres">
      <dgm:prSet presAssocID="{5B9F2BFD-6379-4D70-9E12-5AF7288CE3D2}" presName="tx1" presStyleLbl="revTx" presStyleIdx="1" presStyleCnt="5"/>
      <dgm:spPr/>
    </dgm:pt>
    <dgm:pt modelId="{CC758A5B-87C2-4149-BBA0-D1547AEBECE1}" type="pres">
      <dgm:prSet presAssocID="{5B9F2BFD-6379-4D70-9E12-5AF7288CE3D2}" presName="vert1" presStyleCnt="0"/>
      <dgm:spPr/>
    </dgm:pt>
    <dgm:pt modelId="{89D849CB-CAD0-4E3D-9A5C-129AF63EF032}" type="pres">
      <dgm:prSet presAssocID="{0323B3FC-1DE8-4E9B-8E65-CCD1D62A5C48}" presName="thickLine" presStyleLbl="alignNode1" presStyleIdx="2" presStyleCnt="5"/>
      <dgm:spPr/>
    </dgm:pt>
    <dgm:pt modelId="{5614D8BB-9709-47D3-B908-82784F8EDF76}" type="pres">
      <dgm:prSet presAssocID="{0323B3FC-1DE8-4E9B-8E65-CCD1D62A5C48}" presName="horz1" presStyleCnt="0"/>
      <dgm:spPr/>
    </dgm:pt>
    <dgm:pt modelId="{CEC8E184-A064-4A45-A488-5D670952C195}" type="pres">
      <dgm:prSet presAssocID="{0323B3FC-1DE8-4E9B-8E65-CCD1D62A5C48}" presName="tx1" presStyleLbl="revTx" presStyleIdx="2" presStyleCnt="5"/>
      <dgm:spPr/>
    </dgm:pt>
    <dgm:pt modelId="{D062583B-C97D-4193-BD28-F5EED3BBDEDB}" type="pres">
      <dgm:prSet presAssocID="{0323B3FC-1DE8-4E9B-8E65-CCD1D62A5C48}" presName="vert1" presStyleCnt="0"/>
      <dgm:spPr/>
    </dgm:pt>
    <dgm:pt modelId="{7B4A08E7-E1F4-4CA4-B3A8-D2B0BD2B35E1}" type="pres">
      <dgm:prSet presAssocID="{80B43123-0A72-416F-BE6A-3C1C5D864EB6}" presName="thickLine" presStyleLbl="alignNode1" presStyleIdx="3" presStyleCnt="5"/>
      <dgm:spPr/>
    </dgm:pt>
    <dgm:pt modelId="{F46AD1BC-D717-44FF-957E-D9E8665AECC5}" type="pres">
      <dgm:prSet presAssocID="{80B43123-0A72-416F-BE6A-3C1C5D864EB6}" presName="horz1" presStyleCnt="0"/>
      <dgm:spPr/>
    </dgm:pt>
    <dgm:pt modelId="{D6B2F063-6425-4697-9E5B-DB2B5540563B}" type="pres">
      <dgm:prSet presAssocID="{80B43123-0A72-416F-BE6A-3C1C5D864EB6}" presName="tx1" presStyleLbl="revTx" presStyleIdx="3" presStyleCnt="5"/>
      <dgm:spPr/>
    </dgm:pt>
    <dgm:pt modelId="{B4FEDFCE-63ED-4BDF-AEF9-DC4CF9BFFA35}" type="pres">
      <dgm:prSet presAssocID="{80B43123-0A72-416F-BE6A-3C1C5D864EB6}" presName="vert1" presStyleCnt="0"/>
      <dgm:spPr/>
    </dgm:pt>
    <dgm:pt modelId="{7EB5B6EF-C78D-4864-846C-5D7811F78EA9}" type="pres">
      <dgm:prSet presAssocID="{35E4579F-3C7B-4249-BACD-C46B0E2A1BD9}" presName="thickLine" presStyleLbl="alignNode1" presStyleIdx="4" presStyleCnt="5"/>
      <dgm:spPr/>
    </dgm:pt>
    <dgm:pt modelId="{7607D5A0-3AC3-4BD6-85C1-9A51EEAA6A7D}" type="pres">
      <dgm:prSet presAssocID="{35E4579F-3C7B-4249-BACD-C46B0E2A1BD9}" presName="horz1" presStyleCnt="0"/>
      <dgm:spPr/>
    </dgm:pt>
    <dgm:pt modelId="{F7F5D0CA-03B3-4A6B-AB42-F9D5C1394185}" type="pres">
      <dgm:prSet presAssocID="{35E4579F-3C7B-4249-BACD-C46B0E2A1BD9}" presName="tx1" presStyleLbl="revTx" presStyleIdx="4" presStyleCnt="5"/>
      <dgm:spPr/>
    </dgm:pt>
    <dgm:pt modelId="{5C52D211-8298-4DD6-BB27-29BFF07020BF}" type="pres">
      <dgm:prSet presAssocID="{35E4579F-3C7B-4249-BACD-C46B0E2A1BD9}" presName="vert1" presStyleCnt="0"/>
      <dgm:spPr/>
    </dgm:pt>
  </dgm:ptLst>
  <dgm:cxnLst>
    <dgm:cxn modelId="{4D725410-B620-43E7-8505-6DAEC6BDA8A2}" type="presOf" srcId="{BF757773-E9CE-4816-B3C9-BEFD3154D255}" destId="{C233BDB5-C24A-4883-9E88-0B018B8A068D}" srcOrd="0" destOrd="0" presId="urn:microsoft.com/office/officeart/2008/layout/LinedList"/>
    <dgm:cxn modelId="{FC45D119-EAAD-4DFF-9A3F-3DAF30980BF2}" srcId="{BF757773-E9CE-4816-B3C9-BEFD3154D255}" destId="{0323B3FC-1DE8-4E9B-8E65-CCD1D62A5C48}" srcOrd="2" destOrd="0" parTransId="{873E655E-5254-430B-A82E-49691A1B3769}" sibTransId="{666FAF82-7CC2-4818-9DA7-4A9DCB028DC2}"/>
    <dgm:cxn modelId="{38FE2D23-0721-42A1-BAF8-042146714897}" type="presOf" srcId="{80B43123-0A72-416F-BE6A-3C1C5D864EB6}" destId="{D6B2F063-6425-4697-9E5B-DB2B5540563B}" srcOrd="0" destOrd="0" presId="urn:microsoft.com/office/officeart/2008/layout/LinedList"/>
    <dgm:cxn modelId="{E588D733-2479-40F6-968A-47B1E0F56EF7}" srcId="{BF757773-E9CE-4816-B3C9-BEFD3154D255}" destId="{9ADA874F-FE8F-463B-AB52-F9C78D6AB96B}" srcOrd="0" destOrd="0" parTransId="{2444148A-CBA4-4BAE-9D4F-BB008891E0A2}" sibTransId="{6C292DC7-08A5-4D1E-A4D4-9D8FDCAAE381}"/>
    <dgm:cxn modelId="{E3BA9341-515B-4800-99F1-FC66C1722F85}" srcId="{BF757773-E9CE-4816-B3C9-BEFD3154D255}" destId="{35E4579F-3C7B-4249-BACD-C46B0E2A1BD9}" srcOrd="4" destOrd="0" parTransId="{6B59DE37-4378-4B8C-B68F-288BCD46F605}" sibTransId="{6436298F-571D-40B9-8C0A-A50EEACD9FAF}"/>
    <dgm:cxn modelId="{0F6E625A-C437-4EF4-9F94-D549AD7867B0}" type="presOf" srcId="{0323B3FC-1DE8-4E9B-8E65-CCD1D62A5C48}" destId="{CEC8E184-A064-4A45-A488-5D670952C195}" srcOrd="0" destOrd="0" presId="urn:microsoft.com/office/officeart/2008/layout/LinedList"/>
    <dgm:cxn modelId="{CDDFF1A9-A220-4DAA-83A1-06833B91735E}" type="presOf" srcId="{5B9F2BFD-6379-4D70-9E12-5AF7288CE3D2}" destId="{1B4D632A-35D0-47BC-83DC-E5E9104EEEF4}" srcOrd="0" destOrd="0" presId="urn:microsoft.com/office/officeart/2008/layout/LinedList"/>
    <dgm:cxn modelId="{60E332C2-AD55-483D-839C-A9BD429D19F4}" type="presOf" srcId="{35E4579F-3C7B-4249-BACD-C46B0E2A1BD9}" destId="{F7F5D0CA-03B3-4A6B-AB42-F9D5C1394185}" srcOrd="0" destOrd="0" presId="urn:microsoft.com/office/officeart/2008/layout/LinedList"/>
    <dgm:cxn modelId="{E70A18C7-7E75-456D-A3E7-270F483599F1}" srcId="{BF757773-E9CE-4816-B3C9-BEFD3154D255}" destId="{5B9F2BFD-6379-4D70-9E12-5AF7288CE3D2}" srcOrd="1" destOrd="0" parTransId="{9FD7B6AA-7CB7-44DC-B813-8D1431A8B364}" sibTransId="{B098B42A-91F0-4FC9-B37C-AD671B1C6ED2}"/>
    <dgm:cxn modelId="{7CC86FD1-EAC5-4170-A265-D02D9183241F}" srcId="{BF757773-E9CE-4816-B3C9-BEFD3154D255}" destId="{80B43123-0A72-416F-BE6A-3C1C5D864EB6}" srcOrd="3" destOrd="0" parTransId="{58E5AE03-CB1E-4EFC-8CDB-E1773FC93103}" sibTransId="{41304177-BBCA-419A-80AB-877E0495CB6C}"/>
    <dgm:cxn modelId="{F70564FE-E982-4B7D-864E-4E3C8149B80F}" type="presOf" srcId="{9ADA874F-FE8F-463B-AB52-F9C78D6AB96B}" destId="{56107575-F3BE-43C2-897E-83A75DD36816}" srcOrd="0" destOrd="0" presId="urn:microsoft.com/office/officeart/2008/layout/LinedList"/>
    <dgm:cxn modelId="{6A94E07F-E277-4941-BE7C-BC3C0535E9E6}" type="presParOf" srcId="{C233BDB5-C24A-4883-9E88-0B018B8A068D}" destId="{1D4B977B-AC00-4DFB-B560-DFBC10AD232C}" srcOrd="0" destOrd="0" presId="urn:microsoft.com/office/officeart/2008/layout/LinedList"/>
    <dgm:cxn modelId="{95FCFA43-AD99-426E-86F5-E9D2190A77E1}" type="presParOf" srcId="{C233BDB5-C24A-4883-9E88-0B018B8A068D}" destId="{CA6BD245-B7D4-4071-A6D3-2B045851F722}" srcOrd="1" destOrd="0" presId="urn:microsoft.com/office/officeart/2008/layout/LinedList"/>
    <dgm:cxn modelId="{E0A719E4-E498-4460-967F-A37902ECD4A7}" type="presParOf" srcId="{CA6BD245-B7D4-4071-A6D3-2B045851F722}" destId="{56107575-F3BE-43C2-897E-83A75DD36816}" srcOrd="0" destOrd="0" presId="urn:microsoft.com/office/officeart/2008/layout/LinedList"/>
    <dgm:cxn modelId="{A91C9CDC-A455-4D56-AFA3-2A68A1B7ABC5}" type="presParOf" srcId="{CA6BD245-B7D4-4071-A6D3-2B045851F722}" destId="{10E5237C-7611-479C-B976-CC0ECB37986E}" srcOrd="1" destOrd="0" presId="urn:microsoft.com/office/officeart/2008/layout/LinedList"/>
    <dgm:cxn modelId="{C875A36B-F6F7-4866-87A9-464F64DB8A2B}" type="presParOf" srcId="{C233BDB5-C24A-4883-9E88-0B018B8A068D}" destId="{F792A538-5B13-44DE-8F0D-187A12E32AE7}" srcOrd="2" destOrd="0" presId="urn:microsoft.com/office/officeart/2008/layout/LinedList"/>
    <dgm:cxn modelId="{D5BD2B77-D75D-4F98-A4E9-1035685C43FF}" type="presParOf" srcId="{C233BDB5-C24A-4883-9E88-0B018B8A068D}" destId="{DAD68997-7C6C-42D3-8E5B-5BCE2924D3EE}" srcOrd="3" destOrd="0" presId="urn:microsoft.com/office/officeart/2008/layout/LinedList"/>
    <dgm:cxn modelId="{7CF8C9D4-00B3-46C3-B438-7037D8CD5E90}" type="presParOf" srcId="{DAD68997-7C6C-42D3-8E5B-5BCE2924D3EE}" destId="{1B4D632A-35D0-47BC-83DC-E5E9104EEEF4}" srcOrd="0" destOrd="0" presId="urn:microsoft.com/office/officeart/2008/layout/LinedList"/>
    <dgm:cxn modelId="{9A92F30C-F3CF-42E9-96DF-B877467963D5}" type="presParOf" srcId="{DAD68997-7C6C-42D3-8E5B-5BCE2924D3EE}" destId="{CC758A5B-87C2-4149-BBA0-D1547AEBECE1}" srcOrd="1" destOrd="0" presId="urn:microsoft.com/office/officeart/2008/layout/LinedList"/>
    <dgm:cxn modelId="{195410F4-FB8A-40F7-9ED6-23A748F2EA04}" type="presParOf" srcId="{C233BDB5-C24A-4883-9E88-0B018B8A068D}" destId="{89D849CB-CAD0-4E3D-9A5C-129AF63EF032}" srcOrd="4" destOrd="0" presId="urn:microsoft.com/office/officeart/2008/layout/LinedList"/>
    <dgm:cxn modelId="{844DE57F-D724-48C0-B577-011D44FB4C03}" type="presParOf" srcId="{C233BDB5-C24A-4883-9E88-0B018B8A068D}" destId="{5614D8BB-9709-47D3-B908-82784F8EDF76}" srcOrd="5" destOrd="0" presId="urn:microsoft.com/office/officeart/2008/layout/LinedList"/>
    <dgm:cxn modelId="{134BCA57-A9AB-445D-96E3-7C2457DB1869}" type="presParOf" srcId="{5614D8BB-9709-47D3-B908-82784F8EDF76}" destId="{CEC8E184-A064-4A45-A488-5D670952C195}" srcOrd="0" destOrd="0" presId="urn:microsoft.com/office/officeart/2008/layout/LinedList"/>
    <dgm:cxn modelId="{7A2EAD04-83E3-44AA-B155-0674CF386AA4}" type="presParOf" srcId="{5614D8BB-9709-47D3-B908-82784F8EDF76}" destId="{D062583B-C97D-4193-BD28-F5EED3BBDEDB}" srcOrd="1" destOrd="0" presId="urn:microsoft.com/office/officeart/2008/layout/LinedList"/>
    <dgm:cxn modelId="{5F76239B-50BB-4CEA-978C-FA0CDEA20320}" type="presParOf" srcId="{C233BDB5-C24A-4883-9E88-0B018B8A068D}" destId="{7B4A08E7-E1F4-4CA4-B3A8-D2B0BD2B35E1}" srcOrd="6" destOrd="0" presId="urn:microsoft.com/office/officeart/2008/layout/LinedList"/>
    <dgm:cxn modelId="{B3EB76D7-EE96-4F13-A692-EB5DCAB5510A}" type="presParOf" srcId="{C233BDB5-C24A-4883-9E88-0B018B8A068D}" destId="{F46AD1BC-D717-44FF-957E-D9E8665AECC5}" srcOrd="7" destOrd="0" presId="urn:microsoft.com/office/officeart/2008/layout/LinedList"/>
    <dgm:cxn modelId="{D1DCED88-870C-47B0-97B9-5A22512D06FA}" type="presParOf" srcId="{F46AD1BC-D717-44FF-957E-D9E8665AECC5}" destId="{D6B2F063-6425-4697-9E5B-DB2B5540563B}" srcOrd="0" destOrd="0" presId="urn:microsoft.com/office/officeart/2008/layout/LinedList"/>
    <dgm:cxn modelId="{3A961187-8EFB-4066-BE65-96A5A10D6F07}" type="presParOf" srcId="{F46AD1BC-D717-44FF-957E-D9E8665AECC5}" destId="{B4FEDFCE-63ED-4BDF-AEF9-DC4CF9BFFA35}" srcOrd="1" destOrd="0" presId="urn:microsoft.com/office/officeart/2008/layout/LinedList"/>
    <dgm:cxn modelId="{C72A23FB-9ADC-45BA-B4E9-D1204F75AB2A}" type="presParOf" srcId="{C233BDB5-C24A-4883-9E88-0B018B8A068D}" destId="{7EB5B6EF-C78D-4864-846C-5D7811F78EA9}" srcOrd="8" destOrd="0" presId="urn:microsoft.com/office/officeart/2008/layout/LinedList"/>
    <dgm:cxn modelId="{5F1697B9-3B23-4B8A-B073-5160F0A32F45}" type="presParOf" srcId="{C233BDB5-C24A-4883-9E88-0B018B8A068D}" destId="{7607D5A0-3AC3-4BD6-85C1-9A51EEAA6A7D}" srcOrd="9" destOrd="0" presId="urn:microsoft.com/office/officeart/2008/layout/LinedList"/>
    <dgm:cxn modelId="{48DBC5B7-4F81-454B-AB62-AEDFEB8AA2CB}" type="presParOf" srcId="{7607D5A0-3AC3-4BD6-85C1-9A51EEAA6A7D}" destId="{F7F5D0CA-03B3-4A6B-AB42-F9D5C1394185}" srcOrd="0" destOrd="0" presId="urn:microsoft.com/office/officeart/2008/layout/LinedList"/>
    <dgm:cxn modelId="{63F56876-A9BB-43F2-A9DF-F68E01F5E76C}" type="presParOf" srcId="{7607D5A0-3AC3-4BD6-85C1-9A51EEAA6A7D}" destId="{5C52D211-8298-4DD6-BB27-29BFF07020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C08B93-4B9D-4748-86D1-E2FB824F64C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B6AB80-F84C-46FB-BC16-3133F1DCF0D3}">
      <dgm:prSet/>
      <dgm:spPr/>
      <dgm:t>
        <a:bodyPr/>
        <a:lstStyle/>
        <a:p>
          <a:r>
            <a:rPr lang="en-GB" dirty="0"/>
            <a:t>To explore the career opportunities available within the gaming industry</a:t>
          </a:r>
          <a:endParaRPr lang="en-US" dirty="0"/>
        </a:p>
      </dgm:t>
    </dgm:pt>
    <dgm:pt modelId="{7A6F16A2-1394-4D1F-998E-57CD37B17830}" type="parTrans" cxnId="{7BC98CBB-80DB-4B6E-9FDA-090D51295B05}">
      <dgm:prSet/>
      <dgm:spPr/>
      <dgm:t>
        <a:bodyPr/>
        <a:lstStyle/>
        <a:p>
          <a:endParaRPr lang="en-US"/>
        </a:p>
      </dgm:t>
    </dgm:pt>
    <dgm:pt modelId="{7F4EE1FC-4203-451F-8DF2-F630B180AAE2}" type="sibTrans" cxnId="{7BC98CBB-80DB-4B6E-9FDA-090D51295B05}">
      <dgm:prSet/>
      <dgm:spPr/>
      <dgm:t>
        <a:bodyPr/>
        <a:lstStyle/>
        <a:p>
          <a:endParaRPr lang="en-US"/>
        </a:p>
      </dgm:t>
    </dgm:pt>
    <dgm:pt modelId="{8F718F41-B8E2-4674-B82D-3385097C9EE7}">
      <dgm:prSet/>
      <dgm:spPr/>
      <dgm:t>
        <a:bodyPr/>
        <a:lstStyle/>
        <a:p>
          <a:r>
            <a:rPr lang="en-GB"/>
            <a:t>To evaluate the impact of Esports on mental health and wellbeing </a:t>
          </a:r>
          <a:endParaRPr lang="en-GB" dirty="0"/>
        </a:p>
      </dgm:t>
    </dgm:pt>
    <dgm:pt modelId="{E9921640-2EE9-4F43-95AD-7C8DDAE15193}" type="parTrans" cxnId="{55EE806E-11E7-4551-9F8F-245701EC4FDF}">
      <dgm:prSet/>
      <dgm:spPr/>
      <dgm:t>
        <a:bodyPr/>
        <a:lstStyle/>
        <a:p>
          <a:endParaRPr lang="en-GB"/>
        </a:p>
      </dgm:t>
    </dgm:pt>
    <dgm:pt modelId="{CEDCD8D8-3F3B-48CF-A300-FB0CD55F9FAE}" type="sibTrans" cxnId="{55EE806E-11E7-4551-9F8F-245701EC4FDF}">
      <dgm:prSet/>
      <dgm:spPr/>
      <dgm:t>
        <a:bodyPr/>
        <a:lstStyle/>
        <a:p>
          <a:endParaRPr lang="en-GB"/>
        </a:p>
      </dgm:t>
    </dgm:pt>
    <dgm:pt modelId="{ADEF46A8-764A-4D0A-944A-1A1DF372E41E}" type="pres">
      <dgm:prSet presAssocID="{FDC08B93-4B9D-4748-86D1-E2FB824F64C0}" presName="diagram" presStyleCnt="0">
        <dgm:presLayoutVars>
          <dgm:dir/>
          <dgm:resizeHandles val="exact"/>
        </dgm:presLayoutVars>
      </dgm:prSet>
      <dgm:spPr/>
    </dgm:pt>
    <dgm:pt modelId="{2F8B80D7-AFF4-46C6-A26E-A001EB61D264}" type="pres">
      <dgm:prSet presAssocID="{70B6AB80-F84C-46FB-BC16-3133F1DCF0D3}" presName="node" presStyleLbl="node1" presStyleIdx="0" presStyleCnt="2">
        <dgm:presLayoutVars>
          <dgm:bulletEnabled val="1"/>
        </dgm:presLayoutVars>
      </dgm:prSet>
      <dgm:spPr/>
    </dgm:pt>
    <dgm:pt modelId="{229704F3-57C4-4B32-BB7D-A511D65C5095}" type="pres">
      <dgm:prSet presAssocID="{7F4EE1FC-4203-451F-8DF2-F630B180AAE2}" presName="sibTrans" presStyleCnt="0"/>
      <dgm:spPr/>
    </dgm:pt>
    <dgm:pt modelId="{14F9F2EC-495E-46E2-A31E-5D4B19824B62}" type="pres">
      <dgm:prSet presAssocID="{8F718F41-B8E2-4674-B82D-3385097C9EE7}" presName="node" presStyleLbl="node1" presStyleIdx="1" presStyleCnt="2">
        <dgm:presLayoutVars>
          <dgm:bulletEnabled val="1"/>
        </dgm:presLayoutVars>
      </dgm:prSet>
      <dgm:spPr/>
    </dgm:pt>
  </dgm:ptLst>
  <dgm:cxnLst>
    <dgm:cxn modelId="{55EE806E-11E7-4551-9F8F-245701EC4FDF}" srcId="{FDC08B93-4B9D-4748-86D1-E2FB824F64C0}" destId="{8F718F41-B8E2-4674-B82D-3385097C9EE7}" srcOrd="1" destOrd="0" parTransId="{E9921640-2EE9-4F43-95AD-7C8DDAE15193}" sibTransId="{CEDCD8D8-3F3B-48CF-A300-FB0CD55F9FAE}"/>
    <dgm:cxn modelId="{EFDA5255-074D-43A3-AC77-871762D1D4AF}" type="presOf" srcId="{70B6AB80-F84C-46FB-BC16-3133F1DCF0D3}" destId="{2F8B80D7-AFF4-46C6-A26E-A001EB61D264}" srcOrd="0" destOrd="0" presId="urn:microsoft.com/office/officeart/2005/8/layout/default"/>
    <dgm:cxn modelId="{A0F8229A-2F93-476D-82BA-03875E6D58F7}" type="presOf" srcId="{FDC08B93-4B9D-4748-86D1-E2FB824F64C0}" destId="{ADEF46A8-764A-4D0A-944A-1A1DF372E41E}" srcOrd="0" destOrd="0" presId="urn:microsoft.com/office/officeart/2005/8/layout/default"/>
    <dgm:cxn modelId="{7BC98CBB-80DB-4B6E-9FDA-090D51295B05}" srcId="{FDC08B93-4B9D-4748-86D1-E2FB824F64C0}" destId="{70B6AB80-F84C-46FB-BC16-3133F1DCF0D3}" srcOrd="0" destOrd="0" parTransId="{7A6F16A2-1394-4D1F-998E-57CD37B17830}" sibTransId="{7F4EE1FC-4203-451F-8DF2-F630B180AAE2}"/>
    <dgm:cxn modelId="{DD4E0BDC-95DA-43C6-8D5B-BF4706BA6991}" type="presOf" srcId="{8F718F41-B8E2-4674-B82D-3385097C9EE7}" destId="{14F9F2EC-495E-46E2-A31E-5D4B19824B62}" srcOrd="0" destOrd="0" presId="urn:microsoft.com/office/officeart/2005/8/layout/default"/>
    <dgm:cxn modelId="{F708B0D0-E21B-4155-867F-6A018ED31005}" type="presParOf" srcId="{ADEF46A8-764A-4D0A-944A-1A1DF372E41E}" destId="{2F8B80D7-AFF4-46C6-A26E-A001EB61D264}" srcOrd="0" destOrd="0" presId="urn:microsoft.com/office/officeart/2005/8/layout/default"/>
    <dgm:cxn modelId="{F016DA08-2233-4892-8C79-5139E8ED7232}" type="presParOf" srcId="{ADEF46A8-764A-4D0A-944A-1A1DF372E41E}" destId="{229704F3-57C4-4B32-BB7D-A511D65C5095}" srcOrd="1" destOrd="0" presId="urn:microsoft.com/office/officeart/2005/8/layout/default"/>
    <dgm:cxn modelId="{DC9BDDCC-3DFD-4FF5-9627-BA818174D175}" type="presParOf" srcId="{ADEF46A8-764A-4D0A-944A-1A1DF372E41E}" destId="{14F9F2EC-495E-46E2-A31E-5D4B19824B6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7073CB-86B8-44CA-9E24-04811E43D2D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41A54-B7EB-4269-BBE7-68A4907C2B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You can identify a range of career opportunities in gaming </a:t>
          </a:r>
          <a:endParaRPr lang="en-US" sz="2400" dirty="0"/>
        </a:p>
      </dgm:t>
    </dgm:pt>
    <dgm:pt modelId="{E9811DA2-D199-4B90-9B64-A881A19F7940}" type="parTrans" cxnId="{CA19E4AF-F2EA-4744-A749-E558B345E28B}">
      <dgm:prSet/>
      <dgm:spPr/>
      <dgm:t>
        <a:bodyPr/>
        <a:lstStyle/>
        <a:p>
          <a:endParaRPr lang="en-US"/>
        </a:p>
      </dgm:t>
    </dgm:pt>
    <dgm:pt modelId="{BB9D49F5-CBA2-4588-BD10-CF67180C31D8}" type="sibTrans" cxnId="{CA19E4AF-F2EA-4744-A749-E558B345E28B}">
      <dgm:prSet/>
      <dgm:spPr/>
      <dgm:t>
        <a:bodyPr/>
        <a:lstStyle/>
        <a:p>
          <a:endParaRPr lang="en-US"/>
        </a:p>
      </dgm:t>
    </dgm:pt>
    <dgm:pt modelId="{03273EA5-778F-4E25-BE74-817DDD991C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You can explain the benefits and risks of pursuing a career within the gaming industry</a:t>
          </a:r>
          <a:endParaRPr lang="en-US" sz="2400" dirty="0"/>
        </a:p>
      </dgm:t>
    </dgm:pt>
    <dgm:pt modelId="{E0DECB7D-EA46-4D45-9BD9-3E635BAD91DF}" type="parTrans" cxnId="{C34748EA-8143-4E7F-B39F-7CDDC3958872}">
      <dgm:prSet/>
      <dgm:spPr/>
      <dgm:t>
        <a:bodyPr/>
        <a:lstStyle/>
        <a:p>
          <a:endParaRPr lang="en-US"/>
        </a:p>
      </dgm:t>
    </dgm:pt>
    <dgm:pt modelId="{EDDFC019-3FBF-45C5-93A7-6F96F48CDE71}" type="sibTrans" cxnId="{C34748EA-8143-4E7F-B39F-7CDDC3958872}">
      <dgm:prSet/>
      <dgm:spPr/>
      <dgm:t>
        <a:bodyPr/>
        <a:lstStyle/>
        <a:p>
          <a:endParaRPr lang="en-US"/>
        </a:p>
      </dgm:t>
    </dgm:pt>
    <dgm:pt modelId="{9D1CDA4C-8317-47EA-9255-8E61AADF0B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You can identify a range of strategies to maintain and promote physical and mental wellbeing </a:t>
          </a:r>
          <a:endParaRPr lang="en-US" sz="2400" dirty="0"/>
        </a:p>
      </dgm:t>
    </dgm:pt>
    <dgm:pt modelId="{8E76A8E1-93A4-4979-8E90-BE4464DE7DA0}" type="parTrans" cxnId="{9B187589-9837-441D-9B03-265D47D563CD}">
      <dgm:prSet/>
      <dgm:spPr/>
      <dgm:t>
        <a:bodyPr/>
        <a:lstStyle/>
        <a:p>
          <a:endParaRPr lang="en-US"/>
        </a:p>
      </dgm:t>
    </dgm:pt>
    <dgm:pt modelId="{A755F67D-4BD1-4C5C-9985-DE1A16E85020}" type="sibTrans" cxnId="{9B187589-9837-441D-9B03-265D47D563CD}">
      <dgm:prSet/>
      <dgm:spPr/>
      <dgm:t>
        <a:bodyPr/>
        <a:lstStyle/>
        <a:p>
          <a:endParaRPr lang="en-US"/>
        </a:p>
      </dgm:t>
    </dgm:pt>
    <dgm:pt modelId="{F54D90B8-A1E3-4080-983F-5E3CABBA1BFC}" type="pres">
      <dgm:prSet presAssocID="{097073CB-86B8-44CA-9E24-04811E43D2D7}" presName="root" presStyleCnt="0">
        <dgm:presLayoutVars>
          <dgm:dir/>
          <dgm:resizeHandles val="exact"/>
        </dgm:presLayoutVars>
      </dgm:prSet>
      <dgm:spPr/>
    </dgm:pt>
    <dgm:pt modelId="{A15430DB-7822-4B63-BE05-1BEF590B0826}" type="pres">
      <dgm:prSet presAssocID="{55241A54-B7EB-4269-BBE7-68A4907C2BAF}" presName="compNode" presStyleCnt="0"/>
      <dgm:spPr/>
    </dgm:pt>
    <dgm:pt modelId="{6BCD605B-3224-4EC1-BBA6-93BD6ACFA5B8}" type="pres">
      <dgm:prSet presAssocID="{55241A54-B7EB-4269-BBE7-68A4907C2BAF}" presName="bgRect" presStyleLbl="bgShp" presStyleIdx="0" presStyleCnt="3"/>
      <dgm:spPr/>
    </dgm:pt>
    <dgm:pt modelId="{49FE7928-5EA8-47A9-9BC4-C45080E99ECD}" type="pres">
      <dgm:prSet presAssocID="{55241A54-B7EB-4269-BBE7-68A4907C2BA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28964040-C7E1-4D26-9667-BD8F3E65FB07}" type="pres">
      <dgm:prSet presAssocID="{55241A54-B7EB-4269-BBE7-68A4907C2BAF}" presName="spaceRect" presStyleCnt="0"/>
      <dgm:spPr/>
    </dgm:pt>
    <dgm:pt modelId="{D81D73C9-379B-4662-9441-319FBDFFA13B}" type="pres">
      <dgm:prSet presAssocID="{55241A54-B7EB-4269-BBE7-68A4907C2BAF}" presName="parTx" presStyleLbl="revTx" presStyleIdx="0" presStyleCnt="3">
        <dgm:presLayoutVars>
          <dgm:chMax val="0"/>
          <dgm:chPref val="0"/>
        </dgm:presLayoutVars>
      </dgm:prSet>
      <dgm:spPr/>
    </dgm:pt>
    <dgm:pt modelId="{4F4BBFF1-E466-4C0E-AAB1-E78B99A44D53}" type="pres">
      <dgm:prSet presAssocID="{BB9D49F5-CBA2-4588-BD10-CF67180C31D8}" presName="sibTrans" presStyleCnt="0"/>
      <dgm:spPr/>
    </dgm:pt>
    <dgm:pt modelId="{D11D45DC-240B-4EF7-8B2B-CE1076243B39}" type="pres">
      <dgm:prSet presAssocID="{03273EA5-778F-4E25-BE74-817DDD991CB3}" presName="compNode" presStyleCnt="0"/>
      <dgm:spPr/>
    </dgm:pt>
    <dgm:pt modelId="{D07403EF-16D7-4239-8AFF-03D3E93CEB1E}" type="pres">
      <dgm:prSet presAssocID="{03273EA5-778F-4E25-BE74-817DDD991CB3}" presName="bgRect" presStyleLbl="bgShp" presStyleIdx="1" presStyleCnt="3"/>
      <dgm:spPr/>
    </dgm:pt>
    <dgm:pt modelId="{C863470D-D157-409A-A832-0EC6978CA15F}" type="pres">
      <dgm:prSet presAssocID="{03273EA5-778F-4E25-BE74-817DDD991CB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DACF6496-01AC-4D6D-9C1E-8A4CAF05BADF}" type="pres">
      <dgm:prSet presAssocID="{03273EA5-778F-4E25-BE74-817DDD991CB3}" presName="spaceRect" presStyleCnt="0"/>
      <dgm:spPr/>
    </dgm:pt>
    <dgm:pt modelId="{187E1FAF-1AD2-41B0-B07E-04E42DE4023A}" type="pres">
      <dgm:prSet presAssocID="{03273EA5-778F-4E25-BE74-817DDD991CB3}" presName="parTx" presStyleLbl="revTx" presStyleIdx="1" presStyleCnt="3">
        <dgm:presLayoutVars>
          <dgm:chMax val="0"/>
          <dgm:chPref val="0"/>
        </dgm:presLayoutVars>
      </dgm:prSet>
      <dgm:spPr/>
    </dgm:pt>
    <dgm:pt modelId="{E0BC0565-C760-4C50-B0A9-18822BAE5BB0}" type="pres">
      <dgm:prSet presAssocID="{EDDFC019-3FBF-45C5-93A7-6F96F48CDE71}" presName="sibTrans" presStyleCnt="0"/>
      <dgm:spPr/>
    </dgm:pt>
    <dgm:pt modelId="{7AAE5F8E-D568-41F5-92A2-27FA27654528}" type="pres">
      <dgm:prSet presAssocID="{9D1CDA4C-8317-47EA-9255-8E61AADF0BBE}" presName="compNode" presStyleCnt="0"/>
      <dgm:spPr/>
    </dgm:pt>
    <dgm:pt modelId="{CCB8DC56-DA91-483D-94A4-9311FBD8A6FF}" type="pres">
      <dgm:prSet presAssocID="{9D1CDA4C-8317-47EA-9255-8E61AADF0BBE}" presName="bgRect" presStyleLbl="bgShp" presStyleIdx="2" presStyleCnt="3"/>
      <dgm:spPr/>
    </dgm:pt>
    <dgm:pt modelId="{58EDFD6E-115A-477F-ADF9-15A31212EE72}" type="pres">
      <dgm:prSet presAssocID="{9D1CDA4C-8317-47EA-9255-8E61AADF0BB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5977284-35B9-4C54-A2CF-5DE40DDEB181}" type="pres">
      <dgm:prSet presAssocID="{9D1CDA4C-8317-47EA-9255-8E61AADF0BBE}" presName="spaceRect" presStyleCnt="0"/>
      <dgm:spPr/>
    </dgm:pt>
    <dgm:pt modelId="{8EA1E898-AAEB-4A17-9A0A-98F3E5316774}" type="pres">
      <dgm:prSet presAssocID="{9D1CDA4C-8317-47EA-9255-8E61AADF0BB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4F7BF05-37BE-4A77-A87E-C6F17D01AC5B}" type="presOf" srcId="{097073CB-86B8-44CA-9E24-04811E43D2D7}" destId="{F54D90B8-A1E3-4080-983F-5E3CABBA1BFC}" srcOrd="0" destOrd="0" presId="urn:microsoft.com/office/officeart/2018/2/layout/IconVerticalSolidList"/>
    <dgm:cxn modelId="{B9503B3D-70C5-4CE8-8F65-A31380D4BCAF}" type="presOf" srcId="{9D1CDA4C-8317-47EA-9255-8E61AADF0BBE}" destId="{8EA1E898-AAEB-4A17-9A0A-98F3E5316774}" srcOrd="0" destOrd="0" presId="urn:microsoft.com/office/officeart/2018/2/layout/IconVerticalSolidList"/>
    <dgm:cxn modelId="{BDC3214D-3B9D-46A4-A975-34A510B1BDA3}" type="presOf" srcId="{03273EA5-778F-4E25-BE74-817DDD991CB3}" destId="{187E1FAF-1AD2-41B0-B07E-04E42DE4023A}" srcOrd="0" destOrd="0" presId="urn:microsoft.com/office/officeart/2018/2/layout/IconVerticalSolidList"/>
    <dgm:cxn modelId="{0B263B6F-7D00-4CF6-B8F4-59E39FAC75D6}" type="presOf" srcId="{55241A54-B7EB-4269-BBE7-68A4907C2BAF}" destId="{D81D73C9-379B-4662-9441-319FBDFFA13B}" srcOrd="0" destOrd="0" presId="urn:microsoft.com/office/officeart/2018/2/layout/IconVerticalSolidList"/>
    <dgm:cxn modelId="{9B187589-9837-441D-9B03-265D47D563CD}" srcId="{097073CB-86B8-44CA-9E24-04811E43D2D7}" destId="{9D1CDA4C-8317-47EA-9255-8E61AADF0BBE}" srcOrd="2" destOrd="0" parTransId="{8E76A8E1-93A4-4979-8E90-BE4464DE7DA0}" sibTransId="{A755F67D-4BD1-4C5C-9985-DE1A16E85020}"/>
    <dgm:cxn modelId="{CA19E4AF-F2EA-4744-A749-E558B345E28B}" srcId="{097073CB-86B8-44CA-9E24-04811E43D2D7}" destId="{55241A54-B7EB-4269-BBE7-68A4907C2BAF}" srcOrd="0" destOrd="0" parTransId="{E9811DA2-D199-4B90-9B64-A881A19F7940}" sibTransId="{BB9D49F5-CBA2-4588-BD10-CF67180C31D8}"/>
    <dgm:cxn modelId="{C34748EA-8143-4E7F-B39F-7CDDC3958872}" srcId="{097073CB-86B8-44CA-9E24-04811E43D2D7}" destId="{03273EA5-778F-4E25-BE74-817DDD991CB3}" srcOrd="1" destOrd="0" parTransId="{E0DECB7D-EA46-4D45-9BD9-3E635BAD91DF}" sibTransId="{EDDFC019-3FBF-45C5-93A7-6F96F48CDE71}"/>
    <dgm:cxn modelId="{E4CC878A-A14C-4661-8A36-17F42527099F}" type="presParOf" srcId="{F54D90B8-A1E3-4080-983F-5E3CABBA1BFC}" destId="{A15430DB-7822-4B63-BE05-1BEF590B0826}" srcOrd="0" destOrd="0" presId="urn:microsoft.com/office/officeart/2018/2/layout/IconVerticalSolidList"/>
    <dgm:cxn modelId="{F165A5E8-63BD-40FB-925F-26216AF48727}" type="presParOf" srcId="{A15430DB-7822-4B63-BE05-1BEF590B0826}" destId="{6BCD605B-3224-4EC1-BBA6-93BD6ACFA5B8}" srcOrd="0" destOrd="0" presId="urn:microsoft.com/office/officeart/2018/2/layout/IconVerticalSolidList"/>
    <dgm:cxn modelId="{EDAC1F6A-183B-48A1-B71B-58FCC3E23339}" type="presParOf" srcId="{A15430DB-7822-4B63-BE05-1BEF590B0826}" destId="{49FE7928-5EA8-47A9-9BC4-C45080E99ECD}" srcOrd="1" destOrd="0" presId="urn:microsoft.com/office/officeart/2018/2/layout/IconVerticalSolidList"/>
    <dgm:cxn modelId="{2B9ED858-0A24-46CC-9D88-24B50AEF90CD}" type="presParOf" srcId="{A15430DB-7822-4B63-BE05-1BEF590B0826}" destId="{28964040-C7E1-4D26-9667-BD8F3E65FB07}" srcOrd="2" destOrd="0" presId="urn:microsoft.com/office/officeart/2018/2/layout/IconVerticalSolidList"/>
    <dgm:cxn modelId="{896F0E3B-B4E2-447F-8FB4-B076BDD7331C}" type="presParOf" srcId="{A15430DB-7822-4B63-BE05-1BEF590B0826}" destId="{D81D73C9-379B-4662-9441-319FBDFFA13B}" srcOrd="3" destOrd="0" presId="urn:microsoft.com/office/officeart/2018/2/layout/IconVerticalSolidList"/>
    <dgm:cxn modelId="{6D713B10-A3EE-41C5-91EC-C6F36442C896}" type="presParOf" srcId="{F54D90B8-A1E3-4080-983F-5E3CABBA1BFC}" destId="{4F4BBFF1-E466-4C0E-AAB1-E78B99A44D53}" srcOrd="1" destOrd="0" presId="urn:microsoft.com/office/officeart/2018/2/layout/IconVerticalSolidList"/>
    <dgm:cxn modelId="{A702F3F2-638A-4BC4-AE04-1F1FE918EA83}" type="presParOf" srcId="{F54D90B8-A1E3-4080-983F-5E3CABBA1BFC}" destId="{D11D45DC-240B-4EF7-8B2B-CE1076243B39}" srcOrd="2" destOrd="0" presId="urn:microsoft.com/office/officeart/2018/2/layout/IconVerticalSolidList"/>
    <dgm:cxn modelId="{61198828-8F7F-4B4D-AD01-56E00E29C9F1}" type="presParOf" srcId="{D11D45DC-240B-4EF7-8B2B-CE1076243B39}" destId="{D07403EF-16D7-4239-8AFF-03D3E93CEB1E}" srcOrd="0" destOrd="0" presId="urn:microsoft.com/office/officeart/2018/2/layout/IconVerticalSolidList"/>
    <dgm:cxn modelId="{46AEC5A4-20D7-4B88-940E-96F2420DED95}" type="presParOf" srcId="{D11D45DC-240B-4EF7-8B2B-CE1076243B39}" destId="{C863470D-D157-409A-A832-0EC6978CA15F}" srcOrd="1" destOrd="0" presId="urn:microsoft.com/office/officeart/2018/2/layout/IconVerticalSolidList"/>
    <dgm:cxn modelId="{6138EB25-3718-42D8-AA3C-67E2805C2C07}" type="presParOf" srcId="{D11D45DC-240B-4EF7-8B2B-CE1076243B39}" destId="{DACF6496-01AC-4D6D-9C1E-8A4CAF05BADF}" srcOrd="2" destOrd="0" presId="urn:microsoft.com/office/officeart/2018/2/layout/IconVerticalSolidList"/>
    <dgm:cxn modelId="{C54DA174-DA09-4063-9249-2CB08B9BDFEB}" type="presParOf" srcId="{D11D45DC-240B-4EF7-8B2B-CE1076243B39}" destId="{187E1FAF-1AD2-41B0-B07E-04E42DE4023A}" srcOrd="3" destOrd="0" presId="urn:microsoft.com/office/officeart/2018/2/layout/IconVerticalSolidList"/>
    <dgm:cxn modelId="{975C9998-E97D-49AA-923E-45E2C254A70D}" type="presParOf" srcId="{F54D90B8-A1E3-4080-983F-5E3CABBA1BFC}" destId="{E0BC0565-C760-4C50-B0A9-18822BAE5BB0}" srcOrd="3" destOrd="0" presId="urn:microsoft.com/office/officeart/2018/2/layout/IconVerticalSolidList"/>
    <dgm:cxn modelId="{2229041E-1B88-4815-8C29-904F917C2072}" type="presParOf" srcId="{F54D90B8-A1E3-4080-983F-5E3CABBA1BFC}" destId="{7AAE5F8E-D568-41F5-92A2-27FA27654528}" srcOrd="4" destOrd="0" presId="urn:microsoft.com/office/officeart/2018/2/layout/IconVerticalSolidList"/>
    <dgm:cxn modelId="{BBCF50D9-E718-4C73-938F-D09F66F6E966}" type="presParOf" srcId="{7AAE5F8E-D568-41F5-92A2-27FA27654528}" destId="{CCB8DC56-DA91-483D-94A4-9311FBD8A6FF}" srcOrd="0" destOrd="0" presId="urn:microsoft.com/office/officeart/2018/2/layout/IconVerticalSolidList"/>
    <dgm:cxn modelId="{F00031DA-BECD-4536-A53B-A4FA947AF4D3}" type="presParOf" srcId="{7AAE5F8E-D568-41F5-92A2-27FA27654528}" destId="{58EDFD6E-115A-477F-ADF9-15A31212EE72}" srcOrd="1" destOrd="0" presId="urn:microsoft.com/office/officeart/2018/2/layout/IconVerticalSolidList"/>
    <dgm:cxn modelId="{F2290702-E34A-42F9-83C4-53AD1DDF3E01}" type="presParOf" srcId="{7AAE5F8E-D568-41F5-92A2-27FA27654528}" destId="{45977284-35B9-4C54-A2CF-5DE40DDEB181}" srcOrd="2" destOrd="0" presId="urn:microsoft.com/office/officeart/2018/2/layout/IconVerticalSolidList"/>
    <dgm:cxn modelId="{CEF6220C-CBDB-4A33-B1C1-392C9DE9AB45}" type="presParOf" srcId="{7AAE5F8E-D568-41F5-92A2-27FA27654528}" destId="{8EA1E898-AAEB-4A17-9A0A-98F3E53167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CBAA6A-E5C2-4816-A8FC-1C1D19B1C5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6C632-5193-43C7-B3FD-84FA93B5B34A}">
      <dgm:prSet/>
      <dgm:spPr/>
      <dgm:t>
        <a:bodyPr/>
        <a:lstStyle/>
        <a:p>
          <a:r>
            <a:rPr lang="en-US"/>
            <a:t>Describe</a:t>
          </a:r>
        </a:p>
      </dgm:t>
    </dgm:pt>
    <dgm:pt modelId="{6581F66A-1E37-41C4-B11D-8A4596730489}" type="parTrans" cxnId="{7EA587B2-EF33-4BB2-B8CB-A194A97EE16C}">
      <dgm:prSet/>
      <dgm:spPr/>
      <dgm:t>
        <a:bodyPr/>
        <a:lstStyle/>
        <a:p>
          <a:endParaRPr lang="en-US"/>
        </a:p>
      </dgm:t>
    </dgm:pt>
    <dgm:pt modelId="{946C1A5C-E25F-4EBD-8995-00072BDBC7CB}" type="sibTrans" cxnId="{7EA587B2-EF33-4BB2-B8CB-A194A97EE16C}">
      <dgm:prSet/>
      <dgm:spPr/>
      <dgm:t>
        <a:bodyPr/>
        <a:lstStyle/>
        <a:p>
          <a:endParaRPr lang="en-US"/>
        </a:p>
      </dgm:t>
    </dgm:pt>
    <dgm:pt modelId="{2489B381-1417-4E36-B38D-68C4FFA1EABB}">
      <dgm:prSet/>
      <dgm:spPr/>
      <dgm:t>
        <a:bodyPr/>
        <a:lstStyle/>
        <a:p>
          <a:r>
            <a:rPr lang="en-US" dirty="0"/>
            <a:t>You can describe microtransactions and loot boxes </a:t>
          </a:r>
        </a:p>
      </dgm:t>
    </dgm:pt>
    <dgm:pt modelId="{8AFE7022-089B-46AD-9586-C9A1904E62DF}" type="parTrans" cxnId="{E8539E8D-1BDD-4092-8591-2D6B2D525B2F}">
      <dgm:prSet/>
      <dgm:spPr/>
      <dgm:t>
        <a:bodyPr/>
        <a:lstStyle/>
        <a:p>
          <a:endParaRPr lang="en-US"/>
        </a:p>
      </dgm:t>
    </dgm:pt>
    <dgm:pt modelId="{DE6FFC50-02D7-4196-BFDB-CC030515EA92}" type="sibTrans" cxnId="{E8539E8D-1BDD-4092-8591-2D6B2D525B2F}">
      <dgm:prSet/>
      <dgm:spPr/>
      <dgm:t>
        <a:bodyPr/>
        <a:lstStyle/>
        <a:p>
          <a:endParaRPr lang="en-US"/>
        </a:p>
      </dgm:t>
    </dgm:pt>
    <dgm:pt modelId="{54036774-B18B-444D-867F-6CD45FA0B553}">
      <dgm:prSet/>
      <dgm:spPr/>
      <dgm:t>
        <a:bodyPr/>
        <a:lstStyle/>
        <a:p>
          <a:r>
            <a:rPr lang="en-US" dirty="0"/>
            <a:t>Research</a:t>
          </a:r>
        </a:p>
      </dgm:t>
    </dgm:pt>
    <dgm:pt modelId="{4FF41717-EEDD-4B6F-9644-A6ED2D75E563}" type="parTrans" cxnId="{A5D18939-483D-4B03-9AB0-182382BE2704}">
      <dgm:prSet/>
      <dgm:spPr/>
      <dgm:t>
        <a:bodyPr/>
        <a:lstStyle/>
        <a:p>
          <a:endParaRPr lang="en-US"/>
        </a:p>
      </dgm:t>
    </dgm:pt>
    <dgm:pt modelId="{0C4EE296-B5C7-464E-A7C4-2813709930FD}" type="sibTrans" cxnId="{A5D18939-483D-4B03-9AB0-182382BE2704}">
      <dgm:prSet/>
      <dgm:spPr/>
      <dgm:t>
        <a:bodyPr/>
        <a:lstStyle/>
        <a:p>
          <a:endParaRPr lang="en-US"/>
        </a:p>
      </dgm:t>
    </dgm:pt>
    <dgm:pt modelId="{1A712BFD-FF56-4D5A-A8BA-D6E8B93A86EE}">
      <dgm:prSet/>
      <dgm:spPr/>
      <dgm:t>
        <a:bodyPr/>
        <a:lstStyle/>
        <a:p>
          <a:r>
            <a:rPr lang="en-US" dirty="0"/>
            <a:t>You can research current legislation</a:t>
          </a:r>
        </a:p>
      </dgm:t>
    </dgm:pt>
    <dgm:pt modelId="{162386D8-86A6-423E-97AB-3B82BD27157A}" type="parTrans" cxnId="{4FE68851-EC55-48A7-A778-DBFF6684C425}">
      <dgm:prSet/>
      <dgm:spPr/>
      <dgm:t>
        <a:bodyPr/>
        <a:lstStyle/>
        <a:p>
          <a:endParaRPr lang="en-US"/>
        </a:p>
      </dgm:t>
    </dgm:pt>
    <dgm:pt modelId="{2300E4E1-C7E1-478B-AE87-87EDD71E4EC4}" type="sibTrans" cxnId="{4FE68851-EC55-48A7-A778-DBFF6684C425}">
      <dgm:prSet/>
      <dgm:spPr/>
      <dgm:t>
        <a:bodyPr/>
        <a:lstStyle/>
        <a:p>
          <a:endParaRPr lang="en-US"/>
        </a:p>
      </dgm:t>
    </dgm:pt>
    <dgm:pt modelId="{9AD0ACC3-9BE1-4135-9708-75298CCBAE27}">
      <dgm:prSet/>
      <dgm:spPr/>
      <dgm:t>
        <a:bodyPr/>
        <a:lstStyle/>
        <a:p>
          <a:r>
            <a:rPr lang="en-US"/>
            <a:t>Evaluate</a:t>
          </a:r>
        </a:p>
      </dgm:t>
    </dgm:pt>
    <dgm:pt modelId="{7C57FC6E-48AF-4F55-A022-14B20BAB52FD}" type="parTrans" cxnId="{8DE00E95-1869-492E-BC1A-FD2AA79BDFA6}">
      <dgm:prSet/>
      <dgm:spPr/>
      <dgm:t>
        <a:bodyPr/>
        <a:lstStyle/>
        <a:p>
          <a:endParaRPr lang="en-US"/>
        </a:p>
      </dgm:t>
    </dgm:pt>
    <dgm:pt modelId="{BF6EB08C-C481-4F45-8D85-19784E501E82}" type="sibTrans" cxnId="{8DE00E95-1869-492E-BC1A-FD2AA79BDFA6}">
      <dgm:prSet/>
      <dgm:spPr/>
      <dgm:t>
        <a:bodyPr/>
        <a:lstStyle/>
        <a:p>
          <a:endParaRPr lang="en-US"/>
        </a:p>
      </dgm:t>
    </dgm:pt>
    <dgm:pt modelId="{0B0E3F08-0330-4343-8F1D-1EA61F62339A}">
      <dgm:prSet/>
      <dgm:spPr/>
      <dgm:t>
        <a:bodyPr/>
        <a:lstStyle/>
        <a:p>
          <a:r>
            <a:rPr lang="en-US" dirty="0"/>
            <a:t>You can evaluate proposed legislation</a:t>
          </a:r>
        </a:p>
      </dgm:t>
    </dgm:pt>
    <dgm:pt modelId="{40EE2D15-DA09-411E-B139-0AF88924E75E}" type="parTrans" cxnId="{F6D3455E-2532-432E-BC93-5E1E65DDF0C7}">
      <dgm:prSet/>
      <dgm:spPr/>
      <dgm:t>
        <a:bodyPr/>
        <a:lstStyle/>
        <a:p>
          <a:endParaRPr lang="en-US"/>
        </a:p>
      </dgm:t>
    </dgm:pt>
    <dgm:pt modelId="{91CA7826-E022-4464-9069-29E61E7B1430}" type="sibTrans" cxnId="{F6D3455E-2532-432E-BC93-5E1E65DDF0C7}">
      <dgm:prSet/>
      <dgm:spPr/>
      <dgm:t>
        <a:bodyPr/>
        <a:lstStyle/>
        <a:p>
          <a:endParaRPr lang="en-US"/>
        </a:p>
      </dgm:t>
    </dgm:pt>
    <dgm:pt modelId="{C7F4225F-2E05-4F3D-89A1-2ACC1719B08A}" type="pres">
      <dgm:prSet presAssocID="{83CBAA6A-E5C2-4816-A8FC-1C1D19B1C55C}" presName="linear" presStyleCnt="0">
        <dgm:presLayoutVars>
          <dgm:dir/>
          <dgm:animLvl val="lvl"/>
          <dgm:resizeHandles val="exact"/>
        </dgm:presLayoutVars>
      </dgm:prSet>
      <dgm:spPr/>
    </dgm:pt>
    <dgm:pt modelId="{BDA01F18-BB69-4C72-939F-3E60779E7398}" type="pres">
      <dgm:prSet presAssocID="{F756C632-5193-43C7-B3FD-84FA93B5B34A}" presName="parentLin" presStyleCnt="0"/>
      <dgm:spPr/>
    </dgm:pt>
    <dgm:pt modelId="{8896C2E3-EA9E-4CB7-AC04-AAA5BFA8F198}" type="pres">
      <dgm:prSet presAssocID="{F756C632-5193-43C7-B3FD-84FA93B5B34A}" presName="parentLeftMargin" presStyleLbl="node1" presStyleIdx="0" presStyleCnt="3"/>
      <dgm:spPr/>
    </dgm:pt>
    <dgm:pt modelId="{5268AEF1-2E88-47A0-8F3D-57D6812A42D2}" type="pres">
      <dgm:prSet presAssocID="{F756C632-5193-43C7-B3FD-84FA93B5B3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D50EBA-40E6-4B4B-B7C8-209A5DD1279E}" type="pres">
      <dgm:prSet presAssocID="{F756C632-5193-43C7-B3FD-84FA93B5B34A}" presName="negativeSpace" presStyleCnt="0"/>
      <dgm:spPr/>
    </dgm:pt>
    <dgm:pt modelId="{57B07687-F096-4FC1-9181-23F41CCCAC37}" type="pres">
      <dgm:prSet presAssocID="{F756C632-5193-43C7-B3FD-84FA93B5B34A}" presName="childText" presStyleLbl="conFgAcc1" presStyleIdx="0" presStyleCnt="3">
        <dgm:presLayoutVars>
          <dgm:bulletEnabled val="1"/>
        </dgm:presLayoutVars>
      </dgm:prSet>
      <dgm:spPr/>
    </dgm:pt>
    <dgm:pt modelId="{DEC55D00-59A2-4C59-BE3A-FD2E7D95889F}" type="pres">
      <dgm:prSet presAssocID="{946C1A5C-E25F-4EBD-8995-00072BDBC7CB}" presName="spaceBetweenRectangles" presStyleCnt="0"/>
      <dgm:spPr/>
    </dgm:pt>
    <dgm:pt modelId="{F52BA330-3A42-4823-9505-9B42CF3F6529}" type="pres">
      <dgm:prSet presAssocID="{54036774-B18B-444D-867F-6CD45FA0B553}" presName="parentLin" presStyleCnt="0"/>
      <dgm:spPr/>
    </dgm:pt>
    <dgm:pt modelId="{D9B172F8-7622-4F6E-B80B-E893A28EA8A8}" type="pres">
      <dgm:prSet presAssocID="{54036774-B18B-444D-867F-6CD45FA0B553}" presName="parentLeftMargin" presStyleLbl="node1" presStyleIdx="0" presStyleCnt="3"/>
      <dgm:spPr/>
    </dgm:pt>
    <dgm:pt modelId="{35ABF585-4AFC-4102-B5A8-2EF73DF6101E}" type="pres">
      <dgm:prSet presAssocID="{54036774-B18B-444D-867F-6CD45FA0B5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5B035B-1EDE-4A3C-81EB-8A43B3A31484}" type="pres">
      <dgm:prSet presAssocID="{54036774-B18B-444D-867F-6CD45FA0B553}" presName="negativeSpace" presStyleCnt="0"/>
      <dgm:spPr/>
    </dgm:pt>
    <dgm:pt modelId="{0DDDD4F7-71D3-46AB-89EA-6C2A4920BB35}" type="pres">
      <dgm:prSet presAssocID="{54036774-B18B-444D-867F-6CD45FA0B553}" presName="childText" presStyleLbl="conFgAcc1" presStyleIdx="1" presStyleCnt="3">
        <dgm:presLayoutVars>
          <dgm:bulletEnabled val="1"/>
        </dgm:presLayoutVars>
      </dgm:prSet>
      <dgm:spPr/>
    </dgm:pt>
    <dgm:pt modelId="{E47663C9-DF55-49FF-841C-5675BB51CA7E}" type="pres">
      <dgm:prSet presAssocID="{0C4EE296-B5C7-464E-A7C4-2813709930FD}" presName="spaceBetweenRectangles" presStyleCnt="0"/>
      <dgm:spPr/>
    </dgm:pt>
    <dgm:pt modelId="{7ADCF92B-B934-437D-A50E-549D5D912913}" type="pres">
      <dgm:prSet presAssocID="{9AD0ACC3-9BE1-4135-9708-75298CCBAE27}" presName="parentLin" presStyleCnt="0"/>
      <dgm:spPr/>
    </dgm:pt>
    <dgm:pt modelId="{17AF1BF6-D86A-4B24-BA0C-13D03C29B3C3}" type="pres">
      <dgm:prSet presAssocID="{9AD0ACC3-9BE1-4135-9708-75298CCBAE27}" presName="parentLeftMargin" presStyleLbl="node1" presStyleIdx="1" presStyleCnt="3"/>
      <dgm:spPr/>
    </dgm:pt>
    <dgm:pt modelId="{49CF733F-4906-4C32-AE3B-C75653B37DD8}" type="pres">
      <dgm:prSet presAssocID="{9AD0ACC3-9BE1-4135-9708-75298CCBAE2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DE96160-C48A-4517-964A-1E2090447B72}" type="pres">
      <dgm:prSet presAssocID="{9AD0ACC3-9BE1-4135-9708-75298CCBAE27}" presName="negativeSpace" presStyleCnt="0"/>
      <dgm:spPr/>
    </dgm:pt>
    <dgm:pt modelId="{00E1D820-6423-4373-BD11-5B01D580BD27}" type="pres">
      <dgm:prSet presAssocID="{9AD0ACC3-9BE1-4135-9708-75298CCBAE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20360A-2EA7-4644-B37B-A8B4BBECD023}" type="presOf" srcId="{9AD0ACC3-9BE1-4135-9708-75298CCBAE27}" destId="{49CF733F-4906-4C32-AE3B-C75653B37DD8}" srcOrd="1" destOrd="0" presId="urn:microsoft.com/office/officeart/2005/8/layout/list1"/>
    <dgm:cxn modelId="{B4D12D1F-254F-417E-B48A-A0458557416A}" type="presOf" srcId="{F756C632-5193-43C7-B3FD-84FA93B5B34A}" destId="{8896C2E3-EA9E-4CB7-AC04-AAA5BFA8F198}" srcOrd="0" destOrd="0" presId="urn:microsoft.com/office/officeart/2005/8/layout/list1"/>
    <dgm:cxn modelId="{495AF72E-8095-4CEC-9845-8AD7B894D8A8}" type="presOf" srcId="{1A712BFD-FF56-4D5A-A8BA-D6E8B93A86EE}" destId="{0DDDD4F7-71D3-46AB-89EA-6C2A4920BB35}" srcOrd="0" destOrd="0" presId="urn:microsoft.com/office/officeart/2005/8/layout/list1"/>
    <dgm:cxn modelId="{49B31039-928D-47FA-8523-38C451843660}" type="presOf" srcId="{83CBAA6A-E5C2-4816-A8FC-1C1D19B1C55C}" destId="{C7F4225F-2E05-4F3D-89A1-2ACC1719B08A}" srcOrd="0" destOrd="0" presId="urn:microsoft.com/office/officeart/2005/8/layout/list1"/>
    <dgm:cxn modelId="{A5D18939-483D-4B03-9AB0-182382BE2704}" srcId="{83CBAA6A-E5C2-4816-A8FC-1C1D19B1C55C}" destId="{54036774-B18B-444D-867F-6CD45FA0B553}" srcOrd="1" destOrd="0" parTransId="{4FF41717-EEDD-4B6F-9644-A6ED2D75E563}" sibTransId="{0C4EE296-B5C7-464E-A7C4-2813709930FD}"/>
    <dgm:cxn modelId="{F6D3455E-2532-432E-BC93-5E1E65DDF0C7}" srcId="{9AD0ACC3-9BE1-4135-9708-75298CCBAE27}" destId="{0B0E3F08-0330-4343-8F1D-1EA61F62339A}" srcOrd="0" destOrd="0" parTransId="{40EE2D15-DA09-411E-B139-0AF88924E75E}" sibTransId="{91CA7826-E022-4464-9069-29E61E7B1430}"/>
    <dgm:cxn modelId="{01063968-5174-426A-87A1-9E13C43A7BD2}" type="presOf" srcId="{54036774-B18B-444D-867F-6CD45FA0B553}" destId="{D9B172F8-7622-4F6E-B80B-E893A28EA8A8}" srcOrd="0" destOrd="0" presId="urn:microsoft.com/office/officeart/2005/8/layout/list1"/>
    <dgm:cxn modelId="{26EB884F-7BAA-46B6-8E2C-1FB266B58CC3}" type="presOf" srcId="{0B0E3F08-0330-4343-8F1D-1EA61F62339A}" destId="{00E1D820-6423-4373-BD11-5B01D580BD27}" srcOrd="0" destOrd="0" presId="urn:microsoft.com/office/officeart/2005/8/layout/list1"/>
    <dgm:cxn modelId="{4FE68851-EC55-48A7-A778-DBFF6684C425}" srcId="{54036774-B18B-444D-867F-6CD45FA0B553}" destId="{1A712BFD-FF56-4D5A-A8BA-D6E8B93A86EE}" srcOrd="0" destOrd="0" parTransId="{162386D8-86A6-423E-97AB-3B82BD27157A}" sibTransId="{2300E4E1-C7E1-478B-AE87-87EDD71E4EC4}"/>
    <dgm:cxn modelId="{D8A73954-AC77-4122-9790-04D88802146C}" type="presOf" srcId="{2489B381-1417-4E36-B38D-68C4FFA1EABB}" destId="{57B07687-F096-4FC1-9181-23F41CCCAC37}" srcOrd="0" destOrd="0" presId="urn:microsoft.com/office/officeart/2005/8/layout/list1"/>
    <dgm:cxn modelId="{A1626E7D-8690-40BF-96C9-477EB881526B}" type="presOf" srcId="{9AD0ACC3-9BE1-4135-9708-75298CCBAE27}" destId="{17AF1BF6-D86A-4B24-BA0C-13D03C29B3C3}" srcOrd="0" destOrd="0" presId="urn:microsoft.com/office/officeart/2005/8/layout/list1"/>
    <dgm:cxn modelId="{E8539E8D-1BDD-4092-8591-2D6B2D525B2F}" srcId="{F756C632-5193-43C7-B3FD-84FA93B5B34A}" destId="{2489B381-1417-4E36-B38D-68C4FFA1EABB}" srcOrd="0" destOrd="0" parTransId="{8AFE7022-089B-46AD-9586-C9A1904E62DF}" sibTransId="{DE6FFC50-02D7-4196-BFDB-CC030515EA92}"/>
    <dgm:cxn modelId="{8DE00E95-1869-492E-BC1A-FD2AA79BDFA6}" srcId="{83CBAA6A-E5C2-4816-A8FC-1C1D19B1C55C}" destId="{9AD0ACC3-9BE1-4135-9708-75298CCBAE27}" srcOrd="2" destOrd="0" parTransId="{7C57FC6E-48AF-4F55-A022-14B20BAB52FD}" sibTransId="{BF6EB08C-C481-4F45-8D85-19784E501E82}"/>
    <dgm:cxn modelId="{7EA587B2-EF33-4BB2-B8CB-A194A97EE16C}" srcId="{83CBAA6A-E5C2-4816-A8FC-1C1D19B1C55C}" destId="{F756C632-5193-43C7-B3FD-84FA93B5B34A}" srcOrd="0" destOrd="0" parTransId="{6581F66A-1E37-41C4-B11D-8A4596730489}" sibTransId="{946C1A5C-E25F-4EBD-8995-00072BDBC7CB}"/>
    <dgm:cxn modelId="{E04B51DE-012D-41F7-B3C2-FB432B64218C}" type="presOf" srcId="{F756C632-5193-43C7-B3FD-84FA93B5B34A}" destId="{5268AEF1-2E88-47A0-8F3D-57D6812A42D2}" srcOrd="1" destOrd="0" presId="urn:microsoft.com/office/officeart/2005/8/layout/list1"/>
    <dgm:cxn modelId="{994C94EC-C945-4E73-8B3D-54F3C2826D15}" type="presOf" srcId="{54036774-B18B-444D-867F-6CD45FA0B553}" destId="{35ABF585-4AFC-4102-B5A8-2EF73DF6101E}" srcOrd="1" destOrd="0" presId="urn:microsoft.com/office/officeart/2005/8/layout/list1"/>
    <dgm:cxn modelId="{6A63BC29-AB9A-4EDF-BC56-13BD84DE393F}" type="presParOf" srcId="{C7F4225F-2E05-4F3D-89A1-2ACC1719B08A}" destId="{BDA01F18-BB69-4C72-939F-3E60779E7398}" srcOrd="0" destOrd="0" presId="urn:microsoft.com/office/officeart/2005/8/layout/list1"/>
    <dgm:cxn modelId="{D0F17A0B-F7B7-4F18-9842-CD11446598D6}" type="presParOf" srcId="{BDA01F18-BB69-4C72-939F-3E60779E7398}" destId="{8896C2E3-EA9E-4CB7-AC04-AAA5BFA8F198}" srcOrd="0" destOrd="0" presId="urn:microsoft.com/office/officeart/2005/8/layout/list1"/>
    <dgm:cxn modelId="{36BB5E4C-F0DE-4315-8193-61BC5446DF82}" type="presParOf" srcId="{BDA01F18-BB69-4C72-939F-3E60779E7398}" destId="{5268AEF1-2E88-47A0-8F3D-57D6812A42D2}" srcOrd="1" destOrd="0" presId="urn:microsoft.com/office/officeart/2005/8/layout/list1"/>
    <dgm:cxn modelId="{F14CF75F-3004-44DD-A300-848642B9E86E}" type="presParOf" srcId="{C7F4225F-2E05-4F3D-89A1-2ACC1719B08A}" destId="{A5D50EBA-40E6-4B4B-B7C8-209A5DD1279E}" srcOrd="1" destOrd="0" presId="urn:microsoft.com/office/officeart/2005/8/layout/list1"/>
    <dgm:cxn modelId="{2853B862-D703-4AE4-82E2-751C434AE2FB}" type="presParOf" srcId="{C7F4225F-2E05-4F3D-89A1-2ACC1719B08A}" destId="{57B07687-F096-4FC1-9181-23F41CCCAC37}" srcOrd="2" destOrd="0" presId="urn:microsoft.com/office/officeart/2005/8/layout/list1"/>
    <dgm:cxn modelId="{07E557D0-C423-4DAE-A88D-BF7F5996244E}" type="presParOf" srcId="{C7F4225F-2E05-4F3D-89A1-2ACC1719B08A}" destId="{DEC55D00-59A2-4C59-BE3A-FD2E7D95889F}" srcOrd="3" destOrd="0" presId="urn:microsoft.com/office/officeart/2005/8/layout/list1"/>
    <dgm:cxn modelId="{E083C852-4A7D-473C-B86F-1C19CD922DD4}" type="presParOf" srcId="{C7F4225F-2E05-4F3D-89A1-2ACC1719B08A}" destId="{F52BA330-3A42-4823-9505-9B42CF3F6529}" srcOrd="4" destOrd="0" presId="urn:microsoft.com/office/officeart/2005/8/layout/list1"/>
    <dgm:cxn modelId="{6007C159-A144-4413-8D16-7E558542835A}" type="presParOf" srcId="{F52BA330-3A42-4823-9505-9B42CF3F6529}" destId="{D9B172F8-7622-4F6E-B80B-E893A28EA8A8}" srcOrd="0" destOrd="0" presId="urn:microsoft.com/office/officeart/2005/8/layout/list1"/>
    <dgm:cxn modelId="{E34956AB-99B7-4F54-A2F0-A3E047DB562A}" type="presParOf" srcId="{F52BA330-3A42-4823-9505-9B42CF3F6529}" destId="{35ABF585-4AFC-4102-B5A8-2EF73DF6101E}" srcOrd="1" destOrd="0" presId="urn:microsoft.com/office/officeart/2005/8/layout/list1"/>
    <dgm:cxn modelId="{587FCC3A-B733-4495-BF85-8CC801992AB0}" type="presParOf" srcId="{C7F4225F-2E05-4F3D-89A1-2ACC1719B08A}" destId="{A35B035B-1EDE-4A3C-81EB-8A43B3A31484}" srcOrd="5" destOrd="0" presId="urn:microsoft.com/office/officeart/2005/8/layout/list1"/>
    <dgm:cxn modelId="{B9F26B41-6592-4A05-A2F3-F21777B1CF2D}" type="presParOf" srcId="{C7F4225F-2E05-4F3D-89A1-2ACC1719B08A}" destId="{0DDDD4F7-71D3-46AB-89EA-6C2A4920BB35}" srcOrd="6" destOrd="0" presId="urn:microsoft.com/office/officeart/2005/8/layout/list1"/>
    <dgm:cxn modelId="{490F4165-9622-4E92-BB62-73706861E00C}" type="presParOf" srcId="{C7F4225F-2E05-4F3D-89A1-2ACC1719B08A}" destId="{E47663C9-DF55-49FF-841C-5675BB51CA7E}" srcOrd="7" destOrd="0" presId="urn:microsoft.com/office/officeart/2005/8/layout/list1"/>
    <dgm:cxn modelId="{D3FCA699-CE00-434F-A532-C3C3AC2ABB7E}" type="presParOf" srcId="{C7F4225F-2E05-4F3D-89A1-2ACC1719B08A}" destId="{7ADCF92B-B934-437D-A50E-549D5D912913}" srcOrd="8" destOrd="0" presId="urn:microsoft.com/office/officeart/2005/8/layout/list1"/>
    <dgm:cxn modelId="{D3F2B6EF-99B4-40BB-B1EC-0B59AEAAE29C}" type="presParOf" srcId="{7ADCF92B-B934-437D-A50E-549D5D912913}" destId="{17AF1BF6-D86A-4B24-BA0C-13D03C29B3C3}" srcOrd="0" destOrd="0" presId="urn:microsoft.com/office/officeart/2005/8/layout/list1"/>
    <dgm:cxn modelId="{A77F1C41-8044-4C19-8C0F-6C98B2D3646B}" type="presParOf" srcId="{7ADCF92B-B934-437D-A50E-549D5D912913}" destId="{49CF733F-4906-4C32-AE3B-C75653B37DD8}" srcOrd="1" destOrd="0" presId="urn:microsoft.com/office/officeart/2005/8/layout/list1"/>
    <dgm:cxn modelId="{39DF1B60-C487-4187-856B-6A30495D1203}" type="presParOf" srcId="{C7F4225F-2E05-4F3D-89A1-2ACC1719B08A}" destId="{2DE96160-C48A-4517-964A-1E2090447B72}" srcOrd="9" destOrd="0" presId="urn:microsoft.com/office/officeart/2005/8/layout/list1"/>
    <dgm:cxn modelId="{750ABF60-0463-4323-B8D0-EA7B03C2BD66}" type="presParOf" srcId="{C7F4225F-2E05-4F3D-89A1-2ACC1719B08A}" destId="{00E1D820-6423-4373-BD11-5B01D580BD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78112C-226A-483C-9703-BB1FEFA02DC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23BA31-585B-4947-A568-82C7F235FC0B}">
      <dgm:prSet phldrT="[Text]" custT="1"/>
      <dgm:spPr/>
      <dgm:t>
        <a:bodyPr/>
        <a:lstStyle/>
        <a:p>
          <a:r>
            <a:rPr lang="en-GB" sz="2400" b="1" dirty="0"/>
            <a:t>Carousel</a:t>
          </a:r>
        </a:p>
      </dgm:t>
    </dgm:pt>
    <dgm:pt modelId="{359E8601-95A5-46CA-B5B0-2836DB4A956E}" type="parTrans" cxnId="{558FF9AC-CAE9-405E-A0CA-7AC0B8EC61B4}">
      <dgm:prSet/>
      <dgm:spPr/>
      <dgm:t>
        <a:bodyPr/>
        <a:lstStyle/>
        <a:p>
          <a:endParaRPr lang="en-GB"/>
        </a:p>
      </dgm:t>
    </dgm:pt>
    <dgm:pt modelId="{77330A6F-052A-466C-B1C0-71B616088749}" type="sibTrans" cxnId="{558FF9AC-CAE9-405E-A0CA-7AC0B8EC61B4}">
      <dgm:prSet/>
      <dgm:spPr/>
      <dgm:t>
        <a:bodyPr/>
        <a:lstStyle/>
        <a:p>
          <a:endParaRPr lang="en-GB"/>
        </a:p>
      </dgm:t>
    </dgm:pt>
    <dgm:pt modelId="{2E2E4192-3D0B-4EBD-A5BC-FF43E9953260}">
      <dgm:prSet phldrT="[Text]" custT="1"/>
      <dgm:spPr/>
      <dgm:t>
        <a:bodyPr/>
        <a:lstStyle/>
        <a:p>
          <a:r>
            <a:rPr lang="en-GB" sz="1400" dirty="0"/>
            <a:t>Games featuring micro-transactions</a:t>
          </a:r>
        </a:p>
      </dgm:t>
    </dgm:pt>
    <dgm:pt modelId="{1C69B962-75B2-4223-8B9A-D5707FC66A41}" type="parTrans" cxnId="{0FF2F3C9-DB09-4CDB-B710-CEA57AA272AB}">
      <dgm:prSet/>
      <dgm:spPr/>
      <dgm:t>
        <a:bodyPr/>
        <a:lstStyle/>
        <a:p>
          <a:endParaRPr lang="en-GB"/>
        </a:p>
      </dgm:t>
    </dgm:pt>
    <dgm:pt modelId="{97B34D14-13CF-4EEF-BE78-FCE79E346408}" type="sibTrans" cxnId="{0FF2F3C9-DB09-4CDB-B710-CEA57AA272AB}">
      <dgm:prSet/>
      <dgm:spPr/>
      <dgm:t>
        <a:bodyPr/>
        <a:lstStyle/>
        <a:p>
          <a:endParaRPr lang="en-GB"/>
        </a:p>
      </dgm:t>
    </dgm:pt>
    <dgm:pt modelId="{6E39CF64-59F0-4C41-A86C-296ADF77B5CB}">
      <dgm:prSet phldrT="[Text]" custT="1"/>
      <dgm:spPr/>
      <dgm:t>
        <a:bodyPr/>
        <a:lstStyle/>
        <a:p>
          <a:r>
            <a:rPr lang="en-GB" sz="1400" dirty="0"/>
            <a:t>Gambling style features within games</a:t>
          </a:r>
        </a:p>
      </dgm:t>
    </dgm:pt>
    <dgm:pt modelId="{7F0942DB-885F-4FB0-8F2C-35953C0D7755}" type="parTrans" cxnId="{E5348558-E1DD-495D-B90C-2E1F11CE477A}">
      <dgm:prSet/>
      <dgm:spPr/>
      <dgm:t>
        <a:bodyPr/>
        <a:lstStyle/>
        <a:p>
          <a:endParaRPr lang="en-GB"/>
        </a:p>
      </dgm:t>
    </dgm:pt>
    <dgm:pt modelId="{B76A564E-EB90-450D-9FDA-BE6983F601E6}" type="sibTrans" cxnId="{E5348558-E1DD-495D-B90C-2E1F11CE477A}">
      <dgm:prSet/>
      <dgm:spPr/>
      <dgm:t>
        <a:bodyPr/>
        <a:lstStyle/>
        <a:p>
          <a:endParaRPr lang="en-GB"/>
        </a:p>
      </dgm:t>
    </dgm:pt>
    <dgm:pt modelId="{E29C8F4D-49E8-4634-AF04-A726AE95832A}">
      <dgm:prSet phldrT="[Text]" custT="1"/>
      <dgm:spPr/>
      <dgm:t>
        <a:bodyPr/>
        <a:lstStyle/>
        <a:p>
          <a:r>
            <a:rPr lang="en-GB" sz="1400" dirty="0"/>
            <a:t>Types of in-games items and how to purchase them</a:t>
          </a:r>
          <a:endParaRPr lang="en-GB" sz="1200" dirty="0"/>
        </a:p>
      </dgm:t>
    </dgm:pt>
    <dgm:pt modelId="{A5F995ED-9EE7-45EE-941C-1C61CC3BB921}" type="parTrans" cxnId="{DE913089-E92B-468E-968B-1C70E0A57618}">
      <dgm:prSet/>
      <dgm:spPr/>
      <dgm:t>
        <a:bodyPr/>
        <a:lstStyle/>
        <a:p>
          <a:endParaRPr lang="en-GB"/>
        </a:p>
      </dgm:t>
    </dgm:pt>
    <dgm:pt modelId="{5AD503AB-C649-4998-A36E-8789CC600D40}" type="sibTrans" cxnId="{DE913089-E92B-468E-968B-1C70E0A57618}">
      <dgm:prSet/>
      <dgm:spPr/>
      <dgm:t>
        <a:bodyPr/>
        <a:lstStyle/>
        <a:p>
          <a:endParaRPr lang="en-GB"/>
        </a:p>
      </dgm:t>
    </dgm:pt>
    <dgm:pt modelId="{86C3290C-6B66-4F33-9E5F-8596B7935277}">
      <dgm:prSet phldrT="[Text]" custT="1"/>
      <dgm:spPr/>
      <dgm:t>
        <a:bodyPr/>
        <a:lstStyle/>
        <a:p>
          <a:r>
            <a:rPr lang="en-GB" sz="1400" dirty="0"/>
            <a:t>Why do people buy in-game items/loot boxes?</a:t>
          </a:r>
        </a:p>
      </dgm:t>
    </dgm:pt>
    <dgm:pt modelId="{4B08DF09-4B56-4E32-8CFF-CA050F986580}" type="parTrans" cxnId="{F1E8B221-1088-4491-A7A0-73D2DB6A23E6}">
      <dgm:prSet/>
      <dgm:spPr/>
      <dgm:t>
        <a:bodyPr/>
        <a:lstStyle/>
        <a:p>
          <a:endParaRPr lang="en-GB"/>
        </a:p>
      </dgm:t>
    </dgm:pt>
    <dgm:pt modelId="{D7C0FF94-8715-4655-8106-011F05E7676E}" type="sibTrans" cxnId="{F1E8B221-1088-4491-A7A0-73D2DB6A23E6}">
      <dgm:prSet/>
      <dgm:spPr/>
      <dgm:t>
        <a:bodyPr/>
        <a:lstStyle/>
        <a:p>
          <a:endParaRPr lang="en-GB"/>
        </a:p>
      </dgm:t>
    </dgm:pt>
    <dgm:pt modelId="{D5F3B76A-5A65-45FD-A513-F44260F5501D}" type="pres">
      <dgm:prSet presAssocID="{2378112C-226A-483C-9703-BB1FEFA02DC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E3885B-9A80-4556-B500-F7C07C34FF98}" type="pres">
      <dgm:prSet presAssocID="{F823BA31-585B-4947-A568-82C7F235FC0B}" presName="centerShape" presStyleLbl="node0" presStyleIdx="0" presStyleCnt="1"/>
      <dgm:spPr/>
    </dgm:pt>
    <dgm:pt modelId="{9EAC3B6E-2784-4A93-BA5D-839BB7F2053E}" type="pres">
      <dgm:prSet presAssocID="{2E2E4192-3D0B-4EBD-A5BC-FF43E9953260}" presName="node" presStyleLbl="node1" presStyleIdx="0" presStyleCnt="4" custScaleX="105070" custScaleY="103649">
        <dgm:presLayoutVars>
          <dgm:bulletEnabled val="1"/>
        </dgm:presLayoutVars>
      </dgm:prSet>
      <dgm:spPr/>
    </dgm:pt>
    <dgm:pt modelId="{56471DB8-DEC8-4521-BF4C-E3BA7F5193D2}" type="pres">
      <dgm:prSet presAssocID="{2E2E4192-3D0B-4EBD-A5BC-FF43E9953260}" presName="dummy" presStyleCnt="0"/>
      <dgm:spPr/>
    </dgm:pt>
    <dgm:pt modelId="{3043F7DE-320D-4E21-9DEB-F0B8F211196A}" type="pres">
      <dgm:prSet presAssocID="{97B34D14-13CF-4EEF-BE78-FCE79E346408}" presName="sibTrans" presStyleLbl="sibTrans2D1" presStyleIdx="0" presStyleCnt="4"/>
      <dgm:spPr/>
    </dgm:pt>
    <dgm:pt modelId="{9DD1895C-2516-4E45-B008-E86E549C46BF}" type="pres">
      <dgm:prSet presAssocID="{6E39CF64-59F0-4C41-A86C-296ADF77B5CB}" presName="node" presStyleLbl="node1" presStyleIdx="1" presStyleCnt="4" custScaleX="103719" custScaleY="107269">
        <dgm:presLayoutVars>
          <dgm:bulletEnabled val="1"/>
        </dgm:presLayoutVars>
      </dgm:prSet>
      <dgm:spPr/>
    </dgm:pt>
    <dgm:pt modelId="{5FD7D81A-0730-4E1C-8977-A60295FDFB62}" type="pres">
      <dgm:prSet presAssocID="{6E39CF64-59F0-4C41-A86C-296ADF77B5CB}" presName="dummy" presStyleCnt="0"/>
      <dgm:spPr/>
    </dgm:pt>
    <dgm:pt modelId="{4C94FC34-C3AD-45D2-BF79-880F2FBFE61F}" type="pres">
      <dgm:prSet presAssocID="{B76A564E-EB90-450D-9FDA-BE6983F601E6}" presName="sibTrans" presStyleLbl="sibTrans2D1" presStyleIdx="1" presStyleCnt="4"/>
      <dgm:spPr/>
    </dgm:pt>
    <dgm:pt modelId="{4E77DCA8-E08D-44B6-8027-04C2CF5BAE04}" type="pres">
      <dgm:prSet presAssocID="{E29C8F4D-49E8-4634-AF04-A726AE95832A}" presName="node" presStyleLbl="node1" presStyleIdx="2" presStyleCnt="4" custScaleX="108268" custScaleY="103344">
        <dgm:presLayoutVars>
          <dgm:bulletEnabled val="1"/>
        </dgm:presLayoutVars>
      </dgm:prSet>
      <dgm:spPr/>
    </dgm:pt>
    <dgm:pt modelId="{608C6A2A-9A2D-436D-9A38-3E99B11CAC44}" type="pres">
      <dgm:prSet presAssocID="{E29C8F4D-49E8-4634-AF04-A726AE95832A}" presName="dummy" presStyleCnt="0"/>
      <dgm:spPr/>
    </dgm:pt>
    <dgm:pt modelId="{99BE60DC-42D0-4E6E-9665-1DAAE90BCC7E}" type="pres">
      <dgm:prSet presAssocID="{5AD503AB-C649-4998-A36E-8789CC600D40}" presName="sibTrans" presStyleLbl="sibTrans2D1" presStyleIdx="2" presStyleCnt="4"/>
      <dgm:spPr/>
    </dgm:pt>
    <dgm:pt modelId="{B5EB834C-D169-4B6A-BC6A-E967A4A87641}" type="pres">
      <dgm:prSet presAssocID="{86C3290C-6B66-4F33-9E5F-8596B7935277}" presName="node" presStyleLbl="node1" presStyleIdx="3" presStyleCnt="4" custScaleX="105501" custScaleY="102249">
        <dgm:presLayoutVars>
          <dgm:bulletEnabled val="1"/>
        </dgm:presLayoutVars>
      </dgm:prSet>
      <dgm:spPr/>
    </dgm:pt>
    <dgm:pt modelId="{A77D63F2-BF72-45D0-BD9C-2D5C8E9647BC}" type="pres">
      <dgm:prSet presAssocID="{86C3290C-6B66-4F33-9E5F-8596B7935277}" presName="dummy" presStyleCnt="0"/>
      <dgm:spPr/>
    </dgm:pt>
    <dgm:pt modelId="{58D72BF1-7DEF-4BDC-AC30-7D8CD4DDA63E}" type="pres">
      <dgm:prSet presAssocID="{D7C0FF94-8715-4655-8106-011F05E7676E}" presName="sibTrans" presStyleLbl="sibTrans2D1" presStyleIdx="3" presStyleCnt="4"/>
      <dgm:spPr/>
    </dgm:pt>
  </dgm:ptLst>
  <dgm:cxnLst>
    <dgm:cxn modelId="{F1E8B221-1088-4491-A7A0-73D2DB6A23E6}" srcId="{F823BA31-585B-4947-A568-82C7F235FC0B}" destId="{86C3290C-6B66-4F33-9E5F-8596B7935277}" srcOrd="3" destOrd="0" parTransId="{4B08DF09-4B56-4E32-8CFF-CA050F986580}" sibTransId="{D7C0FF94-8715-4655-8106-011F05E7676E}"/>
    <dgm:cxn modelId="{5ADD0922-685C-4819-9DFB-B5A83B4E6661}" type="presOf" srcId="{97B34D14-13CF-4EEF-BE78-FCE79E346408}" destId="{3043F7DE-320D-4E21-9DEB-F0B8F211196A}" srcOrd="0" destOrd="0" presId="urn:microsoft.com/office/officeart/2005/8/layout/radial6"/>
    <dgm:cxn modelId="{E76D9F3A-A66C-485E-9243-9123D1A89BD3}" type="presOf" srcId="{2E2E4192-3D0B-4EBD-A5BC-FF43E9953260}" destId="{9EAC3B6E-2784-4A93-BA5D-839BB7F2053E}" srcOrd="0" destOrd="0" presId="urn:microsoft.com/office/officeart/2005/8/layout/radial6"/>
    <dgm:cxn modelId="{657A1A66-BCA0-4FD4-A28F-6D2D30516857}" type="presOf" srcId="{86C3290C-6B66-4F33-9E5F-8596B7935277}" destId="{B5EB834C-D169-4B6A-BC6A-E967A4A87641}" srcOrd="0" destOrd="0" presId="urn:microsoft.com/office/officeart/2005/8/layout/radial6"/>
    <dgm:cxn modelId="{431B8951-FC8C-4B7D-9693-6A4D89181F54}" type="presOf" srcId="{2378112C-226A-483C-9703-BB1FEFA02DC1}" destId="{D5F3B76A-5A65-45FD-A513-F44260F5501D}" srcOrd="0" destOrd="0" presId="urn:microsoft.com/office/officeart/2005/8/layout/radial6"/>
    <dgm:cxn modelId="{E5348558-E1DD-495D-B90C-2E1F11CE477A}" srcId="{F823BA31-585B-4947-A568-82C7F235FC0B}" destId="{6E39CF64-59F0-4C41-A86C-296ADF77B5CB}" srcOrd="1" destOrd="0" parTransId="{7F0942DB-885F-4FB0-8F2C-35953C0D7755}" sibTransId="{B76A564E-EB90-450D-9FDA-BE6983F601E6}"/>
    <dgm:cxn modelId="{DE913089-E92B-468E-968B-1C70E0A57618}" srcId="{F823BA31-585B-4947-A568-82C7F235FC0B}" destId="{E29C8F4D-49E8-4634-AF04-A726AE95832A}" srcOrd="2" destOrd="0" parTransId="{A5F995ED-9EE7-45EE-941C-1C61CC3BB921}" sibTransId="{5AD503AB-C649-4998-A36E-8789CC600D40}"/>
    <dgm:cxn modelId="{B841DE96-A91A-4745-BAFC-0421D2C392CA}" type="presOf" srcId="{D7C0FF94-8715-4655-8106-011F05E7676E}" destId="{58D72BF1-7DEF-4BDC-AC30-7D8CD4DDA63E}" srcOrd="0" destOrd="0" presId="urn:microsoft.com/office/officeart/2005/8/layout/radial6"/>
    <dgm:cxn modelId="{5573B099-CD0E-4674-9F70-7860C6453C01}" type="presOf" srcId="{E29C8F4D-49E8-4634-AF04-A726AE95832A}" destId="{4E77DCA8-E08D-44B6-8027-04C2CF5BAE04}" srcOrd="0" destOrd="0" presId="urn:microsoft.com/office/officeart/2005/8/layout/radial6"/>
    <dgm:cxn modelId="{6F7201A9-775C-4D9F-A946-7D88C48D3945}" type="presOf" srcId="{6E39CF64-59F0-4C41-A86C-296ADF77B5CB}" destId="{9DD1895C-2516-4E45-B008-E86E549C46BF}" srcOrd="0" destOrd="0" presId="urn:microsoft.com/office/officeart/2005/8/layout/radial6"/>
    <dgm:cxn modelId="{558FF9AC-CAE9-405E-A0CA-7AC0B8EC61B4}" srcId="{2378112C-226A-483C-9703-BB1FEFA02DC1}" destId="{F823BA31-585B-4947-A568-82C7F235FC0B}" srcOrd="0" destOrd="0" parTransId="{359E8601-95A5-46CA-B5B0-2836DB4A956E}" sibTransId="{77330A6F-052A-466C-B1C0-71B616088749}"/>
    <dgm:cxn modelId="{66AE5EB3-0776-49F4-9788-6D046A489958}" type="presOf" srcId="{5AD503AB-C649-4998-A36E-8789CC600D40}" destId="{99BE60DC-42D0-4E6E-9665-1DAAE90BCC7E}" srcOrd="0" destOrd="0" presId="urn:microsoft.com/office/officeart/2005/8/layout/radial6"/>
    <dgm:cxn modelId="{0FF2F3C9-DB09-4CDB-B710-CEA57AA272AB}" srcId="{F823BA31-585B-4947-A568-82C7F235FC0B}" destId="{2E2E4192-3D0B-4EBD-A5BC-FF43E9953260}" srcOrd="0" destOrd="0" parTransId="{1C69B962-75B2-4223-8B9A-D5707FC66A41}" sibTransId="{97B34D14-13CF-4EEF-BE78-FCE79E346408}"/>
    <dgm:cxn modelId="{5A50C5D9-1F17-4F7E-AD22-C387990E3462}" type="presOf" srcId="{F823BA31-585B-4947-A568-82C7F235FC0B}" destId="{3DE3885B-9A80-4556-B500-F7C07C34FF98}" srcOrd="0" destOrd="0" presId="urn:microsoft.com/office/officeart/2005/8/layout/radial6"/>
    <dgm:cxn modelId="{DFB7C4FC-12AB-4D7F-9B69-D357064E5330}" type="presOf" srcId="{B76A564E-EB90-450D-9FDA-BE6983F601E6}" destId="{4C94FC34-C3AD-45D2-BF79-880F2FBFE61F}" srcOrd="0" destOrd="0" presId="urn:microsoft.com/office/officeart/2005/8/layout/radial6"/>
    <dgm:cxn modelId="{CF009EDF-28D4-4F21-B031-B829D8B13346}" type="presParOf" srcId="{D5F3B76A-5A65-45FD-A513-F44260F5501D}" destId="{3DE3885B-9A80-4556-B500-F7C07C34FF98}" srcOrd="0" destOrd="0" presId="urn:microsoft.com/office/officeart/2005/8/layout/radial6"/>
    <dgm:cxn modelId="{1B508B6F-3116-492A-AA66-E149F22210E3}" type="presParOf" srcId="{D5F3B76A-5A65-45FD-A513-F44260F5501D}" destId="{9EAC3B6E-2784-4A93-BA5D-839BB7F2053E}" srcOrd="1" destOrd="0" presId="urn:microsoft.com/office/officeart/2005/8/layout/radial6"/>
    <dgm:cxn modelId="{5EAF50A0-3159-42C0-B217-3EDE2946155F}" type="presParOf" srcId="{D5F3B76A-5A65-45FD-A513-F44260F5501D}" destId="{56471DB8-DEC8-4521-BF4C-E3BA7F5193D2}" srcOrd="2" destOrd="0" presId="urn:microsoft.com/office/officeart/2005/8/layout/radial6"/>
    <dgm:cxn modelId="{FD4B3B0F-8714-44E7-A2B2-212863E9695D}" type="presParOf" srcId="{D5F3B76A-5A65-45FD-A513-F44260F5501D}" destId="{3043F7DE-320D-4E21-9DEB-F0B8F211196A}" srcOrd="3" destOrd="0" presId="urn:microsoft.com/office/officeart/2005/8/layout/radial6"/>
    <dgm:cxn modelId="{8FA792ED-ED14-426B-8F7E-22DC079AC08A}" type="presParOf" srcId="{D5F3B76A-5A65-45FD-A513-F44260F5501D}" destId="{9DD1895C-2516-4E45-B008-E86E549C46BF}" srcOrd="4" destOrd="0" presId="urn:microsoft.com/office/officeart/2005/8/layout/radial6"/>
    <dgm:cxn modelId="{DD6E2B2F-5D23-4B21-B601-E63F71EB0D8D}" type="presParOf" srcId="{D5F3B76A-5A65-45FD-A513-F44260F5501D}" destId="{5FD7D81A-0730-4E1C-8977-A60295FDFB62}" srcOrd="5" destOrd="0" presId="urn:microsoft.com/office/officeart/2005/8/layout/radial6"/>
    <dgm:cxn modelId="{BCB05979-9BA9-464B-A55E-DFE1EECA1063}" type="presParOf" srcId="{D5F3B76A-5A65-45FD-A513-F44260F5501D}" destId="{4C94FC34-C3AD-45D2-BF79-880F2FBFE61F}" srcOrd="6" destOrd="0" presId="urn:microsoft.com/office/officeart/2005/8/layout/radial6"/>
    <dgm:cxn modelId="{19A3298F-C755-4E04-9905-1C9B93577160}" type="presParOf" srcId="{D5F3B76A-5A65-45FD-A513-F44260F5501D}" destId="{4E77DCA8-E08D-44B6-8027-04C2CF5BAE04}" srcOrd="7" destOrd="0" presId="urn:microsoft.com/office/officeart/2005/8/layout/radial6"/>
    <dgm:cxn modelId="{E28EEE9F-A51B-4E98-83FF-2916388CC38B}" type="presParOf" srcId="{D5F3B76A-5A65-45FD-A513-F44260F5501D}" destId="{608C6A2A-9A2D-436D-9A38-3E99B11CAC44}" srcOrd="8" destOrd="0" presId="urn:microsoft.com/office/officeart/2005/8/layout/radial6"/>
    <dgm:cxn modelId="{5586195D-CFC7-41A0-822F-8C5DC71EA353}" type="presParOf" srcId="{D5F3B76A-5A65-45FD-A513-F44260F5501D}" destId="{99BE60DC-42D0-4E6E-9665-1DAAE90BCC7E}" srcOrd="9" destOrd="0" presId="urn:microsoft.com/office/officeart/2005/8/layout/radial6"/>
    <dgm:cxn modelId="{99D07D8F-65BE-4F30-87AC-F097FFFE9027}" type="presParOf" srcId="{D5F3B76A-5A65-45FD-A513-F44260F5501D}" destId="{B5EB834C-D169-4B6A-BC6A-E967A4A87641}" srcOrd="10" destOrd="0" presId="urn:microsoft.com/office/officeart/2005/8/layout/radial6"/>
    <dgm:cxn modelId="{160764CE-1AE9-4879-873B-5BC1748E1DBF}" type="presParOf" srcId="{D5F3B76A-5A65-45FD-A513-F44260F5501D}" destId="{A77D63F2-BF72-45D0-BD9C-2D5C8E9647BC}" srcOrd="11" destOrd="0" presId="urn:microsoft.com/office/officeart/2005/8/layout/radial6"/>
    <dgm:cxn modelId="{8B018875-ABDE-488A-BCF4-6DC12C30E46B}" type="presParOf" srcId="{D5F3B76A-5A65-45FD-A513-F44260F5501D}" destId="{58D72BF1-7DEF-4BDC-AC30-7D8CD4DDA63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227F9-F6FD-4879-A4E8-FBDA44C3083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B0A11-BB0A-48A8-B1C3-2DB1A3AEC3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/>
            <a:t>You can explore different marketing and advertising strategies</a:t>
          </a:r>
          <a:endParaRPr lang="en-US" sz="2000"/>
        </a:p>
      </dgm:t>
    </dgm:pt>
    <dgm:pt modelId="{C8D6CFEA-7434-45A9-8833-59B032F859B1}" type="parTrans" cxnId="{ADB250F6-07B5-45A1-B7C9-33A2FC13D331}">
      <dgm:prSet/>
      <dgm:spPr/>
      <dgm:t>
        <a:bodyPr/>
        <a:lstStyle/>
        <a:p>
          <a:endParaRPr lang="en-US"/>
        </a:p>
      </dgm:t>
    </dgm:pt>
    <dgm:pt modelId="{403FA1A8-A076-4222-B210-A3F64083AA80}" type="sibTrans" cxnId="{ADB250F6-07B5-45A1-B7C9-33A2FC13D331}">
      <dgm:prSet/>
      <dgm:spPr/>
      <dgm:t>
        <a:bodyPr/>
        <a:lstStyle/>
        <a:p>
          <a:endParaRPr lang="en-US"/>
        </a:p>
      </dgm:t>
    </dgm:pt>
    <dgm:pt modelId="{09A1E223-26EE-4296-9FB4-D7C65A2F8E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/>
            <a:t>You can explain and define the terms ‘the house always wins’ and ‘house edge’</a:t>
          </a:r>
          <a:endParaRPr lang="en-US" sz="2000"/>
        </a:p>
      </dgm:t>
    </dgm:pt>
    <dgm:pt modelId="{BD0AF0D4-CEB3-486F-BAD2-5C3E28B96A4C}" type="parTrans" cxnId="{B8E0E38D-0CC6-41FA-BBFC-38608FAEE7EB}">
      <dgm:prSet/>
      <dgm:spPr/>
      <dgm:t>
        <a:bodyPr/>
        <a:lstStyle/>
        <a:p>
          <a:endParaRPr lang="en-US"/>
        </a:p>
      </dgm:t>
    </dgm:pt>
    <dgm:pt modelId="{24DCB3FA-AF5F-40C5-8CFB-07A8760F52B9}" type="sibTrans" cxnId="{B8E0E38D-0CC6-41FA-BBFC-38608FAEE7EB}">
      <dgm:prSet/>
      <dgm:spPr/>
      <dgm:t>
        <a:bodyPr/>
        <a:lstStyle/>
        <a:p>
          <a:endParaRPr lang="en-US"/>
        </a:p>
      </dgm:t>
    </dgm:pt>
    <dgm:pt modelId="{219ED294-DAA3-44D1-9755-A80F7BE299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You can plan and create a presentation/resource to raise awareness on the impact of gaming and gambling advertising</a:t>
          </a:r>
        </a:p>
      </dgm:t>
    </dgm:pt>
    <dgm:pt modelId="{141A857E-FF2F-470F-AAA6-2E7F4C11344E}" type="parTrans" cxnId="{1F9B8169-7633-430A-B343-10EA1EDFC0E1}">
      <dgm:prSet/>
      <dgm:spPr/>
      <dgm:t>
        <a:bodyPr/>
        <a:lstStyle/>
        <a:p>
          <a:endParaRPr lang="en-US"/>
        </a:p>
      </dgm:t>
    </dgm:pt>
    <dgm:pt modelId="{2CFB7E53-564F-4DE5-B99B-6160A0D71B55}" type="sibTrans" cxnId="{1F9B8169-7633-430A-B343-10EA1EDFC0E1}">
      <dgm:prSet/>
      <dgm:spPr/>
      <dgm:t>
        <a:bodyPr/>
        <a:lstStyle/>
        <a:p>
          <a:endParaRPr lang="en-US"/>
        </a:p>
      </dgm:t>
    </dgm:pt>
    <dgm:pt modelId="{A7ECDBA5-444C-459A-8819-890DCFA8D1DD}" type="pres">
      <dgm:prSet presAssocID="{AE8227F9-F6FD-4879-A4E8-FBDA44C3083F}" presName="root" presStyleCnt="0">
        <dgm:presLayoutVars>
          <dgm:dir/>
          <dgm:resizeHandles val="exact"/>
        </dgm:presLayoutVars>
      </dgm:prSet>
      <dgm:spPr/>
    </dgm:pt>
    <dgm:pt modelId="{68106549-A8B2-4F98-B011-DE42F4A10A74}" type="pres">
      <dgm:prSet presAssocID="{F7FB0A11-BB0A-48A8-B1C3-2DB1A3AEC37B}" presName="compNode" presStyleCnt="0"/>
      <dgm:spPr/>
    </dgm:pt>
    <dgm:pt modelId="{CBF643B2-1261-475B-821C-AF7FB5420D41}" type="pres">
      <dgm:prSet presAssocID="{F7FB0A11-BB0A-48A8-B1C3-2DB1A3AEC37B}" presName="bgRect" presStyleLbl="bgShp" presStyleIdx="0" presStyleCnt="3" custLinFactNeighborX="913" custLinFactNeighborY="-1330"/>
      <dgm:spPr/>
    </dgm:pt>
    <dgm:pt modelId="{7881F5BB-0983-4087-9E36-4606CFB25A2B}" type="pres">
      <dgm:prSet presAssocID="{F7FB0A11-BB0A-48A8-B1C3-2DB1A3AEC3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68668ACF-B430-48EE-977E-C9C1620131E1}" type="pres">
      <dgm:prSet presAssocID="{F7FB0A11-BB0A-48A8-B1C3-2DB1A3AEC37B}" presName="spaceRect" presStyleCnt="0"/>
      <dgm:spPr/>
    </dgm:pt>
    <dgm:pt modelId="{2B030BF9-4A04-415A-8C6C-D2931206E617}" type="pres">
      <dgm:prSet presAssocID="{F7FB0A11-BB0A-48A8-B1C3-2DB1A3AEC37B}" presName="parTx" presStyleLbl="revTx" presStyleIdx="0" presStyleCnt="3">
        <dgm:presLayoutVars>
          <dgm:chMax val="0"/>
          <dgm:chPref val="0"/>
        </dgm:presLayoutVars>
      </dgm:prSet>
      <dgm:spPr/>
    </dgm:pt>
    <dgm:pt modelId="{2DF62D84-8DA6-4B71-8448-FCB62D365D95}" type="pres">
      <dgm:prSet presAssocID="{403FA1A8-A076-4222-B210-A3F64083AA80}" presName="sibTrans" presStyleCnt="0"/>
      <dgm:spPr/>
    </dgm:pt>
    <dgm:pt modelId="{23C0AD30-E1C9-4085-8073-CDD000037B55}" type="pres">
      <dgm:prSet presAssocID="{09A1E223-26EE-4296-9FB4-D7C65A2F8EB4}" presName="compNode" presStyleCnt="0"/>
      <dgm:spPr/>
    </dgm:pt>
    <dgm:pt modelId="{B06CD04C-56BB-4CC3-8711-13AA2F637556}" type="pres">
      <dgm:prSet presAssocID="{09A1E223-26EE-4296-9FB4-D7C65A2F8EB4}" presName="bgRect" presStyleLbl="bgShp" presStyleIdx="1" presStyleCnt="3"/>
      <dgm:spPr/>
    </dgm:pt>
    <dgm:pt modelId="{11690F28-9659-4BFF-B859-BB3D30E2CE88}" type="pres">
      <dgm:prSet presAssocID="{09A1E223-26EE-4296-9FB4-D7C65A2F8EB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61997523-69C1-4205-B1BF-BB6221C0F70F}" type="pres">
      <dgm:prSet presAssocID="{09A1E223-26EE-4296-9FB4-D7C65A2F8EB4}" presName="spaceRect" presStyleCnt="0"/>
      <dgm:spPr/>
    </dgm:pt>
    <dgm:pt modelId="{71C77D19-3CCE-4F9B-972F-384C92B8674C}" type="pres">
      <dgm:prSet presAssocID="{09A1E223-26EE-4296-9FB4-D7C65A2F8EB4}" presName="parTx" presStyleLbl="revTx" presStyleIdx="1" presStyleCnt="3">
        <dgm:presLayoutVars>
          <dgm:chMax val="0"/>
          <dgm:chPref val="0"/>
        </dgm:presLayoutVars>
      </dgm:prSet>
      <dgm:spPr/>
    </dgm:pt>
    <dgm:pt modelId="{BE4BAE6C-C516-4487-8E3E-121F8365C3AA}" type="pres">
      <dgm:prSet presAssocID="{24DCB3FA-AF5F-40C5-8CFB-07A8760F52B9}" presName="sibTrans" presStyleCnt="0"/>
      <dgm:spPr/>
    </dgm:pt>
    <dgm:pt modelId="{083DAC0B-7B48-4F84-BADA-688189824351}" type="pres">
      <dgm:prSet presAssocID="{219ED294-DAA3-44D1-9755-A80F7BE29921}" presName="compNode" presStyleCnt="0"/>
      <dgm:spPr/>
    </dgm:pt>
    <dgm:pt modelId="{F3A18DCB-5907-4FE9-8020-838CEC88C3FA}" type="pres">
      <dgm:prSet presAssocID="{219ED294-DAA3-44D1-9755-A80F7BE29921}" presName="bgRect" presStyleLbl="bgShp" presStyleIdx="2" presStyleCnt="3"/>
      <dgm:spPr/>
    </dgm:pt>
    <dgm:pt modelId="{CDC197BE-A8A5-476E-BD61-5D160396BAD6}" type="pres">
      <dgm:prSet presAssocID="{219ED294-DAA3-44D1-9755-A80F7BE299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00A51521-AB00-4437-924A-4F24A587E93B}" type="pres">
      <dgm:prSet presAssocID="{219ED294-DAA3-44D1-9755-A80F7BE29921}" presName="spaceRect" presStyleCnt="0"/>
      <dgm:spPr/>
    </dgm:pt>
    <dgm:pt modelId="{2FF98944-02F5-4B67-886E-71E96E7BD8B3}" type="pres">
      <dgm:prSet presAssocID="{219ED294-DAA3-44D1-9755-A80F7BE2992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F3BD325-16A4-43B1-BC81-F01659F785BA}" type="presOf" srcId="{AE8227F9-F6FD-4879-A4E8-FBDA44C3083F}" destId="{A7ECDBA5-444C-459A-8819-890DCFA8D1DD}" srcOrd="0" destOrd="0" presId="urn:microsoft.com/office/officeart/2018/2/layout/IconVerticalSolidList"/>
    <dgm:cxn modelId="{1F9B8169-7633-430A-B343-10EA1EDFC0E1}" srcId="{AE8227F9-F6FD-4879-A4E8-FBDA44C3083F}" destId="{219ED294-DAA3-44D1-9755-A80F7BE29921}" srcOrd="2" destOrd="0" parTransId="{141A857E-FF2F-470F-AAA6-2E7F4C11344E}" sibTransId="{2CFB7E53-564F-4DE5-B99B-6160A0D71B55}"/>
    <dgm:cxn modelId="{144B5672-775A-4D0A-BCFE-5CAFEA6D1F58}" type="presOf" srcId="{F7FB0A11-BB0A-48A8-B1C3-2DB1A3AEC37B}" destId="{2B030BF9-4A04-415A-8C6C-D2931206E617}" srcOrd="0" destOrd="0" presId="urn:microsoft.com/office/officeart/2018/2/layout/IconVerticalSolidList"/>
    <dgm:cxn modelId="{EC89B883-D971-4819-A452-986AA0AE9918}" type="presOf" srcId="{219ED294-DAA3-44D1-9755-A80F7BE29921}" destId="{2FF98944-02F5-4B67-886E-71E96E7BD8B3}" srcOrd="0" destOrd="0" presId="urn:microsoft.com/office/officeart/2018/2/layout/IconVerticalSolidList"/>
    <dgm:cxn modelId="{B8E0E38D-0CC6-41FA-BBFC-38608FAEE7EB}" srcId="{AE8227F9-F6FD-4879-A4E8-FBDA44C3083F}" destId="{09A1E223-26EE-4296-9FB4-D7C65A2F8EB4}" srcOrd="1" destOrd="0" parTransId="{BD0AF0D4-CEB3-486F-BAD2-5C3E28B96A4C}" sibTransId="{24DCB3FA-AF5F-40C5-8CFB-07A8760F52B9}"/>
    <dgm:cxn modelId="{378117CE-D9BC-47EF-A536-541EDD18A8B5}" type="presOf" srcId="{09A1E223-26EE-4296-9FB4-D7C65A2F8EB4}" destId="{71C77D19-3CCE-4F9B-972F-384C92B8674C}" srcOrd="0" destOrd="0" presId="urn:microsoft.com/office/officeart/2018/2/layout/IconVerticalSolidList"/>
    <dgm:cxn modelId="{ADB250F6-07B5-45A1-B7C9-33A2FC13D331}" srcId="{AE8227F9-F6FD-4879-A4E8-FBDA44C3083F}" destId="{F7FB0A11-BB0A-48A8-B1C3-2DB1A3AEC37B}" srcOrd="0" destOrd="0" parTransId="{C8D6CFEA-7434-45A9-8833-59B032F859B1}" sibTransId="{403FA1A8-A076-4222-B210-A3F64083AA80}"/>
    <dgm:cxn modelId="{6A1FE674-5B72-4F61-9D19-F8323CF7CDDD}" type="presParOf" srcId="{A7ECDBA5-444C-459A-8819-890DCFA8D1DD}" destId="{68106549-A8B2-4F98-B011-DE42F4A10A74}" srcOrd="0" destOrd="0" presId="urn:microsoft.com/office/officeart/2018/2/layout/IconVerticalSolidList"/>
    <dgm:cxn modelId="{1D1C46D6-E907-4B40-B0B8-0D232FC15789}" type="presParOf" srcId="{68106549-A8B2-4F98-B011-DE42F4A10A74}" destId="{CBF643B2-1261-475B-821C-AF7FB5420D41}" srcOrd="0" destOrd="0" presId="urn:microsoft.com/office/officeart/2018/2/layout/IconVerticalSolidList"/>
    <dgm:cxn modelId="{633FC834-FB96-49D8-9341-AA145E8C3D6D}" type="presParOf" srcId="{68106549-A8B2-4F98-B011-DE42F4A10A74}" destId="{7881F5BB-0983-4087-9E36-4606CFB25A2B}" srcOrd="1" destOrd="0" presId="urn:microsoft.com/office/officeart/2018/2/layout/IconVerticalSolidList"/>
    <dgm:cxn modelId="{317FF7D8-9FFD-4B66-A595-994AAB605C95}" type="presParOf" srcId="{68106549-A8B2-4F98-B011-DE42F4A10A74}" destId="{68668ACF-B430-48EE-977E-C9C1620131E1}" srcOrd="2" destOrd="0" presId="urn:microsoft.com/office/officeart/2018/2/layout/IconVerticalSolidList"/>
    <dgm:cxn modelId="{FB24FA24-8DF6-436E-A64A-D928B287A652}" type="presParOf" srcId="{68106549-A8B2-4F98-B011-DE42F4A10A74}" destId="{2B030BF9-4A04-415A-8C6C-D2931206E617}" srcOrd="3" destOrd="0" presId="urn:microsoft.com/office/officeart/2018/2/layout/IconVerticalSolidList"/>
    <dgm:cxn modelId="{5FC9ABCD-EC54-405C-A2AC-3DAA23970EA5}" type="presParOf" srcId="{A7ECDBA5-444C-459A-8819-890DCFA8D1DD}" destId="{2DF62D84-8DA6-4B71-8448-FCB62D365D95}" srcOrd="1" destOrd="0" presId="urn:microsoft.com/office/officeart/2018/2/layout/IconVerticalSolidList"/>
    <dgm:cxn modelId="{C29963DD-05E7-4DAE-8D3C-F08FD371A3C7}" type="presParOf" srcId="{A7ECDBA5-444C-459A-8819-890DCFA8D1DD}" destId="{23C0AD30-E1C9-4085-8073-CDD000037B55}" srcOrd="2" destOrd="0" presId="urn:microsoft.com/office/officeart/2018/2/layout/IconVerticalSolidList"/>
    <dgm:cxn modelId="{24C8AB6C-7957-4814-AEC9-EF6E417071EC}" type="presParOf" srcId="{23C0AD30-E1C9-4085-8073-CDD000037B55}" destId="{B06CD04C-56BB-4CC3-8711-13AA2F637556}" srcOrd="0" destOrd="0" presId="urn:microsoft.com/office/officeart/2018/2/layout/IconVerticalSolidList"/>
    <dgm:cxn modelId="{7E226C22-A4D9-4580-B559-6FB0B224C435}" type="presParOf" srcId="{23C0AD30-E1C9-4085-8073-CDD000037B55}" destId="{11690F28-9659-4BFF-B859-BB3D30E2CE88}" srcOrd="1" destOrd="0" presId="urn:microsoft.com/office/officeart/2018/2/layout/IconVerticalSolidList"/>
    <dgm:cxn modelId="{5F3C27D8-94EB-4CF3-BEDF-CFE2F858C5D6}" type="presParOf" srcId="{23C0AD30-E1C9-4085-8073-CDD000037B55}" destId="{61997523-69C1-4205-B1BF-BB6221C0F70F}" srcOrd="2" destOrd="0" presId="urn:microsoft.com/office/officeart/2018/2/layout/IconVerticalSolidList"/>
    <dgm:cxn modelId="{AF236B33-6436-49EF-9E1C-1BD8611D093E}" type="presParOf" srcId="{23C0AD30-E1C9-4085-8073-CDD000037B55}" destId="{71C77D19-3CCE-4F9B-972F-384C92B8674C}" srcOrd="3" destOrd="0" presId="urn:microsoft.com/office/officeart/2018/2/layout/IconVerticalSolidList"/>
    <dgm:cxn modelId="{E9A4B60A-3E3D-4DD1-BF63-943DF7D47313}" type="presParOf" srcId="{A7ECDBA5-444C-459A-8819-890DCFA8D1DD}" destId="{BE4BAE6C-C516-4487-8E3E-121F8365C3AA}" srcOrd="3" destOrd="0" presId="urn:microsoft.com/office/officeart/2018/2/layout/IconVerticalSolidList"/>
    <dgm:cxn modelId="{579874EA-10A6-4D3B-9F4B-6322CEA01B89}" type="presParOf" srcId="{A7ECDBA5-444C-459A-8819-890DCFA8D1DD}" destId="{083DAC0B-7B48-4F84-BADA-688189824351}" srcOrd="4" destOrd="0" presId="urn:microsoft.com/office/officeart/2018/2/layout/IconVerticalSolidList"/>
    <dgm:cxn modelId="{7F81ABEB-3B3C-4D74-A45C-3C9A77BD1D25}" type="presParOf" srcId="{083DAC0B-7B48-4F84-BADA-688189824351}" destId="{F3A18DCB-5907-4FE9-8020-838CEC88C3FA}" srcOrd="0" destOrd="0" presId="urn:microsoft.com/office/officeart/2018/2/layout/IconVerticalSolidList"/>
    <dgm:cxn modelId="{B128C1A3-66DF-4A97-95DF-822063E01325}" type="presParOf" srcId="{083DAC0B-7B48-4F84-BADA-688189824351}" destId="{CDC197BE-A8A5-476E-BD61-5D160396BAD6}" srcOrd="1" destOrd="0" presId="urn:microsoft.com/office/officeart/2018/2/layout/IconVerticalSolidList"/>
    <dgm:cxn modelId="{5BB07CE2-53B4-47CC-ABDC-AAF25B497F69}" type="presParOf" srcId="{083DAC0B-7B48-4F84-BADA-688189824351}" destId="{00A51521-AB00-4437-924A-4F24A587E93B}" srcOrd="2" destOrd="0" presId="urn:microsoft.com/office/officeart/2018/2/layout/IconVerticalSolidList"/>
    <dgm:cxn modelId="{725BF03A-34FF-438D-8376-56749D1A4EA9}" type="presParOf" srcId="{083DAC0B-7B48-4F84-BADA-688189824351}" destId="{2FF98944-02F5-4B67-886E-71E96E7BD8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C28C4D-2BBB-4111-AB85-259D1189BFA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FB77D2-3664-4442-8C83-206A94E3F2E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 understand the current regulations and proposed recommendations in relation to gaming and gambling</a:t>
          </a:r>
          <a:endParaRPr lang="en-US"/>
        </a:p>
      </dgm:t>
    </dgm:pt>
    <dgm:pt modelId="{8262BF36-8B26-4EB4-B6B5-32DF143E562C}" type="parTrans" cxnId="{9E521D19-543C-4519-A5C8-36C9B7ED8DA7}">
      <dgm:prSet/>
      <dgm:spPr/>
      <dgm:t>
        <a:bodyPr/>
        <a:lstStyle/>
        <a:p>
          <a:endParaRPr lang="en-US"/>
        </a:p>
      </dgm:t>
    </dgm:pt>
    <dgm:pt modelId="{388F603C-3DEA-4A09-BD94-02F6D1399391}" type="sibTrans" cxnId="{9E521D19-543C-4519-A5C8-36C9B7ED8DA7}">
      <dgm:prSet/>
      <dgm:spPr/>
      <dgm:t>
        <a:bodyPr/>
        <a:lstStyle/>
        <a:p>
          <a:endParaRPr lang="en-US"/>
        </a:p>
      </dgm:t>
    </dgm:pt>
    <dgm:pt modelId="{7FD97EFC-6F98-4FA1-AA6D-1B902AEE61D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 explore safeguarding in relation to advertising, gambling and gaming</a:t>
          </a:r>
          <a:endParaRPr lang="en-US"/>
        </a:p>
      </dgm:t>
    </dgm:pt>
    <dgm:pt modelId="{7FDE7327-987B-40F2-AB4C-FA834805EC78}" type="parTrans" cxnId="{4A12C6EA-ABB0-4CE3-8F60-7DBA74375DB9}">
      <dgm:prSet/>
      <dgm:spPr/>
      <dgm:t>
        <a:bodyPr/>
        <a:lstStyle/>
        <a:p>
          <a:endParaRPr lang="en-US"/>
        </a:p>
      </dgm:t>
    </dgm:pt>
    <dgm:pt modelId="{8CF4A900-04AB-4F9A-B4F8-DF890ED4DD0D}" type="sibTrans" cxnId="{4A12C6EA-ABB0-4CE3-8F60-7DBA74375DB9}">
      <dgm:prSet/>
      <dgm:spPr/>
      <dgm:t>
        <a:bodyPr/>
        <a:lstStyle/>
        <a:p>
          <a:endParaRPr lang="en-US"/>
        </a:p>
      </dgm:t>
    </dgm:pt>
    <dgm:pt modelId="{AFA4731A-5568-4A72-AFC6-E811F4B23FE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 research, evaluate and suggest further regulations to support safer gaming and gambling</a:t>
          </a:r>
          <a:endParaRPr lang="en-US"/>
        </a:p>
      </dgm:t>
    </dgm:pt>
    <dgm:pt modelId="{EF06B4E6-8EB3-42A4-8E5C-EB94C5740A84}" type="parTrans" cxnId="{38402BF9-0AA0-4241-8368-060960A1C590}">
      <dgm:prSet/>
      <dgm:spPr/>
      <dgm:t>
        <a:bodyPr/>
        <a:lstStyle/>
        <a:p>
          <a:endParaRPr lang="en-US"/>
        </a:p>
      </dgm:t>
    </dgm:pt>
    <dgm:pt modelId="{08247A06-182C-469D-8CDF-0413A8CF844A}" type="sibTrans" cxnId="{38402BF9-0AA0-4241-8368-060960A1C590}">
      <dgm:prSet/>
      <dgm:spPr/>
      <dgm:t>
        <a:bodyPr/>
        <a:lstStyle/>
        <a:p>
          <a:endParaRPr lang="en-US"/>
        </a:p>
      </dgm:t>
    </dgm:pt>
    <dgm:pt modelId="{FD06B00C-80D5-486E-ACE1-A9F2A51A525F}" type="pres">
      <dgm:prSet presAssocID="{BBC28C4D-2BBB-4111-AB85-259D1189BFAB}" presName="root" presStyleCnt="0">
        <dgm:presLayoutVars>
          <dgm:dir/>
          <dgm:resizeHandles val="exact"/>
        </dgm:presLayoutVars>
      </dgm:prSet>
      <dgm:spPr/>
    </dgm:pt>
    <dgm:pt modelId="{7E537225-289A-4E97-ADAA-6FF52CD57A54}" type="pres">
      <dgm:prSet presAssocID="{0EFB77D2-3664-4442-8C83-206A94E3F2EB}" presName="compNode" presStyleCnt="0"/>
      <dgm:spPr/>
    </dgm:pt>
    <dgm:pt modelId="{0C4DA9C2-3572-4D5E-A201-91F476A5CC11}" type="pres">
      <dgm:prSet presAssocID="{0EFB77D2-3664-4442-8C83-206A94E3F2EB}" presName="bgRect" presStyleLbl="bgShp" presStyleIdx="0" presStyleCnt="3"/>
      <dgm:spPr/>
    </dgm:pt>
    <dgm:pt modelId="{D6BACF25-F4FF-4677-B2D0-D246510F3566}" type="pres">
      <dgm:prSet presAssocID="{0EFB77D2-3664-4442-8C83-206A94E3F2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FBED88F-34D9-4A16-BF06-31F1C0FBEEB9}" type="pres">
      <dgm:prSet presAssocID="{0EFB77D2-3664-4442-8C83-206A94E3F2EB}" presName="spaceRect" presStyleCnt="0"/>
      <dgm:spPr/>
    </dgm:pt>
    <dgm:pt modelId="{E96F6468-F667-4EA4-8ED2-D9AC0C564A1F}" type="pres">
      <dgm:prSet presAssocID="{0EFB77D2-3664-4442-8C83-206A94E3F2EB}" presName="parTx" presStyleLbl="revTx" presStyleIdx="0" presStyleCnt="3">
        <dgm:presLayoutVars>
          <dgm:chMax val="0"/>
          <dgm:chPref val="0"/>
        </dgm:presLayoutVars>
      </dgm:prSet>
      <dgm:spPr/>
    </dgm:pt>
    <dgm:pt modelId="{FCF757FF-0B3C-447F-887C-B0424C0260E0}" type="pres">
      <dgm:prSet presAssocID="{388F603C-3DEA-4A09-BD94-02F6D1399391}" presName="sibTrans" presStyleCnt="0"/>
      <dgm:spPr/>
    </dgm:pt>
    <dgm:pt modelId="{1D6313C7-310E-4768-AA3F-1BE006DCAEB6}" type="pres">
      <dgm:prSet presAssocID="{7FD97EFC-6F98-4FA1-AA6D-1B902AEE61D9}" presName="compNode" presStyleCnt="0"/>
      <dgm:spPr/>
    </dgm:pt>
    <dgm:pt modelId="{4D73B688-E996-4400-8D07-59D7D04D6116}" type="pres">
      <dgm:prSet presAssocID="{7FD97EFC-6F98-4FA1-AA6D-1B902AEE61D9}" presName="bgRect" presStyleLbl="bgShp" presStyleIdx="1" presStyleCnt="3"/>
      <dgm:spPr/>
    </dgm:pt>
    <dgm:pt modelId="{BCACAAEE-4535-4D5B-ABE6-D2E6CA8FEA90}" type="pres">
      <dgm:prSet presAssocID="{7FD97EFC-6F98-4FA1-AA6D-1B902AEE61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032EAB8E-564D-4636-8EA9-F06377E717F8}" type="pres">
      <dgm:prSet presAssocID="{7FD97EFC-6F98-4FA1-AA6D-1B902AEE61D9}" presName="spaceRect" presStyleCnt="0"/>
      <dgm:spPr/>
    </dgm:pt>
    <dgm:pt modelId="{F4E77BC6-0AC3-4DBA-8772-99601B88701E}" type="pres">
      <dgm:prSet presAssocID="{7FD97EFC-6F98-4FA1-AA6D-1B902AEE61D9}" presName="parTx" presStyleLbl="revTx" presStyleIdx="1" presStyleCnt="3">
        <dgm:presLayoutVars>
          <dgm:chMax val="0"/>
          <dgm:chPref val="0"/>
        </dgm:presLayoutVars>
      </dgm:prSet>
      <dgm:spPr/>
    </dgm:pt>
    <dgm:pt modelId="{5A04313B-17C1-4510-9BD6-E67A4D61EAE2}" type="pres">
      <dgm:prSet presAssocID="{8CF4A900-04AB-4F9A-B4F8-DF890ED4DD0D}" presName="sibTrans" presStyleCnt="0"/>
      <dgm:spPr/>
    </dgm:pt>
    <dgm:pt modelId="{C84B7CB0-E84B-41ED-B431-9C7BDCA2A523}" type="pres">
      <dgm:prSet presAssocID="{AFA4731A-5568-4A72-AFC6-E811F4B23FED}" presName="compNode" presStyleCnt="0"/>
      <dgm:spPr/>
    </dgm:pt>
    <dgm:pt modelId="{87AE0211-B52D-4833-A97D-41AB73A5E189}" type="pres">
      <dgm:prSet presAssocID="{AFA4731A-5568-4A72-AFC6-E811F4B23FED}" presName="bgRect" presStyleLbl="bgShp" presStyleIdx="2" presStyleCnt="3"/>
      <dgm:spPr/>
    </dgm:pt>
    <dgm:pt modelId="{EA2AB364-369F-4E3F-8AE9-2EB2E9717C07}" type="pres">
      <dgm:prSet presAssocID="{AFA4731A-5568-4A72-AFC6-E811F4B23F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ce"/>
        </a:ext>
      </dgm:extLst>
    </dgm:pt>
    <dgm:pt modelId="{301498F8-2619-4F82-9F97-097BBDF3B5DA}" type="pres">
      <dgm:prSet presAssocID="{AFA4731A-5568-4A72-AFC6-E811F4B23FED}" presName="spaceRect" presStyleCnt="0"/>
      <dgm:spPr/>
    </dgm:pt>
    <dgm:pt modelId="{659890F0-BD13-49CE-9EF8-DC9A2A1D3D77}" type="pres">
      <dgm:prSet presAssocID="{AFA4731A-5568-4A72-AFC6-E811F4B23FE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E521D19-543C-4519-A5C8-36C9B7ED8DA7}" srcId="{BBC28C4D-2BBB-4111-AB85-259D1189BFAB}" destId="{0EFB77D2-3664-4442-8C83-206A94E3F2EB}" srcOrd="0" destOrd="0" parTransId="{8262BF36-8B26-4EB4-B6B5-32DF143E562C}" sibTransId="{388F603C-3DEA-4A09-BD94-02F6D1399391}"/>
    <dgm:cxn modelId="{0F4E3832-9C1B-4823-9DDA-E3895AE84405}" type="presOf" srcId="{BBC28C4D-2BBB-4111-AB85-259D1189BFAB}" destId="{FD06B00C-80D5-486E-ACE1-A9F2A51A525F}" srcOrd="0" destOrd="0" presId="urn:microsoft.com/office/officeart/2018/2/layout/IconVerticalSolidList"/>
    <dgm:cxn modelId="{3A070836-B792-4A37-8C33-9339920DD372}" type="presOf" srcId="{0EFB77D2-3664-4442-8C83-206A94E3F2EB}" destId="{E96F6468-F667-4EA4-8ED2-D9AC0C564A1F}" srcOrd="0" destOrd="0" presId="urn:microsoft.com/office/officeart/2018/2/layout/IconVerticalSolidList"/>
    <dgm:cxn modelId="{66D73257-5403-4AD2-94F1-473332FB2C60}" type="presOf" srcId="{7FD97EFC-6F98-4FA1-AA6D-1B902AEE61D9}" destId="{F4E77BC6-0AC3-4DBA-8772-99601B88701E}" srcOrd="0" destOrd="0" presId="urn:microsoft.com/office/officeart/2018/2/layout/IconVerticalSolidList"/>
    <dgm:cxn modelId="{5076318B-0BF4-4AC2-9C9F-1F858CE20466}" type="presOf" srcId="{AFA4731A-5568-4A72-AFC6-E811F4B23FED}" destId="{659890F0-BD13-49CE-9EF8-DC9A2A1D3D77}" srcOrd="0" destOrd="0" presId="urn:microsoft.com/office/officeart/2018/2/layout/IconVerticalSolidList"/>
    <dgm:cxn modelId="{4A12C6EA-ABB0-4CE3-8F60-7DBA74375DB9}" srcId="{BBC28C4D-2BBB-4111-AB85-259D1189BFAB}" destId="{7FD97EFC-6F98-4FA1-AA6D-1B902AEE61D9}" srcOrd="1" destOrd="0" parTransId="{7FDE7327-987B-40F2-AB4C-FA834805EC78}" sibTransId="{8CF4A900-04AB-4F9A-B4F8-DF890ED4DD0D}"/>
    <dgm:cxn modelId="{38402BF9-0AA0-4241-8368-060960A1C590}" srcId="{BBC28C4D-2BBB-4111-AB85-259D1189BFAB}" destId="{AFA4731A-5568-4A72-AFC6-E811F4B23FED}" srcOrd="2" destOrd="0" parTransId="{EF06B4E6-8EB3-42A4-8E5C-EB94C5740A84}" sibTransId="{08247A06-182C-469D-8CDF-0413A8CF844A}"/>
    <dgm:cxn modelId="{18DCB7B3-3C2E-457A-ADB6-294A129D75F8}" type="presParOf" srcId="{FD06B00C-80D5-486E-ACE1-A9F2A51A525F}" destId="{7E537225-289A-4E97-ADAA-6FF52CD57A54}" srcOrd="0" destOrd="0" presId="urn:microsoft.com/office/officeart/2018/2/layout/IconVerticalSolidList"/>
    <dgm:cxn modelId="{A4DAE80A-6FFA-48A2-876F-1BEBA85DDDB1}" type="presParOf" srcId="{7E537225-289A-4E97-ADAA-6FF52CD57A54}" destId="{0C4DA9C2-3572-4D5E-A201-91F476A5CC11}" srcOrd="0" destOrd="0" presId="urn:microsoft.com/office/officeart/2018/2/layout/IconVerticalSolidList"/>
    <dgm:cxn modelId="{5E4C7070-338D-4E40-9BC9-9D2F66C78CB4}" type="presParOf" srcId="{7E537225-289A-4E97-ADAA-6FF52CD57A54}" destId="{D6BACF25-F4FF-4677-B2D0-D246510F3566}" srcOrd="1" destOrd="0" presId="urn:microsoft.com/office/officeart/2018/2/layout/IconVerticalSolidList"/>
    <dgm:cxn modelId="{FC3724E6-C8C8-4250-B2A2-FAC15464B24A}" type="presParOf" srcId="{7E537225-289A-4E97-ADAA-6FF52CD57A54}" destId="{3FBED88F-34D9-4A16-BF06-31F1C0FBEEB9}" srcOrd="2" destOrd="0" presId="urn:microsoft.com/office/officeart/2018/2/layout/IconVerticalSolidList"/>
    <dgm:cxn modelId="{A76DE06A-9523-41F5-B645-1B70BF0AAA23}" type="presParOf" srcId="{7E537225-289A-4E97-ADAA-6FF52CD57A54}" destId="{E96F6468-F667-4EA4-8ED2-D9AC0C564A1F}" srcOrd="3" destOrd="0" presId="urn:microsoft.com/office/officeart/2018/2/layout/IconVerticalSolidList"/>
    <dgm:cxn modelId="{2D05A305-3D71-4F77-A8FC-B9A6990C171E}" type="presParOf" srcId="{FD06B00C-80D5-486E-ACE1-A9F2A51A525F}" destId="{FCF757FF-0B3C-447F-887C-B0424C0260E0}" srcOrd="1" destOrd="0" presId="urn:microsoft.com/office/officeart/2018/2/layout/IconVerticalSolidList"/>
    <dgm:cxn modelId="{36AB1DA5-DA28-443C-829F-05D49C4E3E5E}" type="presParOf" srcId="{FD06B00C-80D5-486E-ACE1-A9F2A51A525F}" destId="{1D6313C7-310E-4768-AA3F-1BE006DCAEB6}" srcOrd="2" destOrd="0" presId="urn:microsoft.com/office/officeart/2018/2/layout/IconVerticalSolidList"/>
    <dgm:cxn modelId="{AFE5BC80-BD83-4DE4-A9CA-FA40A5D37D7D}" type="presParOf" srcId="{1D6313C7-310E-4768-AA3F-1BE006DCAEB6}" destId="{4D73B688-E996-4400-8D07-59D7D04D6116}" srcOrd="0" destOrd="0" presId="urn:microsoft.com/office/officeart/2018/2/layout/IconVerticalSolidList"/>
    <dgm:cxn modelId="{ED6C2D44-EC87-4FB3-8265-FD0D87C814F7}" type="presParOf" srcId="{1D6313C7-310E-4768-AA3F-1BE006DCAEB6}" destId="{BCACAAEE-4535-4D5B-ABE6-D2E6CA8FEA90}" srcOrd="1" destOrd="0" presId="urn:microsoft.com/office/officeart/2018/2/layout/IconVerticalSolidList"/>
    <dgm:cxn modelId="{98A45AF0-39DD-4EB5-8B63-1312EF7E5D9A}" type="presParOf" srcId="{1D6313C7-310E-4768-AA3F-1BE006DCAEB6}" destId="{032EAB8E-564D-4636-8EA9-F06377E717F8}" srcOrd="2" destOrd="0" presId="urn:microsoft.com/office/officeart/2018/2/layout/IconVerticalSolidList"/>
    <dgm:cxn modelId="{9B8A758C-3184-4CC2-8BC5-560F25733DDF}" type="presParOf" srcId="{1D6313C7-310E-4768-AA3F-1BE006DCAEB6}" destId="{F4E77BC6-0AC3-4DBA-8772-99601B88701E}" srcOrd="3" destOrd="0" presId="urn:microsoft.com/office/officeart/2018/2/layout/IconVerticalSolidList"/>
    <dgm:cxn modelId="{3D57116C-FF9F-4283-B8AD-66C46E22C871}" type="presParOf" srcId="{FD06B00C-80D5-486E-ACE1-A9F2A51A525F}" destId="{5A04313B-17C1-4510-9BD6-E67A4D61EAE2}" srcOrd="3" destOrd="0" presId="urn:microsoft.com/office/officeart/2018/2/layout/IconVerticalSolidList"/>
    <dgm:cxn modelId="{8ADBC44F-77C5-4C45-822D-7221C68A9414}" type="presParOf" srcId="{FD06B00C-80D5-486E-ACE1-A9F2A51A525F}" destId="{C84B7CB0-E84B-41ED-B431-9C7BDCA2A523}" srcOrd="4" destOrd="0" presId="urn:microsoft.com/office/officeart/2018/2/layout/IconVerticalSolidList"/>
    <dgm:cxn modelId="{AA1E028B-9B13-4D58-BEF3-7E4F300985FE}" type="presParOf" srcId="{C84B7CB0-E84B-41ED-B431-9C7BDCA2A523}" destId="{87AE0211-B52D-4833-A97D-41AB73A5E189}" srcOrd="0" destOrd="0" presId="urn:microsoft.com/office/officeart/2018/2/layout/IconVerticalSolidList"/>
    <dgm:cxn modelId="{82528336-1262-4CA0-96B8-C2D37E8AACEE}" type="presParOf" srcId="{C84B7CB0-E84B-41ED-B431-9C7BDCA2A523}" destId="{EA2AB364-369F-4E3F-8AE9-2EB2E9717C07}" srcOrd="1" destOrd="0" presId="urn:microsoft.com/office/officeart/2018/2/layout/IconVerticalSolidList"/>
    <dgm:cxn modelId="{2375EBE6-FE32-4655-A8EA-651FD531C4A8}" type="presParOf" srcId="{C84B7CB0-E84B-41ED-B431-9C7BDCA2A523}" destId="{301498F8-2619-4F82-9F97-097BBDF3B5DA}" srcOrd="2" destOrd="0" presId="urn:microsoft.com/office/officeart/2018/2/layout/IconVerticalSolidList"/>
    <dgm:cxn modelId="{A8A9D3AA-1E8E-452C-9E46-30851C3072A3}" type="presParOf" srcId="{C84B7CB0-E84B-41ED-B431-9C7BDCA2A523}" destId="{659890F0-BD13-49CE-9EF8-DC9A2A1D3D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9CBACD-CB8A-4ADC-83A0-20A1AC636A8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85A927-94F1-401A-A983-C5A877919C1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You can describe current regulations and proposed recommendations in relation to gaming and gambling</a:t>
          </a:r>
          <a:endParaRPr lang="en-US"/>
        </a:p>
      </dgm:t>
    </dgm:pt>
    <dgm:pt modelId="{AAAA9D27-82C1-4522-B834-3C3227C9027E}" type="parTrans" cxnId="{F5E97803-F05F-4B81-BAC5-557427E748D5}">
      <dgm:prSet/>
      <dgm:spPr/>
      <dgm:t>
        <a:bodyPr/>
        <a:lstStyle/>
        <a:p>
          <a:endParaRPr lang="en-US"/>
        </a:p>
      </dgm:t>
    </dgm:pt>
    <dgm:pt modelId="{4894D3CB-59E6-41CB-9580-882E399D344D}" type="sibTrans" cxnId="{F5E97803-F05F-4B81-BAC5-557427E748D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5830806-0107-4356-9D40-B6A6E212900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You can explore each industry’s role and responsibilities</a:t>
          </a:r>
          <a:endParaRPr lang="en-US"/>
        </a:p>
      </dgm:t>
    </dgm:pt>
    <dgm:pt modelId="{DA792D94-D609-49CC-9579-6E1C5588E007}" type="parTrans" cxnId="{51A493E3-EC25-4C49-A9DE-68A3E9F82902}">
      <dgm:prSet/>
      <dgm:spPr/>
      <dgm:t>
        <a:bodyPr/>
        <a:lstStyle/>
        <a:p>
          <a:endParaRPr lang="en-US"/>
        </a:p>
      </dgm:t>
    </dgm:pt>
    <dgm:pt modelId="{C77C4EE0-A1C4-47A1-9AC8-29A48592230B}" type="sibTrans" cxnId="{51A493E3-EC25-4C49-A9DE-68A3E9F8290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F4D161-DE01-42A1-903D-4ABDC3C94B5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You can evaluate current regulations and suggest improvements</a:t>
          </a:r>
          <a:endParaRPr lang="en-US"/>
        </a:p>
      </dgm:t>
    </dgm:pt>
    <dgm:pt modelId="{3AA9FF7B-F470-49B1-8CCE-6EBB22A97BEF}" type="parTrans" cxnId="{FB46A5B7-6BA1-4C4C-9FCF-EEC6147B5BE7}">
      <dgm:prSet/>
      <dgm:spPr/>
      <dgm:t>
        <a:bodyPr/>
        <a:lstStyle/>
        <a:p>
          <a:endParaRPr lang="en-US"/>
        </a:p>
      </dgm:t>
    </dgm:pt>
    <dgm:pt modelId="{16574E41-7D2F-4AF2-9681-5D209436A381}" type="sibTrans" cxnId="{FB46A5B7-6BA1-4C4C-9FCF-EEC6147B5BE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9659CFE-6322-42B3-8419-E1929747485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You can present information and justify findings to your peers</a:t>
          </a:r>
          <a:endParaRPr lang="en-US"/>
        </a:p>
      </dgm:t>
    </dgm:pt>
    <dgm:pt modelId="{855197B8-7908-4DAC-8D57-8093F9D01F1F}" type="parTrans" cxnId="{D7161505-7B67-43CE-8DAC-17235C57CC92}">
      <dgm:prSet/>
      <dgm:spPr/>
      <dgm:t>
        <a:bodyPr/>
        <a:lstStyle/>
        <a:p>
          <a:endParaRPr lang="en-US"/>
        </a:p>
      </dgm:t>
    </dgm:pt>
    <dgm:pt modelId="{FF519B64-7367-4638-B842-73468D2FBF99}" type="sibTrans" cxnId="{D7161505-7B67-43CE-8DAC-17235C57CC92}">
      <dgm:prSet/>
      <dgm:spPr/>
      <dgm:t>
        <a:bodyPr/>
        <a:lstStyle/>
        <a:p>
          <a:endParaRPr lang="en-US"/>
        </a:p>
      </dgm:t>
    </dgm:pt>
    <dgm:pt modelId="{1ED2558E-2BC9-4B4B-9BC8-C5C932CDF1AF}" type="pres">
      <dgm:prSet presAssocID="{C39CBACD-CB8A-4ADC-83A0-20A1AC636A8D}" presName="root" presStyleCnt="0">
        <dgm:presLayoutVars>
          <dgm:dir/>
          <dgm:resizeHandles val="exact"/>
        </dgm:presLayoutVars>
      </dgm:prSet>
      <dgm:spPr/>
    </dgm:pt>
    <dgm:pt modelId="{E64896DB-1B96-413F-A120-1ABB1713EA8F}" type="pres">
      <dgm:prSet presAssocID="{C39CBACD-CB8A-4ADC-83A0-20A1AC636A8D}" presName="container" presStyleCnt="0">
        <dgm:presLayoutVars>
          <dgm:dir/>
          <dgm:resizeHandles val="exact"/>
        </dgm:presLayoutVars>
      </dgm:prSet>
      <dgm:spPr/>
    </dgm:pt>
    <dgm:pt modelId="{62BF6132-F476-4BEB-8A0F-DBBCC1CB2B2D}" type="pres">
      <dgm:prSet presAssocID="{3285A927-94F1-401A-A983-C5A877919C10}" presName="compNode" presStyleCnt="0"/>
      <dgm:spPr/>
    </dgm:pt>
    <dgm:pt modelId="{1390415A-A714-4EE4-B5DB-601144FB9AAE}" type="pres">
      <dgm:prSet presAssocID="{3285A927-94F1-401A-A983-C5A877919C10}" presName="iconBgRect" presStyleLbl="bgShp" presStyleIdx="0" presStyleCnt="4"/>
      <dgm:spPr/>
    </dgm:pt>
    <dgm:pt modelId="{368D182C-AA55-4B8F-85E7-97E96952C907}" type="pres">
      <dgm:prSet presAssocID="{3285A927-94F1-401A-A983-C5A877919C1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1144D6FB-C9E9-4FF2-AA59-03CB34F77FCD}" type="pres">
      <dgm:prSet presAssocID="{3285A927-94F1-401A-A983-C5A877919C10}" presName="spaceRect" presStyleCnt="0"/>
      <dgm:spPr/>
    </dgm:pt>
    <dgm:pt modelId="{E1A12694-956B-40E5-9BC0-CBA2B92AC980}" type="pres">
      <dgm:prSet presAssocID="{3285A927-94F1-401A-A983-C5A877919C10}" presName="textRect" presStyleLbl="revTx" presStyleIdx="0" presStyleCnt="4">
        <dgm:presLayoutVars>
          <dgm:chMax val="1"/>
          <dgm:chPref val="1"/>
        </dgm:presLayoutVars>
      </dgm:prSet>
      <dgm:spPr/>
    </dgm:pt>
    <dgm:pt modelId="{B492069D-0BE5-4F3A-99BE-71A9155CE690}" type="pres">
      <dgm:prSet presAssocID="{4894D3CB-59E6-41CB-9580-882E399D344D}" presName="sibTrans" presStyleLbl="sibTrans2D1" presStyleIdx="0" presStyleCnt="0"/>
      <dgm:spPr/>
    </dgm:pt>
    <dgm:pt modelId="{63AB698F-AD9E-40A2-811E-2E3A2CC81CDA}" type="pres">
      <dgm:prSet presAssocID="{35830806-0107-4356-9D40-B6A6E212900C}" presName="compNode" presStyleCnt="0"/>
      <dgm:spPr/>
    </dgm:pt>
    <dgm:pt modelId="{44E28C3F-730D-47E9-8C43-1E5D335E42B6}" type="pres">
      <dgm:prSet presAssocID="{35830806-0107-4356-9D40-B6A6E212900C}" presName="iconBgRect" presStyleLbl="bgShp" presStyleIdx="1" presStyleCnt="4"/>
      <dgm:spPr/>
    </dgm:pt>
    <dgm:pt modelId="{F01DF711-2513-43D0-8199-5799D1EDCD08}" type="pres">
      <dgm:prSet presAssocID="{35830806-0107-4356-9D40-B6A6E212900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AA2CCAB-38D8-4212-99F1-467013D96D05}" type="pres">
      <dgm:prSet presAssocID="{35830806-0107-4356-9D40-B6A6E212900C}" presName="spaceRect" presStyleCnt="0"/>
      <dgm:spPr/>
    </dgm:pt>
    <dgm:pt modelId="{6F6AC9D5-6CDF-4AC7-AF0D-E3348F75655C}" type="pres">
      <dgm:prSet presAssocID="{35830806-0107-4356-9D40-B6A6E212900C}" presName="textRect" presStyleLbl="revTx" presStyleIdx="1" presStyleCnt="4">
        <dgm:presLayoutVars>
          <dgm:chMax val="1"/>
          <dgm:chPref val="1"/>
        </dgm:presLayoutVars>
      </dgm:prSet>
      <dgm:spPr/>
    </dgm:pt>
    <dgm:pt modelId="{BB833030-3718-4EEE-9CD1-EC2D35F435EF}" type="pres">
      <dgm:prSet presAssocID="{C77C4EE0-A1C4-47A1-9AC8-29A48592230B}" presName="sibTrans" presStyleLbl="sibTrans2D1" presStyleIdx="0" presStyleCnt="0"/>
      <dgm:spPr/>
    </dgm:pt>
    <dgm:pt modelId="{7F979030-0054-4877-AE41-D42EB80C2799}" type="pres">
      <dgm:prSet presAssocID="{5CF4D161-DE01-42A1-903D-4ABDC3C94B50}" presName="compNode" presStyleCnt="0"/>
      <dgm:spPr/>
    </dgm:pt>
    <dgm:pt modelId="{BFE917FE-A827-4CA9-855C-D289DBE99AE8}" type="pres">
      <dgm:prSet presAssocID="{5CF4D161-DE01-42A1-903D-4ABDC3C94B50}" presName="iconBgRect" presStyleLbl="bgShp" presStyleIdx="2" presStyleCnt="4"/>
      <dgm:spPr/>
    </dgm:pt>
    <dgm:pt modelId="{0BC4BF46-3A41-4B96-9687-A133861A4CDC}" type="pres">
      <dgm:prSet presAssocID="{5CF4D161-DE01-42A1-903D-4ABDC3C94B5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DF7E9F0-7D5D-4C7D-B3DF-00D923D67F25}" type="pres">
      <dgm:prSet presAssocID="{5CF4D161-DE01-42A1-903D-4ABDC3C94B50}" presName="spaceRect" presStyleCnt="0"/>
      <dgm:spPr/>
    </dgm:pt>
    <dgm:pt modelId="{58F1B543-AA98-498B-BC35-BAC62CAE401F}" type="pres">
      <dgm:prSet presAssocID="{5CF4D161-DE01-42A1-903D-4ABDC3C94B50}" presName="textRect" presStyleLbl="revTx" presStyleIdx="2" presStyleCnt="4">
        <dgm:presLayoutVars>
          <dgm:chMax val="1"/>
          <dgm:chPref val="1"/>
        </dgm:presLayoutVars>
      </dgm:prSet>
      <dgm:spPr/>
    </dgm:pt>
    <dgm:pt modelId="{2BBFB255-050F-46B7-B176-BCCC56C89BB6}" type="pres">
      <dgm:prSet presAssocID="{16574E41-7D2F-4AF2-9681-5D209436A381}" presName="sibTrans" presStyleLbl="sibTrans2D1" presStyleIdx="0" presStyleCnt="0"/>
      <dgm:spPr/>
    </dgm:pt>
    <dgm:pt modelId="{5071E3FD-F27E-49D2-A833-551CC39C7214}" type="pres">
      <dgm:prSet presAssocID="{99659CFE-6322-42B3-8419-E1929747485C}" presName="compNode" presStyleCnt="0"/>
      <dgm:spPr/>
    </dgm:pt>
    <dgm:pt modelId="{3E6D61FD-DBDF-4FE4-8828-109FF07275B2}" type="pres">
      <dgm:prSet presAssocID="{99659CFE-6322-42B3-8419-E1929747485C}" presName="iconBgRect" presStyleLbl="bgShp" presStyleIdx="3" presStyleCnt="4"/>
      <dgm:spPr/>
    </dgm:pt>
    <dgm:pt modelId="{8ADC08D5-22C5-4935-A5DA-207704932367}" type="pres">
      <dgm:prSet presAssocID="{99659CFE-6322-42B3-8419-E1929747485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0B9090B-2766-417D-8E8A-036C307154F4}" type="pres">
      <dgm:prSet presAssocID="{99659CFE-6322-42B3-8419-E1929747485C}" presName="spaceRect" presStyleCnt="0"/>
      <dgm:spPr/>
    </dgm:pt>
    <dgm:pt modelId="{69554722-D044-49B5-AD1F-2B7A8D65918F}" type="pres">
      <dgm:prSet presAssocID="{99659CFE-6322-42B3-8419-E1929747485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5E97803-F05F-4B81-BAC5-557427E748D5}" srcId="{C39CBACD-CB8A-4ADC-83A0-20A1AC636A8D}" destId="{3285A927-94F1-401A-A983-C5A877919C10}" srcOrd="0" destOrd="0" parTransId="{AAAA9D27-82C1-4522-B834-3C3227C9027E}" sibTransId="{4894D3CB-59E6-41CB-9580-882E399D344D}"/>
    <dgm:cxn modelId="{D7161505-7B67-43CE-8DAC-17235C57CC92}" srcId="{C39CBACD-CB8A-4ADC-83A0-20A1AC636A8D}" destId="{99659CFE-6322-42B3-8419-E1929747485C}" srcOrd="3" destOrd="0" parTransId="{855197B8-7908-4DAC-8D57-8093F9D01F1F}" sibTransId="{FF519B64-7367-4638-B842-73468D2FBF99}"/>
    <dgm:cxn modelId="{A81C9707-1CA8-4B33-AE88-E359B43F61C9}" type="presOf" srcId="{C77C4EE0-A1C4-47A1-9AC8-29A48592230B}" destId="{BB833030-3718-4EEE-9CD1-EC2D35F435EF}" srcOrd="0" destOrd="0" presId="urn:microsoft.com/office/officeart/2018/2/layout/IconCircleList"/>
    <dgm:cxn modelId="{00E3D22C-8475-4A68-8A67-9C608AADDD7D}" type="presOf" srcId="{3285A927-94F1-401A-A983-C5A877919C10}" destId="{E1A12694-956B-40E5-9BC0-CBA2B92AC980}" srcOrd="0" destOrd="0" presId="urn:microsoft.com/office/officeart/2018/2/layout/IconCircleList"/>
    <dgm:cxn modelId="{FE9D0D36-19EF-4E48-A93F-14916249EB5A}" type="presOf" srcId="{4894D3CB-59E6-41CB-9580-882E399D344D}" destId="{B492069D-0BE5-4F3A-99BE-71A9155CE690}" srcOrd="0" destOrd="0" presId="urn:microsoft.com/office/officeart/2018/2/layout/IconCircleList"/>
    <dgm:cxn modelId="{694DFC64-AB3F-434F-852E-0F7CE134F7BA}" type="presOf" srcId="{99659CFE-6322-42B3-8419-E1929747485C}" destId="{69554722-D044-49B5-AD1F-2B7A8D65918F}" srcOrd="0" destOrd="0" presId="urn:microsoft.com/office/officeart/2018/2/layout/IconCircleList"/>
    <dgm:cxn modelId="{FE577A76-7C38-4085-A303-C471C187DC7B}" type="presOf" srcId="{35830806-0107-4356-9D40-B6A6E212900C}" destId="{6F6AC9D5-6CDF-4AC7-AF0D-E3348F75655C}" srcOrd="0" destOrd="0" presId="urn:microsoft.com/office/officeart/2018/2/layout/IconCircleList"/>
    <dgm:cxn modelId="{6C0E7696-78F5-4027-B485-DC8CD678C2EA}" type="presOf" srcId="{C39CBACD-CB8A-4ADC-83A0-20A1AC636A8D}" destId="{1ED2558E-2BC9-4B4B-9BC8-C5C932CDF1AF}" srcOrd="0" destOrd="0" presId="urn:microsoft.com/office/officeart/2018/2/layout/IconCircleList"/>
    <dgm:cxn modelId="{FB46A5B7-6BA1-4C4C-9FCF-EEC6147B5BE7}" srcId="{C39CBACD-CB8A-4ADC-83A0-20A1AC636A8D}" destId="{5CF4D161-DE01-42A1-903D-4ABDC3C94B50}" srcOrd="2" destOrd="0" parTransId="{3AA9FF7B-F470-49B1-8CCE-6EBB22A97BEF}" sibTransId="{16574E41-7D2F-4AF2-9681-5D209436A381}"/>
    <dgm:cxn modelId="{CB1F89BB-F629-4E29-AB02-B6688BE276E3}" type="presOf" srcId="{5CF4D161-DE01-42A1-903D-4ABDC3C94B50}" destId="{58F1B543-AA98-498B-BC35-BAC62CAE401F}" srcOrd="0" destOrd="0" presId="urn:microsoft.com/office/officeart/2018/2/layout/IconCircleList"/>
    <dgm:cxn modelId="{150717E1-D76E-4ED9-9AAA-C7C13C159270}" type="presOf" srcId="{16574E41-7D2F-4AF2-9681-5D209436A381}" destId="{2BBFB255-050F-46B7-B176-BCCC56C89BB6}" srcOrd="0" destOrd="0" presId="urn:microsoft.com/office/officeart/2018/2/layout/IconCircleList"/>
    <dgm:cxn modelId="{51A493E3-EC25-4C49-A9DE-68A3E9F82902}" srcId="{C39CBACD-CB8A-4ADC-83A0-20A1AC636A8D}" destId="{35830806-0107-4356-9D40-B6A6E212900C}" srcOrd="1" destOrd="0" parTransId="{DA792D94-D609-49CC-9579-6E1C5588E007}" sibTransId="{C77C4EE0-A1C4-47A1-9AC8-29A48592230B}"/>
    <dgm:cxn modelId="{FCFF261D-613F-4CD9-A0A4-742A90FDACCE}" type="presParOf" srcId="{1ED2558E-2BC9-4B4B-9BC8-C5C932CDF1AF}" destId="{E64896DB-1B96-413F-A120-1ABB1713EA8F}" srcOrd="0" destOrd="0" presId="urn:microsoft.com/office/officeart/2018/2/layout/IconCircleList"/>
    <dgm:cxn modelId="{9405A24E-DF4A-408C-B061-97236EB3DB60}" type="presParOf" srcId="{E64896DB-1B96-413F-A120-1ABB1713EA8F}" destId="{62BF6132-F476-4BEB-8A0F-DBBCC1CB2B2D}" srcOrd="0" destOrd="0" presId="urn:microsoft.com/office/officeart/2018/2/layout/IconCircleList"/>
    <dgm:cxn modelId="{8CD9E270-9AF2-4D5C-8680-55203CF0DBE9}" type="presParOf" srcId="{62BF6132-F476-4BEB-8A0F-DBBCC1CB2B2D}" destId="{1390415A-A714-4EE4-B5DB-601144FB9AAE}" srcOrd="0" destOrd="0" presId="urn:microsoft.com/office/officeart/2018/2/layout/IconCircleList"/>
    <dgm:cxn modelId="{32B8EFFB-B6AE-4F61-9DD8-24761695981A}" type="presParOf" srcId="{62BF6132-F476-4BEB-8A0F-DBBCC1CB2B2D}" destId="{368D182C-AA55-4B8F-85E7-97E96952C907}" srcOrd="1" destOrd="0" presId="urn:microsoft.com/office/officeart/2018/2/layout/IconCircleList"/>
    <dgm:cxn modelId="{352DC2FA-E180-4FA7-A2CC-BE083375EFA9}" type="presParOf" srcId="{62BF6132-F476-4BEB-8A0F-DBBCC1CB2B2D}" destId="{1144D6FB-C9E9-4FF2-AA59-03CB34F77FCD}" srcOrd="2" destOrd="0" presId="urn:microsoft.com/office/officeart/2018/2/layout/IconCircleList"/>
    <dgm:cxn modelId="{0F215F0D-25EF-429C-B2CE-9B6B2910FF82}" type="presParOf" srcId="{62BF6132-F476-4BEB-8A0F-DBBCC1CB2B2D}" destId="{E1A12694-956B-40E5-9BC0-CBA2B92AC980}" srcOrd="3" destOrd="0" presId="urn:microsoft.com/office/officeart/2018/2/layout/IconCircleList"/>
    <dgm:cxn modelId="{15142A52-C33E-405C-AF42-B04F601D1EAC}" type="presParOf" srcId="{E64896DB-1B96-413F-A120-1ABB1713EA8F}" destId="{B492069D-0BE5-4F3A-99BE-71A9155CE690}" srcOrd="1" destOrd="0" presId="urn:microsoft.com/office/officeart/2018/2/layout/IconCircleList"/>
    <dgm:cxn modelId="{1FF7AC2D-4853-4553-96E7-B595FAF813FF}" type="presParOf" srcId="{E64896DB-1B96-413F-A120-1ABB1713EA8F}" destId="{63AB698F-AD9E-40A2-811E-2E3A2CC81CDA}" srcOrd="2" destOrd="0" presId="urn:microsoft.com/office/officeart/2018/2/layout/IconCircleList"/>
    <dgm:cxn modelId="{35560244-17AD-4BE3-AC8E-97044039C778}" type="presParOf" srcId="{63AB698F-AD9E-40A2-811E-2E3A2CC81CDA}" destId="{44E28C3F-730D-47E9-8C43-1E5D335E42B6}" srcOrd="0" destOrd="0" presId="urn:microsoft.com/office/officeart/2018/2/layout/IconCircleList"/>
    <dgm:cxn modelId="{A3109BC9-E5C9-44CF-90A2-FAA0493A97C1}" type="presParOf" srcId="{63AB698F-AD9E-40A2-811E-2E3A2CC81CDA}" destId="{F01DF711-2513-43D0-8199-5799D1EDCD08}" srcOrd="1" destOrd="0" presId="urn:microsoft.com/office/officeart/2018/2/layout/IconCircleList"/>
    <dgm:cxn modelId="{31FE4EAD-B73E-41B9-9234-4FEE954FD91E}" type="presParOf" srcId="{63AB698F-AD9E-40A2-811E-2E3A2CC81CDA}" destId="{FAA2CCAB-38D8-4212-99F1-467013D96D05}" srcOrd="2" destOrd="0" presId="urn:microsoft.com/office/officeart/2018/2/layout/IconCircleList"/>
    <dgm:cxn modelId="{3C1FA686-751E-4649-B9CA-17A9963FD67E}" type="presParOf" srcId="{63AB698F-AD9E-40A2-811E-2E3A2CC81CDA}" destId="{6F6AC9D5-6CDF-4AC7-AF0D-E3348F75655C}" srcOrd="3" destOrd="0" presId="urn:microsoft.com/office/officeart/2018/2/layout/IconCircleList"/>
    <dgm:cxn modelId="{A65EDE59-E9D9-4A1E-98D0-459C4C35CF72}" type="presParOf" srcId="{E64896DB-1B96-413F-A120-1ABB1713EA8F}" destId="{BB833030-3718-4EEE-9CD1-EC2D35F435EF}" srcOrd="3" destOrd="0" presId="urn:microsoft.com/office/officeart/2018/2/layout/IconCircleList"/>
    <dgm:cxn modelId="{FC61B3B7-370A-431A-8B5E-2CEA649DB0B5}" type="presParOf" srcId="{E64896DB-1B96-413F-A120-1ABB1713EA8F}" destId="{7F979030-0054-4877-AE41-D42EB80C2799}" srcOrd="4" destOrd="0" presId="urn:microsoft.com/office/officeart/2018/2/layout/IconCircleList"/>
    <dgm:cxn modelId="{EFF209C1-891E-4656-9DAA-093FBABFE3A1}" type="presParOf" srcId="{7F979030-0054-4877-AE41-D42EB80C2799}" destId="{BFE917FE-A827-4CA9-855C-D289DBE99AE8}" srcOrd="0" destOrd="0" presId="urn:microsoft.com/office/officeart/2018/2/layout/IconCircleList"/>
    <dgm:cxn modelId="{9B3DB767-8E39-402E-A9E5-01FBAF85A8AE}" type="presParOf" srcId="{7F979030-0054-4877-AE41-D42EB80C2799}" destId="{0BC4BF46-3A41-4B96-9687-A133861A4CDC}" srcOrd="1" destOrd="0" presId="urn:microsoft.com/office/officeart/2018/2/layout/IconCircleList"/>
    <dgm:cxn modelId="{74D14E71-B7DF-47F7-ADB0-2B43E477612D}" type="presParOf" srcId="{7F979030-0054-4877-AE41-D42EB80C2799}" destId="{0DF7E9F0-7D5D-4C7D-B3DF-00D923D67F25}" srcOrd="2" destOrd="0" presId="urn:microsoft.com/office/officeart/2018/2/layout/IconCircleList"/>
    <dgm:cxn modelId="{B3ECE433-2849-41AE-A5CB-E1214320C935}" type="presParOf" srcId="{7F979030-0054-4877-AE41-D42EB80C2799}" destId="{58F1B543-AA98-498B-BC35-BAC62CAE401F}" srcOrd="3" destOrd="0" presId="urn:microsoft.com/office/officeart/2018/2/layout/IconCircleList"/>
    <dgm:cxn modelId="{87CF016B-0D1D-4724-9F28-00B138789272}" type="presParOf" srcId="{E64896DB-1B96-413F-A120-1ABB1713EA8F}" destId="{2BBFB255-050F-46B7-B176-BCCC56C89BB6}" srcOrd="5" destOrd="0" presId="urn:microsoft.com/office/officeart/2018/2/layout/IconCircleList"/>
    <dgm:cxn modelId="{9C2F6D3A-5D53-40CC-884F-04D408A0D1A6}" type="presParOf" srcId="{E64896DB-1B96-413F-A120-1ABB1713EA8F}" destId="{5071E3FD-F27E-49D2-A833-551CC39C7214}" srcOrd="6" destOrd="0" presId="urn:microsoft.com/office/officeart/2018/2/layout/IconCircleList"/>
    <dgm:cxn modelId="{2BF7BB29-F874-49F0-82DA-701C1BB9D400}" type="presParOf" srcId="{5071E3FD-F27E-49D2-A833-551CC39C7214}" destId="{3E6D61FD-DBDF-4FE4-8828-109FF07275B2}" srcOrd="0" destOrd="0" presId="urn:microsoft.com/office/officeart/2018/2/layout/IconCircleList"/>
    <dgm:cxn modelId="{2F88582B-5CE2-493D-9214-A8A9EB619FEB}" type="presParOf" srcId="{5071E3FD-F27E-49D2-A833-551CC39C7214}" destId="{8ADC08D5-22C5-4935-A5DA-207704932367}" srcOrd="1" destOrd="0" presId="urn:microsoft.com/office/officeart/2018/2/layout/IconCircleList"/>
    <dgm:cxn modelId="{BBA105C4-A3A9-431F-9853-880334A7DEFF}" type="presParOf" srcId="{5071E3FD-F27E-49D2-A833-551CC39C7214}" destId="{20B9090B-2766-417D-8E8A-036C307154F4}" srcOrd="2" destOrd="0" presId="urn:microsoft.com/office/officeart/2018/2/layout/IconCircleList"/>
    <dgm:cxn modelId="{7A96EFFF-8135-417E-8281-3F146E557BA7}" type="presParOf" srcId="{5071E3FD-F27E-49D2-A833-551CC39C7214}" destId="{69554722-D044-49B5-AD1F-2B7A8D65918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F228BD-BD4A-4EFB-A8F9-0B73CCB1CAD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49B2CA-FF9C-4E2D-8839-93FC355566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/>
            <a:t>Present your findings and pledges to the wider group.  </a:t>
          </a:r>
          <a:endParaRPr lang="en-US" sz="2000" b="1"/>
        </a:p>
      </dgm:t>
    </dgm:pt>
    <dgm:pt modelId="{BE4FCDCD-7922-405B-9503-A598B4D49878}" type="parTrans" cxnId="{666710AC-B128-45FD-84F3-4D7AA36B8C06}">
      <dgm:prSet/>
      <dgm:spPr/>
      <dgm:t>
        <a:bodyPr/>
        <a:lstStyle/>
        <a:p>
          <a:endParaRPr lang="en-US"/>
        </a:p>
      </dgm:t>
    </dgm:pt>
    <dgm:pt modelId="{755D43E7-6313-41FB-8219-6484889A0195}" type="sibTrans" cxnId="{666710AC-B128-45FD-84F3-4D7AA36B8C06}">
      <dgm:prSet/>
      <dgm:spPr/>
      <dgm:t>
        <a:bodyPr/>
        <a:lstStyle/>
        <a:p>
          <a:endParaRPr lang="en-US"/>
        </a:p>
      </dgm:t>
    </dgm:pt>
    <dgm:pt modelId="{B99B3260-E8C4-4E5A-8FB1-76693421AC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/>
            <a:t>Each team should take positive and constructive feedback.</a:t>
          </a:r>
          <a:endParaRPr lang="en-US" sz="2000" b="1"/>
        </a:p>
      </dgm:t>
    </dgm:pt>
    <dgm:pt modelId="{40754B86-6594-42C2-90A6-D0CBEEFE57A2}" type="parTrans" cxnId="{D39A2563-1E5D-4CFE-82BE-870D71D2CD6C}">
      <dgm:prSet/>
      <dgm:spPr/>
      <dgm:t>
        <a:bodyPr/>
        <a:lstStyle/>
        <a:p>
          <a:endParaRPr lang="en-US"/>
        </a:p>
      </dgm:t>
    </dgm:pt>
    <dgm:pt modelId="{9DC16F23-DF07-43CB-BC43-3303A1A36050}" type="sibTrans" cxnId="{D39A2563-1E5D-4CFE-82BE-870D71D2CD6C}">
      <dgm:prSet/>
      <dgm:spPr/>
      <dgm:t>
        <a:bodyPr/>
        <a:lstStyle/>
        <a:p>
          <a:endParaRPr lang="en-US"/>
        </a:p>
      </dgm:t>
    </dgm:pt>
    <dgm:pt modelId="{8C164E4E-EC52-44AD-9F02-DE38BFAB749F}" type="pres">
      <dgm:prSet presAssocID="{C8F228BD-BD4A-4EFB-A8F9-0B73CCB1CAD0}" presName="root" presStyleCnt="0">
        <dgm:presLayoutVars>
          <dgm:dir/>
          <dgm:resizeHandles val="exact"/>
        </dgm:presLayoutVars>
      </dgm:prSet>
      <dgm:spPr/>
    </dgm:pt>
    <dgm:pt modelId="{ED05ED88-964A-4710-B7D9-AF6C2F79BBB7}" type="pres">
      <dgm:prSet presAssocID="{7949B2CA-FF9C-4E2D-8839-93FC35556662}" presName="compNode" presStyleCnt="0"/>
      <dgm:spPr/>
    </dgm:pt>
    <dgm:pt modelId="{AEACA7E1-CB4B-40F8-B34E-EEBF7A21C66B}" type="pres">
      <dgm:prSet presAssocID="{7949B2CA-FF9C-4E2D-8839-93FC35556662}" presName="bgRect" presStyleLbl="bgShp" presStyleIdx="0" presStyleCnt="2"/>
      <dgm:spPr/>
    </dgm:pt>
    <dgm:pt modelId="{9F551E3E-11C2-409D-A6EF-62542145B4D9}" type="pres">
      <dgm:prSet presAssocID="{7949B2CA-FF9C-4E2D-8839-93FC3555666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48783184-D347-4A8B-857C-ECB8759A5B0A}" type="pres">
      <dgm:prSet presAssocID="{7949B2CA-FF9C-4E2D-8839-93FC35556662}" presName="spaceRect" presStyleCnt="0"/>
      <dgm:spPr/>
    </dgm:pt>
    <dgm:pt modelId="{D71CAD88-29B9-4F60-8B68-159034EF39E1}" type="pres">
      <dgm:prSet presAssocID="{7949B2CA-FF9C-4E2D-8839-93FC35556662}" presName="parTx" presStyleLbl="revTx" presStyleIdx="0" presStyleCnt="2">
        <dgm:presLayoutVars>
          <dgm:chMax val="0"/>
          <dgm:chPref val="0"/>
        </dgm:presLayoutVars>
      </dgm:prSet>
      <dgm:spPr/>
    </dgm:pt>
    <dgm:pt modelId="{E01B093E-0BD1-4838-B5AF-C12DB299ED9F}" type="pres">
      <dgm:prSet presAssocID="{755D43E7-6313-41FB-8219-6484889A0195}" presName="sibTrans" presStyleCnt="0"/>
      <dgm:spPr/>
    </dgm:pt>
    <dgm:pt modelId="{D59C2B43-FA3A-4CAD-B47A-DEB2BFD6B118}" type="pres">
      <dgm:prSet presAssocID="{B99B3260-E8C4-4E5A-8FB1-76693421AC64}" presName="compNode" presStyleCnt="0"/>
      <dgm:spPr/>
    </dgm:pt>
    <dgm:pt modelId="{98E8E56B-BC65-4E6E-A362-C2B049D1F7FD}" type="pres">
      <dgm:prSet presAssocID="{B99B3260-E8C4-4E5A-8FB1-76693421AC64}" presName="bgRect" presStyleLbl="bgShp" presStyleIdx="1" presStyleCnt="2"/>
      <dgm:spPr/>
    </dgm:pt>
    <dgm:pt modelId="{F8B18135-AAFF-40A4-A5C3-EB1DF7F2DFF5}" type="pres">
      <dgm:prSet presAssocID="{B99B3260-E8C4-4E5A-8FB1-76693421AC6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C3894D24-548F-441C-A3EE-102B773CE0BD}" type="pres">
      <dgm:prSet presAssocID="{B99B3260-E8C4-4E5A-8FB1-76693421AC64}" presName="spaceRect" presStyleCnt="0"/>
      <dgm:spPr/>
    </dgm:pt>
    <dgm:pt modelId="{987AF5E0-E537-416E-997B-7D5A9587D063}" type="pres">
      <dgm:prSet presAssocID="{B99B3260-E8C4-4E5A-8FB1-76693421AC6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5868928-9D0A-4EB9-BA26-6117BBCA47F6}" type="presOf" srcId="{B99B3260-E8C4-4E5A-8FB1-76693421AC64}" destId="{987AF5E0-E537-416E-997B-7D5A9587D063}" srcOrd="0" destOrd="0" presId="urn:microsoft.com/office/officeart/2018/2/layout/IconVerticalSolidList"/>
    <dgm:cxn modelId="{D39A2563-1E5D-4CFE-82BE-870D71D2CD6C}" srcId="{C8F228BD-BD4A-4EFB-A8F9-0B73CCB1CAD0}" destId="{B99B3260-E8C4-4E5A-8FB1-76693421AC64}" srcOrd="1" destOrd="0" parTransId="{40754B86-6594-42C2-90A6-D0CBEEFE57A2}" sibTransId="{9DC16F23-DF07-43CB-BC43-3303A1A36050}"/>
    <dgm:cxn modelId="{04219C55-E4BA-4B11-90C4-5AA79BEB3EFE}" type="presOf" srcId="{7949B2CA-FF9C-4E2D-8839-93FC35556662}" destId="{D71CAD88-29B9-4F60-8B68-159034EF39E1}" srcOrd="0" destOrd="0" presId="urn:microsoft.com/office/officeart/2018/2/layout/IconVerticalSolidList"/>
    <dgm:cxn modelId="{666710AC-B128-45FD-84F3-4D7AA36B8C06}" srcId="{C8F228BD-BD4A-4EFB-A8F9-0B73CCB1CAD0}" destId="{7949B2CA-FF9C-4E2D-8839-93FC35556662}" srcOrd="0" destOrd="0" parTransId="{BE4FCDCD-7922-405B-9503-A598B4D49878}" sibTransId="{755D43E7-6313-41FB-8219-6484889A0195}"/>
    <dgm:cxn modelId="{737B07F4-8558-4714-B8C1-BD24EFB6A56B}" type="presOf" srcId="{C8F228BD-BD4A-4EFB-A8F9-0B73CCB1CAD0}" destId="{8C164E4E-EC52-44AD-9F02-DE38BFAB749F}" srcOrd="0" destOrd="0" presId="urn:microsoft.com/office/officeart/2018/2/layout/IconVerticalSolidList"/>
    <dgm:cxn modelId="{F5C29844-D5C9-4BB5-8845-BF62453E06DA}" type="presParOf" srcId="{8C164E4E-EC52-44AD-9F02-DE38BFAB749F}" destId="{ED05ED88-964A-4710-B7D9-AF6C2F79BBB7}" srcOrd="0" destOrd="0" presId="urn:microsoft.com/office/officeart/2018/2/layout/IconVerticalSolidList"/>
    <dgm:cxn modelId="{50AC8F5F-516E-40A6-986D-5F1AC96368D5}" type="presParOf" srcId="{ED05ED88-964A-4710-B7D9-AF6C2F79BBB7}" destId="{AEACA7E1-CB4B-40F8-B34E-EEBF7A21C66B}" srcOrd="0" destOrd="0" presId="urn:microsoft.com/office/officeart/2018/2/layout/IconVerticalSolidList"/>
    <dgm:cxn modelId="{D6FF9EE6-5549-40D2-85F5-96DD9E585570}" type="presParOf" srcId="{ED05ED88-964A-4710-B7D9-AF6C2F79BBB7}" destId="{9F551E3E-11C2-409D-A6EF-62542145B4D9}" srcOrd="1" destOrd="0" presId="urn:microsoft.com/office/officeart/2018/2/layout/IconVerticalSolidList"/>
    <dgm:cxn modelId="{13ABD473-A7FB-49D5-B7B8-70106343F6DC}" type="presParOf" srcId="{ED05ED88-964A-4710-B7D9-AF6C2F79BBB7}" destId="{48783184-D347-4A8B-857C-ECB8759A5B0A}" srcOrd="2" destOrd="0" presId="urn:microsoft.com/office/officeart/2018/2/layout/IconVerticalSolidList"/>
    <dgm:cxn modelId="{65E16443-6601-4B07-8C3E-CD2A1C06BEFF}" type="presParOf" srcId="{ED05ED88-964A-4710-B7D9-AF6C2F79BBB7}" destId="{D71CAD88-29B9-4F60-8B68-159034EF39E1}" srcOrd="3" destOrd="0" presId="urn:microsoft.com/office/officeart/2018/2/layout/IconVerticalSolidList"/>
    <dgm:cxn modelId="{F2762D0C-2B80-4DA9-8909-C2DAF6306C37}" type="presParOf" srcId="{8C164E4E-EC52-44AD-9F02-DE38BFAB749F}" destId="{E01B093E-0BD1-4838-B5AF-C12DB299ED9F}" srcOrd="1" destOrd="0" presId="urn:microsoft.com/office/officeart/2018/2/layout/IconVerticalSolidList"/>
    <dgm:cxn modelId="{0318CCFD-CEC8-44B8-B1CE-ADE7BA2E3F49}" type="presParOf" srcId="{8C164E4E-EC52-44AD-9F02-DE38BFAB749F}" destId="{D59C2B43-FA3A-4CAD-B47A-DEB2BFD6B118}" srcOrd="2" destOrd="0" presId="urn:microsoft.com/office/officeart/2018/2/layout/IconVerticalSolidList"/>
    <dgm:cxn modelId="{FD52976D-8028-4341-B432-631B8CE12890}" type="presParOf" srcId="{D59C2B43-FA3A-4CAD-B47A-DEB2BFD6B118}" destId="{98E8E56B-BC65-4E6E-A362-C2B049D1F7FD}" srcOrd="0" destOrd="0" presId="urn:microsoft.com/office/officeart/2018/2/layout/IconVerticalSolidList"/>
    <dgm:cxn modelId="{2967565A-9115-4D25-B4BF-54F6B15FEE57}" type="presParOf" srcId="{D59C2B43-FA3A-4CAD-B47A-DEB2BFD6B118}" destId="{F8B18135-AAFF-40A4-A5C3-EB1DF7F2DFF5}" srcOrd="1" destOrd="0" presId="urn:microsoft.com/office/officeart/2018/2/layout/IconVerticalSolidList"/>
    <dgm:cxn modelId="{C9FFB44A-B091-4D0E-AE66-265B3E0C33F0}" type="presParOf" srcId="{D59C2B43-FA3A-4CAD-B47A-DEB2BFD6B118}" destId="{C3894D24-548F-441C-A3EE-102B773CE0BD}" srcOrd="2" destOrd="0" presId="urn:microsoft.com/office/officeart/2018/2/layout/IconVerticalSolidList"/>
    <dgm:cxn modelId="{F15F396B-DCAA-42F6-AF34-04E96C5D8786}" type="presParOf" srcId="{D59C2B43-FA3A-4CAD-B47A-DEB2BFD6B118}" destId="{987AF5E0-E537-416E-997B-7D5A9587D0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C08B93-4B9D-4748-86D1-E2FB824F64C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B6AB80-F84C-46FB-BC16-3133F1DCF0D3}">
      <dgm:prSet/>
      <dgm:spPr/>
      <dgm:t>
        <a:bodyPr/>
        <a:lstStyle/>
        <a:p>
          <a:r>
            <a:rPr lang="en-GB" dirty="0"/>
            <a:t>To understand the potential impact of debt and how to manage personal finances</a:t>
          </a:r>
          <a:endParaRPr lang="en-US" dirty="0"/>
        </a:p>
      </dgm:t>
    </dgm:pt>
    <dgm:pt modelId="{7A6F16A2-1394-4D1F-998E-57CD37B17830}" type="parTrans" cxnId="{7BC98CBB-80DB-4B6E-9FDA-090D51295B05}">
      <dgm:prSet/>
      <dgm:spPr/>
      <dgm:t>
        <a:bodyPr/>
        <a:lstStyle/>
        <a:p>
          <a:endParaRPr lang="en-US"/>
        </a:p>
      </dgm:t>
    </dgm:pt>
    <dgm:pt modelId="{7F4EE1FC-4203-451F-8DF2-F630B180AAE2}" type="sibTrans" cxnId="{7BC98CBB-80DB-4B6E-9FDA-090D51295B05}">
      <dgm:prSet/>
      <dgm:spPr/>
      <dgm:t>
        <a:bodyPr/>
        <a:lstStyle/>
        <a:p>
          <a:endParaRPr lang="en-US"/>
        </a:p>
      </dgm:t>
    </dgm:pt>
    <dgm:pt modelId="{66BACB46-575F-4433-8A55-33FD68A6FE27}">
      <dgm:prSet/>
      <dgm:spPr/>
      <dgm:t>
        <a:bodyPr/>
        <a:lstStyle/>
        <a:p>
          <a:r>
            <a:rPr lang="en-GB" dirty="0"/>
            <a:t>To explore the term safeguarding and understand the need to safeguard at risk people/groups</a:t>
          </a:r>
          <a:endParaRPr lang="en-US" dirty="0"/>
        </a:p>
      </dgm:t>
    </dgm:pt>
    <dgm:pt modelId="{DB210EAC-E7B4-4DB9-99C8-44979FFD85E6}" type="parTrans" cxnId="{F830A109-AEA1-424C-A7F5-2DCBF96C166D}">
      <dgm:prSet/>
      <dgm:spPr/>
      <dgm:t>
        <a:bodyPr/>
        <a:lstStyle/>
        <a:p>
          <a:endParaRPr lang="en-US"/>
        </a:p>
      </dgm:t>
    </dgm:pt>
    <dgm:pt modelId="{2CA6CA79-77A9-4905-AF11-A004D5AB4BA0}" type="sibTrans" cxnId="{F830A109-AEA1-424C-A7F5-2DCBF96C166D}">
      <dgm:prSet/>
      <dgm:spPr/>
      <dgm:t>
        <a:bodyPr/>
        <a:lstStyle/>
        <a:p>
          <a:endParaRPr lang="en-US"/>
        </a:p>
      </dgm:t>
    </dgm:pt>
    <dgm:pt modelId="{EAB5F04B-04B6-4EAE-87D8-163D21CC173C}" type="pres">
      <dgm:prSet presAssocID="{FDC08B93-4B9D-4748-86D1-E2FB824F64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A858DE-6AE8-4760-8FA7-4567F061CD1D}" type="pres">
      <dgm:prSet presAssocID="{70B6AB80-F84C-46FB-BC16-3133F1DCF0D3}" presName="hierRoot1" presStyleCnt="0"/>
      <dgm:spPr/>
    </dgm:pt>
    <dgm:pt modelId="{119644DF-F2C1-49B2-B029-330B93057388}" type="pres">
      <dgm:prSet presAssocID="{70B6AB80-F84C-46FB-BC16-3133F1DCF0D3}" presName="composite" presStyleCnt="0"/>
      <dgm:spPr/>
    </dgm:pt>
    <dgm:pt modelId="{FC45B3F8-E504-48DB-88EE-CE1BFA8C03BD}" type="pres">
      <dgm:prSet presAssocID="{70B6AB80-F84C-46FB-BC16-3133F1DCF0D3}" presName="background" presStyleLbl="node0" presStyleIdx="0" presStyleCnt="2"/>
      <dgm:spPr/>
    </dgm:pt>
    <dgm:pt modelId="{83AABE47-D9DE-4945-ACE4-BB49F973529B}" type="pres">
      <dgm:prSet presAssocID="{70B6AB80-F84C-46FB-BC16-3133F1DCF0D3}" presName="text" presStyleLbl="fgAcc0" presStyleIdx="0" presStyleCnt="2">
        <dgm:presLayoutVars>
          <dgm:chPref val="3"/>
        </dgm:presLayoutVars>
      </dgm:prSet>
      <dgm:spPr/>
    </dgm:pt>
    <dgm:pt modelId="{FCCB73EF-A8B1-4903-BDCA-7659AD31E85F}" type="pres">
      <dgm:prSet presAssocID="{70B6AB80-F84C-46FB-BC16-3133F1DCF0D3}" presName="hierChild2" presStyleCnt="0"/>
      <dgm:spPr/>
    </dgm:pt>
    <dgm:pt modelId="{B46F119A-0F9E-45C1-969C-A353FB0D3F12}" type="pres">
      <dgm:prSet presAssocID="{66BACB46-575F-4433-8A55-33FD68A6FE27}" presName="hierRoot1" presStyleCnt="0"/>
      <dgm:spPr/>
    </dgm:pt>
    <dgm:pt modelId="{4DC65149-55A1-4831-90C4-E976E5A64EB1}" type="pres">
      <dgm:prSet presAssocID="{66BACB46-575F-4433-8A55-33FD68A6FE27}" presName="composite" presStyleCnt="0"/>
      <dgm:spPr/>
    </dgm:pt>
    <dgm:pt modelId="{81E3DBF4-902D-46FC-BA9B-3552888CA0F8}" type="pres">
      <dgm:prSet presAssocID="{66BACB46-575F-4433-8A55-33FD68A6FE27}" presName="background" presStyleLbl="node0" presStyleIdx="1" presStyleCnt="2"/>
      <dgm:spPr/>
    </dgm:pt>
    <dgm:pt modelId="{8542F70C-28B0-4591-882C-EF2E76DE9D9D}" type="pres">
      <dgm:prSet presAssocID="{66BACB46-575F-4433-8A55-33FD68A6FE27}" presName="text" presStyleLbl="fgAcc0" presStyleIdx="1" presStyleCnt="2">
        <dgm:presLayoutVars>
          <dgm:chPref val="3"/>
        </dgm:presLayoutVars>
      </dgm:prSet>
      <dgm:spPr/>
    </dgm:pt>
    <dgm:pt modelId="{C76F3596-9AFE-4E8B-8832-076E30279F5E}" type="pres">
      <dgm:prSet presAssocID="{66BACB46-575F-4433-8A55-33FD68A6FE27}" presName="hierChild2" presStyleCnt="0"/>
      <dgm:spPr/>
    </dgm:pt>
  </dgm:ptLst>
  <dgm:cxnLst>
    <dgm:cxn modelId="{F830A109-AEA1-424C-A7F5-2DCBF96C166D}" srcId="{FDC08B93-4B9D-4748-86D1-E2FB824F64C0}" destId="{66BACB46-575F-4433-8A55-33FD68A6FE27}" srcOrd="1" destOrd="0" parTransId="{DB210EAC-E7B4-4DB9-99C8-44979FFD85E6}" sibTransId="{2CA6CA79-77A9-4905-AF11-A004D5AB4BA0}"/>
    <dgm:cxn modelId="{0FED113A-8B35-48A1-8B8B-8F64362E17FD}" type="presOf" srcId="{FDC08B93-4B9D-4748-86D1-E2FB824F64C0}" destId="{EAB5F04B-04B6-4EAE-87D8-163D21CC173C}" srcOrd="0" destOrd="0" presId="urn:microsoft.com/office/officeart/2005/8/layout/hierarchy1"/>
    <dgm:cxn modelId="{51D82483-898D-4B75-AAAB-71C69073ED33}" type="presOf" srcId="{70B6AB80-F84C-46FB-BC16-3133F1DCF0D3}" destId="{83AABE47-D9DE-4945-ACE4-BB49F973529B}" srcOrd="0" destOrd="0" presId="urn:microsoft.com/office/officeart/2005/8/layout/hierarchy1"/>
    <dgm:cxn modelId="{0B880AB8-BF4D-4443-8689-A40F11B8C88A}" type="presOf" srcId="{66BACB46-575F-4433-8A55-33FD68A6FE27}" destId="{8542F70C-28B0-4591-882C-EF2E76DE9D9D}" srcOrd="0" destOrd="0" presId="urn:microsoft.com/office/officeart/2005/8/layout/hierarchy1"/>
    <dgm:cxn modelId="{7BC98CBB-80DB-4B6E-9FDA-090D51295B05}" srcId="{FDC08B93-4B9D-4748-86D1-E2FB824F64C0}" destId="{70B6AB80-F84C-46FB-BC16-3133F1DCF0D3}" srcOrd="0" destOrd="0" parTransId="{7A6F16A2-1394-4D1F-998E-57CD37B17830}" sibTransId="{7F4EE1FC-4203-451F-8DF2-F630B180AAE2}"/>
    <dgm:cxn modelId="{7AA427FA-794B-42F4-9286-7670B7242A42}" type="presParOf" srcId="{EAB5F04B-04B6-4EAE-87D8-163D21CC173C}" destId="{5AA858DE-6AE8-4760-8FA7-4567F061CD1D}" srcOrd="0" destOrd="0" presId="urn:microsoft.com/office/officeart/2005/8/layout/hierarchy1"/>
    <dgm:cxn modelId="{4AB4B52D-48DA-499D-94BE-2C801F3FD9A6}" type="presParOf" srcId="{5AA858DE-6AE8-4760-8FA7-4567F061CD1D}" destId="{119644DF-F2C1-49B2-B029-330B93057388}" srcOrd="0" destOrd="0" presId="urn:microsoft.com/office/officeart/2005/8/layout/hierarchy1"/>
    <dgm:cxn modelId="{4179ABD7-2005-49D9-9736-8C9865DECFD0}" type="presParOf" srcId="{119644DF-F2C1-49B2-B029-330B93057388}" destId="{FC45B3F8-E504-48DB-88EE-CE1BFA8C03BD}" srcOrd="0" destOrd="0" presId="urn:microsoft.com/office/officeart/2005/8/layout/hierarchy1"/>
    <dgm:cxn modelId="{0362E1D4-423B-4E6D-B99F-13A0E907BD3B}" type="presParOf" srcId="{119644DF-F2C1-49B2-B029-330B93057388}" destId="{83AABE47-D9DE-4945-ACE4-BB49F973529B}" srcOrd="1" destOrd="0" presId="urn:microsoft.com/office/officeart/2005/8/layout/hierarchy1"/>
    <dgm:cxn modelId="{31BC61BC-0876-418A-ADCE-1949BF6B8359}" type="presParOf" srcId="{5AA858DE-6AE8-4760-8FA7-4567F061CD1D}" destId="{FCCB73EF-A8B1-4903-BDCA-7659AD31E85F}" srcOrd="1" destOrd="0" presId="urn:microsoft.com/office/officeart/2005/8/layout/hierarchy1"/>
    <dgm:cxn modelId="{6FCC277F-85D1-4706-B320-44BE5A654B44}" type="presParOf" srcId="{EAB5F04B-04B6-4EAE-87D8-163D21CC173C}" destId="{B46F119A-0F9E-45C1-969C-A353FB0D3F12}" srcOrd="1" destOrd="0" presId="urn:microsoft.com/office/officeart/2005/8/layout/hierarchy1"/>
    <dgm:cxn modelId="{BE5289B1-F83A-4D0B-8E78-0002EAE8FD2A}" type="presParOf" srcId="{B46F119A-0F9E-45C1-969C-A353FB0D3F12}" destId="{4DC65149-55A1-4831-90C4-E976E5A64EB1}" srcOrd="0" destOrd="0" presId="urn:microsoft.com/office/officeart/2005/8/layout/hierarchy1"/>
    <dgm:cxn modelId="{2350DCA9-F181-4947-AC0E-0FC8CBC431F4}" type="presParOf" srcId="{4DC65149-55A1-4831-90C4-E976E5A64EB1}" destId="{81E3DBF4-902D-46FC-BA9B-3552888CA0F8}" srcOrd="0" destOrd="0" presId="urn:microsoft.com/office/officeart/2005/8/layout/hierarchy1"/>
    <dgm:cxn modelId="{3DCBA592-17C8-4D69-B194-C890160DB158}" type="presParOf" srcId="{4DC65149-55A1-4831-90C4-E976E5A64EB1}" destId="{8542F70C-28B0-4591-882C-EF2E76DE9D9D}" srcOrd="1" destOrd="0" presId="urn:microsoft.com/office/officeart/2005/8/layout/hierarchy1"/>
    <dgm:cxn modelId="{E2EDE0CA-1EBC-46A7-BF18-833BF794BA4B}" type="presParOf" srcId="{B46F119A-0F9E-45C1-969C-A353FB0D3F12}" destId="{C76F3596-9AFE-4E8B-8832-076E30279F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E6E1C4-EDA1-426B-96AB-4272FD3ED83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4CBADE-D880-4955-8A02-6DB8322D80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Describe</a:t>
          </a:r>
        </a:p>
      </dgm:t>
    </dgm:pt>
    <dgm:pt modelId="{42F14547-F30F-4E46-BEB8-26F6B675FB60}" type="parTrans" cxnId="{ED063406-D20F-46BC-B9DB-D10D31A10C01}">
      <dgm:prSet/>
      <dgm:spPr/>
      <dgm:t>
        <a:bodyPr/>
        <a:lstStyle/>
        <a:p>
          <a:endParaRPr lang="en-US"/>
        </a:p>
      </dgm:t>
    </dgm:pt>
    <dgm:pt modelId="{45670835-D190-435E-AA02-358B6CA85674}" type="sibTrans" cxnId="{ED063406-D20F-46BC-B9DB-D10D31A10C01}">
      <dgm:prSet/>
      <dgm:spPr/>
      <dgm:t>
        <a:bodyPr/>
        <a:lstStyle/>
        <a:p>
          <a:endParaRPr lang="en-US"/>
        </a:p>
      </dgm:t>
    </dgm:pt>
    <dgm:pt modelId="{961CE99C-2882-4CA9-AB43-7B6AA9C037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You can describe the risks and the impacts of debt</a:t>
          </a:r>
        </a:p>
      </dgm:t>
    </dgm:pt>
    <dgm:pt modelId="{96D261E3-8830-4E39-B6F9-1F0D46E13762}" type="parTrans" cxnId="{6957BD21-B8E3-49EB-81C3-D4102C56576B}">
      <dgm:prSet/>
      <dgm:spPr/>
      <dgm:t>
        <a:bodyPr/>
        <a:lstStyle/>
        <a:p>
          <a:endParaRPr lang="en-US"/>
        </a:p>
      </dgm:t>
    </dgm:pt>
    <dgm:pt modelId="{FF11E31D-F3D4-42C0-BBDF-BEBF05E57B8D}" type="sibTrans" cxnId="{6957BD21-B8E3-49EB-81C3-D4102C56576B}">
      <dgm:prSet/>
      <dgm:spPr/>
      <dgm:t>
        <a:bodyPr/>
        <a:lstStyle/>
        <a:p>
          <a:endParaRPr lang="en-US"/>
        </a:p>
      </dgm:t>
    </dgm:pt>
    <dgm:pt modelId="{5DD485CB-7A05-4E6E-969D-55DA83C768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Identify</a:t>
          </a:r>
        </a:p>
      </dgm:t>
    </dgm:pt>
    <dgm:pt modelId="{C67626FF-D3F3-4245-9684-526D0019E4FF}" type="parTrans" cxnId="{021CBED7-6440-4DCC-A665-B203B6E51FB0}">
      <dgm:prSet/>
      <dgm:spPr/>
      <dgm:t>
        <a:bodyPr/>
        <a:lstStyle/>
        <a:p>
          <a:endParaRPr lang="en-US"/>
        </a:p>
      </dgm:t>
    </dgm:pt>
    <dgm:pt modelId="{91FF723E-1C4F-4508-9FE6-E9F6D0435EAA}" type="sibTrans" cxnId="{021CBED7-6440-4DCC-A665-B203B6E51FB0}">
      <dgm:prSet/>
      <dgm:spPr/>
      <dgm:t>
        <a:bodyPr/>
        <a:lstStyle/>
        <a:p>
          <a:endParaRPr lang="en-US"/>
        </a:p>
      </dgm:t>
    </dgm:pt>
    <dgm:pt modelId="{CD17FC24-A894-4AA7-A44C-7102E4AD78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You can identify ways to manage personal finances</a:t>
          </a:r>
        </a:p>
      </dgm:t>
    </dgm:pt>
    <dgm:pt modelId="{03EB2A21-6C1E-4378-A8BD-C0D82BB41F56}" type="parTrans" cxnId="{C22A4210-0F79-4A49-8F68-A1C28F5EA473}">
      <dgm:prSet/>
      <dgm:spPr/>
      <dgm:t>
        <a:bodyPr/>
        <a:lstStyle/>
        <a:p>
          <a:endParaRPr lang="en-US"/>
        </a:p>
      </dgm:t>
    </dgm:pt>
    <dgm:pt modelId="{5CD91505-F6BC-4A0C-8C3B-A1B742F255E6}" type="sibTrans" cxnId="{C22A4210-0F79-4A49-8F68-A1C28F5EA473}">
      <dgm:prSet/>
      <dgm:spPr/>
      <dgm:t>
        <a:bodyPr/>
        <a:lstStyle/>
        <a:p>
          <a:endParaRPr lang="en-US"/>
        </a:p>
      </dgm:t>
    </dgm:pt>
    <dgm:pt modelId="{5658B8B5-6875-43CC-A9CE-4D2A7BE6BD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Explore</a:t>
          </a:r>
        </a:p>
      </dgm:t>
    </dgm:pt>
    <dgm:pt modelId="{614B399B-B90A-437A-9111-79199A65A4D2}" type="parTrans" cxnId="{303711DA-AD89-4DA4-AADE-E39D233F44D9}">
      <dgm:prSet/>
      <dgm:spPr/>
      <dgm:t>
        <a:bodyPr/>
        <a:lstStyle/>
        <a:p>
          <a:endParaRPr lang="en-US"/>
        </a:p>
      </dgm:t>
    </dgm:pt>
    <dgm:pt modelId="{F6435BBD-9052-4005-B358-B2BE1375414C}" type="sibTrans" cxnId="{303711DA-AD89-4DA4-AADE-E39D233F44D9}">
      <dgm:prSet/>
      <dgm:spPr/>
      <dgm:t>
        <a:bodyPr/>
        <a:lstStyle/>
        <a:p>
          <a:endParaRPr lang="en-US"/>
        </a:p>
      </dgm:t>
    </dgm:pt>
    <dgm:pt modelId="{65B1518C-B569-4C1C-A7C0-D21E18D504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You can explore safeguarding in relation to gambling and at-risk people</a:t>
          </a:r>
        </a:p>
      </dgm:t>
    </dgm:pt>
    <dgm:pt modelId="{3098B1DD-0897-49EC-89EF-5764E1C785EF}" type="parTrans" cxnId="{4BBB0BEA-3128-4C23-AD57-66AD5EE53DE3}">
      <dgm:prSet/>
      <dgm:spPr/>
      <dgm:t>
        <a:bodyPr/>
        <a:lstStyle/>
        <a:p>
          <a:endParaRPr lang="en-US"/>
        </a:p>
      </dgm:t>
    </dgm:pt>
    <dgm:pt modelId="{37F8B186-8D22-488F-8E5D-EDEAF5B6E721}" type="sibTrans" cxnId="{4BBB0BEA-3128-4C23-AD57-66AD5EE53DE3}">
      <dgm:prSet/>
      <dgm:spPr/>
      <dgm:t>
        <a:bodyPr/>
        <a:lstStyle/>
        <a:p>
          <a:endParaRPr lang="en-US"/>
        </a:p>
      </dgm:t>
    </dgm:pt>
    <dgm:pt modelId="{6045F61D-5446-4676-ABDD-BC45C0FF9657}" type="pres">
      <dgm:prSet presAssocID="{2CE6E1C4-EDA1-426B-96AB-4272FD3ED83D}" presName="root" presStyleCnt="0">
        <dgm:presLayoutVars>
          <dgm:dir/>
          <dgm:resizeHandles val="exact"/>
        </dgm:presLayoutVars>
      </dgm:prSet>
      <dgm:spPr/>
    </dgm:pt>
    <dgm:pt modelId="{5551AFA3-B090-4622-8ADE-87F67243EB3C}" type="pres">
      <dgm:prSet presAssocID="{ED4CBADE-D880-4955-8A02-6DB8322D8053}" presName="compNode" presStyleCnt="0"/>
      <dgm:spPr/>
    </dgm:pt>
    <dgm:pt modelId="{D96D7B03-3C99-4942-BE05-9D3C78A352C1}" type="pres">
      <dgm:prSet presAssocID="{ED4CBADE-D880-4955-8A02-6DB8322D8053}" presName="bgRect" presStyleLbl="bgShp" presStyleIdx="0" presStyleCnt="3"/>
      <dgm:spPr/>
    </dgm:pt>
    <dgm:pt modelId="{3B990CB6-ACEF-45F2-8AB1-378F7FEA178F}" type="pres">
      <dgm:prSet presAssocID="{ED4CBADE-D880-4955-8A02-6DB8322D805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F6B3E4C-364F-445F-830D-260ACB3730C4}" type="pres">
      <dgm:prSet presAssocID="{ED4CBADE-D880-4955-8A02-6DB8322D8053}" presName="spaceRect" presStyleCnt="0"/>
      <dgm:spPr/>
    </dgm:pt>
    <dgm:pt modelId="{71DE3CA1-E544-41E0-8B6D-66063C2AF6D4}" type="pres">
      <dgm:prSet presAssocID="{ED4CBADE-D880-4955-8A02-6DB8322D8053}" presName="parTx" presStyleLbl="revTx" presStyleIdx="0" presStyleCnt="6">
        <dgm:presLayoutVars>
          <dgm:chMax val="0"/>
          <dgm:chPref val="0"/>
        </dgm:presLayoutVars>
      </dgm:prSet>
      <dgm:spPr/>
    </dgm:pt>
    <dgm:pt modelId="{702BDA76-0DD5-40B0-BD31-932598845ACA}" type="pres">
      <dgm:prSet presAssocID="{ED4CBADE-D880-4955-8A02-6DB8322D8053}" presName="desTx" presStyleLbl="revTx" presStyleIdx="1" presStyleCnt="6" custScaleX="170038" custLinFactNeighborX="-26328" custLinFactNeighborY="-690">
        <dgm:presLayoutVars/>
      </dgm:prSet>
      <dgm:spPr/>
    </dgm:pt>
    <dgm:pt modelId="{1930A2F4-3FAA-451A-A2BE-26E76826F6DB}" type="pres">
      <dgm:prSet presAssocID="{45670835-D190-435E-AA02-358B6CA85674}" presName="sibTrans" presStyleCnt="0"/>
      <dgm:spPr/>
    </dgm:pt>
    <dgm:pt modelId="{B732C133-8E1F-4645-98D5-910A772B1E0B}" type="pres">
      <dgm:prSet presAssocID="{5DD485CB-7A05-4E6E-969D-55DA83C7688A}" presName="compNode" presStyleCnt="0"/>
      <dgm:spPr/>
    </dgm:pt>
    <dgm:pt modelId="{1BECAD23-42ED-4699-BB53-18F52CC7FD21}" type="pres">
      <dgm:prSet presAssocID="{5DD485CB-7A05-4E6E-969D-55DA83C7688A}" presName="bgRect" presStyleLbl="bgShp" presStyleIdx="1" presStyleCnt="3" custLinFactNeighborX="-1208" custLinFactNeighborY="-690"/>
      <dgm:spPr/>
    </dgm:pt>
    <dgm:pt modelId="{5DE136F5-918E-4D06-8755-1B08E45B88B8}" type="pres">
      <dgm:prSet presAssocID="{5DD485CB-7A05-4E6E-969D-55DA83C768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D1A1C2ED-C6AB-47A8-96DB-E17003AD26E0}" type="pres">
      <dgm:prSet presAssocID="{5DD485CB-7A05-4E6E-969D-55DA83C7688A}" presName="spaceRect" presStyleCnt="0"/>
      <dgm:spPr/>
    </dgm:pt>
    <dgm:pt modelId="{E470D266-5971-4463-B5C2-ABDEAD68CC28}" type="pres">
      <dgm:prSet presAssocID="{5DD485CB-7A05-4E6E-969D-55DA83C7688A}" presName="parTx" presStyleLbl="revTx" presStyleIdx="2" presStyleCnt="6">
        <dgm:presLayoutVars>
          <dgm:chMax val="0"/>
          <dgm:chPref val="0"/>
        </dgm:presLayoutVars>
      </dgm:prSet>
      <dgm:spPr/>
    </dgm:pt>
    <dgm:pt modelId="{AAA67824-B7A9-4D6E-919B-50EC5B2C9438}" type="pres">
      <dgm:prSet presAssocID="{5DD485CB-7A05-4E6E-969D-55DA83C7688A}" presName="desTx" presStyleLbl="revTx" presStyleIdx="3" presStyleCnt="6" custScaleX="170963" custLinFactNeighborX="-25862" custLinFactNeighborY="-1380">
        <dgm:presLayoutVars/>
      </dgm:prSet>
      <dgm:spPr/>
    </dgm:pt>
    <dgm:pt modelId="{4DA9C5B9-EE8A-44A4-8A80-A5C81C8D71E7}" type="pres">
      <dgm:prSet presAssocID="{91FF723E-1C4F-4508-9FE6-E9F6D0435EAA}" presName="sibTrans" presStyleCnt="0"/>
      <dgm:spPr/>
    </dgm:pt>
    <dgm:pt modelId="{78F0637C-FD01-4F35-825F-57D193164635}" type="pres">
      <dgm:prSet presAssocID="{5658B8B5-6875-43CC-A9CE-4D2A7BE6BD17}" presName="compNode" presStyleCnt="0"/>
      <dgm:spPr/>
    </dgm:pt>
    <dgm:pt modelId="{72A6A0E3-BDBE-486B-B317-DF36E64DD5E0}" type="pres">
      <dgm:prSet presAssocID="{5658B8B5-6875-43CC-A9CE-4D2A7BE6BD17}" presName="bgRect" presStyleLbl="bgShp" presStyleIdx="2" presStyleCnt="3" custLinFactNeighborX="-92" custLinFactNeighborY="1246"/>
      <dgm:spPr/>
    </dgm:pt>
    <dgm:pt modelId="{35110103-F08F-4C8D-ACBE-069733D15488}" type="pres">
      <dgm:prSet presAssocID="{5658B8B5-6875-43CC-A9CE-4D2A7BE6BD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ce"/>
        </a:ext>
      </dgm:extLst>
    </dgm:pt>
    <dgm:pt modelId="{39D35672-0E1E-4F22-AB5C-EA9C1E702002}" type="pres">
      <dgm:prSet presAssocID="{5658B8B5-6875-43CC-A9CE-4D2A7BE6BD17}" presName="spaceRect" presStyleCnt="0"/>
      <dgm:spPr/>
    </dgm:pt>
    <dgm:pt modelId="{5C13158D-6332-434E-9B85-1662B2DAFC29}" type="pres">
      <dgm:prSet presAssocID="{5658B8B5-6875-43CC-A9CE-4D2A7BE6BD17}" presName="parTx" presStyleLbl="revTx" presStyleIdx="4" presStyleCnt="6">
        <dgm:presLayoutVars>
          <dgm:chMax val="0"/>
          <dgm:chPref val="0"/>
        </dgm:presLayoutVars>
      </dgm:prSet>
      <dgm:spPr/>
    </dgm:pt>
    <dgm:pt modelId="{948D55E8-1CEF-459C-B424-32404300DA8B}" type="pres">
      <dgm:prSet presAssocID="{5658B8B5-6875-43CC-A9CE-4D2A7BE6BD17}" presName="desTx" presStyleLbl="revTx" presStyleIdx="5" presStyleCnt="6" custScaleX="156020" custLinFactNeighborX="-34141" custLinFactNeighborY="712">
        <dgm:presLayoutVars/>
      </dgm:prSet>
      <dgm:spPr/>
    </dgm:pt>
  </dgm:ptLst>
  <dgm:cxnLst>
    <dgm:cxn modelId="{ED063406-D20F-46BC-B9DB-D10D31A10C01}" srcId="{2CE6E1C4-EDA1-426B-96AB-4272FD3ED83D}" destId="{ED4CBADE-D880-4955-8A02-6DB8322D8053}" srcOrd="0" destOrd="0" parTransId="{42F14547-F30F-4E46-BEB8-26F6B675FB60}" sibTransId="{45670835-D190-435E-AA02-358B6CA85674}"/>
    <dgm:cxn modelId="{C22A4210-0F79-4A49-8F68-A1C28F5EA473}" srcId="{5DD485CB-7A05-4E6E-969D-55DA83C7688A}" destId="{CD17FC24-A894-4AA7-A44C-7102E4AD78C4}" srcOrd="0" destOrd="0" parTransId="{03EB2A21-6C1E-4378-A8BD-C0D82BB41F56}" sibTransId="{5CD91505-F6BC-4A0C-8C3B-A1B742F255E6}"/>
    <dgm:cxn modelId="{6957BD21-B8E3-49EB-81C3-D4102C56576B}" srcId="{ED4CBADE-D880-4955-8A02-6DB8322D8053}" destId="{961CE99C-2882-4CA9-AB43-7B6AA9C037F6}" srcOrd="0" destOrd="0" parTransId="{96D261E3-8830-4E39-B6F9-1F0D46E13762}" sibTransId="{FF11E31D-F3D4-42C0-BBDF-BEBF05E57B8D}"/>
    <dgm:cxn modelId="{31AA4E32-5C75-4B92-9378-FA3583B68EF8}" type="presOf" srcId="{CD17FC24-A894-4AA7-A44C-7102E4AD78C4}" destId="{AAA67824-B7A9-4D6E-919B-50EC5B2C9438}" srcOrd="0" destOrd="0" presId="urn:microsoft.com/office/officeart/2018/2/layout/IconVerticalSolidList"/>
    <dgm:cxn modelId="{AF889F57-3AC1-44F5-B3E3-B7B48709BD88}" type="presOf" srcId="{2CE6E1C4-EDA1-426B-96AB-4272FD3ED83D}" destId="{6045F61D-5446-4676-ABDD-BC45C0FF9657}" srcOrd="0" destOrd="0" presId="urn:microsoft.com/office/officeart/2018/2/layout/IconVerticalSolidList"/>
    <dgm:cxn modelId="{30EC2C8F-60CA-486D-8A70-81E262A9FED5}" type="presOf" srcId="{5658B8B5-6875-43CC-A9CE-4D2A7BE6BD17}" destId="{5C13158D-6332-434E-9B85-1662B2DAFC29}" srcOrd="0" destOrd="0" presId="urn:microsoft.com/office/officeart/2018/2/layout/IconVerticalSolidList"/>
    <dgm:cxn modelId="{74F2A0A6-1F03-49F7-A478-86C2CA68285E}" type="presOf" srcId="{ED4CBADE-D880-4955-8A02-6DB8322D8053}" destId="{71DE3CA1-E544-41E0-8B6D-66063C2AF6D4}" srcOrd="0" destOrd="0" presId="urn:microsoft.com/office/officeart/2018/2/layout/IconVerticalSolidList"/>
    <dgm:cxn modelId="{6E84C2C3-5667-42EA-B790-903499B7019B}" type="presOf" srcId="{65B1518C-B569-4C1C-A7C0-D21E18D5041D}" destId="{948D55E8-1CEF-459C-B424-32404300DA8B}" srcOrd="0" destOrd="0" presId="urn:microsoft.com/office/officeart/2018/2/layout/IconVerticalSolidList"/>
    <dgm:cxn modelId="{C5D155CB-6631-429C-BE1F-EDF40F2EADE7}" type="presOf" srcId="{5DD485CB-7A05-4E6E-969D-55DA83C7688A}" destId="{E470D266-5971-4463-B5C2-ABDEAD68CC28}" srcOrd="0" destOrd="0" presId="urn:microsoft.com/office/officeart/2018/2/layout/IconVerticalSolidList"/>
    <dgm:cxn modelId="{021CBED7-6440-4DCC-A665-B203B6E51FB0}" srcId="{2CE6E1C4-EDA1-426B-96AB-4272FD3ED83D}" destId="{5DD485CB-7A05-4E6E-969D-55DA83C7688A}" srcOrd="1" destOrd="0" parTransId="{C67626FF-D3F3-4245-9684-526D0019E4FF}" sibTransId="{91FF723E-1C4F-4508-9FE6-E9F6D0435EAA}"/>
    <dgm:cxn modelId="{303711DA-AD89-4DA4-AADE-E39D233F44D9}" srcId="{2CE6E1C4-EDA1-426B-96AB-4272FD3ED83D}" destId="{5658B8B5-6875-43CC-A9CE-4D2A7BE6BD17}" srcOrd="2" destOrd="0" parTransId="{614B399B-B90A-437A-9111-79199A65A4D2}" sibTransId="{F6435BBD-9052-4005-B358-B2BE1375414C}"/>
    <dgm:cxn modelId="{4BBB0BEA-3128-4C23-AD57-66AD5EE53DE3}" srcId="{5658B8B5-6875-43CC-A9CE-4D2A7BE6BD17}" destId="{65B1518C-B569-4C1C-A7C0-D21E18D5041D}" srcOrd="0" destOrd="0" parTransId="{3098B1DD-0897-49EC-89EF-5764E1C785EF}" sibTransId="{37F8B186-8D22-488F-8E5D-EDEAF5B6E721}"/>
    <dgm:cxn modelId="{8DC54BF2-3392-475A-9659-F92345D8B059}" type="presOf" srcId="{961CE99C-2882-4CA9-AB43-7B6AA9C037F6}" destId="{702BDA76-0DD5-40B0-BD31-932598845ACA}" srcOrd="0" destOrd="0" presId="urn:microsoft.com/office/officeart/2018/2/layout/IconVerticalSolidList"/>
    <dgm:cxn modelId="{F547177C-2519-428B-A2E1-402A329FA000}" type="presParOf" srcId="{6045F61D-5446-4676-ABDD-BC45C0FF9657}" destId="{5551AFA3-B090-4622-8ADE-87F67243EB3C}" srcOrd="0" destOrd="0" presId="urn:microsoft.com/office/officeart/2018/2/layout/IconVerticalSolidList"/>
    <dgm:cxn modelId="{B9281B07-3EB9-4911-9B18-67C5F354EB14}" type="presParOf" srcId="{5551AFA3-B090-4622-8ADE-87F67243EB3C}" destId="{D96D7B03-3C99-4942-BE05-9D3C78A352C1}" srcOrd="0" destOrd="0" presId="urn:microsoft.com/office/officeart/2018/2/layout/IconVerticalSolidList"/>
    <dgm:cxn modelId="{B2C19085-07FE-41BC-9E23-CB448787D3B2}" type="presParOf" srcId="{5551AFA3-B090-4622-8ADE-87F67243EB3C}" destId="{3B990CB6-ACEF-45F2-8AB1-378F7FEA178F}" srcOrd="1" destOrd="0" presId="urn:microsoft.com/office/officeart/2018/2/layout/IconVerticalSolidList"/>
    <dgm:cxn modelId="{5172A3F4-F21E-4318-B459-B9C59B4C7603}" type="presParOf" srcId="{5551AFA3-B090-4622-8ADE-87F67243EB3C}" destId="{DF6B3E4C-364F-445F-830D-260ACB3730C4}" srcOrd="2" destOrd="0" presId="urn:microsoft.com/office/officeart/2018/2/layout/IconVerticalSolidList"/>
    <dgm:cxn modelId="{C74C536E-2EE1-4A41-830B-5A9B09BC1561}" type="presParOf" srcId="{5551AFA3-B090-4622-8ADE-87F67243EB3C}" destId="{71DE3CA1-E544-41E0-8B6D-66063C2AF6D4}" srcOrd="3" destOrd="0" presId="urn:microsoft.com/office/officeart/2018/2/layout/IconVerticalSolidList"/>
    <dgm:cxn modelId="{DA9C60A0-7115-4525-8144-458CD3EE5C85}" type="presParOf" srcId="{5551AFA3-B090-4622-8ADE-87F67243EB3C}" destId="{702BDA76-0DD5-40B0-BD31-932598845ACA}" srcOrd="4" destOrd="0" presId="urn:microsoft.com/office/officeart/2018/2/layout/IconVerticalSolidList"/>
    <dgm:cxn modelId="{102D83E0-FDD2-49A7-A20B-26CE9BD6CCE4}" type="presParOf" srcId="{6045F61D-5446-4676-ABDD-BC45C0FF9657}" destId="{1930A2F4-3FAA-451A-A2BE-26E76826F6DB}" srcOrd="1" destOrd="0" presId="urn:microsoft.com/office/officeart/2018/2/layout/IconVerticalSolidList"/>
    <dgm:cxn modelId="{B88E91AD-957C-4E62-A8EB-BB64819E3E13}" type="presParOf" srcId="{6045F61D-5446-4676-ABDD-BC45C0FF9657}" destId="{B732C133-8E1F-4645-98D5-910A772B1E0B}" srcOrd="2" destOrd="0" presId="urn:microsoft.com/office/officeart/2018/2/layout/IconVerticalSolidList"/>
    <dgm:cxn modelId="{3DFBBE56-9FB6-42B6-954C-F8840482BA1D}" type="presParOf" srcId="{B732C133-8E1F-4645-98D5-910A772B1E0B}" destId="{1BECAD23-42ED-4699-BB53-18F52CC7FD21}" srcOrd="0" destOrd="0" presId="urn:microsoft.com/office/officeart/2018/2/layout/IconVerticalSolidList"/>
    <dgm:cxn modelId="{35853F45-4B93-4DEE-82D9-E24E56177055}" type="presParOf" srcId="{B732C133-8E1F-4645-98D5-910A772B1E0B}" destId="{5DE136F5-918E-4D06-8755-1B08E45B88B8}" srcOrd="1" destOrd="0" presId="urn:microsoft.com/office/officeart/2018/2/layout/IconVerticalSolidList"/>
    <dgm:cxn modelId="{C67E0700-4F53-4870-A948-9E99CFEB93DF}" type="presParOf" srcId="{B732C133-8E1F-4645-98D5-910A772B1E0B}" destId="{D1A1C2ED-C6AB-47A8-96DB-E17003AD26E0}" srcOrd="2" destOrd="0" presId="urn:microsoft.com/office/officeart/2018/2/layout/IconVerticalSolidList"/>
    <dgm:cxn modelId="{2CBA3911-CEF7-48C2-B744-103926FFF703}" type="presParOf" srcId="{B732C133-8E1F-4645-98D5-910A772B1E0B}" destId="{E470D266-5971-4463-B5C2-ABDEAD68CC28}" srcOrd="3" destOrd="0" presId="urn:microsoft.com/office/officeart/2018/2/layout/IconVerticalSolidList"/>
    <dgm:cxn modelId="{DDDF119D-BCF5-4E26-AC5F-3AB2E0220A12}" type="presParOf" srcId="{B732C133-8E1F-4645-98D5-910A772B1E0B}" destId="{AAA67824-B7A9-4D6E-919B-50EC5B2C9438}" srcOrd="4" destOrd="0" presId="urn:microsoft.com/office/officeart/2018/2/layout/IconVerticalSolidList"/>
    <dgm:cxn modelId="{A00FEA6A-2534-4365-92FC-31D54B2EFF16}" type="presParOf" srcId="{6045F61D-5446-4676-ABDD-BC45C0FF9657}" destId="{4DA9C5B9-EE8A-44A4-8A80-A5C81C8D71E7}" srcOrd="3" destOrd="0" presId="urn:microsoft.com/office/officeart/2018/2/layout/IconVerticalSolidList"/>
    <dgm:cxn modelId="{A50B9CE8-F651-46D9-AFD5-4B92F7870EE5}" type="presParOf" srcId="{6045F61D-5446-4676-ABDD-BC45C0FF9657}" destId="{78F0637C-FD01-4F35-825F-57D193164635}" srcOrd="4" destOrd="0" presId="urn:microsoft.com/office/officeart/2018/2/layout/IconVerticalSolidList"/>
    <dgm:cxn modelId="{D7CB7D7D-EAD6-48BD-B057-EE81367F681F}" type="presParOf" srcId="{78F0637C-FD01-4F35-825F-57D193164635}" destId="{72A6A0E3-BDBE-486B-B317-DF36E64DD5E0}" srcOrd="0" destOrd="0" presId="urn:microsoft.com/office/officeart/2018/2/layout/IconVerticalSolidList"/>
    <dgm:cxn modelId="{BDB2FB14-421B-4919-B13D-FBF719B28260}" type="presParOf" srcId="{78F0637C-FD01-4F35-825F-57D193164635}" destId="{35110103-F08F-4C8D-ACBE-069733D15488}" srcOrd="1" destOrd="0" presId="urn:microsoft.com/office/officeart/2018/2/layout/IconVerticalSolidList"/>
    <dgm:cxn modelId="{C55D06D7-C559-483B-89CC-106F28579D7D}" type="presParOf" srcId="{78F0637C-FD01-4F35-825F-57D193164635}" destId="{39D35672-0E1E-4F22-AB5C-EA9C1E702002}" srcOrd="2" destOrd="0" presId="urn:microsoft.com/office/officeart/2018/2/layout/IconVerticalSolidList"/>
    <dgm:cxn modelId="{D7D6F848-4363-43C7-9B6B-EE61D00B387E}" type="presParOf" srcId="{78F0637C-FD01-4F35-825F-57D193164635}" destId="{5C13158D-6332-434E-9B85-1662B2DAFC29}" srcOrd="3" destOrd="0" presId="urn:microsoft.com/office/officeart/2018/2/layout/IconVerticalSolidList"/>
    <dgm:cxn modelId="{64C44BAB-2F72-4FC3-A0C5-04A59FBFCA73}" type="presParOf" srcId="{78F0637C-FD01-4F35-825F-57D193164635}" destId="{948D55E8-1CEF-459C-B424-32404300DA8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0B38E8-DBB6-44B6-888C-E2415A557B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F5BEE5-7E27-423C-AC15-2D7A3EBAB6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In groups, read the scenario cards and create a financial plan that includes both individual and industry-based interventions.</a:t>
          </a:r>
          <a:endParaRPr lang="en-US" sz="2400" dirty="0"/>
        </a:p>
      </dgm:t>
    </dgm:pt>
    <dgm:pt modelId="{AF47D498-5EE4-4826-BD8B-F1DFB7F8FBC9}" type="parTrans" cxnId="{C40EA1DA-5D1A-4DEC-BC1C-0D25A8477FC9}">
      <dgm:prSet/>
      <dgm:spPr/>
      <dgm:t>
        <a:bodyPr/>
        <a:lstStyle/>
        <a:p>
          <a:endParaRPr lang="en-US"/>
        </a:p>
      </dgm:t>
    </dgm:pt>
    <dgm:pt modelId="{545D8DE6-BD62-4F10-928A-4FE9CC6341AD}" type="sibTrans" cxnId="{C40EA1DA-5D1A-4DEC-BC1C-0D25A8477FC9}">
      <dgm:prSet/>
      <dgm:spPr/>
      <dgm:t>
        <a:bodyPr/>
        <a:lstStyle/>
        <a:p>
          <a:endParaRPr lang="en-US"/>
        </a:p>
      </dgm:t>
    </dgm:pt>
    <dgm:pt modelId="{2D2B1D80-DE4A-4605-BE92-FA1A177E8B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Consider key industry interventions.</a:t>
          </a:r>
          <a:endParaRPr lang="en-US" sz="2400" dirty="0"/>
        </a:p>
      </dgm:t>
    </dgm:pt>
    <dgm:pt modelId="{210BF62D-5A5D-4D60-BE34-DA9F882801E8}" type="parTrans" cxnId="{CC6E1919-3D4D-4A20-8C3B-831C3F9990E7}">
      <dgm:prSet/>
      <dgm:spPr/>
      <dgm:t>
        <a:bodyPr/>
        <a:lstStyle/>
        <a:p>
          <a:endParaRPr lang="en-US"/>
        </a:p>
      </dgm:t>
    </dgm:pt>
    <dgm:pt modelId="{ED89656F-FCD1-434B-AC30-5FCBC5E8CB38}" type="sibTrans" cxnId="{CC6E1919-3D4D-4A20-8C3B-831C3F9990E7}">
      <dgm:prSet/>
      <dgm:spPr/>
      <dgm:t>
        <a:bodyPr/>
        <a:lstStyle/>
        <a:p>
          <a:endParaRPr lang="en-US"/>
        </a:p>
      </dgm:t>
    </dgm:pt>
    <dgm:pt modelId="{1C1DCC8B-CEB4-4FAF-8EC2-0779977A0686}" type="pres">
      <dgm:prSet presAssocID="{F50B38E8-DBB6-44B6-888C-E2415A557B7D}" presName="linear" presStyleCnt="0">
        <dgm:presLayoutVars>
          <dgm:animLvl val="lvl"/>
          <dgm:resizeHandles val="exact"/>
        </dgm:presLayoutVars>
      </dgm:prSet>
      <dgm:spPr/>
    </dgm:pt>
    <dgm:pt modelId="{261B1366-0936-4752-9CDD-05D36338D1BD}" type="pres">
      <dgm:prSet presAssocID="{41F5BEE5-7E27-423C-AC15-2D7A3EBAB67D}" presName="parentText" presStyleLbl="node1" presStyleIdx="0" presStyleCnt="2" custScaleY="128935" custLinFactNeighborX="144" custLinFactNeighborY="-62603">
        <dgm:presLayoutVars>
          <dgm:chMax val="0"/>
          <dgm:bulletEnabled val="1"/>
        </dgm:presLayoutVars>
      </dgm:prSet>
      <dgm:spPr/>
    </dgm:pt>
    <dgm:pt modelId="{50A07AC6-F336-4C9F-8A1F-63903B8284AD}" type="pres">
      <dgm:prSet presAssocID="{545D8DE6-BD62-4F10-928A-4FE9CC6341AD}" presName="spacer" presStyleCnt="0"/>
      <dgm:spPr/>
    </dgm:pt>
    <dgm:pt modelId="{C7913A23-A0D7-4C76-A7D3-AC1E190B2120}" type="pres">
      <dgm:prSet presAssocID="{2D2B1D80-DE4A-4605-BE92-FA1A177E8B72}" presName="parentText" presStyleLbl="node1" presStyleIdx="1" presStyleCnt="2" custScaleY="85596" custLinFactNeighborY="-65464">
        <dgm:presLayoutVars>
          <dgm:chMax val="0"/>
          <dgm:bulletEnabled val="1"/>
        </dgm:presLayoutVars>
      </dgm:prSet>
      <dgm:spPr/>
    </dgm:pt>
  </dgm:ptLst>
  <dgm:cxnLst>
    <dgm:cxn modelId="{CC6E1919-3D4D-4A20-8C3B-831C3F9990E7}" srcId="{F50B38E8-DBB6-44B6-888C-E2415A557B7D}" destId="{2D2B1D80-DE4A-4605-BE92-FA1A177E8B72}" srcOrd="1" destOrd="0" parTransId="{210BF62D-5A5D-4D60-BE34-DA9F882801E8}" sibTransId="{ED89656F-FCD1-434B-AC30-5FCBC5E8CB38}"/>
    <dgm:cxn modelId="{A964B787-5D8A-4C7D-9E6F-B4940685C4C4}" type="presOf" srcId="{41F5BEE5-7E27-423C-AC15-2D7A3EBAB67D}" destId="{261B1366-0936-4752-9CDD-05D36338D1BD}" srcOrd="0" destOrd="0" presId="urn:microsoft.com/office/officeart/2005/8/layout/vList2"/>
    <dgm:cxn modelId="{456603BC-A2EE-4ED8-A80F-DA1D8F122C77}" type="presOf" srcId="{F50B38E8-DBB6-44B6-888C-E2415A557B7D}" destId="{1C1DCC8B-CEB4-4FAF-8EC2-0779977A0686}" srcOrd="0" destOrd="0" presId="urn:microsoft.com/office/officeart/2005/8/layout/vList2"/>
    <dgm:cxn modelId="{C40EA1DA-5D1A-4DEC-BC1C-0D25A8477FC9}" srcId="{F50B38E8-DBB6-44B6-888C-E2415A557B7D}" destId="{41F5BEE5-7E27-423C-AC15-2D7A3EBAB67D}" srcOrd="0" destOrd="0" parTransId="{AF47D498-5EE4-4826-BD8B-F1DFB7F8FBC9}" sibTransId="{545D8DE6-BD62-4F10-928A-4FE9CC6341AD}"/>
    <dgm:cxn modelId="{669D86F3-2360-4C53-8917-84F69EB0825D}" type="presOf" srcId="{2D2B1D80-DE4A-4605-BE92-FA1A177E8B72}" destId="{C7913A23-A0D7-4C76-A7D3-AC1E190B2120}" srcOrd="0" destOrd="0" presId="urn:microsoft.com/office/officeart/2005/8/layout/vList2"/>
    <dgm:cxn modelId="{6FCFB664-0484-423F-9228-0878B85166BA}" type="presParOf" srcId="{1C1DCC8B-CEB4-4FAF-8EC2-0779977A0686}" destId="{261B1366-0936-4752-9CDD-05D36338D1BD}" srcOrd="0" destOrd="0" presId="urn:microsoft.com/office/officeart/2005/8/layout/vList2"/>
    <dgm:cxn modelId="{1610A029-5B65-4F1E-90CE-5B38F638FEF7}" type="presParOf" srcId="{1C1DCC8B-CEB4-4FAF-8EC2-0779977A0686}" destId="{50A07AC6-F336-4C9F-8A1F-63903B8284AD}" srcOrd="1" destOrd="0" presId="urn:microsoft.com/office/officeart/2005/8/layout/vList2"/>
    <dgm:cxn modelId="{E686C316-A770-4296-AB60-0C5F507811E9}" type="presParOf" srcId="{1C1DCC8B-CEB4-4FAF-8EC2-0779977A0686}" destId="{C7913A23-A0D7-4C76-A7D3-AC1E190B212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4410A4-753B-482B-B25F-7FD191876D1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300E9A-7709-4DC8-82D7-7CD6A5941F3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 explore the difference between healthy and harmful gaming/gambling</a:t>
          </a:r>
          <a:endParaRPr lang="en-US"/>
        </a:p>
      </dgm:t>
    </dgm:pt>
    <dgm:pt modelId="{D0880028-F02A-41F9-A5F7-DF17C01C3327}" type="parTrans" cxnId="{850575A8-C820-4DEB-81B0-2565099E3458}">
      <dgm:prSet/>
      <dgm:spPr/>
      <dgm:t>
        <a:bodyPr/>
        <a:lstStyle/>
        <a:p>
          <a:endParaRPr lang="en-US"/>
        </a:p>
      </dgm:t>
    </dgm:pt>
    <dgm:pt modelId="{2BA788BC-AB63-46CD-910B-24E3F15C0A3B}" type="sibTrans" cxnId="{850575A8-C820-4DEB-81B0-2565099E3458}">
      <dgm:prSet/>
      <dgm:spPr/>
      <dgm:t>
        <a:bodyPr/>
        <a:lstStyle/>
        <a:p>
          <a:endParaRPr lang="en-US"/>
        </a:p>
      </dgm:t>
    </dgm:pt>
    <dgm:pt modelId="{20DCC285-94CD-44F3-ADD5-A31A1024C1F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 understand how to identify gaming and gambling related harm</a:t>
          </a:r>
          <a:endParaRPr lang="en-US"/>
        </a:p>
      </dgm:t>
    </dgm:pt>
    <dgm:pt modelId="{23D01CE5-1C2C-4906-9484-A89A751C2738}" type="parTrans" cxnId="{70B98615-D7FA-4A3D-A553-B0DFC2E84615}">
      <dgm:prSet/>
      <dgm:spPr/>
      <dgm:t>
        <a:bodyPr/>
        <a:lstStyle/>
        <a:p>
          <a:endParaRPr lang="en-US"/>
        </a:p>
      </dgm:t>
    </dgm:pt>
    <dgm:pt modelId="{EDBF21D0-E82C-43E6-A951-59DCEF94489C}" type="sibTrans" cxnId="{70B98615-D7FA-4A3D-A553-B0DFC2E84615}">
      <dgm:prSet/>
      <dgm:spPr/>
      <dgm:t>
        <a:bodyPr/>
        <a:lstStyle/>
        <a:p>
          <a:endParaRPr lang="en-US"/>
        </a:p>
      </dgm:t>
    </dgm:pt>
    <dgm:pt modelId="{9A8ED75D-BA48-4B60-8DD0-E06AD613061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 explore strategies for maintaining physical and mental well being</a:t>
          </a:r>
          <a:endParaRPr lang="en-US"/>
        </a:p>
      </dgm:t>
    </dgm:pt>
    <dgm:pt modelId="{17BA2CB9-4308-40C7-909E-62C1D521B5EE}" type="parTrans" cxnId="{C81C2AC7-9CCE-40DB-8FE6-60F255939B81}">
      <dgm:prSet/>
      <dgm:spPr/>
      <dgm:t>
        <a:bodyPr/>
        <a:lstStyle/>
        <a:p>
          <a:endParaRPr lang="en-US"/>
        </a:p>
      </dgm:t>
    </dgm:pt>
    <dgm:pt modelId="{C7A88649-457D-45F2-9DBD-334640639DC3}" type="sibTrans" cxnId="{C81C2AC7-9CCE-40DB-8FE6-60F255939B81}">
      <dgm:prSet/>
      <dgm:spPr/>
      <dgm:t>
        <a:bodyPr/>
        <a:lstStyle/>
        <a:p>
          <a:endParaRPr lang="en-US"/>
        </a:p>
      </dgm:t>
    </dgm:pt>
    <dgm:pt modelId="{5A385BF2-17E3-4B01-B142-34AE78888612}" type="pres">
      <dgm:prSet presAssocID="{E64410A4-753B-482B-B25F-7FD191876D1D}" presName="root" presStyleCnt="0">
        <dgm:presLayoutVars>
          <dgm:dir/>
          <dgm:resizeHandles val="exact"/>
        </dgm:presLayoutVars>
      </dgm:prSet>
      <dgm:spPr/>
    </dgm:pt>
    <dgm:pt modelId="{A725410A-194B-4DF2-8BB2-172DBA76D191}" type="pres">
      <dgm:prSet presAssocID="{F5300E9A-7709-4DC8-82D7-7CD6A5941F35}" presName="compNode" presStyleCnt="0"/>
      <dgm:spPr/>
    </dgm:pt>
    <dgm:pt modelId="{293818CA-F73E-409A-BF4E-9F40B79C14E8}" type="pres">
      <dgm:prSet presAssocID="{F5300E9A-7709-4DC8-82D7-7CD6A5941F35}" presName="bgRect" presStyleLbl="bgShp" presStyleIdx="0" presStyleCnt="3"/>
      <dgm:spPr/>
    </dgm:pt>
    <dgm:pt modelId="{110FFCE0-86DE-4E03-A38E-FFDFECA0CD30}" type="pres">
      <dgm:prSet presAssocID="{F5300E9A-7709-4DC8-82D7-7CD6A5941F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ce"/>
        </a:ext>
      </dgm:extLst>
    </dgm:pt>
    <dgm:pt modelId="{D9FB83EC-3369-434E-87A4-7D414C59B5CD}" type="pres">
      <dgm:prSet presAssocID="{F5300E9A-7709-4DC8-82D7-7CD6A5941F35}" presName="spaceRect" presStyleCnt="0"/>
      <dgm:spPr/>
    </dgm:pt>
    <dgm:pt modelId="{DB7EDDE2-6314-4A98-A3CB-76A14E9E2C7F}" type="pres">
      <dgm:prSet presAssocID="{F5300E9A-7709-4DC8-82D7-7CD6A5941F35}" presName="parTx" presStyleLbl="revTx" presStyleIdx="0" presStyleCnt="3">
        <dgm:presLayoutVars>
          <dgm:chMax val="0"/>
          <dgm:chPref val="0"/>
        </dgm:presLayoutVars>
      </dgm:prSet>
      <dgm:spPr/>
    </dgm:pt>
    <dgm:pt modelId="{3EA99675-52E6-4BA2-A823-AAF05A2CF9DF}" type="pres">
      <dgm:prSet presAssocID="{2BA788BC-AB63-46CD-910B-24E3F15C0A3B}" presName="sibTrans" presStyleCnt="0"/>
      <dgm:spPr/>
    </dgm:pt>
    <dgm:pt modelId="{5F9572B4-E4EB-4A61-B83B-9A4AD495A674}" type="pres">
      <dgm:prSet presAssocID="{20DCC285-94CD-44F3-ADD5-A31A1024C1FB}" presName="compNode" presStyleCnt="0"/>
      <dgm:spPr/>
    </dgm:pt>
    <dgm:pt modelId="{4C10E17F-86A7-4223-99FF-BEB6107B3C39}" type="pres">
      <dgm:prSet presAssocID="{20DCC285-94CD-44F3-ADD5-A31A1024C1FB}" presName="bgRect" presStyleLbl="bgShp" presStyleIdx="1" presStyleCnt="3"/>
      <dgm:spPr/>
    </dgm:pt>
    <dgm:pt modelId="{94E49765-1505-46F0-8F80-8B60E4247C95}" type="pres">
      <dgm:prSet presAssocID="{20DCC285-94CD-44F3-ADD5-A31A1024C1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D37ECDAC-A31C-4966-9CD4-ECAE61C006B4}" type="pres">
      <dgm:prSet presAssocID="{20DCC285-94CD-44F3-ADD5-A31A1024C1FB}" presName="spaceRect" presStyleCnt="0"/>
      <dgm:spPr/>
    </dgm:pt>
    <dgm:pt modelId="{D62F971C-3C7A-45C7-9C18-2E47F5088A70}" type="pres">
      <dgm:prSet presAssocID="{20DCC285-94CD-44F3-ADD5-A31A1024C1FB}" presName="parTx" presStyleLbl="revTx" presStyleIdx="1" presStyleCnt="3">
        <dgm:presLayoutVars>
          <dgm:chMax val="0"/>
          <dgm:chPref val="0"/>
        </dgm:presLayoutVars>
      </dgm:prSet>
      <dgm:spPr/>
    </dgm:pt>
    <dgm:pt modelId="{79FEAB21-5AD1-4A79-B6E4-7E8FBAE96F13}" type="pres">
      <dgm:prSet presAssocID="{EDBF21D0-E82C-43E6-A951-59DCEF94489C}" presName="sibTrans" presStyleCnt="0"/>
      <dgm:spPr/>
    </dgm:pt>
    <dgm:pt modelId="{27C5C033-EB48-428F-933B-F54A8BB40916}" type="pres">
      <dgm:prSet presAssocID="{9A8ED75D-BA48-4B60-8DD0-E06AD6130612}" presName="compNode" presStyleCnt="0"/>
      <dgm:spPr/>
    </dgm:pt>
    <dgm:pt modelId="{E731C3DC-3423-466C-A885-49F5CC32627D}" type="pres">
      <dgm:prSet presAssocID="{9A8ED75D-BA48-4B60-8DD0-E06AD6130612}" presName="bgRect" presStyleLbl="bgShp" presStyleIdx="2" presStyleCnt="3"/>
      <dgm:spPr/>
    </dgm:pt>
    <dgm:pt modelId="{3D58F502-47B2-4612-9259-16D92C178C5B}" type="pres">
      <dgm:prSet presAssocID="{9A8ED75D-BA48-4B60-8DD0-E06AD61306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0B32161C-C4C6-492E-A08F-E00679B38C91}" type="pres">
      <dgm:prSet presAssocID="{9A8ED75D-BA48-4B60-8DD0-E06AD6130612}" presName="spaceRect" presStyleCnt="0"/>
      <dgm:spPr/>
    </dgm:pt>
    <dgm:pt modelId="{49BA356F-DAF4-4AD7-9103-2DBAEA0AEF0A}" type="pres">
      <dgm:prSet presAssocID="{9A8ED75D-BA48-4B60-8DD0-E06AD613061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0B98615-D7FA-4A3D-A553-B0DFC2E84615}" srcId="{E64410A4-753B-482B-B25F-7FD191876D1D}" destId="{20DCC285-94CD-44F3-ADD5-A31A1024C1FB}" srcOrd="1" destOrd="0" parTransId="{23D01CE5-1C2C-4906-9484-A89A751C2738}" sibTransId="{EDBF21D0-E82C-43E6-A951-59DCEF94489C}"/>
    <dgm:cxn modelId="{8D292C33-9334-461D-B591-B8BBE9478951}" type="presOf" srcId="{9A8ED75D-BA48-4B60-8DD0-E06AD6130612}" destId="{49BA356F-DAF4-4AD7-9103-2DBAEA0AEF0A}" srcOrd="0" destOrd="0" presId="urn:microsoft.com/office/officeart/2018/2/layout/IconVerticalSolidList"/>
    <dgm:cxn modelId="{1D86A240-A609-434E-ACF7-12E07729C76D}" type="presOf" srcId="{E64410A4-753B-482B-B25F-7FD191876D1D}" destId="{5A385BF2-17E3-4B01-B142-34AE78888612}" srcOrd="0" destOrd="0" presId="urn:microsoft.com/office/officeart/2018/2/layout/IconVerticalSolidList"/>
    <dgm:cxn modelId="{986A447E-9907-4BB6-8857-B1B41457F7A9}" type="presOf" srcId="{F5300E9A-7709-4DC8-82D7-7CD6A5941F35}" destId="{DB7EDDE2-6314-4A98-A3CB-76A14E9E2C7F}" srcOrd="0" destOrd="0" presId="urn:microsoft.com/office/officeart/2018/2/layout/IconVerticalSolidList"/>
    <dgm:cxn modelId="{850575A8-C820-4DEB-81B0-2565099E3458}" srcId="{E64410A4-753B-482B-B25F-7FD191876D1D}" destId="{F5300E9A-7709-4DC8-82D7-7CD6A5941F35}" srcOrd="0" destOrd="0" parTransId="{D0880028-F02A-41F9-A5F7-DF17C01C3327}" sibTransId="{2BA788BC-AB63-46CD-910B-24E3F15C0A3B}"/>
    <dgm:cxn modelId="{C81C2AC7-9CCE-40DB-8FE6-60F255939B81}" srcId="{E64410A4-753B-482B-B25F-7FD191876D1D}" destId="{9A8ED75D-BA48-4B60-8DD0-E06AD6130612}" srcOrd="2" destOrd="0" parTransId="{17BA2CB9-4308-40C7-909E-62C1D521B5EE}" sibTransId="{C7A88649-457D-45F2-9DBD-334640639DC3}"/>
    <dgm:cxn modelId="{20AE4FE2-50B1-4E70-B627-D07E253354A5}" type="presOf" srcId="{20DCC285-94CD-44F3-ADD5-A31A1024C1FB}" destId="{D62F971C-3C7A-45C7-9C18-2E47F5088A70}" srcOrd="0" destOrd="0" presId="urn:microsoft.com/office/officeart/2018/2/layout/IconVerticalSolidList"/>
    <dgm:cxn modelId="{A64AC38E-4785-402A-A76E-EA8166DB7170}" type="presParOf" srcId="{5A385BF2-17E3-4B01-B142-34AE78888612}" destId="{A725410A-194B-4DF2-8BB2-172DBA76D191}" srcOrd="0" destOrd="0" presId="urn:microsoft.com/office/officeart/2018/2/layout/IconVerticalSolidList"/>
    <dgm:cxn modelId="{433E5E8D-5438-43CC-A606-59B113D65111}" type="presParOf" srcId="{A725410A-194B-4DF2-8BB2-172DBA76D191}" destId="{293818CA-F73E-409A-BF4E-9F40B79C14E8}" srcOrd="0" destOrd="0" presId="urn:microsoft.com/office/officeart/2018/2/layout/IconVerticalSolidList"/>
    <dgm:cxn modelId="{68904ED4-7665-4700-9F54-5A511DB78EF1}" type="presParOf" srcId="{A725410A-194B-4DF2-8BB2-172DBA76D191}" destId="{110FFCE0-86DE-4E03-A38E-FFDFECA0CD30}" srcOrd="1" destOrd="0" presId="urn:microsoft.com/office/officeart/2018/2/layout/IconVerticalSolidList"/>
    <dgm:cxn modelId="{48F77743-2EFC-4943-9B31-E86626AB9AC0}" type="presParOf" srcId="{A725410A-194B-4DF2-8BB2-172DBA76D191}" destId="{D9FB83EC-3369-434E-87A4-7D414C59B5CD}" srcOrd="2" destOrd="0" presId="urn:microsoft.com/office/officeart/2018/2/layout/IconVerticalSolidList"/>
    <dgm:cxn modelId="{2B59A433-8060-4AD8-A345-EE2B0EEC6A14}" type="presParOf" srcId="{A725410A-194B-4DF2-8BB2-172DBA76D191}" destId="{DB7EDDE2-6314-4A98-A3CB-76A14E9E2C7F}" srcOrd="3" destOrd="0" presId="urn:microsoft.com/office/officeart/2018/2/layout/IconVerticalSolidList"/>
    <dgm:cxn modelId="{932E0EBE-0F65-4651-B508-2FC1BD35BB95}" type="presParOf" srcId="{5A385BF2-17E3-4B01-B142-34AE78888612}" destId="{3EA99675-52E6-4BA2-A823-AAF05A2CF9DF}" srcOrd="1" destOrd="0" presId="urn:microsoft.com/office/officeart/2018/2/layout/IconVerticalSolidList"/>
    <dgm:cxn modelId="{1FE91FC7-7326-4F37-90FF-9D1B3BCBB434}" type="presParOf" srcId="{5A385BF2-17E3-4B01-B142-34AE78888612}" destId="{5F9572B4-E4EB-4A61-B83B-9A4AD495A674}" srcOrd="2" destOrd="0" presId="urn:microsoft.com/office/officeart/2018/2/layout/IconVerticalSolidList"/>
    <dgm:cxn modelId="{079FFA05-8778-4AE3-8067-863872F704C6}" type="presParOf" srcId="{5F9572B4-E4EB-4A61-B83B-9A4AD495A674}" destId="{4C10E17F-86A7-4223-99FF-BEB6107B3C39}" srcOrd="0" destOrd="0" presId="urn:microsoft.com/office/officeart/2018/2/layout/IconVerticalSolidList"/>
    <dgm:cxn modelId="{30EFC301-F102-444F-ACBD-159CD3FE7745}" type="presParOf" srcId="{5F9572B4-E4EB-4A61-B83B-9A4AD495A674}" destId="{94E49765-1505-46F0-8F80-8B60E4247C95}" srcOrd="1" destOrd="0" presId="urn:microsoft.com/office/officeart/2018/2/layout/IconVerticalSolidList"/>
    <dgm:cxn modelId="{93EAA3BA-4E2F-446F-868B-67C6C79E6003}" type="presParOf" srcId="{5F9572B4-E4EB-4A61-B83B-9A4AD495A674}" destId="{D37ECDAC-A31C-4966-9CD4-ECAE61C006B4}" srcOrd="2" destOrd="0" presId="urn:microsoft.com/office/officeart/2018/2/layout/IconVerticalSolidList"/>
    <dgm:cxn modelId="{12C46184-1B3A-494B-87FB-66759C6AF576}" type="presParOf" srcId="{5F9572B4-E4EB-4A61-B83B-9A4AD495A674}" destId="{D62F971C-3C7A-45C7-9C18-2E47F5088A70}" srcOrd="3" destOrd="0" presId="urn:microsoft.com/office/officeart/2018/2/layout/IconVerticalSolidList"/>
    <dgm:cxn modelId="{E06B9373-3CED-40B2-8AE7-B4760578271E}" type="presParOf" srcId="{5A385BF2-17E3-4B01-B142-34AE78888612}" destId="{79FEAB21-5AD1-4A79-B6E4-7E8FBAE96F13}" srcOrd="3" destOrd="0" presId="urn:microsoft.com/office/officeart/2018/2/layout/IconVerticalSolidList"/>
    <dgm:cxn modelId="{BDD0F493-0F06-4230-9413-1381FA5150FF}" type="presParOf" srcId="{5A385BF2-17E3-4B01-B142-34AE78888612}" destId="{27C5C033-EB48-428F-933B-F54A8BB40916}" srcOrd="4" destOrd="0" presId="urn:microsoft.com/office/officeart/2018/2/layout/IconVerticalSolidList"/>
    <dgm:cxn modelId="{0BF3F949-DEA9-41F8-9F67-AD80C6233897}" type="presParOf" srcId="{27C5C033-EB48-428F-933B-F54A8BB40916}" destId="{E731C3DC-3423-466C-A885-49F5CC32627D}" srcOrd="0" destOrd="0" presId="urn:microsoft.com/office/officeart/2018/2/layout/IconVerticalSolidList"/>
    <dgm:cxn modelId="{CEF382A2-6E47-408D-882B-10C468866AE9}" type="presParOf" srcId="{27C5C033-EB48-428F-933B-F54A8BB40916}" destId="{3D58F502-47B2-4612-9259-16D92C178C5B}" srcOrd="1" destOrd="0" presId="urn:microsoft.com/office/officeart/2018/2/layout/IconVerticalSolidList"/>
    <dgm:cxn modelId="{75C52D3D-61D3-4ED8-9C4A-0F07229EFD71}" type="presParOf" srcId="{27C5C033-EB48-428F-933B-F54A8BB40916}" destId="{0B32161C-C4C6-492E-A08F-E00679B38C91}" srcOrd="2" destOrd="0" presId="urn:microsoft.com/office/officeart/2018/2/layout/IconVerticalSolidList"/>
    <dgm:cxn modelId="{4CE32E76-6E79-4AB6-BAF2-84D2A55FD42A}" type="presParOf" srcId="{27C5C033-EB48-428F-933B-F54A8BB40916}" destId="{49BA356F-DAF4-4AD7-9103-2DBAEA0AEF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56635-B7CE-4AAA-A6AA-99AF5C662F38}">
      <dsp:nvSpPr>
        <dsp:cNvPr id="0" name=""/>
        <dsp:cNvSpPr/>
      </dsp:nvSpPr>
      <dsp:spPr>
        <a:xfrm>
          <a:off x="550454" y="1086540"/>
          <a:ext cx="1681312" cy="16813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FD2F9-EB60-4ED6-8DE0-15473DE4686A}">
      <dsp:nvSpPr>
        <dsp:cNvPr id="0" name=""/>
        <dsp:cNvSpPr/>
      </dsp:nvSpPr>
      <dsp:spPr>
        <a:xfrm>
          <a:off x="908767" y="1444853"/>
          <a:ext cx="964687" cy="96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2F188-7E5C-4022-8D67-C49D98E96E1A}">
      <dsp:nvSpPr>
        <dsp:cNvPr id="0" name=""/>
        <dsp:cNvSpPr/>
      </dsp:nvSpPr>
      <dsp:spPr>
        <a:xfrm>
          <a:off x="12985" y="3291540"/>
          <a:ext cx="275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To explore gaming and gambling advertising and how this might influence young people</a:t>
          </a:r>
          <a:endParaRPr lang="en-US" sz="1400" kern="1200"/>
        </a:p>
      </dsp:txBody>
      <dsp:txXfrm>
        <a:off x="12985" y="3291540"/>
        <a:ext cx="2756250" cy="877500"/>
      </dsp:txXfrm>
    </dsp:sp>
    <dsp:sp modelId="{591773D4-E8F5-4D14-9C3C-411486A1DFEC}">
      <dsp:nvSpPr>
        <dsp:cNvPr id="0" name=""/>
        <dsp:cNvSpPr/>
      </dsp:nvSpPr>
      <dsp:spPr>
        <a:xfrm>
          <a:off x="3789048" y="1086540"/>
          <a:ext cx="1681312" cy="16813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0B533-5A7F-4151-92DE-57552A3AD362}">
      <dsp:nvSpPr>
        <dsp:cNvPr id="0" name=""/>
        <dsp:cNvSpPr/>
      </dsp:nvSpPr>
      <dsp:spPr>
        <a:xfrm>
          <a:off x="4147360" y="1444853"/>
          <a:ext cx="964687" cy="96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9EC28-564C-4BDD-9DE3-3C8BF16F5ECE}">
      <dsp:nvSpPr>
        <dsp:cNvPr id="0" name=""/>
        <dsp:cNvSpPr/>
      </dsp:nvSpPr>
      <dsp:spPr>
        <a:xfrm>
          <a:off x="3251579" y="3291540"/>
          <a:ext cx="275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To understand what is meant by the terms ‘the house always wins ’ and ‘house edge’</a:t>
          </a:r>
          <a:endParaRPr lang="en-US" sz="1500" kern="1200"/>
        </a:p>
      </dsp:txBody>
      <dsp:txXfrm>
        <a:off x="3251579" y="3291540"/>
        <a:ext cx="2756250" cy="877500"/>
      </dsp:txXfrm>
    </dsp:sp>
    <dsp:sp modelId="{C055F61C-47EB-4B1E-8418-FC61446BF4F5}">
      <dsp:nvSpPr>
        <dsp:cNvPr id="0" name=""/>
        <dsp:cNvSpPr/>
      </dsp:nvSpPr>
      <dsp:spPr>
        <a:xfrm>
          <a:off x="7027642" y="1086540"/>
          <a:ext cx="1681312" cy="16813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5234D-B75F-487C-8A70-560CDD30563D}">
      <dsp:nvSpPr>
        <dsp:cNvPr id="0" name=""/>
        <dsp:cNvSpPr/>
      </dsp:nvSpPr>
      <dsp:spPr>
        <a:xfrm>
          <a:off x="7385954" y="1444853"/>
          <a:ext cx="964687" cy="964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E08E8-F432-43E2-A295-BDE813DD178B}">
      <dsp:nvSpPr>
        <dsp:cNvPr id="0" name=""/>
        <dsp:cNvSpPr/>
      </dsp:nvSpPr>
      <dsp:spPr>
        <a:xfrm>
          <a:off x="6490173" y="3291540"/>
          <a:ext cx="275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To raise awareness on the impact of gaming and gambling advertising </a:t>
          </a:r>
          <a:endParaRPr lang="en-US" sz="1500" kern="1200"/>
        </a:p>
      </dsp:txBody>
      <dsp:txXfrm>
        <a:off x="6490173" y="3291540"/>
        <a:ext cx="2756250" cy="877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AFA07-ABE4-4355-9250-8F0287473F86}">
      <dsp:nvSpPr>
        <dsp:cNvPr id="0" name=""/>
        <dsp:cNvSpPr/>
      </dsp:nvSpPr>
      <dsp:spPr>
        <a:xfrm>
          <a:off x="6119" y="424131"/>
          <a:ext cx="3311232" cy="993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661" tIns="261661" rIns="261661" bIns="26166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Differentiate</a:t>
          </a:r>
        </a:p>
      </dsp:txBody>
      <dsp:txXfrm>
        <a:off x="6119" y="424131"/>
        <a:ext cx="3311232" cy="993369"/>
      </dsp:txXfrm>
    </dsp:sp>
    <dsp:sp modelId="{44496F8F-20EC-45A4-9704-13D4815CEF68}">
      <dsp:nvSpPr>
        <dsp:cNvPr id="0" name=""/>
        <dsp:cNvSpPr/>
      </dsp:nvSpPr>
      <dsp:spPr>
        <a:xfrm>
          <a:off x="6119" y="1417501"/>
          <a:ext cx="3311232" cy="27902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076" tIns="327076" rIns="327076" bIns="327076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 can differentiate between healthy and harmful relationships with gaming/gambling</a:t>
          </a:r>
        </a:p>
      </dsp:txBody>
      <dsp:txXfrm>
        <a:off x="6119" y="1417501"/>
        <a:ext cx="3311232" cy="2790261"/>
      </dsp:txXfrm>
    </dsp:sp>
    <dsp:sp modelId="{5FCFDB0E-1749-49A5-9F12-0E36D290D744}">
      <dsp:nvSpPr>
        <dsp:cNvPr id="0" name=""/>
        <dsp:cNvSpPr/>
      </dsp:nvSpPr>
      <dsp:spPr>
        <a:xfrm>
          <a:off x="3425247" y="424131"/>
          <a:ext cx="3311232" cy="993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661" tIns="261661" rIns="261661" bIns="26166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Empathise</a:t>
          </a:r>
        </a:p>
      </dsp:txBody>
      <dsp:txXfrm>
        <a:off x="3425247" y="424131"/>
        <a:ext cx="3311232" cy="993369"/>
      </dsp:txXfrm>
    </dsp:sp>
    <dsp:sp modelId="{7D7DF322-778C-45A9-82B8-C268220B2222}">
      <dsp:nvSpPr>
        <dsp:cNvPr id="0" name=""/>
        <dsp:cNvSpPr/>
      </dsp:nvSpPr>
      <dsp:spPr>
        <a:xfrm>
          <a:off x="3425247" y="1417501"/>
          <a:ext cx="3311232" cy="27902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076" tIns="327076" rIns="327076" bIns="327076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 can empathise with someone experiencing gaming/gambling related harm</a:t>
          </a:r>
        </a:p>
      </dsp:txBody>
      <dsp:txXfrm>
        <a:off x="3425247" y="1417501"/>
        <a:ext cx="3311232" cy="2790261"/>
      </dsp:txXfrm>
    </dsp:sp>
    <dsp:sp modelId="{2B2F5E15-E9AA-4C1F-988C-3D7610497B6B}">
      <dsp:nvSpPr>
        <dsp:cNvPr id="0" name=""/>
        <dsp:cNvSpPr/>
      </dsp:nvSpPr>
      <dsp:spPr>
        <a:xfrm>
          <a:off x="6844374" y="424131"/>
          <a:ext cx="3311232" cy="993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661" tIns="261661" rIns="261661" bIns="26166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Identify</a:t>
          </a:r>
        </a:p>
      </dsp:txBody>
      <dsp:txXfrm>
        <a:off x="6844374" y="424131"/>
        <a:ext cx="3311232" cy="993369"/>
      </dsp:txXfrm>
    </dsp:sp>
    <dsp:sp modelId="{D65F9AB6-ABC2-4936-88A0-659E41BA9E26}">
      <dsp:nvSpPr>
        <dsp:cNvPr id="0" name=""/>
        <dsp:cNvSpPr/>
      </dsp:nvSpPr>
      <dsp:spPr>
        <a:xfrm>
          <a:off x="6844374" y="1417501"/>
          <a:ext cx="3311232" cy="27902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076" tIns="327076" rIns="327076" bIns="327076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 can identify a range of strategies for maintaining positive mental health</a:t>
          </a:r>
        </a:p>
      </dsp:txBody>
      <dsp:txXfrm>
        <a:off x="6844374" y="1417501"/>
        <a:ext cx="3311232" cy="27902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B977B-AC00-4DFB-B560-DFBC10AD232C}">
      <dsp:nvSpPr>
        <dsp:cNvPr id="0" name=""/>
        <dsp:cNvSpPr/>
      </dsp:nvSpPr>
      <dsp:spPr>
        <a:xfrm>
          <a:off x="0" y="553"/>
          <a:ext cx="86405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07575-F3BE-43C2-897E-83A75DD36816}">
      <dsp:nvSpPr>
        <dsp:cNvPr id="0" name=""/>
        <dsp:cNvSpPr/>
      </dsp:nvSpPr>
      <dsp:spPr>
        <a:xfrm>
          <a:off x="0" y="553"/>
          <a:ext cx="8640511" cy="90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 groups, use the scenario you have been given to create a short radio/video/written interview, playing the role stated on the cards. Consider:</a:t>
          </a:r>
        </a:p>
      </dsp:txBody>
      <dsp:txXfrm>
        <a:off x="0" y="553"/>
        <a:ext cx="8640511" cy="906370"/>
      </dsp:txXfrm>
    </dsp:sp>
    <dsp:sp modelId="{F792A538-5B13-44DE-8F0D-187A12E32AE7}">
      <dsp:nvSpPr>
        <dsp:cNvPr id="0" name=""/>
        <dsp:cNvSpPr/>
      </dsp:nvSpPr>
      <dsp:spPr>
        <a:xfrm>
          <a:off x="0" y="906923"/>
          <a:ext cx="86405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D632A-35D0-47BC-83DC-E5E9104EEEF4}">
      <dsp:nvSpPr>
        <dsp:cNvPr id="0" name=""/>
        <dsp:cNvSpPr/>
      </dsp:nvSpPr>
      <dsp:spPr>
        <a:xfrm>
          <a:off x="0" y="906923"/>
          <a:ext cx="8640511" cy="90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the behaviours of someone experiencing gaming/gambling related harm</a:t>
          </a:r>
        </a:p>
      </dsp:txBody>
      <dsp:txXfrm>
        <a:off x="0" y="906923"/>
        <a:ext cx="8640511" cy="906370"/>
      </dsp:txXfrm>
    </dsp:sp>
    <dsp:sp modelId="{89D849CB-CAD0-4E3D-9A5C-129AF63EF032}">
      <dsp:nvSpPr>
        <dsp:cNvPr id="0" name=""/>
        <dsp:cNvSpPr/>
      </dsp:nvSpPr>
      <dsp:spPr>
        <a:xfrm>
          <a:off x="0" y="1813294"/>
          <a:ext cx="86405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8E184-A064-4A45-A488-5D670952C195}">
      <dsp:nvSpPr>
        <dsp:cNvPr id="0" name=""/>
        <dsp:cNvSpPr/>
      </dsp:nvSpPr>
      <dsp:spPr>
        <a:xfrm>
          <a:off x="0" y="1813294"/>
          <a:ext cx="8640511" cy="90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the wider impact on their mental health</a:t>
          </a:r>
        </a:p>
      </dsp:txBody>
      <dsp:txXfrm>
        <a:off x="0" y="1813294"/>
        <a:ext cx="8640511" cy="906370"/>
      </dsp:txXfrm>
    </dsp:sp>
    <dsp:sp modelId="{7B4A08E7-E1F4-4CA4-B3A8-D2B0BD2B35E1}">
      <dsp:nvSpPr>
        <dsp:cNvPr id="0" name=""/>
        <dsp:cNvSpPr/>
      </dsp:nvSpPr>
      <dsp:spPr>
        <a:xfrm>
          <a:off x="0" y="2719664"/>
          <a:ext cx="86405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2F063-6425-4697-9E5B-DB2B5540563B}">
      <dsp:nvSpPr>
        <dsp:cNvPr id="0" name=""/>
        <dsp:cNvSpPr/>
      </dsp:nvSpPr>
      <dsp:spPr>
        <a:xfrm>
          <a:off x="0" y="2719664"/>
          <a:ext cx="8640511" cy="90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the impact on those around them</a:t>
          </a:r>
        </a:p>
      </dsp:txBody>
      <dsp:txXfrm>
        <a:off x="0" y="2719664"/>
        <a:ext cx="8640511" cy="906370"/>
      </dsp:txXfrm>
    </dsp:sp>
    <dsp:sp modelId="{7EB5B6EF-C78D-4864-846C-5D7811F78EA9}">
      <dsp:nvSpPr>
        <dsp:cNvPr id="0" name=""/>
        <dsp:cNvSpPr/>
      </dsp:nvSpPr>
      <dsp:spPr>
        <a:xfrm>
          <a:off x="0" y="3626035"/>
          <a:ext cx="86405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5D0CA-03B3-4A6B-AB42-F9D5C1394185}">
      <dsp:nvSpPr>
        <dsp:cNvPr id="0" name=""/>
        <dsp:cNvSpPr/>
      </dsp:nvSpPr>
      <dsp:spPr>
        <a:xfrm>
          <a:off x="0" y="3626035"/>
          <a:ext cx="8640511" cy="90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strategies for maintaining/rebuilding positive mental health and wellbeing </a:t>
          </a:r>
        </a:p>
      </dsp:txBody>
      <dsp:txXfrm>
        <a:off x="0" y="3626035"/>
        <a:ext cx="8640511" cy="9063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B80D7-AFF4-46C6-A26E-A001EB61D264}">
      <dsp:nvSpPr>
        <dsp:cNvPr id="0" name=""/>
        <dsp:cNvSpPr/>
      </dsp:nvSpPr>
      <dsp:spPr>
        <a:xfrm>
          <a:off x="946" y="1017584"/>
          <a:ext cx="3692858" cy="221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To explore the career opportunities available within the gaming industry</a:t>
          </a:r>
          <a:endParaRPr lang="en-US" sz="3200" kern="1200" dirty="0"/>
        </a:p>
      </dsp:txBody>
      <dsp:txXfrm>
        <a:off x="946" y="1017584"/>
        <a:ext cx="3692858" cy="2215715"/>
      </dsp:txXfrm>
    </dsp:sp>
    <dsp:sp modelId="{14F9F2EC-495E-46E2-A31E-5D4B19824B62}">
      <dsp:nvSpPr>
        <dsp:cNvPr id="0" name=""/>
        <dsp:cNvSpPr/>
      </dsp:nvSpPr>
      <dsp:spPr>
        <a:xfrm>
          <a:off x="4063091" y="1017584"/>
          <a:ext cx="3692858" cy="221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To evaluate the impact of Esports on mental health and wellbeing </a:t>
          </a:r>
          <a:endParaRPr lang="en-GB" sz="3200" kern="1200" dirty="0"/>
        </a:p>
      </dsp:txBody>
      <dsp:txXfrm>
        <a:off x="4063091" y="1017584"/>
        <a:ext cx="3692858" cy="22157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D605B-3224-4EC1-BBA6-93BD6ACFA5B8}">
      <dsp:nvSpPr>
        <dsp:cNvPr id="0" name=""/>
        <dsp:cNvSpPr/>
      </dsp:nvSpPr>
      <dsp:spPr>
        <a:xfrm>
          <a:off x="0" y="596"/>
          <a:ext cx="11252153" cy="13963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E7928-5EA8-47A9-9BC4-C45080E99ECD}">
      <dsp:nvSpPr>
        <dsp:cNvPr id="0" name=""/>
        <dsp:cNvSpPr/>
      </dsp:nvSpPr>
      <dsp:spPr>
        <a:xfrm>
          <a:off x="422397" y="314776"/>
          <a:ext cx="767994" cy="7679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D73C9-379B-4662-9441-319FBDFFA13B}">
      <dsp:nvSpPr>
        <dsp:cNvPr id="0" name=""/>
        <dsp:cNvSpPr/>
      </dsp:nvSpPr>
      <dsp:spPr>
        <a:xfrm>
          <a:off x="1612789" y="596"/>
          <a:ext cx="9639363" cy="139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781" tIns="147781" rIns="147781" bIns="14778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You can identify a range of career opportunities in gaming </a:t>
          </a:r>
          <a:endParaRPr lang="en-US" sz="2400" kern="1200" dirty="0"/>
        </a:p>
      </dsp:txBody>
      <dsp:txXfrm>
        <a:off x="1612789" y="596"/>
        <a:ext cx="9639363" cy="1396354"/>
      </dsp:txXfrm>
    </dsp:sp>
    <dsp:sp modelId="{D07403EF-16D7-4239-8AFF-03D3E93CEB1E}">
      <dsp:nvSpPr>
        <dsp:cNvPr id="0" name=""/>
        <dsp:cNvSpPr/>
      </dsp:nvSpPr>
      <dsp:spPr>
        <a:xfrm>
          <a:off x="0" y="1746039"/>
          <a:ext cx="11252153" cy="13963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3470D-D157-409A-A832-0EC6978CA15F}">
      <dsp:nvSpPr>
        <dsp:cNvPr id="0" name=""/>
        <dsp:cNvSpPr/>
      </dsp:nvSpPr>
      <dsp:spPr>
        <a:xfrm>
          <a:off x="422397" y="2060219"/>
          <a:ext cx="767994" cy="7679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E1FAF-1AD2-41B0-B07E-04E42DE4023A}">
      <dsp:nvSpPr>
        <dsp:cNvPr id="0" name=""/>
        <dsp:cNvSpPr/>
      </dsp:nvSpPr>
      <dsp:spPr>
        <a:xfrm>
          <a:off x="1612789" y="1746039"/>
          <a:ext cx="9639363" cy="139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781" tIns="147781" rIns="147781" bIns="14778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You can explain the benefits and risks of pursuing a career within the gaming industry</a:t>
          </a:r>
          <a:endParaRPr lang="en-US" sz="2400" kern="1200" dirty="0"/>
        </a:p>
      </dsp:txBody>
      <dsp:txXfrm>
        <a:off x="1612789" y="1746039"/>
        <a:ext cx="9639363" cy="1396354"/>
      </dsp:txXfrm>
    </dsp:sp>
    <dsp:sp modelId="{CCB8DC56-DA91-483D-94A4-9311FBD8A6FF}">
      <dsp:nvSpPr>
        <dsp:cNvPr id="0" name=""/>
        <dsp:cNvSpPr/>
      </dsp:nvSpPr>
      <dsp:spPr>
        <a:xfrm>
          <a:off x="0" y="3491482"/>
          <a:ext cx="11252153" cy="13963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DFD6E-115A-477F-ADF9-15A31212EE72}">
      <dsp:nvSpPr>
        <dsp:cNvPr id="0" name=""/>
        <dsp:cNvSpPr/>
      </dsp:nvSpPr>
      <dsp:spPr>
        <a:xfrm>
          <a:off x="422397" y="3805662"/>
          <a:ext cx="767994" cy="7679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1E898-AAEB-4A17-9A0A-98F3E5316774}">
      <dsp:nvSpPr>
        <dsp:cNvPr id="0" name=""/>
        <dsp:cNvSpPr/>
      </dsp:nvSpPr>
      <dsp:spPr>
        <a:xfrm>
          <a:off x="1612789" y="3491482"/>
          <a:ext cx="9639363" cy="139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781" tIns="147781" rIns="147781" bIns="14778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You can identify a range of strategies to maintain and promote physical and mental wellbeing </a:t>
          </a:r>
          <a:endParaRPr lang="en-US" sz="2400" kern="1200" dirty="0"/>
        </a:p>
      </dsp:txBody>
      <dsp:txXfrm>
        <a:off x="1612789" y="3491482"/>
        <a:ext cx="9639363" cy="13963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07687-F096-4FC1-9181-23F41CCCAC37}">
      <dsp:nvSpPr>
        <dsp:cNvPr id="0" name=""/>
        <dsp:cNvSpPr/>
      </dsp:nvSpPr>
      <dsp:spPr>
        <a:xfrm>
          <a:off x="0" y="419156"/>
          <a:ext cx="11423441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586" tIns="479044" rIns="88658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You can describe microtransactions and loot boxes </a:t>
          </a:r>
        </a:p>
      </dsp:txBody>
      <dsp:txXfrm>
        <a:off x="0" y="419156"/>
        <a:ext cx="11423441" cy="978075"/>
      </dsp:txXfrm>
    </dsp:sp>
    <dsp:sp modelId="{5268AEF1-2E88-47A0-8F3D-57D6812A42D2}">
      <dsp:nvSpPr>
        <dsp:cNvPr id="0" name=""/>
        <dsp:cNvSpPr/>
      </dsp:nvSpPr>
      <dsp:spPr>
        <a:xfrm>
          <a:off x="571172" y="79676"/>
          <a:ext cx="799640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45" tIns="0" rIns="30224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Describe</a:t>
          </a:r>
        </a:p>
      </dsp:txBody>
      <dsp:txXfrm>
        <a:off x="604316" y="112820"/>
        <a:ext cx="7930120" cy="612672"/>
      </dsp:txXfrm>
    </dsp:sp>
    <dsp:sp modelId="{0DDDD4F7-71D3-46AB-89EA-6C2A4920BB35}">
      <dsp:nvSpPr>
        <dsp:cNvPr id="0" name=""/>
        <dsp:cNvSpPr/>
      </dsp:nvSpPr>
      <dsp:spPr>
        <a:xfrm>
          <a:off x="0" y="1860912"/>
          <a:ext cx="11423441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586" tIns="479044" rIns="88658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You can research current legislation</a:t>
          </a:r>
        </a:p>
      </dsp:txBody>
      <dsp:txXfrm>
        <a:off x="0" y="1860912"/>
        <a:ext cx="11423441" cy="978075"/>
      </dsp:txXfrm>
    </dsp:sp>
    <dsp:sp modelId="{35ABF585-4AFC-4102-B5A8-2EF73DF6101E}">
      <dsp:nvSpPr>
        <dsp:cNvPr id="0" name=""/>
        <dsp:cNvSpPr/>
      </dsp:nvSpPr>
      <dsp:spPr>
        <a:xfrm>
          <a:off x="571172" y="1521432"/>
          <a:ext cx="799640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45" tIns="0" rIns="30224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Research</a:t>
          </a:r>
        </a:p>
      </dsp:txBody>
      <dsp:txXfrm>
        <a:off x="604316" y="1554576"/>
        <a:ext cx="7930120" cy="612672"/>
      </dsp:txXfrm>
    </dsp:sp>
    <dsp:sp modelId="{00E1D820-6423-4373-BD11-5B01D580BD27}">
      <dsp:nvSpPr>
        <dsp:cNvPr id="0" name=""/>
        <dsp:cNvSpPr/>
      </dsp:nvSpPr>
      <dsp:spPr>
        <a:xfrm>
          <a:off x="0" y="3302667"/>
          <a:ext cx="11423441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586" tIns="479044" rIns="88658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You can evaluate proposed legislation</a:t>
          </a:r>
        </a:p>
      </dsp:txBody>
      <dsp:txXfrm>
        <a:off x="0" y="3302667"/>
        <a:ext cx="11423441" cy="978075"/>
      </dsp:txXfrm>
    </dsp:sp>
    <dsp:sp modelId="{49CF733F-4906-4C32-AE3B-C75653B37DD8}">
      <dsp:nvSpPr>
        <dsp:cNvPr id="0" name=""/>
        <dsp:cNvSpPr/>
      </dsp:nvSpPr>
      <dsp:spPr>
        <a:xfrm>
          <a:off x="571172" y="2963187"/>
          <a:ext cx="799640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45" tIns="0" rIns="30224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Evaluate</a:t>
          </a:r>
        </a:p>
      </dsp:txBody>
      <dsp:txXfrm>
        <a:off x="604316" y="2996331"/>
        <a:ext cx="7930120" cy="6126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72BF1-7DEF-4BDC-AC30-7D8CD4DDA63E}">
      <dsp:nvSpPr>
        <dsp:cNvPr id="0" name=""/>
        <dsp:cNvSpPr/>
      </dsp:nvSpPr>
      <dsp:spPr>
        <a:xfrm>
          <a:off x="1704675" y="656453"/>
          <a:ext cx="4379923" cy="4379923"/>
        </a:xfrm>
        <a:prstGeom prst="blockArc">
          <a:avLst>
            <a:gd name="adj1" fmla="val 10800000"/>
            <a:gd name="adj2" fmla="val 16200000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E60DC-42D0-4E6E-9665-1DAAE90BCC7E}">
      <dsp:nvSpPr>
        <dsp:cNvPr id="0" name=""/>
        <dsp:cNvSpPr/>
      </dsp:nvSpPr>
      <dsp:spPr>
        <a:xfrm>
          <a:off x="1704675" y="656453"/>
          <a:ext cx="4379923" cy="4379923"/>
        </a:xfrm>
        <a:prstGeom prst="blockArc">
          <a:avLst>
            <a:gd name="adj1" fmla="val 5400000"/>
            <a:gd name="adj2" fmla="val 10800000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4FC34-C3AD-45D2-BF79-880F2FBFE61F}">
      <dsp:nvSpPr>
        <dsp:cNvPr id="0" name=""/>
        <dsp:cNvSpPr/>
      </dsp:nvSpPr>
      <dsp:spPr>
        <a:xfrm>
          <a:off x="1704675" y="656453"/>
          <a:ext cx="4379923" cy="4379923"/>
        </a:xfrm>
        <a:prstGeom prst="blockArc">
          <a:avLst>
            <a:gd name="adj1" fmla="val 0"/>
            <a:gd name="adj2" fmla="val 5400000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3F7DE-320D-4E21-9DEB-F0B8F211196A}">
      <dsp:nvSpPr>
        <dsp:cNvPr id="0" name=""/>
        <dsp:cNvSpPr/>
      </dsp:nvSpPr>
      <dsp:spPr>
        <a:xfrm>
          <a:off x="1704675" y="656453"/>
          <a:ext cx="4379923" cy="4379923"/>
        </a:xfrm>
        <a:prstGeom prst="blockArc">
          <a:avLst>
            <a:gd name="adj1" fmla="val 16200000"/>
            <a:gd name="adj2" fmla="val 0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3885B-9A80-4556-B500-F7C07C34FF98}">
      <dsp:nvSpPr>
        <dsp:cNvPr id="0" name=""/>
        <dsp:cNvSpPr/>
      </dsp:nvSpPr>
      <dsp:spPr>
        <a:xfrm>
          <a:off x="2888371" y="1840149"/>
          <a:ext cx="2012530" cy="2012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Carousel</a:t>
          </a:r>
        </a:p>
      </dsp:txBody>
      <dsp:txXfrm>
        <a:off x="3183099" y="2134877"/>
        <a:ext cx="1423074" cy="1423074"/>
      </dsp:txXfrm>
    </dsp:sp>
    <dsp:sp modelId="{9EAC3B6E-2784-4A93-BA5D-839BB7F2053E}">
      <dsp:nvSpPr>
        <dsp:cNvPr id="0" name=""/>
        <dsp:cNvSpPr/>
      </dsp:nvSpPr>
      <dsp:spPr>
        <a:xfrm>
          <a:off x="3154539" y="-22919"/>
          <a:ext cx="1480196" cy="1460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Games featuring micro-transactions</a:t>
          </a:r>
        </a:p>
      </dsp:txBody>
      <dsp:txXfrm>
        <a:off x="3371309" y="190919"/>
        <a:ext cx="1046656" cy="1032501"/>
      </dsp:txXfrm>
    </dsp:sp>
    <dsp:sp modelId="{9DD1895C-2516-4E45-B008-E86E549C46BF}">
      <dsp:nvSpPr>
        <dsp:cNvPr id="0" name=""/>
        <dsp:cNvSpPr/>
      </dsp:nvSpPr>
      <dsp:spPr>
        <a:xfrm>
          <a:off x="5303301" y="2090827"/>
          <a:ext cx="1461163" cy="1511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Gambling style features within games</a:t>
          </a:r>
        </a:p>
      </dsp:txBody>
      <dsp:txXfrm>
        <a:off x="5517283" y="2312133"/>
        <a:ext cx="1033199" cy="1068563"/>
      </dsp:txXfrm>
    </dsp:sp>
    <dsp:sp modelId="{4E77DCA8-E08D-44B6-8027-04C2CF5BAE04}">
      <dsp:nvSpPr>
        <dsp:cNvPr id="0" name=""/>
        <dsp:cNvSpPr/>
      </dsp:nvSpPr>
      <dsp:spPr>
        <a:xfrm>
          <a:off x="3132012" y="4257720"/>
          <a:ext cx="1525248" cy="1455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Types of in-games items and how to purchase them</a:t>
          </a:r>
          <a:endParaRPr lang="en-GB" sz="1200" kern="1200" dirty="0"/>
        </a:p>
      </dsp:txBody>
      <dsp:txXfrm>
        <a:off x="3355379" y="4470929"/>
        <a:ext cx="1078514" cy="1029462"/>
      </dsp:txXfrm>
    </dsp:sp>
    <dsp:sp modelId="{B5EB834C-D169-4B6A-BC6A-E967A4A87641}">
      <dsp:nvSpPr>
        <dsp:cNvPr id="0" name=""/>
        <dsp:cNvSpPr/>
      </dsp:nvSpPr>
      <dsp:spPr>
        <a:xfrm>
          <a:off x="1012257" y="2126187"/>
          <a:ext cx="1486267" cy="14404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Why do people buy in-game items/loot boxes?</a:t>
          </a:r>
        </a:p>
      </dsp:txBody>
      <dsp:txXfrm>
        <a:off x="1229916" y="2337137"/>
        <a:ext cx="1050949" cy="1018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643B2-1261-475B-821C-AF7FB5420D41}">
      <dsp:nvSpPr>
        <dsp:cNvPr id="0" name=""/>
        <dsp:cNvSpPr/>
      </dsp:nvSpPr>
      <dsp:spPr>
        <a:xfrm>
          <a:off x="0" y="0"/>
          <a:ext cx="11669764" cy="13353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1F5BB-0983-4087-9E36-4606CFB25A2B}">
      <dsp:nvSpPr>
        <dsp:cNvPr id="0" name=""/>
        <dsp:cNvSpPr/>
      </dsp:nvSpPr>
      <dsp:spPr>
        <a:xfrm>
          <a:off x="403931" y="301015"/>
          <a:ext cx="734421" cy="7344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30BF9-4A04-415A-8C6C-D2931206E617}">
      <dsp:nvSpPr>
        <dsp:cNvPr id="0" name=""/>
        <dsp:cNvSpPr/>
      </dsp:nvSpPr>
      <dsp:spPr>
        <a:xfrm>
          <a:off x="1542285" y="570"/>
          <a:ext cx="10127478" cy="133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21" tIns="141321" rIns="141321" bIns="1413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can explore different marketing and advertising strategies</a:t>
          </a:r>
          <a:endParaRPr lang="en-US" sz="2000" kern="1200"/>
        </a:p>
      </dsp:txBody>
      <dsp:txXfrm>
        <a:off x="1542285" y="570"/>
        <a:ext cx="10127478" cy="1335312"/>
      </dsp:txXfrm>
    </dsp:sp>
    <dsp:sp modelId="{B06CD04C-56BB-4CC3-8711-13AA2F637556}">
      <dsp:nvSpPr>
        <dsp:cNvPr id="0" name=""/>
        <dsp:cNvSpPr/>
      </dsp:nvSpPr>
      <dsp:spPr>
        <a:xfrm>
          <a:off x="0" y="1669710"/>
          <a:ext cx="11669764" cy="13353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90F28-9659-4BFF-B859-BB3D30E2CE88}">
      <dsp:nvSpPr>
        <dsp:cNvPr id="0" name=""/>
        <dsp:cNvSpPr/>
      </dsp:nvSpPr>
      <dsp:spPr>
        <a:xfrm>
          <a:off x="403931" y="1970156"/>
          <a:ext cx="734421" cy="7344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77D19-3CCE-4F9B-972F-384C92B8674C}">
      <dsp:nvSpPr>
        <dsp:cNvPr id="0" name=""/>
        <dsp:cNvSpPr/>
      </dsp:nvSpPr>
      <dsp:spPr>
        <a:xfrm>
          <a:off x="1542285" y="1669710"/>
          <a:ext cx="10127478" cy="133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21" tIns="141321" rIns="141321" bIns="1413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can explain and define the terms ‘the house always wins’ and ‘house edge’</a:t>
          </a:r>
          <a:endParaRPr lang="en-US" sz="2000" kern="1200"/>
        </a:p>
      </dsp:txBody>
      <dsp:txXfrm>
        <a:off x="1542285" y="1669710"/>
        <a:ext cx="10127478" cy="1335312"/>
      </dsp:txXfrm>
    </dsp:sp>
    <dsp:sp modelId="{F3A18DCB-5907-4FE9-8020-838CEC88C3FA}">
      <dsp:nvSpPr>
        <dsp:cNvPr id="0" name=""/>
        <dsp:cNvSpPr/>
      </dsp:nvSpPr>
      <dsp:spPr>
        <a:xfrm>
          <a:off x="0" y="3338851"/>
          <a:ext cx="11669764" cy="13353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197BE-A8A5-476E-BD61-5D160396BAD6}">
      <dsp:nvSpPr>
        <dsp:cNvPr id="0" name=""/>
        <dsp:cNvSpPr/>
      </dsp:nvSpPr>
      <dsp:spPr>
        <a:xfrm>
          <a:off x="403931" y="3639296"/>
          <a:ext cx="734421" cy="7344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98944-02F5-4B67-886E-71E96E7BD8B3}">
      <dsp:nvSpPr>
        <dsp:cNvPr id="0" name=""/>
        <dsp:cNvSpPr/>
      </dsp:nvSpPr>
      <dsp:spPr>
        <a:xfrm>
          <a:off x="1542285" y="3338851"/>
          <a:ext cx="10127478" cy="133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21" tIns="141321" rIns="141321" bIns="1413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 can plan and create a presentation/resource to raise awareness on the impact of gaming and gambling advertising</a:t>
          </a:r>
        </a:p>
      </dsp:txBody>
      <dsp:txXfrm>
        <a:off x="1542285" y="3338851"/>
        <a:ext cx="10127478" cy="1335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DA9C2-3572-4D5E-A201-91F476A5CC11}">
      <dsp:nvSpPr>
        <dsp:cNvPr id="0" name=""/>
        <dsp:cNvSpPr/>
      </dsp:nvSpPr>
      <dsp:spPr>
        <a:xfrm>
          <a:off x="0" y="487"/>
          <a:ext cx="9213447" cy="11396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ACF25-F4FF-4677-B2D0-D246510F3566}">
      <dsp:nvSpPr>
        <dsp:cNvPr id="0" name=""/>
        <dsp:cNvSpPr/>
      </dsp:nvSpPr>
      <dsp:spPr>
        <a:xfrm>
          <a:off x="344749" y="256912"/>
          <a:ext cx="626818" cy="6268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F6468-F667-4EA4-8ED2-D9AC0C564A1F}">
      <dsp:nvSpPr>
        <dsp:cNvPr id="0" name=""/>
        <dsp:cNvSpPr/>
      </dsp:nvSpPr>
      <dsp:spPr>
        <a:xfrm>
          <a:off x="1316318" y="487"/>
          <a:ext cx="7897128" cy="113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15" tIns="120615" rIns="120615" bIns="1206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 understand the current regulations and proposed recommendations in relation to gaming and gambling</a:t>
          </a:r>
          <a:endParaRPr lang="en-US" sz="2500" kern="1200"/>
        </a:p>
      </dsp:txBody>
      <dsp:txXfrm>
        <a:off x="1316318" y="487"/>
        <a:ext cx="7897128" cy="1139669"/>
      </dsp:txXfrm>
    </dsp:sp>
    <dsp:sp modelId="{4D73B688-E996-4400-8D07-59D7D04D6116}">
      <dsp:nvSpPr>
        <dsp:cNvPr id="0" name=""/>
        <dsp:cNvSpPr/>
      </dsp:nvSpPr>
      <dsp:spPr>
        <a:xfrm>
          <a:off x="0" y="1425073"/>
          <a:ext cx="9213447" cy="11396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CAAEE-4535-4D5B-ABE6-D2E6CA8FEA90}">
      <dsp:nvSpPr>
        <dsp:cNvPr id="0" name=""/>
        <dsp:cNvSpPr/>
      </dsp:nvSpPr>
      <dsp:spPr>
        <a:xfrm>
          <a:off x="344749" y="1681499"/>
          <a:ext cx="626818" cy="6268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77BC6-0AC3-4DBA-8772-99601B88701E}">
      <dsp:nvSpPr>
        <dsp:cNvPr id="0" name=""/>
        <dsp:cNvSpPr/>
      </dsp:nvSpPr>
      <dsp:spPr>
        <a:xfrm>
          <a:off x="1316318" y="1425073"/>
          <a:ext cx="7897128" cy="113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15" tIns="120615" rIns="120615" bIns="1206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 explore safeguarding in relation to advertising, gambling and gaming</a:t>
          </a:r>
          <a:endParaRPr lang="en-US" sz="2500" kern="1200"/>
        </a:p>
      </dsp:txBody>
      <dsp:txXfrm>
        <a:off x="1316318" y="1425073"/>
        <a:ext cx="7897128" cy="1139669"/>
      </dsp:txXfrm>
    </dsp:sp>
    <dsp:sp modelId="{87AE0211-B52D-4833-A97D-41AB73A5E189}">
      <dsp:nvSpPr>
        <dsp:cNvPr id="0" name=""/>
        <dsp:cNvSpPr/>
      </dsp:nvSpPr>
      <dsp:spPr>
        <a:xfrm>
          <a:off x="0" y="2849660"/>
          <a:ext cx="9213447" cy="11396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AB364-369F-4E3F-8AE9-2EB2E9717C07}">
      <dsp:nvSpPr>
        <dsp:cNvPr id="0" name=""/>
        <dsp:cNvSpPr/>
      </dsp:nvSpPr>
      <dsp:spPr>
        <a:xfrm>
          <a:off x="344749" y="3106086"/>
          <a:ext cx="626818" cy="6268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890F0-BD13-49CE-9EF8-DC9A2A1D3D77}">
      <dsp:nvSpPr>
        <dsp:cNvPr id="0" name=""/>
        <dsp:cNvSpPr/>
      </dsp:nvSpPr>
      <dsp:spPr>
        <a:xfrm>
          <a:off x="1316318" y="2849660"/>
          <a:ext cx="7897128" cy="113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15" tIns="120615" rIns="120615" bIns="1206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 research, evaluate and suggest further regulations to support safer gaming and gambling</a:t>
          </a:r>
          <a:endParaRPr lang="en-US" sz="2500" kern="1200"/>
        </a:p>
      </dsp:txBody>
      <dsp:txXfrm>
        <a:off x="1316318" y="2849660"/>
        <a:ext cx="7897128" cy="1139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0415A-A714-4EE4-B5DB-601144FB9AAE}">
      <dsp:nvSpPr>
        <dsp:cNvPr id="0" name=""/>
        <dsp:cNvSpPr/>
      </dsp:nvSpPr>
      <dsp:spPr>
        <a:xfrm>
          <a:off x="253962" y="469621"/>
          <a:ext cx="1357399" cy="13573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D182C-AA55-4B8F-85E7-97E96952C907}">
      <dsp:nvSpPr>
        <dsp:cNvPr id="0" name=""/>
        <dsp:cNvSpPr/>
      </dsp:nvSpPr>
      <dsp:spPr>
        <a:xfrm>
          <a:off x="539015" y="754675"/>
          <a:ext cx="787291" cy="7872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12694-956B-40E5-9BC0-CBA2B92AC980}">
      <dsp:nvSpPr>
        <dsp:cNvPr id="0" name=""/>
        <dsp:cNvSpPr/>
      </dsp:nvSpPr>
      <dsp:spPr>
        <a:xfrm>
          <a:off x="1902233" y="469621"/>
          <a:ext cx="3199585" cy="135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You can describe current regulations and proposed recommendations in relation to gaming and gambling</a:t>
          </a:r>
          <a:endParaRPr lang="en-US" sz="2100" kern="1200"/>
        </a:p>
      </dsp:txBody>
      <dsp:txXfrm>
        <a:off x="1902233" y="469621"/>
        <a:ext cx="3199585" cy="1357399"/>
      </dsp:txXfrm>
    </dsp:sp>
    <dsp:sp modelId="{44E28C3F-730D-47E9-8C43-1E5D335E42B6}">
      <dsp:nvSpPr>
        <dsp:cNvPr id="0" name=""/>
        <dsp:cNvSpPr/>
      </dsp:nvSpPr>
      <dsp:spPr>
        <a:xfrm>
          <a:off x="5659321" y="469621"/>
          <a:ext cx="1357399" cy="13573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DF711-2513-43D0-8199-5799D1EDCD08}">
      <dsp:nvSpPr>
        <dsp:cNvPr id="0" name=""/>
        <dsp:cNvSpPr/>
      </dsp:nvSpPr>
      <dsp:spPr>
        <a:xfrm>
          <a:off x="5944375" y="754675"/>
          <a:ext cx="787291" cy="7872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AC9D5-6CDF-4AC7-AF0D-E3348F75655C}">
      <dsp:nvSpPr>
        <dsp:cNvPr id="0" name=""/>
        <dsp:cNvSpPr/>
      </dsp:nvSpPr>
      <dsp:spPr>
        <a:xfrm>
          <a:off x="7307592" y="469621"/>
          <a:ext cx="3199585" cy="135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You can explore each industry’s role and responsibilities</a:t>
          </a:r>
          <a:endParaRPr lang="en-US" sz="2100" kern="1200"/>
        </a:p>
      </dsp:txBody>
      <dsp:txXfrm>
        <a:off x="7307592" y="469621"/>
        <a:ext cx="3199585" cy="1357399"/>
      </dsp:txXfrm>
    </dsp:sp>
    <dsp:sp modelId="{BFE917FE-A827-4CA9-855C-D289DBE99AE8}">
      <dsp:nvSpPr>
        <dsp:cNvPr id="0" name=""/>
        <dsp:cNvSpPr/>
      </dsp:nvSpPr>
      <dsp:spPr>
        <a:xfrm>
          <a:off x="253962" y="2575439"/>
          <a:ext cx="1357399" cy="13573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4BF46-3A41-4B96-9687-A133861A4CDC}">
      <dsp:nvSpPr>
        <dsp:cNvPr id="0" name=""/>
        <dsp:cNvSpPr/>
      </dsp:nvSpPr>
      <dsp:spPr>
        <a:xfrm>
          <a:off x="539015" y="2860493"/>
          <a:ext cx="787291" cy="7872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1B543-AA98-498B-BC35-BAC62CAE401F}">
      <dsp:nvSpPr>
        <dsp:cNvPr id="0" name=""/>
        <dsp:cNvSpPr/>
      </dsp:nvSpPr>
      <dsp:spPr>
        <a:xfrm>
          <a:off x="1902233" y="2575439"/>
          <a:ext cx="3199585" cy="135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You can evaluate current regulations and suggest improvements</a:t>
          </a:r>
          <a:endParaRPr lang="en-US" sz="2100" kern="1200"/>
        </a:p>
      </dsp:txBody>
      <dsp:txXfrm>
        <a:off x="1902233" y="2575439"/>
        <a:ext cx="3199585" cy="1357399"/>
      </dsp:txXfrm>
    </dsp:sp>
    <dsp:sp modelId="{3E6D61FD-DBDF-4FE4-8828-109FF07275B2}">
      <dsp:nvSpPr>
        <dsp:cNvPr id="0" name=""/>
        <dsp:cNvSpPr/>
      </dsp:nvSpPr>
      <dsp:spPr>
        <a:xfrm>
          <a:off x="5659321" y="2575439"/>
          <a:ext cx="1357399" cy="13573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C08D5-22C5-4935-A5DA-207704932367}">
      <dsp:nvSpPr>
        <dsp:cNvPr id="0" name=""/>
        <dsp:cNvSpPr/>
      </dsp:nvSpPr>
      <dsp:spPr>
        <a:xfrm>
          <a:off x="5944375" y="2860493"/>
          <a:ext cx="787291" cy="7872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54722-D044-49B5-AD1F-2B7A8D65918F}">
      <dsp:nvSpPr>
        <dsp:cNvPr id="0" name=""/>
        <dsp:cNvSpPr/>
      </dsp:nvSpPr>
      <dsp:spPr>
        <a:xfrm>
          <a:off x="7307592" y="2575439"/>
          <a:ext cx="3199585" cy="1357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You can present information and justify findings to your peers</a:t>
          </a:r>
          <a:endParaRPr lang="en-US" sz="2100" kern="1200"/>
        </a:p>
      </dsp:txBody>
      <dsp:txXfrm>
        <a:off x="7307592" y="2575439"/>
        <a:ext cx="3199585" cy="1357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CA7E1-CB4B-40F8-B34E-EEBF7A21C66B}">
      <dsp:nvSpPr>
        <dsp:cNvPr id="0" name=""/>
        <dsp:cNvSpPr/>
      </dsp:nvSpPr>
      <dsp:spPr>
        <a:xfrm>
          <a:off x="0" y="741183"/>
          <a:ext cx="7896584" cy="1368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51E3E-11C2-409D-A6EF-62542145B4D9}">
      <dsp:nvSpPr>
        <dsp:cNvPr id="0" name=""/>
        <dsp:cNvSpPr/>
      </dsp:nvSpPr>
      <dsp:spPr>
        <a:xfrm>
          <a:off x="413922" y="1049060"/>
          <a:ext cx="752586" cy="752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CAD88-29B9-4F60-8B68-159034EF39E1}">
      <dsp:nvSpPr>
        <dsp:cNvPr id="0" name=""/>
        <dsp:cNvSpPr/>
      </dsp:nvSpPr>
      <dsp:spPr>
        <a:xfrm>
          <a:off x="1580431" y="741183"/>
          <a:ext cx="6316152" cy="1368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16" tIns="144816" rIns="144816" bIns="14481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Present your findings and pledges to the wider group.  </a:t>
          </a:r>
          <a:endParaRPr lang="en-US" sz="2000" b="1" kern="1200"/>
        </a:p>
      </dsp:txBody>
      <dsp:txXfrm>
        <a:off x="1580431" y="741183"/>
        <a:ext cx="6316152" cy="1368339"/>
      </dsp:txXfrm>
    </dsp:sp>
    <dsp:sp modelId="{98E8E56B-BC65-4E6E-A362-C2B049D1F7FD}">
      <dsp:nvSpPr>
        <dsp:cNvPr id="0" name=""/>
        <dsp:cNvSpPr/>
      </dsp:nvSpPr>
      <dsp:spPr>
        <a:xfrm>
          <a:off x="0" y="2451607"/>
          <a:ext cx="7896584" cy="1368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18135-AAFF-40A4-A5C3-EB1DF7F2DFF5}">
      <dsp:nvSpPr>
        <dsp:cNvPr id="0" name=""/>
        <dsp:cNvSpPr/>
      </dsp:nvSpPr>
      <dsp:spPr>
        <a:xfrm>
          <a:off x="413922" y="2759484"/>
          <a:ext cx="752586" cy="752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AF5E0-E537-416E-997B-7D5A9587D063}">
      <dsp:nvSpPr>
        <dsp:cNvPr id="0" name=""/>
        <dsp:cNvSpPr/>
      </dsp:nvSpPr>
      <dsp:spPr>
        <a:xfrm>
          <a:off x="1580431" y="2451607"/>
          <a:ext cx="6316152" cy="1368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16" tIns="144816" rIns="144816" bIns="14481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Each team should take positive and constructive feedback.</a:t>
          </a:r>
          <a:endParaRPr lang="en-US" sz="2000" b="1" kern="1200"/>
        </a:p>
      </dsp:txBody>
      <dsp:txXfrm>
        <a:off x="1580431" y="2451607"/>
        <a:ext cx="6316152" cy="13683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5B3F8-E504-48DB-88EE-CE1BFA8C03BD}">
      <dsp:nvSpPr>
        <dsp:cNvPr id="0" name=""/>
        <dsp:cNvSpPr/>
      </dsp:nvSpPr>
      <dsp:spPr>
        <a:xfrm>
          <a:off x="946" y="894797"/>
          <a:ext cx="3323572" cy="211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ABE47-D9DE-4945-ACE4-BB49F973529B}">
      <dsp:nvSpPr>
        <dsp:cNvPr id="0" name=""/>
        <dsp:cNvSpPr/>
      </dsp:nvSpPr>
      <dsp:spPr>
        <a:xfrm>
          <a:off x="370232" y="1245618"/>
          <a:ext cx="3323572" cy="2110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To understand the potential impact of debt and how to manage personal finances</a:t>
          </a:r>
          <a:endParaRPr lang="en-US" sz="2500" kern="1200" dirty="0"/>
        </a:p>
      </dsp:txBody>
      <dsp:txXfrm>
        <a:off x="432045" y="1307431"/>
        <a:ext cx="3199946" cy="1986842"/>
      </dsp:txXfrm>
    </dsp:sp>
    <dsp:sp modelId="{81E3DBF4-902D-46FC-BA9B-3552888CA0F8}">
      <dsp:nvSpPr>
        <dsp:cNvPr id="0" name=""/>
        <dsp:cNvSpPr/>
      </dsp:nvSpPr>
      <dsp:spPr>
        <a:xfrm>
          <a:off x="4063091" y="894797"/>
          <a:ext cx="3323572" cy="211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2F70C-28B0-4591-882C-EF2E76DE9D9D}">
      <dsp:nvSpPr>
        <dsp:cNvPr id="0" name=""/>
        <dsp:cNvSpPr/>
      </dsp:nvSpPr>
      <dsp:spPr>
        <a:xfrm>
          <a:off x="4432377" y="1245618"/>
          <a:ext cx="3323572" cy="2110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To explore the term safeguarding and understand the need to safeguard at risk people/groups</a:t>
          </a:r>
          <a:endParaRPr lang="en-US" sz="2500" kern="1200" dirty="0"/>
        </a:p>
      </dsp:txBody>
      <dsp:txXfrm>
        <a:off x="4494190" y="1307431"/>
        <a:ext cx="3199946" cy="19868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D7B03-3C99-4942-BE05-9D3C78A352C1}">
      <dsp:nvSpPr>
        <dsp:cNvPr id="0" name=""/>
        <dsp:cNvSpPr/>
      </dsp:nvSpPr>
      <dsp:spPr>
        <a:xfrm>
          <a:off x="-716246" y="7601"/>
          <a:ext cx="10230154" cy="13658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90CB6-ACEF-45F2-8AB1-378F7FEA178F}">
      <dsp:nvSpPr>
        <dsp:cNvPr id="0" name=""/>
        <dsp:cNvSpPr/>
      </dsp:nvSpPr>
      <dsp:spPr>
        <a:xfrm>
          <a:off x="-303091" y="314907"/>
          <a:ext cx="751192" cy="7511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E3CA1-E544-41E0-8B6D-66063C2AF6D4}">
      <dsp:nvSpPr>
        <dsp:cNvPr id="0" name=""/>
        <dsp:cNvSpPr/>
      </dsp:nvSpPr>
      <dsp:spPr>
        <a:xfrm>
          <a:off x="861257" y="7601"/>
          <a:ext cx="4603569" cy="136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548" tIns="144548" rIns="144548" bIns="14454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Describe</a:t>
          </a:r>
        </a:p>
      </dsp:txBody>
      <dsp:txXfrm>
        <a:off x="861257" y="7601"/>
        <a:ext cx="4603569" cy="1365804"/>
      </dsp:txXfrm>
    </dsp:sp>
    <dsp:sp modelId="{702BDA76-0DD5-40B0-BD31-932598845ACA}">
      <dsp:nvSpPr>
        <dsp:cNvPr id="0" name=""/>
        <dsp:cNvSpPr/>
      </dsp:nvSpPr>
      <dsp:spPr>
        <a:xfrm>
          <a:off x="2982730" y="0"/>
          <a:ext cx="6879728" cy="136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548" tIns="144548" rIns="144548" bIns="14454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 can describe the risks and the impacts of debt</a:t>
          </a:r>
        </a:p>
      </dsp:txBody>
      <dsp:txXfrm>
        <a:off x="2982730" y="0"/>
        <a:ext cx="6879728" cy="1365804"/>
      </dsp:txXfrm>
    </dsp:sp>
    <dsp:sp modelId="{1BECAD23-42ED-4699-BB53-18F52CC7FD21}">
      <dsp:nvSpPr>
        <dsp:cNvPr id="0" name=""/>
        <dsp:cNvSpPr/>
      </dsp:nvSpPr>
      <dsp:spPr>
        <a:xfrm>
          <a:off x="-716246" y="1705433"/>
          <a:ext cx="10230154" cy="13658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136F5-918E-4D06-8755-1B08E45B88B8}">
      <dsp:nvSpPr>
        <dsp:cNvPr id="0" name=""/>
        <dsp:cNvSpPr/>
      </dsp:nvSpPr>
      <dsp:spPr>
        <a:xfrm>
          <a:off x="-303091" y="2022163"/>
          <a:ext cx="751192" cy="7511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0D266-5971-4463-B5C2-ABDEAD68CC28}">
      <dsp:nvSpPr>
        <dsp:cNvPr id="0" name=""/>
        <dsp:cNvSpPr/>
      </dsp:nvSpPr>
      <dsp:spPr>
        <a:xfrm>
          <a:off x="861257" y="1714857"/>
          <a:ext cx="4603569" cy="136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548" tIns="144548" rIns="144548" bIns="14454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Identify</a:t>
          </a:r>
        </a:p>
      </dsp:txBody>
      <dsp:txXfrm>
        <a:off x="861257" y="1714857"/>
        <a:ext cx="4603569" cy="1365804"/>
      </dsp:txXfrm>
    </dsp:sp>
    <dsp:sp modelId="{AAA67824-B7A9-4D6E-919B-50EC5B2C9438}">
      <dsp:nvSpPr>
        <dsp:cNvPr id="0" name=""/>
        <dsp:cNvSpPr/>
      </dsp:nvSpPr>
      <dsp:spPr>
        <a:xfrm>
          <a:off x="2982872" y="1696009"/>
          <a:ext cx="6917153" cy="136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548" tIns="144548" rIns="144548" bIns="14454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 can identify ways to manage personal finances</a:t>
          </a:r>
        </a:p>
      </dsp:txBody>
      <dsp:txXfrm>
        <a:off x="2982872" y="1696009"/>
        <a:ext cx="6917153" cy="1365804"/>
      </dsp:txXfrm>
    </dsp:sp>
    <dsp:sp modelId="{72A6A0E3-BDBE-486B-B317-DF36E64DD5E0}">
      <dsp:nvSpPr>
        <dsp:cNvPr id="0" name=""/>
        <dsp:cNvSpPr/>
      </dsp:nvSpPr>
      <dsp:spPr>
        <a:xfrm>
          <a:off x="-716246" y="3429715"/>
          <a:ext cx="10230154" cy="13658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10103-F08F-4C8D-ACBE-069733D15488}">
      <dsp:nvSpPr>
        <dsp:cNvPr id="0" name=""/>
        <dsp:cNvSpPr/>
      </dsp:nvSpPr>
      <dsp:spPr>
        <a:xfrm>
          <a:off x="-303091" y="3729419"/>
          <a:ext cx="751192" cy="7511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3158D-6332-434E-9B85-1662B2DAFC29}">
      <dsp:nvSpPr>
        <dsp:cNvPr id="0" name=""/>
        <dsp:cNvSpPr/>
      </dsp:nvSpPr>
      <dsp:spPr>
        <a:xfrm>
          <a:off x="861257" y="3422113"/>
          <a:ext cx="4603569" cy="136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548" tIns="144548" rIns="144548" bIns="14454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Explore</a:t>
          </a:r>
        </a:p>
      </dsp:txBody>
      <dsp:txXfrm>
        <a:off x="861257" y="3422113"/>
        <a:ext cx="4603569" cy="1365804"/>
      </dsp:txXfrm>
    </dsp:sp>
    <dsp:sp modelId="{948D55E8-1CEF-459C-B424-32404300DA8B}">
      <dsp:nvSpPr>
        <dsp:cNvPr id="0" name=""/>
        <dsp:cNvSpPr/>
      </dsp:nvSpPr>
      <dsp:spPr>
        <a:xfrm>
          <a:off x="2950200" y="3429715"/>
          <a:ext cx="6312560" cy="136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548" tIns="144548" rIns="144548" bIns="14454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 can explore safeguarding in relation to gambling and at-risk people</a:t>
          </a:r>
        </a:p>
      </dsp:txBody>
      <dsp:txXfrm>
        <a:off x="2950200" y="3429715"/>
        <a:ext cx="6312560" cy="13658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B1366-0936-4752-9CDD-05D36338D1BD}">
      <dsp:nvSpPr>
        <dsp:cNvPr id="0" name=""/>
        <dsp:cNvSpPr/>
      </dsp:nvSpPr>
      <dsp:spPr>
        <a:xfrm>
          <a:off x="0" y="375648"/>
          <a:ext cx="6548897" cy="1863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 groups, read the scenario cards and create a financial plan that includes both individual and industry-based interventions.</a:t>
          </a:r>
          <a:endParaRPr lang="en-US" sz="2400" kern="1200" dirty="0"/>
        </a:p>
      </dsp:txBody>
      <dsp:txXfrm>
        <a:off x="90946" y="466594"/>
        <a:ext cx="6367005" cy="1681154"/>
      </dsp:txXfrm>
    </dsp:sp>
    <dsp:sp modelId="{C7913A23-A0D7-4C76-A7D3-AC1E190B2120}">
      <dsp:nvSpPr>
        <dsp:cNvPr id="0" name=""/>
        <dsp:cNvSpPr/>
      </dsp:nvSpPr>
      <dsp:spPr>
        <a:xfrm>
          <a:off x="0" y="2420539"/>
          <a:ext cx="6548897" cy="123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Consider key industry interventions.</a:t>
          </a:r>
          <a:endParaRPr lang="en-US" sz="2400" kern="1200" dirty="0"/>
        </a:p>
      </dsp:txBody>
      <dsp:txXfrm>
        <a:off x="60377" y="2480916"/>
        <a:ext cx="6428143" cy="11160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818CA-F73E-409A-BF4E-9F40B79C14E8}">
      <dsp:nvSpPr>
        <dsp:cNvPr id="0" name=""/>
        <dsp:cNvSpPr/>
      </dsp:nvSpPr>
      <dsp:spPr>
        <a:xfrm>
          <a:off x="0" y="575"/>
          <a:ext cx="7610982" cy="13470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FFCE0-86DE-4E03-A38E-FFDFECA0CD30}">
      <dsp:nvSpPr>
        <dsp:cNvPr id="0" name=""/>
        <dsp:cNvSpPr/>
      </dsp:nvSpPr>
      <dsp:spPr>
        <a:xfrm>
          <a:off x="407480" y="303660"/>
          <a:ext cx="740874" cy="740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EDDE2-6314-4A98-A3CB-76A14E9E2C7F}">
      <dsp:nvSpPr>
        <dsp:cNvPr id="0" name=""/>
        <dsp:cNvSpPr/>
      </dsp:nvSpPr>
      <dsp:spPr>
        <a:xfrm>
          <a:off x="1555836" y="575"/>
          <a:ext cx="6055145" cy="1347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62" tIns="142562" rIns="142562" bIns="1425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 explore the difference between healthy and harmful gaming/gambling</a:t>
          </a:r>
          <a:endParaRPr lang="en-US" sz="2500" kern="1200"/>
        </a:p>
      </dsp:txBody>
      <dsp:txXfrm>
        <a:off x="1555836" y="575"/>
        <a:ext cx="6055145" cy="1347044"/>
      </dsp:txXfrm>
    </dsp:sp>
    <dsp:sp modelId="{4C10E17F-86A7-4223-99FF-BEB6107B3C39}">
      <dsp:nvSpPr>
        <dsp:cNvPr id="0" name=""/>
        <dsp:cNvSpPr/>
      </dsp:nvSpPr>
      <dsp:spPr>
        <a:xfrm>
          <a:off x="0" y="1684381"/>
          <a:ext cx="7610982" cy="13470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49765-1505-46F0-8F80-8B60E4247C95}">
      <dsp:nvSpPr>
        <dsp:cNvPr id="0" name=""/>
        <dsp:cNvSpPr/>
      </dsp:nvSpPr>
      <dsp:spPr>
        <a:xfrm>
          <a:off x="407480" y="1987466"/>
          <a:ext cx="740874" cy="7408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F971C-3C7A-45C7-9C18-2E47F5088A70}">
      <dsp:nvSpPr>
        <dsp:cNvPr id="0" name=""/>
        <dsp:cNvSpPr/>
      </dsp:nvSpPr>
      <dsp:spPr>
        <a:xfrm>
          <a:off x="1555836" y="1684381"/>
          <a:ext cx="6055145" cy="1347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62" tIns="142562" rIns="142562" bIns="1425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 understand how to identify gaming and gambling related harm</a:t>
          </a:r>
          <a:endParaRPr lang="en-US" sz="2500" kern="1200"/>
        </a:p>
      </dsp:txBody>
      <dsp:txXfrm>
        <a:off x="1555836" y="1684381"/>
        <a:ext cx="6055145" cy="1347044"/>
      </dsp:txXfrm>
    </dsp:sp>
    <dsp:sp modelId="{E731C3DC-3423-466C-A885-49F5CC32627D}">
      <dsp:nvSpPr>
        <dsp:cNvPr id="0" name=""/>
        <dsp:cNvSpPr/>
      </dsp:nvSpPr>
      <dsp:spPr>
        <a:xfrm>
          <a:off x="0" y="3368186"/>
          <a:ext cx="7610982" cy="13470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8F502-47B2-4612-9259-16D92C178C5B}">
      <dsp:nvSpPr>
        <dsp:cNvPr id="0" name=""/>
        <dsp:cNvSpPr/>
      </dsp:nvSpPr>
      <dsp:spPr>
        <a:xfrm>
          <a:off x="407480" y="3671271"/>
          <a:ext cx="740874" cy="7408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A356F-DAF4-4AD7-9103-2DBAEA0AEF0A}">
      <dsp:nvSpPr>
        <dsp:cNvPr id="0" name=""/>
        <dsp:cNvSpPr/>
      </dsp:nvSpPr>
      <dsp:spPr>
        <a:xfrm>
          <a:off x="1555836" y="3368186"/>
          <a:ext cx="6055145" cy="1347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62" tIns="142562" rIns="142562" bIns="1425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 explore strategies for maintaining physical and mental well being</a:t>
          </a:r>
          <a:endParaRPr lang="en-US" sz="2500" kern="1200"/>
        </a:p>
      </dsp:txBody>
      <dsp:txXfrm>
        <a:off x="1555836" y="3368186"/>
        <a:ext cx="6055145" cy="1347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F360-D5FE-46EF-8249-4A72D2665B91}" type="datetimeFigureOut">
              <a:rPr lang="en-GB" smtClean="0"/>
              <a:t>09/10/2021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4D240-F3F6-42AE-873D-6E7CE05B9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15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4D240-F3F6-42AE-873D-6E7CE05B90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68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4D240-F3F6-42AE-873D-6E7CE05B903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06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4D240-F3F6-42AE-873D-6E7CE05B903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8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4D240-F3F6-42AE-873D-6E7CE05B9032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3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4D240-F3F6-42AE-873D-6E7CE05B9032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72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E680-EFCE-4FE3-87E6-C32347B8D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1008F-318D-4E2E-9348-02F96F544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50104-5D5B-49C2-8E95-612D0C1A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09/10/2021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A2093-0F71-4929-9403-DAAE80AD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665A6-E178-485B-8C3A-8C0BFBD6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1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D041-AD43-4296-BC5C-E0D4C2E9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48BC2-68A3-48AD-A822-76A323B06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514B1-026A-4049-9377-B53FA932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09/10/2021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76FF3-364D-4E4E-8C09-B4244055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41F35-8E55-43E9-8AD1-1FE3A45E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D0D8A3-B70F-4C60-8041-33BE75FC5F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5" y="-56486"/>
            <a:ext cx="5357178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 # / SESSION #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08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EC75-B09A-496B-9FD2-6C3284C5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6193B-02A9-4972-8CA9-5DCF7C9B0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F639C-FB9F-4693-901C-CFD12326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09/10/2021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178B4-0EEC-45DE-B3D2-4D36222F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8E311-BCB6-4BD1-8A1E-E3D7CD3F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E635EA-52A6-4C8C-BFFE-8A4C4D1C09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6" y="-56486"/>
            <a:ext cx="5357177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 # / SESSION #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65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211A-D986-4E3D-ACD5-4B63BCFF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24F9A-CC36-4E85-9527-0CAC74138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1BE3A-413A-4C98-950A-947FFEB01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3B1E9-A213-44CA-97DF-5F0E1146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09/10/2021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F524A-25CD-41B5-9C9E-78AD6CA1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84F03-0030-4D48-AFA2-5FD66304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8835D27-3F7E-4195-B1FB-1C97AE46BC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5" y="-56486"/>
            <a:ext cx="5357178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 # / SESSION #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36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5F92-3BB3-402E-9A29-9ABF613C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1AC1F5-DEBA-4E87-9A69-CD7F81B6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09/10/2021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56018-9D15-4A56-A301-70B228CE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ECC9B-DFA3-4CAB-A81E-727C5A1A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3F5139D-B387-42CB-954A-EA42C721A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5" y="-56486"/>
            <a:ext cx="5357178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 # / SESSION #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4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A27CF-E7CF-4825-A80D-0A86829D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09/10/2021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0820F-D7DD-447D-BDE5-A10BED4B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C5F41-4886-4128-A2DD-397FE3BA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F9B23A3-F557-4ACB-8B14-E16C9F0BC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6" y="-56486"/>
            <a:ext cx="5357177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 # / SESSION #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11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EA8DC75-5CC3-4A93-949E-5F10C8946213}"/>
              </a:ext>
            </a:extLst>
          </p:cNvPr>
          <p:cNvSpPr/>
          <p:nvPr userDrawn="1"/>
        </p:nvSpPr>
        <p:spPr>
          <a:xfrm>
            <a:off x="0" y="234685"/>
            <a:ext cx="12192000" cy="1088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09265-6890-4316-BBD0-631CF1E5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44759"/>
            <a:ext cx="11669764" cy="1088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8F42E-D8ED-452A-9B83-A21E5AAD2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967" y="1502229"/>
            <a:ext cx="11669764" cy="467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A29B8-7D0B-4905-B7D5-942A681E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58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952E-A617-41A8-BA84-448DB0546A70}" type="datetimeFigureOut">
              <a:rPr lang="en-GB" smtClean="0"/>
              <a:pPr/>
              <a:t>09/10/2021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129DD-1681-4B97-AB10-39A0811E9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081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B8D0A-2480-4706-A2BE-93663B835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8966" y="6356350"/>
            <a:ext cx="1731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E9F7-23CF-4F0A-9CB8-24F6F4CD1B5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5025C74E-9E3F-4D01-AE97-B932B37E8E6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295" y="6298653"/>
            <a:ext cx="1313435" cy="4524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9510F7-2CCA-4E27-A25A-BAB89007009A}"/>
              </a:ext>
            </a:extLst>
          </p:cNvPr>
          <p:cNvSpPr txBox="1"/>
          <p:nvPr userDrawn="1"/>
        </p:nvSpPr>
        <p:spPr>
          <a:xfrm>
            <a:off x="248967" y="6522206"/>
            <a:ext cx="5154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©YGAM 2020: All rights reserved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19241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10.svg"/><Relationship Id="rId4" Type="http://schemas.openxmlformats.org/officeDocument/2006/relationships/diagramData" Target="../diagrams/data12.xml"/><Relationship Id="rId9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10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4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F6CE81-175E-4411-BEF5-88816EEA7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48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Gaming and Gambling: Bias and Ethics</a:t>
            </a:r>
            <a:endParaRPr lang="en-US" sz="4800" kern="120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102432-1E0C-4587-9251-1BF2C7D4E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POST-16 / LESSON 1</a:t>
            </a:r>
          </a:p>
        </p:txBody>
      </p:sp>
      <p:cxnSp>
        <p:nvCxnSpPr>
          <p:cNvPr id="62" name="Straight Connector 4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55A92873-B164-4759-A560-DF01277FA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7" r="9089" b="4956"/>
          <a:stretch/>
        </p:blipFill>
        <p:spPr>
          <a:xfrm rot="21600000">
            <a:off x="4790012" y="321177"/>
            <a:ext cx="7290228" cy="5767537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9E1621C9-B8B3-4E3C-A175-BFF35F902F44}"/>
              </a:ext>
            </a:extLst>
          </p:cNvPr>
          <p:cNvSpPr txBox="1"/>
          <p:nvPr/>
        </p:nvSpPr>
        <p:spPr>
          <a:xfrm>
            <a:off x="247490" y="6627168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900"/>
              <a:t>V1.0/August 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31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If you need help…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11669764" cy="3989817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sz="2400"/>
              <a:t>If you are worried about any of the content today you can talk to a teacher or member of staff. For additional support relating to your own or someone else’s relationship with gambling/gaming you can contact Childline or GamCare.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 / LESSON 1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CC12FBA-A0CC-4E3D-B4B3-0EF718EF5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09" y="4083236"/>
            <a:ext cx="3127966" cy="112907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83B96D-9C9F-4FE8-A7D6-34E5E6D2E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85" y="3986064"/>
            <a:ext cx="2304962" cy="661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57A36C-FCA4-436B-9E46-6A41105DB4A3}"/>
              </a:ext>
            </a:extLst>
          </p:cNvPr>
          <p:cNvSpPr txBox="1"/>
          <p:nvPr/>
        </p:nvSpPr>
        <p:spPr>
          <a:xfrm>
            <a:off x="2157273" y="4385569"/>
            <a:ext cx="37773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800" b="1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800" b="1" u="sng" kern="12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YoungPeopleService@gamcare.org.uk</a:t>
            </a:r>
            <a:endParaRPr lang="en-GB" sz="1800" b="1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800" b="1" kern="12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T:</a:t>
            </a:r>
            <a:r>
              <a:rPr lang="en-GB" sz="1800" b="1">
                <a:solidFill>
                  <a:srgbClr val="000000"/>
                </a:solidFill>
                <a:ea typeface="Times New Roman" panose="02020603050405020304" pitchFamily="18" charset="0"/>
              </a:rPr>
              <a:t> 02030926964</a:t>
            </a:r>
            <a:endParaRPr lang="en-GB" sz="1800" b="1" kern="120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66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, cake, clock&#10;&#10;Description automatically generated">
            <a:extLst>
              <a:ext uri="{FF2B5EF4-FFF2-40B4-BE49-F238E27FC236}">
                <a16:creationId xmlns:a16="http://schemas.microsoft.com/office/drawing/2014/main" id="{15781228-C9D0-4DDC-8B73-53758B34D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6201" r="4657" b="1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32" name="Freeform: Shape 9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102432-1E0C-4587-9251-1BF2C7D4E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636" y="3651047"/>
            <a:ext cx="5638212" cy="911117"/>
          </a:xfrm>
        </p:spPr>
        <p:txBody>
          <a:bodyPr>
            <a:normAutofit/>
          </a:bodyPr>
          <a:lstStyle/>
          <a:p>
            <a:pPr algn="l"/>
            <a:r>
              <a:rPr lang="en-GB" sz="2000">
                <a:solidFill>
                  <a:srgbClr val="FFFFFF"/>
                </a:solidFill>
              </a:rPr>
              <a:t>POST-16 / LESSON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F6CE81-175E-4411-BEF5-88816EEA7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0" y="1408814"/>
            <a:ext cx="6210299" cy="2235277"/>
          </a:xfrm>
        </p:spPr>
        <p:txBody>
          <a:bodyPr>
            <a:normAutofit/>
          </a:bodyPr>
          <a:lstStyle/>
          <a:p>
            <a:pPr algn="l">
              <a:spcAft>
                <a:spcPts val="800"/>
              </a:spcAft>
            </a:pPr>
            <a:r>
              <a:rPr lang="en-GB" sz="50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Gaming and Gambling: Safeguarding</a:t>
            </a:r>
            <a:endParaRPr lang="en-GB" sz="500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3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LEARNING OBJECTIVES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4CC829E3-AC5A-4534-AC51-F06917BE5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73759"/>
              </p:ext>
            </p:extLst>
          </p:nvPr>
        </p:nvGraphicFramePr>
        <p:xfrm>
          <a:off x="514212" y="1759128"/>
          <a:ext cx="9213447" cy="398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2</a:t>
            </a:r>
          </a:p>
        </p:txBody>
      </p:sp>
      <p:pic>
        <p:nvPicPr>
          <p:cNvPr id="11" name="Graphic 10" descr="Signature with solid fill">
            <a:extLst>
              <a:ext uri="{FF2B5EF4-FFF2-40B4-BE49-F238E27FC236}">
                <a16:creationId xmlns:a16="http://schemas.microsoft.com/office/drawing/2014/main" id="{B5C43B53-6F87-45F8-BE70-2CD74A03CD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55333" y="3328664"/>
            <a:ext cx="3653161" cy="3653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52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2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76B003E-F8CF-4CFC-ADCF-E8D095526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101824"/>
              </p:ext>
            </p:extLst>
          </p:nvPr>
        </p:nvGraphicFramePr>
        <p:xfrm>
          <a:off x="715430" y="1527157"/>
          <a:ext cx="10761140" cy="440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3509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00371"/>
            <a:ext cx="11669764" cy="1088157"/>
          </a:xfrm>
        </p:spPr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CARD SORT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2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145BF4-6DF3-419E-944E-F4FF9A65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1830180"/>
            <a:ext cx="5604225" cy="2277851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GB" sz="24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Sort the statements into two groups:</a:t>
            </a: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GB" sz="24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Discuss:</a:t>
            </a:r>
          </a:p>
          <a:p>
            <a:pPr fontAlgn="base">
              <a:lnSpc>
                <a:spcPct val="107000"/>
              </a:lnSpc>
            </a:pPr>
            <a:r>
              <a:rPr lang="en-GB" sz="24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Are any of the answers surprising?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4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Is enough being done? </a:t>
            </a:r>
          </a:p>
          <a:p>
            <a:r>
              <a:rPr lang="en-GB" sz="24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Who is responsible for putting regulations in place and monitoring them?</a:t>
            </a:r>
          </a:p>
          <a:p>
            <a:r>
              <a:rPr lang="en-GB" sz="2400"/>
              <a:t>Who is responsible for safeguarding consumers, children and young people?</a:t>
            </a:r>
            <a:r>
              <a:rPr lang="en-GB" sz="24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2400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227E3D-81FC-407F-B6A1-4450E1F5CC22}"/>
              </a:ext>
            </a:extLst>
          </p:cNvPr>
          <p:cNvGrpSpPr/>
          <p:nvPr/>
        </p:nvGrpSpPr>
        <p:grpSpPr>
          <a:xfrm rot="808212">
            <a:off x="6691475" y="1940155"/>
            <a:ext cx="4114938" cy="4335750"/>
            <a:chOff x="5408578" y="1429967"/>
            <a:chExt cx="4231531" cy="523191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626159-33A2-4AC9-8E14-AB22E3976275}"/>
                </a:ext>
              </a:extLst>
            </p:cNvPr>
            <p:cNvSpPr/>
            <p:nvPr/>
          </p:nvSpPr>
          <p:spPr>
            <a:xfrm rot="169359">
              <a:off x="5505854" y="1478607"/>
              <a:ext cx="4134255" cy="518327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850A02-37CA-4DEE-AF34-20F3FE864A39}"/>
                </a:ext>
              </a:extLst>
            </p:cNvPr>
            <p:cNvSpPr/>
            <p:nvPr/>
          </p:nvSpPr>
          <p:spPr>
            <a:xfrm>
              <a:off x="5408578" y="1429967"/>
              <a:ext cx="4134255" cy="5183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DA7A0A-9803-4D6C-A1FB-A9244BFBB763}"/>
                </a:ext>
              </a:extLst>
            </p:cNvPr>
            <p:cNvSpPr/>
            <p:nvPr/>
          </p:nvSpPr>
          <p:spPr>
            <a:xfrm>
              <a:off x="5606144" y="2062265"/>
              <a:ext cx="1822279" cy="4396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884497-CE34-48F6-85D9-BD9AF282A1D1}"/>
                </a:ext>
              </a:extLst>
            </p:cNvPr>
            <p:cNvSpPr/>
            <p:nvPr/>
          </p:nvSpPr>
          <p:spPr>
            <a:xfrm>
              <a:off x="7555185" y="2062265"/>
              <a:ext cx="1822279" cy="4396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9CB1A4-B72C-4677-83E4-8ABDEF073CBB}"/>
                </a:ext>
              </a:extLst>
            </p:cNvPr>
            <p:cNvSpPr txBox="1"/>
            <p:nvPr/>
          </p:nvSpPr>
          <p:spPr>
            <a:xfrm>
              <a:off x="5486400" y="1488331"/>
              <a:ext cx="3968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Card sort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BCE383-9A4E-4F72-9D38-1C27BD240496}"/>
                </a:ext>
              </a:extLst>
            </p:cNvPr>
            <p:cNvSpPr txBox="1"/>
            <p:nvPr/>
          </p:nvSpPr>
          <p:spPr>
            <a:xfrm>
              <a:off x="5606143" y="2128058"/>
              <a:ext cx="1822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Current regulations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439F33-75FB-46B0-8843-3A0612B55A1B}"/>
                </a:ext>
              </a:extLst>
            </p:cNvPr>
            <p:cNvSpPr txBox="1"/>
            <p:nvPr/>
          </p:nvSpPr>
          <p:spPr>
            <a:xfrm>
              <a:off x="7555185" y="2128058"/>
              <a:ext cx="1822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chemeClr val="accent5"/>
                  </a:solidFill>
                  <a:latin typeface="Comic Sans MS" panose="030F0702030302020204" pitchFamily="66" charset="0"/>
                </a:rPr>
                <a:t>Proposed regulations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345B99-16BF-4F19-9C53-00B35C442687}"/>
                </a:ext>
              </a:extLst>
            </p:cNvPr>
            <p:cNvSpPr txBox="1"/>
            <p:nvPr/>
          </p:nvSpPr>
          <p:spPr>
            <a:xfrm>
              <a:off x="5606143" y="3103191"/>
              <a:ext cx="18222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4A9697-3331-464D-82FE-9D68B8766664}"/>
                </a:ext>
              </a:extLst>
            </p:cNvPr>
            <p:cNvSpPr txBox="1"/>
            <p:nvPr/>
          </p:nvSpPr>
          <p:spPr>
            <a:xfrm>
              <a:off x="5606143" y="3912069"/>
              <a:ext cx="18222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>
                <a:latin typeface="Comic Sans MS" panose="030F0702030302020204" pitchFamily="66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91B875-C457-48D4-AA5E-6554CE35BE40}"/>
                </a:ext>
              </a:extLst>
            </p:cNvPr>
            <p:cNvSpPr txBox="1"/>
            <p:nvPr/>
          </p:nvSpPr>
          <p:spPr>
            <a:xfrm>
              <a:off x="7545154" y="3226302"/>
              <a:ext cx="18222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>
                <a:latin typeface="Comic Sans MS" panose="030F0702030302020204" pitchFamily="66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D68B7D-CEEA-49EF-BCE2-15560F60EA05}"/>
                </a:ext>
              </a:extLst>
            </p:cNvPr>
            <p:cNvSpPr txBox="1"/>
            <p:nvPr/>
          </p:nvSpPr>
          <p:spPr>
            <a:xfrm>
              <a:off x="7545153" y="4181549"/>
              <a:ext cx="18222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240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LET’S INVESTIGATE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POST-16/ LESSON 2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634161"/>
            <a:ext cx="7249212" cy="4587530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teams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create a presentation for your industry on the following: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your industry currently doing to support safer gaming/gambling?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issues are still present within the industry?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you plan to do to improve upon current regulations?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impact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 this have on consumers, young people and the industry?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en-GB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A985A-88F2-4DF3-837A-3F104C8B6B3E}"/>
              </a:ext>
            </a:extLst>
          </p:cNvPr>
          <p:cNvSpPr txBox="1"/>
          <p:nvPr/>
        </p:nvSpPr>
        <p:spPr>
          <a:xfrm>
            <a:off x="9880846" y="1634161"/>
            <a:ext cx="2037883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GB" sz="1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D0E6F-DF56-483D-9A76-11101309DD63}"/>
              </a:ext>
            </a:extLst>
          </p:cNvPr>
          <p:cNvSpPr txBox="1"/>
          <p:nvPr/>
        </p:nvSpPr>
        <p:spPr>
          <a:xfrm>
            <a:off x="8291744" y="2040322"/>
            <a:ext cx="3444536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Advertising Industry 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D01FC-038F-4DC1-9F46-34F7A8A6D7C0}"/>
              </a:ext>
            </a:extLst>
          </p:cNvPr>
          <p:cNvSpPr txBox="1"/>
          <p:nvPr/>
        </p:nvSpPr>
        <p:spPr>
          <a:xfrm>
            <a:off x="8291744" y="3124941"/>
            <a:ext cx="344453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Gaming Industry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35D349-3998-4C54-BCD0-0F3A877EF5F5}"/>
              </a:ext>
            </a:extLst>
          </p:cNvPr>
          <p:cNvSpPr txBox="1"/>
          <p:nvPr/>
        </p:nvSpPr>
        <p:spPr>
          <a:xfrm>
            <a:off x="8291744" y="4287916"/>
            <a:ext cx="3444536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Gambling Industry</a:t>
            </a: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6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WE PROUDLY PRESENT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2</a:t>
            </a:r>
          </a:p>
        </p:txBody>
      </p:sp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A0777D20-C26C-4AA0-86F5-924A0A2C5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898803"/>
              </p:ext>
            </p:extLst>
          </p:nvPr>
        </p:nvGraphicFramePr>
        <p:xfrm>
          <a:off x="157525" y="1654942"/>
          <a:ext cx="7896584" cy="456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DDF94A70-06AE-4589-B436-382A768BD2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43" y="1228419"/>
            <a:ext cx="5124357" cy="5124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79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If you need help…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11669764" cy="3989817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sz="2400"/>
              <a:t>If you are worried about any of the content today you can talk to a teacher or member of staff. For additional support relating to your own or someone else’s relationship with gambling/gaming you can contact Childline or GamCare.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 / LESSON 2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CC12FBA-A0CC-4E3D-B4B3-0EF718EF5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09" y="4083236"/>
            <a:ext cx="3127966" cy="112907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484F0F-F1FF-4ECE-8212-5D59B8AC7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85" y="3986064"/>
            <a:ext cx="2304962" cy="661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DD918C-7F35-4B47-9824-07C0222DE213}"/>
              </a:ext>
            </a:extLst>
          </p:cNvPr>
          <p:cNvSpPr txBox="1"/>
          <p:nvPr/>
        </p:nvSpPr>
        <p:spPr>
          <a:xfrm>
            <a:off x="2157273" y="4385569"/>
            <a:ext cx="37773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800" b="1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800" b="1" u="sng" kern="12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YoungPeopleService@gamcare.org.uk</a:t>
            </a:r>
            <a:endParaRPr lang="en-GB" sz="1800" b="1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800" b="1" kern="12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T:</a:t>
            </a:r>
            <a:r>
              <a:rPr lang="en-GB" sz="1800" b="1">
                <a:solidFill>
                  <a:srgbClr val="000000"/>
                </a:solidFill>
                <a:ea typeface="Times New Roman" panose="02020603050405020304" pitchFamily="18" charset="0"/>
              </a:rPr>
              <a:t> 02030926964</a:t>
            </a:r>
            <a:endParaRPr lang="en-GB" sz="1800" b="1" kern="120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11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F6CE81-175E-4411-BEF5-88816EEA7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48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Finances, </a:t>
            </a:r>
            <a:r>
              <a:rPr lang="en-GB" sz="48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48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ebt and</a:t>
            </a:r>
            <a:br>
              <a:rPr lang="en-GB" sz="48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8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</a:t>
            </a:r>
            <a:endParaRPr lang="en-GB" sz="480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102432-1E0C-4587-9251-1BF2C7D4E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GB" sz="2000">
                <a:solidFill>
                  <a:srgbClr val="FFFFFF"/>
                </a:solidFill>
              </a:rPr>
              <a:t>POST-16 / LESSON 3</a:t>
            </a:r>
          </a:p>
        </p:txBody>
      </p:sp>
      <p:cxnSp>
        <p:nvCxnSpPr>
          <p:cNvPr id="31" name="Straight Connector 2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table&#10;&#10;Description automatically generated">
            <a:extLst>
              <a:ext uri="{FF2B5EF4-FFF2-40B4-BE49-F238E27FC236}">
                <a16:creationId xmlns:a16="http://schemas.microsoft.com/office/drawing/2014/main" id="{AD56A65A-C131-47F6-99C5-EA4353711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114653"/>
            <a:ext cx="6553545" cy="4636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88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LEARNING OBJECTIVES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C873B4DE-2D00-45F9-93A8-127868F59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859622"/>
              </p:ext>
            </p:extLst>
          </p:nvPr>
        </p:nvGraphicFramePr>
        <p:xfrm>
          <a:off x="2097221" y="1332916"/>
          <a:ext cx="7756897" cy="4250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3</a:t>
            </a:r>
          </a:p>
        </p:txBody>
      </p:sp>
      <p:pic>
        <p:nvPicPr>
          <p:cNvPr id="11" name="Graphic 10" descr="Signature with solid fill">
            <a:extLst>
              <a:ext uri="{FF2B5EF4-FFF2-40B4-BE49-F238E27FC236}">
                <a16:creationId xmlns:a16="http://schemas.microsoft.com/office/drawing/2014/main" id="{F450C61E-E0A0-4D1D-BE79-D6DF80D30F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8839" y="3309209"/>
            <a:ext cx="3653161" cy="3653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02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LEARNING OBJECTIVES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C6DB4D6D-ECF6-4FB6-9181-006D8FB61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18599"/>
              </p:ext>
            </p:extLst>
          </p:nvPr>
        </p:nvGraphicFramePr>
        <p:xfrm>
          <a:off x="1099036" y="905523"/>
          <a:ext cx="9259409" cy="525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1</a:t>
            </a:r>
          </a:p>
        </p:txBody>
      </p:sp>
      <p:pic>
        <p:nvPicPr>
          <p:cNvPr id="16" name="Graphic 15" descr="Signature with solid fill">
            <a:extLst>
              <a:ext uri="{FF2B5EF4-FFF2-40B4-BE49-F238E27FC236}">
                <a16:creationId xmlns:a16="http://schemas.microsoft.com/office/drawing/2014/main" id="{F7E6B306-DB54-4B90-828B-4D310C2320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1864" y="3168707"/>
            <a:ext cx="3653161" cy="3653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473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00371"/>
            <a:ext cx="11669764" cy="1088157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LEARNING OUTCOMES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DC08694-049E-4228-BC1B-583A5FD73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232302"/>
              </p:ext>
            </p:extLst>
          </p:nvPr>
        </p:nvGraphicFramePr>
        <p:xfrm>
          <a:off x="1469348" y="1412241"/>
          <a:ext cx="10230154" cy="479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526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00371"/>
            <a:ext cx="11669764" cy="1088157"/>
          </a:xfrm>
        </p:spPr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MIND 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3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145BF4-6DF3-419E-944E-F4FF9A65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12" y="1689414"/>
            <a:ext cx="7448937" cy="217111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reate a mind map of the risks/impacts of debt.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 the impacts on the individual and the wider community, both in the present and the future. </a:t>
            </a: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443940-BBE9-4604-979D-D1C6AE9EF751}"/>
              </a:ext>
            </a:extLst>
          </p:cNvPr>
          <p:cNvGrpSpPr/>
          <p:nvPr/>
        </p:nvGrpSpPr>
        <p:grpSpPr>
          <a:xfrm>
            <a:off x="8263078" y="1994170"/>
            <a:ext cx="3655651" cy="4082592"/>
            <a:chOff x="147239" y="1075348"/>
            <a:chExt cx="10820400" cy="1866899"/>
          </a:xfrm>
          <a:solidFill>
            <a:srgbClr val="115CB2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81FB266-5C0A-41D6-9480-42E9BFD75451}"/>
                </a:ext>
              </a:extLst>
            </p:cNvPr>
            <p:cNvSpPr/>
            <p:nvPr/>
          </p:nvSpPr>
          <p:spPr>
            <a:xfrm>
              <a:off x="147239" y="1075348"/>
              <a:ext cx="10820400" cy="186689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115CB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4336DDBC-CD2E-4CA2-BDCE-5278E46AA402}"/>
                </a:ext>
              </a:extLst>
            </p:cNvPr>
            <p:cNvSpPr txBox="1"/>
            <p:nvPr/>
          </p:nvSpPr>
          <p:spPr>
            <a:xfrm>
              <a:off x="280177" y="1336890"/>
              <a:ext cx="10180497" cy="1398332"/>
            </a:xfrm>
            <a:prstGeom prst="rect">
              <a:avLst/>
            </a:prstGeom>
            <a:grpFill/>
            <a:ln>
              <a:solidFill>
                <a:srgbClr val="115CB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t" anchorCtr="0">
              <a:noAutofit/>
            </a:bodyPr>
            <a:lstStyle/>
            <a:p>
              <a:pPr marL="342900" lvl="0" indent="-34290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2200" kern="1200" dirty="0"/>
                <a:t>How might young people spend their money? </a:t>
              </a:r>
              <a:endParaRPr lang="en-US" sz="2200" dirty="0"/>
            </a:p>
            <a:p>
              <a:pPr marL="342900" lvl="0" indent="-34290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2200" kern="1200" dirty="0"/>
                <a:t>Do they ever mismanage their money</a:t>
              </a:r>
            </a:p>
            <a:p>
              <a:pPr marL="342900" lvl="0" indent="-34290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2200" dirty="0"/>
                <a:t>W</a:t>
              </a:r>
              <a:r>
                <a:rPr lang="en-GB" sz="2200" kern="1200" dirty="0"/>
                <a:t>hat would this look like, what might they do?</a:t>
              </a:r>
              <a:endParaRPr lang="en-US" sz="2200" dirty="0"/>
            </a:p>
            <a:p>
              <a:pPr marL="342900" lvl="0" indent="-34290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2200" kern="1200" dirty="0"/>
                <a:t>How might young people find themselves in debt?</a:t>
              </a:r>
              <a:endParaRPr lang="en-US" sz="2200" kern="1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CB2B5CA-B3A4-41F4-AF00-E6B5773F24FD}"/>
              </a:ext>
            </a:extLst>
          </p:cNvPr>
          <p:cNvSpPr txBox="1"/>
          <p:nvPr/>
        </p:nvSpPr>
        <p:spPr>
          <a:xfrm>
            <a:off x="3047189" y="3215151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501CE-D9CD-4CBC-B58B-46DFAD682CF8}"/>
              </a:ext>
            </a:extLst>
          </p:cNvPr>
          <p:cNvSpPr txBox="1"/>
          <p:nvPr/>
        </p:nvSpPr>
        <p:spPr>
          <a:xfrm>
            <a:off x="3047189" y="3215151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75CEA2-3906-4CE2-95E6-380FDF4EB8C2}"/>
              </a:ext>
            </a:extLst>
          </p:cNvPr>
          <p:cNvGrpSpPr/>
          <p:nvPr/>
        </p:nvGrpSpPr>
        <p:grpSpPr>
          <a:xfrm>
            <a:off x="411012" y="3215151"/>
            <a:ext cx="7326359" cy="2477863"/>
            <a:chOff x="623368" y="2525257"/>
            <a:chExt cx="11226767" cy="367011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3EE3D0-CADA-45E7-A65D-F81C36E19E23}"/>
                </a:ext>
              </a:extLst>
            </p:cNvPr>
            <p:cNvSpPr/>
            <p:nvPr/>
          </p:nvSpPr>
          <p:spPr>
            <a:xfrm>
              <a:off x="4897954" y="3513715"/>
              <a:ext cx="2396093" cy="1501662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EB35690-5CDD-4635-B941-6E0B41A24B5C}"/>
                </a:ext>
              </a:extLst>
            </p:cNvPr>
            <p:cNvSpPr/>
            <p:nvPr/>
          </p:nvSpPr>
          <p:spPr>
            <a:xfrm>
              <a:off x="7200558" y="2602242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71CDE7-279B-4B31-9EC0-66CB69D0BA87}"/>
                </a:ext>
              </a:extLst>
            </p:cNvPr>
            <p:cNvSpPr/>
            <p:nvPr/>
          </p:nvSpPr>
          <p:spPr>
            <a:xfrm>
              <a:off x="8410143" y="3962946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159847E-DD38-4E24-B7ED-081955BE7E22}"/>
                </a:ext>
              </a:extLst>
            </p:cNvPr>
            <p:cNvSpPr/>
            <p:nvPr/>
          </p:nvSpPr>
          <p:spPr>
            <a:xfrm>
              <a:off x="7094327" y="5142945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3AE4D46-4F2B-42D1-8D3F-E0AF4052D4B6}"/>
                </a:ext>
              </a:extLst>
            </p:cNvPr>
            <p:cNvSpPr/>
            <p:nvPr/>
          </p:nvSpPr>
          <p:spPr>
            <a:xfrm>
              <a:off x="9665011" y="2525257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FEF4803-3B91-4DA0-BE24-041E52E05AD4}"/>
                </a:ext>
              </a:extLst>
            </p:cNvPr>
            <p:cNvSpPr/>
            <p:nvPr/>
          </p:nvSpPr>
          <p:spPr>
            <a:xfrm>
              <a:off x="10170849" y="4842512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EB0DAA-833A-4F47-8EC2-99DB3D83CFFA}"/>
                </a:ext>
              </a:extLst>
            </p:cNvPr>
            <p:cNvSpPr/>
            <p:nvPr/>
          </p:nvSpPr>
          <p:spPr>
            <a:xfrm>
              <a:off x="3137248" y="2602242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0B1ACE2-A707-46B3-A7AA-8524FF433CA0}"/>
                </a:ext>
              </a:extLst>
            </p:cNvPr>
            <p:cNvSpPr/>
            <p:nvPr/>
          </p:nvSpPr>
          <p:spPr>
            <a:xfrm>
              <a:off x="3702225" y="5142944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23EA41F-B804-4E9F-8616-0E356EB654D5}"/>
                </a:ext>
              </a:extLst>
            </p:cNvPr>
            <p:cNvSpPr/>
            <p:nvPr/>
          </p:nvSpPr>
          <p:spPr>
            <a:xfrm>
              <a:off x="2087911" y="3998012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2934540-7CA2-4AB2-A713-388542628F37}"/>
                </a:ext>
              </a:extLst>
            </p:cNvPr>
            <p:cNvSpPr/>
            <p:nvPr/>
          </p:nvSpPr>
          <p:spPr>
            <a:xfrm>
              <a:off x="623368" y="2890640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43CF69B-7176-4D5D-AA10-F17C435FE163}"/>
                </a:ext>
              </a:extLst>
            </p:cNvPr>
            <p:cNvSpPr/>
            <p:nvPr/>
          </p:nvSpPr>
          <p:spPr>
            <a:xfrm>
              <a:off x="823999" y="5015377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9FCB71-F328-4359-A4C2-6963BEDB2068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H="1" flipV="1">
              <a:off x="4772294" y="3416855"/>
              <a:ext cx="413378" cy="411713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9EFF16C-8204-4C4D-99FD-BBDE071AD6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4433" y="4842512"/>
              <a:ext cx="286876" cy="473297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A56452C-09EB-4230-98C8-DF53AB1A0D95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7200558" y="4708187"/>
              <a:ext cx="288786" cy="436035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4014352-3E17-4285-85ED-E77318B59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3050" y="3429000"/>
              <a:ext cx="382274" cy="317034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42B5B4F-1376-4DC4-9996-779CC0661A24}"/>
                </a:ext>
              </a:extLst>
            </p:cNvPr>
            <p:cNvCxnSpPr>
              <a:cxnSpLocks/>
              <a:endCxn id="21" idx="15"/>
            </p:cNvCxnSpPr>
            <p:nvPr/>
          </p:nvCxnSpPr>
          <p:spPr>
            <a:xfrm>
              <a:off x="7294047" y="4089432"/>
              <a:ext cx="1206423" cy="118867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24514D-ECBF-48E2-9F29-C82521CCF2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9844" y="3092222"/>
              <a:ext cx="785167" cy="8788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98670DC-1322-4F66-B4FB-486221E0D7E4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0086267" y="4708187"/>
              <a:ext cx="479599" cy="135602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8F956DE-E73A-4BA6-A44D-FE18C3AFB258}"/>
                </a:ext>
              </a:extLst>
            </p:cNvPr>
            <p:cNvCxnSpPr>
              <a:cxnSpLocks/>
              <a:stCxn id="27" idx="12"/>
              <a:endCxn id="29" idx="3"/>
            </p:cNvCxnSpPr>
            <p:nvPr/>
          </p:nvCxnSpPr>
          <p:spPr>
            <a:xfrm flipH="1">
              <a:off x="3075962" y="3465922"/>
              <a:ext cx="361398" cy="642311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ACC35EE-B82E-42B2-A5FD-4E5C7DD654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1601" y="3275290"/>
              <a:ext cx="815647" cy="40206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DAC1CCA-3223-4E07-B468-BD8091D198C1}"/>
                </a:ext>
              </a:extLst>
            </p:cNvPr>
            <p:cNvCxnSpPr>
              <a:cxnSpLocks/>
              <a:endCxn id="31" idx="5"/>
            </p:cNvCxnSpPr>
            <p:nvPr/>
          </p:nvCxnSpPr>
          <p:spPr>
            <a:xfrm flipH="1">
              <a:off x="2364274" y="5015377"/>
              <a:ext cx="363144" cy="278697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D48EC1-4DFD-4BE6-92F3-4D84E82CE92C}"/>
                </a:ext>
              </a:extLst>
            </p:cNvPr>
            <p:cNvSpPr txBox="1"/>
            <p:nvPr/>
          </p:nvSpPr>
          <p:spPr>
            <a:xfrm>
              <a:off x="5453364" y="3766974"/>
              <a:ext cx="1366300" cy="9160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</a:rPr>
                <a:t>Mind</a:t>
              </a:r>
              <a:br>
                <a:rPr lang="en-GB" b="1" dirty="0">
                  <a:solidFill>
                    <a:schemeClr val="accent2"/>
                  </a:solidFill>
                </a:rPr>
              </a:br>
              <a:r>
                <a:rPr lang="en-GB" b="1" dirty="0">
                  <a:solidFill>
                    <a:schemeClr val="accent2"/>
                  </a:solidFill>
                </a:rPr>
                <a:t>Map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288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vatar, Clients, Customers, Icons, Presentations">
            <a:extLst>
              <a:ext uri="{FF2B5EF4-FFF2-40B4-BE49-F238E27FC236}">
                <a16:creationId xmlns:a16="http://schemas.microsoft.com/office/drawing/2014/main" id="{9AA3F66C-A950-4B33-9846-AB8F2FB5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53" y="3005848"/>
            <a:ext cx="6413145" cy="36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GROUP CHAT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3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4" y="1634161"/>
            <a:ext cx="11407417" cy="2644905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Discuss the following:</a:t>
            </a:r>
            <a:endParaRPr lang="en-GB" sz="28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can individuals do to manage their finances?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Who else is responsible for supporting financial management e.g. banks, financial advisors, education, apps, suppliers etc.?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relation to gambling: What duty of care do the providers have to individuals?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868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FINANCIAL PLANNING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E2B24-DF33-4653-A200-171530036ABB}"/>
              </a:ext>
            </a:extLst>
          </p:cNvPr>
          <p:cNvSpPr txBox="1"/>
          <p:nvPr/>
        </p:nvSpPr>
        <p:spPr>
          <a:xfrm>
            <a:off x="3054485" y="2178317"/>
            <a:ext cx="6943191" cy="15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8925E35-29E8-49AE-9720-0FDEEE1825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252941"/>
              </p:ext>
            </p:extLst>
          </p:nvPr>
        </p:nvGraphicFramePr>
        <p:xfrm>
          <a:off x="417511" y="1802668"/>
          <a:ext cx="6548897" cy="4272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African, Asian, Black, Brown, Cartoon">
            <a:extLst>
              <a:ext uri="{FF2B5EF4-FFF2-40B4-BE49-F238E27FC236}">
                <a16:creationId xmlns:a16="http://schemas.microsoft.com/office/drawing/2014/main" id="{51FFB2EB-5833-4FD8-986E-2D64E45E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171" y="2178317"/>
            <a:ext cx="4712533" cy="35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7116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WE PROUDLY PRESENT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3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6" y="1779034"/>
            <a:ext cx="6787282" cy="249115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your financial plans to the wider group.</a:t>
            </a:r>
          </a:p>
        </p:txBody>
      </p:sp>
      <p:pic>
        <p:nvPicPr>
          <p:cNvPr id="9" name="Picture 2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D9D068D3-779B-46ED-868F-DFFCFC23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5" y="1444143"/>
            <a:ext cx="4910360" cy="48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229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If you need help…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11669764" cy="3989817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sz="2400" dirty="0"/>
              <a:t>If you are worried about any of the content today you can talk to a teacher or member of staff. For additional support relating to your own or someone else’s relationship with gambling/gaming you can contact Childline or GamCare.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 / LESSON 3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CC12FBA-A0CC-4E3D-B4B3-0EF718EF5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09" y="4083236"/>
            <a:ext cx="3127966" cy="112907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9608DB-A9E2-4D2C-A8E7-50AB85A2F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85" y="3986064"/>
            <a:ext cx="2304962" cy="661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F12816-4586-482F-83FA-2B56F828F342}"/>
              </a:ext>
            </a:extLst>
          </p:cNvPr>
          <p:cNvSpPr txBox="1"/>
          <p:nvPr/>
        </p:nvSpPr>
        <p:spPr>
          <a:xfrm>
            <a:off x="2157273" y="4385569"/>
            <a:ext cx="37773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800" b="1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800" b="1" u="sng" kern="12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YoungPeopleService@gamcare.org.uk</a:t>
            </a:r>
            <a:endParaRPr lang="en-GB" sz="1800" b="1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800" b="1" kern="12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T:</a:t>
            </a:r>
            <a:r>
              <a:rPr lang="en-GB" sz="1800" b="1">
                <a:solidFill>
                  <a:srgbClr val="000000"/>
                </a:solidFill>
                <a:ea typeface="Times New Roman" panose="02020603050405020304" pitchFamily="18" charset="0"/>
              </a:rPr>
              <a:t> 02030926964</a:t>
            </a:r>
            <a:endParaRPr lang="en-GB" sz="1800" b="1" kern="120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333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1A71ACA9-3F12-4026-8224-1300323984CD}"/>
              </a:ext>
            </a:extLst>
          </p:cNvPr>
          <p:cNvSpPr/>
          <p:nvPr/>
        </p:nvSpPr>
        <p:spPr>
          <a:xfrm>
            <a:off x="130139" y="3809161"/>
            <a:ext cx="2432116" cy="2292354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F6CE81-175E-4411-BEF5-88816EEA7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98" y="3320248"/>
            <a:ext cx="5601090" cy="1207269"/>
          </a:xfrm>
        </p:spPr>
        <p:txBody>
          <a:bodyPr>
            <a:normAutofit fontScale="90000"/>
          </a:bodyPr>
          <a:lstStyle/>
          <a:p>
            <a:r>
              <a:rPr lang="en-GB" sz="5600" dirty="0"/>
              <a:t>Gaming, Gambling and Mental Health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102432-1E0C-4587-9251-1BF2C7D4E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014" y="4675872"/>
            <a:ext cx="3225976" cy="719122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POST-16/ LESSON 4</a:t>
            </a:r>
          </a:p>
        </p:txBody>
      </p:sp>
      <p:pic>
        <p:nvPicPr>
          <p:cNvPr id="8" name="Picture 7" descr="A picture containing room&#10;&#10;Description automatically generated">
            <a:extLst>
              <a:ext uri="{FF2B5EF4-FFF2-40B4-BE49-F238E27FC236}">
                <a16:creationId xmlns:a16="http://schemas.microsoft.com/office/drawing/2014/main" id="{DAB727EF-E8C0-462C-9485-C8070C6DE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6"/>
          <a:stretch/>
        </p:blipFill>
        <p:spPr>
          <a:xfrm rot="21600000">
            <a:off x="6408388" y="249478"/>
            <a:ext cx="3433944" cy="3070769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37A7BAE-1312-4294-B3B9-2F6DCFF32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88" y="550169"/>
            <a:ext cx="4699336" cy="6307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250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LEARNING OBJECTIVES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26A5BECB-BFA6-4FA4-ACF7-B4605ADB5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417056"/>
              </p:ext>
            </p:extLst>
          </p:nvPr>
        </p:nvGraphicFramePr>
        <p:xfrm>
          <a:off x="248967" y="1461155"/>
          <a:ext cx="7610982" cy="471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4</a:t>
            </a:r>
          </a:p>
        </p:txBody>
      </p:sp>
      <p:pic>
        <p:nvPicPr>
          <p:cNvPr id="11" name="Graphic 10" descr="Signature with solid fill">
            <a:extLst>
              <a:ext uri="{FF2B5EF4-FFF2-40B4-BE49-F238E27FC236}">
                <a16:creationId xmlns:a16="http://schemas.microsoft.com/office/drawing/2014/main" id="{CF826E25-10B5-45FA-A1C8-55E75FA98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76681" y="2972553"/>
            <a:ext cx="4215319" cy="4215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847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00371"/>
            <a:ext cx="11669764" cy="1088157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4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844827D2-DCF1-4145-ABE3-12B349952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100668"/>
              </p:ext>
            </p:extLst>
          </p:nvPr>
        </p:nvGraphicFramePr>
        <p:xfrm>
          <a:off x="864338" y="1545385"/>
          <a:ext cx="10161727" cy="463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43871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3F45C78-E602-480C-A8EA-C82D22E5F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66" t="62029" r="43758" b="20797"/>
          <a:stretch/>
        </p:blipFill>
        <p:spPr>
          <a:xfrm>
            <a:off x="9538129" y="2889206"/>
            <a:ext cx="2653871" cy="334787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00371"/>
            <a:ext cx="11669764" cy="1088157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STAND UP IF…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751C50-11DA-4DA8-8263-807689284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36" t="41424" r="66658" b="38694"/>
          <a:stretch/>
        </p:blipFill>
        <p:spPr>
          <a:xfrm>
            <a:off x="7972915" y="1879270"/>
            <a:ext cx="2136561" cy="3875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940AD9-9C32-41F8-81D8-60D32025EB35}"/>
              </a:ext>
            </a:extLst>
          </p:cNvPr>
          <p:cNvSpPr txBox="1"/>
          <p:nvPr/>
        </p:nvSpPr>
        <p:spPr>
          <a:xfrm>
            <a:off x="398776" y="2071388"/>
            <a:ext cx="764062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rgbClr val="E88C1C"/>
              </a:buClr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Played pitch and toss/penny up/coin game at school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E88C1C"/>
              </a:buClr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 amongst friends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E88C1C"/>
              </a:buClr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Bought and won on a scratch card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E88C1C"/>
              </a:buClr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Lied to people about money spent on gaming/gambling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E88C1C"/>
              </a:buClr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Played on the penny slot machines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E88C1C"/>
              </a:buClr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Picked a horse for someone when betting on the horse racing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E88C1C"/>
              </a:buClr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Played bingo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E88C1C"/>
              </a:buClr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Played the national lottery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E88C1C"/>
              </a:buClr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Picked an outcome for someone betting on Esports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E88C1C"/>
              </a:buClr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Played a free online free game that has a roulette wheel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Clr>
                <a:srgbClr val="E88C1C"/>
              </a:buClr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Borrowed money for a game/gambling activity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98CC9-A117-464D-94E6-303F2133B44F}"/>
              </a:ext>
            </a:extLst>
          </p:cNvPr>
          <p:cNvSpPr txBox="1"/>
          <p:nvPr/>
        </p:nvSpPr>
        <p:spPr>
          <a:xfrm>
            <a:off x="398776" y="1489583"/>
            <a:ext cx="7991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Stand up if you have ever…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1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9CDBB76-0D3D-4ABE-B3C5-910C710AD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956757"/>
              </p:ext>
            </p:extLst>
          </p:nvPr>
        </p:nvGraphicFramePr>
        <p:xfrm>
          <a:off x="248967" y="1502229"/>
          <a:ext cx="11669764" cy="467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55266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00371"/>
            <a:ext cx="11669764" cy="1088157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HEALTHY VS. HARMFUL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4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40" y="1504288"/>
            <a:ext cx="11140815" cy="2491154"/>
          </a:xfrm>
        </p:spPr>
        <p:txBody>
          <a:bodyPr>
            <a:noAutofit/>
          </a:bodyPr>
          <a:lstStyle/>
          <a:p>
            <a:pPr marL="0" indent="0" algn="ctr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reate a mind-map to explore healthy vs harmful gaming/gambling behaviours and the impact this may have.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FC5910-7476-4E50-AE2B-E2FDB5F09C67}"/>
              </a:ext>
            </a:extLst>
          </p:cNvPr>
          <p:cNvGrpSpPr/>
          <p:nvPr/>
        </p:nvGrpSpPr>
        <p:grpSpPr>
          <a:xfrm>
            <a:off x="1774892" y="2495736"/>
            <a:ext cx="9192565" cy="3610258"/>
            <a:chOff x="623368" y="2525257"/>
            <a:chExt cx="11226767" cy="367011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7030317-671E-46DE-9328-4AA4F0B5EC5E}"/>
                </a:ext>
              </a:extLst>
            </p:cNvPr>
            <p:cNvSpPr/>
            <p:nvPr/>
          </p:nvSpPr>
          <p:spPr>
            <a:xfrm>
              <a:off x="4897954" y="3513715"/>
              <a:ext cx="2396093" cy="1501662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187D84-FBAD-4D7F-A6D4-240535346E6F}"/>
                </a:ext>
              </a:extLst>
            </p:cNvPr>
            <p:cNvSpPr/>
            <p:nvPr/>
          </p:nvSpPr>
          <p:spPr>
            <a:xfrm>
              <a:off x="7200558" y="2602242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BBBFFF-8E9C-4A4F-826B-BBC134D0486E}"/>
                </a:ext>
              </a:extLst>
            </p:cNvPr>
            <p:cNvSpPr/>
            <p:nvPr/>
          </p:nvSpPr>
          <p:spPr>
            <a:xfrm>
              <a:off x="8410143" y="3962946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7896C6-0BF3-4323-99D8-0E0D6721D348}"/>
                </a:ext>
              </a:extLst>
            </p:cNvPr>
            <p:cNvSpPr/>
            <p:nvPr/>
          </p:nvSpPr>
          <p:spPr>
            <a:xfrm>
              <a:off x="7094327" y="5142945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BC8876F-A782-44D3-8939-5BAF0BC60E69}"/>
                </a:ext>
              </a:extLst>
            </p:cNvPr>
            <p:cNvSpPr/>
            <p:nvPr/>
          </p:nvSpPr>
          <p:spPr>
            <a:xfrm>
              <a:off x="9665011" y="2525257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496E4BC-C7B7-4BEB-97DE-C524CF19183C}"/>
                </a:ext>
              </a:extLst>
            </p:cNvPr>
            <p:cNvSpPr/>
            <p:nvPr/>
          </p:nvSpPr>
          <p:spPr>
            <a:xfrm>
              <a:off x="10170849" y="4842512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EB96FB-D7AC-4C7C-817C-628FF1496B81}"/>
                </a:ext>
              </a:extLst>
            </p:cNvPr>
            <p:cNvSpPr/>
            <p:nvPr/>
          </p:nvSpPr>
          <p:spPr>
            <a:xfrm>
              <a:off x="3137248" y="2602242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E7D123-A793-4116-90F3-31C487660E79}"/>
                </a:ext>
              </a:extLst>
            </p:cNvPr>
            <p:cNvSpPr/>
            <p:nvPr/>
          </p:nvSpPr>
          <p:spPr>
            <a:xfrm>
              <a:off x="3702225" y="5142944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82AD028-8F18-4B32-9934-C78593F16903}"/>
                </a:ext>
              </a:extLst>
            </p:cNvPr>
            <p:cNvSpPr/>
            <p:nvPr/>
          </p:nvSpPr>
          <p:spPr>
            <a:xfrm>
              <a:off x="2087911" y="3998012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02832A7-3A0B-4A9B-9230-7F780DA8413F}"/>
                </a:ext>
              </a:extLst>
            </p:cNvPr>
            <p:cNvSpPr/>
            <p:nvPr/>
          </p:nvSpPr>
          <p:spPr>
            <a:xfrm>
              <a:off x="623368" y="2890640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2D029B-A632-4F99-9973-115917710719}"/>
                </a:ext>
              </a:extLst>
            </p:cNvPr>
            <p:cNvSpPr/>
            <p:nvPr/>
          </p:nvSpPr>
          <p:spPr>
            <a:xfrm>
              <a:off x="823999" y="5015377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Anger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BC7AE7-E52F-446D-B2F4-E5963DE16622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 flipV="1">
              <a:off x="4772294" y="3416855"/>
              <a:ext cx="413378" cy="411713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05B7736-C906-473C-B8A2-96198CD57E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4433" y="4842512"/>
              <a:ext cx="286876" cy="473297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E3088D9-C7C2-410F-8AFF-1F5F1C3609F0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7200558" y="4708187"/>
              <a:ext cx="288786" cy="436035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947F72-603F-4FCE-83AC-5560A0998D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3050" y="3429000"/>
              <a:ext cx="382274" cy="317034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B0E9B6C-BE1D-4460-AAA9-DC74A3D884EC}"/>
                </a:ext>
              </a:extLst>
            </p:cNvPr>
            <p:cNvCxnSpPr>
              <a:cxnSpLocks/>
              <a:endCxn id="12" idx="15"/>
            </p:cNvCxnSpPr>
            <p:nvPr/>
          </p:nvCxnSpPr>
          <p:spPr>
            <a:xfrm>
              <a:off x="7294047" y="4089432"/>
              <a:ext cx="1206423" cy="118867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3E9365C-C010-493D-84FE-3D8B6D4CFC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9844" y="3092222"/>
              <a:ext cx="785167" cy="8788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D88E8C7-3F8B-42B0-92DE-709E5F5D6B52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10086267" y="4708187"/>
              <a:ext cx="479599" cy="135602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170B8E-1DB6-4B43-83D6-085A1207DA5F}"/>
                </a:ext>
              </a:extLst>
            </p:cNvPr>
            <p:cNvCxnSpPr>
              <a:cxnSpLocks/>
              <a:stCxn id="20" idx="12"/>
              <a:endCxn id="22" idx="3"/>
            </p:cNvCxnSpPr>
            <p:nvPr/>
          </p:nvCxnSpPr>
          <p:spPr>
            <a:xfrm flipH="1">
              <a:off x="3075962" y="3465922"/>
              <a:ext cx="361398" cy="642311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6916857-B283-438E-9366-7211855B0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1601" y="3275290"/>
              <a:ext cx="815647" cy="40206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5EB9CBE-EC09-41E8-9336-04B04C405230}"/>
                </a:ext>
              </a:extLst>
            </p:cNvPr>
            <p:cNvCxnSpPr>
              <a:cxnSpLocks/>
              <a:endCxn id="24" idx="5"/>
            </p:cNvCxnSpPr>
            <p:nvPr/>
          </p:nvCxnSpPr>
          <p:spPr>
            <a:xfrm flipH="1">
              <a:off x="2364274" y="5015377"/>
              <a:ext cx="363144" cy="278697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D2DD6A6-666E-4BB4-8F88-B48069024AFB}"/>
                </a:ext>
              </a:extLst>
            </p:cNvPr>
            <p:cNvSpPr txBox="1"/>
            <p:nvPr/>
          </p:nvSpPr>
          <p:spPr>
            <a:xfrm>
              <a:off x="5381510" y="3952426"/>
              <a:ext cx="1621539" cy="3310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b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CBAF01-AA8D-420B-AC19-FFDBFA90CC19}"/>
              </a:ext>
            </a:extLst>
          </p:cNvPr>
          <p:cNvSpPr txBox="1"/>
          <p:nvPr/>
        </p:nvSpPr>
        <p:spPr>
          <a:xfrm>
            <a:off x="9507030" y="2760122"/>
            <a:ext cx="98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Debt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269D7-6C94-437A-914E-AF292EB58DA1}"/>
              </a:ext>
            </a:extLst>
          </p:cNvPr>
          <p:cNvSpPr txBox="1"/>
          <p:nvPr/>
        </p:nvSpPr>
        <p:spPr>
          <a:xfrm>
            <a:off x="3937741" y="2855159"/>
            <a:ext cx="122268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Addiction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013F3F-DFE7-4AD9-8A1D-A050DD5B9A8A}"/>
              </a:ext>
            </a:extLst>
          </p:cNvPr>
          <p:cNvSpPr txBox="1"/>
          <p:nvPr/>
        </p:nvSpPr>
        <p:spPr>
          <a:xfrm>
            <a:off x="2316124" y="5259134"/>
            <a:ext cx="8409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rgbClr val="00B050"/>
                </a:solidFill>
                <a:cs typeface="Calibri"/>
              </a:rPr>
              <a:t>Fun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11225-DA6F-425E-AA88-F221173E4BEC}"/>
              </a:ext>
            </a:extLst>
          </p:cNvPr>
          <p:cNvSpPr txBox="1"/>
          <p:nvPr/>
        </p:nvSpPr>
        <p:spPr>
          <a:xfrm>
            <a:off x="7364819" y="5380074"/>
            <a:ext cx="7407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B050"/>
                </a:solidFill>
                <a:cs typeface="Calibri"/>
              </a:rPr>
              <a:t>Social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39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IN THEIR SHOES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4</a:t>
            </a:r>
          </a:p>
        </p:txBody>
      </p:sp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D5508C1D-21E5-4F9A-9CF9-3038C66B4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684396"/>
              </p:ext>
            </p:extLst>
          </p:nvPr>
        </p:nvGraphicFramePr>
        <p:xfrm>
          <a:off x="376965" y="1684619"/>
          <a:ext cx="8640511" cy="4532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5550317-A5BD-448E-BA6F-3974F2A904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002" t="35469" r="46692" b="28206"/>
          <a:stretch/>
        </p:blipFill>
        <p:spPr>
          <a:xfrm>
            <a:off x="9144000" y="3816965"/>
            <a:ext cx="2671035" cy="2285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977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POST 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4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848" y="2404737"/>
            <a:ext cx="5100915" cy="249115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post-its,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post strategies for maintaining positive mental health and wellbeing.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68F2D-5486-420E-A071-F6B9D6268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942">
            <a:off x="404959" y="1809921"/>
            <a:ext cx="5519822" cy="4320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7548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AWARENESS CAMPAIGN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POST-16/ LESSON 4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5" y="1634161"/>
            <a:ext cx="7822276" cy="2491154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400" b="1" dirty="0"/>
              <a:t>In groups, plan and deliver a Gaming or Gambling Awareness Campaign.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A985A-88F2-4DF3-837A-3F104C8B6B3E}"/>
              </a:ext>
            </a:extLst>
          </p:cNvPr>
          <p:cNvSpPr txBox="1"/>
          <p:nvPr/>
        </p:nvSpPr>
        <p:spPr>
          <a:xfrm>
            <a:off x="9880846" y="1634161"/>
            <a:ext cx="2037883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oy, doll, clock&#10;&#10;Description automatically generated">
            <a:extLst>
              <a:ext uri="{FF2B5EF4-FFF2-40B4-BE49-F238E27FC236}">
                <a16:creationId xmlns:a16="http://schemas.microsoft.com/office/drawing/2014/main" id="{4E43861E-88EA-445F-A32C-49A0B6201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21" y="2540271"/>
            <a:ext cx="5541104" cy="3917314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5D3628C-DBD8-4054-AFDD-0FAD0E905D63}"/>
              </a:ext>
            </a:extLst>
          </p:cNvPr>
          <p:cNvSpPr/>
          <p:nvPr/>
        </p:nvSpPr>
        <p:spPr>
          <a:xfrm>
            <a:off x="1078969" y="4183853"/>
            <a:ext cx="2665496" cy="1876876"/>
          </a:xfrm>
          <a:prstGeom prst="wedgeEllipseCallout">
            <a:avLst>
              <a:gd name="adj1" fmla="val 66582"/>
              <a:gd name="adj2" fmla="val -43439"/>
            </a:avLst>
          </a:prstGeom>
          <a:ln>
            <a:solidFill>
              <a:srgbClr val="115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methods should we use? Social media/ posters/videos/ presentations?  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E1559924-8A00-4138-80CD-9F46A8B89F32}"/>
              </a:ext>
            </a:extLst>
          </p:cNvPr>
          <p:cNvSpPr/>
          <p:nvPr/>
        </p:nvSpPr>
        <p:spPr>
          <a:xfrm>
            <a:off x="6842891" y="633801"/>
            <a:ext cx="2550322" cy="1691858"/>
          </a:xfrm>
          <a:prstGeom prst="wedgeEllipseCallout">
            <a:avLst>
              <a:gd name="adj1" fmla="val -45466"/>
              <a:gd name="adj2" fmla="val 79980"/>
            </a:avLst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gaming/gambling? What is healthy vs harmful? 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E97D8D5-3502-4FDC-B14B-56E1AC2F1641}"/>
              </a:ext>
            </a:extLst>
          </p:cNvPr>
          <p:cNvSpPr/>
          <p:nvPr/>
        </p:nvSpPr>
        <p:spPr>
          <a:xfrm>
            <a:off x="8928015" y="3627234"/>
            <a:ext cx="2765301" cy="1560869"/>
          </a:xfrm>
          <a:prstGeom prst="wedgeEllipseCallout">
            <a:avLst>
              <a:gd name="adj1" fmla="val -64439"/>
              <a:gd name="adj2" fmla="val -2777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white"/>
                </a:solidFill>
                <a:latin typeface="Calibri" panose="020F0502020204030204"/>
              </a:rPr>
              <a:t>Shall we include tips for keeping safe / maintaining positive mental health and wellbeing?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0AECA36-B9CA-4B77-98A1-66A718C10D0D}"/>
              </a:ext>
            </a:extLst>
          </p:cNvPr>
          <p:cNvSpPr/>
          <p:nvPr/>
        </p:nvSpPr>
        <p:spPr>
          <a:xfrm>
            <a:off x="589680" y="2631137"/>
            <a:ext cx="2281171" cy="1773542"/>
          </a:xfrm>
          <a:prstGeom prst="wedgeEllipseCallout">
            <a:avLst>
              <a:gd name="adj1" fmla="val 96569"/>
              <a:gd name="adj2" fmla="val 1193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are our target audience? What are our objectives? 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1AE6B1B-F5B3-4362-8561-5C909CCC5F0B}"/>
              </a:ext>
            </a:extLst>
          </p:cNvPr>
          <p:cNvSpPr/>
          <p:nvPr/>
        </p:nvSpPr>
        <p:spPr>
          <a:xfrm>
            <a:off x="9034025" y="1678316"/>
            <a:ext cx="2037883" cy="1560869"/>
          </a:xfrm>
          <a:prstGeom prst="wedgeEllipseCallout">
            <a:avLst>
              <a:gd name="adj1" fmla="val -69642"/>
              <a:gd name="adj2" fmla="val 5467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signs of harm? Who can help?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341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If you need help…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11669764" cy="3989817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sz="2400" dirty="0"/>
              <a:t>If you are worried about any of the content today you can talk to a teacher or member of staff. For additional support relating to your own or someone else’s relationship with gambling/gaming you can contact Childline or GamCare.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 / LESSON 4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CC12FBA-A0CC-4E3D-B4B3-0EF718EF5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09" y="4083236"/>
            <a:ext cx="3127966" cy="112907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974C14-8BC0-4D51-A873-A45DC153A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85" y="3986064"/>
            <a:ext cx="2304962" cy="661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EA7262-3C19-4B1C-BAA1-9AE25C2ACB50}"/>
              </a:ext>
            </a:extLst>
          </p:cNvPr>
          <p:cNvSpPr txBox="1"/>
          <p:nvPr/>
        </p:nvSpPr>
        <p:spPr>
          <a:xfrm>
            <a:off x="2157273" y="4385569"/>
            <a:ext cx="37773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800" b="1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800" b="1" u="sng" kern="12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YoungPeopleService@gamcare.org.uk</a:t>
            </a:r>
            <a:endParaRPr lang="en-GB" sz="1800" b="1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800" b="1" kern="12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T:</a:t>
            </a:r>
            <a:r>
              <a:rPr lang="en-GB" sz="1800" b="1">
                <a:solidFill>
                  <a:srgbClr val="000000"/>
                </a:solidFill>
                <a:ea typeface="Times New Roman" panose="02020603050405020304" pitchFamily="18" charset="0"/>
              </a:rPr>
              <a:t> 02030926964</a:t>
            </a:r>
            <a:endParaRPr lang="en-GB" sz="1800" b="1" kern="120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912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F87E5E-2001-4E9B-8310-4BA8814239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>
          <a:xfrm>
            <a:off x="-78808" y="230829"/>
            <a:ext cx="1219198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F6CE81-175E-4411-BEF5-88816EEA7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6941" y="3231931"/>
            <a:ext cx="4177122" cy="1834056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GB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Esports</a:t>
            </a:r>
            <a:r>
              <a:rPr lang="en-GB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Professional </a:t>
            </a:r>
            <a:r>
              <a:rPr lang="en-GB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aming</a:t>
            </a:r>
            <a:endParaRPr lang="en-GB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102432-1E0C-4587-9251-1BF2C7D4E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GB" sz="2000"/>
              <a:t>POST-16 / LESSON 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44185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LEARNING OBJECTIVES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C873B4DE-2D00-45F9-93A8-127868F59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389275"/>
              </p:ext>
            </p:extLst>
          </p:nvPr>
        </p:nvGraphicFramePr>
        <p:xfrm>
          <a:off x="2097221" y="1332916"/>
          <a:ext cx="7756897" cy="4250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POST-16/ LESSON 5</a:t>
            </a:r>
          </a:p>
        </p:txBody>
      </p:sp>
      <p:pic>
        <p:nvPicPr>
          <p:cNvPr id="11" name="Graphic 10" descr="Signature with solid fill">
            <a:extLst>
              <a:ext uri="{FF2B5EF4-FFF2-40B4-BE49-F238E27FC236}">
                <a16:creationId xmlns:a16="http://schemas.microsoft.com/office/drawing/2014/main" id="{F450C61E-E0A0-4D1D-BE79-D6DF80D30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38839" y="3309209"/>
            <a:ext cx="3653161" cy="3653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7723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00371"/>
            <a:ext cx="11669764" cy="1088157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LEARNING OUTCOMES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4147436-E5C7-48E8-B619-7BF613FC0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022501"/>
              </p:ext>
            </p:extLst>
          </p:nvPr>
        </p:nvGraphicFramePr>
        <p:xfrm>
          <a:off x="457771" y="1420609"/>
          <a:ext cx="11252153" cy="4888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622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00371"/>
            <a:ext cx="11669764" cy="1088157"/>
          </a:xfrm>
        </p:spPr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WHAT JOBS ARE OUT THERE?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5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145BF4-6DF3-419E-944E-F4FF9A65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6" y="1750281"/>
            <a:ext cx="6624733" cy="2943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List as many job opportunities within the gaming sector as you can think of. </a:t>
            </a:r>
          </a:p>
          <a:p>
            <a:r>
              <a:rPr lang="en-GB" sz="2400" dirty="0"/>
              <a:t>Examples include programmers, artists, voice actors, commentators, e-sports athlete etc.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Esports are one of the fastest growing sectors in the UK, meaning opportunities are growing rapidly.</a:t>
            </a: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481900-FCF9-413E-8B51-4FC09135AE2D}"/>
              </a:ext>
            </a:extLst>
          </p:cNvPr>
          <p:cNvGrpSpPr/>
          <p:nvPr/>
        </p:nvGrpSpPr>
        <p:grpSpPr>
          <a:xfrm rot="589475">
            <a:off x="7600855" y="1876889"/>
            <a:ext cx="3162608" cy="4452519"/>
            <a:chOff x="4001076" y="1332916"/>
            <a:chExt cx="3751869" cy="5282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353035-E9FD-40FE-8222-86D67E29AD96}"/>
                </a:ext>
              </a:extLst>
            </p:cNvPr>
            <p:cNvSpPr/>
            <p:nvPr/>
          </p:nvSpPr>
          <p:spPr>
            <a:xfrm>
              <a:off x="4001079" y="1332916"/>
              <a:ext cx="3751866" cy="52821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453591-0CCD-4428-A31E-3C2DC6CB36F4}"/>
                </a:ext>
              </a:extLst>
            </p:cNvPr>
            <p:cNvSpPr/>
            <p:nvPr/>
          </p:nvSpPr>
          <p:spPr>
            <a:xfrm>
              <a:off x="4221774" y="2634229"/>
              <a:ext cx="3310476" cy="3747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0DE277-0490-4814-9BAE-130FDB076448}"/>
                </a:ext>
              </a:extLst>
            </p:cNvPr>
            <p:cNvSpPr txBox="1"/>
            <p:nvPr/>
          </p:nvSpPr>
          <p:spPr>
            <a:xfrm>
              <a:off x="4001076" y="1724196"/>
              <a:ext cx="3751865" cy="547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chemeClr val="bg1"/>
                  </a:solidFill>
                </a:rPr>
                <a:t>GAMING SECTOR JOBS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D2DE70-8803-4B4F-8314-97D354028CE4}"/>
                </a:ext>
              </a:extLst>
            </p:cNvPr>
            <p:cNvSpPr/>
            <p:nvPr/>
          </p:nvSpPr>
          <p:spPr>
            <a:xfrm>
              <a:off x="4346196" y="2811572"/>
              <a:ext cx="1447443" cy="907132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3980C70-E567-4A6C-A295-C11AD9DE85AF}"/>
                </a:ext>
              </a:extLst>
            </p:cNvPr>
            <p:cNvSpPr/>
            <p:nvPr/>
          </p:nvSpPr>
          <p:spPr>
            <a:xfrm>
              <a:off x="5918061" y="3217674"/>
              <a:ext cx="1447443" cy="907132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8C07C7A-3CE0-42FF-B681-AB4702E22ACF}"/>
                </a:ext>
              </a:extLst>
            </p:cNvPr>
            <p:cNvSpPr/>
            <p:nvPr/>
          </p:nvSpPr>
          <p:spPr>
            <a:xfrm>
              <a:off x="4346197" y="2822245"/>
              <a:ext cx="1447444" cy="9071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>
                  <a:solidFill>
                    <a:schemeClr val="tx1"/>
                  </a:solidFill>
                </a:rPr>
                <a:t>Artist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6C573B8-DA00-4744-8203-D21D98F82177}"/>
                </a:ext>
              </a:extLst>
            </p:cNvPr>
            <p:cNvSpPr/>
            <p:nvPr/>
          </p:nvSpPr>
          <p:spPr>
            <a:xfrm>
              <a:off x="5918061" y="3228347"/>
              <a:ext cx="1447443" cy="907132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>
                  <a:solidFill>
                    <a:schemeClr val="tx1"/>
                  </a:solidFill>
                </a:rPr>
                <a:t>Voice actor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658955B-D299-404F-A525-CBF701F71653}"/>
                </a:ext>
              </a:extLst>
            </p:cNvPr>
            <p:cNvSpPr/>
            <p:nvPr/>
          </p:nvSpPr>
          <p:spPr>
            <a:xfrm>
              <a:off x="4346196" y="3792607"/>
              <a:ext cx="1447443" cy="907132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1"/>
                  </a:solidFill>
                </a:rPr>
                <a:t>Programmer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84C4D06-BB93-42E7-9432-931D28065006}"/>
                </a:ext>
              </a:extLst>
            </p:cNvPr>
            <p:cNvSpPr/>
            <p:nvPr/>
          </p:nvSpPr>
          <p:spPr>
            <a:xfrm>
              <a:off x="5918061" y="4198709"/>
              <a:ext cx="1447443" cy="907132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>
                  <a:solidFill>
                    <a:schemeClr val="tx1"/>
                  </a:solidFill>
                </a:rPr>
                <a:t>Athlete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823B98A-7191-4CC3-9734-C514A925627A}"/>
                </a:ext>
              </a:extLst>
            </p:cNvPr>
            <p:cNvSpPr/>
            <p:nvPr/>
          </p:nvSpPr>
          <p:spPr>
            <a:xfrm>
              <a:off x="5001021" y="5121656"/>
              <a:ext cx="2655651" cy="1391055"/>
            </a:xfrm>
            <a:custGeom>
              <a:avLst/>
              <a:gdLst>
                <a:gd name="connsiteX0" fmla="*/ 2655651 w 2655651"/>
                <a:gd name="connsiteY0" fmla="*/ 1381328 h 1391055"/>
                <a:gd name="connsiteX1" fmla="*/ 2655651 w 2655651"/>
                <a:gd name="connsiteY1" fmla="*/ 0 h 1391055"/>
                <a:gd name="connsiteX2" fmla="*/ 0 w 2655651"/>
                <a:gd name="connsiteY2" fmla="*/ 1391055 h 1391055"/>
                <a:gd name="connsiteX3" fmla="*/ 2655651 w 2655651"/>
                <a:gd name="connsiteY3" fmla="*/ 1381328 h 139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5651" h="1391055">
                  <a:moveTo>
                    <a:pt x="2655651" y="1381328"/>
                  </a:moveTo>
                  <a:lnTo>
                    <a:pt x="2655651" y="0"/>
                  </a:lnTo>
                  <a:lnTo>
                    <a:pt x="0" y="1391055"/>
                  </a:lnTo>
                  <a:lnTo>
                    <a:pt x="2655651" y="13813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1986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00371"/>
            <a:ext cx="11669764" cy="1088157"/>
          </a:xfrm>
        </p:spPr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LET’S ADVERTISE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5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05" y="1670392"/>
            <a:ext cx="2846961" cy="389907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 1: 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hoose a job from the starter task and create a job advertisement with the relevant requirements.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Action: 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pairs, swap your adverts and discuss/ feedback ideas.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2123A85-6529-4D7D-A91D-A71D8BFC6E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r="20324" b="5056"/>
          <a:stretch/>
        </p:blipFill>
        <p:spPr>
          <a:xfrm>
            <a:off x="2328312" y="1423633"/>
            <a:ext cx="5580503" cy="5138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583EBE-1D90-4B89-ADF0-8E72013E3EFE}"/>
              </a:ext>
            </a:extLst>
          </p:cNvPr>
          <p:cNvSpPr txBox="1"/>
          <p:nvPr/>
        </p:nvSpPr>
        <p:spPr>
          <a:xfrm>
            <a:off x="8088198" y="1670392"/>
            <a:ext cx="3648173" cy="3801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a gaming related job currently being advertised online. Use the job description and personal specification to write a personal statement.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Action: 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and create a career plan of what you need to do to meet the requirements of the role.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28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POST 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1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145BF4-6DF3-419E-944E-F4FF9A65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635" y="1830180"/>
            <a:ext cx="5651094" cy="286373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GB" sz="2400" b="1"/>
              <a:t>How are games/gambling activities advertised and marketed?</a:t>
            </a:r>
          </a:p>
          <a:p>
            <a:pPr fontAlgn="base"/>
            <a:r>
              <a:rPr lang="en-GB" sz="2400"/>
              <a:t>Write down your thoughts on post-it notes and stick on the board.</a:t>
            </a:r>
          </a:p>
          <a:p>
            <a:pPr fontAlgn="base"/>
            <a:r>
              <a:rPr lang="en-GB" sz="2400"/>
              <a:t>Share and discuss.</a:t>
            </a:r>
          </a:p>
          <a:p>
            <a:pPr marL="0" indent="0" fontAlgn="base">
              <a:buNone/>
            </a:pPr>
            <a:endParaRPr lang="en-GB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7DF25-98F5-4B2F-9D67-90B6ABDAA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942">
            <a:off x="404959" y="1809921"/>
            <a:ext cx="5519822" cy="4320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6247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BENEFITS AND RISKS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5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0" y="1634161"/>
            <a:ext cx="4538661" cy="249115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whole group, let’s discuss…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toy, doll, clock&#10;&#10;Description automatically generated">
            <a:extLst>
              <a:ext uri="{FF2B5EF4-FFF2-40B4-BE49-F238E27FC236}">
                <a16:creationId xmlns:a16="http://schemas.microsoft.com/office/drawing/2014/main" id="{7D3F38F7-FE9F-4367-94AA-0E100406E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26" y="2798484"/>
            <a:ext cx="5842011" cy="4130042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B77691E-2625-4700-A225-0A5B73EF821A}"/>
              </a:ext>
            </a:extLst>
          </p:cNvPr>
          <p:cNvSpPr/>
          <p:nvPr/>
        </p:nvSpPr>
        <p:spPr>
          <a:xfrm>
            <a:off x="688157" y="2515863"/>
            <a:ext cx="3037015" cy="2040399"/>
          </a:xfrm>
          <a:prstGeom prst="wedgeEllipseCallout">
            <a:avLst>
              <a:gd name="adj1" fmla="val 71947"/>
              <a:gd name="adj2" fmla="val 15707"/>
            </a:avLst>
          </a:prstGeom>
          <a:ln>
            <a:solidFill>
              <a:srgbClr val="115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are the benefits of applying for jobs within the gaming industry?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71E1AA44-1283-4900-B689-5C3A6CDDA63D}"/>
              </a:ext>
            </a:extLst>
          </p:cNvPr>
          <p:cNvSpPr/>
          <p:nvPr/>
        </p:nvSpPr>
        <p:spPr>
          <a:xfrm>
            <a:off x="5134896" y="733058"/>
            <a:ext cx="3028715" cy="1752292"/>
          </a:xfrm>
          <a:prstGeom prst="wedgeEllipseCallout">
            <a:avLst>
              <a:gd name="adj1" fmla="val 41184"/>
              <a:gd name="adj2" fmla="val 8457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are the risks of applying for jobs within the gaming industry?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528F3054-BAD4-4BB7-99A4-936813F25DF1}"/>
              </a:ext>
            </a:extLst>
          </p:cNvPr>
          <p:cNvSpPr/>
          <p:nvPr/>
        </p:nvSpPr>
        <p:spPr>
          <a:xfrm>
            <a:off x="9423239" y="1345667"/>
            <a:ext cx="2599186" cy="1919931"/>
          </a:xfrm>
          <a:prstGeom prst="wedgeEllipseCallout">
            <a:avLst>
              <a:gd name="adj1" fmla="val -60274"/>
              <a:gd name="adj2" fmla="val 574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can young people mitigate these risks?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967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PROFESSIONAL GAMER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1DED15-6E25-4BB4-8DB7-5256FE4827FD}"/>
              </a:ext>
            </a:extLst>
          </p:cNvPr>
          <p:cNvSpPr txBox="1"/>
          <p:nvPr/>
        </p:nvSpPr>
        <p:spPr>
          <a:xfrm>
            <a:off x="409222" y="1762343"/>
            <a:ext cx="568677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2200" b="1" dirty="0">
                <a:solidFill>
                  <a:schemeClr val="accent2"/>
                </a:solidFill>
              </a:rPr>
              <a:t>Professional gaming is a good career choice.</a:t>
            </a:r>
            <a:r>
              <a:rPr lang="en-US" sz="2200" b="1" i="0" dirty="0">
                <a:solidFill>
                  <a:schemeClr val="accent2"/>
                </a:solidFill>
                <a:effectLst/>
              </a:rPr>
              <a:t>​</a:t>
            </a:r>
            <a:endParaRPr lang="en-US" sz="2200" b="1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Clr>
                <a:schemeClr val="accent2"/>
              </a:buClr>
            </a:pPr>
            <a:r>
              <a:rPr lang="en-US" sz="2200" b="0" i="0" dirty="0">
                <a:solidFill>
                  <a:srgbClr val="000000"/>
                </a:solidFill>
                <a:effectLst/>
              </a:rPr>
              <a:t>Research and prepare a five-minute argument for </a:t>
            </a:r>
            <a:r>
              <a:rPr lang="en-US" sz="2200" b="0" i="1" dirty="0">
                <a:solidFill>
                  <a:srgbClr val="000000"/>
                </a:solidFill>
                <a:effectLst/>
              </a:rPr>
              <a:t>agree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 or </a:t>
            </a:r>
            <a:r>
              <a:rPr lang="en-US" sz="2200" b="0" i="1" dirty="0">
                <a:solidFill>
                  <a:srgbClr val="000000"/>
                </a:solidFill>
                <a:effectLst/>
              </a:rPr>
              <a:t>disagree.</a:t>
            </a:r>
          </a:p>
          <a:p>
            <a:pPr marL="342900" indent="-342900" algn="l" rtl="0" fontAlgn="base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200" b="0" i="1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GB" sz="2200" b="1" i="0" u="none" strike="noStrike" dirty="0">
                <a:solidFill>
                  <a:schemeClr val="accent2"/>
                </a:solidFill>
                <a:effectLst/>
              </a:rPr>
              <a:t>Discussion: </a:t>
            </a:r>
            <a:r>
              <a:rPr lang="en-GB" sz="2200" i="0" u="none" strike="noStrike" dirty="0">
                <a:solidFill>
                  <a:srgbClr val="000000"/>
                </a:solidFill>
                <a:effectLst/>
              </a:rPr>
              <a:t>What can professional gamers do to look after their physical and mental health?</a:t>
            </a:r>
            <a:endParaRPr lang="en-US" sz="2200" i="1" dirty="0">
              <a:solidFill>
                <a:srgbClr val="000000"/>
              </a:solidFill>
            </a:endParaRPr>
          </a:p>
          <a:p>
            <a:pPr algn="l" rtl="0" fontAlgn="base"/>
            <a:endParaRPr lang="en-US" sz="2000" dirty="0">
              <a:effectLst/>
            </a:endParaRPr>
          </a:p>
          <a:p>
            <a:pPr algn="l" rtl="0" fontAlgn="base"/>
            <a:endParaRPr lang="en-US" sz="2000" dirty="0">
              <a:effectLst/>
            </a:endParaRPr>
          </a:p>
          <a:p>
            <a:pPr algn="l" rtl="0" fontAlgn="base"/>
            <a:endParaRPr lang="en-US" sz="2000" i="1" dirty="0">
              <a:solidFill>
                <a:srgbClr val="000000"/>
              </a:solidFill>
            </a:endParaRPr>
          </a:p>
          <a:p>
            <a:pPr algn="l" rtl="0" fontAlgn="base"/>
            <a:endParaRPr lang="en-US" sz="22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7F5F13-D989-4FE8-B778-9289646AD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10" y="788837"/>
            <a:ext cx="5851368" cy="527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219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FINAL THOUGHTS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5</a:t>
            </a:r>
          </a:p>
        </p:txBody>
      </p:sp>
      <p:pic>
        <p:nvPicPr>
          <p:cNvPr id="5122" name="Picture 2" descr="Teacher, Bookworm, Glasses, Professor">
            <a:extLst>
              <a:ext uri="{FF2B5EF4-FFF2-40B4-BE49-F238E27FC236}">
                <a16:creationId xmlns:a16="http://schemas.microsoft.com/office/drawing/2014/main" id="{EB785D37-50F1-4AFE-9FD9-639ECE842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49" y="3496507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522CA4AD-FD90-4CB9-BAB0-7527D2AB56BF}"/>
              </a:ext>
            </a:extLst>
          </p:cNvPr>
          <p:cNvSpPr/>
          <p:nvPr/>
        </p:nvSpPr>
        <p:spPr>
          <a:xfrm>
            <a:off x="1537038" y="1791813"/>
            <a:ext cx="2778711" cy="2228295"/>
          </a:xfrm>
          <a:prstGeom prst="cloudCallout">
            <a:avLst>
              <a:gd name="adj1" fmla="val 64790"/>
              <a:gd name="adj2" fmla="val 61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What are your thoughts on today’s session?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58409AD6-E5FE-4E8D-8E4B-548371BD8B81}"/>
              </a:ext>
            </a:extLst>
          </p:cNvPr>
          <p:cNvSpPr/>
          <p:nvPr/>
        </p:nvSpPr>
        <p:spPr>
          <a:xfrm>
            <a:off x="8131839" y="3873617"/>
            <a:ext cx="2778711" cy="1671661"/>
          </a:xfrm>
          <a:prstGeom prst="cloudCallout">
            <a:avLst>
              <a:gd name="adj1" fmla="val -81217"/>
              <a:gd name="adj2" fmla="val -1530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Has anything surprised you?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EC4A7C4-777F-40B3-AB3A-8D7C2C5B0219}"/>
              </a:ext>
            </a:extLst>
          </p:cNvPr>
          <p:cNvSpPr/>
          <p:nvPr/>
        </p:nvSpPr>
        <p:spPr>
          <a:xfrm>
            <a:off x="6627075" y="1434896"/>
            <a:ext cx="2894120" cy="2104008"/>
          </a:xfrm>
          <a:prstGeom prst="cloudCallout">
            <a:avLst>
              <a:gd name="adj1" fmla="val -35250"/>
              <a:gd name="adj2" fmla="val 764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Has the session changed your mind with regards to careers?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468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If you need help…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11669764" cy="3989817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sz="2400" dirty="0"/>
              <a:t>If you are worried about any of the content today you can talk to a teacher or member of staff. For additional support relating to your own or someone else’s relationship with gambling/gaming you can contact Childline or GamCare.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 / LESSON 5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CC12FBA-A0CC-4E3D-B4B3-0EF718EF5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09" y="4083236"/>
            <a:ext cx="3127966" cy="112907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19BC82-383E-499C-9BC2-F8FFC895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85" y="3986064"/>
            <a:ext cx="2304962" cy="661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92B86B-5931-4206-BC6A-A69D243A76C6}"/>
              </a:ext>
            </a:extLst>
          </p:cNvPr>
          <p:cNvSpPr txBox="1"/>
          <p:nvPr/>
        </p:nvSpPr>
        <p:spPr>
          <a:xfrm>
            <a:off x="2157273" y="4385569"/>
            <a:ext cx="37773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800" b="1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800" b="1" u="sng" kern="12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YoungPeopleService@gamcare.org.uk</a:t>
            </a:r>
            <a:endParaRPr lang="en-GB" sz="1800" b="1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800" b="1" kern="12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T:</a:t>
            </a:r>
            <a:r>
              <a:rPr lang="en-GB" sz="1800" b="1">
                <a:solidFill>
                  <a:srgbClr val="000000"/>
                </a:solidFill>
                <a:ea typeface="Times New Roman" panose="02020603050405020304" pitchFamily="18" charset="0"/>
              </a:rPr>
              <a:t> 02030926964</a:t>
            </a:r>
            <a:endParaRPr lang="en-GB" sz="1800" b="1" kern="120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745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F6CE81-175E-4411-BEF5-88816EEA7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>
              <a:spcAft>
                <a:spcPts val="800"/>
              </a:spcAft>
            </a:pPr>
            <a:r>
              <a:rPr lang="en-GB" sz="5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 Open </a:t>
            </a:r>
            <a:r>
              <a:rPr lang="en-GB" sz="5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5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GB" sz="5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Loot </a:t>
            </a:r>
            <a:r>
              <a:rPr lang="en-GB" sz="5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5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oxes!</a:t>
            </a:r>
            <a:endParaRPr lang="en-GB" sz="5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102432-1E0C-4587-9251-1BF2C7D4E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/>
              <a:t>POST-16 / LESSON 6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A picture containing table, helmet, cake, sitting&#10;&#10;Description automatically generated">
            <a:extLst>
              <a:ext uri="{FF2B5EF4-FFF2-40B4-BE49-F238E27FC236}">
                <a16:creationId xmlns:a16="http://schemas.microsoft.com/office/drawing/2014/main" id="{38B38DF3-B629-4057-A75D-3C4A12BFB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r="9520" b="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2228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LEARNING 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6</a:t>
            </a:r>
          </a:p>
        </p:txBody>
      </p:sp>
      <p:pic>
        <p:nvPicPr>
          <p:cNvPr id="11" name="Graphic 10" descr="Signature with solid fill">
            <a:extLst>
              <a:ext uri="{FF2B5EF4-FFF2-40B4-BE49-F238E27FC236}">
                <a16:creationId xmlns:a16="http://schemas.microsoft.com/office/drawing/2014/main" id="{0FFFD194-9257-4732-84A8-3A57FEA18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0282" y="2894030"/>
            <a:ext cx="4247451" cy="42474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EEE6418-5503-4B1F-8CD6-4F9C4D8F8D0C}"/>
              </a:ext>
            </a:extLst>
          </p:cNvPr>
          <p:cNvGrpSpPr/>
          <p:nvPr/>
        </p:nvGrpSpPr>
        <p:grpSpPr>
          <a:xfrm>
            <a:off x="807926" y="1664679"/>
            <a:ext cx="6548897" cy="1863046"/>
            <a:chOff x="0" y="375648"/>
            <a:chExt cx="6548897" cy="186304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FA78D42-6A3A-4DDD-9C8E-6DDAD5B8AA9D}"/>
                </a:ext>
              </a:extLst>
            </p:cNvPr>
            <p:cNvSpPr/>
            <p:nvPr/>
          </p:nvSpPr>
          <p:spPr>
            <a:xfrm>
              <a:off x="0" y="375648"/>
              <a:ext cx="6548897" cy="1863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6FFD5815-A99E-42FC-9C23-B5085123F810}"/>
                </a:ext>
              </a:extLst>
            </p:cNvPr>
            <p:cNvSpPr txBox="1"/>
            <p:nvPr/>
          </p:nvSpPr>
          <p:spPr>
            <a:xfrm>
              <a:off x="90946" y="466594"/>
              <a:ext cx="6367005" cy="1681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To understand the nature of microtransactions, including loot boxes, within games.</a:t>
              </a:r>
              <a:endParaRPr lang="en-US" sz="2400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1E2C13-7C4B-4D1E-8E37-8312DD9F2394}"/>
              </a:ext>
            </a:extLst>
          </p:cNvPr>
          <p:cNvGrpSpPr/>
          <p:nvPr/>
        </p:nvGrpSpPr>
        <p:grpSpPr>
          <a:xfrm>
            <a:off x="807926" y="3703656"/>
            <a:ext cx="6548897" cy="1863046"/>
            <a:chOff x="0" y="375648"/>
            <a:chExt cx="6548897" cy="186304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226CA3F-1168-4E77-BFF1-A87C368C85BE}"/>
                </a:ext>
              </a:extLst>
            </p:cNvPr>
            <p:cNvSpPr/>
            <p:nvPr/>
          </p:nvSpPr>
          <p:spPr>
            <a:xfrm>
              <a:off x="0" y="375648"/>
              <a:ext cx="6548897" cy="1863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C736C9BD-4B55-4ACE-B00D-4391C69D1A17}"/>
                </a:ext>
              </a:extLst>
            </p:cNvPr>
            <p:cNvSpPr txBox="1"/>
            <p:nvPr/>
          </p:nvSpPr>
          <p:spPr>
            <a:xfrm>
              <a:off x="90946" y="466594"/>
              <a:ext cx="6367005" cy="1681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To research and evaluate current/proposed legislation in regards loot boxes</a:t>
              </a:r>
              <a:endParaRPr lang="en-US" sz="24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2544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00371"/>
            <a:ext cx="11669764" cy="1088157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LEARNING OUTCOMES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853B60B-3661-4746-A112-8938FC757C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095390"/>
              </p:ext>
            </p:extLst>
          </p:nvPr>
        </p:nvGraphicFramePr>
        <p:xfrm>
          <a:off x="495289" y="1545385"/>
          <a:ext cx="11423441" cy="436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876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00371"/>
            <a:ext cx="11669764" cy="1088157"/>
          </a:xfrm>
        </p:spPr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CAROUSEL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POST-16/ LESSON 6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145BF4-6DF3-419E-944E-F4FF9A65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6" y="1750281"/>
            <a:ext cx="7155846" cy="454682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Discussion: What are microtransactions/loot boxes?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 around the room and add to each mind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 as part of a carousel.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Games featuring microtransactions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Gambling style features within games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 of in-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game items and how to purchase them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do people buy in-game items/loot boxes?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F806AF-6AEE-4551-911A-338DB3C8B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507421"/>
              </p:ext>
            </p:extLst>
          </p:nvPr>
        </p:nvGraphicFramePr>
        <p:xfrm>
          <a:off x="5184843" y="807395"/>
          <a:ext cx="7776722" cy="569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327747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00371"/>
            <a:ext cx="11669764" cy="1088157"/>
          </a:xfrm>
        </p:spPr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LET’S DEBATE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C54FD-D763-4863-A070-54701C344746}"/>
              </a:ext>
            </a:extLst>
          </p:cNvPr>
          <p:cNvSpPr txBox="1"/>
          <p:nvPr/>
        </p:nvSpPr>
        <p:spPr>
          <a:xfrm>
            <a:off x="248965" y="1499984"/>
            <a:ext cx="58348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current and proposed legislation on microtransactions,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focussing on loot boxes. </a:t>
            </a:r>
          </a:p>
          <a:p>
            <a:endParaRPr lang="en-GB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 1: </a:t>
            </a:r>
            <a:r>
              <a:rPr lang="en-GB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Microtransactions in games should be banned. </a:t>
            </a:r>
          </a:p>
          <a:p>
            <a:endParaRPr lang="en-GB" sz="2400" b="1" i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 2: </a:t>
            </a:r>
            <a:r>
              <a:rPr lang="en-GB" sz="24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Loot boxes are a form of gambling and should be regulated as so.</a:t>
            </a:r>
          </a:p>
          <a:p>
            <a:endParaRPr lang="en-GB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an argument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against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above statements.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2" name="Picture 11" descr="A picture containing toy, doll, clock&#10;&#10;Description automatically generated">
            <a:extLst>
              <a:ext uri="{FF2B5EF4-FFF2-40B4-BE49-F238E27FC236}">
                <a16:creationId xmlns:a16="http://schemas.microsoft.com/office/drawing/2014/main" id="{7C1BDF85-84AF-4B68-8AFC-DA29CCF67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43" y="3014344"/>
            <a:ext cx="5153486" cy="3643285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6EC3396-A5A3-4153-9A9E-C14377A57957}"/>
              </a:ext>
            </a:extLst>
          </p:cNvPr>
          <p:cNvSpPr/>
          <p:nvPr/>
        </p:nvSpPr>
        <p:spPr>
          <a:xfrm>
            <a:off x="6574042" y="1545385"/>
            <a:ext cx="2569781" cy="1468959"/>
          </a:xfrm>
          <a:prstGeom prst="wedgeEllipseCallout">
            <a:avLst>
              <a:gd name="adj1" fmla="val -29574"/>
              <a:gd name="adj2" fmla="val 77262"/>
            </a:avLst>
          </a:prstGeom>
          <a:ln>
            <a:solidFill>
              <a:srgbClr val="115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Is spending money online acceptable?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A7C8A21-4E1E-425C-9977-F52A4EC8DB5A}"/>
              </a:ext>
            </a:extLst>
          </p:cNvPr>
          <p:cNvSpPr/>
          <p:nvPr/>
        </p:nvSpPr>
        <p:spPr>
          <a:xfrm>
            <a:off x="10264913" y="3191900"/>
            <a:ext cx="1790963" cy="1436425"/>
          </a:xfrm>
          <a:prstGeom prst="wedgeEllipseCallout">
            <a:avLst>
              <a:gd name="adj1" fmla="val -61976"/>
              <a:gd name="adj2" fmla="val 399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Should there be a spending limit?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8ACEC15-0494-4140-9EF8-1B9A768462F6}"/>
              </a:ext>
            </a:extLst>
          </p:cNvPr>
          <p:cNvSpPr/>
          <p:nvPr/>
        </p:nvSpPr>
        <p:spPr>
          <a:xfrm>
            <a:off x="9445658" y="1837408"/>
            <a:ext cx="2320770" cy="1088158"/>
          </a:xfrm>
          <a:prstGeom prst="wedgeEllipseCallout">
            <a:avLst>
              <a:gd name="adj1" fmla="val -36998"/>
              <a:gd name="adj2" fmla="val 8338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Should loot boxes have an age rating? 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DD474A9-9B2E-4B95-B849-F5F64B014E8B}"/>
              </a:ext>
            </a:extLst>
          </p:cNvPr>
          <p:cNvSpPr/>
          <p:nvPr/>
        </p:nvSpPr>
        <p:spPr>
          <a:xfrm>
            <a:off x="2546168" y="5495828"/>
            <a:ext cx="3537680" cy="1036909"/>
          </a:xfrm>
          <a:prstGeom prst="wedgeEllipseCallout">
            <a:avLst>
              <a:gd name="adj1" fmla="val 55658"/>
              <a:gd name="adj2" fmla="val -508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Is it different to buying card packs in shops e.g. football stickers?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721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POST 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6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760" y="2042534"/>
            <a:ext cx="5628052" cy="249115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Suggest one regulation that should be considered in regards to microtransactions and loot boxes within games.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 ideas with the class and vote on the top three proposals.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555CE3-D2BB-425A-BC98-A1F69088D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942">
            <a:off x="404959" y="1809921"/>
            <a:ext cx="5519822" cy="4320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87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vatar, Clients, Customers, Icons, Presentations">
            <a:extLst>
              <a:ext uri="{FF2B5EF4-FFF2-40B4-BE49-F238E27FC236}">
                <a16:creationId xmlns:a16="http://schemas.microsoft.com/office/drawing/2014/main" id="{EFCECEBF-558B-4B67-989A-9DBD4EE3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36" y="3307419"/>
            <a:ext cx="5877017" cy="33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LET’S TALK ABOUT MARKETING AND ADVERTISING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1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50" y="1506845"/>
            <a:ext cx="11963750" cy="2491154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impact does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marketing and advertising through sport have?</a:t>
            </a: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impact do</a:t>
            </a: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influencers and celebrity endorsements have?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role does social media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</a:t>
            </a: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 What’s the impact?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these advertisements ever show failure/losses? (for both gaming and gambling)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/>
              <a:t>Is gambling advertised in games? How are young people safeguarded?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/>
              <a:t>Think of the games you play/have played are they set up with a fair chance of winning?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79A49C8-51E0-4D1F-964D-1B2C12C20D77}"/>
              </a:ext>
            </a:extLst>
          </p:cNvPr>
          <p:cNvSpPr/>
          <p:nvPr/>
        </p:nvSpPr>
        <p:spPr>
          <a:xfrm>
            <a:off x="5290775" y="4865807"/>
            <a:ext cx="793073" cy="825624"/>
          </a:xfrm>
          <a:prstGeom prst="wedgeEllipseCallout">
            <a:avLst>
              <a:gd name="adj1" fmla="val -70526"/>
              <a:gd name="adj2" fmla="val -954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93FF2F0-C950-45DA-BEC0-D66DE7B9D13C}"/>
              </a:ext>
            </a:extLst>
          </p:cNvPr>
          <p:cNvSpPr/>
          <p:nvPr/>
        </p:nvSpPr>
        <p:spPr>
          <a:xfrm>
            <a:off x="7108440" y="4865807"/>
            <a:ext cx="793073" cy="825624"/>
          </a:xfrm>
          <a:prstGeom prst="wedgeEllipseCallout">
            <a:avLst>
              <a:gd name="adj1" fmla="val -57093"/>
              <a:gd name="adj2" fmla="val 711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6359C27-D49C-4039-9293-58814AD4B038}"/>
              </a:ext>
            </a:extLst>
          </p:cNvPr>
          <p:cNvSpPr/>
          <p:nvPr/>
        </p:nvSpPr>
        <p:spPr>
          <a:xfrm>
            <a:off x="9121608" y="5559686"/>
            <a:ext cx="793073" cy="825624"/>
          </a:xfrm>
          <a:prstGeom prst="wedgeEllipseCallout">
            <a:avLst>
              <a:gd name="adj1" fmla="val -73884"/>
              <a:gd name="adj2" fmla="val 1733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583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00370"/>
            <a:ext cx="11669764" cy="1088157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If you need help…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11669764" cy="3989817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sz="2400" dirty="0"/>
              <a:t>If you are worried about any of the content today you can talk to a teacher or member of staff. For additional support relating to your own or someone else’s relationship with gambling/gaming you can contact Childline or GamCare.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POST-16 / LESSON 6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CC12FBA-A0CC-4E3D-B4B3-0EF718EF5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09" y="4083236"/>
            <a:ext cx="3127966" cy="112907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230824-1963-4491-8F3F-42C20A910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85" y="3986064"/>
            <a:ext cx="2304962" cy="661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808DA0-CE20-4A3B-A540-D7AE871D1E95}"/>
              </a:ext>
            </a:extLst>
          </p:cNvPr>
          <p:cNvSpPr txBox="1"/>
          <p:nvPr/>
        </p:nvSpPr>
        <p:spPr>
          <a:xfrm>
            <a:off x="2157273" y="4385569"/>
            <a:ext cx="37773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800" b="1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800" b="1" u="sng" kern="12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YoungPeopleService@gamcare.org.uk</a:t>
            </a:r>
            <a:endParaRPr lang="en-GB" sz="1800" b="1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1800" b="1" kern="12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T:</a:t>
            </a:r>
            <a:r>
              <a:rPr lang="en-GB" sz="1800" b="1">
                <a:solidFill>
                  <a:srgbClr val="000000"/>
                </a:solidFill>
                <a:ea typeface="Times New Roman" panose="02020603050405020304" pitchFamily="18" charset="0"/>
              </a:rPr>
              <a:t> 02030926964</a:t>
            </a:r>
            <a:endParaRPr lang="en-GB" sz="1800" b="1" kern="120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04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THE HOUSE ALWAYS WINS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1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70" y="1787912"/>
            <a:ext cx="7437268" cy="2491154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the term ‘house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dge.’ What do people mean when they say the house always wins’? Does this apply to all forms of gambling?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 picture containing table, indoor, small, sitting&#10;&#10;Description automatically generated">
            <a:extLst>
              <a:ext uri="{FF2B5EF4-FFF2-40B4-BE49-F238E27FC236}">
                <a16:creationId xmlns:a16="http://schemas.microsoft.com/office/drawing/2014/main" id="{893D0ED5-DE21-4CE3-B53C-06566F41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43" y="1522986"/>
            <a:ext cx="4623251" cy="45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DE2674-6E8D-42F7-821E-302401D817BB}"/>
              </a:ext>
            </a:extLst>
          </p:cNvPr>
          <p:cNvSpPr txBox="1"/>
          <p:nvPr/>
        </p:nvSpPr>
        <p:spPr>
          <a:xfrm>
            <a:off x="419470" y="3353878"/>
            <a:ext cx="6094520" cy="2454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solidFill>
                  <a:schemeClr val="accent2"/>
                </a:solidFill>
              </a:rPr>
              <a:t>This is the mathematical advantage that the gambling product and therefore, the gambling firm/venue has over the player. This advantage results in an assured percentage return.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(Casino.org)</a:t>
            </a:r>
            <a:endParaRPr lang="en-GB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2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LET’S DEBATE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1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5" y="1634161"/>
            <a:ext cx="7822276" cy="2491154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Children have reported seeing gambling adverts in the mobile games they play. Is this ethical?</a:t>
            </a:r>
            <a:r>
              <a:rPr lang="en-GB" sz="2400" b="1">
                <a:effectLst/>
              </a:rPr>
              <a:t> </a:t>
            </a:r>
            <a:endParaRPr lang="en-GB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A985A-88F2-4DF3-837A-3F104C8B6B3E}"/>
              </a:ext>
            </a:extLst>
          </p:cNvPr>
          <p:cNvSpPr txBox="1"/>
          <p:nvPr/>
        </p:nvSpPr>
        <p:spPr>
          <a:xfrm>
            <a:off x="9880846" y="1634161"/>
            <a:ext cx="2037883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GB" sz="1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oy, doll, clock&#10;&#10;Description automatically generated">
            <a:extLst>
              <a:ext uri="{FF2B5EF4-FFF2-40B4-BE49-F238E27FC236}">
                <a16:creationId xmlns:a16="http://schemas.microsoft.com/office/drawing/2014/main" id="{4E43861E-88EA-445F-A32C-49A0B6201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90" y="2804221"/>
            <a:ext cx="5541104" cy="3917314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5D3628C-DBD8-4054-AFDD-0FAD0E905D63}"/>
              </a:ext>
            </a:extLst>
          </p:cNvPr>
          <p:cNvSpPr/>
          <p:nvPr/>
        </p:nvSpPr>
        <p:spPr>
          <a:xfrm>
            <a:off x="2530136" y="3719744"/>
            <a:ext cx="1926453" cy="1479698"/>
          </a:xfrm>
          <a:prstGeom prst="wedgeEllipseCallout">
            <a:avLst>
              <a:gd name="adj1" fmla="val 79667"/>
              <a:gd name="adj2" fmla="val -38918"/>
            </a:avLst>
          </a:prstGeom>
          <a:ln>
            <a:solidFill>
              <a:srgbClr val="115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Should children be supervised?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E1559924-8A00-4138-80CD-9F46A8B89F32}"/>
              </a:ext>
            </a:extLst>
          </p:cNvPr>
          <p:cNvSpPr/>
          <p:nvPr/>
        </p:nvSpPr>
        <p:spPr>
          <a:xfrm>
            <a:off x="8355367" y="1413029"/>
            <a:ext cx="1926453" cy="1479698"/>
          </a:xfrm>
          <a:prstGeom prst="wedgeEllipseCallout">
            <a:avLst>
              <a:gd name="adj1" fmla="val -55356"/>
              <a:gd name="adj2" fmla="val 67876"/>
            </a:avLst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Are the ads directly targeting children?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E97D8D5-3502-4FDC-B14B-56E1AC2F1641}"/>
              </a:ext>
            </a:extLst>
          </p:cNvPr>
          <p:cNvSpPr/>
          <p:nvPr/>
        </p:nvSpPr>
        <p:spPr>
          <a:xfrm>
            <a:off x="9661864" y="4023029"/>
            <a:ext cx="1926453" cy="1479698"/>
          </a:xfrm>
          <a:prstGeom prst="wedgeEllipseCallout">
            <a:avLst>
              <a:gd name="adj1" fmla="val -57200"/>
              <a:gd name="adj2" fmla="val -5811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Could there be more parental controls?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0AECA36-B9CA-4B77-98A1-66A718C10D0D}"/>
              </a:ext>
            </a:extLst>
          </p:cNvPr>
          <p:cNvSpPr/>
          <p:nvPr/>
        </p:nvSpPr>
        <p:spPr>
          <a:xfrm>
            <a:off x="239522" y="2620338"/>
            <a:ext cx="2281171" cy="1773542"/>
          </a:xfrm>
          <a:prstGeom prst="wedgeEllipseCallout">
            <a:avLst>
              <a:gd name="adj1" fmla="val 132934"/>
              <a:gd name="adj2" fmla="val -1145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The companies should be doing more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1AE6B1B-F5B3-4362-8561-5C909CCC5F0B}"/>
              </a:ext>
            </a:extLst>
          </p:cNvPr>
          <p:cNvSpPr/>
          <p:nvPr/>
        </p:nvSpPr>
        <p:spPr>
          <a:xfrm>
            <a:off x="10086740" y="2185090"/>
            <a:ext cx="1926453" cy="1479698"/>
          </a:xfrm>
          <a:prstGeom prst="wedgeEllipseCallout">
            <a:avLst>
              <a:gd name="adj1" fmla="val -69642"/>
              <a:gd name="adj2" fmla="val 5467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There should be better legislation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76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RAISING AWARENESS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1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4" y="1351341"/>
            <a:ext cx="8193699" cy="2491154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groups, create a presentation/resource to raise awareness on the impact of gaming and gambling advertising.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GB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Consider: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message of the advertising?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the target audience?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young people protected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much is too much?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young people make informed choices?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should the developers/industry be doing to safeguard people?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A985A-88F2-4DF3-837A-3F104C8B6B3E}"/>
              </a:ext>
            </a:extLst>
          </p:cNvPr>
          <p:cNvSpPr txBox="1"/>
          <p:nvPr/>
        </p:nvSpPr>
        <p:spPr>
          <a:xfrm>
            <a:off x="9880846" y="1634161"/>
            <a:ext cx="2037883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GB" sz="1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D0E6F-DF56-483D-9A76-11101309DD63}"/>
              </a:ext>
            </a:extLst>
          </p:cNvPr>
          <p:cNvSpPr txBox="1"/>
          <p:nvPr/>
        </p:nvSpPr>
        <p:spPr>
          <a:xfrm>
            <a:off x="8291744" y="2040322"/>
            <a:ext cx="3444536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Group 1: Games</a:t>
            </a:r>
          </a:p>
          <a:p>
            <a:pPr algn="ctr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D01FC-038F-4DC1-9F46-34F7A8A6D7C0}"/>
              </a:ext>
            </a:extLst>
          </p:cNvPr>
          <p:cNvSpPr txBox="1"/>
          <p:nvPr/>
        </p:nvSpPr>
        <p:spPr>
          <a:xfrm>
            <a:off x="8291744" y="3124941"/>
            <a:ext cx="344453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Group 2: Social media and influencers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35D349-3998-4C54-BCD0-0F3A877EF5F5}"/>
              </a:ext>
            </a:extLst>
          </p:cNvPr>
          <p:cNvSpPr txBox="1"/>
          <p:nvPr/>
        </p:nvSpPr>
        <p:spPr>
          <a:xfrm>
            <a:off x="8291744" y="4287916"/>
            <a:ext cx="3444536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Group 3: Sports</a:t>
            </a:r>
          </a:p>
          <a:p>
            <a:endParaRPr lang="en-GB" sz="2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78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4"/>
                </a:solidFill>
              </a:rPr>
              <a:t>ACTIVITY: </a:t>
            </a:r>
            <a:r>
              <a:rPr lang="en-GB">
                <a:solidFill>
                  <a:schemeClr val="bg1"/>
                </a:solidFill>
              </a:rPr>
              <a:t>WE PLEDGE…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POST-16/ LESSON 1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5" y="2024778"/>
            <a:ext cx="7226425" cy="24911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 your work/resource to the class.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there any questions or feedback?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pledge….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reate a pledge to share your work/resource with one key audience e.g. in assemblies, around school, in the community, on social media etc. </a:t>
            </a:r>
          </a:p>
          <a:p>
            <a:pPr>
              <a:spcAft>
                <a:spcPts val="800"/>
              </a:spcAft>
            </a:pPr>
            <a:endParaRPr lang="en-GB" sz="32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A985A-88F2-4DF3-837A-3F104C8B6B3E}"/>
              </a:ext>
            </a:extLst>
          </p:cNvPr>
          <p:cNvSpPr txBox="1"/>
          <p:nvPr/>
        </p:nvSpPr>
        <p:spPr>
          <a:xfrm>
            <a:off x="9880846" y="1634161"/>
            <a:ext cx="2037883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GB" sz="1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83B3878E-BEB3-4B2B-89E3-79A6A686F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52" y="1414925"/>
            <a:ext cx="5139339" cy="51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006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lx8gQyEB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44546A"/>
      </a:dk2>
      <a:lt2>
        <a:srgbClr val="E7EEF6"/>
      </a:lt2>
      <a:accent1>
        <a:srgbClr val="115CB2"/>
      </a:accent1>
      <a:accent2>
        <a:srgbClr val="E88C1C"/>
      </a:accent2>
      <a:accent3>
        <a:srgbClr val="828282"/>
      </a:accent3>
      <a:accent4>
        <a:srgbClr val="FFE452"/>
      </a:accent4>
      <a:accent5>
        <a:srgbClr val="E33725"/>
      </a:accent5>
      <a:accent6>
        <a:srgbClr val="00A95E"/>
      </a:accent6>
      <a:hlink>
        <a:srgbClr val="E33725"/>
      </a:hlink>
      <a:folHlink>
        <a:srgbClr val="FFE45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A56A1B4C88240843CC58ED250C137" ma:contentTypeVersion="13" ma:contentTypeDescription="Create a new document." ma:contentTypeScope="" ma:versionID="658fabd466e6069a9b9d120f4ada05f2">
  <xsd:schema xmlns:xsd="http://www.w3.org/2001/XMLSchema" xmlns:xs="http://www.w3.org/2001/XMLSchema" xmlns:p="http://schemas.microsoft.com/office/2006/metadata/properties" xmlns:ns2="9ce0375d-48dc-40bd-97cf-84b003935848" xmlns:ns3="3d7c1fe1-4c36-412c-9522-d010c65bdad8" targetNamespace="http://schemas.microsoft.com/office/2006/metadata/properties" ma:root="true" ma:fieldsID="6339fb48dd9a08bc343dd309cae55162" ns2:_="" ns3:_="">
    <xsd:import namespace="9ce0375d-48dc-40bd-97cf-84b003935848"/>
    <xsd:import namespace="3d7c1fe1-4c36-412c-9522-d010c65bda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0375d-48dc-40bd-97cf-84b0039358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c1fe1-4c36-412c-9522-d010c65bda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D3DCB4-248B-43B1-A87B-8EC4F9E82300}">
  <ds:schemaRefs>
    <ds:schemaRef ds:uri="3d7c1fe1-4c36-412c-9522-d010c65bdad8"/>
    <ds:schemaRef ds:uri="9ce0375d-48dc-40bd-97cf-84b0039358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064682-7B60-4B7A-BAD6-EF92E8C258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3992D7-CABA-4499-A5D9-5A9ECA707E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2500</Words>
  <Application>Microsoft Office PowerPoint</Application>
  <PresentationFormat>Widescreen</PresentationFormat>
  <Paragraphs>330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Comic Sans MS</vt:lpstr>
      <vt:lpstr>Symbol</vt:lpstr>
      <vt:lpstr>Times New Roman</vt:lpstr>
      <vt:lpstr>Office Theme</vt:lpstr>
      <vt:lpstr>Gaming and Gambling: Bias and Ethics</vt:lpstr>
      <vt:lpstr>LEARNING OBJECTIVES</vt:lpstr>
      <vt:lpstr>LEARNING OUTCOMES</vt:lpstr>
      <vt:lpstr>ACTIVITY: POST IT</vt:lpstr>
      <vt:lpstr>ACTIVITY: LET’S TALK ABOUT MARKETING AND ADVERTISING</vt:lpstr>
      <vt:lpstr>ACTIVITY: THE HOUSE ALWAYS WINS</vt:lpstr>
      <vt:lpstr>ACTIVITY: LET’S DEBATE</vt:lpstr>
      <vt:lpstr>ACTIVITY: RAISING AWARENESS</vt:lpstr>
      <vt:lpstr>ACTIVITY: WE PLEDGE…</vt:lpstr>
      <vt:lpstr>If you need help…</vt:lpstr>
      <vt:lpstr>Gaming and Gambling: Safeguarding</vt:lpstr>
      <vt:lpstr>LEARNING OBJECTIVES</vt:lpstr>
      <vt:lpstr>LEARNING OUTCOMES</vt:lpstr>
      <vt:lpstr>ACTIVITY: CARD SORT</vt:lpstr>
      <vt:lpstr>ACTIVITY: LET’S INVESTIGATE</vt:lpstr>
      <vt:lpstr>ACTIVITY: WE PROUDLY PRESENT</vt:lpstr>
      <vt:lpstr>If you need help…</vt:lpstr>
      <vt:lpstr>Finances, Debt and Support</vt:lpstr>
      <vt:lpstr>LEARNING OBJECTIVES</vt:lpstr>
      <vt:lpstr>LEARNING OUTCOMES</vt:lpstr>
      <vt:lpstr>ACTIVITY: MIND MAP</vt:lpstr>
      <vt:lpstr>ACTIVITY: GROUP CHAT</vt:lpstr>
      <vt:lpstr>ACTIVITY: FINANCIAL PLANNING</vt:lpstr>
      <vt:lpstr>ACTIVITY: WE PROUDLY PRESENT</vt:lpstr>
      <vt:lpstr>If you need help…</vt:lpstr>
      <vt:lpstr>Gaming, Gambling and Mental Health</vt:lpstr>
      <vt:lpstr>LEARNING OBJECTIVES</vt:lpstr>
      <vt:lpstr>LEARNING OUTCOMES</vt:lpstr>
      <vt:lpstr>ACTIVITY: STAND UP IF…</vt:lpstr>
      <vt:lpstr>ACTIVITY: HEALTHY VS. HARMFUL</vt:lpstr>
      <vt:lpstr>ACTIVITY: IN THEIR SHOES</vt:lpstr>
      <vt:lpstr>ACTIVITY: POST IT</vt:lpstr>
      <vt:lpstr>ACTIVITY: AWARENESS CAMPAIGN</vt:lpstr>
      <vt:lpstr>If you need help…</vt:lpstr>
      <vt:lpstr>Esports and Professional Gaming</vt:lpstr>
      <vt:lpstr>LEARNING OBJECTIVES</vt:lpstr>
      <vt:lpstr>LEARNING OUTCOMES</vt:lpstr>
      <vt:lpstr>ACTIVITY: WHAT JOBS ARE OUT THERE?</vt:lpstr>
      <vt:lpstr>ACTIVITY: LET’S ADVERTISE</vt:lpstr>
      <vt:lpstr>ACTIVITY: BENEFITS AND RISKS</vt:lpstr>
      <vt:lpstr>ACTIVITY: PROFESSIONAL GAMER</vt:lpstr>
      <vt:lpstr>ACTIVITY: FINAL THOUGHTS</vt:lpstr>
      <vt:lpstr>If you need help…</vt:lpstr>
      <vt:lpstr>Let’s Open Up On Loot Boxes!</vt:lpstr>
      <vt:lpstr>LEARNING OBJECTIVES</vt:lpstr>
      <vt:lpstr>LEARNING OUTCOMES</vt:lpstr>
      <vt:lpstr>ACTIVITY: CAROUSEL</vt:lpstr>
      <vt:lpstr>ACTIVITY: LET’S DEBATE</vt:lpstr>
      <vt:lpstr>ACTIVITY: POST IT</vt:lpstr>
      <vt:lpstr>If you need help…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Bryan</dc:creator>
  <cp:lastModifiedBy>Linda Scollins Smith</cp:lastModifiedBy>
  <cp:revision>1</cp:revision>
  <dcterms:created xsi:type="dcterms:W3CDTF">2020-05-01T13:28:36Z</dcterms:created>
  <dcterms:modified xsi:type="dcterms:W3CDTF">2021-10-09T17:53:38Z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089F9910-8297-4DF4-836B-F21FA2422140</vt:lpwstr>
  </property>
  <property fmtid="{D5CDD505-2E9C-101B-9397-08002B2CF9AE}" pid="3" name="ArticulatePath">
    <vt:lpwstr>YGAM Year_7_Lesson_1_CJB01</vt:lpwstr>
  </property>
  <property fmtid="{D5CDD505-2E9C-101B-9397-08002B2CF9AE}" pid="4" name="ContentTypeId">
    <vt:lpwstr>0x01010077BA56A1B4C88240843CC58ED250C137</vt:lpwstr>
  </property>
</Properties>
</file>