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3" r:id="rId5"/>
    <p:sldId id="271" r:id="rId6"/>
    <p:sldId id="272" r:id="rId7"/>
    <p:sldId id="273" r:id="rId8"/>
    <p:sldId id="274" r:id="rId9"/>
    <p:sldId id="267"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537A500-9A69-805F-FA1E-F3564C64D390}" v="5" dt="2021-10-01T11:50:55.419"/>
    <p1510:client id="{90A3C88B-9D86-D64B-D9BC-50A63AC4FE6C}" v="8" dt="2021-10-01T11:45:50.846"/>
    <p1510:client id="{CDF87BE2-7E87-4E89-9CE2-10B32901B627}" v="6" dt="2021-10-01T10:25:21.01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laire Patel" userId="S::clairepatel@ygam.org::0b94f1bf-e38b-4ca9-aae9-9cce60fe2f15" providerId="AD" clId="Web-{90A3C88B-9D86-D64B-D9BC-50A63AC4FE6C}"/>
    <pc:docChg chg="modSld">
      <pc:chgData name="Claire Patel" userId="S::clairepatel@ygam.org::0b94f1bf-e38b-4ca9-aae9-9cce60fe2f15" providerId="AD" clId="Web-{90A3C88B-9D86-D64B-D9BC-50A63AC4FE6C}" dt="2021-10-01T11:45:50.846" v="7" actId="1076"/>
      <pc:docMkLst>
        <pc:docMk/>
      </pc:docMkLst>
      <pc:sldChg chg="modSp">
        <pc:chgData name="Claire Patel" userId="S::clairepatel@ygam.org::0b94f1bf-e38b-4ca9-aae9-9cce60fe2f15" providerId="AD" clId="Web-{90A3C88B-9D86-D64B-D9BC-50A63AC4FE6C}" dt="2021-10-01T11:45:50.846" v="7" actId="1076"/>
        <pc:sldMkLst>
          <pc:docMk/>
          <pc:sldMk cId="1226158546" sldId="263"/>
        </pc:sldMkLst>
        <pc:picChg chg="mod">
          <ac:chgData name="Claire Patel" userId="S::clairepatel@ygam.org::0b94f1bf-e38b-4ca9-aae9-9cce60fe2f15" providerId="AD" clId="Web-{90A3C88B-9D86-D64B-D9BC-50A63AC4FE6C}" dt="2021-10-01T11:45:50.846" v="7" actId="1076"/>
          <ac:picMkLst>
            <pc:docMk/>
            <pc:sldMk cId="1226158546" sldId="263"/>
            <ac:picMk id="1026" creationId="{C234AF3F-DD40-4ADD-BBA7-3EEF8B82D750}"/>
          </ac:picMkLst>
        </pc:picChg>
      </pc:sldChg>
    </pc:docChg>
  </pc:docChgLst>
  <pc:docChgLst>
    <pc:chgData name="Linda Scollins Smith" userId="d6fc3bab-6402-4aaa-81aa-1a76aba14fb4" providerId="ADAL" clId="{1622EDB0-1FFB-43ED-A2B9-CE851664437F}"/>
    <pc:docChg chg="custSel addSld delSld modSld">
      <pc:chgData name="Linda Scollins Smith" userId="d6fc3bab-6402-4aaa-81aa-1a76aba14fb4" providerId="ADAL" clId="{1622EDB0-1FFB-43ED-A2B9-CE851664437F}" dt="2020-10-14T12:34:23.223" v="160" actId="255"/>
      <pc:docMkLst>
        <pc:docMk/>
      </pc:docMkLst>
      <pc:sldChg chg="modSp mod">
        <pc:chgData name="Linda Scollins Smith" userId="d6fc3bab-6402-4aaa-81aa-1a76aba14fb4" providerId="ADAL" clId="{1622EDB0-1FFB-43ED-A2B9-CE851664437F}" dt="2020-10-14T12:33:49.148" v="143" actId="20577"/>
        <pc:sldMkLst>
          <pc:docMk/>
          <pc:sldMk cId="1226158546" sldId="263"/>
        </pc:sldMkLst>
        <pc:spChg chg="mod">
          <ac:chgData name="Linda Scollins Smith" userId="d6fc3bab-6402-4aaa-81aa-1a76aba14fb4" providerId="ADAL" clId="{1622EDB0-1FFB-43ED-A2B9-CE851664437F}" dt="2020-10-14T12:33:49.148" v="143" actId="20577"/>
          <ac:spMkLst>
            <pc:docMk/>
            <pc:sldMk cId="1226158546" sldId="263"/>
            <ac:spMk id="2" creationId="{1318A4BB-9FC5-4A2C-B1C9-4595C2628904}"/>
          </ac:spMkLst>
        </pc:spChg>
        <pc:spChg chg="mod">
          <ac:chgData name="Linda Scollins Smith" userId="d6fc3bab-6402-4aaa-81aa-1a76aba14fb4" providerId="ADAL" clId="{1622EDB0-1FFB-43ED-A2B9-CE851664437F}" dt="2020-10-14T12:32:50.337" v="124" actId="20577"/>
          <ac:spMkLst>
            <pc:docMk/>
            <pc:sldMk cId="1226158546" sldId="263"/>
            <ac:spMk id="3" creationId="{03763A96-042A-485A-986C-2FCB0C6A2AFF}"/>
          </ac:spMkLst>
        </pc:spChg>
      </pc:sldChg>
      <pc:sldChg chg="modSp mod">
        <pc:chgData name="Linda Scollins Smith" userId="d6fc3bab-6402-4aaa-81aa-1a76aba14fb4" providerId="ADAL" clId="{1622EDB0-1FFB-43ED-A2B9-CE851664437F}" dt="2020-10-14T12:23:17.891" v="119" actId="113"/>
        <pc:sldMkLst>
          <pc:docMk/>
          <pc:sldMk cId="943042275" sldId="266"/>
        </pc:sldMkLst>
        <pc:spChg chg="mod">
          <ac:chgData name="Linda Scollins Smith" userId="d6fc3bab-6402-4aaa-81aa-1a76aba14fb4" providerId="ADAL" clId="{1622EDB0-1FFB-43ED-A2B9-CE851664437F}" dt="2020-10-14T12:23:17.891" v="119" actId="113"/>
          <ac:spMkLst>
            <pc:docMk/>
            <pc:sldMk cId="943042275" sldId="266"/>
            <ac:spMk id="21" creationId="{2ED495D7-7EB5-458A-96BA-A552884799B0}"/>
          </ac:spMkLst>
        </pc:spChg>
      </pc:sldChg>
      <pc:sldChg chg="modSp mod">
        <pc:chgData name="Linda Scollins Smith" userId="d6fc3bab-6402-4aaa-81aa-1a76aba14fb4" providerId="ADAL" clId="{1622EDB0-1FFB-43ED-A2B9-CE851664437F}" dt="2020-10-14T12:34:16.596" v="159" actId="255"/>
        <pc:sldMkLst>
          <pc:docMk/>
          <pc:sldMk cId="4290206234" sldId="268"/>
        </pc:sldMkLst>
        <pc:spChg chg="mod">
          <ac:chgData name="Linda Scollins Smith" userId="d6fc3bab-6402-4aaa-81aa-1a76aba14fb4" providerId="ADAL" clId="{1622EDB0-1FFB-43ED-A2B9-CE851664437F}" dt="2020-10-14T12:34:00.723" v="149" actId="20577"/>
          <ac:spMkLst>
            <pc:docMk/>
            <pc:sldMk cId="4290206234" sldId="268"/>
            <ac:spMk id="19" creationId="{BF9D85A6-70FA-4127-9F53-00E802BB819E}"/>
          </ac:spMkLst>
        </pc:spChg>
        <pc:spChg chg="mod">
          <ac:chgData name="Linda Scollins Smith" userId="d6fc3bab-6402-4aaa-81aa-1a76aba14fb4" providerId="ADAL" clId="{1622EDB0-1FFB-43ED-A2B9-CE851664437F}" dt="2020-10-14T12:33:08.795" v="128" actId="20577"/>
          <ac:spMkLst>
            <pc:docMk/>
            <pc:sldMk cId="4290206234" sldId="268"/>
            <ac:spMk id="21" creationId="{2ED495D7-7EB5-458A-96BA-A552884799B0}"/>
          </ac:spMkLst>
        </pc:spChg>
        <pc:spChg chg="mod">
          <ac:chgData name="Linda Scollins Smith" userId="d6fc3bab-6402-4aaa-81aa-1a76aba14fb4" providerId="ADAL" clId="{1622EDB0-1FFB-43ED-A2B9-CE851664437F}" dt="2020-10-14T12:34:16.596" v="159" actId="255"/>
          <ac:spMkLst>
            <pc:docMk/>
            <pc:sldMk cId="4290206234" sldId="268"/>
            <ac:spMk id="62" creationId="{8DD2D86C-BD77-4061-B273-B7ED8484B46D}"/>
          </ac:spMkLst>
        </pc:spChg>
      </pc:sldChg>
      <pc:sldChg chg="del">
        <pc:chgData name="Linda Scollins Smith" userId="d6fc3bab-6402-4aaa-81aa-1a76aba14fb4" providerId="ADAL" clId="{1622EDB0-1FFB-43ED-A2B9-CE851664437F}" dt="2020-10-14T12:33:30.797" v="134" actId="47"/>
        <pc:sldMkLst>
          <pc:docMk/>
          <pc:sldMk cId="2006568288" sldId="269"/>
        </pc:sldMkLst>
      </pc:sldChg>
      <pc:sldChg chg="modSp add mod">
        <pc:chgData name="Linda Scollins Smith" userId="d6fc3bab-6402-4aaa-81aa-1a76aba14fb4" providerId="ADAL" clId="{1622EDB0-1FFB-43ED-A2B9-CE851664437F}" dt="2020-10-14T12:34:23.223" v="160" actId="255"/>
        <pc:sldMkLst>
          <pc:docMk/>
          <pc:sldMk cId="209714699" sldId="270"/>
        </pc:sldMkLst>
        <pc:spChg chg="mod">
          <ac:chgData name="Linda Scollins Smith" userId="d6fc3bab-6402-4aaa-81aa-1a76aba14fb4" providerId="ADAL" clId="{1622EDB0-1FFB-43ED-A2B9-CE851664437F}" dt="2020-10-14T12:33:35.892" v="139" actId="20577"/>
          <ac:spMkLst>
            <pc:docMk/>
            <pc:sldMk cId="209714699" sldId="270"/>
            <ac:spMk id="45" creationId="{CD819D81-B018-4FFD-92AA-AAA6A0833494}"/>
          </ac:spMkLst>
        </pc:spChg>
        <pc:spChg chg="mod">
          <ac:chgData name="Linda Scollins Smith" userId="d6fc3bab-6402-4aaa-81aa-1a76aba14fb4" providerId="ADAL" clId="{1622EDB0-1FFB-43ED-A2B9-CE851664437F}" dt="2020-10-14T12:34:23.223" v="160" actId="255"/>
          <ac:spMkLst>
            <pc:docMk/>
            <pc:sldMk cId="209714699" sldId="270"/>
            <ac:spMk id="62" creationId="{8DD2D86C-BD77-4061-B273-B7ED8484B46D}"/>
          </ac:spMkLst>
        </pc:spChg>
      </pc:sldChg>
    </pc:docChg>
  </pc:docChgLst>
  <pc:docChgLst>
    <pc:chgData name="Sam Starsmore" userId="f7bdf0ca-adbf-4c1f-bfc0-c8d3cf853305" providerId="ADAL" clId="{89C344C5-B405-485A-B504-B080A7CF91D0}"/>
    <pc:docChg chg="custSel modSld">
      <pc:chgData name="Sam Starsmore" userId="f7bdf0ca-adbf-4c1f-bfc0-c8d3cf853305" providerId="ADAL" clId="{89C344C5-B405-485A-B504-B080A7CF91D0}" dt="2020-10-16T11:56:52.753" v="57" actId="255"/>
      <pc:docMkLst>
        <pc:docMk/>
      </pc:docMkLst>
      <pc:sldChg chg="modSp mod">
        <pc:chgData name="Sam Starsmore" userId="f7bdf0ca-adbf-4c1f-bfc0-c8d3cf853305" providerId="ADAL" clId="{89C344C5-B405-485A-B504-B080A7CF91D0}" dt="2020-10-16T11:56:52.753" v="57" actId="255"/>
        <pc:sldMkLst>
          <pc:docMk/>
          <pc:sldMk cId="1226158546" sldId="263"/>
        </pc:sldMkLst>
        <pc:spChg chg="mod">
          <ac:chgData name="Sam Starsmore" userId="f7bdf0ca-adbf-4c1f-bfc0-c8d3cf853305" providerId="ADAL" clId="{89C344C5-B405-485A-B504-B080A7CF91D0}" dt="2020-10-16T11:56:52.753" v="57" actId="255"/>
          <ac:spMkLst>
            <pc:docMk/>
            <pc:sldMk cId="1226158546" sldId="263"/>
            <ac:spMk id="3" creationId="{03763A96-042A-485A-986C-2FCB0C6A2AFF}"/>
          </ac:spMkLst>
        </pc:spChg>
      </pc:sldChg>
    </pc:docChg>
  </pc:docChgLst>
  <pc:docChgLst>
    <pc:chgData name="Linda Scollins Smith" userId="d6fc3bab-6402-4aaa-81aa-1a76aba14fb4" providerId="ADAL" clId="{97CB5D5C-8C72-4049-8DB6-AE8217984545}"/>
    <pc:docChg chg="modSld">
      <pc:chgData name="Linda Scollins Smith" userId="d6fc3bab-6402-4aaa-81aa-1a76aba14fb4" providerId="ADAL" clId="{97CB5D5C-8C72-4049-8DB6-AE8217984545}" dt="2020-12-10T08:22:26.741" v="22" actId="20577"/>
      <pc:docMkLst>
        <pc:docMk/>
      </pc:docMkLst>
      <pc:sldChg chg="modSp mod">
        <pc:chgData name="Linda Scollins Smith" userId="d6fc3bab-6402-4aaa-81aa-1a76aba14fb4" providerId="ADAL" clId="{97CB5D5C-8C72-4049-8DB6-AE8217984545}" dt="2020-12-10T08:22:26.741" v="22" actId="20577"/>
        <pc:sldMkLst>
          <pc:docMk/>
          <pc:sldMk cId="1226158546" sldId="263"/>
        </pc:sldMkLst>
        <pc:spChg chg="mod">
          <ac:chgData name="Linda Scollins Smith" userId="d6fc3bab-6402-4aaa-81aa-1a76aba14fb4" providerId="ADAL" clId="{97CB5D5C-8C72-4049-8DB6-AE8217984545}" dt="2020-12-10T08:22:26.741" v="22" actId="20577"/>
          <ac:spMkLst>
            <pc:docMk/>
            <pc:sldMk cId="1226158546" sldId="263"/>
            <ac:spMk id="2" creationId="{1318A4BB-9FC5-4A2C-B1C9-4595C2628904}"/>
          </ac:spMkLst>
        </pc:spChg>
        <pc:spChg chg="mod">
          <ac:chgData name="Linda Scollins Smith" userId="d6fc3bab-6402-4aaa-81aa-1a76aba14fb4" providerId="ADAL" clId="{97CB5D5C-8C72-4049-8DB6-AE8217984545}" dt="2020-12-10T08:22:19.106" v="18" actId="20577"/>
          <ac:spMkLst>
            <pc:docMk/>
            <pc:sldMk cId="1226158546" sldId="263"/>
            <ac:spMk id="3" creationId="{03763A96-042A-485A-986C-2FCB0C6A2AFF}"/>
          </ac:spMkLst>
        </pc:spChg>
      </pc:sldChg>
    </pc:docChg>
  </pc:docChgLst>
  <pc:docChgLst>
    <pc:chgData name="Sam Starsmore" userId="f7bdf0ca-adbf-4c1f-bfc0-c8d3cf853305" providerId="ADAL" clId="{CDF87BE2-7E87-4E89-9CE2-10B32901B627}"/>
    <pc:docChg chg="undo custSel addSld delSld modSld">
      <pc:chgData name="Sam Starsmore" userId="f7bdf0ca-adbf-4c1f-bfc0-c8d3cf853305" providerId="ADAL" clId="{CDF87BE2-7E87-4E89-9CE2-10B32901B627}" dt="2021-10-01T10:25:21.011" v="223"/>
      <pc:docMkLst>
        <pc:docMk/>
      </pc:docMkLst>
      <pc:sldChg chg="modSp mod">
        <pc:chgData name="Sam Starsmore" userId="f7bdf0ca-adbf-4c1f-bfc0-c8d3cf853305" providerId="ADAL" clId="{CDF87BE2-7E87-4E89-9CE2-10B32901B627}" dt="2021-10-01T10:20:12.138" v="222"/>
        <pc:sldMkLst>
          <pc:docMk/>
          <pc:sldMk cId="1226158546" sldId="263"/>
        </pc:sldMkLst>
        <pc:spChg chg="mod">
          <ac:chgData name="Sam Starsmore" userId="f7bdf0ca-adbf-4c1f-bfc0-c8d3cf853305" providerId="ADAL" clId="{CDF87BE2-7E87-4E89-9CE2-10B32901B627}" dt="2021-10-01T10:20:12.138" v="222"/>
          <ac:spMkLst>
            <pc:docMk/>
            <pc:sldMk cId="1226158546" sldId="263"/>
            <ac:spMk id="2" creationId="{1318A4BB-9FC5-4A2C-B1C9-4595C2628904}"/>
          </ac:spMkLst>
        </pc:spChg>
      </pc:sldChg>
      <pc:sldChg chg="del">
        <pc:chgData name="Sam Starsmore" userId="f7bdf0ca-adbf-4c1f-bfc0-c8d3cf853305" providerId="ADAL" clId="{CDF87BE2-7E87-4E89-9CE2-10B32901B627}" dt="2021-10-01T10:13:51.837" v="4" actId="47"/>
        <pc:sldMkLst>
          <pc:docMk/>
          <pc:sldMk cId="943042275" sldId="266"/>
        </pc:sldMkLst>
      </pc:sldChg>
      <pc:sldChg chg="add">
        <pc:chgData name="Sam Starsmore" userId="f7bdf0ca-adbf-4c1f-bfc0-c8d3cf853305" providerId="ADAL" clId="{CDF87BE2-7E87-4E89-9CE2-10B32901B627}" dt="2021-10-01T10:25:21.011" v="223"/>
        <pc:sldMkLst>
          <pc:docMk/>
          <pc:sldMk cId="1239614532" sldId="267"/>
        </pc:sldMkLst>
      </pc:sldChg>
      <pc:sldChg chg="del">
        <pc:chgData name="Sam Starsmore" userId="f7bdf0ca-adbf-4c1f-bfc0-c8d3cf853305" providerId="ADAL" clId="{CDF87BE2-7E87-4E89-9CE2-10B32901B627}" dt="2021-10-01T10:13:05.824" v="2" actId="47"/>
        <pc:sldMkLst>
          <pc:docMk/>
          <pc:sldMk cId="4290206234" sldId="268"/>
        </pc:sldMkLst>
      </pc:sldChg>
      <pc:sldChg chg="del">
        <pc:chgData name="Sam Starsmore" userId="f7bdf0ca-adbf-4c1f-bfc0-c8d3cf853305" providerId="ADAL" clId="{CDF87BE2-7E87-4E89-9CE2-10B32901B627}" dt="2021-10-01T10:13:42.941" v="3" actId="47"/>
        <pc:sldMkLst>
          <pc:docMk/>
          <pc:sldMk cId="209714699" sldId="270"/>
        </pc:sldMkLst>
      </pc:sldChg>
      <pc:sldChg chg="modSp add mod">
        <pc:chgData name="Sam Starsmore" userId="f7bdf0ca-adbf-4c1f-bfc0-c8d3cf853305" providerId="ADAL" clId="{CDF87BE2-7E87-4E89-9CE2-10B32901B627}" dt="2021-10-01T10:20:07.840" v="221"/>
        <pc:sldMkLst>
          <pc:docMk/>
          <pc:sldMk cId="4103188672" sldId="271"/>
        </pc:sldMkLst>
        <pc:spChg chg="mod">
          <ac:chgData name="Sam Starsmore" userId="f7bdf0ca-adbf-4c1f-bfc0-c8d3cf853305" providerId="ADAL" clId="{CDF87BE2-7E87-4E89-9CE2-10B32901B627}" dt="2021-10-01T10:20:07.840" v="221"/>
          <ac:spMkLst>
            <pc:docMk/>
            <pc:sldMk cId="4103188672" sldId="271"/>
            <ac:spMk id="13" creationId="{526B7F1A-8033-4BCF-8DD5-EC34B7DB5092}"/>
          </ac:spMkLst>
        </pc:spChg>
      </pc:sldChg>
      <pc:sldChg chg="modSp add mod">
        <pc:chgData name="Sam Starsmore" userId="f7bdf0ca-adbf-4c1f-bfc0-c8d3cf853305" providerId="ADAL" clId="{CDF87BE2-7E87-4E89-9CE2-10B32901B627}" dt="2021-10-01T10:20:04.158" v="220"/>
        <pc:sldMkLst>
          <pc:docMk/>
          <pc:sldMk cId="1896172236" sldId="272"/>
        </pc:sldMkLst>
        <pc:spChg chg="mod">
          <ac:chgData name="Sam Starsmore" userId="f7bdf0ca-adbf-4c1f-bfc0-c8d3cf853305" providerId="ADAL" clId="{CDF87BE2-7E87-4E89-9CE2-10B32901B627}" dt="2021-10-01T10:20:04.158" v="220"/>
          <ac:spMkLst>
            <pc:docMk/>
            <pc:sldMk cId="1896172236" sldId="272"/>
            <ac:spMk id="12" creationId="{F1A6B5F0-A860-492A-9E67-0FDA192DF653}"/>
          </ac:spMkLst>
        </pc:spChg>
      </pc:sldChg>
      <pc:sldChg chg="addSp delSp modSp add mod">
        <pc:chgData name="Sam Starsmore" userId="f7bdf0ca-adbf-4c1f-bfc0-c8d3cf853305" providerId="ADAL" clId="{CDF87BE2-7E87-4E89-9CE2-10B32901B627}" dt="2021-10-01T10:19:52.801" v="219" actId="20577"/>
        <pc:sldMkLst>
          <pc:docMk/>
          <pc:sldMk cId="2611995539" sldId="273"/>
        </pc:sldMkLst>
        <pc:spChg chg="mod">
          <ac:chgData name="Sam Starsmore" userId="f7bdf0ca-adbf-4c1f-bfc0-c8d3cf853305" providerId="ADAL" clId="{CDF87BE2-7E87-4E89-9CE2-10B32901B627}" dt="2021-10-01T10:18:15.039" v="149" actId="20577"/>
          <ac:spMkLst>
            <pc:docMk/>
            <pc:sldMk cId="2611995539" sldId="273"/>
            <ac:spMk id="7" creationId="{40FA4CE4-AD93-4981-8ABA-24E0158553B6}"/>
          </ac:spMkLst>
        </pc:spChg>
        <pc:spChg chg="mod">
          <ac:chgData name="Sam Starsmore" userId="f7bdf0ca-adbf-4c1f-bfc0-c8d3cf853305" providerId="ADAL" clId="{CDF87BE2-7E87-4E89-9CE2-10B32901B627}" dt="2021-10-01T10:19:52.801" v="219" actId="20577"/>
          <ac:spMkLst>
            <pc:docMk/>
            <pc:sldMk cId="2611995539" sldId="273"/>
            <ac:spMk id="12" creationId="{FA04486A-8C9B-4F5A-A5FD-985EC53BAE7C}"/>
          </ac:spMkLst>
        </pc:spChg>
        <pc:spChg chg="add del">
          <ac:chgData name="Sam Starsmore" userId="f7bdf0ca-adbf-4c1f-bfc0-c8d3cf853305" providerId="ADAL" clId="{CDF87BE2-7E87-4E89-9CE2-10B32901B627}" dt="2021-10-01T10:19:00.291" v="204" actId="21"/>
          <ac:spMkLst>
            <pc:docMk/>
            <pc:sldMk cId="2611995539" sldId="273"/>
            <ac:spMk id="19" creationId="{BF9D85A6-70FA-4127-9F53-00E802BB819E}"/>
          </ac:spMkLst>
        </pc:spChg>
        <pc:spChg chg="add del">
          <ac:chgData name="Sam Starsmore" userId="f7bdf0ca-adbf-4c1f-bfc0-c8d3cf853305" providerId="ADAL" clId="{CDF87BE2-7E87-4E89-9CE2-10B32901B627}" dt="2021-10-01T10:19:00.291" v="204" actId="21"/>
          <ac:spMkLst>
            <pc:docMk/>
            <pc:sldMk cId="2611995539" sldId="273"/>
            <ac:spMk id="21" creationId="{2ED495D7-7EB5-458A-96BA-A552884799B0}"/>
          </ac:spMkLst>
        </pc:spChg>
      </pc:sldChg>
      <pc:sldChg chg="addSp delSp modSp add mod">
        <pc:chgData name="Sam Starsmore" userId="f7bdf0ca-adbf-4c1f-bfc0-c8d3cf853305" providerId="ADAL" clId="{CDF87BE2-7E87-4E89-9CE2-10B32901B627}" dt="2021-10-01T10:19:47.856" v="216" actId="20577"/>
        <pc:sldMkLst>
          <pc:docMk/>
          <pc:sldMk cId="1107651420" sldId="274"/>
        </pc:sldMkLst>
        <pc:spChg chg="mod">
          <ac:chgData name="Sam Starsmore" userId="f7bdf0ca-adbf-4c1f-bfc0-c8d3cf853305" providerId="ADAL" clId="{CDF87BE2-7E87-4E89-9CE2-10B32901B627}" dt="2021-10-01T10:18:35.522" v="186" actId="1035"/>
          <ac:spMkLst>
            <pc:docMk/>
            <pc:sldMk cId="1107651420" sldId="274"/>
            <ac:spMk id="3" creationId="{1A633DD6-1656-4A29-8E25-65E81A543220}"/>
          </ac:spMkLst>
        </pc:spChg>
        <pc:spChg chg="del">
          <ac:chgData name="Sam Starsmore" userId="f7bdf0ca-adbf-4c1f-bfc0-c8d3cf853305" providerId="ADAL" clId="{CDF87BE2-7E87-4E89-9CE2-10B32901B627}" dt="2021-10-01T10:18:23.864" v="150" actId="478"/>
          <ac:spMkLst>
            <pc:docMk/>
            <pc:sldMk cId="1107651420" sldId="274"/>
            <ac:spMk id="5" creationId="{6B964224-EEFA-4299-9E7F-429A7CF0E291}"/>
          </ac:spMkLst>
        </pc:spChg>
        <pc:spChg chg="del mod">
          <ac:chgData name="Sam Starsmore" userId="f7bdf0ca-adbf-4c1f-bfc0-c8d3cf853305" providerId="ADAL" clId="{CDF87BE2-7E87-4E89-9CE2-10B32901B627}" dt="2021-10-01T10:18:25.269" v="151" actId="478"/>
          <ac:spMkLst>
            <pc:docMk/>
            <pc:sldMk cId="1107651420" sldId="274"/>
            <ac:spMk id="7" creationId="{40FA4CE4-AD93-4981-8ABA-24E0158553B6}"/>
          </ac:spMkLst>
        </pc:spChg>
        <pc:spChg chg="mod">
          <ac:chgData name="Sam Starsmore" userId="f7bdf0ca-adbf-4c1f-bfc0-c8d3cf853305" providerId="ADAL" clId="{CDF87BE2-7E87-4E89-9CE2-10B32901B627}" dt="2021-10-01T10:19:47.856" v="216" actId="20577"/>
          <ac:spMkLst>
            <pc:docMk/>
            <pc:sldMk cId="1107651420" sldId="274"/>
            <ac:spMk id="12" creationId="{FA04486A-8C9B-4F5A-A5FD-985EC53BAE7C}"/>
          </ac:spMkLst>
        </pc:spChg>
        <pc:spChg chg="add del mod">
          <ac:chgData name="Sam Starsmore" userId="f7bdf0ca-adbf-4c1f-bfc0-c8d3cf853305" providerId="ADAL" clId="{CDF87BE2-7E87-4E89-9CE2-10B32901B627}" dt="2021-10-01T10:18:59.456" v="203"/>
          <ac:spMkLst>
            <pc:docMk/>
            <pc:sldMk cId="1107651420" sldId="274"/>
            <ac:spMk id="15" creationId="{84022510-F49A-4FFA-9B61-6EB1C4CBBC83}"/>
          </ac:spMkLst>
        </pc:spChg>
        <pc:spChg chg="add del mod">
          <ac:chgData name="Sam Starsmore" userId="f7bdf0ca-adbf-4c1f-bfc0-c8d3cf853305" providerId="ADAL" clId="{CDF87BE2-7E87-4E89-9CE2-10B32901B627}" dt="2021-10-01T10:18:59.456" v="203"/>
          <ac:spMkLst>
            <pc:docMk/>
            <pc:sldMk cId="1107651420" sldId="274"/>
            <ac:spMk id="16" creationId="{5E001277-0CAA-45E1-91BF-5D4AA074BE47}"/>
          </ac:spMkLst>
        </pc:spChg>
        <pc:spChg chg="mod">
          <ac:chgData name="Sam Starsmore" userId="f7bdf0ca-adbf-4c1f-bfc0-c8d3cf853305" providerId="ADAL" clId="{CDF87BE2-7E87-4E89-9CE2-10B32901B627}" dt="2021-10-01T10:18:35.522" v="186" actId="1035"/>
          <ac:spMkLst>
            <pc:docMk/>
            <pc:sldMk cId="1107651420" sldId="274"/>
            <ac:spMk id="19" creationId="{BF9D85A6-70FA-4127-9F53-00E802BB819E}"/>
          </ac:spMkLst>
        </pc:spChg>
        <pc:spChg chg="mod">
          <ac:chgData name="Sam Starsmore" userId="f7bdf0ca-adbf-4c1f-bfc0-c8d3cf853305" providerId="ADAL" clId="{CDF87BE2-7E87-4E89-9CE2-10B32901B627}" dt="2021-10-01T10:18:35.522" v="186" actId="1035"/>
          <ac:spMkLst>
            <pc:docMk/>
            <pc:sldMk cId="1107651420" sldId="274"/>
            <ac:spMk id="21" creationId="{2ED495D7-7EB5-458A-96BA-A552884799B0}"/>
          </ac:spMkLst>
        </pc:spChg>
        <pc:spChg chg="mod">
          <ac:chgData name="Sam Starsmore" userId="f7bdf0ca-adbf-4c1f-bfc0-c8d3cf853305" providerId="ADAL" clId="{CDF87BE2-7E87-4E89-9CE2-10B32901B627}" dt="2021-10-01T10:18:35.522" v="186" actId="1035"/>
          <ac:spMkLst>
            <pc:docMk/>
            <pc:sldMk cId="1107651420" sldId="274"/>
            <ac:spMk id="33" creationId="{C4DB6D7B-2990-4CE1-A4B7-7D4824740F1C}"/>
          </ac:spMkLst>
        </pc:spChg>
        <pc:spChg chg="del">
          <ac:chgData name="Sam Starsmore" userId="f7bdf0ca-adbf-4c1f-bfc0-c8d3cf853305" providerId="ADAL" clId="{CDF87BE2-7E87-4E89-9CE2-10B32901B627}" dt="2021-10-01T10:17:00.762" v="125" actId="478"/>
          <ac:spMkLst>
            <pc:docMk/>
            <pc:sldMk cId="1107651420" sldId="274"/>
            <ac:spMk id="58" creationId="{F4E9870D-69EC-40B0-9593-914260DAF3AE}"/>
          </ac:spMkLst>
        </pc:spChg>
        <pc:spChg chg="del">
          <ac:chgData name="Sam Starsmore" userId="f7bdf0ca-adbf-4c1f-bfc0-c8d3cf853305" providerId="ADAL" clId="{CDF87BE2-7E87-4E89-9CE2-10B32901B627}" dt="2021-10-01T10:17:02.215" v="126" actId="478"/>
          <ac:spMkLst>
            <pc:docMk/>
            <pc:sldMk cId="1107651420" sldId="274"/>
            <ac:spMk id="62" creationId="{8DD2D86C-BD77-4061-B273-B7ED8484B46D}"/>
          </ac:spMkLst>
        </pc:spChg>
      </pc:sldChg>
    </pc:docChg>
  </pc:docChgLst>
  <pc:docChgLst>
    <pc:chgData name="Claire Patel" userId="S::clairepatel@ygam.org::0b94f1bf-e38b-4ca9-aae9-9cce60fe2f15" providerId="AD" clId="Web-{0537A500-9A69-805F-FA1E-F3564C64D390}"/>
    <pc:docChg chg="modSld">
      <pc:chgData name="Claire Patel" userId="S::clairepatel@ygam.org::0b94f1bf-e38b-4ca9-aae9-9cce60fe2f15" providerId="AD" clId="Web-{0537A500-9A69-805F-FA1E-F3564C64D390}" dt="2021-10-01T11:50:55.419" v="4" actId="1076"/>
      <pc:docMkLst>
        <pc:docMk/>
      </pc:docMkLst>
      <pc:sldChg chg="modSp">
        <pc:chgData name="Claire Patel" userId="S::clairepatel@ygam.org::0b94f1bf-e38b-4ca9-aae9-9cce60fe2f15" providerId="AD" clId="Web-{0537A500-9A69-805F-FA1E-F3564C64D390}" dt="2021-10-01T11:50:55.419" v="4" actId="1076"/>
        <pc:sldMkLst>
          <pc:docMk/>
          <pc:sldMk cId="1226158546" sldId="263"/>
        </pc:sldMkLst>
        <pc:picChg chg="mod">
          <ac:chgData name="Claire Patel" userId="S::clairepatel@ygam.org::0b94f1bf-e38b-4ca9-aae9-9cce60fe2f15" providerId="AD" clId="Web-{0537A500-9A69-805F-FA1E-F3564C64D390}" dt="2021-10-01T11:50:55.419" v="4" actId="1076"/>
          <ac:picMkLst>
            <pc:docMk/>
            <pc:sldMk cId="1226158546" sldId="263"/>
            <ac:picMk id="1026" creationId="{C234AF3F-DD40-4ADD-BBA7-3EEF8B82D750}"/>
          </ac:picMkLst>
        </pc:picChg>
      </pc:sldChg>
    </pc:docChg>
  </pc:docChgLst>
  <pc:docChgLst>
    <pc:chgData name="Kyle Riding" userId="9c5eca55-13ba-4ba9-aba6-9585591dbc5b" providerId="ADAL" clId="{0AD5CC06-A55B-4EBD-AC49-84D36FBE9D39}"/>
    <pc:docChg chg="modSld">
      <pc:chgData name="Kyle Riding" userId="9c5eca55-13ba-4ba9-aba6-9585591dbc5b" providerId="ADAL" clId="{0AD5CC06-A55B-4EBD-AC49-84D36FBE9D39}" dt="2021-09-17T14:02:34.789" v="3" actId="20577"/>
      <pc:docMkLst>
        <pc:docMk/>
      </pc:docMkLst>
      <pc:sldChg chg="modSp mod">
        <pc:chgData name="Kyle Riding" userId="9c5eca55-13ba-4ba9-aba6-9585591dbc5b" providerId="ADAL" clId="{0AD5CC06-A55B-4EBD-AC49-84D36FBE9D39}" dt="2021-09-17T14:02:34.789" v="3" actId="20577"/>
        <pc:sldMkLst>
          <pc:docMk/>
          <pc:sldMk cId="1226158546" sldId="263"/>
        </pc:sldMkLst>
        <pc:spChg chg="mod">
          <ac:chgData name="Kyle Riding" userId="9c5eca55-13ba-4ba9-aba6-9585591dbc5b" providerId="ADAL" clId="{0AD5CC06-A55B-4EBD-AC49-84D36FBE9D39}" dt="2021-09-17T14:02:34.789" v="3" actId="20577"/>
          <ac:spMkLst>
            <pc:docMk/>
            <pc:sldMk cId="1226158546" sldId="263"/>
            <ac:spMk id="3" creationId="{03763A96-042A-485A-986C-2FCB0C6A2AFF}"/>
          </ac:spMkLst>
        </pc:spChg>
      </pc:sldChg>
    </pc:docChg>
  </pc:docChgLst>
  <pc:docChgLst>
    <pc:chgData name="Claire Patel" userId="S::clairepatel@ygam.org::0b94f1bf-e38b-4ca9-aae9-9cce60fe2f15" providerId="AD" clId="Web-{EB3B326E-681E-D637-8705-CA2DC70B1D04}"/>
    <pc:docChg chg="modSld">
      <pc:chgData name="Claire Patel" userId="S::clairepatel@ygam.org::0b94f1bf-e38b-4ca9-aae9-9cce60fe2f15" providerId="AD" clId="Web-{EB3B326E-681E-D637-8705-CA2DC70B1D04}" dt="2020-10-16T14:15:05.667" v="21" actId="20577"/>
      <pc:docMkLst>
        <pc:docMk/>
      </pc:docMkLst>
      <pc:sldChg chg="modSp">
        <pc:chgData name="Claire Patel" userId="S::clairepatel@ygam.org::0b94f1bf-e38b-4ca9-aae9-9cce60fe2f15" providerId="AD" clId="Web-{EB3B326E-681E-D637-8705-CA2DC70B1D04}" dt="2020-10-16T14:14:40.103" v="8" actId="20577"/>
        <pc:sldMkLst>
          <pc:docMk/>
          <pc:sldMk cId="1226158546" sldId="263"/>
        </pc:sldMkLst>
        <pc:spChg chg="mod">
          <ac:chgData name="Claire Patel" userId="S::clairepatel@ygam.org::0b94f1bf-e38b-4ca9-aae9-9cce60fe2f15" providerId="AD" clId="Web-{EB3B326E-681E-D637-8705-CA2DC70B1D04}" dt="2020-10-16T14:14:40.103" v="8" actId="20577"/>
          <ac:spMkLst>
            <pc:docMk/>
            <pc:sldMk cId="1226158546" sldId="263"/>
            <ac:spMk id="3" creationId="{03763A96-042A-485A-986C-2FCB0C6A2AFF}"/>
          </ac:spMkLst>
        </pc:spChg>
      </pc:sldChg>
      <pc:sldChg chg="modSp">
        <pc:chgData name="Claire Patel" userId="S::clairepatel@ygam.org::0b94f1bf-e38b-4ca9-aae9-9cce60fe2f15" providerId="AD" clId="Web-{EB3B326E-681E-D637-8705-CA2DC70B1D04}" dt="2020-10-16T14:15:00.714" v="16" actId="20577"/>
        <pc:sldMkLst>
          <pc:docMk/>
          <pc:sldMk cId="4290206234" sldId="268"/>
        </pc:sldMkLst>
        <pc:spChg chg="mod">
          <ac:chgData name="Claire Patel" userId="S::clairepatel@ygam.org::0b94f1bf-e38b-4ca9-aae9-9cce60fe2f15" providerId="AD" clId="Web-{EB3B326E-681E-D637-8705-CA2DC70B1D04}" dt="2020-10-16T14:15:00.714" v="16" actId="20577"/>
          <ac:spMkLst>
            <pc:docMk/>
            <pc:sldMk cId="4290206234" sldId="268"/>
            <ac:spMk id="21" creationId="{2ED495D7-7EB5-458A-96BA-A552884799B0}"/>
          </ac:spMkLst>
        </pc:spChg>
      </pc:sldChg>
      <pc:sldChg chg="modSp">
        <pc:chgData name="Claire Patel" userId="S::clairepatel@ygam.org::0b94f1bf-e38b-4ca9-aae9-9cce60fe2f15" providerId="AD" clId="Web-{EB3B326E-681E-D637-8705-CA2DC70B1D04}" dt="2020-10-16T14:15:04.792" v="19" actId="20577"/>
        <pc:sldMkLst>
          <pc:docMk/>
          <pc:sldMk cId="209714699" sldId="270"/>
        </pc:sldMkLst>
        <pc:spChg chg="mod">
          <ac:chgData name="Claire Patel" userId="S::clairepatel@ygam.org::0b94f1bf-e38b-4ca9-aae9-9cce60fe2f15" providerId="AD" clId="Web-{EB3B326E-681E-D637-8705-CA2DC70B1D04}" dt="2020-10-16T14:15:04.792" v="19" actId="20577"/>
          <ac:spMkLst>
            <pc:docMk/>
            <pc:sldMk cId="209714699" sldId="270"/>
            <ac:spMk id="21" creationId="{2ED495D7-7EB5-458A-96BA-A552884799B0}"/>
          </ac:spMkLst>
        </pc:spChg>
      </pc:sldChg>
    </pc:docChg>
  </pc:docChgLst>
  <pc:docChgLst>
    <pc:chgData name="Linda Scollins Smith" userId="d6fc3bab-6402-4aaa-81aa-1a76aba14fb4" providerId="ADAL" clId="{1AC70B6F-757E-4ABF-9E56-FB2CCB2F51FF}"/>
    <pc:docChg chg="undo custSel modSld">
      <pc:chgData name="Linda Scollins Smith" userId="d6fc3bab-6402-4aaa-81aa-1a76aba14fb4" providerId="ADAL" clId="{1AC70B6F-757E-4ABF-9E56-FB2CCB2F51FF}" dt="2020-10-14T12:19:28.195" v="919" actId="20577"/>
      <pc:docMkLst>
        <pc:docMk/>
      </pc:docMkLst>
      <pc:sldChg chg="modSp mod">
        <pc:chgData name="Linda Scollins Smith" userId="d6fc3bab-6402-4aaa-81aa-1a76aba14fb4" providerId="ADAL" clId="{1AC70B6F-757E-4ABF-9E56-FB2CCB2F51FF}" dt="2020-10-14T11:59:35.105" v="73" actId="20577"/>
        <pc:sldMkLst>
          <pc:docMk/>
          <pc:sldMk cId="1226158546" sldId="263"/>
        </pc:sldMkLst>
        <pc:spChg chg="mod">
          <ac:chgData name="Linda Scollins Smith" userId="d6fc3bab-6402-4aaa-81aa-1a76aba14fb4" providerId="ADAL" clId="{1AC70B6F-757E-4ABF-9E56-FB2CCB2F51FF}" dt="2020-10-14T11:59:35.105" v="73" actId="20577"/>
          <ac:spMkLst>
            <pc:docMk/>
            <pc:sldMk cId="1226158546" sldId="263"/>
            <ac:spMk id="3" creationId="{03763A96-042A-485A-986C-2FCB0C6A2AFF}"/>
          </ac:spMkLst>
        </pc:spChg>
      </pc:sldChg>
      <pc:sldChg chg="delSp modSp mod">
        <pc:chgData name="Linda Scollins Smith" userId="d6fc3bab-6402-4aaa-81aa-1a76aba14fb4" providerId="ADAL" clId="{1AC70B6F-757E-4ABF-9E56-FB2CCB2F51FF}" dt="2020-10-14T12:19:28.195" v="919" actId="20577"/>
        <pc:sldMkLst>
          <pc:docMk/>
          <pc:sldMk cId="943042275" sldId="266"/>
        </pc:sldMkLst>
        <pc:spChg chg="mod">
          <ac:chgData name="Linda Scollins Smith" userId="d6fc3bab-6402-4aaa-81aa-1a76aba14fb4" providerId="ADAL" clId="{1AC70B6F-757E-4ABF-9E56-FB2CCB2F51FF}" dt="2020-10-14T12:15:45.544" v="650" actId="20577"/>
          <ac:spMkLst>
            <pc:docMk/>
            <pc:sldMk cId="943042275" sldId="266"/>
            <ac:spMk id="7" creationId="{40FA4CE4-AD93-4981-8ABA-24E0158553B6}"/>
          </ac:spMkLst>
        </pc:spChg>
        <pc:spChg chg="mod">
          <ac:chgData name="Linda Scollins Smith" userId="d6fc3bab-6402-4aaa-81aa-1a76aba14fb4" providerId="ADAL" clId="{1AC70B6F-757E-4ABF-9E56-FB2CCB2F51FF}" dt="2020-10-14T12:19:28.195" v="919" actId="20577"/>
          <ac:spMkLst>
            <pc:docMk/>
            <pc:sldMk cId="943042275" sldId="266"/>
            <ac:spMk id="21" creationId="{2ED495D7-7EB5-458A-96BA-A552884799B0}"/>
          </ac:spMkLst>
        </pc:spChg>
        <pc:spChg chg="mod">
          <ac:chgData name="Linda Scollins Smith" userId="d6fc3bab-6402-4aaa-81aa-1a76aba14fb4" providerId="ADAL" clId="{1AC70B6F-757E-4ABF-9E56-FB2CCB2F51FF}" dt="2020-10-14T12:16:44.483" v="728" actId="20577"/>
          <ac:spMkLst>
            <pc:docMk/>
            <pc:sldMk cId="943042275" sldId="266"/>
            <ac:spMk id="33" creationId="{C4DB6D7B-2990-4CE1-A4B7-7D4824740F1C}"/>
          </ac:spMkLst>
        </pc:spChg>
        <pc:spChg chg="mod">
          <ac:chgData name="Linda Scollins Smith" userId="d6fc3bab-6402-4aaa-81aa-1a76aba14fb4" providerId="ADAL" clId="{1AC70B6F-757E-4ABF-9E56-FB2CCB2F51FF}" dt="2020-10-14T12:19:07.069" v="904"/>
          <ac:spMkLst>
            <pc:docMk/>
            <pc:sldMk cId="943042275" sldId="266"/>
            <ac:spMk id="62" creationId="{8DD2D86C-BD77-4061-B273-B7ED8484B46D}"/>
          </ac:spMkLst>
        </pc:spChg>
        <pc:picChg chg="del">
          <ac:chgData name="Linda Scollins Smith" userId="d6fc3bab-6402-4aaa-81aa-1a76aba14fb4" providerId="ADAL" clId="{1AC70B6F-757E-4ABF-9E56-FB2CCB2F51FF}" dt="2020-10-14T12:15:48.027" v="651" actId="478"/>
          <ac:picMkLst>
            <pc:docMk/>
            <pc:sldMk cId="943042275" sldId="266"/>
            <ac:picMk id="9" creationId="{3A44E445-4B94-450E-AEDA-EF2D4D9C481B}"/>
          </ac:picMkLst>
        </pc:picChg>
        <pc:picChg chg="del">
          <ac:chgData name="Linda Scollins Smith" userId="d6fc3bab-6402-4aaa-81aa-1a76aba14fb4" providerId="ADAL" clId="{1AC70B6F-757E-4ABF-9E56-FB2CCB2F51FF}" dt="2020-10-14T12:15:49.201" v="652" actId="478"/>
          <ac:picMkLst>
            <pc:docMk/>
            <pc:sldMk cId="943042275" sldId="266"/>
            <ac:picMk id="11" creationId="{9CF36489-88DA-4445-8BC5-6EEB8637CD0E}"/>
          </ac:picMkLst>
        </pc:picChg>
        <pc:picChg chg="del">
          <ac:chgData name="Linda Scollins Smith" userId="d6fc3bab-6402-4aaa-81aa-1a76aba14fb4" providerId="ADAL" clId="{1AC70B6F-757E-4ABF-9E56-FB2CCB2F51FF}" dt="2020-10-14T12:16:03.831" v="653" actId="478"/>
          <ac:picMkLst>
            <pc:docMk/>
            <pc:sldMk cId="943042275" sldId="266"/>
            <ac:picMk id="13" creationId="{6A182720-7046-4280-B2BA-D8D72BF11C56}"/>
          </ac:picMkLst>
        </pc:picChg>
        <pc:picChg chg="del">
          <ac:chgData name="Linda Scollins Smith" userId="d6fc3bab-6402-4aaa-81aa-1a76aba14fb4" providerId="ADAL" clId="{1AC70B6F-757E-4ABF-9E56-FB2CCB2F51FF}" dt="2020-10-14T12:16:03.831" v="653" actId="478"/>
          <ac:picMkLst>
            <pc:docMk/>
            <pc:sldMk cId="943042275" sldId="266"/>
            <ac:picMk id="15" creationId="{15F5B308-8665-48FC-A35F-9A86BEA25939}"/>
          </ac:picMkLst>
        </pc:picChg>
        <pc:picChg chg="del">
          <ac:chgData name="Linda Scollins Smith" userId="d6fc3bab-6402-4aaa-81aa-1a76aba14fb4" providerId="ADAL" clId="{1AC70B6F-757E-4ABF-9E56-FB2CCB2F51FF}" dt="2020-10-14T12:16:03.831" v="653" actId="478"/>
          <ac:picMkLst>
            <pc:docMk/>
            <pc:sldMk cId="943042275" sldId="266"/>
            <ac:picMk id="17" creationId="{92D29642-9788-4468-BE3A-D68A018F9541}"/>
          </ac:picMkLst>
        </pc:picChg>
        <pc:picChg chg="del">
          <ac:chgData name="Linda Scollins Smith" userId="d6fc3bab-6402-4aaa-81aa-1a76aba14fb4" providerId="ADAL" clId="{1AC70B6F-757E-4ABF-9E56-FB2CCB2F51FF}" dt="2020-10-14T12:16:03.831" v="653" actId="478"/>
          <ac:picMkLst>
            <pc:docMk/>
            <pc:sldMk cId="943042275" sldId="266"/>
            <ac:picMk id="35" creationId="{35EA8FF2-4980-4F0A-81DB-E5188C2ED5F4}"/>
          </ac:picMkLst>
        </pc:picChg>
        <pc:picChg chg="del">
          <ac:chgData name="Linda Scollins Smith" userId="d6fc3bab-6402-4aaa-81aa-1a76aba14fb4" providerId="ADAL" clId="{1AC70B6F-757E-4ABF-9E56-FB2CCB2F51FF}" dt="2020-10-14T12:16:03.831" v="653" actId="478"/>
          <ac:picMkLst>
            <pc:docMk/>
            <pc:sldMk cId="943042275" sldId="266"/>
            <ac:picMk id="37" creationId="{FB3F3074-A1D9-4569-A80A-97474AF8B3A3}"/>
          </ac:picMkLst>
        </pc:picChg>
        <pc:picChg chg="del">
          <ac:chgData name="Linda Scollins Smith" userId="d6fc3bab-6402-4aaa-81aa-1a76aba14fb4" providerId="ADAL" clId="{1AC70B6F-757E-4ABF-9E56-FB2CCB2F51FF}" dt="2020-10-14T12:16:03.831" v="653" actId="478"/>
          <ac:picMkLst>
            <pc:docMk/>
            <pc:sldMk cId="943042275" sldId="266"/>
            <ac:picMk id="39" creationId="{06343D46-D8BD-4F35-9C05-8A32F1CC658F}"/>
          </ac:picMkLst>
        </pc:picChg>
        <pc:picChg chg="del">
          <ac:chgData name="Linda Scollins Smith" userId="d6fc3bab-6402-4aaa-81aa-1a76aba14fb4" providerId="ADAL" clId="{1AC70B6F-757E-4ABF-9E56-FB2CCB2F51FF}" dt="2020-10-14T12:16:03.831" v="653" actId="478"/>
          <ac:picMkLst>
            <pc:docMk/>
            <pc:sldMk cId="943042275" sldId="266"/>
            <ac:picMk id="41" creationId="{8677F110-0F5F-4381-9EAB-311E216767DD}"/>
          </ac:picMkLst>
        </pc:picChg>
        <pc:picChg chg="del">
          <ac:chgData name="Linda Scollins Smith" userId="d6fc3bab-6402-4aaa-81aa-1a76aba14fb4" providerId="ADAL" clId="{1AC70B6F-757E-4ABF-9E56-FB2CCB2F51FF}" dt="2020-10-14T12:16:03.831" v="653" actId="478"/>
          <ac:picMkLst>
            <pc:docMk/>
            <pc:sldMk cId="943042275" sldId="266"/>
            <ac:picMk id="43" creationId="{A7336662-BDC5-4C72-8679-7F1CDB66FD8D}"/>
          </ac:picMkLst>
        </pc:picChg>
        <pc:picChg chg="del">
          <ac:chgData name="Linda Scollins Smith" userId="d6fc3bab-6402-4aaa-81aa-1a76aba14fb4" providerId="ADAL" clId="{1AC70B6F-757E-4ABF-9E56-FB2CCB2F51FF}" dt="2020-10-14T12:18:46.051" v="898" actId="478"/>
          <ac:picMkLst>
            <pc:docMk/>
            <pc:sldMk cId="943042275" sldId="266"/>
            <ac:picMk id="66" creationId="{4157DE81-061F-4EDD-AE8F-B2196DCA2BB6}"/>
          </ac:picMkLst>
        </pc:picChg>
        <pc:picChg chg="del">
          <ac:chgData name="Linda Scollins Smith" userId="d6fc3bab-6402-4aaa-81aa-1a76aba14fb4" providerId="ADAL" clId="{1AC70B6F-757E-4ABF-9E56-FB2CCB2F51FF}" dt="2020-10-14T12:18:47.657" v="899" actId="478"/>
          <ac:picMkLst>
            <pc:docMk/>
            <pc:sldMk cId="943042275" sldId="266"/>
            <ac:picMk id="68" creationId="{D860AECB-366F-42B1-BED7-D7FDF761A0F9}"/>
          </ac:picMkLst>
        </pc:picChg>
        <pc:picChg chg="del">
          <ac:chgData name="Linda Scollins Smith" userId="d6fc3bab-6402-4aaa-81aa-1a76aba14fb4" providerId="ADAL" clId="{1AC70B6F-757E-4ABF-9E56-FB2CCB2F51FF}" dt="2020-10-14T12:18:50.721" v="900" actId="478"/>
          <ac:picMkLst>
            <pc:docMk/>
            <pc:sldMk cId="943042275" sldId="266"/>
            <ac:picMk id="70" creationId="{8A5B89AB-9715-45B0-B021-0880A54C7C79}"/>
          </ac:picMkLst>
        </pc:picChg>
        <pc:picChg chg="del">
          <ac:chgData name="Linda Scollins Smith" userId="d6fc3bab-6402-4aaa-81aa-1a76aba14fb4" providerId="ADAL" clId="{1AC70B6F-757E-4ABF-9E56-FB2CCB2F51FF}" dt="2020-10-14T12:18:50.721" v="900" actId="478"/>
          <ac:picMkLst>
            <pc:docMk/>
            <pc:sldMk cId="943042275" sldId="266"/>
            <ac:picMk id="72" creationId="{F53F7DD5-167C-43C3-8B08-4309307418D2}"/>
          </ac:picMkLst>
        </pc:picChg>
        <pc:picChg chg="del">
          <ac:chgData name="Linda Scollins Smith" userId="d6fc3bab-6402-4aaa-81aa-1a76aba14fb4" providerId="ADAL" clId="{1AC70B6F-757E-4ABF-9E56-FB2CCB2F51FF}" dt="2020-10-14T12:18:50.721" v="900" actId="478"/>
          <ac:picMkLst>
            <pc:docMk/>
            <pc:sldMk cId="943042275" sldId="266"/>
            <ac:picMk id="74" creationId="{70235F41-0EEE-42EF-B3A0-9FA07024A25D}"/>
          </ac:picMkLst>
        </pc:picChg>
      </pc:sldChg>
      <pc:sldChg chg="delSp modSp mod">
        <pc:chgData name="Linda Scollins Smith" userId="d6fc3bab-6402-4aaa-81aa-1a76aba14fb4" providerId="ADAL" clId="{1AC70B6F-757E-4ABF-9E56-FB2CCB2F51FF}" dt="2020-10-14T12:14:54.246" v="564" actId="478"/>
        <pc:sldMkLst>
          <pc:docMk/>
          <pc:sldMk cId="4290206234" sldId="268"/>
        </pc:sldMkLst>
        <pc:spChg chg="mod">
          <ac:chgData name="Linda Scollins Smith" userId="d6fc3bab-6402-4aaa-81aa-1a76aba14fb4" providerId="ADAL" clId="{1AC70B6F-757E-4ABF-9E56-FB2CCB2F51FF}" dt="2020-10-14T12:02:32.831" v="205" actId="20577"/>
          <ac:spMkLst>
            <pc:docMk/>
            <pc:sldMk cId="4290206234" sldId="268"/>
            <ac:spMk id="3" creationId="{1A633DD6-1656-4A29-8E25-65E81A543220}"/>
          </ac:spMkLst>
        </pc:spChg>
        <pc:spChg chg="mod">
          <ac:chgData name="Linda Scollins Smith" userId="d6fc3bab-6402-4aaa-81aa-1a76aba14fb4" providerId="ADAL" clId="{1AC70B6F-757E-4ABF-9E56-FB2CCB2F51FF}" dt="2020-10-14T12:02:04.538" v="171" actId="20577"/>
          <ac:spMkLst>
            <pc:docMk/>
            <pc:sldMk cId="4290206234" sldId="268"/>
            <ac:spMk id="5" creationId="{6B964224-EEFA-4299-9E7F-429A7CF0E291}"/>
          </ac:spMkLst>
        </pc:spChg>
        <pc:spChg chg="mod">
          <ac:chgData name="Linda Scollins Smith" userId="d6fc3bab-6402-4aaa-81aa-1a76aba14fb4" providerId="ADAL" clId="{1AC70B6F-757E-4ABF-9E56-FB2CCB2F51FF}" dt="2020-10-14T12:11:43.810" v="269" actId="20577"/>
          <ac:spMkLst>
            <pc:docMk/>
            <pc:sldMk cId="4290206234" sldId="268"/>
            <ac:spMk id="7" creationId="{40FA4CE4-AD93-4981-8ABA-24E0158553B6}"/>
          </ac:spMkLst>
        </pc:spChg>
        <pc:spChg chg="mod">
          <ac:chgData name="Linda Scollins Smith" userId="d6fc3bab-6402-4aaa-81aa-1a76aba14fb4" providerId="ADAL" clId="{1AC70B6F-757E-4ABF-9E56-FB2CCB2F51FF}" dt="2020-10-14T12:12:49.382" v="350" actId="14100"/>
          <ac:spMkLst>
            <pc:docMk/>
            <pc:sldMk cId="4290206234" sldId="268"/>
            <ac:spMk id="21" creationId="{2ED495D7-7EB5-458A-96BA-A552884799B0}"/>
          </ac:spMkLst>
        </pc:spChg>
        <pc:spChg chg="mod">
          <ac:chgData name="Linda Scollins Smith" userId="d6fc3bab-6402-4aaa-81aa-1a76aba14fb4" providerId="ADAL" clId="{1AC70B6F-757E-4ABF-9E56-FB2CCB2F51FF}" dt="2020-10-14T12:12:01.999" v="284" actId="20577"/>
          <ac:spMkLst>
            <pc:docMk/>
            <pc:sldMk cId="4290206234" sldId="268"/>
            <ac:spMk id="33" creationId="{C4DB6D7B-2990-4CE1-A4B7-7D4824740F1C}"/>
          </ac:spMkLst>
        </pc:spChg>
        <pc:spChg chg="mod">
          <ac:chgData name="Linda Scollins Smith" userId="d6fc3bab-6402-4aaa-81aa-1a76aba14fb4" providerId="ADAL" clId="{1AC70B6F-757E-4ABF-9E56-FB2CCB2F51FF}" dt="2020-10-14T12:14:41.428" v="559" actId="20577"/>
          <ac:spMkLst>
            <pc:docMk/>
            <pc:sldMk cId="4290206234" sldId="268"/>
            <ac:spMk id="62" creationId="{8DD2D86C-BD77-4061-B273-B7ED8484B46D}"/>
          </ac:spMkLst>
        </pc:spChg>
        <pc:picChg chg="del">
          <ac:chgData name="Linda Scollins Smith" userId="d6fc3bab-6402-4aaa-81aa-1a76aba14fb4" providerId="ADAL" clId="{1AC70B6F-757E-4ABF-9E56-FB2CCB2F51FF}" dt="2020-10-14T11:58:28.115" v="0" actId="478"/>
          <ac:picMkLst>
            <pc:docMk/>
            <pc:sldMk cId="4290206234" sldId="268"/>
            <ac:picMk id="9" creationId="{3A44E445-4B94-450E-AEDA-EF2D4D9C481B}"/>
          </ac:picMkLst>
        </pc:picChg>
        <pc:picChg chg="del">
          <ac:chgData name="Linda Scollins Smith" userId="d6fc3bab-6402-4aaa-81aa-1a76aba14fb4" providerId="ADAL" clId="{1AC70B6F-757E-4ABF-9E56-FB2CCB2F51FF}" dt="2020-10-14T11:58:29.710" v="1" actId="478"/>
          <ac:picMkLst>
            <pc:docMk/>
            <pc:sldMk cId="4290206234" sldId="268"/>
            <ac:picMk id="11" creationId="{9CF36489-88DA-4445-8BC5-6EEB8637CD0E}"/>
          </ac:picMkLst>
        </pc:picChg>
        <pc:picChg chg="del">
          <ac:chgData name="Linda Scollins Smith" userId="d6fc3bab-6402-4aaa-81aa-1a76aba14fb4" providerId="ADAL" clId="{1AC70B6F-757E-4ABF-9E56-FB2CCB2F51FF}" dt="2020-10-14T11:58:32.409" v="3" actId="478"/>
          <ac:picMkLst>
            <pc:docMk/>
            <pc:sldMk cId="4290206234" sldId="268"/>
            <ac:picMk id="13" creationId="{6A182720-7046-4280-B2BA-D8D72BF11C56}"/>
          </ac:picMkLst>
        </pc:picChg>
        <pc:picChg chg="del">
          <ac:chgData name="Linda Scollins Smith" userId="d6fc3bab-6402-4aaa-81aa-1a76aba14fb4" providerId="ADAL" clId="{1AC70B6F-757E-4ABF-9E56-FB2CCB2F51FF}" dt="2020-10-14T11:58:31.129" v="2" actId="478"/>
          <ac:picMkLst>
            <pc:docMk/>
            <pc:sldMk cId="4290206234" sldId="268"/>
            <ac:picMk id="15" creationId="{15F5B308-8665-48FC-A35F-9A86BEA25939}"/>
          </ac:picMkLst>
        </pc:picChg>
        <pc:picChg chg="del">
          <ac:chgData name="Linda Scollins Smith" userId="d6fc3bab-6402-4aaa-81aa-1a76aba14fb4" providerId="ADAL" clId="{1AC70B6F-757E-4ABF-9E56-FB2CCB2F51FF}" dt="2020-10-14T11:58:33.703" v="4" actId="478"/>
          <ac:picMkLst>
            <pc:docMk/>
            <pc:sldMk cId="4290206234" sldId="268"/>
            <ac:picMk id="17" creationId="{92D29642-9788-4468-BE3A-D68A018F9541}"/>
          </ac:picMkLst>
        </pc:picChg>
        <pc:picChg chg="del">
          <ac:chgData name="Linda Scollins Smith" userId="d6fc3bab-6402-4aaa-81aa-1a76aba14fb4" providerId="ADAL" clId="{1AC70B6F-757E-4ABF-9E56-FB2CCB2F51FF}" dt="2020-10-14T12:14:44.374" v="560" actId="478"/>
          <ac:picMkLst>
            <pc:docMk/>
            <pc:sldMk cId="4290206234" sldId="268"/>
            <ac:picMk id="23" creationId="{2EDA33C2-681C-47FE-B69A-EADE8F1201A9}"/>
          </ac:picMkLst>
        </pc:picChg>
        <pc:picChg chg="del">
          <ac:chgData name="Linda Scollins Smith" userId="d6fc3bab-6402-4aaa-81aa-1a76aba14fb4" providerId="ADAL" clId="{1AC70B6F-757E-4ABF-9E56-FB2CCB2F51FF}" dt="2020-10-14T12:14:45.647" v="561" actId="478"/>
          <ac:picMkLst>
            <pc:docMk/>
            <pc:sldMk cId="4290206234" sldId="268"/>
            <ac:picMk id="25" creationId="{BF1D3E1B-DBF6-46F0-9DE7-153BE71CD9FF}"/>
          </ac:picMkLst>
        </pc:picChg>
        <pc:picChg chg="del">
          <ac:chgData name="Linda Scollins Smith" userId="d6fc3bab-6402-4aaa-81aa-1a76aba14fb4" providerId="ADAL" clId="{1AC70B6F-757E-4ABF-9E56-FB2CCB2F51FF}" dt="2020-10-14T12:14:48.021" v="563" actId="478"/>
          <ac:picMkLst>
            <pc:docMk/>
            <pc:sldMk cId="4290206234" sldId="268"/>
            <ac:picMk id="27" creationId="{2D6BAA69-326B-469E-936B-F1BE0BC8F294}"/>
          </ac:picMkLst>
        </pc:picChg>
        <pc:picChg chg="del">
          <ac:chgData name="Linda Scollins Smith" userId="d6fc3bab-6402-4aaa-81aa-1a76aba14fb4" providerId="ADAL" clId="{1AC70B6F-757E-4ABF-9E56-FB2CCB2F51FF}" dt="2020-10-14T12:14:46.684" v="562" actId="478"/>
          <ac:picMkLst>
            <pc:docMk/>
            <pc:sldMk cId="4290206234" sldId="268"/>
            <ac:picMk id="29" creationId="{C7B0F98E-02A7-4C28-BA34-7BECCC92247C}"/>
          </ac:picMkLst>
        </pc:picChg>
        <pc:picChg chg="del">
          <ac:chgData name="Linda Scollins Smith" userId="d6fc3bab-6402-4aaa-81aa-1a76aba14fb4" providerId="ADAL" clId="{1AC70B6F-757E-4ABF-9E56-FB2CCB2F51FF}" dt="2020-10-14T12:14:54.246" v="564" actId="478"/>
          <ac:picMkLst>
            <pc:docMk/>
            <pc:sldMk cId="4290206234" sldId="268"/>
            <ac:picMk id="31" creationId="{0177DCEE-DDFD-4CEE-9C15-46BAB0E1F3DE}"/>
          </ac:picMkLst>
        </pc:picChg>
        <pc:picChg chg="del">
          <ac:chgData name="Linda Scollins Smith" userId="d6fc3bab-6402-4aaa-81aa-1a76aba14fb4" providerId="ADAL" clId="{1AC70B6F-757E-4ABF-9E56-FB2CCB2F51FF}" dt="2020-10-14T12:02:08.133" v="172" actId="478"/>
          <ac:picMkLst>
            <pc:docMk/>
            <pc:sldMk cId="4290206234" sldId="268"/>
            <ac:picMk id="35" creationId="{35EA8FF2-4980-4F0A-81DB-E5188C2ED5F4}"/>
          </ac:picMkLst>
        </pc:picChg>
        <pc:picChg chg="del">
          <ac:chgData name="Linda Scollins Smith" userId="d6fc3bab-6402-4aaa-81aa-1a76aba14fb4" providerId="ADAL" clId="{1AC70B6F-757E-4ABF-9E56-FB2CCB2F51FF}" dt="2020-10-14T12:02:09.500" v="173" actId="478"/>
          <ac:picMkLst>
            <pc:docMk/>
            <pc:sldMk cId="4290206234" sldId="268"/>
            <ac:picMk id="37" creationId="{FB3F3074-A1D9-4569-A80A-97474AF8B3A3}"/>
          </ac:picMkLst>
        </pc:picChg>
        <pc:picChg chg="del">
          <ac:chgData name="Linda Scollins Smith" userId="d6fc3bab-6402-4aaa-81aa-1a76aba14fb4" providerId="ADAL" clId="{1AC70B6F-757E-4ABF-9E56-FB2CCB2F51FF}" dt="2020-10-14T12:02:12.423" v="175" actId="478"/>
          <ac:picMkLst>
            <pc:docMk/>
            <pc:sldMk cId="4290206234" sldId="268"/>
            <ac:picMk id="39" creationId="{06343D46-D8BD-4F35-9C05-8A32F1CC658F}"/>
          </ac:picMkLst>
        </pc:picChg>
        <pc:picChg chg="del">
          <ac:chgData name="Linda Scollins Smith" userId="d6fc3bab-6402-4aaa-81aa-1a76aba14fb4" providerId="ADAL" clId="{1AC70B6F-757E-4ABF-9E56-FB2CCB2F51FF}" dt="2020-10-14T12:02:10.931" v="174" actId="478"/>
          <ac:picMkLst>
            <pc:docMk/>
            <pc:sldMk cId="4290206234" sldId="268"/>
            <ac:picMk id="41" creationId="{8677F110-0F5F-4381-9EAB-311E216767DD}"/>
          </ac:picMkLst>
        </pc:picChg>
        <pc:picChg chg="del">
          <ac:chgData name="Linda Scollins Smith" userId="d6fc3bab-6402-4aaa-81aa-1a76aba14fb4" providerId="ADAL" clId="{1AC70B6F-757E-4ABF-9E56-FB2CCB2F51FF}" dt="2020-10-14T12:02:14.548" v="176" actId="478"/>
          <ac:picMkLst>
            <pc:docMk/>
            <pc:sldMk cId="4290206234" sldId="268"/>
            <ac:picMk id="43" creationId="{A7336662-BDC5-4C72-8679-7F1CDB66FD8D}"/>
          </ac:picMkLst>
        </pc:picChg>
        <pc:picChg chg="del">
          <ac:chgData name="Linda Scollins Smith" userId="d6fc3bab-6402-4aaa-81aa-1a76aba14fb4" providerId="ADAL" clId="{1AC70B6F-757E-4ABF-9E56-FB2CCB2F51FF}" dt="2020-10-14T12:14:54.246" v="564" actId="478"/>
          <ac:picMkLst>
            <pc:docMk/>
            <pc:sldMk cId="4290206234" sldId="268"/>
            <ac:picMk id="66" creationId="{4157DE81-061F-4EDD-AE8F-B2196DCA2BB6}"/>
          </ac:picMkLst>
        </pc:picChg>
        <pc:picChg chg="del">
          <ac:chgData name="Linda Scollins Smith" userId="d6fc3bab-6402-4aaa-81aa-1a76aba14fb4" providerId="ADAL" clId="{1AC70B6F-757E-4ABF-9E56-FB2CCB2F51FF}" dt="2020-10-14T12:14:54.246" v="564" actId="478"/>
          <ac:picMkLst>
            <pc:docMk/>
            <pc:sldMk cId="4290206234" sldId="268"/>
            <ac:picMk id="68" creationId="{D860AECB-366F-42B1-BED7-D7FDF761A0F9}"/>
          </ac:picMkLst>
        </pc:picChg>
        <pc:picChg chg="del">
          <ac:chgData name="Linda Scollins Smith" userId="d6fc3bab-6402-4aaa-81aa-1a76aba14fb4" providerId="ADAL" clId="{1AC70B6F-757E-4ABF-9E56-FB2CCB2F51FF}" dt="2020-10-14T12:14:54.246" v="564" actId="478"/>
          <ac:picMkLst>
            <pc:docMk/>
            <pc:sldMk cId="4290206234" sldId="268"/>
            <ac:picMk id="70" creationId="{8A5B89AB-9715-45B0-B021-0880A54C7C79}"/>
          </ac:picMkLst>
        </pc:picChg>
        <pc:picChg chg="del">
          <ac:chgData name="Linda Scollins Smith" userId="d6fc3bab-6402-4aaa-81aa-1a76aba14fb4" providerId="ADAL" clId="{1AC70B6F-757E-4ABF-9E56-FB2CCB2F51FF}" dt="2020-10-14T12:14:54.246" v="564" actId="478"/>
          <ac:picMkLst>
            <pc:docMk/>
            <pc:sldMk cId="4290206234" sldId="268"/>
            <ac:picMk id="72" creationId="{F53F7DD5-167C-43C3-8B08-4309307418D2}"/>
          </ac:picMkLst>
        </pc:picChg>
        <pc:picChg chg="del">
          <ac:chgData name="Linda Scollins Smith" userId="d6fc3bab-6402-4aaa-81aa-1a76aba14fb4" providerId="ADAL" clId="{1AC70B6F-757E-4ABF-9E56-FB2CCB2F51FF}" dt="2020-10-14T12:14:54.246" v="564" actId="478"/>
          <ac:picMkLst>
            <pc:docMk/>
            <pc:sldMk cId="4290206234" sldId="268"/>
            <ac:picMk id="74" creationId="{70235F41-0EEE-42EF-B3A0-9FA07024A25D}"/>
          </ac:picMkLst>
        </pc:picChg>
      </pc:sldChg>
    </pc:docChg>
  </pc:docChgLst>
  <pc:docChgLst>
    <pc:chgData name="Linda Scollins Smith" userId="d6fc3bab-6402-4aaa-81aa-1a76aba14fb4" providerId="ADAL" clId="{863CEC6D-F992-489D-8BFD-3AC58F1F456C}"/>
    <pc:docChg chg="modSld">
      <pc:chgData name="Linda Scollins Smith" userId="d6fc3bab-6402-4aaa-81aa-1a76aba14fb4" providerId="ADAL" clId="{863CEC6D-F992-489D-8BFD-3AC58F1F456C}" dt="2020-10-14T11:54:20.928" v="1" actId="14100"/>
      <pc:docMkLst>
        <pc:docMk/>
      </pc:docMkLst>
      <pc:sldChg chg="modSp mod">
        <pc:chgData name="Linda Scollins Smith" userId="d6fc3bab-6402-4aaa-81aa-1a76aba14fb4" providerId="ADAL" clId="{863CEC6D-F992-489D-8BFD-3AC58F1F456C}" dt="2020-10-14T11:54:20.928" v="1" actId="14100"/>
        <pc:sldMkLst>
          <pc:docMk/>
          <pc:sldMk cId="4290206234" sldId="268"/>
        </pc:sldMkLst>
        <pc:spChg chg="mod">
          <ac:chgData name="Linda Scollins Smith" userId="d6fc3bab-6402-4aaa-81aa-1a76aba14fb4" providerId="ADAL" clId="{863CEC6D-F992-489D-8BFD-3AC58F1F456C}" dt="2020-10-14T11:54:20.928" v="1" actId="14100"/>
          <ac:spMkLst>
            <pc:docMk/>
            <pc:sldMk cId="4290206234" sldId="268"/>
            <ac:spMk id="33" creationId="{C4DB6D7B-2990-4CE1-A4B7-7D4824740F1C}"/>
          </ac:spMkLst>
        </pc:spChg>
      </pc:sldChg>
    </pc:docChg>
  </pc:docChgLst>
  <pc:docChgLst>
    <pc:chgData name="Claire Patel" userId="S::clairepatel@ygam.org::0b94f1bf-e38b-4ca9-aae9-9cce60fe2f15" providerId="AD" clId="Web-{461EF91F-8123-3960-30EB-00D9CF094B22}"/>
    <pc:docChg chg="modSld">
      <pc:chgData name="Claire Patel" userId="S::clairepatel@ygam.org::0b94f1bf-e38b-4ca9-aae9-9cce60fe2f15" providerId="AD" clId="Web-{461EF91F-8123-3960-30EB-00D9CF094B22}" dt="2020-10-14T21:21:25.237" v="8" actId="20577"/>
      <pc:docMkLst>
        <pc:docMk/>
      </pc:docMkLst>
      <pc:sldChg chg="modSp">
        <pc:chgData name="Claire Patel" userId="S::clairepatel@ygam.org::0b94f1bf-e38b-4ca9-aae9-9cce60fe2f15" providerId="AD" clId="Web-{461EF91F-8123-3960-30EB-00D9CF094B22}" dt="2020-10-14T21:21:14.111" v="2" actId="20577"/>
        <pc:sldMkLst>
          <pc:docMk/>
          <pc:sldMk cId="4290206234" sldId="268"/>
        </pc:sldMkLst>
        <pc:spChg chg="mod">
          <ac:chgData name="Claire Patel" userId="S::clairepatel@ygam.org::0b94f1bf-e38b-4ca9-aae9-9cce60fe2f15" providerId="AD" clId="Web-{461EF91F-8123-3960-30EB-00D9CF094B22}" dt="2020-10-14T21:21:14.111" v="2" actId="20577"/>
          <ac:spMkLst>
            <pc:docMk/>
            <pc:sldMk cId="4290206234" sldId="268"/>
            <ac:spMk id="21" creationId="{2ED495D7-7EB5-458A-96BA-A552884799B0}"/>
          </ac:spMkLst>
        </pc:spChg>
      </pc:sldChg>
      <pc:sldChg chg="modSp">
        <pc:chgData name="Claire Patel" userId="S::clairepatel@ygam.org::0b94f1bf-e38b-4ca9-aae9-9cce60fe2f15" providerId="AD" clId="Web-{461EF91F-8123-3960-30EB-00D9CF094B22}" dt="2020-10-14T21:21:22.346" v="6" actId="20577"/>
        <pc:sldMkLst>
          <pc:docMk/>
          <pc:sldMk cId="209714699" sldId="270"/>
        </pc:sldMkLst>
        <pc:spChg chg="mod">
          <ac:chgData name="Claire Patel" userId="S::clairepatel@ygam.org::0b94f1bf-e38b-4ca9-aae9-9cce60fe2f15" providerId="AD" clId="Web-{461EF91F-8123-3960-30EB-00D9CF094B22}" dt="2020-10-14T21:21:22.346" v="6" actId="20577"/>
          <ac:spMkLst>
            <pc:docMk/>
            <pc:sldMk cId="209714699" sldId="270"/>
            <ac:spMk id="21" creationId="{2ED495D7-7EB5-458A-96BA-A552884799B0}"/>
          </ac:spMkLst>
        </pc:spChg>
      </pc:sldChg>
    </pc:docChg>
  </pc:docChgLst>
  <pc:docChgLst>
    <pc:chgData name="Linda Scollins Smith" userId="d6fc3bab-6402-4aaa-81aa-1a76aba14fb4" providerId="ADAL" clId="{10B9853A-53B7-48D0-A1D8-079A3DA129DF}"/>
    <pc:docChg chg="modSld">
      <pc:chgData name="Linda Scollins Smith" userId="d6fc3bab-6402-4aaa-81aa-1a76aba14fb4" providerId="ADAL" clId="{10B9853A-53B7-48D0-A1D8-079A3DA129DF}" dt="2021-02-12T12:21:59.566" v="24" actId="14100"/>
      <pc:docMkLst>
        <pc:docMk/>
      </pc:docMkLst>
      <pc:sldChg chg="addSp modSp mod">
        <pc:chgData name="Linda Scollins Smith" userId="d6fc3bab-6402-4aaa-81aa-1a76aba14fb4" providerId="ADAL" clId="{10B9853A-53B7-48D0-A1D8-079A3DA129DF}" dt="2021-02-12T12:21:59.566" v="24" actId="14100"/>
        <pc:sldMkLst>
          <pc:docMk/>
          <pc:sldMk cId="1226158546" sldId="263"/>
        </pc:sldMkLst>
        <pc:spChg chg="mod">
          <ac:chgData name="Linda Scollins Smith" userId="d6fc3bab-6402-4aaa-81aa-1a76aba14fb4" providerId="ADAL" clId="{10B9853A-53B7-48D0-A1D8-079A3DA129DF}" dt="2021-02-12T12:21:54.502" v="22" actId="1076"/>
          <ac:spMkLst>
            <pc:docMk/>
            <pc:sldMk cId="1226158546" sldId="263"/>
            <ac:spMk id="8" creationId="{209EB28E-76E5-41CB-8DB2-805AFD3DEBC7}"/>
          </ac:spMkLst>
        </pc:spChg>
        <pc:picChg chg="add mod">
          <ac:chgData name="Linda Scollins Smith" userId="d6fc3bab-6402-4aaa-81aa-1a76aba14fb4" providerId="ADAL" clId="{10B9853A-53B7-48D0-A1D8-079A3DA129DF}" dt="2021-02-12T12:21:59.566" v="24" actId="14100"/>
          <ac:picMkLst>
            <pc:docMk/>
            <pc:sldMk cId="1226158546" sldId="263"/>
            <ac:picMk id="1026" creationId="{C234AF3F-DD40-4ADD-BBA7-3EEF8B82D750}"/>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C68C5-6E46-4C86-B270-B370DA3E496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AF0876C-BD39-43F4-B3F8-91E96008571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03BB040-CEE8-4884-8D76-B9419E877A77}"/>
              </a:ext>
            </a:extLst>
          </p:cNvPr>
          <p:cNvSpPr>
            <a:spLocks noGrp="1"/>
          </p:cNvSpPr>
          <p:nvPr>
            <p:ph type="dt" sz="half" idx="10"/>
          </p:nvPr>
        </p:nvSpPr>
        <p:spPr/>
        <p:txBody>
          <a:bodyPr/>
          <a:lstStyle/>
          <a:p>
            <a:fld id="{06762A52-1332-4DBB-AB4D-4E881793271B}" type="datetimeFigureOut">
              <a:rPr lang="en-GB" smtClean="0"/>
              <a:t>01/10/2021</a:t>
            </a:fld>
            <a:endParaRPr lang="en-GB"/>
          </a:p>
        </p:txBody>
      </p:sp>
      <p:sp>
        <p:nvSpPr>
          <p:cNvPr id="5" name="Footer Placeholder 4">
            <a:extLst>
              <a:ext uri="{FF2B5EF4-FFF2-40B4-BE49-F238E27FC236}">
                <a16:creationId xmlns:a16="http://schemas.microsoft.com/office/drawing/2014/main" id="{B154C74B-F1C6-49BB-B392-587AC2BCDCD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9D892DE-223F-4509-8481-0D8CA6004A85}"/>
              </a:ext>
            </a:extLst>
          </p:cNvPr>
          <p:cNvSpPr>
            <a:spLocks noGrp="1"/>
          </p:cNvSpPr>
          <p:nvPr>
            <p:ph type="sldNum" sz="quarter" idx="12"/>
          </p:nvPr>
        </p:nvSpPr>
        <p:spPr/>
        <p:txBody>
          <a:bodyPr/>
          <a:lstStyle/>
          <a:p>
            <a:fld id="{592EB26B-1FD5-47CC-BAAE-AEAB8D21A5B7}" type="slidenum">
              <a:rPr lang="en-GB" smtClean="0"/>
              <a:t>‹#›</a:t>
            </a:fld>
            <a:endParaRPr lang="en-GB"/>
          </a:p>
        </p:txBody>
      </p:sp>
    </p:spTree>
    <p:extLst>
      <p:ext uri="{BB962C8B-B14F-4D97-AF65-F5344CB8AC3E}">
        <p14:creationId xmlns:p14="http://schemas.microsoft.com/office/powerpoint/2010/main" val="41518056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9FB13F-A9BD-4C2A-8042-7BB9FF964EA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00C0853-66DA-405F-A7EB-F2447F40E1A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49C6A2A-DE12-4A19-8598-447D19E6597E}"/>
              </a:ext>
            </a:extLst>
          </p:cNvPr>
          <p:cNvSpPr>
            <a:spLocks noGrp="1"/>
          </p:cNvSpPr>
          <p:nvPr>
            <p:ph type="dt" sz="half" idx="10"/>
          </p:nvPr>
        </p:nvSpPr>
        <p:spPr/>
        <p:txBody>
          <a:bodyPr/>
          <a:lstStyle/>
          <a:p>
            <a:fld id="{06762A52-1332-4DBB-AB4D-4E881793271B}" type="datetimeFigureOut">
              <a:rPr lang="en-GB" smtClean="0"/>
              <a:t>01/10/2021</a:t>
            </a:fld>
            <a:endParaRPr lang="en-GB"/>
          </a:p>
        </p:txBody>
      </p:sp>
      <p:sp>
        <p:nvSpPr>
          <p:cNvPr id="5" name="Footer Placeholder 4">
            <a:extLst>
              <a:ext uri="{FF2B5EF4-FFF2-40B4-BE49-F238E27FC236}">
                <a16:creationId xmlns:a16="http://schemas.microsoft.com/office/drawing/2014/main" id="{580418FD-4BCD-4B53-AB04-40ED3591551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2FDF7E0-B900-4929-9FD2-2C470418900A}"/>
              </a:ext>
            </a:extLst>
          </p:cNvPr>
          <p:cNvSpPr>
            <a:spLocks noGrp="1"/>
          </p:cNvSpPr>
          <p:nvPr>
            <p:ph type="sldNum" sz="quarter" idx="12"/>
          </p:nvPr>
        </p:nvSpPr>
        <p:spPr/>
        <p:txBody>
          <a:bodyPr/>
          <a:lstStyle/>
          <a:p>
            <a:fld id="{592EB26B-1FD5-47CC-BAAE-AEAB8D21A5B7}" type="slidenum">
              <a:rPr lang="en-GB" smtClean="0"/>
              <a:t>‹#›</a:t>
            </a:fld>
            <a:endParaRPr lang="en-GB"/>
          </a:p>
        </p:txBody>
      </p:sp>
    </p:spTree>
    <p:extLst>
      <p:ext uri="{BB962C8B-B14F-4D97-AF65-F5344CB8AC3E}">
        <p14:creationId xmlns:p14="http://schemas.microsoft.com/office/powerpoint/2010/main" val="2016456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629B8E7-15B3-4030-89AF-EBC4892BE35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BA7FBAA-CBA9-466D-9926-BC3262538EA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39E78C3-A641-4864-82E9-670404A21A48}"/>
              </a:ext>
            </a:extLst>
          </p:cNvPr>
          <p:cNvSpPr>
            <a:spLocks noGrp="1"/>
          </p:cNvSpPr>
          <p:nvPr>
            <p:ph type="dt" sz="half" idx="10"/>
          </p:nvPr>
        </p:nvSpPr>
        <p:spPr/>
        <p:txBody>
          <a:bodyPr/>
          <a:lstStyle/>
          <a:p>
            <a:fld id="{06762A52-1332-4DBB-AB4D-4E881793271B}" type="datetimeFigureOut">
              <a:rPr lang="en-GB" smtClean="0"/>
              <a:t>01/10/2021</a:t>
            </a:fld>
            <a:endParaRPr lang="en-GB"/>
          </a:p>
        </p:txBody>
      </p:sp>
      <p:sp>
        <p:nvSpPr>
          <p:cNvPr id="5" name="Footer Placeholder 4">
            <a:extLst>
              <a:ext uri="{FF2B5EF4-FFF2-40B4-BE49-F238E27FC236}">
                <a16:creationId xmlns:a16="http://schemas.microsoft.com/office/drawing/2014/main" id="{1B08FB8A-AC90-4D41-85DA-6CFE1425FA4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0C1041E-0A29-4B2B-A46D-EC07A44A9966}"/>
              </a:ext>
            </a:extLst>
          </p:cNvPr>
          <p:cNvSpPr>
            <a:spLocks noGrp="1"/>
          </p:cNvSpPr>
          <p:nvPr>
            <p:ph type="sldNum" sz="quarter" idx="12"/>
          </p:nvPr>
        </p:nvSpPr>
        <p:spPr/>
        <p:txBody>
          <a:bodyPr/>
          <a:lstStyle/>
          <a:p>
            <a:fld id="{592EB26B-1FD5-47CC-BAAE-AEAB8D21A5B7}" type="slidenum">
              <a:rPr lang="en-GB" smtClean="0"/>
              <a:t>‹#›</a:t>
            </a:fld>
            <a:endParaRPr lang="en-GB"/>
          </a:p>
        </p:txBody>
      </p:sp>
    </p:spTree>
    <p:extLst>
      <p:ext uri="{BB962C8B-B14F-4D97-AF65-F5344CB8AC3E}">
        <p14:creationId xmlns:p14="http://schemas.microsoft.com/office/powerpoint/2010/main" val="9666864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B9A27CF-E7CF-4825-A80D-0A86829D733F}"/>
              </a:ext>
            </a:extLst>
          </p:cNvPr>
          <p:cNvSpPr>
            <a:spLocks noGrp="1"/>
          </p:cNvSpPr>
          <p:nvPr>
            <p:ph type="dt" sz="half" idx="10"/>
          </p:nvPr>
        </p:nvSpPr>
        <p:spPr/>
        <p:txBody>
          <a:bodyPr/>
          <a:lstStyle/>
          <a:p>
            <a:fld id="{C330952E-A617-41A8-BA84-448DB0546A70}" type="datetimeFigureOut">
              <a:rPr lang="en-GB" smtClean="0"/>
              <a:t>01/10/2021</a:t>
            </a:fld>
            <a:endParaRPr lang="en-GB"/>
          </a:p>
        </p:txBody>
      </p:sp>
      <p:sp>
        <p:nvSpPr>
          <p:cNvPr id="3" name="Footer Placeholder 2">
            <a:extLst>
              <a:ext uri="{FF2B5EF4-FFF2-40B4-BE49-F238E27FC236}">
                <a16:creationId xmlns:a16="http://schemas.microsoft.com/office/drawing/2014/main" id="{E180820F-D7DD-447D-BDE5-A10BED4BAF5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7DC5F41-4886-4128-A2DD-397FE3BA225B}"/>
              </a:ext>
            </a:extLst>
          </p:cNvPr>
          <p:cNvSpPr>
            <a:spLocks noGrp="1"/>
          </p:cNvSpPr>
          <p:nvPr>
            <p:ph type="sldNum" sz="quarter" idx="12"/>
          </p:nvPr>
        </p:nvSpPr>
        <p:spPr/>
        <p:txBody>
          <a:bodyPr/>
          <a:lstStyle/>
          <a:p>
            <a:fld id="{EA5EE9F7-23CF-4F0A-9CB8-24F6F4CD1B50}" type="slidenum">
              <a:rPr lang="en-GB" smtClean="0"/>
              <a:t>‹#›</a:t>
            </a:fld>
            <a:endParaRPr lang="en-GB"/>
          </a:p>
        </p:txBody>
      </p:sp>
      <p:sp>
        <p:nvSpPr>
          <p:cNvPr id="6" name="Text Placeholder 7">
            <a:extLst>
              <a:ext uri="{FF2B5EF4-FFF2-40B4-BE49-F238E27FC236}">
                <a16:creationId xmlns:a16="http://schemas.microsoft.com/office/drawing/2014/main" id="{8F9B23A3-F557-4ACB-8B14-E16C9F0BC1CB}"/>
              </a:ext>
            </a:extLst>
          </p:cNvPr>
          <p:cNvSpPr>
            <a:spLocks noGrp="1"/>
          </p:cNvSpPr>
          <p:nvPr>
            <p:ph type="body" sz="quarter" idx="13" hasCustomPrompt="1"/>
          </p:nvPr>
        </p:nvSpPr>
        <p:spPr>
          <a:xfrm>
            <a:off x="248966" y="-56486"/>
            <a:ext cx="5357177" cy="403225"/>
          </a:xfrm>
        </p:spPr>
        <p:txBody>
          <a:bodyPr anchor="ctr">
            <a:normAutofit/>
          </a:bodyPr>
          <a:lstStyle>
            <a:lvl1pPr>
              <a:defRPr sz="1400">
                <a:solidFill>
                  <a:schemeClr val="tx1"/>
                </a:solidFill>
                <a:latin typeface="+mj-lt"/>
              </a:defRPr>
            </a:lvl1pPr>
          </a:lstStyle>
          <a:p>
            <a:pPr lvl="0"/>
            <a:r>
              <a:rPr lang="en-US" dirty="0"/>
              <a:t>YEAR # / SESSION #</a:t>
            </a:r>
            <a:endParaRPr lang="en-GB" dirty="0"/>
          </a:p>
        </p:txBody>
      </p:sp>
    </p:spTree>
    <p:extLst>
      <p:ext uri="{BB962C8B-B14F-4D97-AF65-F5344CB8AC3E}">
        <p14:creationId xmlns:p14="http://schemas.microsoft.com/office/powerpoint/2010/main" val="165634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BF12BD-F429-4626-B73E-D49046E240C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4911A35-DA9B-49A9-A654-D3E753E14F2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8240FE9-A21F-4AAC-9B20-E753C4C2902C}"/>
              </a:ext>
            </a:extLst>
          </p:cNvPr>
          <p:cNvSpPr>
            <a:spLocks noGrp="1"/>
          </p:cNvSpPr>
          <p:nvPr>
            <p:ph type="dt" sz="half" idx="10"/>
          </p:nvPr>
        </p:nvSpPr>
        <p:spPr/>
        <p:txBody>
          <a:bodyPr/>
          <a:lstStyle/>
          <a:p>
            <a:fld id="{06762A52-1332-4DBB-AB4D-4E881793271B}" type="datetimeFigureOut">
              <a:rPr lang="en-GB" smtClean="0"/>
              <a:t>01/10/2021</a:t>
            </a:fld>
            <a:endParaRPr lang="en-GB"/>
          </a:p>
        </p:txBody>
      </p:sp>
      <p:sp>
        <p:nvSpPr>
          <p:cNvPr id="5" name="Footer Placeholder 4">
            <a:extLst>
              <a:ext uri="{FF2B5EF4-FFF2-40B4-BE49-F238E27FC236}">
                <a16:creationId xmlns:a16="http://schemas.microsoft.com/office/drawing/2014/main" id="{5BD742B7-D1AD-4CDA-9683-41285A2735F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18852F4-9375-465A-9CD1-55029315F3CC}"/>
              </a:ext>
            </a:extLst>
          </p:cNvPr>
          <p:cNvSpPr>
            <a:spLocks noGrp="1"/>
          </p:cNvSpPr>
          <p:nvPr>
            <p:ph type="sldNum" sz="quarter" idx="12"/>
          </p:nvPr>
        </p:nvSpPr>
        <p:spPr/>
        <p:txBody>
          <a:bodyPr/>
          <a:lstStyle/>
          <a:p>
            <a:fld id="{592EB26B-1FD5-47CC-BAAE-AEAB8D21A5B7}" type="slidenum">
              <a:rPr lang="en-GB" smtClean="0"/>
              <a:t>‹#›</a:t>
            </a:fld>
            <a:endParaRPr lang="en-GB"/>
          </a:p>
        </p:txBody>
      </p:sp>
    </p:spTree>
    <p:extLst>
      <p:ext uri="{BB962C8B-B14F-4D97-AF65-F5344CB8AC3E}">
        <p14:creationId xmlns:p14="http://schemas.microsoft.com/office/powerpoint/2010/main" val="2677929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5F740F-F53E-43E9-99E8-2D5784FD74A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083D9D8-7158-4BC9-B8DC-209E4F717C1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B9C251D-2616-46FD-89E4-5A4670A82468}"/>
              </a:ext>
            </a:extLst>
          </p:cNvPr>
          <p:cNvSpPr>
            <a:spLocks noGrp="1"/>
          </p:cNvSpPr>
          <p:nvPr>
            <p:ph type="dt" sz="half" idx="10"/>
          </p:nvPr>
        </p:nvSpPr>
        <p:spPr/>
        <p:txBody>
          <a:bodyPr/>
          <a:lstStyle/>
          <a:p>
            <a:fld id="{06762A52-1332-4DBB-AB4D-4E881793271B}" type="datetimeFigureOut">
              <a:rPr lang="en-GB" smtClean="0"/>
              <a:t>01/10/2021</a:t>
            </a:fld>
            <a:endParaRPr lang="en-GB"/>
          </a:p>
        </p:txBody>
      </p:sp>
      <p:sp>
        <p:nvSpPr>
          <p:cNvPr id="5" name="Footer Placeholder 4">
            <a:extLst>
              <a:ext uri="{FF2B5EF4-FFF2-40B4-BE49-F238E27FC236}">
                <a16:creationId xmlns:a16="http://schemas.microsoft.com/office/drawing/2014/main" id="{4F1D10C1-03E2-4E33-B626-FCF6E2B72A3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BB32FD0-BB71-4DA6-930A-84A27EA08B17}"/>
              </a:ext>
            </a:extLst>
          </p:cNvPr>
          <p:cNvSpPr>
            <a:spLocks noGrp="1"/>
          </p:cNvSpPr>
          <p:nvPr>
            <p:ph type="sldNum" sz="quarter" idx="12"/>
          </p:nvPr>
        </p:nvSpPr>
        <p:spPr/>
        <p:txBody>
          <a:bodyPr/>
          <a:lstStyle/>
          <a:p>
            <a:fld id="{592EB26B-1FD5-47CC-BAAE-AEAB8D21A5B7}" type="slidenum">
              <a:rPr lang="en-GB" smtClean="0"/>
              <a:t>‹#›</a:t>
            </a:fld>
            <a:endParaRPr lang="en-GB"/>
          </a:p>
        </p:txBody>
      </p:sp>
    </p:spTree>
    <p:extLst>
      <p:ext uri="{BB962C8B-B14F-4D97-AF65-F5344CB8AC3E}">
        <p14:creationId xmlns:p14="http://schemas.microsoft.com/office/powerpoint/2010/main" val="2179724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23C6BB-39D4-4A74-A4A7-BA1C970C600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126125E-2F8C-4A5F-BEF3-2A3DFE53491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98B30D1-D1AD-400C-9B6D-032A1980552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BC93D65-2E3D-437E-80C3-0D96F2E10092}"/>
              </a:ext>
            </a:extLst>
          </p:cNvPr>
          <p:cNvSpPr>
            <a:spLocks noGrp="1"/>
          </p:cNvSpPr>
          <p:nvPr>
            <p:ph type="dt" sz="half" idx="10"/>
          </p:nvPr>
        </p:nvSpPr>
        <p:spPr/>
        <p:txBody>
          <a:bodyPr/>
          <a:lstStyle/>
          <a:p>
            <a:fld id="{06762A52-1332-4DBB-AB4D-4E881793271B}" type="datetimeFigureOut">
              <a:rPr lang="en-GB" smtClean="0"/>
              <a:t>01/10/2021</a:t>
            </a:fld>
            <a:endParaRPr lang="en-GB"/>
          </a:p>
        </p:txBody>
      </p:sp>
      <p:sp>
        <p:nvSpPr>
          <p:cNvPr id="6" name="Footer Placeholder 5">
            <a:extLst>
              <a:ext uri="{FF2B5EF4-FFF2-40B4-BE49-F238E27FC236}">
                <a16:creationId xmlns:a16="http://schemas.microsoft.com/office/drawing/2014/main" id="{BA768015-17B2-4BE8-A136-F514AC262CE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58FDF20-F49C-488F-908D-BF8F01F2839E}"/>
              </a:ext>
            </a:extLst>
          </p:cNvPr>
          <p:cNvSpPr>
            <a:spLocks noGrp="1"/>
          </p:cNvSpPr>
          <p:nvPr>
            <p:ph type="sldNum" sz="quarter" idx="12"/>
          </p:nvPr>
        </p:nvSpPr>
        <p:spPr/>
        <p:txBody>
          <a:bodyPr/>
          <a:lstStyle/>
          <a:p>
            <a:fld id="{592EB26B-1FD5-47CC-BAAE-AEAB8D21A5B7}" type="slidenum">
              <a:rPr lang="en-GB" smtClean="0"/>
              <a:t>‹#›</a:t>
            </a:fld>
            <a:endParaRPr lang="en-GB"/>
          </a:p>
        </p:txBody>
      </p:sp>
    </p:spTree>
    <p:extLst>
      <p:ext uri="{BB962C8B-B14F-4D97-AF65-F5344CB8AC3E}">
        <p14:creationId xmlns:p14="http://schemas.microsoft.com/office/powerpoint/2010/main" val="42077126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446FF-789A-447E-85C6-A73F09EC648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A5339EE-1237-4C19-9E15-443775583F5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BD03FED-CB0B-4CED-BBA5-0A2ED014C76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6DD94B6-4B48-4E6F-8050-10B0C0D7C05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17B3D47-9F98-40CF-A94A-4096F740B60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0494CD8-E9D3-43DF-B008-75764886B811}"/>
              </a:ext>
            </a:extLst>
          </p:cNvPr>
          <p:cNvSpPr>
            <a:spLocks noGrp="1"/>
          </p:cNvSpPr>
          <p:nvPr>
            <p:ph type="dt" sz="half" idx="10"/>
          </p:nvPr>
        </p:nvSpPr>
        <p:spPr/>
        <p:txBody>
          <a:bodyPr/>
          <a:lstStyle/>
          <a:p>
            <a:fld id="{06762A52-1332-4DBB-AB4D-4E881793271B}" type="datetimeFigureOut">
              <a:rPr lang="en-GB" smtClean="0"/>
              <a:t>01/10/2021</a:t>
            </a:fld>
            <a:endParaRPr lang="en-GB"/>
          </a:p>
        </p:txBody>
      </p:sp>
      <p:sp>
        <p:nvSpPr>
          <p:cNvPr id="8" name="Footer Placeholder 7">
            <a:extLst>
              <a:ext uri="{FF2B5EF4-FFF2-40B4-BE49-F238E27FC236}">
                <a16:creationId xmlns:a16="http://schemas.microsoft.com/office/drawing/2014/main" id="{9034AE6D-D50B-4362-9FB2-3FAF60CF7AA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66E2C02-57AD-41EB-96D8-B84800FF6A1B}"/>
              </a:ext>
            </a:extLst>
          </p:cNvPr>
          <p:cNvSpPr>
            <a:spLocks noGrp="1"/>
          </p:cNvSpPr>
          <p:nvPr>
            <p:ph type="sldNum" sz="quarter" idx="12"/>
          </p:nvPr>
        </p:nvSpPr>
        <p:spPr/>
        <p:txBody>
          <a:bodyPr/>
          <a:lstStyle/>
          <a:p>
            <a:fld id="{592EB26B-1FD5-47CC-BAAE-AEAB8D21A5B7}" type="slidenum">
              <a:rPr lang="en-GB" smtClean="0"/>
              <a:t>‹#›</a:t>
            </a:fld>
            <a:endParaRPr lang="en-GB"/>
          </a:p>
        </p:txBody>
      </p:sp>
    </p:spTree>
    <p:extLst>
      <p:ext uri="{BB962C8B-B14F-4D97-AF65-F5344CB8AC3E}">
        <p14:creationId xmlns:p14="http://schemas.microsoft.com/office/powerpoint/2010/main" val="4165001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8530A0-8B6F-49ED-A314-6CA4D02401E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BDF3A6D-9A31-45A6-AF43-9A16DFF7B006}"/>
              </a:ext>
            </a:extLst>
          </p:cNvPr>
          <p:cNvSpPr>
            <a:spLocks noGrp="1"/>
          </p:cNvSpPr>
          <p:nvPr>
            <p:ph type="dt" sz="half" idx="10"/>
          </p:nvPr>
        </p:nvSpPr>
        <p:spPr/>
        <p:txBody>
          <a:bodyPr/>
          <a:lstStyle/>
          <a:p>
            <a:fld id="{06762A52-1332-4DBB-AB4D-4E881793271B}" type="datetimeFigureOut">
              <a:rPr lang="en-GB" smtClean="0"/>
              <a:t>01/10/2021</a:t>
            </a:fld>
            <a:endParaRPr lang="en-GB"/>
          </a:p>
        </p:txBody>
      </p:sp>
      <p:sp>
        <p:nvSpPr>
          <p:cNvPr id="4" name="Footer Placeholder 3">
            <a:extLst>
              <a:ext uri="{FF2B5EF4-FFF2-40B4-BE49-F238E27FC236}">
                <a16:creationId xmlns:a16="http://schemas.microsoft.com/office/drawing/2014/main" id="{9910D5DE-DEC7-49B8-A712-6384E3577C7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FC89EBB-AB9C-4C60-AC90-410256CC6D10}"/>
              </a:ext>
            </a:extLst>
          </p:cNvPr>
          <p:cNvSpPr>
            <a:spLocks noGrp="1"/>
          </p:cNvSpPr>
          <p:nvPr>
            <p:ph type="sldNum" sz="quarter" idx="12"/>
          </p:nvPr>
        </p:nvSpPr>
        <p:spPr/>
        <p:txBody>
          <a:bodyPr/>
          <a:lstStyle/>
          <a:p>
            <a:fld id="{592EB26B-1FD5-47CC-BAAE-AEAB8D21A5B7}" type="slidenum">
              <a:rPr lang="en-GB" smtClean="0"/>
              <a:t>‹#›</a:t>
            </a:fld>
            <a:endParaRPr lang="en-GB"/>
          </a:p>
        </p:txBody>
      </p:sp>
    </p:spTree>
    <p:extLst>
      <p:ext uri="{BB962C8B-B14F-4D97-AF65-F5344CB8AC3E}">
        <p14:creationId xmlns:p14="http://schemas.microsoft.com/office/powerpoint/2010/main" val="29917553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B088A3B-728B-4856-B982-4EBC36FC9062}"/>
              </a:ext>
            </a:extLst>
          </p:cNvPr>
          <p:cNvSpPr>
            <a:spLocks noGrp="1"/>
          </p:cNvSpPr>
          <p:nvPr>
            <p:ph type="dt" sz="half" idx="10"/>
          </p:nvPr>
        </p:nvSpPr>
        <p:spPr/>
        <p:txBody>
          <a:bodyPr/>
          <a:lstStyle/>
          <a:p>
            <a:fld id="{06762A52-1332-4DBB-AB4D-4E881793271B}" type="datetimeFigureOut">
              <a:rPr lang="en-GB" smtClean="0"/>
              <a:t>01/10/2021</a:t>
            </a:fld>
            <a:endParaRPr lang="en-GB"/>
          </a:p>
        </p:txBody>
      </p:sp>
      <p:sp>
        <p:nvSpPr>
          <p:cNvPr id="3" name="Footer Placeholder 2">
            <a:extLst>
              <a:ext uri="{FF2B5EF4-FFF2-40B4-BE49-F238E27FC236}">
                <a16:creationId xmlns:a16="http://schemas.microsoft.com/office/drawing/2014/main" id="{6EF4EF25-F091-421F-8C31-411B5408DA7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FAE95C8-7F2C-4275-9E53-B7CD82A8B29A}"/>
              </a:ext>
            </a:extLst>
          </p:cNvPr>
          <p:cNvSpPr>
            <a:spLocks noGrp="1"/>
          </p:cNvSpPr>
          <p:nvPr>
            <p:ph type="sldNum" sz="quarter" idx="12"/>
          </p:nvPr>
        </p:nvSpPr>
        <p:spPr/>
        <p:txBody>
          <a:bodyPr/>
          <a:lstStyle/>
          <a:p>
            <a:fld id="{592EB26B-1FD5-47CC-BAAE-AEAB8D21A5B7}" type="slidenum">
              <a:rPr lang="en-GB" smtClean="0"/>
              <a:t>‹#›</a:t>
            </a:fld>
            <a:endParaRPr lang="en-GB"/>
          </a:p>
        </p:txBody>
      </p:sp>
    </p:spTree>
    <p:extLst>
      <p:ext uri="{BB962C8B-B14F-4D97-AF65-F5344CB8AC3E}">
        <p14:creationId xmlns:p14="http://schemas.microsoft.com/office/powerpoint/2010/main" val="1020735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59463B-F0FA-4009-A4C1-BCB05A6D5DB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818CF93-7321-47F9-8A2B-EE8597FDB82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EE1AB6C-05E9-4E00-8F32-E8476E2C6F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D8926D8-9136-4490-87C8-8743772D4278}"/>
              </a:ext>
            </a:extLst>
          </p:cNvPr>
          <p:cNvSpPr>
            <a:spLocks noGrp="1"/>
          </p:cNvSpPr>
          <p:nvPr>
            <p:ph type="dt" sz="half" idx="10"/>
          </p:nvPr>
        </p:nvSpPr>
        <p:spPr/>
        <p:txBody>
          <a:bodyPr/>
          <a:lstStyle/>
          <a:p>
            <a:fld id="{06762A52-1332-4DBB-AB4D-4E881793271B}" type="datetimeFigureOut">
              <a:rPr lang="en-GB" smtClean="0"/>
              <a:t>01/10/2021</a:t>
            </a:fld>
            <a:endParaRPr lang="en-GB"/>
          </a:p>
        </p:txBody>
      </p:sp>
      <p:sp>
        <p:nvSpPr>
          <p:cNvPr id="6" name="Footer Placeholder 5">
            <a:extLst>
              <a:ext uri="{FF2B5EF4-FFF2-40B4-BE49-F238E27FC236}">
                <a16:creationId xmlns:a16="http://schemas.microsoft.com/office/drawing/2014/main" id="{9E366F7E-FF24-44E6-82D9-D40E7C6AB72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3F78B30-4EAF-4767-A4F2-F1B68151452C}"/>
              </a:ext>
            </a:extLst>
          </p:cNvPr>
          <p:cNvSpPr>
            <a:spLocks noGrp="1"/>
          </p:cNvSpPr>
          <p:nvPr>
            <p:ph type="sldNum" sz="quarter" idx="12"/>
          </p:nvPr>
        </p:nvSpPr>
        <p:spPr/>
        <p:txBody>
          <a:bodyPr/>
          <a:lstStyle/>
          <a:p>
            <a:fld id="{592EB26B-1FD5-47CC-BAAE-AEAB8D21A5B7}" type="slidenum">
              <a:rPr lang="en-GB" smtClean="0"/>
              <a:t>‹#›</a:t>
            </a:fld>
            <a:endParaRPr lang="en-GB"/>
          </a:p>
        </p:txBody>
      </p:sp>
    </p:spTree>
    <p:extLst>
      <p:ext uri="{BB962C8B-B14F-4D97-AF65-F5344CB8AC3E}">
        <p14:creationId xmlns:p14="http://schemas.microsoft.com/office/powerpoint/2010/main" val="33644449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7F05C4-6E44-48F6-A43B-712C9641767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F21A0DF-4A0B-42F0-A56C-789B5FC72AC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5922123-4EF7-4EA4-B2E9-FC23F3065A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CD11032-5019-49B7-B6B2-570FA4A38CB8}"/>
              </a:ext>
            </a:extLst>
          </p:cNvPr>
          <p:cNvSpPr>
            <a:spLocks noGrp="1"/>
          </p:cNvSpPr>
          <p:nvPr>
            <p:ph type="dt" sz="half" idx="10"/>
          </p:nvPr>
        </p:nvSpPr>
        <p:spPr/>
        <p:txBody>
          <a:bodyPr/>
          <a:lstStyle/>
          <a:p>
            <a:fld id="{06762A52-1332-4DBB-AB4D-4E881793271B}" type="datetimeFigureOut">
              <a:rPr lang="en-GB" smtClean="0"/>
              <a:t>01/10/2021</a:t>
            </a:fld>
            <a:endParaRPr lang="en-GB"/>
          </a:p>
        </p:txBody>
      </p:sp>
      <p:sp>
        <p:nvSpPr>
          <p:cNvPr id="6" name="Footer Placeholder 5">
            <a:extLst>
              <a:ext uri="{FF2B5EF4-FFF2-40B4-BE49-F238E27FC236}">
                <a16:creationId xmlns:a16="http://schemas.microsoft.com/office/drawing/2014/main" id="{4C9BF7A6-0174-4312-884D-89ACB720DBC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27F3B98-3CEB-4207-8A16-AB09442232DA}"/>
              </a:ext>
            </a:extLst>
          </p:cNvPr>
          <p:cNvSpPr>
            <a:spLocks noGrp="1"/>
          </p:cNvSpPr>
          <p:nvPr>
            <p:ph type="sldNum" sz="quarter" idx="12"/>
          </p:nvPr>
        </p:nvSpPr>
        <p:spPr/>
        <p:txBody>
          <a:bodyPr/>
          <a:lstStyle/>
          <a:p>
            <a:fld id="{592EB26B-1FD5-47CC-BAAE-AEAB8D21A5B7}" type="slidenum">
              <a:rPr lang="en-GB" smtClean="0"/>
              <a:t>‹#›</a:t>
            </a:fld>
            <a:endParaRPr lang="en-GB"/>
          </a:p>
        </p:txBody>
      </p:sp>
    </p:spTree>
    <p:extLst>
      <p:ext uri="{BB962C8B-B14F-4D97-AF65-F5344CB8AC3E}">
        <p14:creationId xmlns:p14="http://schemas.microsoft.com/office/powerpoint/2010/main" val="39621623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6A4E215-04A6-4875-A457-C07EDBC7EE2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F1226C2-23D5-4693-8373-256885C229A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C862562-3545-423B-8ADC-3425EBB6A4C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762A52-1332-4DBB-AB4D-4E881793271B}" type="datetimeFigureOut">
              <a:rPr lang="en-GB" smtClean="0"/>
              <a:t>01/10/2021</a:t>
            </a:fld>
            <a:endParaRPr lang="en-GB"/>
          </a:p>
        </p:txBody>
      </p:sp>
      <p:sp>
        <p:nvSpPr>
          <p:cNvPr id="5" name="Footer Placeholder 4">
            <a:extLst>
              <a:ext uri="{FF2B5EF4-FFF2-40B4-BE49-F238E27FC236}">
                <a16:creationId xmlns:a16="http://schemas.microsoft.com/office/drawing/2014/main" id="{F1965751-99BB-46A9-B0E4-94D9F97870E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E0B1D10-2B98-4229-A886-A2A06851841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2EB26B-1FD5-47CC-BAAE-AEAB8D21A5B7}" type="slidenum">
              <a:rPr lang="en-GB" smtClean="0"/>
              <a:t>‹#›</a:t>
            </a:fld>
            <a:endParaRPr lang="en-GB"/>
          </a:p>
        </p:txBody>
      </p:sp>
    </p:spTree>
    <p:extLst>
      <p:ext uri="{BB962C8B-B14F-4D97-AF65-F5344CB8AC3E}">
        <p14:creationId xmlns:p14="http://schemas.microsoft.com/office/powerpoint/2010/main" val="37176373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form.jotform.com/212552432397355" TargetMode="External"/><Relationship Id="rId2" Type="http://schemas.openxmlformats.org/officeDocument/2006/relationships/hyperlink" Target="mailto:training@ygam.org" TargetMode="External"/><Relationship Id="rId1" Type="http://schemas.openxmlformats.org/officeDocument/2006/relationships/slideLayout" Target="../slideLayouts/slideLayout12.xml"/><Relationship Id="rId6" Type="http://schemas.openxmlformats.org/officeDocument/2006/relationships/image" Target="../media/image2.jpeg"/><Relationship Id="rId5" Type="http://schemas.openxmlformats.org/officeDocument/2006/relationships/image" Target="../media/image1.png"/><Relationship Id="rId4" Type="http://schemas.openxmlformats.org/officeDocument/2006/relationships/hyperlink" Target="https://form.jotform.com/212552740472351"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318A4BB-9FC5-4A2C-B1C9-4595C2628904}"/>
              </a:ext>
            </a:extLst>
          </p:cNvPr>
          <p:cNvSpPr>
            <a:spLocks noGrp="1"/>
          </p:cNvSpPr>
          <p:nvPr>
            <p:ph type="body" sz="quarter" idx="13"/>
          </p:nvPr>
        </p:nvSpPr>
        <p:spPr>
          <a:xfrm>
            <a:off x="232774" y="31263"/>
            <a:ext cx="5357177" cy="837721"/>
          </a:xfrm>
        </p:spPr>
        <p:txBody>
          <a:bodyPr>
            <a:normAutofit fontScale="70000" lnSpcReduction="20000"/>
          </a:bodyPr>
          <a:lstStyle/>
          <a:p>
            <a:pPr marL="0" indent="0">
              <a:buNone/>
            </a:pPr>
            <a:r>
              <a:rPr lang="en-GB" b="1" dirty="0"/>
              <a:t>KS5/16+ SURVEY </a:t>
            </a:r>
            <a:r>
              <a:rPr lang="en-GB" sz="1400" b="1" dirty="0"/>
              <a:t>V1.2/SEP21</a:t>
            </a:r>
          </a:p>
          <a:p>
            <a:pPr marL="0" indent="0">
              <a:buNone/>
            </a:pPr>
            <a:endParaRPr lang="en-GB" b="1" dirty="0"/>
          </a:p>
          <a:p>
            <a:r>
              <a:rPr lang="en-GB" sz="3000" b="1" dirty="0">
                <a:solidFill>
                  <a:schemeClr val="bg1"/>
                </a:solidFill>
              </a:rPr>
              <a:t>Using this document</a:t>
            </a:r>
          </a:p>
        </p:txBody>
      </p:sp>
      <p:sp>
        <p:nvSpPr>
          <p:cNvPr id="3" name="Rectangle 2">
            <a:extLst>
              <a:ext uri="{FF2B5EF4-FFF2-40B4-BE49-F238E27FC236}">
                <a16:creationId xmlns:a16="http://schemas.microsoft.com/office/drawing/2014/main" id="{03763A96-042A-485A-986C-2FCB0C6A2AFF}"/>
              </a:ext>
            </a:extLst>
          </p:cNvPr>
          <p:cNvSpPr/>
          <p:nvPr/>
        </p:nvSpPr>
        <p:spPr>
          <a:xfrm>
            <a:off x="436010" y="1218696"/>
            <a:ext cx="11523216" cy="5355312"/>
          </a:xfrm>
          <a:prstGeom prst="rect">
            <a:avLst/>
          </a:prstGeom>
        </p:spPr>
        <p:txBody>
          <a:bodyPr wrap="square" lIns="91440" tIns="45720" rIns="91440" bIns="45720" anchor="t">
            <a:spAutoFit/>
          </a:bodyPr>
          <a:lstStyle/>
          <a:p>
            <a:r>
              <a:rPr lang="en-GB" sz="1900" b="1" dirty="0"/>
              <a:t>This document is intended to explore attitudes and behaviours prior (for KS5 and 16+ groups) to the delivery of our resources and then again at the end of delivery. It is optional, but we hope if you do use it that it can help us to gather information which will explore the impact of our resources.  We may use the feedback to inform future practise. Please send responses to </a:t>
            </a:r>
            <a:r>
              <a:rPr lang="en-GB" sz="1900" b="1" dirty="0">
                <a:hlinkClick r:id="rId2"/>
              </a:rPr>
              <a:t>training@ygam.org</a:t>
            </a:r>
            <a:r>
              <a:rPr lang="en-GB" sz="1900" b="1" dirty="0"/>
              <a:t>. This document is also available electronically via </a:t>
            </a:r>
            <a:r>
              <a:rPr lang="en-GB" sz="1900" b="1" dirty="0" err="1"/>
              <a:t>Typeform</a:t>
            </a:r>
            <a:r>
              <a:rPr lang="en-GB" sz="1900" b="1" dirty="0"/>
              <a:t> and the link is: </a:t>
            </a:r>
          </a:p>
          <a:p>
            <a:r>
              <a:rPr lang="en-GB" sz="1900" b="1" dirty="0"/>
              <a:t>Pre-Session Survey – </a:t>
            </a:r>
            <a:r>
              <a:rPr lang="en-GB" sz="1800" b="0" i="0" u="sng" strike="noStrike" dirty="0">
                <a:solidFill>
                  <a:srgbClr val="0563C1"/>
                </a:solidFill>
                <a:effectLst/>
                <a:latin typeface="Calibri" panose="020F0502020204030204" pitchFamily="34" charset="0"/>
                <a:hlinkClick r:id="rId3"/>
              </a:rPr>
              <a:t>https://form.jotform.com/212552432397355</a:t>
            </a:r>
            <a:r>
              <a:rPr lang="en-GB" sz="1800" b="0" i="0" dirty="0">
                <a:solidFill>
                  <a:srgbClr val="000000"/>
                </a:solidFill>
                <a:effectLst/>
                <a:latin typeface="Calibri" panose="020F0502020204030204" pitchFamily="34" charset="0"/>
              </a:rPr>
              <a:t> </a:t>
            </a:r>
          </a:p>
          <a:p>
            <a:r>
              <a:rPr lang="en-GB" sz="1900" b="1" dirty="0"/>
              <a:t>Post-Session Survey </a:t>
            </a:r>
            <a:r>
              <a:rPr lang="en-GB" sz="1900" b="1"/>
              <a:t>- </a:t>
            </a:r>
            <a:r>
              <a:rPr lang="en-GB" sz="1800" b="0" i="0" u="sng" strike="noStrike">
                <a:solidFill>
                  <a:srgbClr val="0563C1"/>
                </a:solidFill>
                <a:effectLst/>
                <a:latin typeface="Calibri" panose="020F0502020204030204" pitchFamily="34" charset="0"/>
                <a:hlinkClick r:id="rId4"/>
              </a:rPr>
              <a:t>https://form.jotform.com/212552740472351</a:t>
            </a:r>
            <a:r>
              <a:rPr lang="en-GB" sz="1800" b="0" i="0">
                <a:solidFill>
                  <a:srgbClr val="000000"/>
                </a:solidFill>
                <a:effectLst/>
                <a:latin typeface="Calibri" panose="020F0502020204030204" pitchFamily="34" charset="0"/>
              </a:rPr>
              <a:t> </a:t>
            </a:r>
          </a:p>
          <a:p>
            <a:endParaRPr lang="en-GB" sz="1900" b="1" dirty="0"/>
          </a:p>
          <a:p>
            <a:r>
              <a:rPr lang="en-GB" sz="1900" b="1" dirty="0"/>
              <a:t>The survey includes the Pre survey, which asks 4 questions with the aim to understand young people’s baseline knowledge. We ask them to rate their knowledge using a scale of 1-5. Where 1 is not very sure and 5 is very confident/sure. </a:t>
            </a:r>
          </a:p>
          <a:p>
            <a:endParaRPr lang="en-GB" sz="1900" b="1" dirty="0"/>
          </a:p>
          <a:p>
            <a:r>
              <a:rPr lang="en-GB" sz="1900" b="1" dirty="0"/>
              <a:t>The Post-Session survey aims to reflect on those initial responses and  gather information on their enjoyment of the content/sessions. The same scale is utilised on the knowledge and information questions. If you are concerned about any young person please see the sign posting options on slide 5 and we recommend you follow your internal safeguarding procedures.</a:t>
            </a:r>
            <a:endParaRPr lang="en-GB" sz="1900" b="1" dirty="0">
              <a:cs typeface="Calibri"/>
            </a:endParaRPr>
          </a:p>
          <a:p>
            <a:endParaRPr lang="en-GB" sz="2000" b="1" dirty="0"/>
          </a:p>
          <a:p>
            <a:endParaRPr lang="en-GB" dirty="0"/>
          </a:p>
        </p:txBody>
      </p:sp>
      <p:sp>
        <p:nvSpPr>
          <p:cNvPr id="4" name="TextBox 3">
            <a:extLst>
              <a:ext uri="{FF2B5EF4-FFF2-40B4-BE49-F238E27FC236}">
                <a16:creationId xmlns:a16="http://schemas.microsoft.com/office/drawing/2014/main" id="{FE3A0293-148A-41F3-BC89-1D0A3D8607CF}"/>
              </a:ext>
            </a:extLst>
          </p:cNvPr>
          <p:cNvSpPr txBox="1"/>
          <p:nvPr/>
        </p:nvSpPr>
        <p:spPr>
          <a:xfrm>
            <a:off x="10144103" y="-750"/>
            <a:ext cx="2047898" cy="246221"/>
          </a:xfrm>
          <a:prstGeom prst="rect">
            <a:avLst/>
          </a:prstGeom>
          <a:noFill/>
        </p:spPr>
        <p:txBody>
          <a:bodyPr wrap="square" rtlCol="0">
            <a:spAutoFit/>
          </a:bodyPr>
          <a:lstStyle/>
          <a:p>
            <a:r>
              <a:rPr lang="en-GB" sz="1000" dirty="0"/>
              <a:t>©YGAM 2020: All rights reserved</a:t>
            </a:r>
          </a:p>
        </p:txBody>
      </p:sp>
      <p:sp>
        <p:nvSpPr>
          <p:cNvPr id="6" name="Rectangle 5">
            <a:extLst>
              <a:ext uri="{FF2B5EF4-FFF2-40B4-BE49-F238E27FC236}">
                <a16:creationId xmlns:a16="http://schemas.microsoft.com/office/drawing/2014/main" id="{D98F3009-D2D7-4CD6-8EC8-CAC04CCEB380}"/>
              </a:ext>
            </a:extLst>
          </p:cNvPr>
          <p:cNvSpPr/>
          <p:nvPr/>
        </p:nvSpPr>
        <p:spPr>
          <a:xfrm>
            <a:off x="0" y="5956917"/>
            <a:ext cx="12192000" cy="9010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a:extLst>
              <a:ext uri="{FF2B5EF4-FFF2-40B4-BE49-F238E27FC236}">
                <a16:creationId xmlns:a16="http://schemas.microsoft.com/office/drawing/2014/main" id="{209EB28E-76E5-41CB-8DB2-805AFD3DEBC7}"/>
              </a:ext>
            </a:extLst>
          </p:cNvPr>
          <p:cNvSpPr/>
          <p:nvPr/>
        </p:nvSpPr>
        <p:spPr>
          <a:xfrm>
            <a:off x="0" y="344679"/>
            <a:ext cx="12192000" cy="914768"/>
          </a:xfrm>
          <a:prstGeom prst="rect">
            <a:avLst/>
          </a:prstGeom>
          <a:solidFill>
            <a:srgbClr val="E88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dirty="0"/>
              <a:t>         KS5/16+Survey</a:t>
            </a:r>
          </a:p>
        </p:txBody>
      </p:sp>
      <p:pic>
        <p:nvPicPr>
          <p:cNvPr id="5" name="Picture 4" descr="A picture containing clock, meter&#10;&#10;Description automatically generated">
            <a:extLst>
              <a:ext uri="{FF2B5EF4-FFF2-40B4-BE49-F238E27FC236}">
                <a16:creationId xmlns:a16="http://schemas.microsoft.com/office/drawing/2014/main" id="{2D136DF9-AF36-4EB9-AC59-8FE45C23684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492284" y="614156"/>
            <a:ext cx="1466942" cy="505332"/>
          </a:xfrm>
          <a:prstGeom prst="rect">
            <a:avLst/>
          </a:prstGeom>
        </p:spPr>
      </p:pic>
      <p:pic>
        <p:nvPicPr>
          <p:cNvPr id="1026" name="Picture 2">
            <a:extLst>
              <a:ext uri="{FF2B5EF4-FFF2-40B4-BE49-F238E27FC236}">
                <a16:creationId xmlns:a16="http://schemas.microsoft.com/office/drawing/2014/main" id="{C234AF3F-DD40-4ADD-BBA7-3EEF8B82D75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29" y="343379"/>
            <a:ext cx="1060516" cy="96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61585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12">
            <a:extLst>
              <a:ext uri="{FF2B5EF4-FFF2-40B4-BE49-F238E27FC236}">
                <a16:creationId xmlns:a16="http://schemas.microsoft.com/office/drawing/2014/main" id="{1A633DD6-1656-4A29-8E25-65E81A543220}"/>
              </a:ext>
            </a:extLst>
          </p:cNvPr>
          <p:cNvSpPr/>
          <p:nvPr/>
        </p:nvSpPr>
        <p:spPr>
          <a:xfrm rot="10800000" flipV="1">
            <a:off x="543329" y="3353506"/>
            <a:ext cx="10917395" cy="1250473"/>
          </a:xfrm>
          <a:prstGeom prst="roundRect">
            <a:avLst/>
          </a:prstGeom>
          <a:solidFill>
            <a:srgbClr val="E88C1C">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   </a:t>
            </a:r>
          </a:p>
          <a:p>
            <a:endParaRPr lang="en-US" sz="1800" b="1" dirty="0">
              <a:solidFill>
                <a:schemeClr val="tx1"/>
              </a:solidFill>
            </a:endParaRPr>
          </a:p>
          <a:p>
            <a:r>
              <a:rPr lang="en-US" b="1" dirty="0">
                <a:solidFill>
                  <a:schemeClr val="tx1"/>
                </a:solidFill>
              </a:rPr>
              <a:t>                        </a:t>
            </a:r>
            <a:r>
              <a:rPr lang="en-US" sz="1800" b="1" dirty="0">
                <a:solidFill>
                  <a:schemeClr val="tx1"/>
                </a:solidFill>
              </a:rPr>
              <a:t>1		   2		  3		  4		   5</a:t>
            </a:r>
            <a:endParaRPr lang="en-US" dirty="0">
              <a:solidFill>
                <a:schemeClr val="tx1"/>
              </a:solidFill>
            </a:endParaRPr>
          </a:p>
        </p:txBody>
      </p:sp>
      <p:sp>
        <p:nvSpPr>
          <p:cNvPr id="5" name="Rounded Rectangle 12">
            <a:extLst>
              <a:ext uri="{FF2B5EF4-FFF2-40B4-BE49-F238E27FC236}">
                <a16:creationId xmlns:a16="http://schemas.microsoft.com/office/drawing/2014/main" id="{6B964224-EEFA-4299-9E7F-429A7CF0E291}"/>
              </a:ext>
            </a:extLst>
          </p:cNvPr>
          <p:cNvSpPr/>
          <p:nvPr/>
        </p:nvSpPr>
        <p:spPr>
          <a:xfrm rot="10800000" flipV="1">
            <a:off x="546617" y="2218375"/>
            <a:ext cx="10951629" cy="1031256"/>
          </a:xfrm>
          <a:prstGeom prst="roundRect">
            <a:avLst/>
          </a:prstGeom>
          <a:solidFill>
            <a:srgbClr val="E88C1C">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 </a:t>
            </a:r>
          </a:p>
          <a:p>
            <a:endParaRPr lang="en-US" dirty="0">
              <a:solidFill>
                <a:schemeClr val="tx1"/>
              </a:solidFill>
            </a:endParaRPr>
          </a:p>
          <a:p>
            <a:r>
              <a:rPr lang="en-US" dirty="0">
                <a:solidFill>
                  <a:schemeClr val="tx1"/>
                </a:solidFill>
              </a:rPr>
              <a:t>	         </a:t>
            </a:r>
            <a:r>
              <a:rPr lang="en-US" sz="2000" b="1" dirty="0">
                <a:solidFill>
                  <a:schemeClr val="tx1"/>
                </a:solidFill>
              </a:rPr>
              <a:t>1		   2		  3		  4		   5</a:t>
            </a:r>
          </a:p>
        </p:txBody>
      </p:sp>
      <p:sp>
        <p:nvSpPr>
          <p:cNvPr id="7" name="TextBox 6">
            <a:extLst>
              <a:ext uri="{FF2B5EF4-FFF2-40B4-BE49-F238E27FC236}">
                <a16:creationId xmlns:a16="http://schemas.microsoft.com/office/drawing/2014/main" id="{40FA4CE4-AD93-4981-8ABA-24E0158553B6}"/>
              </a:ext>
            </a:extLst>
          </p:cNvPr>
          <p:cNvSpPr txBox="1"/>
          <p:nvPr/>
        </p:nvSpPr>
        <p:spPr>
          <a:xfrm>
            <a:off x="725777" y="2224658"/>
            <a:ext cx="10329025" cy="461665"/>
          </a:xfrm>
          <a:prstGeom prst="rect">
            <a:avLst/>
          </a:prstGeom>
          <a:noFill/>
        </p:spPr>
        <p:txBody>
          <a:bodyPr wrap="square" rtlCol="0">
            <a:spAutoFit/>
          </a:bodyPr>
          <a:lstStyle/>
          <a:p>
            <a:r>
              <a:rPr lang="en-US" sz="2400" b="1" dirty="0">
                <a:solidFill>
                  <a:schemeClr val="tx1"/>
                </a:solidFill>
              </a:rPr>
              <a:t>I understand why people might game and/or gamble. </a:t>
            </a:r>
            <a:r>
              <a:rPr lang="en-US" sz="1600" b="1" dirty="0">
                <a:solidFill>
                  <a:schemeClr val="bg1">
                    <a:lumMod val="75000"/>
                  </a:schemeClr>
                </a:solidFill>
              </a:rPr>
              <a:t>Please circle.</a:t>
            </a:r>
            <a:endParaRPr lang="en-GB" sz="1600" b="1" dirty="0"/>
          </a:p>
        </p:txBody>
      </p:sp>
      <p:sp>
        <p:nvSpPr>
          <p:cNvPr id="19" name="Rounded Rectangle 12">
            <a:extLst>
              <a:ext uri="{FF2B5EF4-FFF2-40B4-BE49-F238E27FC236}">
                <a16:creationId xmlns:a16="http://schemas.microsoft.com/office/drawing/2014/main" id="{BF9D85A6-70FA-4127-9F53-00E802BB819E}"/>
              </a:ext>
            </a:extLst>
          </p:cNvPr>
          <p:cNvSpPr/>
          <p:nvPr/>
        </p:nvSpPr>
        <p:spPr>
          <a:xfrm rot="10800000" flipV="1">
            <a:off x="529391" y="4702862"/>
            <a:ext cx="10951627" cy="1031254"/>
          </a:xfrm>
          <a:prstGeom prst="roundRect">
            <a:avLst/>
          </a:prstGeom>
          <a:solidFill>
            <a:srgbClr val="E88C1C">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chemeClr val="tx1"/>
                </a:solidFill>
              </a:rPr>
              <a:t>                        </a:t>
            </a:r>
            <a:r>
              <a:rPr lang="en-US" sz="1800" b="1" dirty="0">
                <a:solidFill>
                  <a:schemeClr val="tx1"/>
                </a:solidFill>
              </a:rPr>
              <a:t>1		   2		  3		  4		   5</a:t>
            </a:r>
            <a:endParaRPr lang="en-US" dirty="0">
              <a:solidFill>
                <a:schemeClr val="tx1"/>
              </a:solidFill>
            </a:endParaRPr>
          </a:p>
        </p:txBody>
      </p:sp>
      <p:sp>
        <p:nvSpPr>
          <p:cNvPr id="21" name="TextBox 20">
            <a:extLst>
              <a:ext uri="{FF2B5EF4-FFF2-40B4-BE49-F238E27FC236}">
                <a16:creationId xmlns:a16="http://schemas.microsoft.com/office/drawing/2014/main" id="{2ED495D7-7EB5-458A-96BA-A552884799B0}"/>
              </a:ext>
            </a:extLst>
          </p:cNvPr>
          <p:cNvSpPr txBox="1"/>
          <p:nvPr/>
        </p:nvSpPr>
        <p:spPr>
          <a:xfrm>
            <a:off x="543674" y="4285119"/>
            <a:ext cx="11236515" cy="830997"/>
          </a:xfrm>
          <a:prstGeom prst="rect">
            <a:avLst/>
          </a:prstGeom>
          <a:noFill/>
        </p:spPr>
        <p:txBody>
          <a:bodyPr wrap="square" lIns="91440" tIns="45720" rIns="91440" bIns="45720" rtlCol="0" anchor="t">
            <a:spAutoFit/>
          </a:bodyPr>
          <a:lstStyle/>
          <a:p>
            <a:endParaRPr lang="en-US" sz="2400" b="1" dirty="0"/>
          </a:p>
          <a:p>
            <a:r>
              <a:rPr lang="en-US" sz="2400" b="1" dirty="0"/>
              <a:t>I understand how gaming and gambling might affect health and well-being.   </a:t>
            </a:r>
            <a:r>
              <a:rPr lang="en-US" sz="1600" b="1" dirty="0">
                <a:solidFill>
                  <a:schemeClr val="bg1">
                    <a:lumMod val="75000"/>
                  </a:schemeClr>
                </a:solidFill>
              </a:rPr>
              <a:t>Please circle.</a:t>
            </a:r>
            <a:endParaRPr lang="en-GB" sz="1600" b="1" dirty="0">
              <a:solidFill>
                <a:schemeClr val="bg1">
                  <a:lumMod val="75000"/>
                </a:schemeClr>
              </a:solidFill>
            </a:endParaRPr>
          </a:p>
        </p:txBody>
      </p:sp>
      <p:sp>
        <p:nvSpPr>
          <p:cNvPr id="33" name="TextBox 32">
            <a:extLst>
              <a:ext uri="{FF2B5EF4-FFF2-40B4-BE49-F238E27FC236}">
                <a16:creationId xmlns:a16="http://schemas.microsoft.com/office/drawing/2014/main" id="{C4DB6D7B-2990-4CE1-A4B7-7D4824740F1C}"/>
              </a:ext>
            </a:extLst>
          </p:cNvPr>
          <p:cNvSpPr txBox="1"/>
          <p:nvPr/>
        </p:nvSpPr>
        <p:spPr>
          <a:xfrm>
            <a:off x="694940" y="3463639"/>
            <a:ext cx="10444303" cy="461665"/>
          </a:xfrm>
          <a:prstGeom prst="rect">
            <a:avLst/>
          </a:prstGeom>
          <a:noFill/>
        </p:spPr>
        <p:txBody>
          <a:bodyPr wrap="square" rtlCol="0">
            <a:spAutoFit/>
          </a:bodyPr>
          <a:lstStyle/>
          <a:p>
            <a:r>
              <a:rPr lang="en-US" sz="2400" b="1" dirty="0">
                <a:solidFill>
                  <a:schemeClr val="tx1"/>
                </a:solidFill>
              </a:rPr>
              <a:t>I understand the financial risks of gaming and gambling.    </a:t>
            </a:r>
            <a:r>
              <a:rPr lang="en-US" sz="1600" b="1" dirty="0">
                <a:solidFill>
                  <a:schemeClr val="bg1">
                    <a:lumMod val="75000"/>
                  </a:schemeClr>
                </a:solidFill>
              </a:rPr>
              <a:t>Please circle.</a:t>
            </a:r>
            <a:endParaRPr lang="en-GB" sz="1600" b="1" dirty="0"/>
          </a:p>
        </p:txBody>
      </p:sp>
      <p:sp>
        <p:nvSpPr>
          <p:cNvPr id="45" name="Rectangle 44">
            <a:extLst>
              <a:ext uri="{FF2B5EF4-FFF2-40B4-BE49-F238E27FC236}">
                <a16:creationId xmlns:a16="http://schemas.microsoft.com/office/drawing/2014/main" id="{CD819D81-B018-4FFD-92AA-AAA6A0833494}"/>
              </a:ext>
            </a:extLst>
          </p:cNvPr>
          <p:cNvSpPr/>
          <p:nvPr/>
        </p:nvSpPr>
        <p:spPr>
          <a:xfrm>
            <a:off x="0" y="172761"/>
            <a:ext cx="12192000" cy="914768"/>
          </a:xfrm>
          <a:prstGeom prst="rect">
            <a:avLst/>
          </a:prstGeom>
          <a:solidFill>
            <a:srgbClr val="E88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           </a:t>
            </a:r>
            <a:r>
              <a:rPr lang="en-US" sz="4000" b="1" dirty="0"/>
              <a:t>Pre-Session Survey</a:t>
            </a:r>
          </a:p>
        </p:txBody>
      </p:sp>
      <p:pic>
        <p:nvPicPr>
          <p:cNvPr id="47" name="Picture 46" descr="A picture containing clock, meter&#10;&#10;Description automatically generated">
            <a:extLst>
              <a:ext uri="{FF2B5EF4-FFF2-40B4-BE49-F238E27FC236}">
                <a16:creationId xmlns:a16="http://schemas.microsoft.com/office/drawing/2014/main" id="{F8C1EB12-BD2F-40E0-922A-1E8F5722C56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14070" y="408652"/>
            <a:ext cx="1466942" cy="505332"/>
          </a:xfrm>
          <a:prstGeom prst="rect">
            <a:avLst/>
          </a:prstGeom>
        </p:spPr>
      </p:pic>
      <p:sp>
        <p:nvSpPr>
          <p:cNvPr id="58" name="Rounded Rectangle 12">
            <a:extLst>
              <a:ext uri="{FF2B5EF4-FFF2-40B4-BE49-F238E27FC236}">
                <a16:creationId xmlns:a16="http://schemas.microsoft.com/office/drawing/2014/main" id="{F4E9870D-69EC-40B0-9593-914260DAF3AE}"/>
              </a:ext>
            </a:extLst>
          </p:cNvPr>
          <p:cNvSpPr/>
          <p:nvPr/>
        </p:nvSpPr>
        <p:spPr>
          <a:xfrm rot="10800000" flipV="1">
            <a:off x="543329" y="5837991"/>
            <a:ext cx="10951626" cy="952187"/>
          </a:xfrm>
          <a:prstGeom prst="roundRect">
            <a:avLst/>
          </a:prstGeom>
          <a:solidFill>
            <a:srgbClr val="E88C1C">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chemeClr val="tx1"/>
                </a:solidFill>
              </a:rPr>
              <a:t> </a:t>
            </a:r>
          </a:p>
          <a:p>
            <a:r>
              <a:rPr lang="en-US" sz="1800" b="1" dirty="0">
                <a:solidFill>
                  <a:schemeClr val="tx1"/>
                </a:solidFill>
              </a:rPr>
              <a:t>                       1		   2		  3		  4		   5</a:t>
            </a:r>
            <a:endParaRPr lang="en-US" dirty="0">
              <a:solidFill>
                <a:schemeClr val="tx1"/>
              </a:solidFill>
            </a:endParaRPr>
          </a:p>
        </p:txBody>
      </p:sp>
      <p:sp>
        <p:nvSpPr>
          <p:cNvPr id="62" name="TextBox 61">
            <a:extLst>
              <a:ext uri="{FF2B5EF4-FFF2-40B4-BE49-F238E27FC236}">
                <a16:creationId xmlns:a16="http://schemas.microsoft.com/office/drawing/2014/main" id="{8DD2D86C-BD77-4061-B273-B7ED8484B46D}"/>
              </a:ext>
            </a:extLst>
          </p:cNvPr>
          <p:cNvSpPr txBox="1"/>
          <p:nvPr/>
        </p:nvSpPr>
        <p:spPr>
          <a:xfrm>
            <a:off x="514595" y="5422492"/>
            <a:ext cx="11066905" cy="830997"/>
          </a:xfrm>
          <a:prstGeom prst="rect">
            <a:avLst/>
          </a:prstGeom>
          <a:noFill/>
        </p:spPr>
        <p:txBody>
          <a:bodyPr wrap="square" rtlCol="0">
            <a:spAutoFit/>
          </a:bodyPr>
          <a:lstStyle/>
          <a:p>
            <a:endParaRPr lang="en-US" sz="2400" b="1" dirty="0">
              <a:solidFill>
                <a:schemeClr val="tx1"/>
              </a:solidFill>
            </a:endParaRPr>
          </a:p>
          <a:p>
            <a:r>
              <a:rPr lang="en-US" sz="2400" b="1" dirty="0">
                <a:solidFill>
                  <a:schemeClr val="tx1"/>
                </a:solidFill>
              </a:rPr>
              <a:t>I </a:t>
            </a:r>
            <a:r>
              <a:rPr lang="en-US" sz="2400" b="1" dirty="0"/>
              <a:t>understand how gaming and gambling harm can impact others</a:t>
            </a:r>
            <a:r>
              <a:rPr lang="en-US" sz="2400" b="1" dirty="0">
                <a:solidFill>
                  <a:schemeClr val="tx1"/>
                </a:solidFill>
              </a:rPr>
              <a:t>.    </a:t>
            </a:r>
            <a:r>
              <a:rPr lang="en-US" sz="1600" b="1" dirty="0">
                <a:solidFill>
                  <a:schemeClr val="bg1">
                    <a:lumMod val="75000"/>
                  </a:schemeClr>
                </a:solidFill>
              </a:rPr>
              <a:t>Please circle.</a:t>
            </a:r>
            <a:endParaRPr lang="en-GB" sz="1600" b="1" dirty="0"/>
          </a:p>
        </p:txBody>
      </p:sp>
      <p:sp>
        <p:nvSpPr>
          <p:cNvPr id="13" name="TextBox 12">
            <a:extLst>
              <a:ext uri="{FF2B5EF4-FFF2-40B4-BE49-F238E27FC236}">
                <a16:creationId xmlns:a16="http://schemas.microsoft.com/office/drawing/2014/main" id="{526B7F1A-8033-4BCF-8DD5-EC34B7DB5092}"/>
              </a:ext>
            </a:extLst>
          </p:cNvPr>
          <p:cNvSpPr txBox="1"/>
          <p:nvPr/>
        </p:nvSpPr>
        <p:spPr>
          <a:xfrm>
            <a:off x="103401" y="-28384"/>
            <a:ext cx="944164" cy="246221"/>
          </a:xfrm>
          <a:prstGeom prst="rect">
            <a:avLst/>
          </a:prstGeom>
          <a:noFill/>
        </p:spPr>
        <p:txBody>
          <a:bodyPr wrap="square">
            <a:spAutoFit/>
          </a:bodyPr>
          <a:lstStyle/>
          <a:p>
            <a:pPr marL="0" indent="0">
              <a:buNone/>
            </a:pPr>
            <a:r>
              <a:rPr lang="en-GB" sz="1000" b="1" dirty="0"/>
              <a:t>V1.2/SEP21</a:t>
            </a:r>
          </a:p>
        </p:txBody>
      </p:sp>
      <p:sp>
        <p:nvSpPr>
          <p:cNvPr id="14" name="Rectangle: Rounded Corners 13">
            <a:extLst>
              <a:ext uri="{FF2B5EF4-FFF2-40B4-BE49-F238E27FC236}">
                <a16:creationId xmlns:a16="http://schemas.microsoft.com/office/drawing/2014/main" id="{6812E283-35FC-44F1-940D-5E7A8A00FAE8}"/>
              </a:ext>
            </a:extLst>
          </p:cNvPr>
          <p:cNvSpPr/>
          <p:nvPr/>
        </p:nvSpPr>
        <p:spPr>
          <a:xfrm>
            <a:off x="175073" y="1225922"/>
            <a:ext cx="5619701" cy="670461"/>
          </a:xfrm>
          <a:prstGeom prst="roundRect">
            <a:avLst/>
          </a:prstGeom>
          <a:solidFill>
            <a:schemeClr val="accent2">
              <a:lumMod val="40000"/>
              <a:lumOff val="60000"/>
            </a:schemeClr>
          </a:solidFill>
          <a:ln>
            <a:solidFill>
              <a:srgbClr val="FBE5D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chemeClr val="tx1"/>
                </a:solidFill>
              </a:rPr>
              <a:t>School/Organisation</a:t>
            </a:r>
          </a:p>
        </p:txBody>
      </p:sp>
      <p:sp>
        <p:nvSpPr>
          <p:cNvPr id="15" name="Rectangle: Rounded Corners 14">
            <a:extLst>
              <a:ext uri="{FF2B5EF4-FFF2-40B4-BE49-F238E27FC236}">
                <a16:creationId xmlns:a16="http://schemas.microsoft.com/office/drawing/2014/main" id="{FC4A2532-EA37-469C-A174-B949443F090E}"/>
              </a:ext>
            </a:extLst>
          </p:cNvPr>
          <p:cNvSpPr/>
          <p:nvPr/>
        </p:nvSpPr>
        <p:spPr>
          <a:xfrm>
            <a:off x="6160488" y="1214849"/>
            <a:ext cx="5619701" cy="675581"/>
          </a:xfrm>
          <a:prstGeom prst="roundRect">
            <a:avLst/>
          </a:prstGeom>
          <a:solidFill>
            <a:schemeClr val="accent2">
              <a:lumMod val="40000"/>
              <a:lumOff val="60000"/>
            </a:schemeClr>
          </a:solidFill>
          <a:ln>
            <a:solidFill>
              <a:srgbClr val="FBE5D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chemeClr val="tx1"/>
                </a:solidFill>
              </a:rPr>
              <a:t>Class:</a:t>
            </a:r>
          </a:p>
        </p:txBody>
      </p:sp>
    </p:spTree>
    <p:extLst>
      <p:ext uri="{BB962C8B-B14F-4D97-AF65-F5344CB8AC3E}">
        <p14:creationId xmlns:p14="http://schemas.microsoft.com/office/powerpoint/2010/main" val="4103188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12">
            <a:extLst>
              <a:ext uri="{FF2B5EF4-FFF2-40B4-BE49-F238E27FC236}">
                <a16:creationId xmlns:a16="http://schemas.microsoft.com/office/drawing/2014/main" id="{1A633DD6-1656-4A29-8E25-65E81A543220}"/>
              </a:ext>
            </a:extLst>
          </p:cNvPr>
          <p:cNvSpPr/>
          <p:nvPr/>
        </p:nvSpPr>
        <p:spPr>
          <a:xfrm rot="10800000" flipV="1">
            <a:off x="499469" y="3471644"/>
            <a:ext cx="10917395" cy="1025536"/>
          </a:xfrm>
          <a:prstGeom prst="roundRect">
            <a:avLst/>
          </a:prstGeom>
          <a:solidFill>
            <a:srgbClr val="E88C1C">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   </a:t>
            </a:r>
          </a:p>
          <a:p>
            <a:endParaRPr lang="en-US" sz="1800" b="1" dirty="0">
              <a:solidFill>
                <a:schemeClr val="tx1"/>
              </a:solidFill>
            </a:endParaRPr>
          </a:p>
          <a:p>
            <a:r>
              <a:rPr lang="en-US" b="1" dirty="0">
                <a:solidFill>
                  <a:schemeClr val="tx1"/>
                </a:solidFill>
              </a:rPr>
              <a:t>                        </a:t>
            </a:r>
            <a:r>
              <a:rPr lang="en-US" sz="1800" b="1" dirty="0">
                <a:solidFill>
                  <a:schemeClr val="tx1"/>
                </a:solidFill>
              </a:rPr>
              <a:t>1		   2		  3		  4		   5</a:t>
            </a:r>
            <a:endParaRPr lang="en-US" dirty="0">
              <a:solidFill>
                <a:schemeClr val="tx1"/>
              </a:solidFill>
            </a:endParaRPr>
          </a:p>
        </p:txBody>
      </p:sp>
      <p:sp>
        <p:nvSpPr>
          <p:cNvPr id="5" name="Rounded Rectangle 12">
            <a:extLst>
              <a:ext uri="{FF2B5EF4-FFF2-40B4-BE49-F238E27FC236}">
                <a16:creationId xmlns:a16="http://schemas.microsoft.com/office/drawing/2014/main" id="{6B964224-EEFA-4299-9E7F-429A7CF0E291}"/>
              </a:ext>
            </a:extLst>
          </p:cNvPr>
          <p:cNvSpPr/>
          <p:nvPr/>
        </p:nvSpPr>
        <p:spPr>
          <a:xfrm rot="10800000" flipV="1">
            <a:off x="517692" y="2244069"/>
            <a:ext cx="10951629" cy="1104844"/>
          </a:xfrm>
          <a:prstGeom prst="roundRect">
            <a:avLst/>
          </a:prstGeom>
          <a:solidFill>
            <a:srgbClr val="E88C1C">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 </a:t>
            </a:r>
          </a:p>
          <a:p>
            <a:endParaRPr lang="en-US" dirty="0">
              <a:solidFill>
                <a:schemeClr val="tx1"/>
              </a:solidFill>
            </a:endParaRPr>
          </a:p>
          <a:p>
            <a:r>
              <a:rPr lang="en-US" dirty="0">
                <a:solidFill>
                  <a:schemeClr val="tx1"/>
                </a:solidFill>
              </a:rPr>
              <a:t>	         </a:t>
            </a:r>
            <a:r>
              <a:rPr lang="en-US" sz="2000" b="1" dirty="0">
                <a:solidFill>
                  <a:schemeClr val="tx1"/>
                </a:solidFill>
              </a:rPr>
              <a:t>1		   2		  3		  4		   5</a:t>
            </a:r>
          </a:p>
        </p:txBody>
      </p:sp>
      <p:sp>
        <p:nvSpPr>
          <p:cNvPr id="7" name="TextBox 6">
            <a:extLst>
              <a:ext uri="{FF2B5EF4-FFF2-40B4-BE49-F238E27FC236}">
                <a16:creationId xmlns:a16="http://schemas.microsoft.com/office/drawing/2014/main" id="{40FA4CE4-AD93-4981-8ABA-24E0158553B6}"/>
              </a:ext>
            </a:extLst>
          </p:cNvPr>
          <p:cNvSpPr txBox="1"/>
          <p:nvPr/>
        </p:nvSpPr>
        <p:spPr>
          <a:xfrm>
            <a:off x="665039" y="2268792"/>
            <a:ext cx="10329025" cy="461665"/>
          </a:xfrm>
          <a:prstGeom prst="rect">
            <a:avLst/>
          </a:prstGeom>
          <a:noFill/>
        </p:spPr>
        <p:txBody>
          <a:bodyPr wrap="square" rtlCol="0">
            <a:spAutoFit/>
          </a:bodyPr>
          <a:lstStyle/>
          <a:p>
            <a:r>
              <a:rPr lang="en-US" sz="2400" b="1" dirty="0">
                <a:solidFill>
                  <a:schemeClr val="tx1"/>
                </a:solidFill>
              </a:rPr>
              <a:t>I understand why people might game and/or gamble. </a:t>
            </a:r>
            <a:r>
              <a:rPr lang="en-US" sz="1600" b="1" dirty="0">
                <a:solidFill>
                  <a:schemeClr val="bg1">
                    <a:lumMod val="75000"/>
                  </a:schemeClr>
                </a:solidFill>
              </a:rPr>
              <a:t>Please circle.</a:t>
            </a:r>
            <a:endParaRPr lang="en-GB" sz="1600" b="1" dirty="0"/>
          </a:p>
        </p:txBody>
      </p:sp>
      <p:sp>
        <p:nvSpPr>
          <p:cNvPr id="19" name="Rounded Rectangle 12">
            <a:extLst>
              <a:ext uri="{FF2B5EF4-FFF2-40B4-BE49-F238E27FC236}">
                <a16:creationId xmlns:a16="http://schemas.microsoft.com/office/drawing/2014/main" id="{BF9D85A6-70FA-4127-9F53-00E802BB819E}"/>
              </a:ext>
            </a:extLst>
          </p:cNvPr>
          <p:cNvSpPr/>
          <p:nvPr/>
        </p:nvSpPr>
        <p:spPr>
          <a:xfrm rot="10800000" flipV="1">
            <a:off x="441278" y="4601804"/>
            <a:ext cx="10951627" cy="1025534"/>
          </a:xfrm>
          <a:prstGeom prst="roundRect">
            <a:avLst/>
          </a:prstGeom>
          <a:solidFill>
            <a:srgbClr val="E88C1C">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chemeClr val="tx1"/>
                </a:solidFill>
              </a:rPr>
              <a:t>                        </a:t>
            </a:r>
            <a:r>
              <a:rPr lang="en-US" sz="1800" b="1" dirty="0">
                <a:solidFill>
                  <a:schemeClr val="tx1"/>
                </a:solidFill>
              </a:rPr>
              <a:t>1		   2		  3		  4		   5</a:t>
            </a:r>
            <a:endParaRPr lang="en-US" dirty="0">
              <a:solidFill>
                <a:schemeClr val="tx1"/>
              </a:solidFill>
            </a:endParaRPr>
          </a:p>
        </p:txBody>
      </p:sp>
      <p:sp>
        <p:nvSpPr>
          <p:cNvPr id="21" name="TextBox 20">
            <a:extLst>
              <a:ext uri="{FF2B5EF4-FFF2-40B4-BE49-F238E27FC236}">
                <a16:creationId xmlns:a16="http://schemas.microsoft.com/office/drawing/2014/main" id="{2ED495D7-7EB5-458A-96BA-A552884799B0}"/>
              </a:ext>
            </a:extLst>
          </p:cNvPr>
          <p:cNvSpPr txBox="1"/>
          <p:nvPr/>
        </p:nvSpPr>
        <p:spPr>
          <a:xfrm>
            <a:off x="477741" y="4338065"/>
            <a:ext cx="11236515" cy="830997"/>
          </a:xfrm>
          <a:prstGeom prst="rect">
            <a:avLst/>
          </a:prstGeom>
          <a:noFill/>
        </p:spPr>
        <p:txBody>
          <a:bodyPr wrap="square" lIns="91440" tIns="45720" rIns="91440" bIns="45720" rtlCol="0" anchor="t">
            <a:spAutoFit/>
          </a:bodyPr>
          <a:lstStyle/>
          <a:p>
            <a:endParaRPr lang="en-US" sz="2400" b="1" dirty="0"/>
          </a:p>
          <a:p>
            <a:r>
              <a:rPr lang="en-US" sz="2400" b="1" dirty="0"/>
              <a:t>I understand how gaming and gambling might affect health and well-being.   </a:t>
            </a:r>
            <a:r>
              <a:rPr lang="en-US" sz="1600" b="1" dirty="0">
                <a:solidFill>
                  <a:schemeClr val="bg1">
                    <a:lumMod val="75000"/>
                  </a:schemeClr>
                </a:solidFill>
              </a:rPr>
              <a:t>Please circle.</a:t>
            </a:r>
            <a:endParaRPr lang="en-GB" sz="1600" b="1" dirty="0">
              <a:solidFill>
                <a:schemeClr val="bg1">
                  <a:lumMod val="75000"/>
                </a:schemeClr>
              </a:solidFill>
            </a:endParaRPr>
          </a:p>
        </p:txBody>
      </p:sp>
      <p:sp>
        <p:nvSpPr>
          <p:cNvPr id="33" name="TextBox 32">
            <a:extLst>
              <a:ext uri="{FF2B5EF4-FFF2-40B4-BE49-F238E27FC236}">
                <a16:creationId xmlns:a16="http://schemas.microsoft.com/office/drawing/2014/main" id="{C4DB6D7B-2990-4CE1-A4B7-7D4824740F1C}"/>
              </a:ext>
            </a:extLst>
          </p:cNvPr>
          <p:cNvSpPr txBox="1"/>
          <p:nvPr/>
        </p:nvSpPr>
        <p:spPr>
          <a:xfrm>
            <a:off x="607401" y="3468373"/>
            <a:ext cx="10444303" cy="461665"/>
          </a:xfrm>
          <a:prstGeom prst="rect">
            <a:avLst/>
          </a:prstGeom>
          <a:noFill/>
        </p:spPr>
        <p:txBody>
          <a:bodyPr wrap="square" rtlCol="0">
            <a:spAutoFit/>
          </a:bodyPr>
          <a:lstStyle/>
          <a:p>
            <a:r>
              <a:rPr lang="en-US" sz="2400" b="1" dirty="0">
                <a:solidFill>
                  <a:schemeClr val="tx1"/>
                </a:solidFill>
              </a:rPr>
              <a:t>I understand the financial risks of gaming and gambling.    </a:t>
            </a:r>
            <a:r>
              <a:rPr lang="en-US" sz="1600" b="1" dirty="0">
                <a:solidFill>
                  <a:schemeClr val="bg1">
                    <a:lumMod val="75000"/>
                  </a:schemeClr>
                </a:solidFill>
              </a:rPr>
              <a:t>Please circle.</a:t>
            </a:r>
            <a:endParaRPr lang="en-GB" sz="1600" b="1" dirty="0"/>
          </a:p>
        </p:txBody>
      </p:sp>
      <p:sp>
        <p:nvSpPr>
          <p:cNvPr id="45" name="Rectangle 44">
            <a:extLst>
              <a:ext uri="{FF2B5EF4-FFF2-40B4-BE49-F238E27FC236}">
                <a16:creationId xmlns:a16="http://schemas.microsoft.com/office/drawing/2014/main" id="{CD819D81-B018-4FFD-92AA-AAA6A0833494}"/>
              </a:ext>
            </a:extLst>
          </p:cNvPr>
          <p:cNvSpPr/>
          <p:nvPr/>
        </p:nvSpPr>
        <p:spPr>
          <a:xfrm>
            <a:off x="0" y="172761"/>
            <a:ext cx="12192000" cy="914768"/>
          </a:xfrm>
          <a:prstGeom prst="rect">
            <a:avLst/>
          </a:prstGeom>
          <a:solidFill>
            <a:srgbClr val="E88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           </a:t>
            </a:r>
            <a:r>
              <a:rPr lang="en-US" sz="4000" b="1" dirty="0"/>
              <a:t>Post-Session Survey</a:t>
            </a:r>
          </a:p>
        </p:txBody>
      </p:sp>
      <p:pic>
        <p:nvPicPr>
          <p:cNvPr id="47" name="Picture 46" descr="A picture containing clock, meter&#10;&#10;Description automatically generated">
            <a:extLst>
              <a:ext uri="{FF2B5EF4-FFF2-40B4-BE49-F238E27FC236}">
                <a16:creationId xmlns:a16="http://schemas.microsoft.com/office/drawing/2014/main" id="{F8C1EB12-BD2F-40E0-922A-1E8F5722C56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14070" y="408652"/>
            <a:ext cx="1466942" cy="505332"/>
          </a:xfrm>
          <a:prstGeom prst="rect">
            <a:avLst/>
          </a:prstGeom>
        </p:spPr>
      </p:pic>
      <p:sp>
        <p:nvSpPr>
          <p:cNvPr id="58" name="Rounded Rectangle 12">
            <a:extLst>
              <a:ext uri="{FF2B5EF4-FFF2-40B4-BE49-F238E27FC236}">
                <a16:creationId xmlns:a16="http://schemas.microsoft.com/office/drawing/2014/main" id="{F4E9870D-69EC-40B0-9593-914260DAF3AE}"/>
              </a:ext>
            </a:extLst>
          </p:cNvPr>
          <p:cNvSpPr/>
          <p:nvPr/>
        </p:nvSpPr>
        <p:spPr>
          <a:xfrm rot="10800000" flipV="1">
            <a:off x="441278" y="5758810"/>
            <a:ext cx="10951626" cy="1025533"/>
          </a:xfrm>
          <a:prstGeom prst="roundRect">
            <a:avLst/>
          </a:prstGeom>
          <a:solidFill>
            <a:srgbClr val="E88C1C">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chemeClr val="tx1"/>
                </a:solidFill>
              </a:rPr>
              <a:t> </a:t>
            </a:r>
          </a:p>
          <a:p>
            <a:r>
              <a:rPr lang="en-US" sz="1800" b="1" dirty="0">
                <a:solidFill>
                  <a:schemeClr val="tx1"/>
                </a:solidFill>
              </a:rPr>
              <a:t>                       1		   2		  3		  4		   5</a:t>
            </a:r>
            <a:endParaRPr lang="en-US" dirty="0">
              <a:solidFill>
                <a:schemeClr val="tx1"/>
              </a:solidFill>
            </a:endParaRPr>
          </a:p>
        </p:txBody>
      </p:sp>
      <p:sp>
        <p:nvSpPr>
          <p:cNvPr id="62" name="TextBox 61">
            <a:extLst>
              <a:ext uri="{FF2B5EF4-FFF2-40B4-BE49-F238E27FC236}">
                <a16:creationId xmlns:a16="http://schemas.microsoft.com/office/drawing/2014/main" id="{8DD2D86C-BD77-4061-B273-B7ED8484B46D}"/>
              </a:ext>
            </a:extLst>
          </p:cNvPr>
          <p:cNvSpPr txBox="1"/>
          <p:nvPr/>
        </p:nvSpPr>
        <p:spPr>
          <a:xfrm>
            <a:off x="562547" y="5363599"/>
            <a:ext cx="11066905" cy="830997"/>
          </a:xfrm>
          <a:prstGeom prst="rect">
            <a:avLst/>
          </a:prstGeom>
          <a:noFill/>
        </p:spPr>
        <p:txBody>
          <a:bodyPr wrap="square" rtlCol="0">
            <a:spAutoFit/>
          </a:bodyPr>
          <a:lstStyle/>
          <a:p>
            <a:endParaRPr lang="en-US" sz="2400" b="1" dirty="0">
              <a:solidFill>
                <a:schemeClr val="tx1"/>
              </a:solidFill>
            </a:endParaRPr>
          </a:p>
          <a:p>
            <a:r>
              <a:rPr lang="en-US" sz="2400" b="1" dirty="0">
                <a:solidFill>
                  <a:schemeClr val="tx1"/>
                </a:solidFill>
              </a:rPr>
              <a:t>I </a:t>
            </a:r>
            <a:r>
              <a:rPr lang="en-US" sz="2400" b="1" dirty="0"/>
              <a:t>understand how gaming and gambling harm can impact others</a:t>
            </a:r>
            <a:r>
              <a:rPr lang="en-US" sz="2400" b="1" dirty="0">
                <a:solidFill>
                  <a:schemeClr val="tx1"/>
                </a:solidFill>
              </a:rPr>
              <a:t>.    </a:t>
            </a:r>
            <a:r>
              <a:rPr lang="en-US" sz="1600" b="1" dirty="0">
                <a:solidFill>
                  <a:schemeClr val="bg1">
                    <a:lumMod val="75000"/>
                  </a:schemeClr>
                </a:solidFill>
              </a:rPr>
              <a:t>Please circle.</a:t>
            </a:r>
            <a:endParaRPr lang="en-GB" sz="1600" b="1" dirty="0"/>
          </a:p>
        </p:txBody>
      </p:sp>
      <p:sp>
        <p:nvSpPr>
          <p:cNvPr id="12" name="TextBox 11">
            <a:extLst>
              <a:ext uri="{FF2B5EF4-FFF2-40B4-BE49-F238E27FC236}">
                <a16:creationId xmlns:a16="http://schemas.microsoft.com/office/drawing/2014/main" id="{F1A6B5F0-A860-492A-9E67-0FDA192DF653}"/>
              </a:ext>
            </a:extLst>
          </p:cNvPr>
          <p:cNvSpPr txBox="1"/>
          <p:nvPr/>
        </p:nvSpPr>
        <p:spPr>
          <a:xfrm>
            <a:off x="103401" y="-28384"/>
            <a:ext cx="944164" cy="246221"/>
          </a:xfrm>
          <a:prstGeom prst="rect">
            <a:avLst/>
          </a:prstGeom>
          <a:noFill/>
        </p:spPr>
        <p:txBody>
          <a:bodyPr wrap="square">
            <a:spAutoFit/>
          </a:bodyPr>
          <a:lstStyle/>
          <a:p>
            <a:pPr marL="0" indent="0">
              <a:buNone/>
            </a:pPr>
            <a:r>
              <a:rPr lang="en-GB" sz="1000" b="1" dirty="0"/>
              <a:t>V1.2/SEP21</a:t>
            </a:r>
          </a:p>
        </p:txBody>
      </p:sp>
      <p:sp>
        <p:nvSpPr>
          <p:cNvPr id="13" name="Rectangle: Rounded Corners 12">
            <a:extLst>
              <a:ext uri="{FF2B5EF4-FFF2-40B4-BE49-F238E27FC236}">
                <a16:creationId xmlns:a16="http://schemas.microsoft.com/office/drawing/2014/main" id="{AB6B5E9C-E785-4487-A5CD-B5C5912AD809}"/>
              </a:ext>
            </a:extLst>
          </p:cNvPr>
          <p:cNvSpPr/>
          <p:nvPr/>
        </p:nvSpPr>
        <p:spPr>
          <a:xfrm>
            <a:off x="250756" y="1374376"/>
            <a:ext cx="5619701" cy="520615"/>
          </a:xfrm>
          <a:prstGeom prst="roundRect">
            <a:avLst/>
          </a:prstGeom>
          <a:solidFill>
            <a:schemeClr val="accent2">
              <a:lumMod val="40000"/>
              <a:lumOff val="60000"/>
            </a:schemeClr>
          </a:solidFill>
          <a:ln>
            <a:solidFill>
              <a:srgbClr val="FBE5D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chemeClr val="tx1"/>
                </a:solidFill>
              </a:rPr>
              <a:t>School/Organisation</a:t>
            </a:r>
          </a:p>
        </p:txBody>
      </p:sp>
      <p:sp>
        <p:nvSpPr>
          <p:cNvPr id="14" name="Rectangle: Rounded Corners 13">
            <a:extLst>
              <a:ext uri="{FF2B5EF4-FFF2-40B4-BE49-F238E27FC236}">
                <a16:creationId xmlns:a16="http://schemas.microsoft.com/office/drawing/2014/main" id="{8FE5FE56-3573-4F16-A398-5292AE9745DA}"/>
              </a:ext>
            </a:extLst>
          </p:cNvPr>
          <p:cNvSpPr/>
          <p:nvPr/>
        </p:nvSpPr>
        <p:spPr>
          <a:xfrm>
            <a:off x="6236171" y="1363303"/>
            <a:ext cx="5619701" cy="524591"/>
          </a:xfrm>
          <a:prstGeom prst="roundRect">
            <a:avLst/>
          </a:prstGeom>
          <a:solidFill>
            <a:schemeClr val="accent2">
              <a:lumMod val="40000"/>
              <a:lumOff val="60000"/>
            </a:schemeClr>
          </a:solidFill>
          <a:ln>
            <a:solidFill>
              <a:srgbClr val="FBE5D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chemeClr val="tx1"/>
                </a:solidFill>
              </a:rPr>
              <a:t>Class:</a:t>
            </a:r>
          </a:p>
        </p:txBody>
      </p:sp>
    </p:spTree>
    <p:extLst>
      <p:ext uri="{BB962C8B-B14F-4D97-AF65-F5344CB8AC3E}">
        <p14:creationId xmlns:p14="http://schemas.microsoft.com/office/powerpoint/2010/main" val="18961722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12">
            <a:extLst>
              <a:ext uri="{FF2B5EF4-FFF2-40B4-BE49-F238E27FC236}">
                <a16:creationId xmlns:a16="http://schemas.microsoft.com/office/drawing/2014/main" id="{1A633DD6-1656-4A29-8E25-65E81A543220}"/>
              </a:ext>
            </a:extLst>
          </p:cNvPr>
          <p:cNvSpPr/>
          <p:nvPr/>
        </p:nvSpPr>
        <p:spPr>
          <a:xfrm rot="10800000" flipV="1">
            <a:off x="511197" y="3196967"/>
            <a:ext cx="10901423" cy="914769"/>
          </a:xfrm>
          <a:prstGeom prst="roundRect">
            <a:avLst/>
          </a:prstGeom>
          <a:solidFill>
            <a:srgbClr val="E88C1C">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 </a:t>
            </a:r>
          </a:p>
        </p:txBody>
      </p:sp>
      <p:sp>
        <p:nvSpPr>
          <p:cNvPr id="5" name="Rounded Rectangle 12">
            <a:extLst>
              <a:ext uri="{FF2B5EF4-FFF2-40B4-BE49-F238E27FC236}">
                <a16:creationId xmlns:a16="http://schemas.microsoft.com/office/drawing/2014/main" id="{6B964224-EEFA-4299-9E7F-429A7CF0E291}"/>
              </a:ext>
            </a:extLst>
          </p:cNvPr>
          <p:cNvSpPr/>
          <p:nvPr/>
        </p:nvSpPr>
        <p:spPr>
          <a:xfrm rot="10800000" flipV="1">
            <a:off x="511197" y="1774985"/>
            <a:ext cx="10901423" cy="1287778"/>
          </a:xfrm>
          <a:prstGeom prst="roundRect">
            <a:avLst/>
          </a:prstGeom>
          <a:solidFill>
            <a:srgbClr val="E88C1C">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 </a:t>
            </a:r>
          </a:p>
        </p:txBody>
      </p:sp>
      <p:sp>
        <p:nvSpPr>
          <p:cNvPr id="7" name="TextBox 6">
            <a:extLst>
              <a:ext uri="{FF2B5EF4-FFF2-40B4-BE49-F238E27FC236}">
                <a16:creationId xmlns:a16="http://schemas.microsoft.com/office/drawing/2014/main" id="{40FA4CE4-AD93-4981-8ABA-24E0158553B6}"/>
              </a:ext>
            </a:extLst>
          </p:cNvPr>
          <p:cNvSpPr txBox="1"/>
          <p:nvPr/>
        </p:nvSpPr>
        <p:spPr>
          <a:xfrm>
            <a:off x="744453" y="1809491"/>
            <a:ext cx="10278819" cy="461665"/>
          </a:xfrm>
          <a:prstGeom prst="rect">
            <a:avLst/>
          </a:prstGeom>
          <a:noFill/>
        </p:spPr>
        <p:txBody>
          <a:bodyPr wrap="square" rtlCol="0">
            <a:spAutoFit/>
          </a:bodyPr>
          <a:lstStyle/>
          <a:p>
            <a:r>
              <a:rPr lang="en-US" sz="2400" b="1" dirty="0">
                <a:solidFill>
                  <a:schemeClr val="tx1"/>
                </a:solidFill>
              </a:rPr>
              <a:t>What did you enjoy most about this session? </a:t>
            </a:r>
            <a:r>
              <a:rPr lang="en-US" sz="1600" b="1" dirty="0">
                <a:solidFill>
                  <a:schemeClr val="bg1">
                    <a:lumMod val="75000"/>
                  </a:schemeClr>
                </a:solidFill>
              </a:rPr>
              <a:t>Please write your response below.</a:t>
            </a:r>
            <a:endParaRPr lang="en-GB" sz="1600" b="1" dirty="0"/>
          </a:p>
        </p:txBody>
      </p:sp>
      <p:sp>
        <p:nvSpPr>
          <p:cNvPr id="19" name="Rounded Rectangle 12">
            <a:extLst>
              <a:ext uri="{FF2B5EF4-FFF2-40B4-BE49-F238E27FC236}">
                <a16:creationId xmlns:a16="http://schemas.microsoft.com/office/drawing/2014/main" id="{BF9D85A6-70FA-4127-9F53-00E802BB819E}"/>
              </a:ext>
            </a:extLst>
          </p:cNvPr>
          <p:cNvSpPr/>
          <p:nvPr/>
        </p:nvSpPr>
        <p:spPr>
          <a:xfrm rot="10800000" flipV="1">
            <a:off x="511197" y="4208017"/>
            <a:ext cx="10935655" cy="998974"/>
          </a:xfrm>
          <a:prstGeom prst="roundRect">
            <a:avLst/>
          </a:prstGeom>
          <a:solidFill>
            <a:srgbClr val="E88C1C">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solidFill>
                  <a:schemeClr val="tx1"/>
                </a:solidFill>
              </a:rPr>
              <a:t> </a:t>
            </a:r>
            <a:endParaRPr lang="en-US" dirty="0">
              <a:solidFill>
                <a:schemeClr val="tx1"/>
              </a:solidFill>
            </a:endParaRPr>
          </a:p>
        </p:txBody>
      </p:sp>
      <p:sp>
        <p:nvSpPr>
          <p:cNvPr id="21" name="TextBox 20">
            <a:extLst>
              <a:ext uri="{FF2B5EF4-FFF2-40B4-BE49-F238E27FC236}">
                <a16:creationId xmlns:a16="http://schemas.microsoft.com/office/drawing/2014/main" id="{2ED495D7-7EB5-458A-96BA-A552884799B0}"/>
              </a:ext>
            </a:extLst>
          </p:cNvPr>
          <p:cNvSpPr txBox="1"/>
          <p:nvPr/>
        </p:nvSpPr>
        <p:spPr>
          <a:xfrm>
            <a:off x="745145" y="3918928"/>
            <a:ext cx="10129310" cy="2000548"/>
          </a:xfrm>
          <a:prstGeom prst="rect">
            <a:avLst/>
          </a:prstGeom>
          <a:noFill/>
        </p:spPr>
        <p:txBody>
          <a:bodyPr wrap="square" rtlCol="0">
            <a:spAutoFit/>
          </a:bodyPr>
          <a:lstStyle/>
          <a:p>
            <a:endParaRPr lang="en-US" sz="2400" b="1" dirty="0"/>
          </a:p>
          <a:p>
            <a:r>
              <a:rPr lang="en-US" sz="2400" b="1" dirty="0"/>
              <a:t>Do you feel teachers, parents and carers have enough knowledge to support young people? </a:t>
            </a:r>
            <a:r>
              <a:rPr lang="en-US" b="1" dirty="0">
                <a:solidFill>
                  <a:schemeClr val="bg1">
                    <a:lumMod val="75000"/>
                  </a:schemeClr>
                </a:solidFill>
              </a:rPr>
              <a:t>Please circle.          	</a:t>
            </a:r>
            <a:r>
              <a:rPr lang="en-US" sz="2800" b="1" dirty="0"/>
              <a:t>YES 		NO</a:t>
            </a:r>
            <a:r>
              <a:rPr lang="en-US" b="1" dirty="0">
                <a:solidFill>
                  <a:schemeClr val="bg1">
                    <a:lumMod val="75000"/>
                  </a:schemeClr>
                </a:solidFill>
              </a:rPr>
              <a:t>	</a:t>
            </a:r>
            <a:endParaRPr lang="en-US" b="1" dirty="0"/>
          </a:p>
          <a:p>
            <a:r>
              <a:rPr lang="en-US" sz="2400" b="1" dirty="0"/>
              <a:t>					           			</a:t>
            </a:r>
          </a:p>
          <a:p>
            <a:endParaRPr lang="en-US" sz="2400" b="1" dirty="0"/>
          </a:p>
        </p:txBody>
      </p:sp>
      <p:sp>
        <p:nvSpPr>
          <p:cNvPr id="33" name="TextBox 32">
            <a:extLst>
              <a:ext uri="{FF2B5EF4-FFF2-40B4-BE49-F238E27FC236}">
                <a16:creationId xmlns:a16="http://schemas.microsoft.com/office/drawing/2014/main" id="{C4DB6D7B-2990-4CE1-A4B7-7D4824740F1C}"/>
              </a:ext>
            </a:extLst>
          </p:cNvPr>
          <p:cNvSpPr txBox="1"/>
          <p:nvPr/>
        </p:nvSpPr>
        <p:spPr>
          <a:xfrm>
            <a:off x="744454" y="3148019"/>
            <a:ext cx="10278819" cy="954107"/>
          </a:xfrm>
          <a:prstGeom prst="rect">
            <a:avLst/>
          </a:prstGeom>
          <a:noFill/>
        </p:spPr>
        <p:txBody>
          <a:bodyPr wrap="square" rtlCol="0">
            <a:spAutoFit/>
          </a:bodyPr>
          <a:lstStyle/>
          <a:p>
            <a:r>
              <a:rPr lang="en-US" sz="2400" b="1" dirty="0">
                <a:solidFill>
                  <a:schemeClr val="tx1"/>
                </a:solidFill>
              </a:rPr>
              <a:t>I feel more able to make informed choices as a result of these lessons. </a:t>
            </a:r>
            <a:r>
              <a:rPr lang="en-US" sz="1600" b="1" dirty="0">
                <a:solidFill>
                  <a:schemeClr val="bg1">
                    <a:lumMod val="75000"/>
                  </a:schemeClr>
                </a:solidFill>
              </a:rPr>
              <a:t>Please circle.</a:t>
            </a:r>
          </a:p>
          <a:p>
            <a:endParaRPr lang="en-US" sz="1600" b="1" dirty="0">
              <a:solidFill>
                <a:schemeClr val="bg1">
                  <a:lumMod val="75000"/>
                </a:schemeClr>
              </a:solidFill>
            </a:endParaRPr>
          </a:p>
          <a:p>
            <a:r>
              <a:rPr lang="en-US" sz="1600" b="1" dirty="0">
                <a:solidFill>
                  <a:schemeClr val="tx1"/>
                </a:solidFill>
              </a:rPr>
              <a:t>	 1		   2		  3		  4		   5</a:t>
            </a:r>
            <a:endParaRPr lang="en-GB" sz="1600" b="1" dirty="0"/>
          </a:p>
        </p:txBody>
      </p:sp>
      <p:sp>
        <p:nvSpPr>
          <p:cNvPr id="45" name="Rectangle 44">
            <a:extLst>
              <a:ext uri="{FF2B5EF4-FFF2-40B4-BE49-F238E27FC236}">
                <a16:creationId xmlns:a16="http://schemas.microsoft.com/office/drawing/2014/main" id="{CD819D81-B018-4FFD-92AA-AAA6A0833494}"/>
              </a:ext>
            </a:extLst>
          </p:cNvPr>
          <p:cNvSpPr/>
          <p:nvPr/>
        </p:nvSpPr>
        <p:spPr>
          <a:xfrm>
            <a:off x="0" y="172761"/>
            <a:ext cx="12192000" cy="914768"/>
          </a:xfrm>
          <a:prstGeom prst="rect">
            <a:avLst/>
          </a:prstGeom>
          <a:solidFill>
            <a:srgbClr val="E88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           </a:t>
            </a:r>
            <a:r>
              <a:rPr lang="en-US" sz="4000" b="1" dirty="0"/>
              <a:t>Post-Session Survey</a:t>
            </a:r>
          </a:p>
        </p:txBody>
      </p:sp>
      <p:pic>
        <p:nvPicPr>
          <p:cNvPr id="47" name="Picture 46" descr="A picture containing clock, meter&#10;&#10;Description automatically generated">
            <a:extLst>
              <a:ext uri="{FF2B5EF4-FFF2-40B4-BE49-F238E27FC236}">
                <a16:creationId xmlns:a16="http://schemas.microsoft.com/office/drawing/2014/main" id="{F8C1EB12-BD2F-40E0-922A-1E8F5722C56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14070" y="408652"/>
            <a:ext cx="1466942" cy="505332"/>
          </a:xfrm>
          <a:prstGeom prst="rect">
            <a:avLst/>
          </a:prstGeom>
        </p:spPr>
      </p:pic>
      <p:sp>
        <p:nvSpPr>
          <p:cNvPr id="58" name="Rounded Rectangle 12">
            <a:extLst>
              <a:ext uri="{FF2B5EF4-FFF2-40B4-BE49-F238E27FC236}">
                <a16:creationId xmlns:a16="http://schemas.microsoft.com/office/drawing/2014/main" id="{F4E9870D-69EC-40B0-9593-914260DAF3AE}"/>
              </a:ext>
            </a:extLst>
          </p:cNvPr>
          <p:cNvSpPr/>
          <p:nvPr/>
        </p:nvSpPr>
        <p:spPr>
          <a:xfrm rot="10800000" flipV="1">
            <a:off x="511199" y="5303273"/>
            <a:ext cx="10935654" cy="1486906"/>
          </a:xfrm>
          <a:prstGeom prst="roundRect">
            <a:avLst/>
          </a:prstGeom>
          <a:solidFill>
            <a:srgbClr val="E88C1C">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solidFill>
                  <a:schemeClr val="tx1"/>
                </a:solidFill>
              </a:rPr>
              <a:t> </a:t>
            </a:r>
            <a:endParaRPr lang="en-US" dirty="0">
              <a:solidFill>
                <a:schemeClr val="tx1"/>
              </a:solidFill>
            </a:endParaRPr>
          </a:p>
        </p:txBody>
      </p:sp>
      <p:sp>
        <p:nvSpPr>
          <p:cNvPr id="62" name="TextBox 61">
            <a:extLst>
              <a:ext uri="{FF2B5EF4-FFF2-40B4-BE49-F238E27FC236}">
                <a16:creationId xmlns:a16="http://schemas.microsoft.com/office/drawing/2014/main" id="{8DD2D86C-BD77-4061-B273-B7ED8484B46D}"/>
              </a:ext>
            </a:extLst>
          </p:cNvPr>
          <p:cNvSpPr txBox="1"/>
          <p:nvPr/>
        </p:nvSpPr>
        <p:spPr>
          <a:xfrm>
            <a:off x="745145" y="5292248"/>
            <a:ext cx="10129310" cy="461665"/>
          </a:xfrm>
          <a:prstGeom prst="rect">
            <a:avLst/>
          </a:prstGeom>
          <a:noFill/>
        </p:spPr>
        <p:txBody>
          <a:bodyPr wrap="square" rtlCol="0">
            <a:spAutoFit/>
          </a:bodyPr>
          <a:lstStyle/>
          <a:p>
            <a:r>
              <a:rPr lang="en-US" sz="2400" b="1" dirty="0">
                <a:solidFill>
                  <a:schemeClr val="tx1"/>
                </a:solidFill>
              </a:rPr>
              <a:t>What would you like to know more about?</a:t>
            </a:r>
            <a:r>
              <a:rPr lang="en-US" sz="1600" b="1" dirty="0">
                <a:solidFill>
                  <a:schemeClr val="bg1">
                    <a:lumMod val="75000"/>
                  </a:schemeClr>
                </a:solidFill>
              </a:rPr>
              <a:t> Please write your response below.</a:t>
            </a:r>
            <a:endParaRPr lang="en-GB" sz="1600" b="1" dirty="0"/>
          </a:p>
        </p:txBody>
      </p:sp>
      <p:sp>
        <p:nvSpPr>
          <p:cNvPr id="12" name="TextBox 11">
            <a:extLst>
              <a:ext uri="{FF2B5EF4-FFF2-40B4-BE49-F238E27FC236}">
                <a16:creationId xmlns:a16="http://schemas.microsoft.com/office/drawing/2014/main" id="{FA04486A-8C9B-4F5A-A5FD-985EC53BAE7C}"/>
              </a:ext>
            </a:extLst>
          </p:cNvPr>
          <p:cNvSpPr txBox="1"/>
          <p:nvPr/>
        </p:nvSpPr>
        <p:spPr>
          <a:xfrm>
            <a:off x="103401" y="-28384"/>
            <a:ext cx="944164" cy="246221"/>
          </a:xfrm>
          <a:prstGeom prst="rect">
            <a:avLst/>
          </a:prstGeom>
          <a:noFill/>
        </p:spPr>
        <p:txBody>
          <a:bodyPr wrap="square">
            <a:spAutoFit/>
          </a:bodyPr>
          <a:lstStyle/>
          <a:p>
            <a:pPr marL="0" indent="0">
              <a:buNone/>
            </a:pPr>
            <a:r>
              <a:rPr lang="en-GB" sz="1000" b="1" dirty="0"/>
              <a:t>V1.2/SEP21</a:t>
            </a:r>
          </a:p>
        </p:txBody>
      </p:sp>
      <p:sp>
        <p:nvSpPr>
          <p:cNvPr id="13" name="Rectangle: Rounded Corners 12">
            <a:extLst>
              <a:ext uri="{FF2B5EF4-FFF2-40B4-BE49-F238E27FC236}">
                <a16:creationId xmlns:a16="http://schemas.microsoft.com/office/drawing/2014/main" id="{CEDB57F9-C255-4562-B1C9-C9C3F536FC45}"/>
              </a:ext>
            </a:extLst>
          </p:cNvPr>
          <p:cNvSpPr/>
          <p:nvPr/>
        </p:nvSpPr>
        <p:spPr>
          <a:xfrm>
            <a:off x="215245" y="1155152"/>
            <a:ext cx="5619701" cy="520615"/>
          </a:xfrm>
          <a:prstGeom prst="roundRect">
            <a:avLst/>
          </a:prstGeom>
          <a:solidFill>
            <a:schemeClr val="accent2">
              <a:lumMod val="40000"/>
              <a:lumOff val="60000"/>
            </a:schemeClr>
          </a:solidFill>
          <a:ln>
            <a:solidFill>
              <a:srgbClr val="FBE5D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chemeClr val="tx1"/>
                </a:solidFill>
              </a:rPr>
              <a:t>School/Organisation</a:t>
            </a:r>
          </a:p>
        </p:txBody>
      </p:sp>
      <p:sp>
        <p:nvSpPr>
          <p:cNvPr id="14" name="Rectangle: Rounded Corners 13">
            <a:extLst>
              <a:ext uri="{FF2B5EF4-FFF2-40B4-BE49-F238E27FC236}">
                <a16:creationId xmlns:a16="http://schemas.microsoft.com/office/drawing/2014/main" id="{2BB8DE5D-A977-4B81-B4D8-C7668AA8D6EE}"/>
              </a:ext>
            </a:extLst>
          </p:cNvPr>
          <p:cNvSpPr/>
          <p:nvPr/>
        </p:nvSpPr>
        <p:spPr>
          <a:xfrm>
            <a:off x="6200660" y="1144079"/>
            <a:ext cx="5619701" cy="524591"/>
          </a:xfrm>
          <a:prstGeom prst="roundRect">
            <a:avLst/>
          </a:prstGeom>
          <a:solidFill>
            <a:schemeClr val="accent2">
              <a:lumMod val="40000"/>
              <a:lumOff val="60000"/>
            </a:schemeClr>
          </a:solidFill>
          <a:ln>
            <a:solidFill>
              <a:srgbClr val="FBE5D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chemeClr val="tx1"/>
                </a:solidFill>
              </a:rPr>
              <a:t>Class:</a:t>
            </a:r>
          </a:p>
        </p:txBody>
      </p:sp>
    </p:spTree>
    <p:extLst>
      <p:ext uri="{BB962C8B-B14F-4D97-AF65-F5344CB8AC3E}">
        <p14:creationId xmlns:p14="http://schemas.microsoft.com/office/powerpoint/2010/main" val="26119955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12">
            <a:extLst>
              <a:ext uri="{FF2B5EF4-FFF2-40B4-BE49-F238E27FC236}">
                <a16:creationId xmlns:a16="http://schemas.microsoft.com/office/drawing/2014/main" id="{1A633DD6-1656-4A29-8E25-65E81A543220}"/>
              </a:ext>
            </a:extLst>
          </p:cNvPr>
          <p:cNvSpPr/>
          <p:nvPr/>
        </p:nvSpPr>
        <p:spPr>
          <a:xfrm rot="10800000" flipV="1">
            <a:off x="511197" y="1927458"/>
            <a:ext cx="10901423" cy="914769"/>
          </a:xfrm>
          <a:prstGeom prst="roundRect">
            <a:avLst/>
          </a:prstGeom>
          <a:solidFill>
            <a:srgbClr val="E88C1C">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 </a:t>
            </a:r>
          </a:p>
        </p:txBody>
      </p:sp>
      <p:sp>
        <p:nvSpPr>
          <p:cNvPr id="19" name="Rounded Rectangle 12">
            <a:extLst>
              <a:ext uri="{FF2B5EF4-FFF2-40B4-BE49-F238E27FC236}">
                <a16:creationId xmlns:a16="http://schemas.microsoft.com/office/drawing/2014/main" id="{BF9D85A6-70FA-4127-9F53-00E802BB819E}"/>
              </a:ext>
            </a:extLst>
          </p:cNvPr>
          <p:cNvSpPr/>
          <p:nvPr/>
        </p:nvSpPr>
        <p:spPr>
          <a:xfrm rot="10800000" flipV="1">
            <a:off x="511197" y="2938508"/>
            <a:ext cx="10935655" cy="998974"/>
          </a:xfrm>
          <a:prstGeom prst="roundRect">
            <a:avLst/>
          </a:prstGeom>
          <a:solidFill>
            <a:srgbClr val="E88C1C">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solidFill>
                  <a:schemeClr val="tx1"/>
                </a:solidFill>
              </a:rPr>
              <a:t> </a:t>
            </a:r>
            <a:endParaRPr lang="en-US" dirty="0">
              <a:solidFill>
                <a:schemeClr val="tx1"/>
              </a:solidFill>
            </a:endParaRPr>
          </a:p>
        </p:txBody>
      </p:sp>
      <p:sp>
        <p:nvSpPr>
          <p:cNvPr id="21" name="TextBox 20">
            <a:extLst>
              <a:ext uri="{FF2B5EF4-FFF2-40B4-BE49-F238E27FC236}">
                <a16:creationId xmlns:a16="http://schemas.microsoft.com/office/drawing/2014/main" id="{2ED495D7-7EB5-458A-96BA-A552884799B0}"/>
              </a:ext>
            </a:extLst>
          </p:cNvPr>
          <p:cNvSpPr txBox="1"/>
          <p:nvPr/>
        </p:nvSpPr>
        <p:spPr>
          <a:xfrm>
            <a:off x="745145" y="2649419"/>
            <a:ext cx="10129310" cy="2000548"/>
          </a:xfrm>
          <a:prstGeom prst="rect">
            <a:avLst/>
          </a:prstGeom>
          <a:noFill/>
        </p:spPr>
        <p:txBody>
          <a:bodyPr wrap="square" rtlCol="0">
            <a:spAutoFit/>
          </a:bodyPr>
          <a:lstStyle/>
          <a:p>
            <a:endParaRPr lang="en-US" sz="2400" b="1" dirty="0"/>
          </a:p>
          <a:p>
            <a:r>
              <a:rPr lang="en-US" sz="2400" b="1" dirty="0"/>
              <a:t>Is this a topic all young people should learn about? </a:t>
            </a:r>
            <a:r>
              <a:rPr lang="en-US" b="1" dirty="0">
                <a:solidFill>
                  <a:schemeClr val="bg1">
                    <a:lumMod val="75000"/>
                  </a:schemeClr>
                </a:solidFill>
              </a:rPr>
              <a:t>Please circle.          	</a:t>
            </a:r>
          </a:p>
          <a:p>
            <a:r>
              <a:rPr lang="en-US" sz="2800" b="1" dirty="0">
                <a:solidFill>
                  <a:schemeClr val="bg1">
                    <a:lumMod val="75000"/>
                  </a:schemeClr>
                </a:solidFill>
              </a:rPr>
              <a:t>				</a:t>
            </a:r>
            <a:r>
              <a:rPr lang="en-US" sz="2800" b="1" dirty="0"/>
              <a:t>YES 		NO</a:t>
            </a:r>
            <a:r>
              <a:rPr lang="en-US" b="1" dirty="0">
                <a:solidFill>
                  <a:schemeClr val="bg1">
                    <a:lumMod val="75000"/>
                  </a:schemeClr>
                </a:solidFill>
              </a:rPr>
              <a:t>	</a:t>
            </a:r>
            <a:endParaRPr lang="en-US" b="1" dirty="0"/>
          </a:p>
          <a:p>
            <a:r>
              <a:rPr lang="en-US" sz="2400" b="1" dirty="0"/>
              <a:t>					           			</a:t>
            </a:r>
          </a:p>
          <a:p>
            <a:endParaRPr lang="en-US" sz="2400" b="1" dirty="0"/>
          </a:p>
        </p:txBody>
      </p:sp>
      <p:sp>
        <p:nvSpPr>
          <p:cNvPr id="33" name="TextBox 32">
            <a:extLst>
              <a:ext uri="{FF2B5EF4-FFF2-40B4-BE49-F238E27FC236}">
                <a16:creationId xmlns:a16="http://schemas.microsoft.com/office/drawing/2014/main" id="{C4DB6D7B-2990-4CE1-A4B7-7D4824740F1C}"/>
              </a:ext>
            </a:extLst>
          </p:cNvPr>
          <p:cNvSpPr txBox="1"/>
          <p:nvPr/>
        </p:nvSpPr>
        <p:spPr>
          <a:xfrm>
            <a:off x="744454" y="1878510"/>
            <a:ext cx="10278819" cy="954107"/>
          </a:xfrm>
          <a:prstGeom prst="rect">
            <a:avLst/>
          </a:prstGeom>
          <a:noFill/>
        </p:spPr>
        <p:txBody>
          <a:bodyPr wrap="square" rtlCol="0">
            <a:spAutoFit/>
          </a:bodyPr>
          <a:lstStyle/>
          <a:p>
            <a:r>
              <a:rPr lang="en-US" sz="2400" b="1" dirty="0">
                <a:solidFill>
                  <a:schemeClr val="tx1"/>
                </a:solidFill>
              </a:rPr>
              <a:t>I enjoyed learning about this topic. </a:t>
            </a:r>
            <a:r>
              <a:rPr lang="en-US" sz="1600" b="1" dirty="0">
                <a:solidFill>
                  <a:schemeClr val="bg1">
                    <a:lumMod val="75000"/>
                  </a:schemeClr>
                </a:solidFill>
              </a:rPr>
              <a:t>Please circle.</a:t>
            </a:r>
          </a:p>
          <a:p>
            <a:endParaRPr lang="en-US" sz="1600" b="1" dirty="0">
              <a:solidFill>
                <a:schemeClr val="bg1">
                  <a:lumMod val="75000"/>
                </a:schemeClr>
              </a:solidFill>
            </a:endParaRPr>
          </a:p>
          <a:p>
            <a:r>
              <a:rPr lang="en-US" sz="1600" b="1" dirty="0">
                <a:solidFill>
                  <a:schemeClr val="tx1"/>
                </a:solidFill>
              </a:rPr>
              <a:t>	 1		   2		  3		  4		   5</a:t>
            </a:r>
            <a:endParaRPr lang="en-GB" sz="1600" b="1" dirty="0"/>
          </a:p>
        </p:txBody>
      </p:sp>
      <p:sp>
        <p:nvSpPr>
          <p:cNvPr id="45" name="Rectangle 44">
            <a:extLst>
              <a:ext uri="{FF2B5EF4-FFF2-40B4-BE49-F238E27FC236}">
                <a16:creationId xmlns:a16="http://schemas.microsoft.com/office/drawing/2014/main" id="{CD819D81-B018-4FFD-92AA-AAA6A0833494}"/>
              </a:ext>
            </a:extLst>
          </p:cNvPr>
          <p:cNvSpPr/>
          <p:nvPr/>
        </p:nvSpPr>
        <p:spPr>
          <a:xfrm>
            <a:off x="0" y="172761"/>
            <a:ext cx="12192000" cy="914768"/>
          </a:xfrm>
          <a:prstGeom prst="rect">
            <a:avLst/>
          </a:prstGeom>
          <a:solidFill>
            <a:srgbClr val="E88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           </a:t>
            </a:r>
            <a:r>
              <a:rPr lang="en-US" sz="4000" b="1" dirty="0"/>
              <a:t>Post-Session Survey</a:t>
            </a:r>
          </a:p>
        </p:txBody>
      </p:sp>
      <p:pic>
        <p:nvPicPr>
          <p:cNvPr id="47" name="Picture 46" descr="A picture containing clock, meter&#10;&#10;Description automatically generated">
            <a:extLst>
              <a:ext uri="{FF2B5EF4-FFF2-40B4-BE49-F238E27FC236}">
                <a16:creationId xmlns:a16="http://schemas.microsoft.com/office/drawing/2014/main" id="{F8C1EB12-BD2F-40E0-922A-1E8F5722C56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14070" y="408652"/>
            <a:ext cx="1466942" cy="505332"/>
          </a:xfrm>
          <a:prstGeom prst="rect">
            <a:avLst/>
          </a:prstGeom>
        </p:spPr>
      </p:pic>
      <p:sp>
        <p:nvSpPr>
          <p:cNvPr id="12" name="TextBox 11">
            <a:extLst>
              <a:ext uri="{FF2B5EF4-FFF2-40B4-BE49-F238E27FC236}">
                <a16:creationId xmlns:a16="http://schemas.microsoft.com/office/drawing/2014/main" id="{FA04486A-8C9B-4F5A-A5FD-985EC53BAE7C}"/>
              </a:ext>
            </a:extLst>
          </p:cNvPr>
          <p:cNvSpPr txBox="1"/>
          <p:nvPr/>
        </p:nvSpPr>
        <p:spPr>
          <a:xfrm>
            <a:off x="103401" y="-28384"/>
            <a:ext cx="944164" cy="246221"/>
          </a:xfrm>
          <a:prstGeom prst="rect">
            <a:avLst/>
          </a:prstGeom>
          <a:noFill/>
        </p:spPr>
        <p:txBody>
          <a:bodyPr wrap="square">
            <a:spAutoFit/>
          </a:bodyPr>
          <a:lstStyle/>
          <a:p>
            <a:pPr marL="0" indent="0">
              <a:buNone/>
            </a:pPr>
            <a:r>
              <a:rPr lang="en-GB" sz="1000" b="1" dirty="0"/>
              <a:t>V1.2/SEP21</a:t>
            </a:r>
          </a:p>
        </p:txBody>
      </p:sp>
      <p:sp>
        <p:nvSpPr>
          <p:cNvPr id="13" name="Rectangle: Rounded Corners 12">
            <a:extLst>
              <a:ext uri="{FF2B5EF4-FFF2-40B4-BE49-F238E27FC236}">
                <a16:creationId xmlns:a16="http://schemas.microsoft.com/office/drawing/2014/main" id="{CEDB57F9-C255-4562-B1C9-C9C3F536FC45}"/>
              </a:ext>
            </a:extLst>
          </p:cNvPr>
          <p:cNvSpPr/>
          <p:nvPr/>
        </p:nvSpPr>
        <p:spPr>
          <a:xfrm>
            <a:off x="215245" y="1155152"/>
            <a:ext cx="5619701" cy="520615"/>
          </a:xfrm>
          <a:prstGeom prst="roundRect">
            <a:avLst/>
          </a:prstGeom>
          <a:solidFill>
            <a:schemeClr val="accent2">
              <a:lumMod val="40000"/>
              <a:lumOff val="60000"/>
            </a:schemeClr>
          </a:solidFill>
          <a:ln>
            <a:solidFill>
              <a:srgbClr val="FBE5D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chemeClr val="tx1"/>
                </a:solidFill>
              </a:rPr>
              <a:t>School/Organisation</a:t>
            </a:r>
          </a:p>
        </p:txBody>
      </p:sp>
      <p:sp>
        <p:nvSpPr>
          <p:cNvPr id="14" name="Rectangle: Rounded Corners 13">
            <a:extLst>
              <a:ext uri="{FF2B5EF4-FFF2-40B4-BE49-F238E27FC236}">
                <a16:creationId xmlns:a16="http://schemas.microsoft.com/office/drawing/2014/main" id="{2BB8DE5D-A977-4B81-B4D8-C7668AA8D6EE}"/>
              </a:ext>
            </a:extLst>
          </p:cNvPr>
          <p:cNvSpPr/>
          <p:nvPr/>
        </p:nvSpPr>
        <p:spPr>
          <a:xfrm>
            <a:off x="6200660" y="1144079"/>
            <a:ext cx="5619701" cy="524591"/>
          </a:xfrm>
          <a:prstGeom prst="roundRect">
            <a:avLst/>
          </a:prstGeom>
          <a:solidFill>
            <a:schemeClr val="accent2">
              <a:lumMod val="40000"/>
              <a:lumOff val="60000"/>
            </a:schemeClr>
          </a:solidFill>
          <a:ln>
            <a:solidFill>
              <a:srgbClr val="FBE5D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chemeClr val="tx1"/>
                </a:solidFill>
              </a:rPr>
              <a:t>Class:</a:t>
            </a:r>
          </a:p>
        </p:txBody>
      </p:sp>
    </p:spTree>
    <p:extLst>
      <p:ext uri="{BB962C8B-B14F-4D97-AF65-F5344CB8AC3E}">
        <p14:creationId xmlns:p14="http://schemas.microsoft.com/office/powerpoint/2010/main" val="11076514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Alternative Process 38">
            <a:extLst>
              <a:ext uri="{FF2B5EF4-FFF2-40B4-BE49-F238E27FC236}">
                <a16:creationId xmlns:a16="http://schemas.microsoft.com/office/drawing/2014/main" id="{B369320D-3B77-4992-BA87-2C57803A8CFD}"/>
              </a:ext>
            </a:extLst>
          </p:cNvPr>
          <p:cNvSpPr/>
          <p:nvPr/>
        </p:nvSpPr>
        <p:spPr>
          <a:xfrm>
            <a:off x="283192" y="4480362"/>
            <a:ext cx="2887333" cy="1301252"/>
          </a:xfrm>
          <a:prstGeom prst="flowChartAlternateProcess">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68E0D817-65DF-428E-BB85-928569B8D6A3}"/>
              </a:ext>
            </a:extLst>
          </p:cNvPr>
          <p:cNvSpPr/>
          <p:nvPr/>
        </p:nvSpPr>
        <p:spPr>
          <a:xfrm>
            <a:off x="0" y="172761"/>
            <a:ext cx="12192000" cy="914768"/>
          </a:xfrm>
          <a:prstGeom prst="rect">
            <a:avLst/>
          </a:prstGeom>
          <a:solidFill>
            <a:srgbClr val="E88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           </a:t>
            </a:r>
            <a:r>
              <a:rPr lang="en-US" sz="4000" b="1" dirty="0"/>
              <a:t>sign Posting</a:t>
            </a:r>
          </a:p>
        </p:txBody>
      </p:sp>
      <p:pic>
        <p:nvPicPr>
          <p:cNvPr id="3" name="Picture 2" descr="A picture containing clock, meter&#10;&#10;Description automatically generated">
            <a:extLst>
              <a:ext uri="{FF2B5EF4-FFF2-40B4-BE49-F238E27FC236}">
                <a16:creationId xmlns:a16="http://schemas.microsoft.com/office/drawing/2014/main" id="{B610BCFD-5B2B-4CC5-BB93-680D87A02BD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02011" y="377479"/>
            <a:ext cx="1466942" cy="505332"/>
          </a:xfrm>
          <a:prstGeom prst="rect">
            <a:avLst/>
          </a:prstGeom>
        </p:spPr>
      </p:pic>
      <p:sp>
        <p:nvSpPr>
          <p:cNvPr id="6" name="Rectangle 5">
            <a:extLst>
              <a:ext uri="{FF2B5EF4-FFF2-40B4-BE49-F238E27FC236}">
                <a16:creationId xmlns:a16="http://schemas.microsoft.com/office/drawing/2014/main" id="{8F81D36E-B17E-49C7-8D38-5940E93F6982}"/>
              </a:ext>
            </a:extLst>
          </p:cNvPr>
          <p:cNvSpPr/>
          <p:nvPr/>
        </p:nvSpPr>
        <p:spPr>
          <a:xfrm>
            <a:off x="0" y="1220720"/>
            <a:ext cx="12192000" cy="4788639"/>
          </a:xfrm>
          <a:prstGeom prst="rect">
            <a:avLst/>
          </a:prstGeom>
          <a:solidFill>
            <a:srgbClr val="E88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361967E3-A619-4C43-85D1-88D271B85F69}"/>
              </a:ext>
            </a:extLst>
          </p:cNvPr>
          <p:cNvSpPr/>
          <p:nvPr/>
        </p:nvSpPr>
        <p:spPr>
          <a:xfrm>
            <a:off x="0" y="5956917"/>
            <a:ext cx="12192000" cy="9010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9" name="Group 8">
            <a:extLst>
              <a:ext uri="{FF2B5EF4-FFF2-40B4-BE49-F238E27FC236}">
                <a16:creationId xmlns:a16="http://schemas.microsoft.com/office/drawing/2014/main" id="{AFEA02CC-4399-4405-962B-BED499F71D09}"/>
              </a:ext>
            </a:extLst>
          </p:cNvPr>
          <p:cNvGrpSpPr/>
          <p:nvPr/>
        </p:nvGrpSpPr>
        <p:grpSpPr>
          <a:xfrm>
            <a:off x="6315881" y="3875940"/>
            <a:ext cx="2887333" cy="1440777"/>
            <a:chOff x="1205031" y="1954266"/>
            <a:chExt cx="2887333" cy="1301252"/>
          </a:xfrm>
        </p:grpSpPr>
        <p:sp>
          <p:nvSpPr>
            <p:cNvPr id="11" name="Alternative Process 4">
              <a:extLst>
                <a:ext uri="{FF2B5EF4-FFF2-40B4-BE49-F238E27FC236}">
                  <a16:creationId xmlns:a16="http://schemas.microsoft.com/office/drawing/2014/main" id="{E73E44BD-39E3-42A8-82BD-AE850C37AC4D}"/>
                </a:ext>
              </a:extLst>
            </p:cNvPr>
            <p:cNvSpPr/>
            <p:nvPr/>
          </p:nvSpPr>
          <p:spPr>
            <a:xfrm>
              <a:off x="1205031" y="1954266"/>
              <a:ext cx="2887333" cy="1301252"/>
            </a:xfrm>
            <a:prstGeom prst="flowChartAlternateProcess">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A picture containing drawing&#10;&#10;Description automatically generated">
              <a:extLst>
                <a:ext uri="{FF2B5EF4-FFF2-40B4-BE49-F238E27FC236}">
                  <a16:creationId xmlns:a16="http://schemas.microsoft.com/office/drawing/2014/main" id="{C5F60F7C-2B15-41C6-BE96-0536E9F860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47296" y="2085484"/>
              <a:ext cx="2231495" cy="1020112"/>
            </a:xfrm>
            <a:prstGeom prst="rect">
              <a:avLst/>
            </a:prstGeom>
          </p:spPr>
        </p:pic>
      </p:grpSp>
      <p:grpSp>
        <p:nvGrpSpPr>
          <p:cNvPr id="13" name="Group 12">
            <a:extLst>
              <a:ext uri="{FF2B5EF4-FFF2-40B4-BE49-F238E27FC236}">
                <a16:creationId xmlns:a16="http://schemas.microsoft.com/office/drawing/2014/main" id="{1BF7D1F9-CE26-4591-B9E7-63CE56783519}"/>
              </a:ext>
            </a:extLst>
          </p:cNvPr>
          <p:cNvGrpSpPr/>
          <p:nvPr/>
        </p:nvGrpSpPr>
        <p:grpSpPr>
          <a:xfrm>
            <a:off x="2324461" y="1415525"/>
            <a:ext cx="2887333" cy="1301252"/>
            <a:chOff x="1205031" y="3696569"/>
            <a:chExt cx="2887333" cy="1301252"/>
          </a:xfrm>
        </p:grpSpPr>
        <p:sp>
          <p:nvSpPr>
            <p:cNvPr id="14" name="Alternative Process 36">
              <a:extLst>
                <a:ext uri="{FF2B5EF4-FFF2-40B4-BE49-F238E27FC236}">
                  <a16:creationId xmlns:a16="http://schemas.microsoft.com/office/drawing/2014/main" id="{480FBBDB-A68D-4751-9E16-21A5D6803E09}"/>
                </a:ext>
              </a:extLst>
            </p:cNvPr>
            <p:cNvSpPr/>
            <p:nvPr/>
          </p:nvSpPr>
          <p:spPr>
            <a:xfrm>
              <a:off x="1205031" y="3696569"/>
              <a:ext cx="2887333" cy="1301252"/>
            </a:xfrm>
            <a:prstGeom prst="flowChartAlternateProcess">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descr="A picture containing drawing&#10;&#10;Description automatically generated">
              <a:extLst>
                <a:ext uri="{FF2B5EF4-FFF2-40B4-BE49-F238E27FC236}">
                  <a16:creationId xmlns:a16="http://schemas.microsoft.com/office/drawing/2014/main" id="{1F8D2287-595D-4B08-B33D-B6402A5A023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73830" y="3973970"/>
              <a:ext cx="2304962" cy="661711"/>
            </a:xfrm>
            <a:prstGeom prst="rect">
              <a:avLst/>
            </a:prstGeom>
          </p:spPr>
        </p:pic>
      </p:grpSp>
      <p:grpSp>
        <p:nvGrpSpPr>
          <p:cNvPr id="16" name="Group 15">
            <a:extLst>
              <a:ext uri="{FF2B5EF4-FFF2-40B4-BE49-F238E27FC236}">
                <a16:creationId xmlns:a16="http://schemas.microsoft.com/office/drawing/2014/main" id="{09208241-C0A1-4D18-A726-27B100BF091A}"/>
              </a:ext>
            </a:extLst>
          </p:cNvPr>
          <p:cNvGrpSpPr/>
          <p:nvPr/>
        </p:nvGrpSpPr>
        <p:grpSpPr>
          <a:xfrm>
            <a:off x="6218356" y="1395829"/>
            <a:ext cx="2887333" cy="1301252"/>
            <a:chOff x="4627853" y="3696569"/>
            <a:chExt cx="2887333" cy="1301252"/>
          </a:xfrm>
        </p:grpSpPr>
        <p:sp>
          <p:nvSpPr>
            <p:cNvPr id="17" name="Alternative Process 37">
              <a:extLst>
                <a:ext uri="{FF2B5EF4-FFF2-40B4-BE49-F238E27FC236}">
                  <a16:creationId xmlns:a16="http://schemas.microsoft.com/office/drawing/2014/main" id="{0799B7A5-BC50-47C1-A7F4-85E6F2475DD8}"/>
                </a:ext>
              </a:extLst>
            </p:cNvPr>
            <p:cNvSpPr/>
            <p:nvPr/>
          </p:nvSpPr>
          <p:spPr>
            <a:xfrm>
              <a:off x="4627853" y="3696569"/>
              <a:ext cx="2887333" cy="1301252"/>
            </a:xfrm>
            <a:prstGeom prst="flowChartAlternateProcess">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17" descr="Image result for big deal gamcare logo">
              <a:extLst>
                <a:ext uri="{FF2B5EF4-FFF2-40B4-BE49-F238E27FC236}">
                  <a16:creationId xmlns:a16="http://schemas.microsoft.com/office/drawing/2014/main" id="{CC3186E2-D576-42D5-9447-B456E013C9BF}"/>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4760569" y="4047239"/>
              <a:ext cx="2662401" cy="639305"/>
            </a:xfrm>
            <a:prstGeom prst="rect">
              <a:avLst/>
            </a:prstGeom>
            <a:noFill/>
            <a:ln>
              <a:noFill/>
            </a:ln>
          </p:spPr>
        </p:pic>
      </p:grpSp>
      <p:pic>
        <p:nvPicPr>
          <p:cNvPr id="4" name="Picture 3">
            <a:extLst>
              <a:ext uri="{FF2B5EF4-FFF2-40B4-BE49-F238E27FC236}">
                <a16:creationId xmlns:a16="http://schemas.microsoft.com/office/drawing/2014/main" id="{AC4CBB43-52E9-45D2-BE42-9AF454589B3B}"/>
              </a:ext>
            </a:extLst>
          </p:cNvPr>
          <p:cNvPicPr>
            <a:picLocks noChangeAspect="1"/>
          </p:cNvPicPr>
          <p:nvPr/>
        </p:nvPicPr>
        <p:blipFill>
          <a:blip r:embed="rId6"/>
          <a:stretch>
            <a:fillRect/>
          </a:stretch>
        </p:blipFill>
        <p:spPr>
          <a:xfrm>
            <a:off x="2324461" y="3797507"/>
            <a:ext cx="3110626" cy="1654628"/>
          </a:xfrm>
          <a:prstGeom prst="rect">
            <a:avLst/>
          </a:prstGeom>
        </p:spPr>
      </p:pic>
      <p:sp>
        <p:nvSpPr>
          <p:cNvPr id="19" name="TextBox 18">
            <a:extLst>
              <a:ext uri="{FF2B5EF4-FFF2-40B4-BE49-F238E27FC236}">
                <a16:creationId xmlns:a16="http://schemas.microsoft.com/office/drawing/2014/main" id="{38B7E6B1-264C-4DE9-9C5A-F2FD43789645}"/>
              </a:ext>
            </a:extLst>
          </p:cNvPr>
          <p:cNvSpPr txBox="1"/>
          <p:nvPr/>
        </p:nvSpPr>
        <p:spPr>
          <a:xfrm>
            <a:off x="0" y="-29223"/>
            <a:ext cx="1481142" cy="246221"/>
          </a:xfrm>
          <a:prstGeom prst="rect">
            <a:avLst/>
          </a:prstGeom>
          <a:noFill/>
        </p:spPr>
        <p:txBody>
          <a:bodyPr wrap="square">
            <a:spAutoFit/>
          </a:bodyPr>
          <a:lstStyle/>
          <a:p>
            <a:pPr marL="0" indent="0">
              <a:buNone/>
            </a:pPr>
            <a:r>
              <a:rPr lang="en-GB" sz="1000" b="1" dirty="0"/>
              <a:t>V1.1/DEC20</a:t>
            </a:r>
          </a:p>
        </p:txBody>
      </p:sp>
    </p:spTree>
    <p:extLst>
      <p:ext uri="{BB962C8B-B14F-4D97-AF65-F5344CB8AC3E}">
        <p14:creationId xmlns:p14="http://schemas.microsoft.com/office/powerpoint/2010/main" val="1239614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7BA56A1B4C88240843CC58ED250C137" ma:contentTypeVersion="13" ma:contentTypeDescription="Create a new document." ma:contentTypeScope="" ma:versionID="658fabd466e6069a9b9d120f4ada05f2">
  <xsd:schema xmlns:xsd="http://www.w3.org/2001/XMLSchema" xmlns:xs="http://www.w3.org/2001/XMLSchema" xmlns:p="http://schemas.microsoft.com/office/2006/metadata/properties" xmlns:ns2="9ce0375d-48dc-40bd-97cf-84b003935848" xmlns:ns3="3d7c1fe1-4c36-412c-9522-d010c65bdad8" targetNamespace="http://schemas.microsoft.com/office/2006/metadata/properties" ma:root="true" ma:fieldsID="6339fb48dd9a08bc343dd309cae55162" ns2:_="" ns3:_="">
    <xsd:import namespace="9ce0375d-48dc-40bd-97cf-84b003935848"/>
    <xsd:import namespace="3d7c1fe1-4c36-412c-9522-d010c65bdad8"/>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EventHashCode" minOccurs="0"/>
                <xsd:element ref="ns3:MediaServiceGenerationTime" minOccurs="0"/>
                <xsd:element ref="ns3:MediaServiceAutoKeyPoints" minOccurs="0"/>
                <xsd:element ref="ns3:MediaServiceKeyPoints"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ce0375d-48dc-40bd-97cf-84b003935848"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d7c1fe1-4c36-412c-9522-d010c65bdad8"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MediaServiceAutoTags" ma:internalName="MediaServiceAutoTags"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MediaServiceLocation" ma:internalName="MediaServiceLocation"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156360C-DC96-4027-9982-9D39273F2ED8}">
  <ds:schemaRefs>
    <ds:schemaRef ds:uri="http://schemas.microsoft.com/sharepoint/v3/contenttype/forms"/>
  </ds:schemaRefs>
</ds:datastoreItem>
</file>

<file path=customXml/itemProps2.xml><?xml version="1.0" encoding="utf-8"?>
<ds:datastoreItem xmlns:ds="http://schemas.openxmlformats.org/officeDocument/2006/customXml" ds:itemID="{EBD1FC8C-3774-4116-9CF2-C572DB72F547}">
  <ds:schemaRefs>
    <ds:schemaRef ds:uri="http://schemas.openxmlformats.org/package/2006/metadata/core-properties"/>
    <ds:schemaRef ds:uri="http://schemas.microsoft.com/office/2006/documentManagement/types"/>
    <ds:schemaRef ds:uri="http://schemas.microsoft.com/office/2006/metadata/properties"/>
    <ds:schemaRef ds:uri="http://www.w3.org/XML/1998/namespace"/>
    <ds:schemaRef ds:uri="http://purl.org/dc/dcmitype/"/>
    <ds:schemaRef ds:uri="http://purl.org/dc/elements/1.1/"/>
    <ds:schemaRef ds:uri="http://schemas.microsoft.com/office/infopath/2007/PartnerControls"/>
    <ds:schemaRef ds:uri="3d7c1fe1-4c36-412c-9522-d010c65bdad8"/>
    <ds:schemaRef ds:uri="9ce0375d-48dc-40bd-97cf-84b003935848"/>
    <ds:schemaRef ds:uri="http://purl.org/dc/terms/"/>
  </ds:schemaRefs>
</ds:datastoreItem>
</file>

<file path=customXml/itemProps3.xml><?xml version="1.0" encoding="utf-8"?>
<ds:datastoreItem xmlns:ds="http://schemas.openxmlformats.org/officeDocument/2006/customXml" ds:itemID="{23C8DAF3-DCFA-4E60-A201-BF607391CC0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ce0375d-48dc-40bd-97cf-84b003935848"/>
    <ds:schemaRef ds:uri="3d7c1fe1-4c36-412c-9522-d010c65bdad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65</TotalTime>
  <Words>731</Words>
  <Application>Microsoft Office PowerPoint</Application>
  <PresentationFormat>Widescreen</PresentationFormat>
  <Paragraphs>81</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Linda Scollins Smith</dc:creator>
  <cp:lastModifiedBy>Sam Starsmore</cp:lastModifiedBy>
  <cp:revision>29</cp:revision>
  <dcterms:created xsi:type="dcterms:W3CDTF">2020-10-14T11:39:57Z</dcterms:created>
  <dcterms:modified xsi:type="dcterms:W3CDTF">2021-10-01T11:51:02Z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0x01010077BA56A1B4C88240843CC58ED250C137</vt:lpwstr>
  </property>
</Properties>
</file>