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63" r:id="rId5"/>
    <p:sldId id="271" r:id="rId6"/>
    <p:sldId id="272" r:id="rId7"/>
  </p:sldIdLst>
  <p:sldSz cx="12192000" cy="6858000"/>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1" autoAdjust="0"/>
    <p:restoredTop sz="95220" autoAdjust="0"/>
  </p:normalViewPr>
  <p:slideViewPr>
    <p:cSldViewPr snapToGrid="0">
      <p:cViewPr varScale="1">
        <p:scale>
          <a:sx n="82" d="100"/>
          <a:sy n="82" d="100"/>
        </p:scale>
        <p:origin x="49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tags" Target="tags/tag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Scollins Smith" userId="d6fc3bab-6402-4aaa-81aa-1a76aba14fb4" providerId="ADAL" clId="{2B3B5873-10C1-4A5A-B499-56A50D0451A0}"/>
    <pc:docChg chg="custSel modSld">
      <pc:chgData name="Linda Scollins Smith" userId="d6fc3bab-6402-4aaa-81aa-1a76aba14fb4" providerId="ADAL" clId="{2B3B5873-10C1-4A5A-B499-56A50D0451A0}" dt="2021-01-20T20:21:28.555" v="18" actId="27636"/>
      <pc:docMkLst>
        <pc:docMk/>
      </pc:docMkLst>
      <pc:sldChg chg="modSp mod">
        <pc:chgData name="Linda Scollins Smith" userId="d6fc3bab-6402-4aaa-81aa-1a76aba14fb4" providerId="ADAL" clId="{2B3B5873-10C1-4A5A-B499-56A50D0451A0}" dt="2021-01-20T20:21:28.555" v="18" actId="27636"/>
        <pc:sldMkLst>
          <pc:docMk/>
          <pc:sldMk cId="1226158546" sldId="263"/>
        </pc:sldMkLst>
        <pc:spChg chg="mod">
          <ac:chgData name="Linda Scollins Smith" userId="d6fc3bab-6402-4aaa-81aa-1a76aba14fb4" providerId="ADAL" clId="{2B3B5873-10C1-4A5A-B499-56A50D0451A0}" dt="2021-01-20T20:21:28.555" v="18" actId="27636"/>
          <ac:spMkLst>
            <pc:docMk/>
            <pc:sldMk cId="1226158546" sldId="263"/>
            <ac:spMk id="2" creationId="{1318A4BB-9FC5-4A2C-B1C9-4595C2628904}"/>
          </ac:spMkLst>
        </pc:spChg>
      </pc:sldChg>
      <pc:sldChg chg="addSp modSp mod">
        <pc:chgData name="Linda Scollins Smith" userId="d6fc3bab-6402-4aaa-81aa-1a76aba14fb4" providerId="ADAL" clId="{2B3B5873-10C1-4A5A-B499-56A50D0451A0}" dt="2021-01-20T20:13:35.717" v="12" actId="14100"/>
        <pc:sldMkLst>
          <pc:docMk/>
          <pc:sldMk cId="3962901244" sldId="271"/>
        </pc:sldMkLst>
        <pc:spChg chg="add mod ord">
          <ac:chgData name="Linda Scollins Smith" userId="d6fc3bab-6402-4aaa-81aa-1a76aba14fb4" providerId="ADAL" clId="{2B3B5873-10C1-4A5A-B499-56A50D0451A0}" dt="2021-01-20T20:13:29.320" v="11" actId="167"/>
          <ac:spMkLst>
            <pc:docMk/>
            <pc:sldMk cId="3962901244" sldId="271"/>
            <ac:spMk id="3" creationId="{5E20390E-C315-4762-BC4C-07FBA7435277}"/>
          </ac:spMkLst>
        </pc:spChg>
        <pc:spChg chg="mod">
          <ac:chgData name="Linda Scollins Smith" userId="d6fc3bab-6402-4aaa-81aa-1a76aba14fb4" providerId="ADAL" clId="{2B3B5873-10C1-4A5A-B499-56A50D0451A0}" dt="2021-01-20T20:11:43.584" v="1" actId="20577"/>
          <ac:spMkLst>
            <pc:docMk/>
            <pc:sldMk cId="3962901244" sldId="271"/>
            <ac:spMk id="4" creationId="{034CC2AD-8D8C-4B1D-9586-059CD19B342C}"/>
          </ac:spMkLst>
        </pc:spChg>
        <pc:graphicFrameChg chg="mod modGraphic">
          <ac:chgData name="Linda Scollins Smith" userId="d6fc3bab-6402-4aaa-81aa-1a76aba14fb4" providerId="ADAL" clId="{2B3B5873-10C1-4A5A-B499-56A50D0451A0}" dt="2021-01-20T20:13:35.717" v="12" actId="14100"/>
          <ac:graphicFrameMkLst>
            <pc:docMk/>
            <pc:sldMk cId="3962901244" sldId="271"/>
            <ac:graphicFrameMk id="7" creationId="{A7ED7273-C2EF-4AE9-8B44-6C709119A747}"/>
          </ac:graphicFrameMkLst>
        </pc:graphicFrameChg>
      </pc:sldChg>
      <pc:sldChg chg="modSp mod">
        <pc:chgData name="Linda Scollins Smith" userId="d6fc3bab-6402-4aaa-81aa-1a76aba14fb4" providerId="ADAL" clId="{2B3B5873-10C1-4A5A-B499-56A50D0451A0}" dt="2021-01-20T20:12:43.560" v="4" actId="14100"/>
        <pc:sldMkLst>
          <pc:docMk/>
          <pc:sldMk cId="49506455" sldId="272"/>
        </pc:sldMkLst>
        <pc:spChg chg="mod">
          <ac:chgData name="Linda Scollins Smith" userId="d6fc3bab-6402-4aaa-81aa-1a76aba14fb4" providerId="ADAL" clId="{2B3B5873-10C1-4A5A-B499-56A50D0451A0}" dt="2021-01-20T20:12:39.089" v="3" actId="20577"/>
          <ac:spMkLst>
            <pc:docMk/>
            <pc:sldMk cId="49506455" sldId="272"/>
            <ac:spMk id="5" creationId="{BAA43F61-0357-4AC2-A318-C9C016272F2C}"/>
          </ac:spMkLst>
        </pc:spChg>
        <pc:graphicFrameChg chg="modGraphic">
          <ac:chgData name="Linda Scollins Smith" userId="d6fc3bab-6402-4aaa-81aa-1a76aba14fb4" providerId="ADAL" clId="{2B3B5873-10C1-4A5A-B499-56A50D0451A0}" dt="2021-01-20T20:12:43.560" v="4" actId="14100"/>
          <ac:graphicFrameMkLst>
            <pc:docMk/>
            <pc:sldMk cId="49506455" sldId="272"/>
            <ac:graphicFrameMk id="7" creationId="{A7ED7273-C2EF-4AE9-8B44-6C709119A747}"/>
          </ac:graphicFrameMkLst>
        </pc:graphicFrameChg>
      </pc:sldChg>
    </pc:docChg>
  </pc:docChgLst>
  <pc:docChgLst>
    <pc:chgData name="Linda Scollins Smith" userId="d6fc3bab-6402-4aaa-81aa-1a76aba14fb4" providerId="ADAL" clId="{91EEB358-794E-4E64-AFFE-853ADB6F12E9}"/>
    <pc:docChg chg="modSld">
      <pc:chgData name="Linda Scollins Smith" userId="d6fc3bab-6402-4aaa-81aa-1a76aba14fb4" providerId="ADAL" clId="{91EEB358-794E-4E64-AFFE-853ADB6F12E9}" dt="2020-08-21T13:17:29.520" v="0" actId="1076"/>
      <pc:docMkLst>
        <pc:docMk/>
      </pc:docMkLst>
      <pc:sldChg chg="modSp">
        <pc:chgData name="Linda Scollins Smith" userId="d6fc3bab-6402-4aaa-81aa-1a76aba14fb4" providerId="ADAL" clId="{91EEB358-794E-4E64-AFFE-853ADB6F12E9}" dt="2020-08-21T13:17:29.520" v="0" actId="1076"/>
        <pc:sldMkLst>
          <pc:docMk/>
          <pc:sldMk cId="1226158546" sldId="263"/>
        </pc:sldMkLst>
        <pc:picChg chg="mod">
          <ac:chgData name="Linda Scollins Smith" userId="d6fc3bab-6402-4aaa-81aa-1a76aba14fb4" providerId="ADAL" clId="{91EEB358-794E-4E64-AFFE-853ADB6F12E9}" dt="2020-08-21T13:17:29.520" v="0" actId="1076"/>
          <ac:picMkLst>
            <pc:docMk/>
            <pc:sldMk cId="1226158546" sldId="263"/>
            <ac:picMk id="1026" creationId="{ED1D9DAE-298E-4CB4-A8BF-37DDD3E928AD}"/>
          </ac:picMkLst>
        </pc:picChg>
      </pc:sldChg>
    </pc:docChg>
  </pc:docChgLst>
  <pc:docChgLst>
    <pc:chgData name="Linda Scollins Smith" userId="d6fc3bab-6402-4aaa-81aa-1a76aba14fb4" providerId="ADAL" clId="{1CF14A56-10C8-4715-94A7-D105154A22EB}"/>
    <pc:docChg chg="custSel modSld">
      <pc:chgData name="Linda Scollins Smith" userId="d6fc3bab-6402-4aaa-81aa-1a76aba14fb4" providerId="ADAL" clId="{1CF14A56-10C8-4715-94A7-D105154A22EB}" dt="2020-08-03T07:56:15.588" v="155" actId="1076"/>
      <pc:docMkLst>
        <pc:docMk/>
      </pc:docMkLst>
      <pc:sldChg chg="addSp modSp mod">
        <pc:chgData name="Linda Scollins Smith" userId="d6fc3bab-6402-4aaa-81aa-1a76aba14fb4" providerId="ADAL" clId="{1CF14A56-10C8-4715-94A7-D105154A22EB}" dt="2020-08-03T07:56:15.588" v="155" actId="1076"/>
        <pc:sldMkLst>
          <pc:docMk/>
          <pc:sldMk cId="1226158546" sldId="263"/>
        </pc:sldMkLst>
        <pc:spChg chg="mod">
          <ac:chgData name="Linda Scollins Smith" userId="d6fc3bab-6402-4aaa-81aa-1a76aba14fb4" providerId="ADAL" clId="{1CF14A56-10C8-4715-94A7-D105154A22EB}" dt="2020-08-03T07:56:15.588" v="155" actId="1076"/>
          <ac:spMkLst>
            <pc:docMk/>
            <pc:sldMk cId="1226158546" sldId="263"/>
            <ac:spMk id="3" creationId="{03763A96-042A-485A-986C-2FCB0C6A2AFF}"/>
          </ac:spMkLst>
        </pc:spChg>
        <pc:picChg chg="add mod">
          <ac:chgData name="Linda Scollins Smith" userId="d6fc3bab-6402-4aaa-81aa-1a76aba14fb4" providerId="ADAL" clId="{1CF14A56-10C8-4715-94A7-D105154A22EB}" dt="2020-08-03T07:55:20.569" v="80" actId="1076"/>
          <ac:picMkLst>
            <pc:docMk/>
            <pc:sldMk cId="1226158546" sldId="263"/>
            <ac:picMk id="1026" creationId="{ED1D9DAE-298E-4CB4-A8BF-37DDD3E928AD}"/>
          </ac:picMkLst>
        </pc:picChg>
      </pc:sldChg>
      <pc:sldChg chg="modSp mod">
        <pc:chgData name="Linda Scollins Smith" userId="d6fc3bab-6402-4aaa-81aa-1a76aba14fb4" providerId="ADAL" clId="{1CF14A56-10C8-4715-94A7-D105154A22EB}" dt="2020-07-27T10:01:51.050" v="3" actId="1076"/>
        <pc:sldMkLst>
          <pc:docMk/>
          <pc:sldMk cId="3316629996" sldId="264"/>
        </pc:sldMkLst>
        <pc:graphicFrameChg chg="mod modGraphic">
          <ac:chgData name="Linda Scollins Smith" userId="d6fc3bab-6402-4aaa-81aa-1a76aba14fb4" providerId="ADAL" clId="{1CF14A56-10C8-4715-94A7-D105154A22EB}" dt="2020-07-27T10:01:51.050" v="3" actId="1076"/>
          <ac:graphicFrameMkLst>
            <pc:docMk/>
            <pc:sldMk cId="3316629996" sldId="264"/>
            <ac:graphicFrameMk id="7" creationId="{A7ED7273-C2EF-4AE9-8B44-6C709119A747}"/>
          </ac:graphicFrameMkLst>
        </pc:graphicFrameChg>
      </pc:sldChg>
      <pc:sldChg chg="modSp mod">
        <pc:chgData name="Linda Scollins Smith" userId="d6fc3bab-6402-4aaa-81aa-1a76aba14fb4" providerId="ADAL" clId="{1CF14A56-10C8-4715-94A7-D105154A22EB}" dt="2020-07-27T10:01:34.834" v="1" actId="1076"/>
        <pc:sldMkLst>
          <pc:docMk/>
          <pc:sldMk cId="1886789619" sldId="265"/>
        </pc:sldMkLst>
        <pc:graphicFrameChg chg="mod">
          <ac:chgData name="Linda Scollins Smith" userId="d6fc3bab-6402-4aaa-81aa-1a76aba14fb4" providerId="ADAL" clId="{1CF14A56-10C8-4715-94A7-D105154A22EB}" dt="2020-07-27T10:01:34.834" v="1" actId="1076"/>
          <ac:graphicFrameMkLst>
            <pc:docMk/>
            <pc:sldMk cId="1886789619" sldId="265"/>
            <ac:graphicFrameMk id="7" creationId="{A7ED7273-C2EF-4AE9-8B44-6C709119A747}"/>
          </ac:graphicFrameMkLst>
        </pc:graphicFrameChg>
      </pc:sldChg>
    </pc:docChg>
  </pc:docChgLst>
  <pc:docChgLst>
    <pc:chgData name="Claire Patel" userId="0b94f1bf-e38b-4ca9-aae9-9cce60fe2f15" providerId="ADAL" clId="{171A308F-3623-4875-9A38-F25CCB735BF5}"/>
    <pc:docChg chg="modSld">
      <pc:chgData name="Claire Patel" userId="0b94f1bf-e38b-4ca9-aae9-9cce60fe2f15" providerId="ADAL" clId="{171A308F-3623-4875-9A38-F25CCB735BF5}" dt="2020-12-15T15:54:39.077" v="24" actId="20577"/>
      <pc:docMkLst>
        <pc:docMk/>
      </pc:docMkLst>
      <pc:sldChg chg="addSp delSp modSp mod">
        <pc:chgData name="Claire Patel" userId="0b94f1bf-e38b-4ca9-aae9-9cce60fe2f15" providerId="ADAL" clId="{171A308F-3623-4875-9A38-F25CCB735BF5}" dt="2020-12-15T15:54:39.077" v="24" actId="20577"/>
        <pc:sldMkLst>
          <pc:docMk/>
          <pc:sldMk cId="1226158546" sldId="263"/>
        </pc:sldMkLst>
        <pc:spChg chg="mod">
          <ac:chgData name="Claire Patel" userId="0b94f1bf-e38b-4ca9-aae9-9cce60fe2f15" providerId="ADAL" clId="{171A308F-3623-4875-9A38-F25CCB735BF5}" dt="2020-12-15T15:54:39.077" v="24" actId="20577"/>
          <ac:spMkLst>
            <pc:docMk/>
            <pc:sldMk cId="1226158546" sldId="263"/>
            <ac:spMk id="2" creationId="{1318A4BB-9FC5-4A2C-B1C9-4595C2628904}"/>
          </ac:spMkLst>
        </pc:spChg>
        <pc:spChg chg="add mod">
          <ac:chgData name="Claire Patel" userId="0b94f1bf-e38b-4ca9-aae9-9cce60fe2f15" providerId="ADAL" clId="{171A308F-3623-4875-9A38-F25CCB735BF5}" dt="2020-12-15T15:54:20.805" v="15" actId="1076"/>
          <ac:spMkLst>
            <pc:docMk/>
            <pc:sldMk cId="1226158546" sldId="263"/>
            <ac:spMk id="7" creationId="{5307DA80-91E8-4B63-BB28-720BEF39D51D}"/>
          </ac:spMkLst>
        </pc:spChg>
        <pc:spChg chg="add del mod">
          <ac:chgData name="Claire Patel" userId="0b94f1bf-e38b-4ca9-aae9-9cce60fe2f15" providerId="ADAL" clId="{171A308F-3623-4875-9A38-F25CCB735BF5}" dt="2020-12-15T15:53:53.519" v="2" actId="767"/>
          <ac:spMkLst>
            <pc:docMk/>
            <pc:sldMk cId="1226158546" sldId="263"/>
            <ac:spMk id="8" creationId="{4E2EBCF2-684C-40FE-8452-19E862F401E9}"/>
          </ac:spMkLst>
        </pc:spChg>
      </pc:sldChg>
    </pc:docChg>
  </pc:docChgLst>
  <pc:docChgLst>
    <pc:chgData name="Sam Robinson" userId="0a4f0ca7-4b84-4a38-a6c5-78c3574185a3" providerId="ADAL" clId="{5870F0ED-0475-4F89-801F-FB7D2832BC0F}"/>
    <pc:docChg chg="undo custSel addSld delSld modSld">
      <pc:chgData name="Sam Robinson" userId="0a4f0ca7-4b84-4a38-a6c5-78c3574185a3" providerId="ADAL" clId="{5870F0ED-0475-4F89-801F-FB7D2832BC0F}" dt="2021-01-12T16:34:01.461" v="342" actId="20577"/>
      <pc:docMkLst>
        <pc:docMk/>
      </pc:docMkLst>
      <pc:sldChg chg="delSp modSp mod">
        <pc:chgData name="Sam Robinson" userId="0a4f0ca7-4b84-4a38-a6c5-78c3574185a3" providerId="ADAL" clId="{5870F0ED-0475-4F89-801F-FB7D2832BC0F}" dt="2021-01-11T15:26:06.508" v="244" actId="6549"/>
        <pc:sldMkLst>
          <pc:docMk/>
          <pc:sldMk cId="1226158546" sldId="263"/>
        </pc:sldMkLst>
        <pc:spChg chg="mod">
          <ac:chgData name="Sam Robinson" userId="0a4f0ca7-4b84-4a38-a6c5-78c3574185a3" providerId="ADAL" clId="{5870F0ED-0475-4F89-801F-FB7D2832BC0F}" dt="2021-01-07T16:50:29.322" v="96" actId="20577"/>
          <ac:spMkLst>
            <pc:docMk/>
            <pc:sldMk cId="1226158546" sldId="263"/>
            <ac:spMk id="2" creationId="{1318A4BB-9FC5-4A2C-B1C9-4595C2628904}"/>
          </ac:spMkLst>
        </pc:spChg>
        <pc:spChg chg="mod">
          <ac:chgData name="Sam Robinson" userId="0a4f0ca7-4b84-4a38-a6c5-78c3574185a3" providerId="ADAL" clId="{5870F0ED-0475-4F89-801F-FB7D2832BC0F}" dt="2021-01-11T15:26:06.508" v="244" actId="6549"/>
          <ac:spMkLst>
            <pc:docMk/>
            <pc:sldMk cId="1226158546" sldId="263"/>
            <ac:spMk id="3" creationId="{03763A96-042A-485A-986C-2FCB0C6A2AFF}"/>
          </ac:spMkLst>
        </pc:spChg>
        <pc:picChg chg="del">
          <ac:chgData name="Sam Robinson" userId="0a4f0ca7-4b84-4a38-a6c5-78c3574185a3" providerId="ADAL" clId="{5870F0ED-0475-4F89-801F-FB7D2832BC0F}" dt="2021-01-07T16:51:10.091" v="97" actId="478"/>
          <ac:picMkLst>
            <pc:docMk/>
            <pc:sldMk cId="1226158546" sldId="263"/>
            <ac:picMk id="1026" creationId="{ED1D9DAE-298E-4CB4-A8BF-37DDD3E928AD}"/>
          </ac:picMkLst>
        </pc:picChg>
      </pc:sldChg>
      <pc:sldChg chg="del">
        <pc:chgData name="Sam Robinson" userId="0a4f0ca7-4b84-4a38-a6c5-78c3574185a3" providerId="ADAL" clId="{5870F0ED-0475-4F89-801F-FB7D2832BC0F}" dt="2021-01-07T16:45:27.247" v="9" actId="47"/>
        <pc:sldMkLst>
          <pc:docMk/>
          <pc:sldMk cId="3316629996" sldId="264"/>
        </pc:sldMkLst>
      </pc:sldChg>
      <pc:sldChg chg="del">
        <pc:chgData name="Sam Robinson" userId="0a4f0ca7-4b84-4a38-a6c5-78c3574185a3" providerId="ADAL" clId="{5870F0ED-0475-4F89-801F-FB7D2832BC0F}" dt="2021-01-07T16:45:27.247" v="9" actId="47"/>
        <pc:sldMkLst>
          <pc:docMk/>
          <pc:sldMk cId="1886789619" sldId="265"/>
        </pc:sldMkLst>
      </pc:sldChg>
      <pc:sldChg chg="modSp add mod">
        <pc:chgData name="Sam Robinson" userId="0a4f0ca7-4b84-4a38-a6c5-78c3574185a3" providerId="ADAL" clId="{5870F0ED-0475-4F89-801F-FB7D2832BC0F}" dt="2021-01-12T16:33:50.967" v="337" actId="6549"/>
        <pc:sldMkLst>
          <pc:docMk/>
          <pc:sldMk cId="3962901244" sldId="271"/>
        </pc:sldMkLst>
        <pc:spChg chg="mod">
          <ac:chgData name="Sam Robinson" userId="0a4f0ca7-4b84-4a38-a6c5-78c3574185a3" providerId="ADAL" clId="{5870F0ED-0475-4F89-801F-FB7D2832BC0F}" dt="2021-01-12T16:33:50.967" v="337" actId="6549"/>
          <ac:spMkLst>
            <pc:docMk/>
            <pc:sldMk cId="3962901244" sldId="271"/>
            <ac:spMk id="4" creationId="{034CC2AD-8D8C-4B1D-9586-059CD19B342C}"/>
          </ac:spMkLst>
        </pc:spChg>
        <pc:spChg chg="mod">
          <ac:chgData name="Sam Robinson" userId="0a4f0ca7-4b84-4a38-a6c5-78c3574185a3" providerId="ADAL" clId="{5870F0ED-0475-4F89-801F-FB7D2832BC0F}" dt="2021-01-07T16:45:08.045" v="5" actId="20577"/>
          <ac:spMkLst>
            <pc:docMk/>
            <pc:sldMk cId="3962901244" sldId="271"/>
            <ac:spMk id="5" creationId="{BAA43F61-0357-4AC2-A318-C9C016272F2C}"/>
          </ac:spMkLst>
        </pc:spChg>
        <pc:graphicFrameChg chg="modGraphic">
          <ac:chgData name="Sam Robinson" userId="0a4f0ca7-4b84-4a38-a6c5-78c3574185a3" providerId="ADAL" clId="{5870F0ED-0475-4F89-801F-FB7D2832BC0F}" dt="2021-01-11T17:02:30.297" v="313" actId="207"/>
          <ac:graphicFrameMkLst>
            <pc:docMk/>
            <pc:sldMk cId="3962901244" sldId="271"/>
            <ac:graphicFrameMk id="7" creationId="{A7ED7273-C2EF-4AE9-8B44-6C709119A747}"/>
          </ac:graphicFrameMkLst>
        </pc:graphicFrameChg>
      </pc:sldChg>
      <pc:sldChg chg="modSp add mod">
        <pc:chgData name="Sam Robinson" userId="0a4f0ca7-4b84-4a38-a6c5-78c3574185a3" providerId="ADAL" clId="{5870F0ED-0475-4F89-801F-FB7D2832BC0F}" dt="2021-01-12T16:34:01.461" v="342" actId="20577"/>
        <pc:sldMkLst>
          <pc:docMk/>
          <pc:sldMk cId="49506455" sldId="272"/>
        </pc:sldMkLst>
        <pc:spChg chg="mod">
          <ac:chgData name="Sam Robinson" userId="0a4f0ca7-4b84-4a38-a6c5-78c3574185a3" providerId="ADAL" clId="{5870F0ED-0475-4F89-801F-FB7D2832BC0F}" dt="2021-01-12T16:34:01.461" v="342" actId="20577"/>
          <ac:spMkLst>
            <pc:docMk/>
            <pc:sldMk cId="49506455" sldId="272"/>
            <ac:spMk id="4" creationId="{034CC2AD-8D8C-4B1D-9586-059CD19B342C}"/>
          </ac:spMkLst>
        </pc:spChg>
        <pc:spChg chg="mod">
          <ac:chgData name="Sam Robinson" userId="0a4f0ca7-4b84-4a38-a6c5-78c3574185a3" providerId="ADAL" clId="{5870F0ED-0475-4F89-801F-FB7D2832BC0F}" dt="2021-01-12T16:33:57.429" v="339" actId="1076"/>
          <ac:spMkLst>
            <pc:docMk/>
            <pc:sldMk cId="49506455" sldId="272"/>
            <ac:spMk id="5" creationId="{BAA43F61-0357-4AC2-A318-C9C016272F2C}"/>
          </ac:spMkLst>
        </pc:spChg>
        <pc:graphicFrameChg chg="mod modGraphic">
          <ac:chgData name="Sam Robinson" userId="0a4f0ca7-4b84-4a38-a6c5-78c3574185a3" providerId="ADAL" clId="{5870F0ED-0475-4F89-801F-FB7D2832BC0F}" dt="2021-01-11T17:05:16.316" v="316" actId="207"/>
          <ac:graphicFrameMkLst>
            <pc:docMk/>
            <pc:sldMk cId="49506455" sldId="272"/>
            <ac:graphicFrameMk id="7" creationId="{A7ED7273-C2EF-4AE9-8B44-6C709119A747}"/>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F1F7BD-FDE5-482D-B38B-2423969EEE1D}" type="datetimeFigureOut">
              <a:rPr lang="en-GB" smtClean="0"/>
              <a:t>20/01/2021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613CCF-996B-49F9-9A48-F9775633D80E}" type="slidenum">
              <a:rPr lang="en-GB" smtClean="0"/>
              <a:t>‹#›</a:t>
            </a:fld>
            <a:endParaRPr lang="en-GB"/>
          </a:p>
        </p:txBody>
      </p:sp>
    </p:spTree>
    <p:extLst>
      <p:ext uri="{BB962C8B-B14F-4D97-AF65-F5344CB8AC3E}">
        <p14:creationId xmlns:p14="http://schemas.microsoft.com/office/powerpoint/2010/main" val="241203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613CCF-996B-49F9-9A48-F9775633D80E}" type="slidenum">
              <a:rPr lang="en-GB" smtClean="0"/>
              <a:t>2</a:t>
            </a:fld>
            <a:endParaRPr lang="en-GB"/>
          </a:p>
        </p:txBody>
      </p:sp>
    </p:spTree>
    <p:extLst>
      <p:ext uri="{BB962C8B-B14F-4D97-AF65-F5344CB8AC3E}">
        <p14:creationId xmlns:p14="http://schemas.microsoft.com/office/powerpoint/2010/main" val="40620797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1E680-EFCE-4FE3-87E6-C32347B8DA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2D1008F-318D-4E2E-9348-02F96F5441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8D50104-5D5B-49C2-8E95-612D0C1ACDDC}"/>
              </a:ext>
            </a:extLst>
          </p:cNvPr>
          <p:cNvSpPr>
            <a:spLocks noGrp="1"/>
          </p:cNvSpPr>
          <p:nvPr>
            <p:ph type="dt" sz="half" idx="10"/>
          </p:nvPr>
        </p:nvSpPr>
        <p:spPr/>
        <p:txBody>
          <a:bodyPr/>
          <a:lstStyle/>
          <a:p>
            <a:fld id="{C330952E-A617-41A8-BA84-448DB0546A70}" type="datetimeFigureOut">
              <a:rPr lang="en-GB" smtClean="0"/>
              <a:t>20/01/2021</a:t>
            </a:fld>
            <a:endParaRPr lang="en-GB"/>
          </a:p>
        </p:txBody>
      </p:sp>
      <p:sp>
        <p:nvSpPr>
          <p:cNvPr id="5" name="Footer Placeholder 4">
            <a:extLst>
              <a:ext uri="{FF2B5EF4-FFF2-40B4-BE49-F238E27FC236}">
                <a16:creationId xmlns:a16="http://schemas.microsoft.com/office/drawing/2014/main" id="{A28A2093-0F71-4929-9403-DAAE80ADEA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4665A6-E178-485B-8C3A-8C0BFBD6CBBF}"/>
              </a:ext>
            </a:extLst>
          </p:cNvPr>
          <p:cNvSpPr>
            <a:spLocks noGrp="1"/>
          </p:cNvSpPr>
          <p:nvPr>
            <p:ph type="sldNum" sz="quarter" idx="12"/>
          </p:nvPr>
        </p:nvSpPr>
        <p:spPr/>
        <p:txBody>
          <a:bodyPr/>
          <a:lstStyle/>
          <a:p>
            <a:fld id="{EA5EE9F7-23CF-4F0A-9CB8-24F6F4CD1B50}" type="slidenum">
              <a:rPr lang="en-GB" smtClean="0"/>
              <a:t>‹#›</a:t>
            </a:fld>
            <a:endParaRPr lang="en-GB"/>
          </a:p>
        </p:txBody>
      </p:sp>
    </p:spTree>
    <p:custDataLst>
      <p:tags r:id="rId1"/>
    </p:custDataLst>
    <p:extLst>
      <p:ext uri="{BB962C8B-B14F-4D97-AF65-F5344CB8AC3E}">
        <p14:creationId xmlns:p14="http://schemas.microsoft.com/office/powerpoint/2010/main" val="3344314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BD041-AD43-4296-BC5C-E0D4C2E9274C}"/>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FF448BC2-68A3-48AD-A822-76A323B063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8514B1-026A-4049-9377-B53FA932E304}"/>
              </a:ext>
            </a:extLst>
          </p:cNvPr>
          <p:cNvSpPr>
            <a:spLocks noGrp="1"/>
          </p:cNvSpPr>
          <p:nvPr>
            <p:ph type="dt" sz="half" idx="10"/>
          </p:nvPr>
        </p:nvSpPr>
        <p:spPr/>
        <p:txBody>
          <a:bodyPr/>
          <a:lstStyle/>
          <a:p>
            <a:fld id="{C330952E-A617-41A8-BA84-448DB0546A70}" type="datetimeFigureOut">
              <a:rPr lang="en-GB" smtClean="0"/>
              <a:t>20/01/2021</a:t>
            </a:fld>
            <a:endParaRPr lang="en-GB"/>
          </a:p>
        </p:txBody>
      </p:sp>
      <p:sp>
        <p:nvSpPr>
          <p:cNvPr id="5" name="Footer Placeholder 4">
            <a:extLst>
              <a:ext uri="{FF2B5EF4-FFF2-40B4-BE49-F238E27FC236}">
                <a16:creationId xmlns:a16="http://schemas.microsoft.com/office/drawing/2014/main" id="{E4276FF3-364D-4E4E-8C09-B4244055FE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641F35-8E55-43E9-8AD1-1FE3A45E483D}"/>
              </a:ext>
            </a:extLst>
          </p:cNvPr>
          <p:cNvSpPr>
            <a:spLocks noGrp="1"/>
          </p:cNvSpPr>
          <p:nvPr>
            <p:ph type="sldNum" sz="quarter" idx="12"/>
          </p:nvPr>
        </p:nvSpPr>
        <p:spPr/>
        <p:txBody>
          <a:bodyPr/>
          <a:lstStyle/>
          <a:p>
            <a:fld id="{EA5EE9F7-23CF-4F0A-9CB8-24F6F4CD1B50}" type="slidenum">
              <a:rPr lang="en-GB" smtClean="0"/>
              <a:t>‹#›</a:t>
            </a:fld>
            <a:endParaRPr lang="en-GB"/>
          </a:p>
        </p:txBody>
      </p:sp>
      <p:sp>
        <p:nvSpPr>
          <p:cNvPr id="8" name="Text Placeholder 7">
            <a:extLst>
              <a:ext uri="{FF2B5EF4-FFF2-40B4-BE49-F238E27FC236}">
                <a16:creationId xmlns:a16="http://schemas.microsoft.com/office/drawing/2014/main" id="{86D0D8A3-B70F-4C60-8041-33BE75FC5FA7}"/>
              </a:ext>
            </a:extLst>
          </p:cNvPr>
          <p:cNvSpPr>
            <a:spLocks noGrp="1"/>
          </p:cNvSpPr>
          <p:nvPr>
            <p:ph type="body" sz="quarter" idx="13" hasCustomPrompt="1"/>
          </p:nvPr>
        </p:nvSpPr>
        <p:spPr>
          <a:xfrm>
            <a:off x="248965" y="-56486"/>
            <a:ext cx="5357178" cy="403225"/>
          </a:xfrm>
        </p:spPr>
        <p:txBody>
          <a:bodyPr anchor="ctr">
            <a:normAutofit/>
          </a:bodyPr>
          <a:lstStyle>
            <a:lvl1pPr>
              <a:defRPr sz="1400">
                <a:solidFill>
                  <a:schemeClr val="tx1"/>
                </a:solidFill>
                <a:latin typeface="+mj-lt"/>
              </a:defRPr>
            </a:lvl1pPr>
          </a:lstStyle>
          <a:p>
            <a:pPr lvl="0"/>
            <a:r>
              <a:rPr lang="en-US" dirty="0"/>
              <a:t>YEAR # / SESSION #</a:t>
            </a:r>
            <a:endParaRPr lang="en-GB" dirty="0"/>
          </a:p>
        </p:txBody>
      </p:sp>
    </p:spTree>
    <p:extLst>
      <p:ext uri="{BB962C8B-B14F-4D97-AF65-F5344CB8AC3E}">
        <p14:creationId xmlns:p14="http://schemas.microsoft.com/office/powerpoint/2010/main" val="538088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AEC75-B09A-496B-9FD2-6C3284C598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406193B-02A9-4972-8CA9-5DCF7C9B02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1F639C-FB9F-4693-901C-CFD123269265}"/>
              </a:ext>
            </a:extLst>
          </p:cNvPr>
          <p:cNvSpPr>
            <a:spLocks noGrp="1"/>
          </p:cNvSpPr>
          <p:nvPr>
            <p:ph type="dt" sz="half" idx="10"/>
          </p:nvPr>
        </p:nvSpPr>
        <p:spPr/>
        <p:txBody>
          <a:bodyPr/>
          <a:lstStyle/>
          <a:p>
            <a:fld id="{C330952E-A617-41A8-BA84-448DB0546A70}" type="datetimeFigureOut">
              <a:rPr lang="en-GB" smtClean="0"/>
              <a:t>20/01/2021</a:t>
            </a:fld>
            <a:endParaRPr lang="en-GB"/>
          </a:p>
        </p:txBody>
      </p:sp>
      <p:sp>
        <p:nvSpPr>
          <p:cNvPr id="5" name="Footer Placeholder 4">
            <a:extLst>
              <a:ext uri="{FF2B5EF4-FFF2-40B4-BE49-F238E27FC236}">
                <a16:creationId xmlns:a16="http://schemas.microsoft.com/office/drawing/2014/main" id="{701178B4-0EEC-45DE-B3D2-4D36222F17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E8E311-BCB6-4BD1-8A1E-E3D7CD3F9FB5}"/>
              </a:ext>
            </a:extLst>
          </p:cNvPr>
          <p:cNvSpPr>
            <a:spLocks noGrp="1"/>
          </p:cNvSpPr>
          <p:nvPr>
            <p:ph type="sldNum" sz="quarter" idx="12"/>
          </p:nvPr>
        </p:nvSpPr>
        <p:spPr/>
        <p:txBody>
          <a:bodyPr/>
          <a:lstStyle/>
          <a:p>
            <a:fld id="{EA5EE9F7-23CF-4F0A-9CB8-24F6F4CD1B50}" type="slidenum">
              <a:rPr lang="en-GB" smtClean="0"/>
              <a:t>‹#›</a:t>
            </a:fld>
            <a:endParaRPr lang="en-GB"/>
          </a:p>
        </p:txBody>
      </p:sp>
      <p:sp>
        <p:nvSpPr>
          <p:cNvPr id="8" name="Text Placeholder 7">
            <a:extLst>
              <a:ext uri="{FF2B5EF4-FFF2-40B4-BE49-F238E27FC236}">
                <a16:creationId xmlns:a16="http://schemas.microsoft.com/office/drawing/2014/main" id="{93E635EA-52A6-4C8C-BFFE-8A4C4D1C09A9}"/>
              </a:ext>
            </a:extLst>
          </p:cNvPr>
          <p:cNvSpPr>
            <a:spLocks noGrp="1"/>
          </p:cNvSpPr>
          <p:nvPr>
            <p:ph type="body" sz="quarter" idx="13" hasCustomPrompt="1"/>
          </p:nvPr>
        </p:nvSpPr>
        <p:spPr>
          <a:xfrm>
            <a:off x="248966" y="-56486"/>
            <a:ext cx="5357177" cy="403225"/>
          </a:xfrm>
        </p:spPr>
        <p:txBody>
          <a:bodyPr anchor="ctr">
            <a:normAutofit/>
          </a:bodyPr>
          <a:lstStyle>
            <a:lvl1pPr>
              <a:defRPr sz="1400">
                <a:solidFill>
                  <a:schemeClr val="tx1"/>
                </a:solidFill>
                <a:latin typeface="+mj-lt"/>
              </a:defRPr>
            </a:lvl1pPr>
          </a:lstStyle>
          <a:p>
            <a:pPr lvl="0"/>
            <a:r>
              <a:rPr lang="en-US" dirty="0"/>
              <a:t>YEAR # / SESSION #</a:t>
            </a:r>
            <a:endParaRPr lang="en-GB" dirty="0"/>
          </a:p>
        </p:txBody>
      </p:sp>
    </p:spTree>
    <p:extLst>
      <p:ext uri="{BB962C8B-B14F-4D97-AF65-F5344CB8AC3E}">
        <p14:creationId xmlns:p14="http://schemas.microsoft.com/office/powerpoint/2010/main" val="367965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B211A-D986-4E3D-ACD5-4B63BCFF92F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0B24F9A-CC36-4E85-9527-0CAC741385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C11BE3A-413A-4C98-950A-947FFEB011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733B1E9-A213-44CA-97DF-5F0E11469499}"/>
              </a:ext>
            </a:extLst>
          </p:cNvPr>
          <p:cNvSpPr>
            <a:spLocks noGrp="1"/>
          </p:cNvSpPr>
          <p:nvPr>
            <p:ph type="dt" sz="half" idx="10"/>
          </p:nvPr>
        </p:nvSpPr>
        <p:spPr/>
        <p:txBody>
          <a:bodyPr/>
          <a:lstStyle/>
          <a:p>
            <a:fld id="{C330952E-A617-41A8-BA84-448DB0546A70}" type="datetimeFigureOut">
              <a:rPr lang="en-GB" smtClean="0"/>
              <a:t>20/01/2021</a:t>
            </a:fld>
            <a:endParaRPr lang="en-GB"/>
          </a:p>
        </p:txBody>
      </p:sp>
      <p:sp>
        <p:nvSpPr>
          <p:cNvPr id="6" name="Footer Placeholder 5">
            <a:extLst>
              <a:ext uri="{FF2B5EF4-FFF2-40B4-BE49-F238E27FC236}">
                <a16:creationId xmlns:a16="http://schemas.microsoft.com/office/drawing/2014/main" id="{399F524A-25CD-41B5-9C9E-78AD6CA1BE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384F03-0030-4D48-AFA2-5FD66304A3AB}"/>
              </a:ext>
            </a:extLst>
          </p:cNvPr>
          <p:cNvSpPr>
            <a:spLocks noGrp="1"/>
          </p:cNvSpPr>
          <p:nvPr>
            <p:ph type="sldNum" sz="quarter" idx="12"/>
          </p:nvPr>
        </p:nvSpPr>
        <p:spPr/>
        <p:txBody>
          <a:bodyPr/>
          <a:lstStyle/>
          <a:p>
            <a:fld id="{EA5EE9F7-23CF-4F0A-9CB8-24F6F4CD1B50}" type="slidenum">
              <a:rPr lang="en-GB" smtClean="0"/>
              <a:t>‹#›</a:t>
            </a:fld>
            <a:endParaRPr lang="en-GB"/>
          </a:p>
        </p:txBody>
      </p:sp>
      <p:sp>
        <p:nvSpPr>
          <p:cNvPr id="9" name="Text Placeholder 7">
            <a:extLst>
              <a:ext uri="{FF2B5EF4-FFF2-40B4-BE49-F238E27FC236}">
                <a16:creationId xmlns:a16="http://schemas.microsoft.com/office/drawing/2014/main" id="{F8835D27-3F7E-4195-B1FB-1C97AE46BCFF}"/>
              </a:ext>
            </a:extLst>
          </p:cNvPr>
          <p:cNvSpPr>
            <a:spLocks noGrp="1"/>
          </p:cNvSpPr>
          <p:nvPr>
            <p:ph type="body" sz="quarter" idx="13" hasCustomPrompt="1"/>
          </p:nvPr>
        </p:nvSpPr>
        <p:spPr>
          <a:xfrm>
            <a:off x="248965" y="-56486"/>
            <a:ext cx="5357178" cy="403225"/>
          </a:xfrm>
        </p:spPr>
        <p:txBody>
          <a:bodyPr anchor="ctr">
            <a:normAutofit/>
          </a:bodyPr>
          <a:lstStyle>
            <a:lvl1pPr>
              <a:defRPr sz="1400">
                <a:solidFill>
                  <a:schemeClr val="tx1"/>
                </a:solidFill>
                <a:latin typeface="+mj-lt"/>
              </a:defRPr>
            </a:lvl1pPr>
          </a:lstStyle>
          <a:p>
            <a:pPr lvl="0"/>
            <a:r>
              <a:rPr lang="en-US" dirty="0"/>
              <a:t>YEAR # / SESSION #</a:t>
            </a:r>
            <a:endParaRPr lang="en-GB" dirty="0"/>
          </a:p>
        </p:txBody>
      </p:sp>
    </p:spTree>
    <p:extLst>
      <p:ext uri="{BB962C8B-B14F-4D97-AF65-F5344CB8AC3E}">
        <p14:creationId xmlns:p14="http://schemas.microsoft.com/office/powerpoint/2010/main" val="2224368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F5F92-3BB3-402E-9A29-9ABF613CF28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A1AC1F5-DEBA-4E87-9A69-CD7F81B67A90}"/>
              </a:ext>
            </a:extLst>
          </p:cNvPr>
          <p:cNvSpPr>
            <a:spLocks noGrp="1"/>
          </p:cNvSpPr>
          <p:nvPr>
            <p:ph type="dt" sz="half" idx="10"/>
          </p:nvPr>
        </p:nvSpPr>
        <p:spPr/>
        <p:txBody>
          <a:bodyPr/>
          <a:lstStyle/>
          <a:p>
            <a:fld id="{C330952E-A617-41A8-BA84-448DB0546A70}" type="datetimeFigureOut">
              <a:rPr lang="en-GB" smtClean="0"/>
              <a:t>20/01/2021</a:t>
            </a:fld>
            <a:endParaRPr lang="en-GB"/>
          </a:p>
        </p:txBody>
      </p:sp>
      <p:sp>
        <p:nvSpPr>
          <p:cNvPr id="4" name="Footer Placeholder 3">
            <a:extLst>
              <a:ext uri="{FF2B5EF4-FFF2-40B4-BE49-F238E27FC236}">
                <a16:creationId xmlns:a16="http://schemas.microsoft.com/office/drawing/2014/main" id="{B6256018-9D15-4A56-A301-70B228CEA19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EAECC9B-DFA3-4CAB-A81E-727C5A1A3764}"/>
              </a:ext>
            </a:extLst>
          </p:cNvPr>
          <p:cNvSpPr>
            <a:spLocks noGrp="1"/>
          </p:cNvSpPr>
          <p:nvPr>
            <p:ph type="sldNum" sz="quarter" idx="12"/>
          </p:nvPr>
        </p:nvSpPr>
        <p:spPr/>
        <p:txBody>
          <a:bodyPr/>
          <a:lstStyle/>
          <a:p>
            <a:fld id="{EA5EE9F7-23CF-4F0A-9CB8-24F6F4CD1B50}" type="slidenum">
              <a:rPr lang="en-GB" smtClean="0"/>
              <a:t>‹#›</a:t>
            </a:fld>
            <a:endParaRPr lang="en-GB"/>
          </a:p>
        </p:txBody>
      </p:sp>
      <p:sp>
        <p:nvSpPr>
          <p:cNvPr id="7" name="Text Placeholder 7">
            <a:extLst>
              <a:ext uri="{FF2B5EF4-FFF2-40B4-BE49-F238E27FC236}">
                <a16:creationId xmlns:a16="http://schemas.microsoft.com/office/drawing/2014/main" id="{43F5139D-B387-42CB-954A-EA42C721A1BB}"/>
              </a:ext>
            </a:extLst>
          </p:cNvPr>
          <p:cNvSpPr>
            <a:spLocks noGrp="1"/>
          </p:cNvSpPr>
          <p:nvPr>
            <p:ph type="body" sz="quarter" idx="13" hasCustomPrompt="1"/>
          </p:nvPr>
        </p:nvSpPr>
        <p:spPr>
          <a:xfrm>
            <a:off x="248965" y="-56486"/>
            <a:ext cx="5357178" cy="403225"/>
          </a:xfrm>
        </p:spPr>
        <p:txBody>
          <a:bodyPr anchor="ctr">
            <a:normAutofit/>
          </a:bodyPr>
          <a:lstStyle>
            <a:lvl1pPr>
              <a:defRPr sz="1400">
                <a:solidFill>
                  <a:schemeClr val="tx1"/>
                </a:solidFill>
                <a:latin typeface="+mj-lt"/>
              </a:defRPr>
            </a:lvl1pPr>
          </a:lstStyle>
          <a:p>
            <a:pPr lvl="0"/>
            <a:r>
              <a:rPr lang="en-US" dirty="0"/>
              <a:t>YEAR # / SESSION #</a:t>
            </a:r>
            <a:endParaRPr lang="en-GB" dirty="0"/>
          </a:p>
        </p:txBody>
      </p:sp>
    </p:spTree>
    <p:extLst>
      <p:ext uri="{BB962C8B-B14F-4D97-AF65-F5344CB8AC3E}">
        <p14:creationId xmlns:p14="http://schemas.microsoft.com/office/powerpoint/2010/main" val="429342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9A27CF-E7CF-4825-A80D-0A86829D733F}"/>
              </a:ext>
            </a:extLst>
          </p:cNvPr>
          <p:cNvSpPr>
            <a:spLocks noGrp="1"/>
          </p:cNvSpPr>
          <p:nvPr>
            <p:ph type="dt" sz="half" idx="10"/>
          </p:nvPr>
        </p:nvSpPr>
        <p:spPr/>
        <p:txBody>
          <a:bodyPr/>
          <a:lstStyle/>
          <a:p>
            <a:fld id="{C330952E-A617-41A8-BA84-448DB0546A70}" type="datetimeFigureOut">
              <a:rPr lang="en-GB" smtClean="0"/>
              <a:t>20/01/2021</a:t>
            </a:fld>
            <a:endParaRPr lang="en-GB"/>
          </a:p>
        </p:txBody>
      </p:sp>
      <p:sp>
        <p:nvSpPr>
          <p:cNvPr id="3" name="Footer Placeholder 2">
            <a:extLst>
              <a:ext uri="{FF2B5EF4-FFF2-40B4-BE49-F238E27FC236}">
                <a16:creationId xmlns:a16="http://schemas.microsoft.com/office/drawing/2014/main" id="{E180820F-D7DD-447D-BDE5-A10BED4BAF5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7DC5F41-4886-4128-A2DD-397FE3BA225B}"/>
              </a:ext>
            </a:extLst>
          </p:cNvPr>
          <p:cNvSpPr>
            <a:spLocks noGrp="1"/>
          </p:cNvSpPr>
          <p:nvPr>
            <p:ph type="sldNum" sz="quarter" idx="12"/>
          </p:nvPr>
        </p:nvSpPr>
        <p:spPr/>
        <p:txBody>
          <a:bodyPr/>
          <a:lstStyle/>
          <a:p>
            <a:fld id="{EA5EE9F7-23CF-4F0A-9CB8-24F6F4CD1B50}" type="slidenum">
              <a:rPr lang="en-GB" smtClean="0"/>
              <a:t>‹#›</a:t>
            </a:fld>
            <a:endParaRPr lang="en-GB"/>
          </a:p>
        </p:txBody>
      </p:sp>
      <p:sp>
        <p:nvSpPr>
          <p:cNvPr id="6" name="Text Placeholder 7">
            <a:extLst>
              <a:ext uri="{FF2B5EF4-FFF2-40B4-BE49-F238E27FC236}">
                <a16:creationId xmlns:a16="http://schemas.microsoft.com/office/drawing/2014/main" id="{8F9B23A3-F557-4ACB-8B14-E16C9F0BC1CB}"/>
              </a:ext>
            </a:extLst>
          </p:cNvPr>
          <p:cNvSpPr>
            <a:spLocks noGrp="1"/>
          </p:cNvSpPr>
          <p:nvPr>
            <p:ph type="body" sz="quarter" idx="13" hasCustomPrompt="1"/>
          </p:nvPr>
        </p:nvSpPr>
        <p:spPr>
          <a:xfrm>
            <a:off x="248966" y="-56486"/>
            <a:ext cx="5357177" cy="403225"/>
          </a:xfrm>
        </p:spPr>
        <p:txBody>
          <a:bodyPr anchor="ctr">
            <a:normAutofit/>
          </a:bodyPr>
          <a:lstStyle>
            <a:lvl1pPr>
              <a:defRPr sz="1400">
                <a:solidFill>
                  <a:schemeClr val="tx1"/>
                </a:solidFill>
                <a:latin typeface="+mj-lt"/>
              </a:defRPr>
            </a:lvl1pPr>
          </a:lstStyle>
          <a:p>
            <a:pPr lvl="0"/>
            <a:r>
              <a:rPr lang="en-US" dirty="0"/>
              <a:t>YEAR # / SESSION #</a:t>
            </a:r>
            <a:endParaRPr lang="en-GB" dirty="0"/>
          </a:p>
        </p:txBody>
      </p:sp>
    </p:spTree>
    <p:extLst>
      <p:ext uri="{BB962C8B-B14F-4D97-AF65-F5344CB8AC3E}">
        <p14:creationId xmlns:p14="http://schemas.microsoft.com/office/powerpoint/2010/main" val="854111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CEA8DC75-5CC3-4A93-949E-5F10C8946213}"/>
              </a:ext>
            </a:extLst>
          </p:cNvPr>
          <p:cNvSpPr/>
          <p:nvPr userDrawn="1"/>
        </p:nvSpPr>
        <p:spPr>
          <a:xfrm>
            <a:off x="0" y="234685"/>
            <a:ext cx="12192000" cy="108815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a:extLst>
              <a:ext uri="{FF2B5EF4-FFF2-40B4-BE49-F238E27FC236}">
                <a16:creationId xmlns:a16="http://schemas.microsoft.com/office/drawing/2014/main" id="{5A009265-6890-4316-BBD0-631CF1E5394D}"/>
              </a:ext>
            </a:extLst>
          </p:cNvPr>
          <p:cNvSpPr>
            <a:spLocks noGrp="1"/>
          </p:cNvSpPr>
          <p:nvPr>
            <p:ph type="title"/>
          </p:nvPr>
        </p:nvSpPr>
        <p:spPr>
          <a:xfrm>
            <a:off x="248966" y="244759"/>
            <a:ext cx="11669764" cy="1088157"/>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1BF8F42E-D8ED-452A-9B83-A21E5AAD2229}"/>
              </a:ext>
            </a:extLst>
          </p:cNvPr>
          <p:cNvSpPr>
            <a:spLocks noGrp="1"/>
          </p:cNvSpPr>
          <p:nvPr>
            <p:ph type="body" idx="1"/>
          </p:nvPr>
        </p:nvSpPr>
        <p:spPr>
          <a:xfrm>
            <a:off x="248967" y="1502229"/>
            <a:ext cx="11669764" cy="467473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489A29B8-7D0B-4905-B7D5-942A681E7240}"/>
              </a:ext>
            </a:extLst>
          </p:cNvPr>
          <p:cNvSpPr>
            <a:spLocks noGrp="1"/>
          </p:cNvSpPr>
          <p:nvPr>
            <p:ph type="dt" sz="half" idx="2"/>
          </p:nvPr>
        </p:nvSpPr>
        <p:spPr>
          <a:xfrm>
            <a:off x="7215888"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30952E-A617-41A8-BA84-448DB0546A70}" type="datetimeFigureOut">
              <a:rPr lang="en-GB" smtClean="0"/>
              <a:pPr/>
              <a:t>20/01/2021</a:t>
            </a:fld>
            <a:endParaRPr lang="en-GB" dirty="0"/>
          </a:p>
        </p:txBody>
      </p:sp>
      <p:sp>
        <p:nvSpPr>
          <p:cNvPr id="5" name="Footer Placeholder 4">
            <a:extLst>
              <a:ext uri="{FF2B5EF4-FFF2-40B4-BE49-F238E27FC236}">
                <a16:creationId xmlns:a16="http://schemas.microsoft.com/office/drawing/2014/main" id="{2C5129DD-1681-4B97-AB10-39A0811E97F1}"/>
              </a:ext>
            </a:extLst>
          </p:cNvPr>
          <p:cNvSpPr>
            <a:spLocks noGrp="1"/>
          </p:cNvSpPr>
          <p:nvPr>
            <p:ph type="ftr" sz="quarter" idx="3"/>
          </p:nvPr>
        </p:nvSpPr>
        <p:spPr>
          <a:xfrm>
            <a:off x="2540816"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0FCB8D0A-2480-4706-A2BE-93663B835FEF}"/>
              </a:ext>
            </a:extLst>
          </p:cNvPr>
          <p:cNvSpPr>
            <a:spLocks noGrp="1"/>
          </p:cNvSpPr>
          <p:nvPr>
            <p:ph type="sldNum" sz="quarter" idx="4"/>
          </p:nvPr>
        </p:nvSpPr>
        <p:spPr>
          <a:xfrm>
            <a:off x="248966" y="6356350"/>
            <a:ext cx="173157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5EE9F7-23CF-4F0A-9CB8-24F6F4CD1B50}" type="slidenum">
              <a:rPr lang="en-GB" smtClean="0"/>
              <a:pPr/>
              <a:t>‹#›</a:t>
            </a:fld>
            <a:endParaRPr lang="en-GB"/>
          </a:p>
        </p:txBody>
      </p:sp>
      <p:pic>
        <p:nvPicPr>
          <p:cNvPr id="19" name="Picture 18" descr="A picture containing clock, meter&#10;&#10;Description automatically generated">
            <a:extLst>
              <a:ext uri="{FF2B5EF4-FFF2-40B4-BE49-F238E27FC236}">
                <a16:creationId xmlns:a16="http://schemas.microsoft.com/office/drawing/2014/main" id="{5025C74E-9E3F-4D01-AE97-B932B37E8E60}"/>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0605295" y="6298653"/>
            <a:ext cx="1313435" cy="452452"/>
          </a:xfrm>
          <a:prstGeom prst="rect">
            <a:avLst/>
          </a:prstGeom>
        </p:spPr>
      </p:pic>
      <p:sp>
        <p:nvSpPr>
          <p:cNvPr id="9" name="TextBox 8">
            <a:extLst>
              <a:ext uri="{FF2B5EF4-FFF2-40B4-BE49-F238E27FC236}">
                <a16:creationId xmlns:a16="http://schemas.microsoft.com/office/drawing/2014/main" id="{149510F7-2CCA-4E27-A25A-BAB89007009A}"/>
              </a:ext>
            </a:extLst>
          </p:cNvPr>
          <p:cNvSpPr txBox="1"/>
          <p:nvPr userDrawn="1"/>
        </p:nvSpPr>
        <p:spPr>
          <a:xfrm>
            <a:off x="248967" y="6522206"/>
            <a:ext cx="5154805" cy="246221"/>
          </a:xfrm>
          <a:prstGeom prst="rect">
            <a:avLst/>
          </a:prstGeom>
          <a:noFill/>
        </p:spPr>
        <p:txBody>
          <a:bodyPr wrap="square" rtlCol="0">
            <a:spAutoFit/>
          </a:bodyPr>
          <a:lstStyle/>
          <a:p>
            <a:r>
              <a:rPr lang="en-GB" sz="1000" dirty="0"/>
              <a:t>©YGAM 2020: All rights reserved</a:t>
            </a:r>
          </a:p>
        </p:txBody>
      </p:sp>
    </p:spTree>
    <p:custDataLst>
      <p:tags r:id="rId8"/>
    </p:custDataLst>
    <p:extLst>
      <p:ext uri="{BB962C8B-B14F-4D97-AF65-F5344CB8AC3E}">
        <p14:creationId xmlns:p14="http://schemas.microsoft.com/office/powerpoint/2010/main" val="2192415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txStyles>
    <p:title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hyperlink" Target="https://gov.wales/sites/default/files/publications/2018-03/the-four-purposes-of-the-curriculum-for-wales.pdf"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318A4BB-9FC5-4A2C-B1C9-4595C2628904}"/>
              </a:ext>
            </a:extLst>
          </p:cNvPr>
          <p:cNvSpPr>
            <a:spLocks noGrp="1"/>
          </p:cNvSpPr>
          <p:nvPr>
            <p:ph type="body" sz="quarter" idx="13"/>
          </p:nvPr>
        </p:nvSpPr>
        <p:spPr>
          <a:xfrm>
            <a:off x="149290" y="4629"/>
            <a:ext cx="6494106" cy="837721"/>
          </a:xfrm>
        </p:spPr>
        <p:txBody>
          <a:bodyPr>
            <a:normAutofit/>
          </a:bodyPr>
          <a:lstStyle/>
          <a:p>
            <a:pPr marL="0" indent="0">
              <a:buNone/>
            </a:pPr>
            <a:r>
              <a:rPr lang="en-GB" b="1" dirty="0"/>
              <a:t>     Gambling and Gaming: Curriculum for Wales Key Stage 5 KS5 V1.0/DEC2020</a:t>
            </a:r>
          </a:p>
          <a:p>
            <a:r>
              <a:rPr lang="en-GB" sz="3000" b="1" dirty="0">
                <a:solidFill>
                  <a:schemeClr val="bg1"/>
                </a:solidFill>
              </a:rPr>
              <a:t>Using this document</a:t>
            </a:r>
          </a:p>
        </p:txBody>
      </p:sp>
      <p:sp>
        <p:nvSpPr>
          <p:cNvPr id="3" name="Rectangle 2">
            <a:extLst>
              <a:ext uri="{FF2B5EF4-FFF2-40B4-BE49-F238E27FC236}">
                <a16:creationId xmlns:a16="http://schemas.microsoft.com/office/drawing/2014/main" id="{03763A96-042A-485A-986C-2FCB0C6A2AFF}"/>
              </a:ext>
            </a:extLst>
          </p:cNvPr>
          <p:cNvSpPr/>
          <p:nvPr/>
        </p:nvSpPr>
        <p:spPr>
          <a:xfrm>
            <a:off x="365410" y="1662959"/>
            <a:ext cx="11391161" cy="4062651"/>
          </a:xfrm>
          <a:prstGeom prst="rect">
            <a:avLst/>
          </a:prstGeom>
        </p:spPr>
        <p:txBody>
          <a:bodyPr wrap="square">
            <a:spAutoFit/>
          </a:bodyPr>
          <a:lstStyle/>
          <a:p>
            <a:r>
              <a:rPr lang="en-GB" sz="2000" b="1" dirty="0"/>
              <a:t>This document sets out proposed usages of the YGAM Key Stage 5 Curriculum for use within your College or Sixth Form.  Alternatively you may wish to deliver stand alone sessions or develop your own framework following your training with us. The plan is thematic in its approach, covering key topics for gambling and gaming across the four Purposes of Welsh Education enabling all our children and young people to be: 1) Ambitious, capable learners 2) Enterprising, creative contributors 3) Ethical, informed citizens and 4) Healthy, confident individuals.  It is part of a wider spiral curriculum, with key topics and themes being revisited, whilst increasing the challenge, broadening the scope and deepening students’ thinking further through the year groups. We have also included a map to demonstrate how each session links to the four purposes of the Welsh curriculum and the six areas of learning and experience for each key stage and year group.  Our content fits best within the PSE Theme Health and Emotional Wellbeing, however you may find some areas overlap or can be altered to cover more of these themes. You will find both the long term plan and the maps within this document.</a:t>
            </a:r>
          </a:p>
          <a:p>
            <a:endParaRPr lang="en-GB" dirty="0"/>
          </a:p>
        </p:txBody>
      </p:sp>
      <p:sp>
        <p:nvSpPr>
          <p:cNvPr id="4" name="TextBox 3">
            <a:extLst>
              <a:ext uri="{FF2B5EF4-FFF2-40B4-BE49-F238E27FC236}">
                <a16:creationId xmlns:a16="http://schemas.microsoft.com/office/drawing/2014/main" id="{FE3A0293-148A-41F3-BC89-1D0A3D8607CF}"/>
              </a:ext>
            </a:extLst>
          </p:cNvPr>
          <p:cNvSpPr txBox="1"/>
          <p:nvPr/>
        </p:nvSpPr>
        <p:spPr>
          <a:xfrm>
            <a:off x="10144103" y="-750"/>
            <a:ext cx="2047898" cy="246221"/>
          </a:xfrm>
          <a:prstGeom prst="rect">
            <a:avLst/>
          </a:prstGeom>
          <a:noFill/>
        </p:spPr>
        <p:txBody>
          <a:bodyPr wrap="square" rtlCol="0">
            <a:spAutoFit/>
          </a:bodyPr>
          <a:lstStyle/>
          <a:p>
            <a:r>
              <a:rPr lang="en-GB" sz="1000"/>
              <a:t>©YGAM 2020: All rights reserved</a:t>
            </a:r>
          </a:p>
        </p:txBody>
      </p:sp>
      <p:pic>
        <p:nvPicPr>
          <p:cNvPr id="5" name="Picture 4" descr="A picture containing clock, meter&#10;&#10;Description automatically generated">
            <a:extLst>
              <a:ext uri="{FF2B5EF4-FFF2-40B4-BE49-F238E27FC236}">
                <a16:creationId xmlns:a16="http://schemas.microsoft.com/office/drawing/2014/main" id="{2D136DF9-AF36-4EB9-AC59-8FE45C2368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96301" y="315348"/>
            <a:ext cx="858381" cy="295695"/>
          </a:xfrm>
          <a:prstGeom prst="rect">
            <a:avLst/>
          </a:prstGeom>
        </p:spPr>
      </p:pic>
      <p:sp>
        <p:nvSpPr>
          <p:cNvPr id="6" name="Rectangle 5">
            <a:extLst>
              <a:ext uri="{FF2B5EF4-FFF2-40B4-BE49-F238E27FC236}">
                <a16:creationId xmlns:a16="http://schemas.microsoft.com/office/drawing/2014/main" id="{D98F3009-D2D7-4CD6-8EC8-CAC04CCEB380}"/>
              </a:ext>
            </a:extLst>
          </p:cNvPr>
          <p:cNvSpPr/>
          <p:nvPr/>
        </p:nvSpPr>
        <p:spPr>
          <a:xfrm>
            <a:off x="0" y="5956917"/>
            <a:ext cx="12192000" cy="901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5307DA80-91E8-4B63-BB28-720BEF39D51D}"/>
              </a:ext>
            </a:extLst>
          </p:cNvPr>
          <p:cNvSpPr txBox="1"/>
          <p:nvPr/>
        </p:nvSpPr>
        <p:spPr>
          <a:xfrm>
            <a:off x="365410" y="6592475"/>
            <a:ext cx="914400" cy="246221"/>
          </a:xfrm>
          <a:prstGeom prst="rect">
            <a:avLst/>
          </a:prstGeom>
          <a:noFill/>
        </p:spPr>
        <p:txBody>
          <a:bodyPr wrap="square" rtlCol="0">
            <a:spAutoFit/>
          </a:bodyPr>
          <a:lstStyle/>
          <a:p>
            <a:r>
              <a:rPr lang="en-GB" sz="1000" dirty="0"/>
              <a:t>V1.1/Dec20</a:t>
            </a:r>
          </a:p>
        </p:txBody>
      </p:sp>
    </p:spTree>
    <p:extLst>
      <p:ext uri="{BB962C8B-B14F-4D97-AF65-F5344CB8AC3E}">
        <p14:creationId xmlns:p14="http://schemas.microsoft.com/office/powerpoint/2010/main" val="1226158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E20390E-C315-4762-BC4C-07FBA7435277}"/>
              </a:ext>
            </a:extLst>
          </p:cNvPr>
          <p:cNvSpPr/>
          <p:nvPr/>
        </p:nvSpPr>
        <p:spPr>
          <a:xfrm>
            <a:off x="10646229" y="6102592"/>
            <a:ext cx="1545771" cy="7554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4">
            <a:extLst>
              <a:ext uri="{FF2B5EF4-FFF2-40B4-BE49-F238E27FC236}">
                <a16:creationId xmlns:a16="http://schemas.microsoft.com/office/drawing/2014/main" id="{BAA43F61-0357-4AC2-A318-C9C016272F2C}"/>
              </a:ext>
            </a:extLst>
          </p:cNvPr>
          <p:cNvSpPr>
            <a:spLocks noGrp="1"/>
          </p:cNvSpPr>
          <p:nvPr>
            <p:ph type="title"/>
          </p:nvPr>
        </p:nvSpPr>
        <p:spPr>
          <a:xfrm>
            <a:off x="248966" y="254592"/>
            <a:ext cx="11669764" cy="403226"/>
          </a:xfrm>
        </p:spPr>
        <p:txBody>
          <a:bodyPr>
            <a:noAutofit/>
          </a:bodyPr>
          <a:lstStyle/>
          <a:p>
            <a:r>
              <a:rPr lang="en-GB" dirty="0">
                <a:solidFill>
                  <a:schemeClr val="bg1"/>
                </a:solidFill>
              </a:rPr>
              <a:t>Curriculum for Wales – Programme of Study Links KS5</a:t>
            </a:r>
          </a:p>
        </p:txBody>
      </p:sp>
      <p:sp>
        <p:nvSpPr>
          <p:cNvPr id="4" name="Text Placeholder 3">
            <a:extLst>
              <a:ext uri="{FF2B5EF4-FFF2-40B4-BE49-F238E27FC236}">
                <a16:creationId xmlns:a16="http://schemas.microsoft.com/office/drawing/2014/main" id="{034CC2AD-8D8C-4B1D-9586-059CD19B342C}"/>
              </a:ext>
            </a:extLst>
          </p:cNvPr>
          <p:cNvSpPr>
            <a:spLocks noGrp="1"/>
          </p:cNvSpPr>
          <p:nvPr>
            <p:ph type="body" sz="quarter" idx="13"/>
          </p:nvPr>
        </p:nvSpPr>
        <p:spPr>
          <a:xfrm>
            <a:off x="248965" y="-56486"/>
            <a:ext cx="7058612" cy="403225"/>
          </a:xfrm>
        </p:spPr>
        <p:txBody>
          <a:bodyPr>
            <a:normAutofit/>
          </a:bodyPr>
          <a:lstStyle/>
          <a:p>
            <a:pPr marL="0" indent="0">
              <a:buNone/>
            </a:pPr>
            <a:r>
              <a:rPr lang="en-GB" b="1" dirty="0"/>
              <a:t>Gambling and Gaming: Curriculum for Wales KS5 /V1.0/DEC2020</a:t>
            </a:r>
          </a:p>
        </p:txBody>
      </p:sp>
      <p:graphicFrame>
        <p:nvGraphicFramePr>
          <p:cNvPr id="7" name="Table 10">
            <a:extLst>
              <a:ext uri="{FF2B5EF4-FFF2-40B4-BE49-F238E27FC236}">
                <a16:creationId xmlns:a16="http://schemas.microsoft.com/office/drawing/2014/main" id="{A7ED7273-C2EF-4AE9-8B44-6C709119A747}"/>
              </a:ext>
            </a:extLst>
          </p:cNvPr>
          <p:cNvGraphicFramePr>
            <a:graphicFrameLocks noGrp="1"/>
          </p:cNvGraphicFramePr>
          <p:nvPr>
            <p:extLst>
              <p:ext uri="{D42A27DB-BD31-4B8C-83A1-F6EECF244321}">
                <p14:modId xmlns:p14="http://schemas.microsoft.com/office/powerpoint/2010/main" val="396393851"/>
              </p:ext>
            </p:extLst>
          </p:nvPr>
        </p:nvGraphicFramePr>
        <p:xfrm>
          <a:off x="114296" y="775561"/>
          <a:ext cx="11963410" cy="6082429"/>
        </p:xfrm>
        <a:graphic>
          <a:graphicData uri="http://schemas.openxmlformats.org/drawingml/2006/table">
            <a:tbl>
              <a:tblPr firstRow="1" bandRow="1">
                <a:tableStyleId>{5940675A-B579-460E-94D1-54222C63F5DA}</a:tableStyleId>
              </a:tblPr>
              <a:tblGrid>
                <a:gridCol w="9394852">
                  <a:extLst>
                    <a:ext uri="{9D8B030D-6E8A-4147-A177-3AD203B41FA5}">
                      <a16:colId xmlns:a16="http://schemas.microsoft.com/office/drawing/2014/main" val="2263463349"/>
                    </a:ext>
                  </a:extLst>
                </a:gridCol>
                <a:gridCol w="428093">
                  <a:extLst>
                    <a:ext uri="{9D8B030D-6E8A-4147-A177-3AD203B41FA5}">
                      <a16:colId xmlns:a16="http://schemas.microsoft.com/office/drawing/2014/main" val="3225635896"/>
                    </a:ext>
                  </a:extLst>
                </a:gridCol>
                <a:gridCol w="428093">
                  <a:extLst>
                    <a:ext uri="{9D8B030D-6E8A-4147-A177-3AD203B41FA5}">
                      <a16:colId xmlns:a16="http://schemas.microsoft.com/office/drawing/2014/main" val="935265942"/>
                    </a:ext>
                  </a:extLst>
                </a:gridCol>
                <a:gridCol w="428093">
                  <a:extLst>
                    <a:ext uri="{9D8B030D-6E8A-4147-A177-3AD203B41FA5}">
                      <a16:colId xmlns:a16="http://schemas.microsoft.com/office/drawing/2014/main" val="3650761264"/>
                    </a:ext>
                  </a:extLst>
                </a:gridCol>
                <a:gridCol w="428093">
                  <a:extLst>
                    <a:ext uri="{9D8B030D-6E8A-4147-A177-3AD203B41FA5}">
                      <a16:colId xmlns:a16="http://schemas.microsoft.com/office/drawing/2014/main" val="3530972017"/>
                    </a:ext>
                  </a:extLst>
                </a:gridCol>
                <a:gridCol w="428093">
                  <a:extLst>
                    <a:ext uri="{9D8B030D-6E8A-4147-A177-3AD203B41FA5}">
                      <a16:colId xmlns:a16="http://schemas.microsoft.com/office/drawing/2014/main" val="769349745"/>
                    </a:ext>
                  </a:extLst>
                </a:gridCol>
                <a:gridCol w="428093">
                  <a:extLst>
                    <a:ext uri="{9D8B030D-6E8A-4147-A177-3AD203B41FA5}">
                      <a16:colId xmlns:a16="http://schemas.microsoft.com/office/drawing/2014/main" val="2358244631"/>
                    </a:ext>
                  </a:extLst>
                </a:gridCol>
              </a:tblGrid>
              <a:tr h="209669">
                <a:tc>
                  <a:txBody>
                    <a:bodyPr/>
                    <a:lstStyle/>
                    <a:p>
                      <a:pPr>
                        <a:lnSpc>
                          <a:spcPts val="600"/>
                        </a:lnSpc>
                      </a:pPr>
                      <a:endParaRPr lang="en-GB" sz="550" dirty="0">
                        <a:latin typeface="+mn-lt"/>
                      </a:endParaRPr>
                    </a:p>
                  </a:txBody>
                  <a:tcPr anchor="ctr">
                    <a:solidFill>
                      <a:schemeClr val="accent2"/>
                    </a:solidFill>
                  </a:tcPr>
                </a:tc>
                <a:tc gridSpan="6">
                  <a:txBody>
                    <a:bodyPr/>
                    <a:lstStyle/>
                    <a:p>
                      <a:pPr algn="ctr">
                        <a:lnSpc>
                          <a:spcPts val="600"/>
                        </a:lnSpc>
                      </a:pPr>
                      <a:r>
                        <a:rPr lang="en-GB" sz="550" b="1" i="0" dirty="0">
                          <a:latin typeface="+mn-lt"/>
                        </a:rPr>
                        <a:t>Key Stage 5</a:t>
                      </a:r>
                    </a:p>
                  </a:txBody>
                  <a:tcPr anchor="ctr">
                    <a:solidFill>
                      <a:srgbClr val="92D050"/>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extLst>
                  <a:ext uri="{0D108BD9-81ED-4DB2-BD59-A6C34878D82A}">
                    <a16:rowId xmlns:a16="http://schemas.microsoft.com/office/drawing/2014/main" val="3032922007"/>
                  </a:ext>
                </a:extLst>
              </a:tr>
              <a:tr h="209669">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r>
                        <a:rPr lang="en-GB" sz="550" b="1">
                          <a:latin typeface="+mn-lt"/>
                        </a:rPr>
                        <a:t>L1</a:t>
                      </a:r>
                    </a:p>
                  </a:txBody>
                  <a:tcPr anchor="ctr">
                    <a:solidFill>
                      <a:srgbClr val="92D050"/>
                    </a:solidFill>
                  </a:tcPr>
                </a:tc>
                <a:tc>
                  <a:txBody>
                    <a:bodyPr/>
                    <a:lstStyle/>
                    <a:p>
                      <a:pPr>
                        <a:lnSpc>
                          <a:spcPts val="600"/>
                        </a:lnSpc>
                      </a:pPr>
                      <a:r>
                        <a:rPr lang="en-GB" sz="550" b="1">
                          <a:latin typeface="+mn-lt"/>
                        </a:rPr>
                        <a:t>L2</a:t>
                      </a:r>
                    </a:p>
                  </a:txBody>
                  <a:tcPr anchor="ctr">
                    <a:solidFill>
                      <a:srgbClr val="92D050"/>
                    </a:solidFill>
                  </a:tcPr>
                </a:tc>
                <a:tc>
                  <a:txBody>
                    <a:bodyPr/>
                    <a:lstStyle/>
                    <a:p>
                      <a:pPr>
                        <a:lnSpc>
                          <a:spcPts val="600"/>
                        </a:lnSpc>
                      </a:pPr>
                      <a:r>
                        <a:rPr lang="en-GB" sz="550" b="1">
                          <a:latin typeface="+mn-lt"/>
                        </a:rPr>
                        <a:t>L3</a:t>
                      </a:r>
                    </a:p>
                  </a:txBody>
                  <a:tcPr anchor="ctr">
                    <a:solidFill>
                      <a:srgbClr val="92D050"/>
                    </a:solidFill>
                  </a:tcPr>
                </a:tc>
                <a:tc>
                  <a:txBody>
                    <a:bodyPr/>
                    <a:lstStyle/>
                    <a:p>
                      <a:pPr>
                        <a:lnSpc>
                          <a:spcPts val="600"/>
                        </a:lnSpc>
                      </a:pPr>
                      <a:r>
                        <a:rPr lang="en-GB" sz="550" b="1">
                          <a:latin typeface="+mn-lt"/>
                        </a:rPr>
                        <a:t>L4</a:t>
                      </a:r>
                    </a:p>
                  </a:txBody>
                  <a:tcPr anchor="ctr">
                    <a:solidFill>
                      <a:srgbClr val="92D050"/>
                    </a:solidFill>
                  </a:tcPr>
                </a:tc>
                <a:tc>
                  <a:txBody>
                    <a:bodyPr/>
                    <a:lstStyle/>
                    <a:p>
                      <a:pPr>
                        <a:lnSpc>
                          <a:spcPts val="600"/>
                        </a:lnSpc>
                      </a:pPr>
                      <a:r>
                        <a:rPr lang="en-GB" sz="550" b="1">
                          <a:latin typeface="+mn-lt"/>
                        </a:rPr>
                        <a:t>L5</a:t>
                      </a:r>
                    </a:p>
                  </a:txBody>
                  <a:tcPr anchor="ctr">
                    <a:solidFill>
                      <a:srgbClr val="92D050"/>
                    </a:solidFill>
                  </a:tcPr>
                </a:tc>
                <a:tc>
                  <a:txBody>
                    <a:bodyPr/>
                    <a:lstStyle/>
                    <a:p>
                      <a:pPr>
                        <a:lnSpc>
                          <a:spcPts val="600"/>
                        </a:lnSpc>
                      </a:pPr>
                      <a:r>
                        <a:rPr lang="en-GB" sz="550" b="1">
                          <a:latin typeface="+mn-lt"/>
                        </a:rPr>
                        <a:t>L6</a:t>
                      </a:r>
                    </a:p>
                  </a:txBody>
                  <a:tcPr anchor="ctr">
                    <a:solidFill>
                      <a:srgbClr val="92D050"/>
                    </a:solidFill>
                  </a:tcPr>
                </a:tc>
                <a:extLst>
                  <a:ext uri="{0D108BD9-81ED-4DB2-BD59-A6C34878D82A}">
                    <a16:rowId xmlns:a16="http://schemas.microsoft.com/office/drawing/2014/main" val="3705459486"/>
                  </a:ext>
                </a:extLst>
              </a:tr>
              <a:tr h="209669">
                <a:tc>
                  <a:txBody>
                    <a:bodyPr/>
                    <a:lstStyle/>
                    <a:p>
                      <a:pPr marL="88900" indent="0" algn="l" fontAlgn="b">
                        <a:lnSpc>
                          <a:spcPts val="600"/>
                        </a:lnSpc>
                      </a:pPr>
                      <a:r>
                        <a:rPr lang="en-GB" sz="700" b="1" i="0" u="none" strike="noStrike" dirty="0">
                          <a:solidFill>
                            <a:schemeClr val="bg1"/>
                          </a:solidFill>
                          <a:effectLst/>
                          <a:latin typeface="+mn-lt"/>
                        </a:rPr>
                        <a:t>The four purposes of the curriculum for Wales – All our children and young people will be…</a:t>
                      </a:r>
                    </a:p>
                  </a:txBody>
                  <a:tcPr marL="7620" marR="7620" marT="7620" marB="0"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3189538113"/>
                  </a:ext>
                </a:extLst>
              </a:tr>
              <a:tr h="209669">
                <a:tc>
                  <a:txBody>
                    <a:bodyPr/>
                    <a:lstStyle/>
                    <a:p>
                      <a:pPr>
                        <a:lnSpc>
                          <a:spcPts val="600"/>
                        </a:lnSpc>
                      </a:pPr>
                      <a:r>
                        <a:rPr lang="en-GB" sz="700" b="1" dirty="0">
                          <a:solidFill>
                            <a:schemeClr val="bg1"/>
                          </a:solidFill>
                          <a:latin typeface="+mn-lt"/>
                        </a:rPr>
                        <a:t>Ambitious, capable learners who:</a:t>
                      </a: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extLst>
                  <a:ext uri="{0D108BD9-81ED-4DB2-BD59-A6C34878D82A}">
                    <a16:rowId xmlns:a16="http://schemas.microsoft.com/office/drawing/2014/main" val="1166435654"/>
                  </a:ext>
                </a:extLst>
              </a:tr>
              <a:tr h="209669">
                <a:tc>
                  <a:txBody>
                    <a:bodyPr/>
                    <a:lstStyle/>
                    <a:p>
                      <a:pPr marL="88900" indent="0" algn="l" fontAlgn="b">
                        <a:lnSpc>
                          <a:spcPts val="600"/>
                        </a:lnSpc>
                      </a:pPr>
                      <a:r>
                        <a:rPr lang="en-GB" sz="700" b="0" i="0" u="none" strike="noStrike" dirty="0">
                          <a:solidFill>
                            <a:schemeClr val="tx1"/>
                          </a:solidFill>
                          <a:effectLst/>
                          <a:latin typeface="+mn-lt"/>
                        </a:rPr>
                        <a:t>CW01. Set themselves high standards and seek and enjoy challenge</a:t>
                      </a:r>
                    </a:p>
                  </a:txBody>
                  <a:tcPr marL="7620" marR="7620" marT="7620" marB="0" anchor="ctr">
                    <a:solidFill>
                      <a:schemeClr val="bg1"/>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extLst>
                  <a:ext uri="{0D108BD9-81ED-4DB2-BD59-A6C34878D82A}">
                    <a16:rowId xmlns:a16="http://schemas.microsoft.com/office/drawing/2014/main" val="1461738641"/>
                  </a:ext>
                </a:extLst>
              </a:tr>
              <a:tr h="209669">
                <a:tc>
                  <a:txBody>
                    <a:bodyPr/>
                    <a:lstStyle/>
                    <a:p>
                      <a:pPr marL="88900" marR="0" lvl="0" indent="0" algn="l" defTabSz="914400" rtl="0" eaLnBrk="1" fontAlgn="b" latinLnBrk="0" hangingPunct="1">
                        <a:lnSpc>
                          <a:spcPts val="600"/>
                        </a:lnSpc>
                        <a:spcBef>
                          <a:spcPts val="0"/>
                        </a:spcBef>
                        <a:spcAft>
                          <a:spcPts val="0"/>
                        </a:spcAft>
                        <a:buClrTx/>
                        <a:buSzTx/>
                        <a:buFontTx/>
                        <a:buNone/>
                        <a:tabLst/>
                        <a:defRPr/>
                      </a:pPr>
                      <a:r>
                        <a:rPr lang="en-GB" sz="700" b="0" i="0" u="none" strike="noStrike" dirty="0">
                          <a:solidFill>
                            <a:schemeClr val="tx1"/>
                          </a:solidFill>
                          <a:effectLst/>
                          <a:latin typeface="+mn-lt"/>
                        </a:rPr>
                        <a:t>CW02. Are building up a body of knowledge and have the skills to connect and apply that knowledge in different contexts</a:t>
                      </a:r>
                    </a:p>
                  </a:txBody>
                  <a:tcPr marL="7620" marR="7620" marT="7620" marB="0" anchor="ctr">
                    <a:solidFill>
                      <a:schemeClr val="bg1"/>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231138381"/>
                  </a:ext>
                </a:extLst>
              </a:tr>
              <a:tr h="209669">
                <a:tc>
                  <a:txBody>
                    <a:bodyPr/>
                    <a:lstStyle/>
                    <a:p>
                      <a:pPr marL="88900" indent="0" algn="l" fontAlgn="b">
                        <a:lnSpc>
                          <a:spcPts val="600"/>
                        </a:lnSpc>
                      </a:pPr>
                      <a:r>
                        <a:rPr lang="en-GB" sz="700" b="0" i="0" u="none" strike="noStrike" dirty="0">
                          <a:solidFill>
                            <a:schemeClr val="tx1"/>
                          </a:solidFill>
                          <a:effectLst/>
                          <a:latin typeface="+mn-lt"/>
                        </a:rPr>
                        <a:t>CW03. Are questioning and enjoy solving problems</a:t>
                      </a:r>
                    </a:p>
                  </a:txBody>
                  <a:tcPr marL="7620" marR="7620" marT="7620" marB="0" anchor="ctr">
                    <a:solidFill>
                      <a:schemeClr val="bg1"/>
                    </a:solid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extLst>
                  <a:ext uri="{0D108BD9-81ED-4DB2-BD59-A6C34878D82A}">
                    <a16:rowId xmlns:a16="http://schemas.microsoft.com/office/drawing/2014/main" val="905299416"/>
                  </a:ext>
                </a:extLst>
              </a:tr>
              <a:tr h="209669">
                <a:tc>
                  <a:txBody>
                    <a:bodyPr/>
                    <a:lstStyle/>
                    <a:p>
                      <a:pPr marL="88900" indent="0" algn="l" fontAlgn="b">
                        <a:lnSpc>
                          <a:spcPts val="600"/>
                        </a:lnSpc>
                      </a:pPr>
                      <a:r>
                        <a:rPr lang="en-GB" sz="700" b="0" i="0" u="none" strike="noStrike" dirty="0">
                          <a:solidFill>
                            <a:schemeClr val="tx1"/>
                          </a:solidFill>
                          <a:effectLst/>
                          <a:latin typeface="+mn-lt"/>
                        </a:rPr>
                        <a:t>CW04. Can communicate effectively in different forms and settings, using both Welsh and English</a:t>
                      </a:r>
                    </a:p>
                  </a:txBody>
                  <a:tcPr marL="7620" marR="7620" marT="7620" marB="0" anchor="ctr">
                    <a:solidFill>
                      <a:schemeClr val="bg1"/>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2091356618"/>
                  </a:ext>
                </a:extLst>
              </a:tr>
              <a:tr h="209669">
                <a:tc>
                  <a:txBody>
                    <a:bodyPr/>
                    <a:lstStyle/>
                    <a:p>
                      <a:pPr marL="88900" indent="0" algn="l" fontAlgn="b">
                        <a:lnSpc>
                          <a:spcPts val="600"/>
                        </a:lnSpc>
                      </a:pPr>
                      <a:r>
                        <a:rPr lang="en-GB" sz="700" b="0" i="0" u="none" strike="noStrike" dirty="0">
                          <a:solidFill>
                            <a:schemeClr val="tx1"/>
                          </a:solidFill>
                          <a:effectLst/>
                          <a:latin typeface="+mn-lt"/>
                        </a:rPr>
                        <a:t>CW05. Can explain the ideas and concepts they are learning about</a:t>
                      </a:r>
                    </a:p>
                  </a:txBody>
                  <a:tcPr marL="7620" marR="7620" marT="7620" marB="0" anchor="ctr">
                    <a:solidFill>
                      <a:schemeClr val="bg1"/>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1694574351"/>
                  </a:ext>
                </a:extLst>
              </a:tr>
              <a:tr h="209669">
                <a:tc>
                  <a:txBody>
                    <a:bodyPr/>
                    <a:lstStyle/>
                    <a:p>
                      <a:pPr marL="88900" indent="0" algn="l" fontAlgn="b">
                        <a:lnSpc>
                          <a:spcPts val="600"/>
                        </a:lnSpc>
                      </a:pPr>
                      <a:r>
                        <a:rPr lang="en-GB" sz="700" b="0" i="0" u="none" strike="noStrike" dirty="0">
                          <a:solidFill>
                            <a:schemeClr val="tx1"/>
                          </a:solidFill>
                          <a:effectLst/>
                          <a:latin typeface="+mn-lt"/>
                        </a:rPr>
                        <a:t>CW06. Can use number effectively in different contexts</a:t>
                      </a:r>
                    </a:p>
                  </a:txBody>
                  <a:tcPr marL="7620" marR="7620" marT="7620" marB="0" anchor="ctr">
                    <a:solidFill>
                      <a:schemeClr val="bg1"/>
                    </a:solidFill>
                  </a:tcPr>
                </a:tc>
                <a:tc>
                  <a:txBody>
                    <a:bodyPr/>
                    <a:lstStyle/>
                    <a:p>
                      <a:pPr>
                        <a:lnSpc>
                          <a:spcPts val="600"/>
                        </a:lnSpc>
                      </a:pPr>
                      <a:endParaRPr lang="en-GB" sz="550" b="1" dirty="0">
                        <a:solidFill>
                          <a:schemeClr val="bg1"/>
                        </a:solidFill>
                        <a:latin typeface="+mn-lt"/>
                      </a:endParaRPr>
                    </a:p>
                  </a:txBody>
                  <a:tcPr anchor="ctr">
                    <a:noFill/>
                  </a:tcPr>
                </a:tc>
                <a:tc>
                  <a:txBody>
                    <a:bodyPr/>
                    <a:lstStyle/>
                    <a:p>
                      <a:pPr>
                        <a:lnSpc>
                          <a:spcPts val="600"/>
                        </a:lnSpc>
                      </a:pPr>
                      <a:endParaRPr lang="en-GB" sz="550" b="1">
                        <a:solidFill>
                          <a:schemeClr val="bg1"/>
                        </a:solidFill>
                        <a:latin typeface="+mn-lt"/>
                      </a:endParaRPr>
                    </a:p>
                  </a:txBody>
                  <a:tcPr anchor="ctr">
                    <a:noFill/>
                  </a:tcPr>
                </a:tc>
                <a:tc>
                  <a:txBody>
                    <a:bodyPr/>
                    <a:lstStyle/>
                    <a:p>
                      <a:pPr>
                        <a:lnSpc>
                          <a:spcPts val="600"/>
                        </a:lnSpc>
                      </a:pPr>
                      <a:endParaRPr lang="en-GB" sz="550" b="1" dirty="0">
                        <a:solidFill>
                          <a:schemeClr val="bg1"/>
                        </a:solidFill>
                        <a:latin typeface="+mn-lt"/>
                      </a:endParaRPr>
                    </a:p>
                  </a:txBody>
                  <a:tcPr anchor="ctr">
                    <a:noFill/>
                  </a:tcPr>
                </a:tc>
                <a:tc>
                  <a:txBody>
                    <a:bodyPr/>
                    <a:lstStyle/>
                    <a:p>
                      <a:pPr>
                        <a:lnSpc>
                          <a:spcPts val="600"/>
                        </a:lnSpc>
                      </a:pPr>
                      <a:endParaRPr lang="en-GB" sz="550" b="1" dirty="0">
                        <a:solidFill>
                          <a:schemeClr val="bg1"/>
                        </a:solidFill>
                        <a:latin typeface="+mn-lt"/>
                      </a:endParaRPr>
                    </a:p>
                  </a:txBody>
                  <a:tcPr anchor="ctr">
                    <a:noFill/>
                  </a:tcPr>
                </a:tc>
                <a:tc>
                  <a:txBody>
                    <a:bodyPr/>
                    <a:lstStyle/>
                    <a:p>
                      <a:pPr>
                        <a:lnSpc>
                          <a:spcPts val="600"/>
                        </a:lnSpc>
                      </a:pPr>
                      <a:endParaRPr lang="en-GB" sz="550" b="1" dirty="0">
                        <a:solidFill>
                          <a:schemeClr val="bg1"/>
                        </a:solidFill>
                        <a:latin typeface="+mn-lt"/>
                      </a:endParaRPr>
                    </a:p>
                  </a:txBody>
                  <a:tcPr anchor="ctr">
                    <a:noFill/>
                  </a:tcPr>
                </a:tc>
                <a:tc>
                  <a:txBody>
                    <a:bodyPr/>
                    <a:lstStyle/>
                    <a:p>
                      <a:pPr>
                        <a:lnSpc>
                          <a:spcPts val="600"/>
                        </a:lnSpc>
                      </a:pPr>
                      <a:endParaRPr lang="en-GB" sz="550" b="1" dirty="0">
                        <a:solidFill>
                          <a:schemeClr val="bg1"/>
                        </a:solidFill>
                        <a:latin typeface="+mn-lt"/>
                      </a:endParaRPr>
                    </a:p>
                  </a:txBody>
                  <a:tcPr anchor="ctr">
                    <a:noFill/>
                  </a:tcPr>
                </a:tc>
                <a:extLst>
                  <a:ext uri="{0D108BD9-81ED-4DB2-BD59-A6C34878D82A}">
                    <a16:rowId xmlns:a16="http://schemas.microsoft.com/office/drawing/2014/main" val="2424858054"/>
                  </a:ext>
                </a:extLst>
              </a:tr>
              <a:tr h="211020">
                <a:tc>
                  <a:txBody>
                    <a:bodyPr/>
                    <a:lstStyle/>
                    <a:p>
                      <a:pPr algn="l">
                        <a:lnSpc>
                          <a:spcPts val="600"/>
                        </a:lnSpc>
                      </a:pPr>
                      <a:r>
                        <a:rPr lang="en-GB" sz="700" b="0" dirty="0">
                          <a:solidFill>
                            <a:schemeClr val="tx1"/>
                          </a:solidFill>
                          <a:latin typeface="+mn-lt"/>
                        </a:rPr>
                        <a:t>CW07. Understand how to interpret data and apply mathematical concepts</a:t>
                      </a:r>
                    </a:p>
                  </a:txBody>
                  <a:tcPr anchor="ctr">
                    <a:solidFill>
                      <a:schemeClr val="bg1"/>
                    </a:solid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a:latin typeface="+mn-lt"/>
                      </a:endParaRPr>
                    </a:p>
                  </a:txBody>
                  <a:tcPr anchor="ctr">
                    <a:noFill/>
                  </a:tcPr>
                </a:tc>
                <a:extLst>
                  <a:ext uri="{0D108BD9-81ED-4DB2-BD59-A6C34878D82A}">
                    <a16:rowId xmlns:a16="http://schemas.microsoft.com/office/drawing/2014/main" val="660209731"/>
                  </a:ext>
                </a:extLst>
              </a:tr>
              <a:tr h="209669">
                <a:tc>
                  <a:txBody>
                    <a:bodyPr/>
                    <a:lstStyle/>
                    <a:p>
                      <a:pPr marL="88900" indent="0" algn="l" fontAlgn="b">
                        <a:lnSpc>
                          <a:spcPts val="600"/>
                        </a:lnSpc>
                      </a:pPr>
                      <a:r>
                        <a:rPr lang="en-GB" sz="700" b="0" i="0" u="none" strike="noStrike" dirty="0">
                          <a:solidFill>
                            <a:schemeClr val="tx1"/>
                          </a:solidFill>
                          <a:effectLst/>
                          <a:latin typeface="+mn-lt"/>
                        </a:rPr>
                        <a:t>CW08. Use digital technologies creatively to communicate, find and analyse information</a:t>
                      </a:r>
                    </a:p>
                  </a:txBody>
                  <a:tcPr marL="7620" marR="7620" marT="7620" marB="0" anchor="ctr">
                    <a:solidFill>
                      <a:schemeClr val="bg1"/>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1068893079"/>
                  </a:ext>
                </a:extLst>
              </a:tr>
              <a:tr h="198187">
                <a:tc>
                  <a:txBody>
                    <a:bodyPr/>
                    <a:lstStyle/>
                    <a:p>
                      <a:pPr marL="88900" indent="0" algn="l" fontAlgn="b">
                        <a:lnSpc>
                          <a:spcPts val="600"/>
                        </a:lnSpc>
                      </a:pPr>
                      <a:r>
                        <a:rPr lang="en-GB" sz="700" b="0" i="0" u="none" strike="noStrike" dirty="0">
                          <a:solidFill>
                            <a:schemeClr val="tx1"/>
                          </a:solidFill>
                          <a:effectLst/>
                          <a:latin typeface="+mn-lt"/>
                        </a:rPr>
                        <a:t>CW09. Undertake research and evaluate critically what they find and are ready to learn throughout their lives </a:t>
                      </a:r>
                      <a:endParaRPr lang="en-GB" sz="700" b="0" i="0" u="none" strike="noStrike" dirty="0">
                        <a:solidFill>
                          <a:srgbClr val="FF0000"/>
                        </a:solidFill>
                        <a:effectLst/>
                        <a:latin typeface="+mn-lt"/>
                      </a:endParaRPr>
                    </a:p>
                  </a:txBody>
                  <a:tcPr marL="7620" marR="7620" marT="7620" marB="0" anchor="ctr">
                    <a:solidFill>
                      <a:schemeClr val="bg1"/>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724588695"/>
                  </a:ext>
                </a:extLst>
              </a:tr>
              <a:tr h="211020">
                <a:tc>
                  <a:txBody>
                    <a:bodyPr/>
                    <a:lstStyle/>
                    <a:p>
                      <a:pPr algn="l">
                        <a:lnSpc>
                          <a:spcPts val="600"/>
                        </a:lnSpc>
                      </a:pPr>
                      <a:r>
                        <a:rPr lang="en-GB" sz="700" b="1" dirty="0">
                          <a:solidFill>
                            <a:schemeClr val="bg1"/>
                          </a:solidFill>
                          <a:latin typeface="+mn-lt"/>
                        </a:rPr>
                        <a:t>Enterprising, creative contributors who:</a:t>
                      </a:r>
                    </a:p>
                  </a:txBody>
                  <a:tcPr anchor="ctr">
                    <a:solidFill>
                      <a:schemeClr val="accent1"/>
                    </a:solidFill>
                  </a:tcPr>
                </a:tc>
                <a:tc>
                  <a:txBody>
                    <a:bodyPr/>
                    <a:lstStyle/>
                    <a:p>
                      <a:pPr>
                        <a:lnSpc>
                          <a:spcPts val="600"/>
                        </a:lnSpc>
                      </a:pPr>
                      <a:endParaRPr lang="en-GB" sz="550" b="1">
                        <a:solidFill>
                          <a:schemeClr val="bg1"/>
                        </a:solidFill>
                        <a:latin typeface="+mn-lt"/>
                      </a:endParaRPr>
                    </a:p>
                  </a:txBody>
                  <a:tcPr anchor="ctr">
                    <a:solidFill>
                      <a:schemeClr val="accent1"/>
                    </a:solidFill>
                  </a:tcPr>
                </a:tc>
                <a:tc>
                  <a:txBody>
                    <a:bodyPr/>
                    <a:lstStyle/>
                    <a:p>
                      <a:pPr>
                        <a:lnSpc>
                          <a:spcPts val="600"/>
                        </a:lnSpc>
                      </a:pPr>
                      <a:endParaRPr lang="en-GB" sz="550" b="1">
                        <a:solidFill>
                          <a:schemeClr val="bg1"/>
                        </a:solidFill>
                        <a:latin typeface="+mn-lt"/>
                      </a:endParaRPr>
                    </a:p>
                  </a:txBody>
                  <a:tcPr anchor="ctr">
                    <a:solidFill>
                      <a:schemeClr val="accent1"/>
                    </a:solidFill>
                  </a:tcPr>
                </a:tc>
                <a:tc>
                  <a:txBody>
                    <a:bodyPr/>
                    <a:lstStyle/>
                    <a:p>
                      <a:pPr>
                        <a:lnSpc>
                          <a:spcPts val="600"/>
                        </a:lnSpc>
                      </a:pPr>
                      <a:endParaRPr lang="en-GB" sz="550" b="1">
                        <a:solidFill>
                          <a:schemeClr val="bg1"/>
                        </a:solidFill>
                        <a:latin typeface="+mn-lt"/>
                      </a:endParaRPr>
                    </a:p>
                  </a:txBody>
                  <a:tcPr anchor="ctr">
                    <a:solidFill>
                      <a:schemeClr val="accent1"/>
                    </a:solidFill>
                  </a:tcPr>
                </a:tc>
                <a:tc>
                  <a:txBody>
                    <a:bodyPr/>
                    <a:lstStyle/>
                    <a:p>
                      <a:pPr>
                        <a:lnSpc>
                          <a:spcPts val="600"/>
                        </a:lnSpc>
                      </a:pPr>
                      <a:endParaRPr lang="en-GB" sz="550" b="1" dirty="0">
                        <a:solidFill>
                          <a:schemeClr val="bg1"/>
                        </a:solidFill>
                        <a:latin typeface="+mn-lt"/>
                      </a:endParaRPr>
                    </a:p>
                  </a:txBody>
                  <a:tcPr anchor="ctr">
                    <a:solidFill>
                      <a:schemeClr val="accent1"/>
                    </a:solidFill>
                  </a:tcPr>
                </a:tc>
                <a:tc>
                  <a:txBody>
                    <a:bodyPr/>
                    <a:lstStyle/>
                    <a:p>
                      <a:pPr>
                        <a:lnSpc>
                          <a:spcPts val="600"/>
                        </a:lnSpc>
                      </a:pPr>
                      <a:endParaRPr lang="en-GB" sz="550" b="1" dirty="0">
                        <a:solidFill>
                          <a:schemeClr val="bg1"/>
                        </a:solidFill>
                        <a:latin typeface="+mn-lt"/>
                      </a:endParaRPr>
                    </a:p>
                  </a:txBody>
                  <a:tcPr anchor="ctr">
                    <a:solidFill>
                      <a:schemeClr val="accent1"/>
                    </a:solidFill>
                  </a:tcPr>
                </a:tc>
                <a:tc>
                  <a:txBody>
                    <a:bodyPr/>
                    <a:lstStyle/>
                    <a:p>
                      <a:pPr>
                        <a:lnSpc>
                          <a:spcPts val="600"/>
                        </a:lnSpc>
                      </a:pPr>
                      <a:endParaRPr lang="en-GB" sz="550" b="1" dirty="0">
                        <a:solidFill>
                          <a:schemeClr val="bg1"/>
                        </a:solidFill>
                        <a:latin typeface="+mn-lt"/>
                      </a:endParaRPr>
                    </a:p>
                  </a:txBody>
                  <a:tcPr anchor="ctr">
                    <a:solidFill>
                      <a:schemeClr val="accent1"/>
                    </a:solidFill>
                  </a:tcPr>
                </a:tc>
                <a:extLst>
                  <a:ext uri="{0D108BD9-81ED-4DB2-BD59-A6C34878D82A}">
                    <a16:rowId xmlns:a16="http://schemas.microsoft.com/office/drawing/2014/main" val="1961201900"/>
                  </a:ext>
                </a:extLst>
              </a:tr>
              <a:tr h="209669">
                <a:tc>
                  <a:txBody>
                    <a:bodyPr/>
                    <a:lstStyle/>
                    <a:p>
                      <a:pPr marL="88900" indent="0" algn="l" fontAlgn="b">
                        <a:lnSpc>
                          <a:spcPts val="600"/>
                        </a:lnSpc>
                      </a:pPr>
                      <a:r>
                        <a:rPr lang="en-GB" sz="700" b="0" i="0" u="none" strike="noStrike" dirty="0">
                          <a:solidFill>
                            <a:schemeClr val="tx1"/>
                          </a:solidFill>
                          <a:effectLst/>
                          <a:latin typeface="+mn-lt"/>
                        </a:rPr>
                        <a:t>CW10. Connect and apply their knowledge and skills to create ideas and products</a:t>
                      </a:r>
                    </a:p>
                  </a:txBody>
                  <a:tcPr marL="7620" marR="7620" marT="7620" marB="0" anchor="ctr">
                    <a:solidFill>
                      <a:schemeClr val="bg1"/>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1208970339"/>
                  </a:ext>
                </a:extLst>
              </a:tr>
              <a:tr h="211020">
                <a:tc>
                  <a:txBody>
                    <a:bodyPr/>
                    <a:lstStyle/>
                    <a:p>
                      <a:pPr algn="l">
                        <a:lnSpc>
                          <a:spcPts val="600"/>
                        </a:lnSpc>
                      </a:pPr>
                      <a:r>
                        <a:rPr lang="en-GB" sz="700" b="0" dirty="0">
                          <a:solidFill>
                            <a:schemeClr val="tx1"/>
                          </a:solidFill>
                          <a:latin typeface="+mn-lt"/>
                        </a:rPr>
                        <a:t>CW11. Think creatively to reframe and solve problems</a:t>
                      </a:r>
                    </a:p>
                  </a:txBody>
                  <a:tcPr anchor="ctr">
                    <a:solidFill>
                      <a:schemeClr val="bg1"/>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extLst>
                  <a:ext uri="{0D108BD9-81ED-4DB2-BD59-A6C34878D82A}">
                    <a16:rowId xmlns:a16="http://schemas.microsoft.com/office/drawing/2014/main" val="2168152783"/>
                  </a:ext>
                </a:extLst>
              </a:tr>
              <a:tr h="209669">
                <a:tc>
                  <a:txBody>
                    <a:bodyPr/>
                    <a:lstStyle/>
                    <a:p>
                      <a:pPr marL="88900" indent="0" algn="l" fontAlgn="b">
                        <a:lnSpc>
                          <a:spcPts val="600"/>
                        </a:lnSpc>
                      </a:pPr>
                      <a:r>
                        <a:rPr lang="en-GB" sz="700" b="0" i="0" u="none" strike="noStrike" dirty="0">
                          <a:solidFill>
                            <a:schemeClr val="tx1"/>
                          </a:solidFill>
                          <a:effectLst/>
                          <a:latin typeface="+mn-lt"/>
                        </a:rPr>
                        <a:t>CW12. Identify and grasp opportunities</a:t>
                      </a:r>
                    </a:p>
                  </a:txBody>
                  <a:tcPr marL="7620" marR="7620" marT="7620" marB="0" anchor="ctr">
                    <a:solidFill>
                      <a:schemeClr val="bg1"/>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noFill/>
                  </a:tcPr>
                </a:tc>
                <a:extLst>
                  <a:ext uri="{0D108BD9-81ED-4DB2-BD59-A6C34878D82A}">
                    <a16:rowId xmlns:a16="http://schemas.microsoft.com/office/drawing/2014/main" val="952712035"/>
                  </a:ext>
                </a:extLst>
              </a:tr>
              <a:tr h="209669">
                <a:tc>
                  <a:txBody>
                    <a:bodyPr/>
                    <a:lstStyle/>
                    <a:p>
                      <a:pPr marL="88900" indent="0" algn="l" fontAlgn="b">
                        <a:lnSpc>
                          <a:spcPts val="600"/>
                        </a:lnSpc>
                      </a:pPr>
                      <a:r>
                        <a:rPr lang="en-GB" sz="700" b="0" i="0" u="none" strike="noStrike" dirty="0">
                          <a:solidFill>
                            <a:schemeClr val="tx1"/>
                          </a:solidFill>
                          <a:effectLst/>
                          <a:latin typeface="+mn-lt"/>
                        </a:rPr>
                        <a:t>CW13. Take measured risks </a:t>
                      </a:r>
                    </a:p>
                    <a:p>
                      <a:pPr marL="88900" indent="0" algn="l" fontAlgn="b">
                        <a:lnSpc>
                          <a:spcPts val="600"/>
                        </a:lnSpc>
                      </a:pPr>
                      <a:r>
                        <a:rPr lang="en-GB" sz="700" b="1" i="0" u="none" strike="noStrike" dirty="0">
                          <a:solidFill>
                            <a:srgbClr val="FF0000"/>
                          </a:solidFill>
                          <a:effectLst/>
                          <a:latin typeface="+mn-lt"/>
                        </a:rPr>
                        <a:t>(These sessions do not encourage risk taking but instead look at current popular activities within video gaming, enabling young people to </a:t>
                      </a:r>
                      <a:r>
                        <a:rPr lang="en-GB" sz="700" b="1" i="0" u="none" strike="noStrike">
                          <a:solidFill>
                            <a:srgbClr val="FF0000"/>
                          </a:solidFill>
                          <a:effectLst/>
                          <a:latin typeface="+mn-lt"/>
                        </a:rPr>
                        <a:t>reflect and </a:t>
                      </a:r>
                      <a:r>
                        <a:rPr lang="en-GB" sz="700" b="1" i="0" u="none" strike="noStrike" dirty="0">
                          <a:solidFill>
                            <a:srgbClr val="FF0000"/>
                          </a:solidFill>
                          <a:effectLst/>
                          <a:latin typeface="+mn-lt"/>
                        </a:rPr>
                        <a:t>make informed choices)</a:t>
                      </a:r>
                    </a:p>
                  </a:txBody>
                  <a:tcPr marL="7620" marR="7620" marT="7620" marB="0" anchor="ctr">
                    <a:solidFill>
                      <a:schemeClr val="bg1"/>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3690857295"/>
                  </a:ext>
                </a:extLst>
              </a:tr>
              <a:tr h="209669">
                <a:tc>
                  <a:txBody>
                    <a:bodyPr/>
                    <a:lstStyle/>
                    <a:p>
                      <a:pPr marL="88900" indent="0" algn="l" fontAlgn="b">
                        <a:lnSpc>
                          <a:spcPts val="600"/>
                        </a:lnSpc>
                      </a:pPr>
                      <a:r>
                        <a:rPr lang="en-GB" sz="700" b="0" i="0" u="none" strike="noStrike" dirty="0">
                          <a:solidFill>
                            <a:schemeClr val="tx1"/>
                          </a:solidFill>
                          <a:effectLst/>
                          <a:latin typeface="+mn-lt"/>
                        </a:rPr>
                        <a:t>CW14. Lead and play different roles in teams effectively and responsibly</a:t>
                      </a:r>
                    </a:p>
                  </a:txBody>
                  <a:tcPr marL="7620" marR="7620" marT="7620" marB="0" anchor="ctr">
                    <a:solidFill>
                      <a:schemeClr val="bg1"/>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noFill/>
                  </a:tcPr>
                </a:tc>
                <a:extLst>
                  <a:ext uri="{0D108BD9-81ED-4DB2-BD59-A6C34878D82A}">
                    <a16:rowId xmlns:a16="http://schemas.microsoft.com/office/drawing/2014/main" val="815271183"/>
                  </a:ext>
                </a:extLst>
              </a:tr>
              <a:tr h="209669">
                <a:tc>
                  <a:txBody>
                    <a:bodyPr/>
                    <a:lstStyle/>
                    <a:p>
                      <a:pPr marL="88900" indent="0" algn="l" fontAlgn="b">
                        <a:lnSpc>
                          <a:spcPts val="600"/>
                        </a:lnSpc>
                      </a:pPr>
                      <a:r>
                        <a:rPr lang="en-GB" sz="700" b="0" i="0" u="none" strike="noStrike" dirty="0">
                          <a:solidFill>
                            <a:schemeClr val="tx1"/>
                          </a:solidFill>
                          <a:effectLst/>
                          <a:latin typeface="+mn-lt"/>
                        </a:rPr>
                        <a:t>CW15. Express ideas and emotions through different media</a:t>
                      </a:r>
                    </a:p>
                  </a:txBody>
                  <a:tcPr marL="7620" marR="7620" marT="7620" marB="0" anchor="ctr">
                    <a:solidFill>
                      <a:schemeClr val="bg1"/>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2083131209"/>
                  </a:ext>
                </a:extLst>
              </a:tr>
              <a:tr h="211020">
                <a:tc>
                  <a:txBody>
                    <a:bodyPr/>
                    <a:lstStyle/>
                    <a:p>
                      <a:pPr algn="l">
                        <a:lnSpc>
                          <a:spcPts val="600"/>
                        </a:lnSpc>
                      </a:pPr>
                      <a:r>
                        <a:rPr lang="en-GB" sz="700" b="0" dirty="0">
                          <a:solidFill>
                            <a:schemeClr val="tx1"/>
                          </a:solidFill>
                          <a:latin typeface="+mn-lt"/>
                        </a:rPr>
                        <a:t>CW16. Give off their energy and skills so that other people will benefit and are ready to play a full part in life and work</a:t>
                      </a:r>
                    </a:p>
                  </a:txBody>
                  <a:tcPr anchor="ctr">
                    <a:solidFill>
                      <a:schemeClr val="bg1"/>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2797976800"/>
                  </a:ext>
                </a:extLst>
              </a:tr>
              <a:tr h="209669">
                <a:tc>
                  <a:txBody>
                    <a:bodyPr/>
                    <a:lstStyle/>
                    <a:p>
                      <a:pPr marL="88900" indent="0" algn="l" fontAlgn="b">
                        <a:lnSpc>
                          <a:spcPts val="600"/>
                        </a:lnSpc>
                      </a:pPr>
                      <a:r>
                        <a:rPr lang="en-GB" sz="700" b="1" i="0" u="none" strike="noStrike" dirty="0">
                          <a:solidFill>
                            <a:schemeClr val="bg1"/>
                          </a:solidFill>
                          <a:effectLst/>
                          <a:latin typeface="+mn-lt"/>
                        </a:rPr>
                        <a:t>Ethical, informed citizens who:</a:t>
                      </a:r>
                    </a:p>
                  </a:txBody>
                  <a:tcPr marL="7620" marR="7620" marT="7620" marB="0" anchor="ctr">
                    <a:solidFill>
                      <a:schemeClr val="accent1"/>
                    </a:solidFill>
                  </a:tcPr>
                </a:tc>
                <a:tc>
                  <a:txBody>
                    <a:bodyPr/>
                    <a:lstStyle/>
                    <a:p>
                      <a:pPr>
                        <a:lnSpc>
                          <a:spcPts val="600"/>
                        </a:lnSpc>
                      </a:pPr>
                      <a:endParaRPr lang="en-GB" sz="550" b="1">
                        <a:solidFill>
                          <a:schemeClr val="bg1"/>
                        </a:solidFill>
                        <a:latin typeface="+mn-lt"/>
                      </a:endParaRPr>
                    </a:p>
                  </a:txBody>
                  <a:tcPr anchor="ctr">
                    <a:solidFill>
                      <a:schemeClr val="accent1"/>
                    </a:solidFill>
                  </a:tcPr>
                </a:tc>
                <a:tc>
                  <a:txBody>
                    <a:bodyPr/>
                    <a:lstStyle/>
                    <a:p>
                      <a:pPr>
                        <a:lnSpc>
                          <a:spcPts val="600"/>
                        </a:lnSpc>
                      </a:pPr>
                      <a:endParaRPr lang="en-GB" sz="550" b="1">
                        <a:solidFill>
                          <a:schemeClr val="bg1"/>
                        </a:solidFill>
                        <a:latin typeface="+mn-lt"/>
                      </a:endParaRPr>
                    </a:p>
                  </a:txBody>
                  <a:tcPr anchor="ctr">
                    <a:solidFill>
                      <a:schemeClr val="accent1"/>
                    </a:solidFill>
                  </a:tcPr>
                </a:tc>
                <a:tc>
                  <a:txBody>
                    <a:bodyPr/>
                    <a:lstStyle/>
                    <a:p>
                      <a:pPr>
                        <a:lnSpc>
                          <a:spcPts val="600"/>
                        </a:lnSpc>
                      </a:pPr>
                      <a:endParaRPr lang="en-GB" sz="550" b="1">
                        <a:solidFill>
                          <a:schemeClr val="bg1"/>
                        </a:solidFill>
                        <a:latin typeface="+mn-lt"/>
                      </a:endParaRPr>
                    </a:p>
                  </a:txBody>
                  <a:tcPr anchor="ctr">
                    <a:solidFill>
                      <a:schemeClr val="accent1"/>
                    </a:solidFill>
                  </a:tcPr>
                </a:tc>
                <a:tc>
                  <a:txBody>
                    <a:bodyPr/>
                    <a:lstStyle/>
                    <a:p>
                      <a:pPr>
                        <a:lnSpc>
                          <a:spcPts val="600"/>
                        </a:lnSpc>
                      </a:pPr>
                      <a:endParaRPr lang="en-GB" sz="550" b="1">
                        <a:solidFill>
                          <a:schemeClr val="bg1"/>
                        </a:solidFill>
                        <a:latin typeface="+mn-lt"/>
                      </a:endParaRPr>
                    </a:p>
                  </a:txBody>
                  <a:tcPr anchor="ctr">
                    <a:solidFill>
                      <a:schemeClr val="accent1"/>
                    </a:solidFill>
                  </a:tcPr>
                </a:tc>
                <a:tc>
                  <a:txBody>
                    <a:bodyPr/>
                    <a:lstStyle/>
                    <a:p>
                      <a:pPr>
                        <a:lnSpc>
                          <a:spcPts val="600"/>
                        </a:lnSpc>
                      </a:pPr>
                      <a:endParaRPr lang="en-GB" sz="550" b="1">
                        <a:solidFill>
                          <a:schemeClr val="bg1"/>
                        </a:solidFill>
                        <a:latin typeface="+mn-lt"/>
                      </a:endParaRPr>
                    </a:p>
                  </a:txBody>
                  <a:tcPr anchor="ctr">
                    <a:solidFill>
                      <a:schemeClr val="accent1"/>
                    </a:solidFill>
                  </a:tcPr>
                </a:tc>
                <a:tc>
                  <a:txBody>
                    <a:bodyPr/>
                    <a:lstStyle/>
                    <a:p>
                      <a:pPr>
                        <a:lnSpc>
                          <a:spcPts val="600"/>
                        </a:lnSpc>
                      </a:pPr>
                      <a:endParaRPr lang="en-GB" sz="550" b="1">
                        <a:solidFill>
                          <a:schemeClr val="bg1"/>
                        </a:solidFill>
                        <a:latin typeface="+mn-lt"/>
                      </a:endParaRPr>
                    </a:p>
                  </a:txBody>
                  <a:tcPr anchor="ctr">
                    <a:solidFill>
                      <a:schemeClr val="accent1"/>
                    </a:solidFill>
                  </a:tcPr>
                </a:tc>
                <a:extLst>
                  <a:ext uri="{0D108BD9-81ED-4DB2-BD59-A6C34878D82A}">
                    <a16:rowId xmlns:a16="http://schemas.microsoft.com/office/drawing/2014/main" val="4191386900"/>
                  </a:ext>
                </a:extLst>
              </a:tr>
              <a:tr h="209669">
                <a:tc>
                  <a:txBody>
                    <a:bodyPr/>
                    <a:lstStyle/>
                    <a:p>
                      <a:pPr marL="88900" indent="0" algn="l" fontAlgn="b">
                        <a:lnSpc>
                          <a:spcPts val="600"/>
                        </a:lnSpc>
                      </a:pPr>
                      <a:r>
                        <a:rPr lang="en-GB" sz="700" b="0" i="0" u="none" strike="noStrike" dirty="0">
                          <a:solidFill>
                            <a:schemeClr val="tx1"/>
                          </a:solidFill>
                          <a:effectLst/>
                          <a:latin typeface="+mn-lt"/>
                        </a:rPr>
                        <a:t>CW17. Find, evaluate and use evidence in forming views</a:t>
                      </a:r>
                    </a:p>
                  </a:txBody>
                  <a:tcPr marL="7620" marR="7620" marT="7620" marB="0" anchor="ctr">
                    <a:solidFill>
                      <a:schemeClr val="bg1"/>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65885617"/>
                  </a:ext>
                </a:extLst>
              </a:tr>
              <a:tr h="211020">
                <a:tc>
                  <a:txBody>
                    <a:bodyPr/>
                    <a:lstStyle/>
                    <a:p>
                      <a:pPr algn="l">
                        <a:lnSpc>
                          <a:spcPts val="600"/>
                        </a:lnSpc>
                      </a:pPr>
                      <a:r>
                        <a:rPr lang="en-GB" sz="700" b="0" dirty="0">
                          <a:solidFill>
                            <a:schemeClr val="tx1"/>
                          </a:solidFill>
                          <a:latin typeface="+mn-lt"/>
                        </a:rPr>
                        <a:t>CW18. Engage with contemporary issues based upon their knowledge and values</a:t>
                      </a:r>
                    </a:p>
                  </a:txBody>
                  <a:tcPr anchor="ctr">
                    <a:solidFill>
                      <a:schemeClr val="bg1"/>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2542114082"/>
                  </a:ext>
                </a:extLst>
              </a:tr>
              <a:tr h="211020">
                <a:tc>
                  <a:txBody>
                    <a:bodyPr/>
                    <a:lstStyle/>
                    <a:p>
                      <a:pPr algn="l">
                        <a:lnSpc>
                          <a:spcPts val="600"/>
                        </a:lnSpc>
                      </a:pPr>
                      <a:r>
                        <a:rPr lang="en-GB" sz="700" b="0" dirty="0">
                          <a:solidFill>
                            <a:schemeClr val="tx1"/>
                          </a:solidFill>
                          <a:latin typeface="+mn-lt"/>
                        </a:rPr>
                        <a:t>CW19. Understand and exercise their human and democratic responsibilities and rights</a:t>
                      </a:r>
                    </a:p>
                  </a:txBody>
                  <a:tcPr anchor="ctr">
                    <a:solidFill>
                      <a:schemeClr val="bg1"/>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extLst>
                  <a:ext uri="{0D108BD9-81ED-4DB2-BD59-A6C34878D82A}">
                    <a16:rowId xmlns:a16="http://schemas.microsoft.com/office/drawing/2014/main" val="4199061104"/>
                  </a:ext>
                </a:extLst>
              </a:tr>
              <a:tr h="211020">
                <a:tc>
                  <a:txBody>
                    <a:bodyPr/>
                    <a:lstStyle/>
                    <a:p>
                      <a:pPr algn="l">
                        <a:lnSpc>
                          <a:spcPts val="600"/>
                        </a:lnSpc>
                      </a:pPr>
                      <a:r>
                        <a:rPr lang="en-GB" sz="700" b="0" dirty="0">
                          <a:solidFill>
                            <a:schemeClr val="tx1"/>
                          </a:solidFill>
                          <a:latin typeface="+mn-lt"/>
                        </a:rPr>
                        <a:t>CW20. Understand and consider the impact of their actions when making choices and acting</a:t>
                      </a:r>
                    </a:p>
                  </a:txBody>
                  <a:tcPr anchor="ctr">
                    <a:solidFill>
                      <a:schemeClr val="bg1"/>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2705557280"/>
                  </a:ext>
                </a:extLst>
              </a:tr>
              <a:tr h="211020">
                <a:tc>
                  <a:txBody>
                    <a:bodyPr/>
                    <a:lstStyle/>
                    <a:p>
                      <a:pPr algn="l">
                        <a:lnSpc>
                          <a:spcPts val="600"/>
                        </a:lnSpc>
                      </a:pPr>
                      <a:r>
                        <a:rPr lang="en-GB" sz="700" b="0" dirty="0">
                          <a:solidFill>
                            <a:schemeClr val="tx1"/>
                          </a:solidFill>
                          <a:latin typeface="+mn-lt"/>
                        </a:rPr>
                        <a:t>CW21. Are knowledgeable about their culture, community, society and the world, now and in the past</a:t>
                      </a:r>
                    </a:p>
                  </a:txBody>
                  <a:tcPr anchor="ctr">
                    <a:solidFill>
                      <a:schemeClr val="bg1"/>
                    </a:solid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157644947"/>
                  </a:ext>
                </a:extLst>
              </a:tr>
              <a:tr h="211020">
                <a:tc>
                  <a:txBody>
                    <a:bodyPr/>
                    <a:lstStyle/>
                    <a:p>
                      <a:pPr algn="l">
                        <a:lnSpc>
                          <a:spcPts val="600"/>
                        </a:lnSpc>
                      </a:pPr>
                      <a:r>
                        <a:rPr lang="en-GB" sz="700" b="0" dirty="0">
                          <a:solidFill>
                            <a:schemeClr val="tx1"/>
                          </a:solidFill>
                          <a:latin typeface="+mn-lt"/>
                        </a:rPr>
                        <a:t>CW22. Respect the needs and rights of others, as a member of a diverse society </a:t>
                      </a:r>
                      <a:endParaRPr lang="en-GB" sz="700" b="0" dirty="0">
                        <a:solidFill>
                          <a:srgbClr val="FF0000"/>
                        </a:solidFill>
                        <a:latin typeface="+mn-lt"/>
                      </a:endParaRPr>
                    </a:p>
                  </a:txBody>
                  <a:tcPr anchor="ctr">
                    <a:solidFill>
                      <a:schemeClr val="bg1"/>
                    </a:solid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2735790691"/>
                  </a:ext>
                </a:extLst>
              </a:tr>
              <a:tr h="211020">
                <a:tc>
                  <a:txBody>
                    <a:bodyPr/>
                    <a:lstStyle/>
                    <a:p>
                      <a:pPr algn="l">
                        <a:lnSpc>
                          <a:spcPts val="600"/>
                        </a:lnSpc>
                      </a:pPr>
                      <a:r>
                        <a:rPr lang="en-GB" sz="700" b="0" dirty="0">
                          <a:solidFill>
                            <a:schemeClr val="tx1"/>
                          </a:solidFill>
                          <a:latin typeface="+mn-lt"/>
                        </a:rPr>
                        <a:t>CW23. Show their commitment to sustainability of the planet and are ready to be citizens of Wales and the world</a:t>
                      </a:r>
                    </a:p>
                  </a:txBody>
                  <a:tcPr anchor="ctr">
                    <a:solidFill>
                      <a:schemeClr val="bg1"/>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extLst>
                  <a:ext uri="{0D108BD9-81ED-4DB2-BD59-A6C34878D82A}">
                    <a16:rowId xmlns:a16="http://schemas.microsoft.com/office/drawing/2014/main" val="2394361519"/>
                  </a:ext>
                </a:extLst>
              </a:tr>
            </a:tbl>
          </a:graphicData>
        </a:graphic>
      </p:graphicFrame>
      <p:pic>
        <p:nvPicPr>
          <p:cNvPr id="12" name="Picture 11" descr="A picture containing clock, meter&#10;&#10;Description automatically generated">
            <a:extLst>
              <a:ext uri="{FF2B5EF4-FFF2-40B4-BE49-F238E27FC236}">
                <a16:creationId xmlns:a16="http://schemas.microsoft.com/office/drawing/2014/main" id="{EDB05C7B-4217-46B0-BDAD-3C29911D386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96301" y="315348"/>
            <a:ext cx="858381" cy="295695"/>
          </a:xfrm>
          <a:prstGeom prst="rect">
            <a:avLst/>
          </a:prstGeom>
        </p:spPr>
      </p:pic>
      <p:sp>
        <p:nvSpPr>
          <p:cNvPr id="13" name="TextBox 12">
            <a:extLst>
              <a:ext uri="{FF2B5EF4-FFF2-40B4-BE49-F238E27FC236}">
                <a16:creationId xmlns:a16="http://schemas.microsoft.com/office/drawing/2014/main" id="{DE946507-7AC9-4AA5-9E07-5B3E07C4030C}"/>
              </a:ext>
            </a:extLst>
          </p:cNvPr>
          <p:cNvSpPr txBox="1"/>
          <p:nvPr/>
        </p:nvSpPr>
        <p:spPr>
          <a:xfrm>
            <a:off x="10144103" y="-750"/>
            <a:ext cx="2047898" cy="246221"/>
          </a:xfrm>
          <a:prstGeom prst="rect">
            <a:avLst/>
          </a:prstGeom>
          <a:noFill/>
        </p:spPr>
        <p:txBody>
          <a:bodyPr wrap="square" rtlCol="0">
            <a:spAutoFit/>
          </a:bodyPr>
          <a:lstStyle/>
          <a:p>
            <a:r>
              <a:rPr lang="en-GB" sz="1000"/>
              <a:t>©YGAM 2020: All rights reserved</a:t>
            </a:r>
          </a:p>
        </p:txBody>
      </p:sp>
      <p:sp>
        <p:nvSpPr>
          <p:cNvPr id="2" name="TextBox 1">
            <a:extLst>
              <a:ext uri="{FF2B5EF4-FFF2-40B4-BE49-F238E27FC236}">
                <a16:creationId xmlns:a16="http://schemas.microsoft.com/office/drawing/2014/main" id="{598E5FD8-AA90-4DEF-833B-6E5147EACD0A}"/>
              </a:ext>
            </a:extLst>
          </p:cNvPr>
          <p:cNvSpPr txBox="1"/>
          <p:nvPr/>
        </p:nvSpPr>
        <p:spPr>
          <a:xfrm>
            <a:off x="114297" y="755408"/>
            <a:ext cx="7193280" cy="369332"/>
          </a:xfrm>
          <a:prstGeom prst="rect">
            <a:avLst/>
          </a:prstGeom>
          <a:noFill/>
        </p:spPr>
        <p:txBody>
          <a:bodyPr wrap="square" rtlCol="0">
            <a:spAutoFit/>
          </a:bodyPr>
          <a:lstStyle/>
          <a:p>
            <a:r>
              <a:rPr lang="en-GB" sz="900" dirty="0">
                <a:solidFill>
                  <a:schemeClr val="bg1"/>
                </a:solidFill>
                <a:hlinkClick r:id="rId5">
                  <a:extLst>
                    <a:ext uri="{A12FA001-AC4F-418D-AE19-62706E023703}">
                      <ahyp:hlinkClr xmlns:ahyp="http://schemas.microsoft.com/office/drawing/2018/hyperlinkcolor" val="tx"/>
                    </a:ext>
                  </a:extLst>
                </a:hlinkClick>
              </a:rPr>
              <a:t>https://gov.wales/sites/default/files/publications/2018-03/the-four-purposes-of-the-curriculum-for-wales.pdf</a:t>
            </a:r>
            <a:endParaRPr lang="en-GB" sz="900" dirty="0">
              <a:solidFill>
                <a:schemeClr val="bg1"/>
              </a:solidFill>
            </a:endParaRPr>
          </a:p>
          <a:p>
            <a:endParaRPr lang="en-GB" sz="900" dirty="0"/>
          </a:p>
        </p:txBody>
      </p:sp>
    </p:spTree>
    <p:custDataLst>
      <p:tags r:id="rId1"/>
    </p:custDataLst>
    <p:extLst>
      <p:ext uri="{BB962C8B-B14F-4D97-AF65-F5344CB8AC3E}">
        <p14:creationId xmlns:p14="http://schemas.microsoft.com/office/powerpoint/2010/main" val="3962901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AA43F61-0357-4AC2-A318-C9C016272F2C}"/>
              </a:ext>
            </a:extLst>
          </p:cNvPr>
          <p:cNvSpPr>
            <a:spLocks noGrp="1"/>
          </p:cNvSpPr>
          <p:nvPr>
            <p:ph type="title"/>
          </p:nvPr>
        </p:nvSpPr>
        <p:spPr>
          <a:xfrm>
            <a:off x="248966" y="254592"/>
            <a:ext cx="11669764" cy="403226"/>
          </a:xfrm>
        </p:spPr>
        <p:txBody>
          <a:bodyPr>
            <a:noAutofit/>
          </a:bodyPr>
          <a:lstStyle/>
          <a:p>
            <a:r>
              <a:rPr lang="en-GB" dirty="0">
                <a:solidFill>
                  <a:schemeClr val="bg1"/>
                </a:solidFill>
              </a:rPr>
              <a:t>Curriculum for Wales – Programme of Study Links KS5</a:t>
            </a:r>
          </a:p>
        </p:txBody>
      </p:sp>
      <p:sp>
        <p:nvSpPr>
          <p:cNvPr id="4" name="Text Placeholder 3">
            <a:extLst>
              <a:ext uri="{FF2B5EF4-FFF2-40B4-BE49-F238E27FC236}">
                <a16:creationId xmlns:a16="http://schemas.microsoft.com/office/drawing/2014/main" id="{034CC2AD-8D8C-4B1D-9586-059CD19B342C}"/>
              </a:ext>
            </a:extLst>
          </p:cNvPr>
          <p:cNvSpPr>
            <a:spLocks noGrp="1"/>
          </p:cNvSpPr>
          <p:nvPr>
            <p:ph type="body" sz="quarter" idx="13"/>
          </p:nvPr>
        </p:nvSpPr>
        <p:spPr/>
        <p:txBody>
          <a:bodyPr/>
          <a:lstStyle/>
          <a:p>
            <a:pPr marL="0" indent="0">
              <a:buNone/>
            </a:pPr>
            <a:r>
              <a:rPr lang="en-GB" b="1" dirty="0"/>
              <a:t>Gambling and Gaming: Curriculum for </a:t>
            </a:r>
            <a:r>
              <a:rPr lang="en-GB" b="1"/>
              <a:t>Wales KS5</a:t>
            </a:r>
            <a:endParaRPr lang="en-GB" b="1" dirty="0"/>
          </a:p>
        </p:txBody>
      </p:sp>
      <p:graphicFrame>
        <p:nvGraphicFramePr>
          <p:cNvPr id="7" name="Table 10">
            <a:extLst>
              <a:ext uri="{FF2B5EF4-FFF2-40B4-BE49-F238E27FC236}">
                <a16:creationId xmlns:a16="http://schemas.microsoft.com/office/drawing/2014/main" id="{A7ED7273-C2EF-4AE9-8B44-6C709119A747}"/>
              </a:ext>
            </a:extLst>
          </p:cNvPr>
          <p:cNvGraphicFramePr>
            <a:graphicFrameLocks noGrp="1"/>
          </p:cNvGraphicFramePr>
          <p:nvPr>
            <p:extLst>
              <p:ext uri="{D42A27DB-BD31-4B8C-83A1-F6EECF244321}">
                <p14:modId xmlns:p14="http://schemas.microsoft.com/office/powerpoint/2010/main" val="3082482078"/>
              </p:ext>
            </p:extLst>
          </p:nvPr>
        </p:nvGraphicFramePr>
        <p:xfrm>
          <a:off x="124545" y="739331"/>
          <a:ext cx="11986589" cy="6044029"/>
        </p:xfrm>
        <a:graphic>
          <a:graphicData uri="http://schemas.openxmlformats.org/drawingml/2006/table">
            <a:tbl>
              <a:tblPr firstRow="1" bandRow="1">
                <a:tableStyleId>{5940675A-B579-460E-94D1-54222C63F5DA}</a:tableStyleId>
              </a:tblPr>
              <a:tblGrid>
                <a:gridCol w="9409427">
                  <a:extLst>
                    <a:ext uri="{9D8B030D-6E8A-4147-A177-3AD203B41FA5}">
                      <a16:colId xmlns:a16="http://schemas.microsoft.com/office/drawing/2014/main" val="2263463349"/>
                    </a:ext>
                  </a:extLst>
                </a:gridCol>
                <a:gridCol w="429527">
                  <a:extLst>
                    <a:ext uri="{9D8B030D-6E8A-4147-A177-3AD203B41FA5}">
                      <a16:colId xmlns:a16="http://schemas.microsoft.com/office/drawing/2014/main" val="3225635896"/>
                    </a:ext>
                  </a:extLst>
                </a:gridCol>
                <a:gridCol w="429527">
                  <a:extLst>
                    <a:ext uri="{9D8B030D-6E8A-4147-A177-3AD203B41FA5}">
                      <a16:colId xmlns:a16="http://schemas.microsoft.com/office/drawing/2014/main" val="935265942"/>
                    </a:ext>
                  </a:extLst>
                </a:gridCol>
                <a:gridCol w="429527">
                  <a:extLst>
                    <a:ext uri="{9D8B030D-6E8A-4147-A177-3AD203B41FA5}">
                      <a16:colId xmlns:a16="http://schemas.microsoft.com/office/drawing/2014/main" val="3650761264"/>
                    </a:ext>
                  </a:extLst>
                </a:gridCol>
                <a:gridCol w="429527">
                  <a:extLst>
                    <a:ext uri="{9D8B030D-6E8A-4147-A177-3AD203B41FA5}">
                      <a16:colId xmlns:a16="http://schemas.microsoft.com/office/drawing/2014/main" val="3530972017"/>
                    </a:ext>
                  </a:extLst>
                </a:gridCol>
                <a:gridCol w="429527">
                  <a:extLst>
                    <a:ext uri="{9D8B030D-6E8A-4147-A177-3AD203B41FA5}">
                      <a16:colId xmlns:a16="http://schemas.microsoft.com/office/drawing/2014/main" val="769349745"/>
                    </a:ext>
                  </a:extLst>
                </a:gridCol>
                <a:gridCol w="429527">
                  <a:extLst>
                    <a:ext uri="{9D8B030D-6E8A-4147-A177-3AD203B41FA5}">
                      <a16:colId xmlns:a16="http://schemas.microsoft.com/office/drawing/2014/main" val="2358244631"/>
                    </a:ext>
                  </a:extLst>
                </a:gridCol>
              </a:tblGrid>
              <a:tr h="222095">
                <a:tc>
                  <a:txBody>
                    <a:bodyPr/>
                    <a:lstStyle/>
                    <a:p>
                      <a:pPr>
                        <a:lnSpc>
                          <a:spcPts val="600"/>
                        </a:lnSpc>
                      </a:pPr>
                      <a:endParaRPr lang="en-GB" sz="550">
                        <a:latin typeface="+mn-lt"/>
                      </a:endParaRPr>
                    </a:p>
                  </a:txBody>
                  <a:tcPr anchor="ctr">
                    <a:solidFill>
                      <a:schemeClr val="accent2"/>
                    </a:solidFill>
                  </a:tcPr>
                </a:tc>
                <a:tc gridSpan="6">
                  <a:txBody>
                    <a:bodyPr/>
                    <a:lstStyle/>
                    <a:p>
                      <a:pPr algn="ctr">
                        <a:lnSpc>
                          <a:spcPts val="600"/>
                        </a:lnSpc>
                      </a:pPr>
                      <a:r>
                        <a:rPr lang="en-GB" sz="550" b="1" i="0" dirty="0">
                          <a:latin typeface="+mn-lt"/>
                        </a:rPr>
                        <a:t>Key Stage 5</a:t>
                      </a:r>
                    </a:p>
                  </a:txBody>
                  <a:tcPr anchor="ctr">
                    <a:solidFill>
                      <a:srgbClr val="92D050"/>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tc hMerge="1">
                  <a:txBody>
                    <a:bodyPr/>
                    <a:lstStyle/>
                    <a:p>
                      <a:pPr>
                        <a:lnSpc>
                          <a:spcPts val="600"/>
                        </a:lnSpc>
                      </a:pPr>
                      <a:endParaRPr lang="en-GB" sz="550">
                        <a:latin typeface="+mn-lt"/>
                      </a:endParaRPr>
                    </a:p>
                  </a:txBody>
                  <a:tcPr anchor="ctr">
                    <a:solidFill>
                      <a:schemeClr val="bg1"/>
                    </a:solidFill>
                  </a:tcPr>
                </a:tc>
                <a:extLst>
                  <a:ext uri="{0D108BD9-81ED-4DB2-BD59-A6C34878D82A}">
                    <a16:rowId xmlns:a16="http://schemas.microsoft.com/office/drawing/2014/main" val="3032922007"/>
                  </a:ext>
                </a:extLst>
              </a:tr>
              <a:tr h="222095">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r>
                        <a:rPr lang="en-GB" sz="550" b="1">
                          <a:latin typeface="+mn-lt"/>
                        </a:rPr>
                        <a:t>L1</a:t>
                      </a:r>
                    </a:p>
                  </a:txBody>
                  <a:tcPr anchor="ctr">
                    <a:solidFill>
                      <a:srgbClr val="92D050"/>
                    </a:solidFill>
                  </a:tcPr>
                </a:tc>
                <a:tc>
                  <a:txBody>
                    <a:bodyPr/>
                    <a:lstStyle/>
                    <a:p>
                      <a:pPr>
                        <a:lnSpc>
                          <a:spcPts val="600"/>
                        </a:lnSpc>
                      </a:pPr>
                      <a:r>
                        <a:rPr lang="en-GB" sz="550" b="1">
                          <a:latin typeface="+mn-lt"/>
                        </a:rPr>
                        <a:t>L2</a:t>
                      </a:r>
                    </a:p>
                  </a:txBody>
                  <a:tcPr anchor="ctr">
                    <a:solidFill>
                      <a:srgbClr val="92D050"/>
                    </a:solidFill>
                  </a:tcPr>
                </a:tc>
                <a:tc>
                  <a:txBody>
                    <a:bodyPr/>
                    <a:lstStyle/>
                    <a:p>
                      <a:pPr>
                        <a:lnSpc>
                          <a:spcPts val="600"/>
                        </a:lnSpc>
                      </a:pPr>
                      <a:r>
                        <a:rPr lang="en-GB" sz="550" b="1">
                          <a:latin typeface="+mn-lt"/>
                        </a:rPr>
                        <a:t>L3</a:t>
                      </a:r>
                    </a:p>
                  </a:txBody>
                  <a:tcPr anchor="ctr">
                    <a:solidFill>
                      <a:srgbClr val="92D050"/>
                    </a:solidFill>
                  </a:tcPr>
                </a:tc>
                <a:tc>
                  <a:txBody>
                    <a:bodyPr/>
                    <a:lstStyle/>
                    <a:p>
                      <a:pPr>
                        <a:lnSpc>
                          <a:spcPts val="600"/>
                        </a:lnSpc>
                      </a:pPr>
                      <a:r>
                        <a:rPr lang="en-GB" sz="550" b="1">
                          <a:latin typeface="+mn-lt"/>
                        </a:rPr>
                        <a:t>L4</a:t>
                      </a:r>
                    </a:p>
                  </a:txBody>
                  <a:tcPr anchor="ctr">
                    <a:solidFill>
                      <a:srgbClr val="92D050"/>
                    </a:solidFill>
                  </a:tcPr>
                </a:tc>
                <a:tc>
                  <a:txBody>
                    <a:bodyPr/>
                    <a:lstStyle/>
                    <a:p>
                      <a:pPr>
                        <a:lnSpc>
                          <a:spcPts val="600"/>
                        </a:lnSpc>
                      </a:pPr>
                      <a:r>
                        <a:rPr lang="en-GB" sz="550" b="1">
                          <a:latin typeface="+mn-lt"/>
                        </a:rPr>
                        <a:t>L5</a:t>
                      </a:r>
                    </a:p>
                  </a:txBody>
                  <a:tcPr anchor="ctr">
                    <a:solidFill>
                      <a:srgbClr val="92D050"/>
                    </a:solidFill>
                  </a:tcPr>
                </a:tc>
                <a:tc>
                  <a:txBody>
                    <a:bodyPr/>
                    <a:lstStyle/>
                    <a:p>
                      <a:pPr>
                        <a:lnSpc>
                          <a:spcPts val="600"/>
                        </a:lnSpc>
                      </a:pPr>
                      <a:r>
                        <a:rPr lang="en-GB" sz="550" b="1">
                          <a:latin typeface="+mn-lt"/>
                        </a:rPr>
                        <a:t>L6</a:t>
                      </a:r>
                    </a:p>
                  </a:txBody>
                  <a:tcPr anchor="ctr">
                    <a:solidFill>
                      <a:srgbClr val="92D050"/>
                    </a:solidFill>
                  </a:tcPr>
                </a:tc>
                <a:extLst>
                  <a:ext uri="{0D108BD9-81ED-4DB2-BD59-A6C34878D82A}">
                    <a16:rowId xmlns:a16="http://schemas.microsoft.com/office/drawing/2014/main" val="3705459486"/>
                  </a:ext>
                </a:extLst>
              </a:tr>
              <a:tr h="222095">
                <a:tc>
                  <a:txBody>
                    <a:bodyPr/>
                    <a:lstStyle/>
                    <a:p>
                      <a:pPr marL="88900" indent="0" algn="l" fontAlgn="b">
                        <a:lnSpc>
                          <a:spcPts val="600"/>
                        </a:lnSpc>
                      </a:pPr>
                      <a:r>
                        <a:rPr lang="en-GB" sz="700" b="1" i="0" u="none" strike="noStrike" dirty="0">
                          <a:solidFill>
                            <a:schemeClr val="bg1"/>
                          </a:solidFill>
                          <a:effectLst/>
                          <a:latin typeface="+mn-lt"/>
                        </a:rPr>
                        <a:t>The four purposes of the curriculum for Wales – All our children and young people will be…</a:t>
                      </a:r>
                    </a:p>
                  </a:txBody>
                  <a:tcPr marL="7620" marR="7620" marT="7620" marB="0"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3189538113"/>
                  </a:ext>
                </a:extLst>
              </a:tr>
              <a:tr h="223526">
                <a:tc>
                  <a:txBody>
                    <a:bodyPr/>
                    <a:lstStyle/>
                    <a:p>
                      <a:pPr algn="l">
                        <a:lnSpc>
                          <a:spcPts val="600"/>
                        </a:lnSpc>
                      </a:pPr>
                      <a:r>
                        <a:rPr lang="en-GB" sz="700" b="1" dirty="0">
                          <a:solidFill>
                            <a:schemeClr val="bg1"/>
                          </a:solidFill>
                          <a:latin typeface="+mn-lt"/>
                        </a:rPr>
                        <a:t>Healthy, confident individuals who:</a:t>
                      </a: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extLst>
                  <a:ext uri="{0D108BD9-81ED-4DB2-BD59-A6C34878D82A}">
                    <a16:rowId xmlns:a16="http://schemas.microsoft.com/office/drawing/2014/main" val="1166435654"/>
                  </a:ext>
                </a:extLst>
              </a:tr>
              <a:tr h="223526">
                <a:tc>
                  <a:txBody>
                    <a:bodyPr/>
                    <a:lstStyle/>
                    <a:p>
                      <a:pPr algn="l">
                        <a:lnSpc>
                          <a:spcPts val="600"/>
                        </a:lnSpc>
                      </a:pPr>
                      <a:r>
                        <a:rPr lang="en-GB" sz="700" b="0" dirty="0">
                          <a:solidFill>
                            <a:schemeClr val="tx1"/>
                          </a:solidFill>
                          <a:latin typeface="+mn-lt"/>
                        </a:rPr>
                        <a:t>CW24. Have secure values and are establishing their spiritual and ethical beliefs</a:t>
                      </a:r>
                    </a:p>
                  </a:txBody>
                  <a:tcPr anchor="ctr">
                    <a:solidFill>
                      <a:schemeClr val="bg1"/>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1461738641"/>
                  </a:ext>
                </a:extLst>
              </a:tr>
              <a:tr h="222095">
                <a:tc>
                  <a:txBody>
                    <a:bodyPr/>
                    <a:lstStyle/>
                    <a:p>
                      <a:pPr marL="88900" indent="0" algn="l" fontAlgn="b">
                        <a:lnSpc>
                          <a:spcPts val="600"/>
                        </a:lnSpc>
                      </a:pPr>
                      <a:r>
                        <a:rPr lang="en-GB" sz="700" b="0" i="0" u="none" strike="noStrike" dirty="0">
                          <a:solidFill>
                            <a:schemeClr val="tx1"/>
                          </a:solidFill>
                          <a:effectLst/>
                          <a:latin typeface="+mn-lt"/>
                        </a:rPr>
                        <a:t>CW25. Are building their mental and emotional well-being by developing confidence, resilience and empathy</a:t>
                      </a:r>
                    </a:p>
                  </a:txBody>
                  <a:tcPr marL="7620" marR="7620" marT="7620" marB="0" anchor="ctr">
                    <a:solidFill>
                      <a:schemeClr val="bg1"/>
                    </a:solid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extLst>
                  <a:ext uri="{0D108BD9-81ED-4DB2-BD59-A6C34878D82A}">
                    <a16:rowId xmlns:a16="http://schemas.microsoft.com/office/drawing/2014/main" val="231138381"/>
                  </a:ext>
                </a:extLst>
              </a:tr>
              <a:tr h="222095">
                <a:tc>
                  <a:txBody>
                    <a:bodyPr/>
                    <a:lstStyle/>
                    <a:p>
                      <a:pPr marL="88900" indent="0" algn="l" fontAlgn="b">
                        <a:lnSpc>
                          <a:spcPts val="600"/>
                        </a:lnSpc>
                      </a:pPr>
                      <a:r>
                        <a:rPr lang="en-GB" sz="700" b="0" i="0" u="none" strike="noStrike" dirty="0">
                          <a:solidFill>
                            <a:schemeClr val="tx1"/>
                          </a:solidFill>
                          <a:effectLst/>
                          <a:latin typeface="+mn-lt"/>
                        </a:rPr>
                        <a:t>CW26. Apply knowledge about the impact of diet and exercise on physical and mental health in their daily lives</a:t>
                      </a:r>
                    </a:p>
                  </a:txBody>
                  <a:tcPr marL="7620" marR="7620" marT="7620" marB="0" anchor="ctr">
                    <a:solidFill>
                      <a:schemeClr val="bg1"/>
                    </a:solid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extLst>
                  <a:ext uri="{0D108BD9-81ED-4DB2-BD59-A6C34878D82A}">
                    <a16:rowId xmlns:a16="http://schemas.microsoft.com/office/drawing/2014/main" val="905299416"/>
                  </a:ext>
                </a:extLst>
              </a:tr>
              <a:tr h="222095">
                <a:tc>
                  <a:txBody>
                    <a:bodyPr/>
                    <a:lstStyle/>
                    <a:p>
                      <a:pPr marL="88900" indent="0" algn="l" fontAlgn="b">
                        <a:lnSpc>
                          <a:spcPts val="600"/>
                        </a:lnSpc>
                      </a:pPr>
                      <a:r>
                        <a:rPr lang="en-GB" sz="700" b="0" i="0" u="none" strike="noStrike" dirty="0">
                          <a:solidFill>
                            <a:schemeClr val="tx1"/>
                          </a:solidFill>
                          <a:effectLst/>
                          <a:latin typeface="+mn-lt"/>
                        </a:rPr>
                        <a:t>CW27. Know how to find the information and support to keep safe and well</a:t>
                      </a:r>
                    </a:p>
                  </a:txBody>
                  <a:tcPr marL="7620" marR="7620" marT="7620" marB="0" anchor="ctr">
                    <a:solidFill>
                      <a:schemeClr val="bg1"/>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2091356618"/>
                  </a:ext>
                </a:extLst>
              </a:tr>
              <a:tr h="222095">
                <a:tc>
                  <a:txBody>
                    <a:bodyPr/>
                    <a:lstStyle/>
                    <a:p>
                      <a:pPr marL="88900" indent="0" algn="l" fontAlgn="b">
                        <a:lnSpc>
                          <a:spcPts val="600"/>
                        </a:lnSpc>
                      </a:pPr>
                      <a:r>
                        <a:rPr lang="en-GB" sz="700" b="0" i="0" u="none" strike="noStrike" dirty="0">
                          <a:solidFill>
                            <a:srgbClr val="000000"/>
                          </a:solidFill>
                          <a:effectLst/>
                          <a:latin typeface="+mn-lt"/>
                        </a:rPr>
                        <a:t>CW28. Take part in physical activity</a:t>
                      </a:r>
                    </a:p>
                  </a:txBody>
                  <a:tcPr marL="7620" marR="7620" marT="7620" marB="0" anchor="ctr">
                    <a:solidFill>
                      <a:schemeClr val="bg1"/>
                    </a:solid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extLst>
                  <a:ext uri="{0D108BD9-81ED-4DB2-BD59-A6C34878D82A}">
                    <a16:rowId xmlns:a16="http://schemas.microsoft.com/office/drawing/2014/main" val="1694574351"/>
                  </a:ext>
                </a:extLst>
              </a:tr>
              <a:tr h="222095">
                <a:tc>
                  <a:txBody>
                    <a:bodyPr/>
                    <a:lstStyle/>
                    <a:p>
                      <a:pPr marL="88900" indent="0" algn="l" fontAlgn="b">
                        <a:lnSpc>
                          <a:spcPts val="600"/>
                        </a:lnSpc>
                      </a:pPr>
                      <a:r>
                        <a:rPr lang="en-GB" sz="700" b="0" i="0" u="none" strike="noStrike" dirty="0">
                          <a:solidFill>
                            <a:srgbClr val="000000"/>
                          </a:solidFill>
                          <a:effectLst/>
                          <a:latin typeface="+mn-lt"/>
                        </a:rPr>
                        <a:t>CW29. Take measured decisions about lifestyle and manage risk</a:t>
                      </a:r>
                    </a:p>
                  </a:txBody>
                  <a:tcPr marL="7620" marR="7620" marT="7620" marB="0" anchor="ctr">
                    <a:solidFill>
                      <a:schemeClr val="bg1"/>
                    </a:solidFill>
                  </a:tcPr>
                </a:tc>
                <a:tc>
                  <a:txBody>
                    <a:bodyPr/>
                    <a:lstStyle/>
                    <a:p>
                      <a:pPr>
                        <a:lnSpc>
                          <a:spcPts val="600"/>
                        </a:lnSpc>
                      </a:pPr>
                      <a:endParaRPr lang="en-GB" sz="550" b="1" dirty="0">
                        <a:solidFill>
                          <a:schemeClr val="tx1"/>
                        </a:solidFill>
                        <a:latin typeface="+mn-lt"/>
                      </a:endParaRPr>
                    </a:p>
                  </a:txBody>
                  <a:tcPr anchor="ctr">
                    <a:noFill/>
                  </a:tcPr>
                </a:tc>
                <a:tc>
                  <a:txBody>
                    <a:bodyPr/>
                    <a:lstStyle/>
                    <a:p>
                      <a:pPr>
                        <a:lnSpc>
                          <a:spcPts val="600"/>
                        </a:lnSpc>
                      </a:pPr>
                      <a:endParaRPr lang="en-GB" sz="550" b="1" dirty="0">
                        <a:solidFill>
                          <a:schemeClr val="tx1"/>
                        </a:solidFill>
                        <a:latin typeface="+mn-lt"/>
                      </a:endParaRPr>
                    </a:p>
                  </a:txBody>
                  <a:tcPr anchor="ctr">
                    <a:noFill/>
                  </a:tcPr>
                </a:tc>
                <a:tc>
                  <a:txBody>
                    <a:bodyPr/>
                    <a:lstStyle/>
                    <a:p>
                      <a:pPr>
                        <a:lnSpc>
                          <a:spcPts val="600"/>
                        </a:lnSpc>
                      </a:pPr>
                      <a:endParaRPr lang="en-GB" sz="550" b="1" dirty="0">
                        <a:solidFill>
                          <a:schemeClr val="tx1"/>
                        </a:solidFill>
                        <a:latin typeface="+mn-lt"/>
                      </a:endParaRPr>
                    </a:p>
                  </a:txBody>
                  <a:tcPr anchor="ctr">
                    <a:solidFill>
                      <a:schemeClr val="accent2"/>
                    </a:solidFill>
                  </a:tcPr>
                </a:tc>
                <a:tc>
                  <a:txBody>
                    <a:bodyPr/>
                    <a:lstStyle/>
                    <a:p>
                      <a:pPr>
                        <a:lnSpc>
                          <a:spcPts val="600"/>
                        </a:lnSpc>
                      </a:pPr>
                      <a:endParaRPr lang="en-GB" sz="550" b="1" dirty="0">
                        <a:solidFill>
                          <a:schemeClr val="tx1"/>
                        </a:solidFill>
                        <a:latin typeface="+mn-lt"/>
                      </a:endParaRPr>
                    </a:p>
                  </a:txBody>
                  <a:tcPr anchor="ctr">
                    <a:noFill/>
                  </a:tcPr>
                </a:tc>
                <a:tc>
                  <a:txBody>
                    <a:bodyPr/>
                    <a:lstStyle/>
                    <a:p>
                      <a:pPr>
                        <a:lnSpc>
                          <a:spcPts val="600"/>
                        </a:lnSpc>
                      </a:pPr>
                      <a:endParaRPr lang="en-GB" sz="550" b="1" dirty="0">
                        <a:solidFill>
                          <a:schemeClr val="tx1"/>
                        </a:solidFill>
                        <a:latin typeface="+mn-lt"/>
                      </a:endParaRPr>
                    </a:p>
                  </a:txBody>
                  <a:tcPr anchor="ctr">
                    <a:solidFill>
                      <a:schemeClr val="accent2"/>
                    </a:solidFill>
                  </a:tcPr>
                </a:tc>
                <a:tc>
                  <a:txBody>
                    <a:bodyPr/>
                    <a:lstStyle/>
                    <a:p>
                      <a:pPr>
                        <a:lnSpc>
                          <a:spcPts val="600"/>
                        </a:lnSpc>
                      </a:pPr>
                      <a:endParaRPr lang="en-GB" sz="550" b="1" dirty="0">
                        <a:solidFill>
                          <a:schemeClr val="tx1"/>
                        </a:solidFill>
                        <a:latin typeface="+mn-lt"/>
                      </a:endParaRPr>
                    </a:p>
                  </a:txBody>
                  <a:tcPr anchor="ctr">
                    <a:noFill/>
                  </a:tcPr>
                </a:tc>
                <a:extLst>
                  <a:ext uri="{0D108BD9-81ED-4DB2-BD59-A6C34878D82A}">
                    <a16:rowId xmlns:a16="http://schemas.microsoft.com/office/drawing/2014/main" val="2424858054"/>
                  </a:ext>
                </a:extLst>
              </a:tr>
              <a:tr h="222095">
                <a:tc>
                  <a:txBody>
                    <a:bodyPr/>
                    <a:lstStyle/>
                    <a:p>
                      <a:pPr marL="88900" indent="0" algn="l" fontAlgn="b">
                        <a:lnSpc>
                          <a:spcPts val="600"/>
                        </a:lnSpc>
                      </a:pPr>
                      <a:r>
                        <a:rPr lang="en-GB" sz="700" b="0" i="0" u="none" strike="noStrike" dirty="0">
                          <a:solidFill>
                            <a:srgbClr val="000000"/>
                          </a:solidFill>
                          <a:effectLst/>
                          <a:latin typeface="+mn-lt"/>
                        </a:rPr>
                        <a:t>CW30. Have the confidence to participate in performance</a:t>
                      </a:r>
                    </a:p>
                  </a:txBody>
                  <a:tcPr marL="7620" marR="7620" marT="7620" marB="0" anchor="ctr">
                    <a:solidFill>
                      <a:schemeClr val="bg1"/>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extLst>
                  <a:ext uri="{0D108BD9-81ED-4DB2-BD59-A6C34878D82A}">
                    <a16:rowId xmlns:a16="http://schemas.microsoft.com/office/drawing/2014/main" val="660209731"/>
                  </a:ext>
                </a:extLst>
              </a:tr>
              <a:tr h="222095">
                <a:tc>
                  <a:txBody>
                    <a:bodyPr/>
                    <a:lstStyle/>
                    <a:p>
                      <a:pPr marL="88900" indent="0" algn="l" fontAlgn="b">
                        <a:lnSpc>
                          <a:spcPts val="600"/>
                        </a:lnSpc>
                      </a:pPr>
                      <a:r>
                        <a:rPr lang="en-GB" sz="700" b="0" i="0" u="none" strike="noStrike" dirty="0">
                          <a:solidFill>
                            <a:srgbClr val="000000"/>
                          </a:solidFill>
                          <a:effectLst/>
                          <a:latin typeface="+mn-lt"/>
                        </a:rPr>
                        <a:t>CW31. Form positive relationships based upon trust and mutual respect</a:t>
                      </a:r>
                    </a:p>
                  </a:txBody>
                  <a:tcPr marL="7620" marR="7620" marT="7620" marB="0" anchor="ctr">
                    <a:solidFill>
                      <a:schemeClr val="bg1"/>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extLst>
                  <a:ext uri="{0D108BD9-81ED-4DB2-BD59-A6C34878D82A}">
                    <a16:rowId xmlns:a16="http://schemas.microsoft.com/office/drawing/2014/main" val="1068893079"/>
                  </a:ext>
                </a:extLst>
              </a:tr>
              <a:tr h="250728">
                <a:tc>
                  <a:txBody>
                    <a:bodyPr/>
                    <a:lstStyle/>
                    <a:p>
                      <a:pPr marL="88900" indent="0" algn="l" fontAlgn="b">
                        <a:lnSpc>
                          <a:spcPts val="600"/>
                        </a:lnSpc>
                      </a:pPr>
                      <a:r>
                        <a:rPr lang="en-GB" sz="700" b="0" i="0" u="none" strike="noStrike" dirty="0">
                          <a:solidFill>
                            <a:srgbClr val="000000"/>
                          </a:solidFill>
                          <a:effectLst/>
                          <a:latin typeface="+mn-lt"/>
                        </a:rPr>
                        <a:t>CW32. Face and overcome challenge </a:t>
                      </a:r>
                    </a:p>
                  </a:txBody>
                  <a:tcPr marL="7620" marR="7620" marT="7620" marB="0" anchor="ctr">
                    <a:solidFill>
                      <a:schemeClr val="bg1"/>
                    </a:solid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extLst>
                  <a:ext uri="{0D108BD9-81ED-4DB2-BD59-A6C34878D82A}">
                    <a16:rowId xmlns:a16="http://schemas.microsoft.com/office/drawing/2014/main" val="724588695"/>
                  </a:ext>
                </a:extLst>
              </a:tr>
              <a:tr h="232340">
                <a:tc>
                  <a:txBody>
                    <a:bodyPr/>
                    <a:lstStyle/>
                    <a:p>
                      <a:pPr marL="88900" indent="0" algn="l" fontAlgn="b">
                        <a:lnSpc>
                          <a:spcPts val="600"/>
                        </a:lnSpc>
                      </a:pPr>
                      <a:r>
                        <a:rPr lang="en-GB" sz="700" b="0" i="0" u="none" strike="noStrike" dirty="0">
                          <a:solidFill>
                            <a:schemeClr val="tx1"/>
                          </a:solidFill>
                          <a:effectLst/>
                          <a:latin typeface="+mn-lt"/>
                        </a:rPr>
                        <a:t>CW33. have the skills and knowledge to manage everyday life as independently as they can and are ready to lead fulfilling lives as a valued member of society</a:t>
                      </a:r>
                    </a:p>
                  </a:txBody>
                  <a:tcPr marL="7620" marR="7620" marT="7620" marB="0" anchor="ctr">
                    <a:solidFill>
                      <a:schemeClr val="bg1"/>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extLst>
                  <a:ext uri="{0D108BD9-81ED-4DB2-BD59-A6C34878D82A}">
                    <a16:rowId xmlns:a16="http://schemas.microsoft.com/office/drawing/2014/main" val="1961201900"/>
                  </a:ext>
                </a:extLst>
              </a:tr>
              <a:tr h="223526">
                <a:tc>
                  <a:txBody>
                    <a:bodyPr/>
                    <a:lstStyle/>
                    <a:p>
                      <a:pPr marL="0" marR="0" lvl="0" indent="0" algn="l" defTabSz="914400" rtl="0" eaLnBrk="1" fontAlgn="auto" latinLnBrk="0" hangingPunct="1">
                        <a:lnSpc>
                          <a:spcPts val="600"/>
                        </a:lnSpc>
                        <a:spcBef>
                          <a:spcPts val="0"/>
                        </a:spcBef>
                        <a:spcAft>
                          <a:spcPts val="0"/>
                        </a:spcAft>
                        <a:buClrTx/>
                        <a:buSzTx/>
                        <a:buFontTx/>
                        <a:buNone/>
                        <a:tabLst/>
                        <a:defRPr/>
                      </a:pPr>
                      <a:r>
                        <a:rPr lang="en-GB" sz="700" b="1" dirty="0">
                          <a:solidFill>
                            <a:schemeClr val="bg1"/>
                          </a:solidFill>
                          <a:latin typeface="+mn-lt"/>
                        </a:rPr>
                        <a:t>Six Areas of Learning and Experience</a:t>
                      </a: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extLst>
                  <a:ext uri="{0D108BD9-81ED-4DB2-BD59-A6C34878D82A}">
                    <a16:rowId xmlns:a16="http://schemas.microsoft.com/office/drawing/2014/main" val="1208970339"/>
                  </a:ext>
                </a:extLst>
              </a:tr>
              <a:tr h="223526">
                <a:tc>
                  <a:txBody>
                    <a:bodyPr/>
                    <a:lstStyle/>
                    <a:p>
                      <a:pPr algn="l">
                        <a:lnSpc>
                          <a:spcPts val="600"/>
                        </a:lnSpc>
                      </a:pPr>
                      <a:r>
                        <a:rPr lang="en-GB" sz="700" b="0" dirty="0">
                          <a:solidFill>
                            <a:schemeClr val="tx1"/>
                          </a:solidFill>
                          <a:latin typeface="+mn-lt"/>
                        </a:rPr>
                        <a:t>6A1. Expressive Arts</a:t>
                      </a:r>
                    </a:p>
                  </a:txBody>
                  <a:tcPr anchor="ctr">
                    <a:solidFill>
                      <a:schemeClr val="bg1"/>
                    </a:solidFill>
                  </a:tcPr>
                </a:tc>
                <a:tc>
                  <a:txBody>
                    <a:bodyPr/>
                    <a:lstStyle/>
                    <a:p>
                      <a:pPr>
                        <a:lnSpc>
                          <a:spcPts val="600"/>
                        </a:lnSpc>
                      </a:pPr>
                      <a:endParaRPr lang="en-GB" sz="550" dirty="0">
                        <a:latin typeface="+mn-lt"/>
                      </a:endParaRPr>
                    </a:p>
                  </a:txBody>
                  <a:tcPr anchor="ctr">
                    <a:solidFill>
                      <a:schemeClr val="bg1"/>
                    </a:solid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extLst>
                  <a:ext uri="{0D108BD9-81ED-4DB2-BD59-A6C34878D82A}">
                    <a16:rowId xmlns:a16="http://schemas.microsoft.com/office/drawing/2014/main" val="2168152783"/>
                  </a:ext>
                </a:extLst>
              </a:tr>
              <a:tr h="222095">
                <a:tc>
                  <a:txBody>
                    <a:bodyPr/>
                    <a:lstStyle/>
                    <a:p>
                      <a:pPr marL="88900" indent="0" algn="l" fontAlgn="b">
                        <a:lnSpc>
                          <a:spcPts val="600"/>
                        </a:lnSpc>
                      </a:pPr>
                      <a:r>
                        <a:rPr lang="en-GB" sz="700" b="0" i="0" u="none" strike="noStrike" dirty="0">
                          <a:solidFill>
                            <a:srgbClr val="000000"/>
                          </a:solidFill>
                          <a:effectLst/>
                          <a:latin typeface="+mn-lt"/>
                        </a:rPr>
                        <a:t>6A2. Health and Wellbeing </a:t>
                      </a:r>
                    </a:p>
                  </a:txBody>
                  <a:tcPr marL="7620" marR="7620" marT="7620" marB="0" anchor="ctr">
                    <a:solidFill>
                      <a:schemeClr val="bg1"/>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extLst>
                  <a:ext uri="{0D108BD9-81ED-4DB2-BD59-A6C34878D82A}">
                    <a16:rowId xmlns:a16="http://schemas.microsoft.com/office/drawing/2014/main" val="952712035"/>
                  </a:ext>
                </a:extLst>
              </a:tr>
              <a:tr h="222095">
                <a:tc>
                  <a:txBody>
                    <a:bodyPr/>
                    <a:lstStyle/>
                    <a:p>
                      <a:pPr marL="88900" indent="0" algn="l" fontAlgn="b">
                        <a:lnSpc>
                          <a:spcPts val="600"/>
                        </a:lnSpc>
                      </a:pPr>
                      <a:r>
                        <a:rPr lang="en-GB" sz="700" b="0" i="0" u="none" strike="noStrike" dirty="0">
                          <a:solidFill>
                            <a:srgbClr val="000000"/>
                          </a:solidFill>
                          <a:effectLst/>
                          <a:latin typeface="+mn-lt"/>
                        </a:rPr>
                        <a:t>6A3. Humanities</a:t>
                      </a:r>
                    </a:p>
                  </a:txBody>
                  <a:tcPr marL="7620" marR="7620" marT="7620" marB="0" anchor="ctr">
                    <a:solidFill>
                      <a:schemeClr val="bg1"/>
                    </a:solidFill>
                  </a:tcPr>
                </a:tc>
                <a:tc>
                  <a:txBody>
                    <a:bodyPr/>
                    <a:lstStyle/>
                    <a:p>
                      <a:pPr>
                        <a:lnSpc>
                          <a:spcPts val="600"/>
                        </a:lnSpc>
                      </a:pPr>
                      <a:endParaRPr lang="en-GB" sz="550">
                        <a:latin typeface="+mn-lt"/>
                      </a:endParaRPr>
                    </a:p>
                  </a:txBody>
                  <a:tcPr anchor="ctr">
                    <a:solidFill>
                      <a:schemeClr val="bg1"/>
                    </a:solidFill>
                  </a:tcPr>
                </a:tc>
                <a:tc>
                  <a:txBody>
                    <a:bodyPr/>
                    <a:lstStyle/>
                    <a:p>
                      <a:pPr>
                        <a:lnSpc>
                          <a:spcPts val="600"/>
                        </a:lnSpc>
                      </a:pPr>
                      <a:endParaRPr lang="en-GB" sz="550" dirty="0">
                        <a:latin typeface="+mn-lt"/>
                      </a:endParaRPr>
                    </a:p>
                  </a:txBody>
                  <a:tcPr anchor="ctr">
                    <a:solidFill>
                      <a:schemeClr val="bg1"/>
                    </a:solidFill>
                  </a:tcPr>
                </a:tc>
                <a:tc>
                  <a:txBody>
                    <a:bodyPr/>
                    <a:lstStyle/>
                    <a:p>
                      <a:pPr>
                        <a:lnSpc>
                          <a:spcPts val="600"/>
                        </a:lnSpc>
                      </a:pPr>
                      <a:endParaRPr lang="en-GB" sz="550">
                        <a:latin typeface="+mn-lt"/>
                      </a:endParaRPr>
                    </a:p>
                  </a:txBody>
                  <a:tcPr anchor="ctr">
                    <a:solidFill>
                      <a:schemeClr val="bg1"/>
                    </a:solidFill>
                  </a:tcPr>
                </a:tc>
                <a:tc>
                  <a:txBody>
                    <a:bodyPr/>
                    <a:lstStyle/>
                    <a:p>
                      <a:pPr>
                        <a:lnSpc>
                          <a:spcPts val="600"/>
                        </a:lnSpc>
                      </a:pPr>
                      <a:endParaRPr lang="en-GB" sz="550" dirty="0">
                        <a:latin typeface="+mn-lt"/>
                      </a:endParaRPr>
                    </a:p>
                  </a:txBody>
                  <a:tcPr anchor="ctr">
                    <a:solidFill>
                      <a:schemeClr val="bg1"/>
                    </a:solidFill>
                  </a:tcPr>
                </a:tc>
                <a:tc>
                  <a:txBody>
                    <a:bodyPr/>
                    <a:lstStyle/>
                    <a:p>
                      <a:pPr>
                        <a:lnSpc>
                          <a:spcPts val="600"/>
                        </a:lnSpc>
                      </a:pPr>
                      <a:endParaRPr lang="en-GB" sz="550">
                        <a:latin typeface="+mn-lt"/>
                      </a:endParaRPr>
                    </a:p>
                  </a:txBody>
                  <a:tcPr anchor="ctr">
                    <a:solidFill>
                      <a:schemeClr val="bg1"/>
                    </a:solidFill>
                  </a:tcPr>
                </a:tc>
                <a:tc>
                  <a:txBody>
                    <a:bodyPr/>
                    <a:lstStyle/>
                    <a:p>
                      <a:pPr>
                        <a:lnSpc>
                          <a:spcPts val="600"/>
                        </a:lnSpc>
                      </a:pPr>
                      <a:endParaRPr lang="en-GB" sz="550" dirty="0">
                        <a:latin typeface="+mn-lt"/>
                      </a:endParaRPr>
                    </a:p>
                  </a:txBody>
                  <a:tcPr anchor="ctr">
                    <a:solidFill>
                      <a:schemeClr val="bg1"/>
                    </a:solidFill>
                  </a:tcPr>
                </a:tc>
                <a:extLst>
                  <a:ext uri="{0D108BD9-81ED-4DB2-BD59-A6C34878D82A}">
                    <a16:rowId xmlns:a16="http://schemas.microsoft.com/office/drawing/2014/main" val="3690857295"/>
                  </a:ext>
                </a:extLst>
              </a:tr>
              <a:tr h="222095">
                <a:tc>
                  <a:txBody>
                    <a:bodyPr/>
                    <a:lstStyle/>
                    <a:p>
                      <a:pPr marL="88900" indent="0" algn="l" fontAlgn="b">
                        <a:lnSpc>
                          <a:spcPts val="600"/>
                        </a:lnSpc>
                      </a:pPr>
                      <a:r>
                        <a:rPr lang="en-GB" sz="700" b="0" i="0" u="none" strike="noStrike" dirty="0">
                          <a:solidFill>
                            <a:srgbClr val="000000"/>
                          </a:solidFill>
                          <a:effectLst/>
                          <a:latin typeface="+mn-lt"/>
                        </a:rPr>
                        <a:t>6A4. Languages, Literacy and Communication</a:t>
                      </a:r>
                    </a:p>
                  </a:txBody>
                  <a:tcPr marL="7620" marR="7620" marT="7620" marB="0" anchor="ctr">
                    <a:solidFill>
                      <a:schemeClr val="bg1"/>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extLst>
                  <a:ext uri="{0D108BD9-81ED-4DB2-BD59-A6C34878D82A}">
                    <a16:rowId xmlns:a16="http://schemas.microsoft.com/office/drawing/2014/main" val="815271183"/>
                  </a:ext>
                </a:extLst>
              </a:tr>
              <a:tr h="222095">
                <a:tc>
                  <a:txBody>
                    <a:bodyPr/>
                    <a:lstStyle/>
                    <a:p>
                      <a:pPr marL="88900" indent="0" algn="l" fontAlgn="b">
                        <a:lnSpc>
                          <a:spcPts val="600"/>
                        </a:lnSpc>
                      </a:pPr>
                      <a:r>
                        <a:rPr lang="en-GB" sz="700" b="0" i="0" u="none" strike="noStrike" dirty="0">
                          <a:solidFill>
                            <a:srgbClr val="000000"/>
                          </a:solidFill>
                          <a:effectLst/>
                          <a:latin typeface="+mn-lt"/>
                        </a:rPr>
                        <a:t>6A5. Mathematics and Numeracy</a:t>
                      </a:r>
                    </a:p>
                  </a:txBody>
                  <a:tcPr marL="7620" marR="7620" marT="7620" marB="0" anchor="ctr">
                    <a:solidFill>
                      <a:schemeClr val="bg1"/>
                    </a:solidFill>
                  </a:tcPr>
                </a:tc>
                <a:tc>
                  <a:txBody>
                    <a:bodyPr/>
                    <a:lstStyle/>
                    <a:p>
                      <a:pPr>
                        <a:lnSpc>
                          <a:spcPts val="600"/>
                        </a:lnSpc>
                      </a:pPr>
                      <a:endParaRPr lang="en-GB" sz="550">
                        <a:latin typeface="+mn-lt"/>
                      </a:endParaRPr>
                    </a:p>
                  </a:txBody>
                  <a:tcPr anchor="ctr">
                    <a:solidFill>
                      <a:schemeClr val="bg1"/>
                    </a:solid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a:latin typeface="+mn-lt"/>
                      </a:endParaRPr>
                    </a:p>
                  </a:txBody>
                  <a:tcPr anchor="ctr">
                    <a:noFill/>
                  </a:tcPr>
                </a:tc>
                <a:extLst>
                  <a:ext uri="{0D108BD9-81ED-4DB2-BD59-A6C34878D82A}">
                    <a16:rowId xmlns:a16="http://schemas.microsoft.com/office/drawing/2014/main" val="2083131209"/>
                  </a:ext>
                </a:extLst>
              </a:tr>
              <a:tr h="222095">
                <a:tc>
                  <a:txBody>
                    <a:bodyPr/>
                    <a:lstStyle/>
                    <a:p>
                      <a:pPr marL="88900" indent="0" algn="l" fontAlgn="b">
                        <a:lnSpc>
                          <a:spcPts val="600"/>
                        </a:lnSpc>
                      </a:pPr>
                      <a:r>
                        <a:rPr lang="en-GB" sz="700" b="0" i="0" u="none" strike="noStrike" dirty="0">
                          <a:solidFill>
                            <a:srgbClr val="000000"/>
                          </a:solidFill>
                          <a:effectLst/>
                          <a:latin typeface="+mn-lt"/>
                        </a:rPr>
                        <a:t>6A6. Science and Technology</a:t>
                      </a:r>
                    </a:p>
                  </a:txBody>
                  <a:tcPr marL="7620" marR="7620" marT="7620" marB="0" anchor="ctr">
                    <a:solidFill>
                      <a:schemeClr val="bg1"/>
                    </a:solidFill>
                  </a:tcPr>
                </a:tc>
                <a:tc>
                  <a:txBody>
                    <a:bodyPr/>
                    <a:lstStyle/>
                    <a:p>
                      <a:pPr>
                        <a:lnSpc>
                          <a:spcPts val="600"/>
                        </a:lnSpc>
                      </a:pPr>
                      <a:endParaRPr lang="en-GB" sz="550">
                        <a:latin typeface="+mn-lt"/>
                      </a:endParaRPr>
                    </a:p>
                  </a:txBody>
                  <a:tcPr anchor="ctr">
                    <a:solidFill>
                      <a:schemeClr val="bg1"/>
                    </a:solid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tc>
                  <a:txBody>
                    <a:bodyPr/>
                    <a:lstStyle/>
                    <a:p>
                      <a:pPr>
                        <a:lnSpc>
                          <a:spcPts val="600"/>
                        </a:lnSpc>
                      </a:pPr>
                      <a:endParaRPr lang="en-GB" sz="550" dirty="0">
                        <a:latin typeface="+mn-lt"/>
                      </a:endParaRPr>
                    </a:p>
                  </a:txBody>
                  <a:tcPr anchor="ctr">
                    <a:noFill/>
                  </a:tcPr>
                </a:tc>
                <a:extLst>
                  <a:ext uri="{0D108BD9-81ED-4DB2-BD59-A6C34878D82A}">
                    <a16:rowId xmlns:a16="http://schemas.microsoft.com/office/drawing/2014/main" val="2797976800"/>
                  </a:ext>
                </a:extLst>
              </a:tr>
              <a:tr h="222095">
                <a:tc>
                  <a:txBody>
                    <a:bodyPr/>
                    <a:lstStyle/>
                    <a:p>
                      <a:pPr marL="88900" indent="0" algn="l" fontAlgn="b">
                        <a:lnSpc>
                          <a:spcPts val="600"/>
                        </a:lnSpc>
                      </a:pPr>
                      <a:r>
                        <a:rPr lang="en-GB" sz="700" b="1" i="0" u="none" strike="noStrike" dirty="0">
                          <a:solidFill>
                            <a:schemeClr val="bg1"/>
                          </a:solidFill>
                          <a:effectLst/>
                          <a:latin typeface="+mn-lt"/>
                        </a:rPr>
                        <a:t>Themes of PSE Framework</a:t>
                      </a:r>
                    </a:p>
                  </a:txBody>
                  <a:tcPr marL="7620" marR="7620" marT="7620" marB="0"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dirty="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tc>
                  <a:txBody>
                    <a:bodyPr/>
                    <a:lstStyle/>
                    <a:p>
                      <a:pPr>
                        <a:lnSpc>
                          <a:spcPts val="600"/>
                        </a:lnSpc>
                      </a:pPr>
                      <a:endParaRPr lang="en-GB" sz="550">
                        <a:latin typeface="+mn-lt"/>
                      </a:endParaRPr>
                    </a:p>
                  </a:txBody>
                  <a:tcPr anchor="ctr">
                    <a:solidFill>
                      <a:schemeClr val="accent1"/>
                    </a:solidFill>
                  </a:tcPr>
                </a:tc>
                <a:extLst>
                  <a:ext uri="{0D108BD9-81ED-4DB2-BD59-A6C34878D82A}">
                    <a16:rowId xmlns:a16="http://schemas.microsoft.com/office/drawing/2014/main" val="4191386900"/>
                  </a:ext>
                </a:extLst>
              </a:tr>
              <a:tr h="223526">
                <a:tc>
                  <a:txBody>
                    <a:bodyPr/>
                    <a:lstStyle/>
                    <a:p>
                      <a:pPr algn="l">
                        <a:lnSpc>
                          <a:spcPts val="600"/>
                        </a:lnSpc>
                      </a:pPr>
                      <a:r>
                        <a:rPr lang="en-GB" sz="700" b="0" dirty="0">
                          <a:solidFill>
                            <a:schemeClr val="tx1"/>
                          </a:solidFill>
                          <a:latin typeface="+mn-lt"/>
                        </a:rPr>
                        <a:t>Active Citizenship</a:t>
                      </a:r>
                    </a:p>
                  </a:txBody>
                  <a:tcPr anchor="ctr">
                    <a:solidFill>
                      <a:schemeClr val="bg1"/>
                    </a:solidFill>
                  </a:tcPr>
                </a:tc>
                <a:tc>
                  <a:txBody>
                    <a:bodyPr/>
                    <a:lstStyle/>
                    <a:p>
                      <a:pPr>
                        <a:lnSpc>
                          <a:spcPts val="600"/>
                        </a:lnSpc>
                      </a:pPr>
                      <a:endParaRPr lang="en-GB" sz="550">
                        <a:latin typeface="+mn-lt"/>
                      </a:endParaRPr>
                    </a:p>
                  </a:txBody>
                  <a:tcPr anchor="ctr">
                    <a:solidFill>
                      <a:schemeClr val="bg1"/>
                    </a:solidFill>
                  </a:tcPr>
                </a:tc>
                <a:tc>
                  <a:txBody>
                    <a:bodyPr/>
                    <a:lstStyle/>
                    <a:p>
                      <a:pPr>
                        <a:lnSpc>
                          <a:spcPts val="600"/>
                        </a:lnSpc>
                      </a:pPr>
                      <a:endParaRPr lang="en-GB" sz="550">
                        <a:latin typeface="+mn-lt"/>
                      </a:endParaRPr>
                    </a:p>
                  </a:txBody>
                  <a:tcPr anchor="ctr">
                    <a:solidFill>
                      <a:schemeClr val="bg1"/>
                    </a:solidFill>
                  </a:tcPr>
                </a:tc>
                <a:tc>
                  <a:txBody>
                    <a:bodyPr/>
                    <a:lstStyle/>
                    <a:p>
                      <a:pPr>
                        <a:lnSpc>
                          <a:spcPts val="600"/>
                        </a:lnSpc>
                      </a:pPr>
                      <a:endParaRPr lang="en-GB" sz="550">
                        <a:latin typeface="+mn-lt"/>
                      </a:endParaRPr>
                    </a:p>
                  </a:txBody>
                  <a:tcPr anchor="ctr">
                    <a:solidFill>
                      <a:schemeClr val="bg1"/>
                    </a:solidFill>
                  </a:tcPr>
                </a:tc>
                <a:tc>
                  <a:txBody>
                    <a:bodyPr/>
                    <a:lstStyle/>
                    <a:p>
                      <a:pPr>
                        <a:lnSpc>
                          <a:spcPts val="600"/>
                        </a:lnSpc>
                      </a:pPr>
                      <a:endParaRPr lang="en-GB" sz="550">
                        <a:latin typeface="+mn-lt"/>
                      </a:endParaRPr>
                    </a:p>
                  </a:txBody>
                  <a:tcPr anchor="ctr">
                    <a:solidFill>
                      <a:schemeClr val="bg1"/>
                    </a:solidFill>
                  </a:tcPr>
                </a:tc>
                <a:tc>
                  <a:txBody>
                    <a:bodyPr/>
                    <a:lstStyle/>
                    <a:p>
                      <a:pPr>
                        <a:lnSpc>
                          <a:spcPts val="600"/>
                        </a:lnSpc>
                      </a:pPr>
                      <a:endParaRPr lang="en-GB" sz="550">
                        <a:latin typeface="+mn-lt"/>
                      </a:endParaRPr>
                    </a:p>
                  </a:txBody>
                  <a:tcPr anchor="ctr">
                    <a:solidFill>
                      <a:schemeClr val="bg1"/>
                    </a:solidFill>
                  </a:tcPr>
                </a:tc>
                <a:tc>
                  <a:txBody>
                    <a:bodyPr/>
                    <a:lstStyle/>
                    <a:p>
                      <a:pPr>
                        <a:lnSpc>
                          <a:spcPts val="600"/>
                        </a:lnSpc>
                      </a:pPr>
                      <a:endParaRPr lang="en-GB" sz="550">
                        <a:latin typeface="+mn-lt"/>
                      </a:endParaRPr>
                    </a:p>
                  </a:txBody>
                  <a:tcPr anchor="ctr">
                    <a:solidFill>
                      <a:schemeClr val="bg1"/>
                    </a:solidFill>
                  </a:tcPr>
                </a:tc>
                <a:extLst>
                  <a:ext uri="{0D108BD9-81ED-4DB2-BD59-A6C34878D82A}">
                    <a16:rowId xmlns:a16="http://schemas.microsoft.com/office/drawing/2014/main" val="65885617"/>
                  </a:ext>
                </a:extLst>
              </a:tr>
              <a:tr h="222095">
                <a:tc>
                  <a:txBody>
                    <a:bodyPr/>
                    <a:lstStyle/>
                    <a:p>
                      <a:pPr marL="88900" indent="0" algn="l" fontAlgn="b">
                        <a:lnSpc>
                          <a:spcPts val="600"/>
                        </a:lnSpc>
                      </a:pPr>
                      <a:r>
                        <a:rPr lang="en-GB" sz="700" b="0" i="0" u="none" strike="noStrike" dirty="0">
                          <a:solidFill>
                            <a:srgbClr val="000000"/>
                          </a:solidFill>
                          <a:effectLst/>
                          <a:latin typeface="+mn-lt"/>
                        </a:rPr>
                        <a:t>Health and emotional well-being</a:t>
                      </a:r>
                    </a:p>
                  </a:txBody>
                  <a:tcPr marL="7620" marR="7620" marT="7620" marB="0" anchor="ctr">
                    <a:solidFill>
                      <a:schemeClr val="bg1"/>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dirty="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tc>
                  <a:txBody>
                    <a:bodyPr/>
                    <a:lstStyle/>
                    <a:p>
                      <a:pPr>
                        <a:lnSpc>
                          <a:spcPts val="600"/>
                        </a:lnSpc>
                      </a:pPr>
                      <a:endParaRPr lang="en-GB" sz="550">
                        <a:latin typeface="+mn-lt"/>
                      </a:endParaRPr>
                    </a:p>
                  </a:txBody>
                  <a:tcPr anchor="ctr">
                    <a:solidFill>
                      <a:schemeClr val="accent2"/>
                    </a:solidFill>
                  </a:tcPr>
                </a:tc>
                <a:extLst>
                  <a:ext uri="{0D108BD9-81ED-4DB2-BD59-A6C34878D82A}">
                    <a16:rowId xmlns:a16="http://schemas.microsoft.com/office/drawing/2014/main" val="2542114082"/>
                  </a:ext>
                </a:extLst>
              </a:tr>
              <a:tr h="222095">
                <a:tc>
                  <a:txBody>
                    <a:bodyPr/>
                    <a:lstStyle/>
                    <a:p>
                      <a:pPr marL="88900" indent="0" algn="l" fontAlgn="b">
                        <a:lnSpc>
                          <a:spcPts val="600"/>
                        </a:lnSpc>
                      </a:pPr>
                      <a:r>
                        <a:rPr lang="en-GB" sz="700" b="0" i="0" u="none" strike="noStrike" dirty="0">
                          <a:solidFill>
                            <a:srgbClr val="000000"/>
                          </a:solidFill>
                          <a:effectLst/>
                          <a:latin typeface="+mn-lt"/>
                        </a:rPr>
                        <a:t>Moral and spiritual development</a:t>
                      </a:r>
                    </a:p>
                  </a:txBody>
                  <a:tcPr marL="7620" marR="7620" marT="7620" marB="0" anchor="ctr">
                    <a:solidFill>
                      <a:schemeClr val="bg1"/>
                    </a:solidFill>
                  </a:tcPr>
                </a:tc>
                <a:tc>
                  <a:txBody>
                    <a:bodyPr/>
                    <a:lstStyle/>
                    <a:p>
                      <a:pPr>
                        <a:lnSpc>
                          <a:spcPts val="600"/>
                        </a:lnSpc>
                      </a:pPr>
                      <a:endParaRPr lang="en-GB" sz="550">
                        <a:latin typeface="+mn-lt"/>
                      </a:endParaRPr>
                    </a:p>
                  </a:txBody>
                  <a:tcPr anchor="ctr">
                    <a:solidFill>
                      <a:schemeClr val="bg1"/>
                    </a:solidFill>
                  </a:tcPr>
                </a:tc>
                <a:tc>
                  <a:txBody>
                    <a:bodyPr/>
                    <a:lstStyle/>
                    <a:p>
                      <a:pPr>
                        <a:lnSpc>
                          <a:spcPts val="600"/>
                        </a:lnSpc>
                      </a:pPr>
                      <a:endParaRPr lang="en-GB" sz="550">
                        <a:latin typeface="+mn-lt"/>
                      </a:endParaRPr>
                    </a:p>
                  </a:txBody>
                  <a:tcPr anchor="ctr">
                    <a:solidFill>
                      <a:schemeClr val="bg1"/>
                    </a:solidFill>
                  </a:tcPr>
                </a:tc>
                <a:tc>
                  <a:txBody>
                    <a:bodyPr/>
                    <a:lstStyle/>
                    <a:p>
                      <a:pPr>
                        <a:lnSpc>
                          <a:spcPts val="600"/>
                        </a:lnSpc>
                      </a:pPr>
                      <a:endParaRPr lang="en-GB" sz="550">
                        <a:latin typeface="+mn-lt"/>
                      </a:endParaRPr>
                    </a:p>
                  </a:txBody>
                  <a:tcPr anchor="ctr">
                    <a:solidFill>
                      <a:schemeClr val="bg1"/>
                    </a:solidFill>
                  </a:tcPr>
                </a:tc>
                <a:tc>
                  <a:txBody>
                    <a:bodyPr/>
                    <a:lstStyle/>
                    <a:p>
                      <a:pPr>
                        <a:lnSpc>
                          <a:spcPts val="600"/>
                        </a:lnSpc>
                      </a:pPr>
                      <a:endParaRPr lang="en-GB" sz="550">
                        <a:latin typeface="+mn-lt"/>
                      </a:endParaRPr>
                    </a:p>
                  </a:txBody>
                  <a:tcPr anchor="ctr">
                    <a:solidFill>
                      <a:schemeClr val="bg1"/>
                    </a:solidFill>
                  </a:tcPr>
                </a:tc>
                <a:tc>
                  <a:txBody>
                    <a:bodyPr/>
                    <a:lstStyle/>
                    <a:p>
                      <a:pPr>
                        <a:lnSpc>
                          <a:spcPts val="600"/>
                        </a:lnSpc>
                      </a:pPr>
                      <a:endParaRPr lang="en-GB" sz="550">
                        <a:latin typeface="+mn-lt"/>
                      </a:endParaRPr>
                    </a:p>
                  </a:txBody>
                  <a:tcPr anchor="ctr">
                    <a:solidFill>
                      <a:schemeClr val="bg1"/>
                    </a:solidFill>
                  </a:tcPr>
                </a:tc>
                <a:tc>
                  <a:txBody>
                    <a:bodyPr/>
                    <a:lstStyle/>
                    <a:p>
                      <a:pPr>
                        <a:lnSpc>
                          <a:spcPts val="600"/>
                        </a:lnSpc>
                      </a:pPr>
                      <a:endParaRPr lang="en-GB" sz="550">
                        <a:latin typeface="+mn-lt"/>
                      </a:endParaRPr>
                    </a:p>
                  </a:txBody>
                  <a:tcPr anchor="ctr">
                    <a:solidFill>
                      <a:schemeClr val="bg1"/>
                    </a:solidFill>
                  </a:tcPr>
                </a:tc>
                <a:extLst>
                  <a:ext uri="{0D108BD9-81ED-4DB2-BD59-A6C34878D82A}">
                    <a16:rowId xmlns:a16="http://schemas.microsoft.com/office/drawing/2014/main" val="4199061104"/>
                  </a:ext>
                </a:extLst>
              </a:tr>
              <a:tr h="223526">
                <a:tc>
                  <a:txBody>
                    <a:bodyPr/>
                    <a:lstStyle/>
                    <a:p>
                      <a:pPr algn="l">
                        <a:lnSpc>
                          <a:spcPts val="600"/>
                        </a:lnSpc>
                      </a:pPr>
                      <a:r>
                        <a:rPr lang="en-GB" sz="700" b="0" dirty="0">
                          <a:solidFill>
                            <a:schemeClr val="tx1"/>
                          </a:solidFill>
                          <a:latin typeface="+mn-lt"/>
                        </a:rPr>
                        <a:t>Preparing for lifelong learning</a:t>
                      </a:r>
                    </a:p>
                  </a:txBody>
                  <a:tcPr anchor="ctr">
                    <a:solidFill>
                      <a:schemeClr val="bg1"/>
                    </a:solidFill>
                  </a:tcPr>
                </a:tc>
                <a:tc>
                  <a:txBody>
                    <a:bodyPr/>
                    <a:lstStyle/>
                    <a:p>
                      <a:pPr>
                        <a:lnSpc>
                          <a:spcPts val="600"/>
                        </a:lnSpc>
                      </a:pPr>
                      <a:endParaRPr lang="en-GB" sz="550">
                        <a:latin typeface="+mn-lt"/>
                      </a:endParaRPr>
                    </a:p>
                  </a:txBody>
                  <a:tcPr anchor="ctr">
                    <a:solidFill>
                      <a:schemeClr val="bg1"/>
                    </a:solidFill>
                  </a:tcPr>
                </a:tc>
                <a:tc>
                  <a:txBody>
                    <a:bodyPr/>
                    <a:lstStyle/>
                    <a:p>
                      <a:pPr>
                        <a:lnSpc>
                          <a:spcPts val="600"/>
                        </a:lnSpc>
                      </a:pPr>
                      <a:endParaRPr lang="en-GB" sz="550">
                        <a:latin typeface="+mn-lt"/>
                      </a:endParaRPr>
                    </a:p>
                  </a:txBody>
                  <a:tcPr anchor="ctr">
                    <a:solidFill>
                      <a:schemeClr val="bg1"/>
                    </a:solidFill>
                  </a:tcPr>
                </a:tc>
                <a:tc>
                  <a:txBody>
                    <a:bodyPr/>
                    <a:lstStyle/>
                    <a:p>
                      <a:pPr>
                        <a:lnSpc>
                          <a:spcPts val="600"/>
                        </a:lnSpc>
                      </a:pPr>
                      <a:endParaRPr lang="en-GB" sz="550" dirty="0">
                        <a:latin typeface="+mn-lt"/>
                      </a:endParaRPr>
                    </a:p>
                  </a:txBody>
                  <a:tcPr anchor="ctr">
                    <a:solidFill>
                      <a:schemeClr val="bg1"/>
                    </a:solidFill>
                  </a:tcPr>
                </a:tc>
                <a:tc>
                  <a:txBody>
                    <a:bodyPr/>
                    <a:lstStyle/>
                    <a:p>
                      <a:pPr>
                        <a:lnSpc>
                          <a:spcPts val="600"/>
                        </a:lnSpc>
                      </a:pPr>
                      <a:endParaRPr lang="en-GB" sz="550">
                        <a:latin typeface="+mn-lt"/>
                      </a:endParaRPr>
                    </a:p>
                  </a:txBody>
                  <a:tcPr anchor="ctr">
                    <a:solidFill>
                      <a:schemeClr val="bg1"/>
                    </a:solidFill>
                  </a:tcPr>
                </a:tc>
                <a:tc>
                  <a:txBody>
                    <a:bodyPr/>
                    <a:lstStyle/>
                    <a:p>
                      <a:pPr>
                        <a:lnSpc>
                          <a:spcPts val="600"/>
                        </a:lnSpc>
                      </a:pPr>
                      <a:endParaRPr lang="en-GB" sz="550">
                        <a:latin typeface="+mn-lt"/>
                      </a:endParaRPr>
                    </a:p>
                  </a:txBody>
                  <a:tcPr anchor="ctr">
                    <a:solidFill>
                      <a:schemeClr val="bg1"/>
                    </a:solidFill>
                  </a:tcPr>
                </a:tc>
                <a:tc>
                  <a:txBody>
                    <a:bodyPr/>
                    <a:lstStyle/>
                    <a:p>
                      <a:pPr>
                        <a:lnSpc>
                          <a:spcPts val="600"/>
                        </a:lnSpc>
                      </a:pPr>
                      <a:endParaRPr lang="en-GB" sz="550">
                        <a:latin typeface="+mn-lt"/>
                      </a:endParaRPr>
                    </a:p>
                  </a:txBody>
                  <a:tcPr anchor="ctr">
                    <a:solidFill>
                      <a:schemeClr val="bg1"/>
                    </a:solidFill>
                  </a:tcPr>
                </a:tc>
                <a:extLst>
                  <a:ext uri="{0D108BD9-81ED-4DB2-BD59-A6C34878D82A}">
                    <a16:rowId xmlns:a16="http://schemas.microsoft.com/office/drawing/2014/main" val="2705557280"/>
                  </a:ext>
                </a:extLst>
              </a:tr>
              <a:tr h="222095">
                <a:tc>
                  <a:txBody>
                    <a:bodyPr/>
                    <a:lstStyle/>
                    <a:p>
                      <a:pPr marL="88900" indent="0" algn="l" fontAlgn="b">
                        <a:lnSpc>
                          <a:spcPts val="600"/>
                        </a:lnSpc>
                      </a:pPr>
                      <a:r>
                        <a:rPr lang="en-GB" sz="700" b="0" i="0" u="none" strike="noStrike" dirty="0">
                          <a:solidFill>
                            <a:srgbClr val="000000"/>
                          </a:solidFill>
                          <a:effectLst/>
                          <a:latin typeface="+mn-lt"/>
                        </a:rPr>
                        <a:t>Sustainable development and global citizenship</a:t>
                      </a:r>
                    </a:p>
                  </a:txBody>
                  <a:tcPr marL="7620" marR="7620" marT="7620" marB="0" anchor="ctr">
                    <a:solidFill>
                      <a:schemeClr val="bg1"/>
                    </a:solidFill>
                  </a:tcPr>
                </a:tc>
                <a:tc>
                  <a:txBody>
                    <a:bodyPr/>
                    <a:lstStyle/>
                    <a:p>
                      <a:pPr>
                        <a:lnSpc>
                          <a:spcPts val="600"/>
                        </a:lnSpc>
                      </a:pPr>
                      <a:endParaRPr lang="en-GB" sz="550">
                        <a:latin typeface="+mn-lt"/>
                      </a:endParaRPr>
                    </a:p>
                  </a:txBody>
                  <a:tcPr anchor="ctr">
                    <a:solidFill>
                      <a:schemeClr val="bg1"/>
                    </a:solidFill>
                  </a:tcPr>
                </a:tc>
                <a:tc>
                  <a:txBody>
                    <a:bodyPr/>
                    <a:lstStyle/>
                    <a:p>
                      <a:pPr>
                        <a:lnSpc>
                          <a:spcPts val="600"/>
                        </a:lnSpc>
                      </a:pPr>
                      <a:endParaRPr lang="en-GB" sz="550">
                        <a:latin typeface="+mn-lt"/>
                      </a:endParaRPr>
                    </a:p>
                  </a:txBody>
                  <a:tcPr anchor="ctr">
                    <a:solidFill>
                      <a:schemeClr val="bg1"/>
                    </a:solidFill>
                  </a:tcPr>
                </a:tc>
                <a:tc>
                  <a:txBody>
                    <a:bodyPr/>
                    <a:lstStyle/>
                    <a:p>
                      <a:pPr>
                        <a:lnSpc>
                          <a:spcPts val="600"/>
                        </a:lnSpc>
                      </a:pPr>
                      <a:endParaRPr lang="en-GB" sz="550">
                        <a:latin typeface="+mn-lt"/>
                      </a:endParaRPr>
                    </a:p>
                  </a:txBody>
                  <a:tcPr anchor="ctr">
                    <a:solidFill>
                      <a:schemeClr val="bg1"/>
                    </a:solidFill>
                  </a:tcPr>
                </a:tc>
                <a:tc>
                  <a:txBody>
                    <a:bodyPr/>
                    <a:lstStyle/>
                    <a:p>
                      <a:pPr>
                        <a:lnSpc>
                          <a:spcPts val="600"/>
                        </a:lnSpc>
                      </a:pPr>
                      <a:endParaRPr lang="en-GB" sz="550">
                        <a:latin typeface="+mn-lt"/>
                      </a:endParaRPr>
                    </a:p>
                  </a:txBody>
                  <a:tcPr anchor="ctr">
                    <a:solidFill>
                      <a:schemeClr val="bg1"/>
                    </a:solidFill>
                  </a:tcPr>
                </a:tc>
                <a:tc>
                  <a:txBody>
                    <a:bodyPr/>
                    <a:lstStyle/>
                    <a:p>
                      <a:pPr>
                        <a:lnSpc>
                          <a:spcPts val="600"/>
                        </a:lnSpc>
                      </a:pPr>
                      <a:endParaRPr lang="en-GB" sz="550">
                        <a:latin typeface="+mn-lt"/>
                      </a:endParaRPr>
                    </a:p>
                  </a:txBody>
                  <a:tcPr anchor="ctr">
                    <a:solidFill>
                      <a:schemeClr val="bg1"/>
                    </a:solidFill>
                  </a:tcPr>
                </a:tc>
                <a:tc>
                  <a:txBody>
                    <a:bodyPr/>
                    <a:lstStyle/>
                    <a:p>
                      <a:pPr>
                        <a:lnSpc>
                          <a:spcPts val="600"/>
                        </a:lnSpc>
                      </a:pPr>
                      <a:endParaRPr lang="en-GB" sz="550" dirty="0">
                        <a:latin typeface="+mn-lt"/>
                      </a:endParaRPr>
                    </a:p>
                  </a:txBody>
                  <a:tcPr anchor="ctr">
                    <a:solidFill>
                      <a:schemeClr val="bg1"/>
                    </a:solidFill>
                  </a:tcPr>
                </a:tc>
                <a:extLst>
                  <a:ext uri="{0D108BD9-81ED-4DB2-BD59-A6C34878D82A}">
                    <a16:rowId xmlns:a16="http://schemas.microsoft.com/office/drawing/2014/main" val="157644947"/>
                  </a:ext>
                </a:extLst>
              </a:tr>
            </a:tbl>
          </a:graphicData>
        </a:graphic>
      </p:graphicFrame>
      <p:pic>
        <p:nvPicPr>
          <p:cNvPr id="12" name="Picture 11" descr="A picture containing clock, meter&#10;&#10;Description automatically generated">
            <a:extLst>
              <a:ext uri="{FF2B5EF4-FFF2-40B4-BE49-F238E27FC236}">
                <a16:creationId xmlns:a16="http://schemas.microsoft.com/office/drawing/2014/main" id="{EDB05C7B-4217-46B0-BDAD-3C29911D38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6301" y="315348"/>
            <a:ext cx="858381" cy="295695"/>
          </a:xfrm>
          <a:prstGeom prst="rect">
            <a:avLst/>
          </a:prstGeom>
        </p:spPr>
      </p:pic>
      <p:sp>
        <p:nvSpPr>
          <p:cNvPr id="13" name="TextBox 12">
            <a:extLst>
              <a:ext uri="{FF2B5EF4-FFF2-40B4-BE49-F238E27FC236}">
                <a16:creationId xmlns:a16="http://schemas.microsoft.com/office/drawing/2014/main" id="{DE946507-7AC9-4AA5-9E07-5B3E07C4030C}"/>
              </a:ext>
            </a:extLst>
          </p:cNvPr>
          <p:cNvSpPr txBox="1"/>
          <p:nvPr/>
        </p:nvSpPr>
        <p:spPr>
          <a:xfrm>
            <a:off x="10144103" y="-750"/>
            <a:ext cx="2047898" cy="246221"/>
          </a:xfrm>
          <a:prstGeom prst="rect">
            <a:avLst/>
          </a:prstGeom>
          <a:noFill/>
        </p:spPr>
        <p:txBody>
          <a:bodyPr wrap="square" rtlCol="0">
            <a:spAutoFit/>
          </a:bodyPr>
          <a:lstStyle/>
          <a:p>
            <a:r>
              <a:rPr lang="en-GB" sz="1000"/>
              <a:t>©YGAM 2020: All rights reserved</a:t>
            </a:r>
          </a:p>
        </p:txBody>
      </p:sp>
    </p:spTree>
    <p:custDataLst>
      <p:tags r:id="rId1"/>
    </p:custDataLst>
    <p:extLst>
      <p:ext uri="{BB962C8B-B14F-4D97-AF65-F5344CB8AC3E}">
        <p14:creationId xmlns:p14="http://schemas.microsoft.com/office/powerpoint/2010/main" val="495064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5EXtdr0U"/>
  <p:tag name="ARTICULATE_PROJECT_OPEN" val="0"/>
  <p:tag name="ARTICULATE_SLIDE_COUNT"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25">
      <a:dk1>
        <a:sysClr val="windowText" lastClr="000000"/>
      </a:dk1>
      <a:lt1>
        <a:sysClr val="window" lastClr="FFFFFF"/>
      </a:lt1>
      <a:dk2>
        <a:srgbClr val="44546A"/>
      </a:dk2>
      <a:lt2>
        <a:srgbClr val="E7EEF6"/>
      </a:lt2>
      <a:accent1>
        <a:srgbClr val="115CB2"/>
      </a:accent1>
      <a:accent2>
        <a:srgbClr val="E88C1C"/>
      </a:accent2>
      <a:accent3>
        <a:srgbClr val="828282"/>
      </a:accent3>
      <a:accent4>
        <a:srgbClr val="FFE452"/>
      </a:accent4>
      <a:accent5>
        <a:srgbClr val="E33725"/>
      </a:accent5>
      <a:accent6>
        <a:srgbClr val="00A95E"/>
      </a:accent6>
      <a:hlink>
        <a:srgbClr val="E33725"/>
      </a:hlink>
      <a:folHlink>
        <a:srgbClr val="FFE45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7BA56A1B4C88240843CC58ED250C137" ma:contentTypeVersion="12" ma:contentTypeDescription="Create a new document." ma:contentTypeScope="" ma:versionID="e7d255b0bf39fd2d2040883a7d76507d">
  <xsd:schema xmlns:xsd="http://www.w3.org/2001/XMLSchema" xmlns:xs="http://www.w3.org/2001/XMLSchema" xmlns:p="http://schemas.microsoft.com/office/2006/metadata/properties" xmlns:ns2="9ce0375d-48dc-40bd-97cf-84b003935848" xmlns:ns3="3d7c1fe1-4c36-412c-9522-d010c65bdad8" targetNamespace="http://schemas.microsoft.com/office/2006/metadata/properties" ma:root="true" ma:fieldsID="faf27d9db03e16f71e6b84f27c99e440" ns2:_="" ns3:_="">
    <xsd:import namespace="9ce0375d-48dc-40bd-97cf-84b003935848"/>
    <xsd:import namespace="3d7c1fe1-4c36-412c-9522-d010c65bdad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e0375d-48dc-40bd-97cf-84b00393584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d7c1fe1-4c36-412c-9522-d010c65bdad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69325E3-064F-4864-8A31-C97C53E2C79A}">
  <ds:schemaRefs>
    <ds:schemaRef ds:uri="http://schemas.microsoft.com/sharepoint/v3/contenttype/forms"/>
  </ds:schemaRefs>
</ds:datastoreItem>
</file>

<file path=customXml/itemProps2.xml><?xml version="1.0" encoding="utf-8"?>
<ds:datastoreItem xmlns:ds="http://schemas.openxmlformats.org/officeDocument/2006/customXml" ds:itemID="{A78D3A95-D17E-48BA-A41D-2CB5775D0FBD}">
  <ds:schemaRefs>
    <ds:schemaRef ds:uri="http://schemas.openxmlformats.org/package/2006/metadata/core-properties"/>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purl.org/dc/terms/"/>
    <ds:schemaRef ds:uri="3d7c1fe1-4c36-412c-9522-d010c65bdad8"/>
    <ds:schemaRef ds:uri="9ce0375d-48dc-40bd-97cf-84b003935848"/>
    <ds:schemaRef ds:uri="http://www.w3.org/XML/1998/namespace"/>
    <ds:schemaRef ds:uri="http://purl.org/dc/dcmitype/"/>
  </ds:schemaRefs>
</ds:datastoreItem>
</file>

<file path=customXml/itemProps3.xml><?xml version="1.0" encoding="utf-8"?>
<ds:datastoreItem xmlns:ds="http://schemas.openxmlformats.org/officeDocument/2006/customXml" ds:itemID="{D9563816-F06F-4727-909C-53DDB39C52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e0375d-48dc-40bd-97cf-84b003935848"/>
    <ds:schemaRef ds:uri="3d7c1fe1-4c36-412c-9522-d010c65bda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2620</TotalTime>
  <Words>928</Words>
  <Application>Microsoft Office PowerPoint</Application>
  <PresentationFormat>Widescreen</PresentationFormat>
  <Paragraphs>80</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PowerPoint Presentation</vt:lpstr>
      <vt:lpstr>Curriculum for Wales – Programme of Study Links KS5</vt:lpstr>
      <vt:lpstr>Curriculum for Wales – Programme of Study Links KS5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Bryan</dc:creator>
  <cp:lastModifiedBy>Linda Scollins Smith</cp:lastModifiedBy>
  <cp:revision>102</cp:revision>
  <dcterms:created xsi:type="dcterms:W3CDTF">2020-05-01T13:28:36Z</dcterms:created>
  <dcterms:modified xsi:type="dcterms:W3CDTF">2021-01-20T20:21:48Z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089F9910-8297-4DF4-836B-F21FA2422140</vt:lpwstr>
  </property>
  <property fmtid="{D5CDD505-2E9C-101B-9397-08002B2CF9AE}" pid="3" name="ArticulatePath">
    <vt:lpwstr>YGAM Year_7_Lesson_1_CJB01</vt:lpwstr>
  </property>
  <property fmtid="{D5CDD505-2E9C-101B-9397-08002B2CF9AE}" pid="4" name="ContentTypeId">
    <vt:lpwstr>0x01010077BA56A1B4C88240843CC58ED250C137</vt:lpwstr>
  </property>
</Properties>
</file>