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63" r:id="rId5"/>
    <p:sldId id="257" r:id="rId6"/>
    <p:sldId id="266" r:id="rId7"/>
    <p:sldId id="265"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E5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le Riding" userId="9c5eca55-13ba-4ba9-aba6-9585591dbc5b" providerId="ADAL" clId="{E2129C48-DA92-4D50-B855-A730ADA8BDFB}"/>
    <pc:docChg chg="modSld">
      <pc:chgData name="Kyle Riding" userId="9c5eca55-13ba-4ba9-aba6-9585591dbc5b" providerId="ADAL" clId="{E2129C48-DA92-4D50-B855-A730ADA8BDFB}" dt="2021-09-17T14:00:14.782" v="2"/>
      <pc:docMkLst>
        <pc:docMk/>
      </pc:docMkLst>
      <pc:sldChg chg="modSp mod">
        <pc:chgData name="Kyle Riding" userId="9c5eca55-13ba-4ba9-aba6-9585591dbc5b" providerId="ADAL" clId="{E2129C48-DA92-4D50-B855-A730ADA8BDFB}" dt="2021-09-17T14:00:14.782" v="2"/>
        <pc:sldMkLst>
          <pc:docMk/>
          <pc:sldMk cId="1226158546" sldId="263"/>
        </pc:sldMkLst>
        <pc:spChg chg="mod">
          <ac:chgData name="Kyle Riding" userId="9c5eca55-13ba-4ba9-aba6-9585591dbc5b" providerId="ADAL" clId="{E2129C48-DA92-4D50-B855-A730ADA8BDFB}" dt="2021-09-17T14:00:14.782" v="2"/>
          <ac:spMkLst>
            <pc:docMk/>
            <pc:sldMk cId="1226158546" sldId="263"/>
            <ac:spMk id="3" creationId="{03763A96-042A-485A-986C-2FCB0C6A2AFF}"/>
          </ac:spMkLst>
        </pc:spChg>
      </pc:sldChg>
    </pc:docChg>
  </pc:docChgLst>
  <pc:docChgLst>
    <pc:chgData name="Claire Patel" userId="S::clairepatel@ygam.org::0b94f1bf-e38b-4ca9-aae9-9cce60fe2f15" providerId="AD" clId="Web-{0E510459-25DC-A598-B1FB-923099E7AA08}"/>
    <pc:docChg chg="modSld">
      <pc:chgData name="Claire Patel" userId="S::clairepatel@ygam.org::0b94f1bf-e38b-4ca9-aae9-9cce60fe2f15" providerId="AD" clId="Web-{0E510459-25DC-A598-B1FB-923099E7AA08}" dt="2020-10-16T14:10:44.388" v="16" actId="1076"/>
      <pc:docMkLst>
        <pc:docMk/>
      </pc:docMkLst>
      <pc:sldChg chg="modSp">
        <pc:chgData name="Claire Patel" userId="S::clairepatel@ygam.org::0b94f1bf-e38b-4ca9-aae9-9cce60fe2f15" providerId="AD" clId="Web-{0E510459-25DC-A598-B1FB-923099E7AA08}" dt="2020-10-16T14:09:31.545" v="13" actId="1076"/>
        <pc:sldMkLst>
          <pc:docMk/>
          <pc:sldMk cId="4195304358" sldId="257"/>
        </pc:sldMkLst>
        <pc:picChg chg="mod">
          <ac:chgData name="Claire Patel" userId="S::clairepatel@ygam.org::0b94f1bf-e38b-4ca9-aae9-9cce60fe2f15" providerId="AD" clId="Web-{0E510459-25DC-A598-B1FB-923099E7AA08}" dt="2020-10-16T14:07:24.094" v="4" actId="1076"/>
          <ac:picMkLst>
            <pc:docMk/>
            <pc:sldMk cId="4195304358" sldId="257"/>
            <ac:picMk id="15" creationId="{15F5B308-8665-48FC-A35F-9A86BEA25939}"/>
          </ac:picMkLst>
        </pc:picChg>
        <pc:picChg chg="mod">
          <ac:chgData name="Claire Patel" userId="S::clairepatel@ygam.org::0b94f1bf-e38b-4ca9-aae9-9cce60fe2f15" providerId="AD" clId="Web-{0E510459-25DC-A598-B1FB-923099E7AA08}" dt="2020-10-16T14:07:40.219" v="6" actId="1076"/>
          <ac:picMkLst>
            <pc:docMk/>
            <pc:sldMk cId="4195304358" sldId="257"/>
            <ac:picMk id="29" creationId="{C7B0F98E-02A7-4C28-BA34-7BECCC92247C}"/>
          </ac:picMkLst>
        </pc:picChg>
        <pc:picChg chg="mod">
          <ac:chgData name="Claire Patel" userId="S::clairepatel@ygam.org::0b94f1bf-e38b-4ca9-aae9-9cce60fe2f15" providerId="AD" clId="Web-{0E510459-25DC-A598-B1FB-923099E7AA08}" dt="2020-10-16T14:07:31.922" v="5" actId="1076"/>
          <ac:picMkLst>
            <pc:docMk/>
            <pc:sldMk cId="4195304358" sldId="257"/>
            <ac:picMk id="41" creationId="{8677F110-0F5F-4381-9EAB-311E216767DD}"/>
          </ac:picMkLst>
        </pc:picChg>
        <pc:picChg chg="mod">
          <ac:chgData name="Claire Patel" userId="S::clairepatel@ygam.org::0b94f1bf-e38b-4ca9-aae9-9cce60fe2f15" providerId="AD" clId="Web-{0E510459-25DC-A598-B1FB-923099E7AA08}" dt="2020-10-16T14:07:47.203" v="7" actId="1076"/>
          <ac:picMkLst>
            <pc:docMk/>
            <pc:sldMk cId="4195304358" sldId="257"/>
            <ac:picMk id="72" creationId="{F53F7DD5-167C-43C3-8B08-4309307418D2}"/>
          </ac:picMkLst>
        </pc:picChg>
        <pc:picChg chg="mod">
          <ac:chgData name="Claire Patel" userId="S::clairepatel@ygam.org::0b94f1bf-e38b-4ca9-aae9-9cce60fe2f15" providerId="AD" clId="Web-{0E510459-25DC-A598-B1FB-923099E7AA08}" dt="2020-10-16T14:09:22.217" v="12" actId="1076"/>
          <ac:picMkLst>
            <pc:docMk/>
            <pc:sldMk cId="4195304358" sldId="257"/>
            <ac:picMk id="75" creationId="{800AA30E-CF08-41C4-8021-A528FF59C9EF}"/>
          </ac:picMkLst>
        </pc:picChg>
        <pc:picChg chg="mod">
          <ac:chgData name="Claire Patel" userId="S::clairepatel@ygam.org::0b94f1bf-e38b-4ca9-aae9-9cce60fe2f15" providerId="AD" clId="Web-{0E510459-25DC-A598-B1FB-923099E7AA08}" dt="2020-10-16T14:08:01.921" v="8" actId="1076"/>
          <ac:picMkLst>
            <pc:docMk/>
            <pc:sldMk cId="4195304358" sldId="257"/>
            <ac:picMk id="76" creationId="{8A943FC0-F1CC-4A09-8196-12096608134D}"/>
          </ac:picMkLst>
        </pc:picChg>
        <pc:picChg chg="mod">
          <ac:chgData name="Claire Patel" userId="S::clairepatel@ygam.org::0b94f1bf-e38b-4ca9-aae9-9cce60fe2f15" providerId="AD" clId="Web-{0E510459-25DC-A598-B1FB-923099E7AA08}" dt="2020-10-16T14:09:09.405" v="11" actId="1076"/>
          <ac:picMkLst>
            <pc:docMk/>
            <pc:sldMk cId="4195304358" sldId="257"/>
            <ac:picMk id="77" creationId="{A7AD4CC6-A65F-4A0B-9226-F8885DB626F1}"/>
          </ac:picMkLst>
        </pc:picChg>
        <pc:picChg chg="mod">
          <ac:chgData name="Claire Patel" userId="S::clairepatel@ygam.org::0b94f1bf-e38b-4ca9-aae9-9cce60fe2f15" providerId="AD" clId="Web-{0E510459-25DC-A598-B1FB-923099E7AA08}" dt="2020-10-16T14:09:31.545" v="13" actId="1076"/>
          <ac:picMkLst>
            <pc:docMk/>
            <pc:sldMk cId="4195304358" sldId="257"/>
            <ac:picMk id="78" creationId="{30FD2F17-DB75-4E67-84EC-3D3B9FE771D4}"/>
          </ac:picMkLst>
        </pc:picChg>
      </pc:sldChg>
      <pc:sldChg chg="modSp">
        <pc:chgData name="Claire Patel" userId="S::clairepatel@ygam.org::0b94f1bf-e38b-4ca9-aae9-9cce60fe2f15" providerId="AD" clId="Web-{0E510459-25DC-A598-B1FB-923099E7AA08}" dt="2020-10-16T14:07:14.641" v="2" actId="20577"/>
        <pc:sldMkLst>
          <pc:docMk/>
          <pc:sldMk cId="1226158546" sldId="263"/>
        </pc:sldMkLst>
        <pc:spChg chg="mod">
          <ac:chgData name="Claire Patel" userId="S::clairepatel@ygam.org::0b94f1bf-e38b-4ca9-aae9-9cce60fe2f15" providerId="AD" clId="Web-{0E510459-25DC-A598-B1FB-923099E7AA08}" dt="2020-10-16T14:07:14.641" v="2" actId="20577"/>
          <ac:spMkLst>
            <pc:docMk/>
            <pc:sldMk cId="1226158546" sldId="263"/>
            <ac:spMk id="3" creationId="{03763A96-042A-485A-986C-2FCB0C6A2AFF}"/>
          </ac:spMkLst>
        </pc:spChg>
      </pc:sldChg>
      <pc:sldChg chg="modSp">
        <pc:chgData name="Claire Patel" userId="S::clairepatel@ygam.org::0b94f1bf-e38b-4ca9-aae9-9cce60fe2f15" providerId="AD" clId="Web-{0E510459-25DC-A598-B1FB-923099E7AA08}" dt="2020-10-16T14:10:44.388" v="16" actId="1076"/>
        <pc:sldMkLst>
          <pc:docMk/>
          <pc:sldMk cId="943042275" sldId="265"/>
        </pc:sldMkLst>
        <pc:picChg chg="mod">
          <ac:chgData name="Claire Patel" userId="S::clairepatel@ygam.org::0b94f1bf-e38b-4ca9-aae9-9cce60fe2f15" providerId="AD" clId="Web-{0E510459-25DC-A598-B1FB-923099E7AA08}" dt="2020-10-16T14:10:44.388" v="16" actId="1076"/>
          <ac:picMkLst>
            <pc:docMk/>
            <pc:sldMk cId="943042275" sldId="265"/>
            <ac:picMk id="74" creationId="{70235F41-0EEE-42EF-B3A0-9FA07024A25D}"/>
          </ac:picMkLst>
        </pc:picChg>
      </pc:sldChg>
      <pc:sldChg chg="modSp">
        <pc:chgData name="Claire Patel" userId="S::clairepatel@ygam.org::0b94f1bf-e38b-4ca9-aae9-9cce60fe2f15" providerId="AD" clId="Web-{0E510459-25DC-A598-B1FB-923099E7AA08}" dt="2020-10-16T14:10:15.342" v="15" actId="1076"/>
        <pc:sldMkLst>
          <pc:docMk/>
          <pc:sldMk cId="2753479458" sldId="266"/>
        </pc:sldMkLst>
        <pc:picChg chg="mod">
          <ac:chgData name="Claire Patel" userId="S::clairepatel@ygam.org::0b94f1bf-e38b-4ca9-aae9-9cce60fe2f15" providerId="AD" clId="Web-{0E510459-25DC-A598-B1FB-923099E7AA08}" dt="2020-10-16T14:09:57.936" v="14" actId="1076"/>
          <ac:picMkLst>
            <pc:docMk/>
            <pc:sldMk cId="2753479458" sldId="266"/>
            <ac:picMk id="76" creationId="{8A943FC0-F1CC-4A09-8196-12096608134D}"/>
          </ac:picMkLst>
        </pc:picChg>
        <pc:picChg chg="mod">
          <ac:chgData name="Claire Patel" userId="S::clairepatel@ygam.org::0b94f1bf-e38b-4ca9-aae9-9cce60fe2f15" providerId="AD" clId="Web-{0E510459-25DC-A598-B1FB-923099E7AA08}" dt="2020-10-16T14:10:15.342" v="15" actId="1076"/>
          <ac:picMkLst>
            <pc:docMk/>
            <pc:sldMk cId="2753479458" sldId="266"/>
            <ac:picMk id="78" creationId="{30FD2F17-DB75-4E67-84EC-3D3B9FE771D4}"/>
          </ac:picMkLst>
        </pc:picChg>
      </pc:sldChg>
    </pc:docChg>
  </pc:docChgLst>
  <pc:docChgLst>
    <pc:chgData name="Linda Scollins Smith" userId="S::linda@ygam.org::d6fc3bab-6402-4aaa-81aa-1a76aba14fb4" providerId="AD" clId="Web-{6F3271FB-3FC7-18C0-4855-9A3079B133CA}"/>
    <pc:docChg chg="modSld">
      <pc:chgData name="Linda Scollins Smith" userId="S::linda@ygam.org::d6fc3bab-6402-4aaa-81aa-1a76aba14fb4" providerId="AD" clId="Web-{6F3271FB-3FC7-18C0-4855-9A3079B133CA}" dt="2020-12-10T07:03:30.297" v="67" actId="20577"/>
      <pc:docMkLst>
        <pc:docMk/>
      </pc:docMkLst>
      <pc:sldChg chg="modSp">
        <pc:chgData name="Linda Scollins Smith" userId="S::linda@ygam.org::d6fc3bab-6402-4aaa-81aa-1a76aba14fb4" providerId="AD" clId="Web-{6F3271FB-3FC7-18C0-4855-9A3079B133CA}" dt="2020-12-10T06:58:52.634" v="33" actId="1076"/>
        <pc:sldMkLst>
          <pc:docMk/>
          <pc:sldMk cId="4195304358" sldId="257"/>
        </pc:sldMkLst>
        <pc:spChg chg="mod">
          <ac:chgData name="Linda Scollins Smith" userId="S::linda@ygam.org::d6fc3bab-6402-4aaa-81aa-1a76aba14fb4" providerId="AD" clId="Web-{6F3271FB-3FC7-18C0-4855-9A3079B133CA}" dt="2020-12-10T06:58:48.306" v="32" actId="1076"/>
          <ac:spMkLst>
            <pc:docMk/>
            <pc:sldMk cId="4195304358" sldId="257"/>
            <ac:spMk id="2" creationId="{5C77371E-5333-40BE-BC43-799443CB6C86}"/>
          </ac:spMkLst>
        </pc:spChg>
        <pc:spChg chg="mod">
          <ac:chgData name="Linda Scollins Smith" userId="S::linda@ygam.org::d6fc3bab-6402-4aaa-81aa-1a76aba14fb4" providerId="AD" clId="Web-{6F3271FB-3FC7-18C0-4855-9A3079B133CA}" dt="2020-12-10T06:58:14.492" v="24" actId="14100"/>
          <ac:spMkLst>
            <pc:docMk/>
            <pc:sldMk cId="4195304358" sldId="257"/>
            <ac:spMk id="3" creationId="{1A633DD6-1656-4A29-8E25-65E81A543220}"/>
          </ac:spMkLst>
        </pc:spChg>
        <pc:spChg chg="mod">
          <ac:chgData name="Linda Scollins Smith" userId="S::linda@ygam.org::d6fc3bab-6402-4aaa-81aa-1a76aba14fb4" providerId="AD" clId="Web-{6F3271FB-3FC7-18C0-4855-9A3079B133CA}" dt="2020-12-10T06:58:04.633" v="22" actId="1076"/>
          <ac:spMkLst>
            <pc:docMk/>
            <pc:sldMk cId="4195304358" sldId="257"/>
            <ac:spMk id="5" creationId="{6B964224-EEFA-4299-9E7F-429A7CF0E291}"/>
          </ac:spMkLst>
        </pc:spChg>
        <pc:spChg chg="mod">
          <ac:chgData name="Linda Scollins Smith" userId="S::linda@ygam.org::d6fc3bab-6402-4aaa-81aa-1a76aba14fb4" providerId="AD" clId="Web-{6F3271FB-3FC7-18C0-4855-9A3079B133CA}" dt="2020-12-10T06:58:43.837" v="31" actId="1076"/>
          <ac:spMkLst>
            <pc:docMk/>
            <pc:sldMk cId="4195304358" sldId="257"/>
            <ac:spMk id="7" creationId="{40FA4CE4-AD93-4981-8ABA-24E0158553B6}"/>
          </ac:spMkLst>
        </pc:spChg>
        <pc:spChg chg="mod">
          <ac:chgData name="Linda Scollins Smith" userId="S::linda@ygam.org::d6fc3bab-6402-4aaa-81aa-1a76aba14fb4" providerId="AD" clId="Web-{6F3271FB-3FC7-18C0-4855-9A3079B133CA}" dt="2020-12-10T06:57:20.351" v="13" actId="14100"/>
          <ac:spMkLst>
            <pc:docMk/>
            <pc:sldMk cId="4195304358" sldId="257"/>
            <ac:spMk id="19" creationId="{BF9D85A6-70FA-4127-9F53-00E802BB819E}"/>
          </ac:spMkLst>
        </pc:spChg>
        <pc:spChg chg="mod">
          <ac:chgData name="Linda Scollins Smith" userId="S::linda@ygam.org::d6fc3bab-6402-4aaa-81aa-1a76aba14fb4" providerId="AD" clId="Web-{6F3271FB-3FC7-18C0-4855-9A3079B133CA}" dt="2020-12-10T06:57:15.819" v="12" actId="1076"/>
          <ac:spMkLst>
            <pc:docMk/>
            <pc:sldMk cId="4195304358" sldId="257"/>
            <ac:spMk id="21" creationId="{2ED495D7-7EB5-458A-96BA-A552884799B0}"/>
          </ac:spMkLst>
        </pc:spChg>
        <pc:spChg chg="mod">
          <ac:chgData name="Linda Scollins Smith" userId="S::linda@ygam.org::d6fc3bab-6402-4aaa-81aa-1a76aba14fb4" providerId="AD" clId="Web-{6F3271FB-3FC7-18C0-4855-9A3079B133CA}" dt="2020-12-10T06:57:55.367" v="20" actId="1076"/>
          <ac:spMkLst>
            <pc:docMk/>
            <pc:sldMk cId="4195304358" sldId="257"/>
            <ac:spMk id="33" creationId="{C4DB6D7B-2990-4CE1-A4B7-7D4824740F1C}"/>
          </ac:spMkLst>
        </pc:spChg>
        <pc:spChg chg="mod">
          <ac:chgData name="Linda Scollins Smith" userId="S::linda@ygam.org::d6fc3bab-6402-4aaa-81aa-1a76aba14fb4" providerId="AD" clId="Web-{6F3271FB-3FC7-18C0-4855-9A3079B133CA}" dt="2020-12-10T06:58:52.634" v="33" actId="1076"/>
          <ac:spMkLst>
            <pc:docMk/>
            <pc:sldMk cId="4195304358" sldId="257"/>
            <ac:spMk id="34" creationId="{F5F3E83F-4D31-4E93-A609-C7F01B136B9D}"/>
          </ac:spMkLst>
        </pc:spChg>
        <pc:spChg chg="mod">
          <ac:chgData name="Linda Scollins Smith" userId="S::linda@ygam.org::d6fc3bab-6402-4aaa-81aa-1a76aba14fb4" providerId="AD" clId="Web-{6F3271FB-3FC7-18C0-4855-9A3079B133CA}" dt="2020-12-10T06:56:32.193" v="4" actId="14100"/>
          <ac:spMkLst>
            <pc:docMk/>
            <pc:sldMk cId="4195304358" sldId="257"/>
            <ac:spMk id="58" creationId="{F4E9870D-69EC-40B0-9593-914260DAF3AE}"/>
          </ac:spMkLst>
        </pc:spChg>
        <pc:spChg chg="mod">
          <ac:chgData name="Linda Scollins Smith" userId="S::linda@ygam.org::d6fc3bab-6402-4aaa-81aa-1a76aba14fb4" providerId="AD" clId="Web-{6F3271FB-3FC7-18C0-4855-9A3079B133CA}" dt="2020-12-10T06:56:53.022" v="6" actId="1076"/>
          <ac:spMkLst>
            <pc:docMk/>
            <pc:sldMk cId="4195304358" sldId="257"/>
            <ac:spMk id="62" creationId="{8DD2D86C-BD77-4061-B273-B7ED8484B46D}"/>
          </ac:spMkLst>
        </pc:spChg>
        <pc:picChg chg="mod">
          <ac:chgData name="Linda Scollins Smith" userId="S::linda@ygam.org::d6fc3bab-6402-4aaa-81aa-1a76aba14fb4" providerId="AD" clId="Web-{6F3271FB-3FC7-18C0-4855-9A3079B133CA}" dt="2020-12-10T06:58:18.774" v="25" actId="1076"/>
          <ac:picMkLst>
            <pc:docMk/>
            <pc:sldMk cId="4195304358" sldId="257"/>
            <ac:picMk id="9" creationId="{3A44E445-4B94-450E-AEDA-EF2D4D9C481B}"/>
          </ac:picMkLst>
        </pc:picChg>
        <pc:picChg chg="mod">
          <ac:chgData name="Linda Scollins Smith" userId="S::linda@ygam.org::d6fc3bab-6402-4aaa-81aa-1a76aba14fb4" providerId="AD" clId="Web-{6F3271FB-3FC7-18C0-4855-9A3079B133CA}" dt="2020-12-10T06:58:25.055" v="27" actId="1076"/>
          <ac:picMkLst>
            <pc:docMk/>
            <pc:sldMk cId="4195304358" sldId="257"/>
            <ac:picMk id="11" creationId="{9CF36489-88DA-4445-8BC5-6EEB8637CD0E}"/>
          </ac:picMkLst>
        </pc:picChg>
        <pc:picChg chg="mod">
          <ac:chgData name="Linda Scollins Smith" userId="S::linda@ygam.org::d6fc3bab-6402-4aaa-81aa-1a76aba14fb4" providerId="AD" clId="Web-{6F3271FB-3FC7-18C0-4855-9A3079B133CA}" dt="2020-12-10T06:58:32.212" v="29" actId="1076"/>
          <ac:picMkLst>
            <pc:docMk/>
            <pc:sldMk cId="4195304358" sldId="257"/>
            <ac:picMk id="13" creationId="{6A182720-7046-4280-B2BA-D8D72BF11C56}"/>
          </ac:picMkLst>
        </pc:picChg>
        <pc:picChg chg="mod">
          <ac:chgData name="Linda Scollins Smith" userId="S::linda@ygam.org::d6fc3bab-6402-4aaa-81aa-1a76aba14fb4" providerId="AD" clId="Web-{6F3271FB-3FC7-18C0-4855-9A3079B133CA}" dt="2020-12-10T06:58:28.837" v="28" actId="1076"/>
          <ac:picMkLst>
            <pc:docMk/>
            <pc:sldMk cId="4195304358" sldId="257"/>
            <ac:picMk id="15" creationId="{15F5B308-8665-48FC-A35F-9A86BEA25939}"/>
          </ac:picMkLst>
        </pc:picChg>
        <pc:picChg chg="mod">
          <ac:chgData name="Linda Scollins Smith" userId="S::linda@ygam.org::d6fc3bab-6402-4aaa-81aa-1a76aba14fb4" providerId="AD" clId="Web-{6F3271FB-3FC7-18C0-4855-9A3079B133CA}" dt="2020-12-10T06:56:55.366" v="7" actId="1076"/>
          <ac:picMkLst>
            <pc:docMk/>
            <pc:sldMk cId="4195304358" sldId="257"/>
            <ac:picMk id="23" creationId="{2EDA33C2-681C-47FE-B69A-EADE8F1201A9}"/>
          </ac:picMkLst>
        </pc:picChg>
        <pc:picChg chg="mod">
          <ac:chgData name="Linda Scollins Smith" userId="S::linda@ygam.org::d6fc3bab-6402-4aaa-81aa-1a76aba14fb4" providerId="AD" clId="Web-{6F3271FB-3FC7-18C0-4855-9A3079B133CA}" dt="2020-12-10T06:56:58.506" v="8" actId="1076"/>
          <ac:picMkLst>
            <pc:docMk/>
            <pc:sldMk cId="4195304358" sldId="257"/>
            <ac:picMk id="25" creationId="{BF1D3E1B-DBF6-46F0-9DE7-153BE71CD9FF}"/>
          </ac:picMkLst>
        </pc:picChg>
        <pc:picChg chg="mod">
          <ac:chgData name="Linda Scollins Smith" userId="S::linda@ygam.org::d6fc3bab-6402-4aaa-81aa-1a76aba14fb4" providerId="AD" clId="Web-{6F3271FB-3FC7-18C0-4855-9A3079B133CA}" dt="2020-12-10T06:57:04.991" v="10" actId="1076"/>
          <ac:picMkLst>
            <pc:docMk/>
            <pc:sldMk cId="4195304358" sldId="257"/>
            <ac:picMk id="27" creationId="{2D6BAA69-326B-469E-936B-F1BE0BC8F294}"/>
          </ac:picMkLst>
        </pc:picChg>
        <pc:picChg chg="mod">
          <ac:chgData name="Linda Scollins Smith" userId="S::linda@ygam.org::d6fc3bab-6402-4aaa-81aa-1a76aba14fb4" providerId="AD" clId="Web-{6F3271FB-3FC7-18C0-4855-9A3079B133CA}" dt="2020-12-10T06:57:00.834" v="9" actId="1076"/>
          <ac:picMkLst>
            <pc:docMk/>
            <pc:sldMk cId="4195304358" sldId="257"/>
            <ac:picMk id="29" creationId="{C7B0F98E-02A7-4C28-BA34-7BECCC92247C}"/>
          </ac:picMkLst>
        </pc:picChg>
        <pc:picChg chg="mod">
          <ac:chgData name="Linda Scollins Smith" userId="S::linda@ygam.org::d6fc3bab-6402-4aaa-81aa-1a76aba14fb4" providerId="AD" clId="Web-{6F3271FB-3FC7-18C0-4855-9A3079B133CA}" dt="2020-12-10T06:58:21.258" v="26" actId="1076"/>
          <ac:picMkLst>
            <pc:docMk/>
            <pc:sldMk cId="4195304358" sldId="257"/>
            <ac:picMk id="35" creationId="{35EA8FF2-4980-4F0A-81DB-E5188C2ED5F4}"/>
          </ac:picMkLst>
        </pc:picChg>
        <pc:picChg chg="mod">
          <ac:chgData name="Linda Scollins Smith" userId="S::linda@ygam.org::d6fc3bab-6402-4aaa-81aa-1a76aba14fb4" providerId="AD" clId="Web-{6F3271FB-3FC7-18C0-4855-9A3079B133CA}" dt="2020-12-10T06:57:37.257" v="16" actId="1076"/>
          <ac:picMkLst>
            <pc:docMk/>
            <pc:sldMk cId="4195304358" sldId="257"/>
            <ac:picMk id="37" creationId="{FB3F3074-A1D9-4569-A80A-97474AF8B3A3}"/>
          </ac:picMkLst>
        </pc:picChg>
        <pc:picChg chg="mod">
          <ac:chgData name="Linda Scollins Smith" userId="S::linda@ygam.org::d6fc3bab-6402-4aaa-81aa-1a76aba14fb4" providerId="AD" clId="Web-{6F3271FB-3FC7-18C0-4855-9A3079B133CA}" dt="2020-12-10T06:57:45.117" v="18" actId="1076"/>
          <ac:picMkLst>
            <pc:docMk/>
            <pc:sldMk cId="4195304358" sldId="257"/>
            <ac:picMk id="39" creationId="{06343D46-D8BD-4F35-9C05-8A32F1CC658F}"/>
          </ac:picMkLst>
        </pc:picChg>
        <pc:picChg chg="mod">
          <ac:chgData name="Linda Scollins Smith" userId="S::linda@ygam.org::d6fc3bab-6402-4aaa-81aa-1a76aba14fb4" providerId="AD" clId="Web-{6F3271FB-3FC7-18C0-4855-9A3079B133CA}" dt="2020-12-10T06:57:39.414" v="17" actId="1076"/>
          <ac:picMkLst>
            <pc:docMk/>
            <pc:sldMk cId="4195304358" sldId="257"/>
            <ac:picMk id="41" creationId="{8677F110-0F5F-4381-9EAB-311E216767DD}"/>
          </ac:picMkLst>
        </pc:picChg>
        <pc:picChg chg="mod">
          <ac:chgData name="Linda Scollins Smith" userId="S::linda@ygam.org::d6fc3bab-6402-4aaa-81aa-1a76aba14fb4" providerId="AD" clId="Web-{6F3271FB-3FC7-18C0-4855-9A3079B133CA}" dt="2020-12-10T06:58:35.852" v="30" actId="1076"/>
          <ac:picMkLst>
            <pc:docMk/>
            <pc:sldMk cId="4195304358" sldId="257"/>
            <ac:picMk id="75" creationId="{800AA30E-CF08-41C4-8021-A528FF59C9EF}"/>
          </ac:picMkLst>
        </pc:picChg>
        <pc:picChg chg="mod">
          <ac:chgData name="Linda Scollins Smith" userId="S::linda@ygam.org::d6fc3bab-6402-4aaa-81aa-1a76aba14fb4" providerId="AD" clId="Web-{6F3271FB-3FC7-18C0-4855-9A3079B133CA}" dt="2020-12-10T06:57:08.694" v="11" actId="1076"/>
          <ac:picMkLst>
            <pc:docMk/>
            <pc:sldMk cId="4195304358" sldId="257"/>
            <ac:picMk id="76" creationId="{8A943FC0-F1CC-4A09-8196-12096608134D}"/>
          </ac:picMkLst>
        </pc:picChg>
        <pc:picChg chg="mod">
          <ac:chgData name="Linda Scollins Smith" userId="S::linda@ygam.org::d6fc3bab-6402-4aaa-81aa-1a76aba14fb4" providerId="AD" clId="Web-{6F3271FB-3FC7-18C0-4855-9A3079B133CA}" dt="2020-12-10T06:57:48.382" v="19" actId="1076"/>
          <ac:picMkLst>
            <pc:docMk/>
            <pc:sldMk cId="4195304358" sldId="257"/>
            <ac:picMk id="77" creationId="{A7AD4CC6-A65F-4A0B-9226-F8885DB626F1}"/>
          </ac:picMkLst>
        </pc:picChg>
      </pc:sldChg>
      <pc:sldChg chg="modSp">
        <pc:chgData name="Linda Scollins Smith" userId="S::linda@ygam.org::d6fc3bab-6402-4aaa-81aa-1a76aba14fb4" providerId="AD" clId="Web-{6F3271FB-3FC7-18C0-4855-9A3079B133CA}" dt="2020-12-10T07:03:30.281" v="66" actId="20577"/>
        <pc:sldMkLst>
          <pc:docMk/>
          <pc:sldMk cId="1226158546" sldId="263"/>
        </pc:sldMkLst>
        <pc:spChg chg="mod">
          <ac:chgData name="Linda Scollins Smith" userId="S::linda@ygam.org::d6fc3bab-6402-4aaa-81aa-1a76aba14fb4" providerId="AD" clId="Web-{6F3271FB-3FC7-18C0-4855-9A3079B133CA}" dt="2020-12-10T07:03:30.281" v="66" actId="20577"/>
          <ac:spMkLst>
            <pc:docMk/>
            <pc:sldMk cId="1226158546" sldId="263"/>
            <ac:spMk id="3" creationId="{03763A96-042A-485A-986C-2FCB0C6A2AFF}"/>
          </ac:spMkLst>
        </pc:spChg>
      </pc:sldChg>
      <pc:sldChg chg="addSp modSp">
        <pc:chgData name="Linda Scollins Smith" userId="S::linda@ygam.org::d6fc3bab-6402-4aaa-81aa-1a76aba14fb4" providerId="AD" clId="Web-{6F3271FB-3FC7-18C0-4855-9A3079B133CA}" dt="2020-12-10T07:01:31.169" v="65" actId="1076"/>
        <pc:sldMkLst>
          <pc:docMk/>
          <pc:sldMk cId="943042275" sldId="265"/>
        </pc:sldMkLst>
        <pc:spChg chg="add">
          <ac:chgData name="Linda Scollins Smith" userId="S::linda@ygam.org::d6fc3bab-6402-4aaa-81aa-1a76aba14fb4" providerId="AD" clId="Web-{6F3271FB-3FC7-18C0-4855-9A3079B133CA}" dt="2020-12-10T07:00:52.762" v="58"/>
          <ac:spMkLst>
            <pc:docMk/>
            <pc:sldMk cId="943042275" sldId="265"/>
            <ac:spMk id="2" creationId="{D91D23B2-615A-4923-8576-0E98499630DD}"/>
          </ac:spMkLst>
        </pc:spChg>
        <pc:spChg chg="mod">
          <ac:chgData name="Linda Scollins Smith" userId="S::linda@ygam.org::d6fc3bab-6402-4aaa-81aa-1a76aba14fb4" providerId="AD" clId="Web-{6F3271FB-3FC7-18C0-4855-9A3079B133CA}" dt="2020-12-10T07:01:20.700" v="64" actId="1076"/>
          <ac:spMkLst>
            <pc:docMk/>
            <pc:sldMk cId="943042275" sldId="265"/>
            <ac:spMk id="3" creationId="{1A633DD6-1656-4A29-8E25-65E81A543220}"/>
          </ac:spMkLst>
        </pc:spChg>
        <pc:spChg chg="add">
          <ac:chgData name="Linda Scollins Smith" userId="S::linda@ygam.org::d6fc3bab-6402-4aaa-81aa-1a76aba14fb4" providerId="AD" clId="Web-{6F3271FB-3FC7-18C0-4855-9A3079B133CA}" dt="2020-12-10T07:00:52.777" v="59"/>
          <ac:spMkLst>
            <pc:docMk/>
            <pc:sldMk cId="943042275" sldId="265"/>
            <ac:spMk id="4" creationId="{3FC5E333-71E9-4438-A02D-E1743DADB7DA}"/>
          </ac:spMkLst>
        </pc:spChg>
        <pc:spChg chg="mod">
          <ac:chgData name="Linda Scollins Smith" userId="S::linda@ygam.org::d6fc3bab-6402-4aaa-81aa-1a76aba14fb4" providerId="AD" clId="Web-{6F3271FB-3FC7-18C0-4855-9A3079B133CA}" dt="2020-12-10T07:01:03.184" v="61" actId="14100"/>
          <ac:spMkLst>
            <pc:docMk/>
            <pc:sldMk cId="943042275" sldId="265"/>
            <ac:spMk id="5" creationId="{6B964224-EEFA-4299-9E7F-429A7CF0E291}"/>
          </ac:spMkLst>
        </pc:spChg>
        <pc:spChg chg="mod">
          <ac:chgData name="Linda Scollins Smith" userId="S::linda@ygam.org::d6fc3bab-6402-4aaa-81aa-1a76aba14fb4" providerId="AD" clId="Web-{6F3271FB-3FC7-18C0-4855-9A3079B133CA}" dt="2020-12-10T07:01:13.825" v="62" actId="1076"/>
          <ac:spMkLst>
            <pc:docMk/>
            <pc:sldMk cId="943042275" sldId="265"/>
            <ac:spMk id="7" creationId="{40FA4CE4-AD93-4981-8ABA-24E0158553B6}"/>
          </ac:spMkLst>
        </pc:spChg>
        <pc:spChg chg="mod">
          <ac:chgData name="Linda Scollins Smith" userId="S::linda@ygam.org::d6fc3bab-6402-4aaa-81aa-1a76aba14fb4" providerId="AD" clId="Web-{6F3271FB-3FC7-18C0-4855-9A3079B133CA}" dt="2020-12-10T06:59:37.698" v="41" actId="1076"/>
          <ac:spMkLst>
            <pc:docMk/>
            <pc:sldMk cId="943042275" sldId="265"/>
            <ac:spMk id="19" creationId="{BF9D85A6-70FA-4127-9F53-00E802BB819E}"/>
          </ac:spMkLst>
        </pc:spChg>
        <pc:spChg chg="mod">
          <ac:chgData name="Linda Scollins Smith" userId="S::linda@ygam.org::d6fc3bab-6402-4aaa-81aa-1a76aba14fb4" providerId="AD" clId="Web-{6F3271FB-3FC7-18C0-4855-9A3079B133CA}" dt="2020-12-10T06:59:51.542" v="43" actId="1076"/>
          <ac:spMkLst>
            <pc:docMk/>
            <pc:sldMk cId="943042275" sldId="265"/>
            <ac:spMk id="21" creationId="{2ED495D7-7EB5-458A-96BA-A552884799B0}"/>
          </ac:spMkLst>
        </pc:spChg>
        <pc:spChg chg="mod">
          <ac:chgData name="Linda Scollins Smith" userId="S::linda@ygam.org::d6fc3bab-6402-4aaa-81aa-1a76aba14fb4" providerId="AD" clId="Web-{6F3271FB-3FC7-18C0-4855-9A3079B133CA}" dt="2020-12-10T07:01:31.169" v="65" actId="1076"/>
          <ac:spMkLst>
            <pc:docMk/>
            <pc:sldMk cId="943042275" sldId="265"/>
            <ac:spMk id="33" creationId="{C4DB6D7B-2990-4CE1-A4B7-7D4824740F1C}"/>
          </ac:spMkLst>
        </pc:spChg>
        <pc:spChg chg="mod">
          <ac:chgData name="Linda Scollins Smith" userId="S::linda@ygam.org::d6fc3bab-6402-4aaa-81aa-1a76aba14fb4" providerId="AD" clId="Web-{6F3271FB-3FC7-18C0-4855-9A3079B133CA}" dt="2020-12-10T06:59:11.103" v="34" actId="14100"/>
          <ac:spMkLst>
            <pc:docMk/>
            <pc:sldMk cId="943042275" sldId="265"/>
            <ac:spMk id="58" creationId="{F4E9870D-69EC-40B0-9593-914260DAF3AE}"/>
          </ac:spMkLst>
        </pc:spChg>
        <pc:spChg chg="mod">
          <ac:chgData name="Linda Scollins Smith" userId="S::linda@ygam.org::d6fc3bab-6402-4aaa-81aa-1a76aba14fb4" providerId="AD" clId="Web-{6F3271FB-3FC7-18C0-4855-9A3079B133CA}" dt="2020-12-10T06:59:31.557" v="40" actId="1076"/>
          <ac:spMkLst>
            <pc:docMk/>
            <pc:sldMk cId="943042275" sldId="265"/>
            <ac:spMk id="62" creationId="{8DD2D86C-BD77-4061-B273-B7ED8484B46D}"/>
          </ac:spMkLst>
        </pc:spChg>
        <pc:picChg chg="mod">
          <ac:chgData name="Linda Scollins Smith" userId="S::linda@ygam.org::d6fc3bab-6402-4aaa-81aa-1a76aba14fb4" providerId="AD" clId="Web-{6F3271FB-3FC7-18C0-4855-9A3079B133CA}" dt="2020-12-10T07:00:21.167" v="51" actId="1076"/>
          <ac:picMkLst>
            <pc:docMk/>
            <pc:sldMk cId="943042275" sldId="265"/>
            <ac:picMk id="9" creationId="{3A44E445-4B94-450E-AEDA-EF2D4D9C481B}"/>
          </ac:picMkLst>
        </pc:picChg>
        <pc:picChg chg="mod">
          <ac:chgData name="Linda Scollins Smith" userId="S::linda@ygam.org::d6fc3bab-6402-4aaa-81aa-1a76aba14fb4" providerId="AD" clId="Web-{6F3271FB-3FC7-18C0-4855-9A3079B133CA}" dt="2020-12-10T07:00:23.667" v="52" actId="1076"/>
          <ac:picMkLst>
            <pc:docMk/>
            <pc:sldMk cId="943042275" sldId="265"/>
            <ac:picMk id="11" creationId="{9CF36489-88DA-4445-8BC5-6EEB8637CD0E}"/>
          </ac:picMkLst>
        </pc:picChg>
        <pc:picChg chg="mod">
          <ac:chgData name="Linda Scollins Smith" userId="S::linda@ygam.org::d6fc3bab-6402-4aaa-81aa-1a76aba14fb4" providerId="AD" clId="Web-{6F3271FB-3FC7-18C0-4855-9A3079B133CA}" dt="2020-12-10T07:00:27.527" v="54" actId="1076"/>
          <ac:picMkLst>
            <pc:docMk/>
            <pc:sldMk cId="943042275" sldId="265"/>
            <ac:picMk id="13" creationId="{6A182720-7046-4280-B2BA-D8D72BF11C56}"/>
          </ac:picMkLst>
        </pc:picChg>
        <pc:picChg chg="mod">
          <ac:chgData name="Linda Scollins Smith" userId="S::linda@ygam.org::d6fc3bab-6402-4aaa-81aa-1a76aba14fb4" providerId="AD" clId="Web-{6F3271FB-3FC7-18C0-4855-9A3079B133CA}" dt="2020-12-10T07:00:25.683" v="53" actId="1076"/>
          <ac:picMkLst>
            <pc:docMk/>
            <pc:sldMk cId="943042275" sldId="265"/>
            <ac:picMk id="15" creationId="{15F5B308-8665-48FC-A35F-9A86BEA25939}"/>
          </ac:picMkLst>
        </pc:picChg>
        <pc:picChg chg="mod">
          <ac:chgData name="Linda Scollins Smith" userId="S::linda@ygam.org::d6fc3bab-6402-4aaa-81aa-1a76aba14fb4" providerId="AD" clId="Web-{6F3271FB-3FC7-18C0-4855-9A3079B133CA}" dt="2020-12-10T07:00:30.433" v="55" actId="1076"/>
          <ac:picMkLst>
            <pc:docMk/>
            <pc:sldMk cId="943042275" sldId="265"/>
            <ac:picMk id="17" creationId="{92D29642-9788-4468-BE3A-D68A018F9541}"/>
          </ac:picMkLst>
        </pc:picChg>
        <pc:picChg chg="mod">
          <ac:chgData name="Linda Scollins Smith" userId="S::linda@ygam.org::d6fc3bab-6402-4aaa-81aa-1a76aba14fb4" providerId="AD" clId="Web-{6F3271FB-3FC7-18C0-4855-9A3079B133CA}" dt="2020-12-10T07:00:02.448" v="45" actId="1076"/>
          <ac:picMkLst>
            <pc:docMk/>
            <pc:sldMk cId="943042275" sldId="265"/>
            <ac:picMk id="35" creationId="{35EA8FF2-4980-4F0A-81DB-E5188C2ED5F4}"/>
          </ac:picMkLst>
        </pc:picChg>
        <pc:picChg chg="mod">
          <ac:chgData name="Linda Scollins Smith" userId="S::linda@ygam.org::d6fc3bab-6402-4aaa-81aa-1a76aba14fb4" providerId="AD" clId="Web-{6F3271FB-3FC7-18C0-4855-9A3079B133CA}" dt="2020-12-10T07:00:05.198" v="46" actId="1076"/>
          <ac:picMkLst>
            <pc:docMk/>
            <pc:sldMk cId="943042275" sldId="265"/>
            <ac:picMk id="37" creationId="{FB3F3074-A1D9-4569-A80A-97474AF8B3A3}"/>
          </ac:picMkLst>
        </pc:picChg>
        <pc:picChg chg="mod">
          <ac:chgData name="Linda Scollins Smith" userId="S::linda@ygam.org::d6fc3bab-6402-4aaa-81aa-1a76aba14fb4" providerId="AD" clId="Web-{6F3271FB-3FC7-18C0-4855-9A3079B133CA}" dt="2020-12-10T07:00:09.542" v="48" actId="1076"/>
          <ac:picMkLst>
            <pc:docMk/>
            <pc:sldMk cId="943042275" sldId="265"/>
            <ac:picMk id="39" creationId="{06343D46-D8BD-4F35-9C05-8A32F1CC658F}"/>
          </ac:picMkLst>
        </pc:picChg>
        <pc:picChg chg="mod">
          <ac:chgData name="Linda Scollins Smith" userId="S::linda@ygam.org::d6fc3bab-6402-4aaa-81aa-1a76aba14fb4" providerId="AD" clId="Web-{6F3271FB-3FC7-18C0-4855-9A3079B133CA}" dt="2020-12-10T07:00:07.167" v="47" actId="1076"/>
          <ac:picMkLst>
            <pc:docMk/>
            <pc:sldMk cId="943042275" sldId="265"/>
            <ac:picMk id="41" creationId="{8677F110-0F5F-4381-9EAB-311E216767DD}"/>
          </ac:picMkLst>
        </pc:picChg>
        <pc:picChg chg="mod">
          <ac:chgData name="Linda Scollins Smith" userId="S::linda@ygam.org::d6fc3bab-6402-4aaa-81aa-1a76aba14fb4" providerId="AD" clId="Web-{6F3271FB-3FC7-18C0-4855-9A3079B133CA}" dt="2020-12-10T07:00:11.495" v="49" actId="1076"/>
          <ac:picMkLst>
            <pc:docMk/>
            <pc:sldMk cId="943042275" sldId="265"/>
            <ac:picMk id="43" creationId="{A7336662-BDC5-4C72-8679-7F1CDB66FD8D}"/>
          </ac:picMkLst>
        </pc:picChg>
        <pc:picChg chg="mod">
          <ac:chgData name="Linda Scollins Smith" userId="S::linda@ygam.org::d6fc3bab-6402-4aaa-81aa-1a76aba14fb4" providerId="AD" clId="Web-{6F3271FB-3FC7-18C0-4855-9A3079B133CA}" dt="2020-12-10T06:59:14.072" v="35" actId="1076"/>
          <ac:picMkLst>
            <pc:docMk/>
            <pc:sldMk cId="943042275" sldId="265"/>
            <ac:picMk id="66" creationId="{4157DE81-061F-4EDD-AE8F-B2196DCA2BB6}"/>
          </ac:picMkLst>
        </pc:picChg>
        <pc:picChg chg="mod">
          <ac:chgData name="Linda Scollins Smith" userId="S::linda@ygam.org::d6fc3bab-6402-4aaa-81aa-1a76aba14fb4" providerId="AD" clId="Web-{6F3271FB-3FC7-18C0-4855-9A3079B133CA}" dt="2020-12-10T06:59:17.666" v="36" actId="1076"/>
          <ac:picMkLst>
            <pc:docMk/>
            <pc:sldMk cId="943042275" sldId="265"/>
            <ac:picMk id="68" creationId="{D860AECB-366F-42B1-BED7-D7FDF761A0F9}"/>
          </ac:picMkLst>
        </pc:picChg>
        <pc:picChg chg="mod">
          <ac:chgData name="Linda Scollins Smith" userId="S::linda@ygam.org::d6fc3bab-6402-4aaa-81aa-1a76aba14fb4" providerId="AD" clId="Web-{6F3271FB-3FC7-18C0-4855-9A3079B133CA}" dt="2020-12-10T06:59:22.416" v="38" actId="1076"/>
          <ac:picMkLst>
            <pc:docMk/>
            <pc:sldMk cId="943042275" sldId="265"/>
            <ac:picMk id="70" creationId="{8A5B89AB-9715-45B0-B021-0880A54C7C79}"/>
          </ac:picMkLst>
        </pc:picChg>
        <pc:picChg chg="mod">
          <ac:chgData name="Linda Scollins Smith" userId="S::linda@ygam.org::d6fc3bab-6402-4aaa-81aa-1a76aba14fb4" providerId="AD" clId="Web-{6F3271FB-3FC7-18C0-4855-9A3079B133CA}" dt="2020-12-10T06:59:19.947" v="37" actId="1076"/>
          <ac:picMkLst>
            <pc:docMk/>
            <pc:sldMk cId="943042275" sldId="265"/>
            <ac:picMk id="72" creationId="{F53F7DD5-167C-43C3-8B08-4309307418D2}"/>
          </ac:picMkLst>
        </pc:picChg>
        <pc:picChg chg="mod">
          <ac:chgData name="Linda Scollins Smith" userId="S::linda@ygam.org::d6fc3bab-6402-4aaa-81aa-1a76aba14fb4" providerId="AD" clId="Web-{6F3271FB-3FC7-18C0-4855-9A3079B133CA}" dt="2020-12-10T06:59:23.869" v="39" actId="1076"/>
          <ac:picMkLst>
            <pc:docMk/>
            <pc:sldMk cId="943042275" sldId="265"/>
            <ac:picMk id="74" creationId="{70235F41-0EEE-42EF-B3A0-9FA07024A25D}"/>
          </ac:picMkLst>
        </pc:picChg>
      </pc:sldChg>
    </pc:docChg>
  </pc:docChgLst>
  <pc:docChgLst>
    <pc:chgData name="Linda Scollins Smith" userId="d6fc3bab-6402-4aaa-81aa-1a76aba14fb4" providerId="ADAL" clId="{4B748E18-3241-419C-98C3-97D16D8EB541}"/>
    <pc:docChg chg="custSel addSld delSld modSld">
      <pc:chgData name="Linda Scollins Smith" userId="d6fc3bab-6402-4aaa-81aa-1a76aba14fb4" providerId="ADAL" clId="{4B748E18-3241-419C-98C3-97D16D8EB541}" dt="2020-10-16T10:06:45.951" v="141" actId="2711"/>
      <pc:docMkLst>
        <pc:docMk/>
      </pc:docMkLst>
      <pc:sldChg chg="addSp delSp modSp mod">
        <pc:chgData name="Linda Scollins Smith" userId="d6fc3bab-6402-4aaa-81aa-1a76aba14fb4" providerId="ADAL" clId="{4B748E18-3241-419C-98C3-97D16D8EB541}" dt="2020-10-14T12:09:46.483" v="140" actId="1076"/>
        <pc:sldMkLst>
          <pc:docMk/>
          <pc:sldMk cId="4195304358" sldId="257"/>
        </pc:sldMkLst>
        <pc:spChg chg="mod">
          <ac:chgData name="Linda Scollins Smith" userId="d6fc3bab-6402-4aaa-81aa-1a76aba14fb4" providerId="ADAL" clId="{4B748E18-3241-419C-98C3-97D16D8EB541}" dt="2020-10-14T11:48:57.319" v="62" actId="14100"/>
          <ac:spMkLst>
            <pc:docMk/>
            <pc:sldMk cId="4195304358" sldId="257"/>
            <ac:spMk id="3" creationId="{1A633DD6-1656-4A29-8E25-65E81A543220}"/>
          </ac:spMkLst>
        </pc:spChg>
        <pc:spChg chg="mod">
          <ac:chgData name="Linda Scollins Smith" userId="d6fc3bab-6402-4aaa-81aa-1a76aba14fb4" providerId="ADAL" clId="{4B748E18-3241-419C-98C3-97D16D8EB541}" dt="2020-10-14T11:48:37.487" v="58" actId="14100"/>
          <ac:spMkLst>
            <pc:docMk/>
            <pc:sldMk cId="4195304358" sldId="257"/>
            <ac:spMk id="5" creationId="{6B964224-EEFA-4299-9E7F-429A7CF0E291}"/>
          </ac:spMkLst>
        </pc:spChg>
        <pc:spChg chg="mod">
          <ac:chgData name="Linda Scollins Smith" userId="d6fc3bab-6402-4aaa-81aa-1a76aba14fb4" providerId="ADAL" clId="{4B748E18-3241-419C-98C3-97D16D8EB541}" dt="2020-10-14T11:49:00.638" v="63" actId="14100"/>
          <ac:spMkLst>
            <pc:docMk/>
            <pc:sldMk cId="4195304358" sldId="257"/>
            <ac:spMk id="19" creationId="{BF9D85A6-70FA-4127-9F53-00E802BB819E}"/>
          </ac:spMkLst>
        </pc:spChg>
        <pc:spChg chg="mod">
          <ac:chgData name="Linda Scollins Smith" userId="d6fc3bab-6402-4aaa-81aa-1a76aba14fb4" providerId="ADAL" clId="{4B748E18-3241-419C-98C3-97D16D8EB541}" dt="2020-10-14T11:49:02.746" v="64" actId="14100"/>
          <ac:spMkLst>
            <pc:docMk/>
            <pc:sldMk cId="4195304358" sldId="257"/>
            <ac:spMk id="58" creationId="{F4E9870D-69EC-40B0-9593-914260DAF3AE}"/>
          </ac:spMkLst>
        </pc:spChg>
        <pc:picChg chg="mod">
          <ac:chgData name="Linda Scollins Smith" userId="d6fc3bab-6402-4aaa-81aa-1a76aba14fb4" providerId="ADAL" clId="{4B748E18-3241-419C-98C3-97D16D8EB541}" dt="2020-10-14T11:49:54.071" v="76" actId="1076"/>
          <ac:picMkLst>
            <pc:docMk/>
            <pc:sldMk cId="4195304358" sldId="257"/>
            <ac:picMk id="9" creationId="{3A44E445-4B94-450E-AEDA-EF2D4D9C481B}"/>
          </ac:picMkLst>
        </pc:picChg>
        <pc:picChg chg="mod">
          <ac:chgData name="Linda Scollins Smith" userId="d6fc3bab-6402-4aaa-81aa-1a76aba14fb4" providerId="ADAL" clId="{4B748E18-3241-419C-98C3-97D16D8EB541}" dt="2020-10-14T11:49:57.225" v="77" actId="1076"/>
          <ac:picMkLst>
            <pc:docMk/>
            <pc:sldMk cId="4195304358" sldId="257"/>
            <ac:picMk id="11" creationId="{9CF36489-88DA-4445-8BC5-6EEB8637CD0E}"/>
          </ac:picMkLst>
        </pc:picChg>
        <pc:picChg chg="mod">
          <ac:chgData name="Linda Scollins Smith" userId="d6fc3bab-6402-4aaa-81aa-1a76aba14fb4" providerId="ADAL" clId="{4B748E18-3241-419C-98C3-97D16D8EB541}" dt="2020-10-14T11:49:59.726" v="78" actId="1076"/>
          <ac:picMkLst>
            <pc:docMk/>
            <pc:sldMk cId="4195304358" sldId="257"/>
            <ac:picMk id="15" creationId="{15F5B308-8665-48FC-A35F-9A86BEA25939}"/>
          </ac:picMkLst>
        </pc:picChg>
        <pc:picChg chg="del">
          <ac:chgData name="Linda Scollins Smith" userId="d6fc3bab-6402-4aaa-81aa-1a76aba14fb4" providerId="ADAL" clId="{4B748E18-3241-419C-98C3-97D16D8EB541}" dt="2020-10-14T11:49:18.052" v="66" actId="478"/>
          <ac:picMkLst>
            <pc:docMk/>
            <pc:sldMk cId="4195304358" sldId="257"/>
            <ac:picMk id="17" creationId="{92D29642-9788-4468-BE3A-D68A018F9541}"/>
          </ac:picMkLst>
        </pc:picChg>
        <pc:picChg chg="mod">
          <ac:chgData name="Linda Scollins Smith" userId="d6fc3bab-6402-4aaa-81aa-1a76aba14fb4" providerId="ADAL" clId="{4B748E18-3241-419C-98C3-97D16D8EB541}" dt="2020-10-14T11:50:17.381" v="84" actId="1076"/>
          <ac:picMkLst>
            <pc:docMk/>
            <pc:sldMk cId="4195304358" sldId="257"/>
            <ac:picMk id="25" creationId="{BF1D3E1B-DBF6-46F0-9DE7-153BE71CD9FF}"/>
          </ac:picMkLst>
        </pc:picChg>
        <pc:picChg chg="mod">
          <ac:chgData name="Linda Scollins Smith" userId="d6fc3bab-6402-4aaa-81aa-1a76aba14fb4" providerId="ADAL" clId="{4B748E18-3241-419C-98C3-97D16D8EB541}" dt="2020-10-14T11:50:25.644" v="88" actId="1076"/>
          <ac:picMkLst>
            <pc:docMk/>
            <pc:sldMk cId="4195304358" sldId="257"/>
            <ac:picMk id="27" creationId="{2D6BAA69-326B-469E-936B-F1BE0BC8F294}"/>
          </ac:picMkLst>
        </pc:picChg>
        <pc:picChg chg="mod">
          <ac:chgData name="Linda Scollins Smith" userId="d6fc3bab-6402-4aaa-81aa-1a76aba14fb4" providerId="ADAL" clId="{4B748E18-3241-419C-98C3-97D16D8EB541}" dt="2020-10-14T11:50:13.878" v="82" actId="1076"/>
          <ac:picMkLst>
            <pc:docMk/>
            <pc:sldMk cId="4195304358" sldId="257"/>
            <ac:picMk id="29" creationId="{C7B0F98E-02A7-4C28-BA34-7BECCC92247C}"/>
          </ac:picMkLst>
        </pc:picChg>
        <pc:picChg chg="del">
          <ac:chgData name="Linda Scollins Smith" userId="d6fc3bab-6402-4aaa-81aa-1a76aba14fb4" providerId="ADAL" clId="{4B748E18-3241-419C-98C3-97D16D8EB541}" dt="2020-10-14T11:49:21.125" v="68" actId="478"/>
          <ac:picMkLst>
            <pc:docMk/>
            <pc:sldMk cId="4195304358" sldId="257"/>
            <ac:picMk id="31" creationId="{0177DCEE-DDFD-4CEE-9C15-46BAB0E1F3DE}"/>
          </ac:picMkLst>
        </pc:picChg>
        <pc:picChg chg="mod">
          <ac:chgData name="Linda Scollins Smith" userId="d6fc3bab-6402-4aaa-81aa-1a76aba14fb4" providerId="ADAL" clId="{4B748E18-3241-419C-98C3-97D16D8EB541}" dt="2020-10-14T11:50:07.537" v="79" actId="1076"/>
          <ac:picMkLst>
            <pc:docMk/>
            <pc:sldMk cId="4195304358" sldId="257"/>
            <ac:picMk id="37" creationId="{FB3F3074-A1D9-4569-A80A-97474AF8B3A3}"/>
          </ac:picMkLst>
        </pc:picChg>
        <pc:picChg chg="mod">
          <ac:chgData name="Linda Scollins Smith" userId="d6fc3bab-6402-4aaa-81aa-1a76aba14fb4" providerId="ADAL" clId="{4B748E18-3241-419C-98C3-97D16D8EB541}" dt="2020-10-14T12:09:19.753" v="135" actId="1076"/>
          <ac:picMkLst>
            <pc:docMk/>
            <pc:sldMk cId="4195304358" sldId="257"/>
            <ac:picMk id="39" creationId="{06343D46-D8BD-4F35-9C05-8A32F1CC658F}"/>
          </ac:picMkLst>
        </pc:picChg>
        <pc:picChg chg="mod">
          <ac:chgData name="Linda Scollins Smith" userId="d6fc3bab-6402-4aaa-81aa-1a76aba14fb4" providerId="ADAL" clId="{4B748E18-3241-419C-98C3-97D16D8EB541}" dt="2020-10-14T11:50:09.186" v="80" actId="1076"/>
          <ac:picMkLst>
            <pc:docMk/>
            <pc:sldMk cId="4195304358" sldId="257"/>
            <ac:picMk id="41" creationId="{8677F110-0F5F-4381-9EAB-311E216767DD}"/>
          </ac:picMkLst>
        </pc:picChg>
        <pc:picChg chg="del">
          <ac:chgData name="Linda Scollins Smith" userId="d6fc3bab-6402-4aaa-81aa-1a76aba14fb4" providerId="ADAL" clId="{4B748E18-3241-419C-98C3-97D16D8EB541}" dt="2020-10-14T11:49:19.956" v="67" actId="478"/>
          <ac:picMkLst>
            <pc:docMk/>
            <pc:sldMk cId="4195304358" sldId="257"/>
            <ac:picMk id="43" creationId="{A7336662-BDC5-4C72-8679-7F1CDB66FD8D}"/>
          </ac:picMkLst>
        </pc:picChg>
        <pc:picChg chg="mod">
          <ac:chgData name="Linda Scollins Smith" userId="d6fc3bab-6402-4aaa-81aa-1a76aba14fb4" providerId="ADAL" clId="{4B748E18-3241-419C-98C3-97D16D8EB541}" dt="2020-10-14T11:50:18.992" v="85" actId="1076"/>
          <ac:picMkLst>
            <pc:docMk/>
            <pc:sldMk cId="4195304358" sldId="257"/>
            <ac:picMk id="68" creationId="{D860AECB-366F-42B1-BED7-D7FDF761A0F9}"/>
          </ac:picMkLst>
        </pc:picChg>
        <pc:picChg chg="mod">
          <ac:chgData name="Linda Scollins Smith" userId="d6fc3bab-6402-4aaa-81aa-1a76aba14fb4" providerId="ADAL" clId="{4B748E18-3241-419C-98C3-97D16D8EB541}" dt="2020-10-14T11:50:22.058" v="86" actId="1076"/>
          <ac:picMkLst>
            <pc:docMk/>
            <pc:sldMk cId="4195304358" sldId="257"/>
            <ac:picMk id="70" creationId="{8A5B89AB-9715-45B0-B021-0880A54C7C79}"/>
          </ac:picMkLst>
        </pc:picChg>
        <pc:picChg chg="mod">
          <ac:chgData name="Linda Scollins Smith" userId="d6fc3bab-6402-4aaa-81aa-1a76aba14fb4" providerId="ADAL" clId="{4B748E18-3241-419C-98C3-97D16D8EB541}" dt="2020-10-14T11:50:15.749" v="83" actId="1076"/>
          <ac:picMkLst>
            <pc:docMk/>
            <pc:sldMk cId="4195304358" sldId="257"/>
            <ac:picMk id="72" creationId="{F53F7DD5-167C-43C3-8B08-4309307418D2}"/>
          </ac:picMkLst>
        </pc:picChg>
        <pc:picChg chg="del">
          <ac:chgData name="Linda Scollins Smith" userId="d6fc3bab-6402-4aaa-81aa-1a76aba14fb4" providerId="ADAL" clId="{4B748E18-3241-419C-98C3-97D16D8EB541}" dt="2020-10-14T11:49:22.610" v="69" actId="478"/>
          <ac:picMkLst>
            <pc:docMk/>
            <pc:sldMk cId="4195304358" sldId="257"/>
            <ac:picMk id="74" creationId="{70235F41-0EEE-42EF-B3A0-9FA07024A25D}"/>
          </ac:picMkLst>
        </pc:picChg>
        <pc:picChg chg="add mod">
          <ac:chgData name="Linda Scollins Smith" userId="d6fc3bab-6402-4aaa-81aa-1a76aba14fb4" providerId="ADAL" clId="{4B748E18-3241-419C-98C3-97D16D8EB541}" dt="2020-10-14T12:09:41.135" v="139" actId="1076"/>
          <ac:picMkLst>
            <pc:docMk/>
            <pc:sldMk cId="4195304358" sldId="257"/>
            <ac:picMk id="75" creationId="{800AA30E-CF08-41C4-8021-A528FF59C9EF}"/>
          </ac:picMkLst>
        </pc:picChg>
        <pc:picChg chg="add mod">
          <ac:chgData name="Linda Scollins Smith" userId="d6fc3bab-6402-4aaa-81aa-1a76aba14fb4" providerId="ADAL" clId="{4B748E18-3241-419C-98C3-97D16D8EB541}" dt="2020-10-14T12:09:32.101" v="137" actId="1076"/>
          <ac:picMkLst>
            <pc:docMk/>
            <pc:sldMk cId="4195304358" sldId="257"/>
            <ac:picMk id="76" creationId="{8A943FC0-F1CC-4A09-8196-12096608134D}"/>
          </ac:picMkLst>
        </pc:picChg>
        <pc:picChg chg="add mod">
          <ac:chgData name="Linda Scollins Smith" userId="d6fc3bab-6402-4aaa-81aa-1a76aba14fb4" providerId="ADAL" clId="{4B748E18-3241-419C-98C3-97D16D8EB541}" dt="2020-10-14T12:09:46.483" v="140" actId="1076"/>
          <ac:picMkLst>
            <pc:docMk/>
            <pc:sldMk cId="4195304358" sldId="257"/>
            <ac:picMk id="77" creationId="{A7AD4CC6-A65F-4A0B-9226-F8885DB626F1}"/>
          </ac:picMkLst>
        </pc:picChg>
        <pc:picChg chg="add mod">
          <ac:chgData name="Linda Scollins Smith" userId="d6fc3bab-6402-4aaa-81aa-1a76aba14fb4" providerId="ADAL" clId="{4B748E18-3241-419C-98C3-97D16D8EB541}" dt="2020-10-14T12:09:28.987" v="136" actId="1076"/>
          <ac:picMkLst>
            <pc:docMk/>
            <pc:sldMk cId="4195304358" sldId="257"/>
            <ac:picMk id="78" creationId="{30FD2F17-DB75-4E67-84EC-3D3B9FE771D4}"/>
          </ac:picMkLst>
        </pc:picChg>
      </pc:sldChg>
      <pc:sldChg chg="modSp mod">
        <pc:chgData name="Linda Scollins Smith" userId="d6fc3bab-6402-4aaa-81aa-1a76aba14fb4" providerId="ADAL" clId="{4B748E18-3241-419C-98C3-97D16D8EB541}" dt="2020-10-16T10:06:45.951" v="141" actId="2711"/>
        <pc:sldMkLst>
          <pc:docMk/>
          <pc:sldMk cId="1226158546" sldId="263"/>
        </pc:sldMkLst>
        <pc:spChg chg="mod">
          <ac:chgData name="Linda Scollins Smith" userId="d6fc3bab-6402-4aaa-81aa-1a76aba14fb4" providerId="ADAL" clId="{4B748E18-3241-419C-98C3-97D16D8EB541}" dt="2020-10-16T10:06:45.951" v="141" actId="2711"/>
          <ac:spMkLst>
            <pc:docMk/>
            <pc:sldMk cId="1226158546" sldId="263"/>
            <ac:spMk id="3" creationId="{03763A96-042A-485A-986C-2FCB0C6A2AFF}"/>
          </ac:spMkLst>
        </pc:spChg>
        <pc:spChg chg="mod">
          <ac:chgData name="Linda Scollins Smith" userId="d6fc3bab-6402-4aaa-81aa-1a76aba14fb4" providerId="ADAL" clId="{4B748E18-3241-419C-98C3-97D16D8EB541}" dt="2020-10-14T12:04:22.206" v="125" actId="20577"/>
          <ac:spMkLst>
            <pc:docMk/>
            <pc:sldMk cId="1226158546" sldId="263"/>
            <ac:spMk id="8" creationId="{209EB28E-76E5-41CB-8DB2-805AFD3DEBC7}"/>
          </ac:spMkLst>
        </pc:spChg>
      </pc:sldChg>
      <pc:sldChg chg="del">
        <pc:chgData name="Linda Scollins Smith" userId="d6fc3bab-6402-4aaa-81aa-1a76aba14fb4" providerId="ADAL" clId="{4B748E18-3241-419C-98C3-97D16D8EB541}" dt="2020-10-14T11:50:37.023" v="90" actId="47"/>
        <pc:sldMkLst>
          <pc:docMk/>
          <pc:sldMk cId="972587642" sldId="264"/>
        </pc:sldMkLst>
      </pc:sldChg>
      <pc:sldChg chg="modSp mod">
        <pc:chgData name="Linda Scollins Smith" userId="d6fc3bab-6402-4aaa-81aa-1a76aba14fb4" providerId="ADAL" clId="{4B748E18-3241-419C-98C3-97D16D8EB541}" dt="2020-10-14T12:07:43.860" v="134" actId="20577"/>
        <pc:sldMkLst>
          <pc:docMk/>
          <pc:sldMk cId="943042275" sldId="265"/>
        </pc:sldMkLst>
        <pc:spChg chg="mod">
          <ac:chgData name="Linda Scollins Smith" userId="d6fc3bab-6402-4aaa-81aa-1a76aba14fb4" providerId="ADAL" clId="{4B748E18-3241-419C-98C3-97D16D8EB541}" dt="2020-10-14T11:50:56.785" v="97" actId="14100"/>
          <ac:spMkLst>
            <pc:docMk/>
            <pc:sldMk cId="943042275" sldId="265"/>
            <ac:spMk id="3" creationId="{1A633DD6-1656-4A29-8E25-65E81A543220}"/>
          </ac:spMkLst>
        </pc:spChg>
        <pc:spChg chg="mod">
          <ac:chgData name="Linda Scollins Smith" userId="d6fc3bab-6402-4aaa-81aa-1a76aba14fb4" providerId="ADAL" clId="{4B748E18-3241-419C-98C3-97D16D8EB541}" dt="2020-10-14T11:50:52.449" v="96" actId="14100"/>
          <ac:spMkLst>
            <pc:docMk/>
            <pc:sldMk cId="943042275" sldId="265"/>
            <ac:spMk id="5" creationId="{6B964224-EEFA-4299-9E7F-429A7CF0E291}"/>
          </ac:spMkLst>
        </pc:spChg>
        <pc:spChg chg="mod">
          <ac:chgData name="Linda Scollins Smith" userId="d6fc3bab-6402-4aaa-81aa-1a76aba14fb4" providerId="ADAL" clId="{4B748E18-3241-419C-98C3-97D16D8EB541}" dt="2020-10-14T11:51:00.011" v="98" actId="14100"/>
          <ac:spMkLst>
            <pc:docMk/>
            <pc:sldMk cId="943042275" sldId="265"/>
            <ac:spMk id="19" creationId="{BF9D85A6-70FA-4127-9F53-00E802BB819E}"/>
          </ac:spMkLst>
        </pc:spChg>
        <pc:spChg chg="mod">
          <ac:chgData name="Linda Scollins Smith" userId="d6fc3bab-6402-4aaa-81aa-1a76aba14fb4" providerId="ADAL" clId="{4B748E18-3241-419C-98C3-97D16D8EB541}" dt="2020-10-14T12:07:32.682" v="131" actId="20577"/>
          <ac:spMkLst>
            <pc:docMk/>
            <pc:sldMk cId="943042275" sldId="265"/>
            <ac:spMk id="21" creationId="{2ED495D7-7EB5-458A-96BA-A552884799B0}"/>
          </ac:spMkLst>
        </pc:spChg>
        <pc:spChg chg="mod">
          <ac:chgData name="Linda Scollins Smith" userId="d6fc3bab-6402-4aaa-81aa-1a76aba14fb4" providerId="ADAL" clId="{4B748E18-3241-419C-98C3-97D16D8EB541}" dt="2020-10-14T11:51:02.864" v="99" actId="14100"/>
          <ac:spMkLst>
            <pc:docMk/>
            <pc:sldMk cId="943042275" sldId="265"/>
            <ac:spMk id="58" creationId="{F4E9870D-69EC-40B0-9593-914260DAF3AE}"/>
          </ac:spMkLst>
        </pc:spChg>
        <pc:spChg chg="mod">
          <ac:chgData name="Linda Scollins Smith" userId="d6fc3bab-6402-4aaa-81aa-1a76aba14fb4" providerId="ADAL" clId="{4B748E18-3241-419C-98C3-97D16D8EB541}" dt="2020-10-14T12:07:43.860" v="134" actId="20577"/>
          <ac:spMkLst>
            <pc:docMk/>
            <pc:sldMk cId="943042275" sldId="265"/>
            <ac:spMk id="62" creationId="{8DD2D86C-BD77-4061-B273-B7ED8484B46D}"/>
          </ac:spMkLst>
        </pc:spChg>
        <pc:picChg chg="mod">
          <ac:chgData name="Linda Scollins Smith" userId="d6fc3bab-6402-4aaa-81aa-1a76aba14fb4" providerId="ADAL" clId="{4B748E18-3241-419C-98C3-97D16D8EB541}" dt="2020-10-14T11:51:13.610" v="102" actId="1076"/>
          <ac:picMkLst>
            <pc:docMk/>
            <pc:sldMk cId="943042275" sldId="265"/>
            <ac:picMk id="17" creationId="{92D29642-9788-4468-BE3A-D68A018F9541}"/>
          </ac:picMkLst>
        </pc:picChg>
        <pc:picChg chg="mod">
          <ac:chgData name="Linda Scollins Smith" userId="d6fc3bab-6402-4aaa-81aa-1a76aba14fb4" providerId="ADAL" clId="{4B748E18-3241-419C-98C3-97D16D8EB541}" dt="2020-10-14T11:51:10.635" v="101" actId="1076"/>
          <ac:picMkLst>
            <pc:docMk/>
            <pc:sldMk cId="943042275" sldId="265"/>
            <ac:picMk id="43" creationId="{A7336662-BDC5-4C72-8679-7F1CDB66FD8D}"/>
          </ac:picMkLst>
        </pc:picChg>
        <pc:picChg chg="mod">
          <ac:chgData name="Linda Scollins Smith" userId="d6fc3bab-6402-4aaa-81aa-1a76aba14fb4" providerId="ADAL" clId="{4B748E18-3241-419C-98C3-97D16D8EB541}" dt="2020-10-14T11:51:07.133" v="100" actId="1076"/>
          <ac:picMkLst>
            <pc:docMk/>
            <pc:sldMk cId="943042275" sldId="265"/>
            <ac:picMk id="74" creationId="{70235F41-0EEE-42EF-B3A0-9FA07024A25D}"/>
          </ac:picMkLst>
        </pc:picChg>
      </pc:sldChg>
      <pc:sldChg chg="modSp add mod">
        <pc:chgData name="Linda Scollins Smith" userId="d6fc3bab-6402-4aaa-81aa-1a76aba14fb4" providerId="ADAL" clId="{4B748E18-3241-419C-98C3-97D16D8EB541}" dt="2020-10-14T11:50:40.848" v="95" actId="20577"/>
        <pc:sldMkLst>
          <pc:docMk/>
          <pc:sldMk cId="2753479458" sldId="266"/>
        </pc:sldMkLst>
        <pc:spChg chg="mod">
          <ac:chgData name="Linda Scollins Smith" userId="d6fc3bab-6402-4aaa-81aa-1a76aba14fb4" providerId="ADAL" clId="{4B748E18-3241-419C-98C3-97D16D8EB541}" dt="2020-10-14T11:50:40.848" v="95" actId="20577"/>
          <ac:spMkLst>
            <pc:docMk/>
            <pc:sldMk cId="2753479458" sldId="266"/>
            <ac:spMk id="45" creationId="{CD819D81-B018-4FFD-92AA-AAA6A0833494}"/>
          </ac:spMkLst>
        </pc:spChg>
      </pc:sldChg>
    </pc:docChg>
  </pc:docChgLst>
  <pc:docChgLst>
    <pc:chgData name="Sam Starsmore" userId="f7bdf0ca-adbf-4c1f-bfc0-c8d3cf853305" providerId="ADAL" clId="{7CDBADDC-4884-4CB9-98A0-6C7276062628}"/>
    <pc:docChg chg="undo custSel modSld">
      <pc:chgData name="Sam Starsmore" userId="f7bdf0ca-adbf-4c1f-bfc0-c8d3cf853305" providerId="ADAL" clId="{7CDBADDC-4884-4CB9-98A0-6C7276062628}" dt="2020-10-16T09:55:26.199" v="57" actId="255"/>
      <pc:docMkLst>
        <pc:docMk/>
      </pc:docMkLst>
      <pc:sldChg chg="modSp mod">
        <pc:chgData name="Sam Starsmore" userId="f7bdf0ca-adbf-4c1f-bfc0-c8d3cf853305" providerId="ADAL" clId="{7CDBADDC-4884-4CB9-98A0-6C7276062628}" dt="2020-10-16T09:55:26.199" v="57" actId="255"/>
        <pc:sldMkLst>
          <pc:docMk/>
          <pc:sldMk cId="1226158546" sldId="263"/>
        </pc:sldMkLst>
        <pc:spChg chg="mod">
          <ac:chgData name="Sam Starsmore" userId="f7bdf0ca-adbf-4c1f-bfc0-c8d3cf853305" providerId="ADAL" clId="{7CDBADDC-4884-4CB9-98A0-6C7276062628}" dt="2020-10-16T09:55:26.199" v="57" actId="255"/>
          <ac:spMkLst>
            <pc:docMk/>
            <pc:sldMk cId="1226158546" sldId="263"/>
            <ac:spMk id="3" creationId="{03763A96-042A-485A-986C-2FCB0C6A2AFF}"/>
          </ac:spMkLst>
        </pc:spChg>
      </pc:sldChg>
    </pc:docChg>
  </pc:docChgLst>
  <pc:docChgLst>
    <pc:chgData name="Linda Scollins Smith" userId="d6fc3bab-6402-4aaa-81aa-1a76aba14fb4" providerId="ADAL" clId="{5822CBEC-A2E8-43E1-A261-BC6AF785EE80}"/>
    <pc:docChg chg="undo custSel mod addSld delSld modSld">
      <pc:chgData name="Linda Scollins Smith" userId="d6fc3bab-6402-4aaa-81aa-1a76aba14fb4" providerId="ADAL" clId="{5822CBEC-A2E8-43E1-A261-BC6AF785EE80}" dt="2020-12-10T07:24:49.047" v="490" actId="478"/>
      <pc:docMkLst>
        <pc:docMk/>
      </pc:docMkLst>
      <pc:sldChg chg="addSp delSp modSp mod">
        <pc:chgData name="Linda Scollins Smith" userId="d6fc3bab-6402-4aaa-81aa-1a76aba14fb4" providerId="ADAL" clId="{5822CBEC-A2E8-43E1-A261-BC6AF785EE80}" dt="2020-12-10T07:24:49.047" v="490" actId="478"/>
        <pc:sldMkLst>
          <pc:docMk/>
          <pc:sldMk cId="4195304358" sldId="257"/>
        </pc:sldMkLst>
        <pc:spChg chg="add mod">
          <ac:chgData name="Linda Scollins Smith" userId="d6fc3bab-6402-4aaa-81aa-1a76aba14fb4" providerId="ADAL" clId="{5822CBEC-A2E8-43E1-A261-BC6AF785EE80}" dt="2020-12-09T10:28:59.109" v="126" actId="14100"/>
          <ac:spMkLst>
            <pc:docMk/>
            <pc:sldMk cId="4195304358" sldId="257"/>
            <ac:spMk id="2" creationId="{5C77371E-5333-40BE-BC43-799443CB6C86}"/>
          </ac:spMkLst>
        </pc:spChg>
        <pc:spChg chg="mod">
          <ac:chgData name="Linda Scollins Smith" userId="d6fc3bab-6402-4aaa-81aa-1a76aba14fb4" providerId="ADAL" clId="{5822CBEC-A2E8-43E1-A261-BC6AF785EE80}" dt="2020-12-09T10:28:40.656" v="123" actId="1076"/>
          <ac:spMkLst>
            <pc:docMk/>
            <pc:sldMk cId="4195304358" sldId="257"/>
            <ac:spMk id="3" creationId="{1A633DD6-1656-4A29-8E25-65E81A543220}"/>
          </ac:spMkLst>
        </pc:spChg>
        <pc:spChg chg="mod">
          <ac:chgData name="Linda Scollins Smith" userId="d6fc3bab-6402-4aaa-81aa-1a76aba14fb4" providerId="ADAL" clId="{5822CBEC-A2E8-43E1-A261-BC6AF785EE80}" dt="2020-12-09T10:28:46.623" v="124" actId="1076"/>
          <ac:spMkLst>
            <pc:docMk/>
            <pc:sldMk cId="4195304358" sldId="257"/>
            <ac:spMk id="5" creationId="{6B964224-EEFA-4299-9E7F-429A7CF0E291}"/>
          </ac:spMkLst>
        </pc:spChg>
        <pc:spChg chg="mod">
          <ac:chgData name="Linda Scollins Smith" userId="d6fc3bab-6402-4aaa-81aa-1a76aba14fb4" providerId="ADAL" clId="{5822CBEC-A2E8-43E1-A261-BC6AF785EE80}" dt="2020-12-09T10:28:33.561" v="121" actId="1076"/>
          <ac:spMkLst>
            <pc:docMk/>
            <pc:sldMk cId="4195304358" sldId="257"/>
            <ac:spMk id="7" creationId="{40FA4CE4-AD93-4981-8ABA-24E0158553B6}"/>
          </ac:spMkLst>
        </pc:spChg>
        <pc:spChg chg="mod">
          <ac:chgData name="Linda Scollins Smith" userId="d6fc3bab-6402-4aaa-81aa-1a76aba14fb4" providerId="ADAL" clId="{5822CBEC-A2E8-43E1-A261-BC6AF785EE80}" dt="2020-12-09T10:28:51.216" v="125" actId="1076"/>
          <ac:spMkLst>
            <pc:docMk/>
            <pc:sldMk cId="4195304358" sldId="257"/>
            <ac:spMk id="19" creationId="{BF9D85A6-70FA-4127-9F53-00E802BB819E}"/>
          </ac:spMkLst>
        </pc:spChg>
        <pc:spChg chg="add mod">
          <ac:chgData name="Linda Scollins Smith" userId="d6fc3bab-6402-4aaa-81aa-1a76aba14fb4" providerId="ADAL" clId="{5822CBEC-A2E8-43E1-A261-BC6AF785EE80}" dt="2020-12-09T10:29:09.012" v="127" actId="14100"/>
          <ac:spMkLst>
            <pc:docMk/>
            <pc:sldMk cId="4195304358" sldId="257"/>
            <ac:spMk id="34" creationId="{F5F3E83F-4D31-4E93-A609-C7F01B136B9D}"/>
          </ac:spMkLst>
        </pc:spChg>
        <pc:spChg chg="add mod">
          <ac:chgData name="Linda Scollins Smith" userId="d6fc3bab-6402-4aaa-81aa-1a76aba14fb4" providerId="ADAL" clId="{5822CBEC-A2E8-43E1-A261-BC6AF785EE80}" dt="2020-12-10T07:24:44.611" v="488"/>
          <ac:spMkLst>
            <pc:docMk/>
            <pc:sldMk cId="4195304358" sldId="257"/>
            <ac:spMk id="36" creationId="{68E94CBD-C932-48AC-B52A-2402B1841853}"/>
          </ac:spMkLst>
        </pc:spChg>
        <pc:spChg chg="add del mod">
          <ac:chgData name="Linda Scollins Smith" userId="d6fc3bab-6402-4aaa-81aa-1a76aba14fb4" providerId="ADAL" clId="{5822CBEC-A2E8-43E1-A261-BC6AF785EE80}" dt="2020-12-09T15:43:47.428" v="304" actId="478"/>
          <ac:spMkLst>
            <pc:docMk/>
            <pc:sldMk cId="4195304358" sldId="257"/>
            <ac:spMk id="36" creationId="{FBCE19D7-84F8-4635-948E-B0DD60D3CA5C}"/>
          </ac:spMkLst>
        </pc:spChg>
        <pc:spChg chg="add del mod">
          <ac:chgData name="Linda Scollins Smith" userId="d6fc3bab-6402-4aaa-81aa-1a76aba14fb4" providerId="ADAL" clId="{5822CBEC-A2E8-43E1-A261-BC6AF785EE80}" dt="2020-12-09T11:55:56.299" v="259" actId="478"/>
          <ac:spMkLst>
            <pc:docMk/>
            <pc:sldMk cId="4195304358" sldId="257"/>
            <ac:spMk id="38" creationId="{EF8AE437-AE50-4A6B-BB9B-C9AEE4EE458E}"/>
          </ac:spMkLst>
        </pc:spChg>
        <pc:spChg chg="add del mod">
          <ac:chgData name="Linda Scollins Smith" userId="d6fc3bab-6402-4aaa-81aa-1a76aba14fb4" providerId="ADAL" clId="{5822CBEC-A2E8-43E1-A261-BC6AF785EE80}" dt="2020-12-10T07:24:49.047" v="490" actId="478"/>
          <ac:spMkLst>
            <pc:docMk/>
            <pc:sldMk cId="4195304358" sldId="257"/>
            <ac:spMk id="40" creationId="{DA65437F-AFC0-466C-93AD-88F48EC36A1C}"/>
          </ac:spMkLst>
        </pc:spChg>
        <pc:spChg chg="add mod">
          <ac:chgData name="Linda Scollins Smith" userId="d6fc3bab-6402-4aaa-81aa-1a76aba14fb4" providerId="ADAL" clId="{5822CBEC-A2E8-43E1-A261-BC6AF785EE80}" dt="2020-12-09T15:47:43.321" v="323" actId="1076"/>
          <ac:spMkLst>
            <pc:docMk/>
            <pc:sldMk cId="4195304358" sldId="257"/>
            <ac:spMk id="43" creationId="{11781427-13B8-417B-971A-639CBC4EFB4F}"/>
          </ac:spMkLst>
        </pc:spChg>
        <pc:spChg chg="mod">
          <ac:chgData name="Linda Scollins Smith" userId="d6fc3bab-6402-4aaa-81aa-1a76aba14fb4" providerId="ADAL" clId="{5822CBEC-A2E8-43E1-A261-BC6AF785EE80}" dt="2020-12-09T15:47:09.846" v="315" actId="1076"/>
          <ac:spMkLst>
            <pc:docMk/>
            <pc:sldMk cId="4195304358" sldId="257"/>
            <ac:spMk id="45" creationId="{CD819D81-B018-4FFD-92AA-AAA6A0833494}"/>
          </ac:spMkLst>
        </pc:spChg>
        <pc:picChg chg="add del mod">
          <ac:chgData name="Linda Scollins Smith" userId="d6fc3bab-6402-4aaa-81aa-1a76aba14fb4" providerId="ADAL" clId="{5822CBEC-A2E8-43E1-A261-BC6AF785EE80}" dt="2020-12-09T15:46:55.149" v="313" actId="478"/>
          <ac:picMkLst>
            <pc:docMk/>
            <pc:sldMk cId="4195304358" sldId="257"/>
            <ac:picMk id="42" creationId="{62B590C9-59B6-485B-9BBB-1D35DD74EAA4}"/>
          </ac:picMkLst>
        </pc:picChg>
        <pc:picChg chg="mod">
          <ac:chgData name="Linda Scollins Smith" userId="d6fc3bab-6402-4aaa-81aa-1a76aba14fb4" providerId="ADAL" clId="{5822CBEC-A2E8-43E1-A261-BC6AF785EE80}" dt="2020-12-09T15:47:18.260" v="318" actId="1076"/>
          <ac:picMkLst>
            <pc:docMk/>
            <pc:sldMk cId="4195304358" sldId="257"/>
            <ac:picMk id="47" creationId="{F8C1EB12-BD2F-40E0-922A-1E8F5722C56B}"/>
          </ac:picMkLst>
        </pc:picChg>
      </pc:sldChg>
      <pc:sldChg chg="addSp delSp modSp mod">
        <pc:chgData name="Linda Scollins Smith" userId="d6fc3bab-6402-4aaa-81aa-1a76aba14fb4" providerId="ADAL" clId="{5822CBEC-A2E8-43E1-A261-BC6AF785EE80}" dt="2020-12-10T07:07:52.606" v="481" actId="20577"/>
        <pc:sldMkLst>
          <pc:docMk/>
          <pc:sldMk cId="1226158546" sldId="263"/>
        </pc:sldMkLst>
        <pc:spChg chg="mod">
          <ac:chgData name="Linda Scollins Smith" userId="d6fc3bab-6402-4aaa-81aa-1a76aba14fb4" providerId="ADAL" clId="{5822CBEC-A2E8-43E1-A261-BC6AF785EE80}" dt="2020-12-09T10:23:49.695" v="21" actId="20577"/>
          <ac:spMkLst>
            <pc:docMk/>
            <pc:sldMk cId="1226158546" sldId="263"/>
            <ac:spMk id="2" creationId="{1318A4BB-9FC5-4A2C-B1C9-4595C2628904}"/>
          </ac:spMkLst>
        </pc:spChg>
        <pc:spChg chg="mod">
          <ac:chgData name="Linda Scollins Smith" userId="d6fc3bab-6402-4aaa-81aa-1a76aba14fb4" providerId="ADAL" clId="{5822CBEC-A2E8-43E1-A261-BC6AF785EE80}" dt="2020-12-10T07:07:52.606" v="481" actId="20577"/>
          <ac:spMkLst>
            <pc:docMk/>
            <pc:sldMk cId="1226158546" sldId="263"/>
            <ac:spMk id="3" creationId="{03763A96-042A-485A-986C-2FCB0C6A2AFF}"/>
          </ac:spMkLst>
        </pc:spChg>
        <pc:spChg chg="add del mod">
          <ac:chgData name="Linda Scollins Smith" userId="d6fc3bab-6402-4aaa-81aa-1a76aba14fb4" providerId="ADAL" clId="{5822CBEC-A2E8-43E1-A261-BC6AF785EE80}" dt="2020-12-09T15:50:40.999" v="326"/>
          <ac:spMkLst>
            <pc:docMk/>
            <pc:sldMk cId="1226158546" sldId="263"/>
            <ac:spMk id="9" creationId="{A9412306-0332-41AE-BC2E-971B293596C4}"/>
          </ac:spMkLst>
        </pc:spChg>
      </pc:sldChg>
      <pc:sldChg chg="addSp delSp modSp mod">
        <pc:chgData name="Linda Scollins Smith" userId="d6fc3bab-6402-4aaa-81aa-1a76aba14fb4" providerId="ADAL" clId="{5822CBEC-A2E8-43E1-A261-BC6AF785EE80}" dt="2020-12-10T07:24:36.602" v="486"/>
        <pc:sldMkLst>
          <pc:docMk/>
          <pc:sldMk cId="943042275" sldId="265"/>
        </pc:sldMkLst>
        <pc:spChg chg="mod">
          <ac:chgData name="Linda Scollins Smith" userId="d6fc3bab-6402-4aaa-81aa-1a76aba14fb4" providerId="ADAL" clId="{5822CBEC-A2E8-43E1-A261-BC6AF785EE80}" dt="2020-12-09T12:00:13.649" v="294" actId="1076"/>
          <ac:spMkLst>
            <pc:docMk/>
            <pc:sldMk cId="943042275" sldId="265"/>
            <ac:spMk id="5" creationId="{6B964224-EEFA-4299-9E7F-429A7CF0E291}"/>
          </ac:spMkLst>
        </pc:spChg>
        <pc:spChg chg="mod">
          <ac:chgData name="Linda Scollins Smith" userId="d6fc3bab-6402-4aaa-81aa-1a76aba14fb4" providerId="ADAL" clId="{5822CBEC-A2E8-43E1-A261-BC6AF785EE80}" dt="2020-12-09T12:00:09.194" v="293" actId="1076"/>
          <ac:spMkLst>
            <pc:docMk/>
            <pc:sldMk cId="943042275" sldId="265"/>
            <ac:spMk id="7" creationId="{40FA4CE4-AD93-4981-8ABA-24E0158553B6}"/>
          </ac:spMkLst>
        </pc:spChg>
        <pc:spChg chg="mod">
          <ac:chgData name="Linda Scollins Smith" userId="d6fc3bab-6402-4aaa-81aa-1a76aba14fb4" providerId="ADAL" clId="{5822CBEC-A2E8-43E1-A261-BC6AF785EE80}" dt="2020-12-09T15:44:21.441" v="306" actId="14100"/>
          <ac:spMkLst>
            <pc:docMk/>
            <pc:sldMk cId="943042275" sldId="265"/>
            <ac:spMk id="19" creationId="{BF9D85A6-70FA-4127-9F53-00E802BB819E}"/>
          </ac:spMkLst>
        </pc:spChg>
        <pc:spChg chg="mod">
          <ac:chgData name="Linda Scollins Smith" userId="d6fc3bab-6402-4aaa-81aa-1a76aba14fb4" providerId="ADAL" clId="{5822CBEC-A2E8-43E1-A261-BC6AF785EE80}" dt="2020-12-09T15:44:39.817" v="307" actId="1076"/>
          <ac:spMkLst>
            <pc:docMk/>
            <pc:sldMk cId="943042275" sldId="265"/>
            <ac:spMk id="21" creationId="{2ED495D7-7EB5-458A-96BA-A552884799B0}"/>
          </ac:spMkLst>
        </pc:spChg>
        <pc:spChg chg="add del mod">
          <ac:chgData name="Linda Scollins Smith" userId="d6fc3bab-6402-4aaa-81aa-1a76aba14fb4" providerId="ADAL" clId="{5822CBEC-A2E8-43E1-A261-BC6AF785EE80}" dt="2020-12-10T07:24:33.143" v="485" actId="478"/>
          <ac:spMkLst>
            <pc:docMk/>
            <pc:sldMk cId="943042275" sldId="265"/>
            <ac:spMk id="28" creationId="{158C2860-0676-4EE3-A179-5BE2F5058A0B}"/>
          </ac:spMkLst>
        </pc:spChg>
        <pc:spChg chg="add mod">
          <ac:chgData name="Linda Scollins Smith" userId="d6fc3bab-6402-4aaa-81aa-1a76aba14fb4" providerId="ADAL" clId="{5822CBEC-A2E8-43E1-A261-BC6AF785EE80}" dt="2020-12-10T07:24:36.602" v="486"/>
          <ac:spMkLst>
            <pc:docMk/>
            <pc:sldMk cId="943042275" sldId="265"/>
            <ac:spMk id="30" creationId="{434A6D5C-C51C-4A84-9719-149B1D334032}"/>
          </ac:spMkLst>
        </pc:spChg>
        <pc:spChg chg="mod">
          <ac:chgData name="Linda Scollins Smith" userId="d6fc3bab-6402-4aaa-81aa-1a76aba14fb4" providerId="ADAL" clId="{5822CBEC-A2E8-43E1-A261-BC6AF785EE80}" dt="2020-12-09T12:00:22.728" v="295" actId="1076"/>
          <ac:spMkLst>
            <pc:docMk/>
            <pc:sldMk cId="943042275" sldId="265"/>
            <ac:spMk id="58" creationId="{F4E9870D-69EC-40B0-9593-914260DAF3AE}"/>
          </ac:spMkLst>
        </pc:spChg>
      </pc:sldChg>
      <pc:sldChg chg="addSp delSp modSp mod">
        <pc:chgData name="Linda Scollins Smith" userId="d6fc3bab-6402-4aaa-81aa-1a76aba14fb4" providerId="ADAL" clId="{5822CBEC-A2E8-43E1-A261-BC6AF785EE80}" dt="2020-12-10T07:24:41.004" v="487"/>
        <pc:sldMkLst>
          <pc:docMk/>
          <pc:sldMk cId="2753479458" sldId="266"/>
        </pc:sldMkLst>
        <pc:spChg chg="mod">
          <ac:chgData name="Linda Scollins Smith" userId="d6fc3bab-6402-4aaa-81aa-1a76aba14fb4" providerId="ADAL" clId="{5822CBEC-A2E8-43E1-A261-BC6AF785EE80}" dt="2020-12-09T11:57:23.334" v="274" actId="1076"/>
          <ac:spMkLst>
            <pc:docMk/>
            <pc:sldMk cId="2753479458" sldId="266"/>
            <ac:spMk id="3" creationId="{1A633DD6-1656-4A29-8E25-65E81A543220}"/>
          </ac:spMkLst>
        </pc:spChg>
        <pc:spChg chg="mod">
          <ac:chgData name="Linda Scollins Smith" userId="d6fc3bab-6402-4aaa-81aa-1a76aba14fb4" providerId="ADAL" clId="{5822CBEC-A2E8-43E1-A261-BC6AF785EE80}" dt="2020-12-09T11:58:46.681" v="290" actId="14100"/>
          <ac:spMkLst>
            <pc:docMk/>
            <pc:sldMk cId="2753479458" sldId="266"/>
            <ac:spMk id="5" creationId="{6B964224-EEFA-4299-9E7F-429A7CF0E291}"/>
          </ac:spMkLst>
        </pc:spChg>
        <pc:spChg chg="mod">
          <ac:chgData name="Linda Scollins Smith" userId="d6fc3bab-6402-4aaa-81aa-1a76aba14fb4" providerId="ADAL" clId="{5822CBEC-A2E8-43E1-A261-BC6AF785EE80}" dt="2020-12-09T11:58:30.779" v="287" actId="1076"/>
          <ac:spMkLst>
            <pc:docMk/>
            <pc:sldMk cId="2753479458" sldId="266"/>
            <ac:spMk id="7" creationId="{40FA4CE4-AD93-4981-8ABA-24E0158553B6}"/>
          </ac:spMkLst>
        </pc:spChg>
        <pc:spChg chg="mod">
          <ac:chgData name="Linda Scollins Smith" userId="d6fc3bab-6402-4aaa-81aa-1a76aba14fb4" providerId="ADAL" clId="{5822CBEC-A2E8-43E1-A261-BC6AF785EE80}" dt="2020-12-09T11:56:53.553" v="267" actId="1076"/>
          <ac:spMkLst>
            <pc:docMk/>
            <pc:sldMk cId="2753479458" sldId="266"/>
            <ac:spMk id="19" creationId="{BF9D85A6-70FA-4127-9F53-00E802BB819E}"/>
          </ac:spMkLst>
        </pc:spChg>
        <pc:spChg chg="mod">
          <ac:chgData name="Linda Scollins Smith" userId="d6fc3bab-6402-4aaa-81aa-1a76aba14fb4" providerId="ADAL" clId="{5822CBEC-A2E8-43E1-A261-BC6AF785EE80}" dt="2020-12-09T11:56:56.673" v="268" actId="1076"/>
          <ac:spMkLst>
            <pc:docMk/>
            <pc:sldMk cId="2753479458" sldId="266"/>
            <ac:spMk id="21" creationId="{2ED495D7-7EB5-458A-96BA-A552884799B0}"/>
          </ac:spMkLst>
        </pc:spChg>
        <pc:spChg chg="mod">
          <ac:chgData name="Linda Scollins Smith" userId="d6fc3bab-6402-4aaa-81aa-1a76aba14fb4" providerId="ADAL" clId="{5822CBEC-A2E8-43E1-A261-BC6AF785EE80}" dt="2020-12-09T11:57:53.722" v="280" actId="1076"/>
          <ac:spMkLst>
            <pc:docMk/>
            <pc:sldMk cId="2753479458" sldId="266"/>
            <ac:spMk id="33" creationId="{C4DB6D7B-2990-4CE1-A4B7-7D4824740F1C}"/>
          </ac:spMkLst>
        </pc:spChg>
        <pc:spChg chg="add del mod">
          <ac:chgData name="Linda Scollins Smith" userId="d6fc3bab-6402-4aaa-81aa-1a76aba14fb4" providerId="ADAL" clId="{5822CBEC-A2E8-43E1-A261-BC6AF785EE80}" dt="2020-12-09T15:43:42.569" v="302" actId="478"/>
          <ac:spMkLst>
            <pc:docMk/>
            <pc:sldMk cId="2753479458" sldId="266"/>
            <ac:spMk id="34" creationId="{A50C9425-4B3D-4C20-BD38-19D4C252BAF3}"/>
          </ac:spMkLst>
        </pc:spChg>
        <pc:spChg chg="add mod">
          <ac:chgData name="Linda Scollins Smith" userId="d6fc3bab-6402-4aaa-81aa-1a76aba14fb4" providerId="ADAL" clId="{5822CBEC-A2E8-43E1-A261-BC6AF785EE80}" dt="2020-12-09T11:58:49.479" v="291" actId="1076"/>
          <ac:spMkLst>
            <pc:docMk/>
            <pc:sldMk cId="2753479458" sldId="266"/>
            <ac:spMk id="36" creationId="{2246942E-5D85-4ED0-B550-B2CDFEDE854C}"/>
          </ac:spMkLst>
        </pc:spChg>
        <pc:spChg chg="add mod">
          <ac:chgData name="Linda Scollins Smith" userId="d6fc3bab-6402-4aaa-81aa-1a76aba14fb4" providerId="ADAL" clId="{5822CBEC-A2E8-43E1-A261-BC6AF785EE80}" dt="2020-12-09T11:58:55.105" v="292" actId="1076"/>
          <ac:spMkLst>
            <pc:docMk/>
            <pc:sldMk cId="2753479458" sldId="266"/>
            <ac:spMk id="38" creationId="{5BA28C08-B5F0-48DA-9A40-7DA8CE34B477}"/>
          </ac:spMkLst>
        </pc:spChg>
        <pc:spChg chg="add del mod">
          <ac:chgData name="Linda Scollins Smith" userId="d6fc3bab-6402-4aaa-81aa-1a76aba14fb4" providerId="ADAL" clId="{5822CBEC-A2E8-43E1-A261-BC6AF785EE80}" dt="2020-12-10T07:24:14.982" v="482" actId="21"/>
          <ac:spMkLst>
            <pc:docMk/>
            <pc:sldMk cId="2753479458" sldId="266"/>
            <ac:spMk id="40" creationId="{69AFF008-B736-48BB-BBCC-9EB694A5929D}"/>
          </ac:spMkLst>
        </pc:spChg>
        <pc:spChg chg="add mod">
          <ac:chgData name="Linda Scollins Smith" userId="d6fc3bab-6402-4aaa-81aa-1a76aba14fb4" providerId="ADAL" clId="{5822CBEC-A2E8-43E1-A261-BC6AF785EE80}" dt="2020-12-10T07:24:41.004" v="487"/>
          <ac:spMkLst>
            <pc:docMk/>
            <pc:sldMk cId="2753479458" sldId="266"/>
            <ac:spMk id="42" creationId="{B8940A63-1070-403E-BAF5-4D9F3735182E}"/>
          </ac:spMkLst>
        </pc:spChg>
        <pc:spChg chg="mod">
          <ac:chgData name="Linda Scollins Smith" userId="d6fc3bab-6402-4aaa-81aa-1a76aba14fb4" providerId="ADAL" clId="{5822CBEC-A2E8-43E1-A261-BC6AF785EE80}" dt="2020-12-09T11:56:45.859" v="266" actId="1076"/>
          <ac:spMkLst>
            <pc:docMk/>
            <pc:sldMk cId="2753479458" sldId="266"/>
            <ac:spMk id="58" creationId="{F4E9870D-69EC-40B0-9593-914260DAF3AE}"/>
          </ac:spMkLst>
        </pc:spChg>
        <pc:spChg chg="mod">
          <ac:chgData name="Linda Scollins Smith" userId="d6fc3bab-6402-4aaa-81aa-1a76aba14fb4" providerId="ADAL" clId="{5822CBEC-A2E8-43E1-A261-BC6AF785EE80}" dt="2020-12-09T11:56:08.074" v="260" actId="1076"/>
          <ac:spMkLst>
            <pc:docMk/>
            <pc:sldMk cId="2753479458" sldId="266"/>
            <ac:spMk id="62" creationId="{8DD2D86C-BD77-4061-B273-B7ED8484B46D}"/>
          </ac:spMkLst>
        </pc:spChg>
        <pc:picChg chg="mod">
          <ac:chgData name="Linda Scollins Smith" userId="d6fc3bab-6402-4aaa-81aa-1a76aba14fb4" providerId="ADAL" clId="{5822CBEC-A2E8-43E1-A261-BC6AF785EE80}" dt="2020-12-09T11:58:02.956" v="282" actId="1076"/>
          <ac:picMkLst>
            <pc:docMk/>
            <pc:sldMk cId="2753479458" sldId="266"/>
            <ac:picMk id="9" creationId="{3A44E445-4B94-450E-AEDA-EF2D4D9C481B}"/>
          </ac:picMkLst>
        </pc:picChg>
        <pc:picChg chg="mod">
          <ac:chgData name="Linda Scollins Smith" userId="d6fc3bab-6402-4aaa-81aa-1a76aba14fb4" providerId="ADAL" clId="{5822CBEC-A2E8-43E1-A261-BC6AF785EE80}" dt="2020-12-09T11:58:07.676" v="283" actId="1076"/>
          <ac:picMkLst>
            <pc:docMk/>
            <pc:sldMk cId="2753479458" sldId="266"/>
            <ac:picMk id="11" creationId="{9CF36489-88DA-4445-8BC5-6EEB8637CD0E}"/>
          </ac:picMkLst>
        </pc:picChg>
        <pc:picChg chg="mod">
          <ac:chgData name="Linda Scollins Smith" userId="d6fc3bab-6402-4aaa-81aa-1a76aba14fb4" providerId="ADAL" clId="{5822CBEC-A2E8-43E1-A261-BC6AF785EE80}" dt="2020-12-09T11:58:19.305" v="285" actId="1076"/>
          <ac:picMkLst>
            <pc:docMk/>
            <pc:sldMk cId="2753479458" sldId="266"/>
            <ac:picMk id="13" creationId="{6A182720-7046-4280-B2BA-D8D72BF11C56}"/>
          </ac:picMkLst>
        </pc:picChg>
        <pc:picChg chg="mod">
          <ac:chgData name="Linda Scollins Smith" userId="d6fc3bab-6402-4aaa-81aa-1a76aba14fb4" providerId="ADAL" clId="{5822CBEC-A2E8-43E1-A261-BC6AF785EE80}" dt="2020-12-09T11:58:12.733" v="284" actId="1076"/>
          <ac:picMkLst>
            <pc:docMk/>
            <pc:sldMk cId="2753479458" sldId="266"/>
            <ac:picMk id="15" creationId="{15F5B308-8665-48FC-A35F-9A86BEA25939}"/>
          </ac:picMkLst>
        </pc:picChg>
        <pc:picChg chg="mod">
          <ac:chgData name="Linda Scollins Smith" userId="d6fc3bab-6402-4aaa-81aa-1a76aba14fb4" providerId="ADAL" clId="{5822CBEC-A2E8-43E1-A261-BC6AF785EE80}" dt="2020-12-09T11:57:02.802" v="269" actId="1076"/>
          <ac:picMkLst>
            <pc:docMk/>
            <pc:sldMk cId="2753479458" sldId="266"/>
            <ac:picMk id="23" creationId="{2EDA33C2-681C-47FE-B69A-EADE8F1201A9}"/>
          </ac:picMkLst>
        </pc:picChg>
        <pc:picChg chg="mod">
          <ac:chgData name="Linda Scollins Smith" userId="d6fc3bab-6402-4aaa-81aa-1a76aba14fb4" providerId="ADAL" clId="{5822CBEC-A2E8-43E1-A261-BC6AF785EE80}" dt="2020-12-09T11:57:05.996" v="270" actId="1076"/>
          <ac:picMkLst>
            <pc:docMk/>
            <pc:sldMk cId="2753479458" sldId="266"/>
            <ac:picMk id="25" creationId="{BF1D3E1B-DBF6-46F0-9DE7-153BE71CD9FF}"/>
          </ac:picMkLst>
        </pc:picChg>
        <pc:picChg chg="mod">
          <ac:chgData name="Linda Scollins Smith" userId="d6fc3bab-6402-4aaa-81aa-1a76aba14fb4" providerId="ADAL" clId="{5822CBEC-A2E8-43E1-A261-BC6AF785EE80}" dt="2020-12-09T11:57:13.510" v="272" actId="1076"/>
          <ac:picMkLst>
            <pc:docMk/>
            <pc:sldMk cId="2753479458" sldId="266"/>
            <ac:picMk id="27" creationId="{2D6BAA69-326B-469E-936B-F1BE0BC8F294}"/>
          </ac:picMkLst>
        </pc:picChg>
        <pc:picChg chg="mod">
          <ac:chgData name="Linda Scollins Smith" userId="d6fc3bab-6402-4aaa-81aa-1a76aba14fb4" providerId="ADAL" clId="{5822CBEC-A2E8-43E1-A261-BC6AF785EE80}" dt="2020-12-09T11:57:08.978" v="271" actId="1076"/>
          <ac:picMkLst>
            <pc:docMk/>
            <pc:sldMk cId="2753479458" sldId="266"/>
            <ac:picMk id="29" creationId="{C7B0F98E-02A7-4C28-BA34-7BECCC92247C}"/>
          </ac:picMkLst>
        </pc:picChg>
        <pc:picChg chg="mod">
          <ac:chgData name="Linda Scollins Smith" userId="d6fc3bab-6402-4aaa-81aa-1a76aba14fb4" providerId="ADAL" clId="{5822CBEC-A2E8-43E1-A261-BC6AF785EE80}" dt="2020-12-09T11:57:28.200" v="275" actId="1076"/>
          <ac:picMkLst>
            <pc:docMk/>
            <pc:sldMk cId="2753479458" sldId="266"/>
            <ac:picMk id="35" creationId="{35EA8FF2-4980-4F0A-81DB-E5188C2ED5F4}"/>
          </ac:picMkLst>
        </pc:picChg>
        <pc:picChg chg="mod">
          <ac:chgData name="Linda Scollins Smith" userId="d6fc3bab-6402-4aaa-81aa-1a76aba14fb4" providerId="ADAL" clId="{5822CBEC-A2E8-43E1-A261-BC6AF785EE80}" dt="2020-12-09T11:57:32.942" v="276" actId="1076"/>
          <ac:picMkLst>
            <pc:docMk/>
            <pc:sldMk cId="2753479458" sldId="266"/>
            <ac:picMk id="37" creationId="{FB3F3074-A1D9-4569-A80A-97474AF8B3A3}"/>
          </ac:picMkLst>
        </pc:picChg>
        <pc:picChg chg="mod">
          <ac:chgData name="Linda Scollins Smith" userId="d6fc3bab-6402-4aaa-81aa-1a76aba14fb4" providerId="ADAL" clId="{5822CBEC-A2E8-43E1-A261-BC6AF785EE80}" dt="2020-12-09T11:57:40.410" v="278" actId="1076"/>
          <ac:picMkLst>
            <pc:docMk/>
            <pc:sldMk cId="2753479458" sldId="266"/>
            <ac:picMk id="39" creationId="{06343D46-D8BD-4F35-9C05-8A32F1CC658F}"/>
          </ac:picMkLst>
        </pc:picChg>
        <pc:picChg chg="mod">
          <ac:chgData name="Linda Scollins Smith" userId="d6fc3bab-6402-4aaa-81aa-1a76aba14fb4" providerId="ADAL" clId="{5822CBEC-A2E8-43E1-A261-BC6AF785EE80}" dt="2020-12-09T11:57:35.766" v="277" actId="1076"/>
          <ac:picMkLst>
            <pc:docMk/>
            <pc:sldMk cId="2753479458" sldId="266"/>
            <ac:picMk id="41" creationId="{8677F110-0F5F-4381-9EAB-311E216767DD}"/>
          </ac:picMkLst>
        </pc:picChg>
        <pc:picChg chg="mod">
          <ac:chgData name="Linda Scollins Smith" userId="d6fc3bab-6402-4aaa-81aa-1a76aba14fb4" providerId="ADAL" clId="{5822CBEC-A2E8-43E1-A261-BC6AF785EE80}" dt="2020-12-09T11:58:26.796" v="286" actId="1076"/>
          <ac:picMkLst>
            <pc:docMk/>
            <pc:sldMk cId="2753479458" sldId="266"/>
            <ac:picMk id="75" creationId="{800AA30E-CF08-41C4-8021-A528FF59C9EF}"/>
          </ac:picMkLst>
        </pc:picChg>
        <pc:picChg chg="mod">
          <ac:chgData name="Linda Scollins Smith" userId="d6fc3bab-6402-4aaa-81aa-1a76aba14fb4" providerId="ADAL" clId="{5822CBEC-A2E8-43E1-A261-BC6AF785EE80}" dt="2020-12-09T11:57:19.266" v="273" actId="1076"/>
          <ac:picMkLst>
            <pc:docMk/>
            <pc:sldMk cId="2753479458" sldId="266"/>
            <ac:picMk id="76" creationId="{8A943FC0-F1CC-4A09-8196-12096608134D}"/>
          </ac:picMkLst>
        </pc:picChg>
        <pc:picChg chg="mod">
          <ac:chgData name="Linda Scollins Smith" userId="d6fc3bab-6402-4aaa-81aa-1a76aba14fb4" providerId="ADAL" clId="{5822CBEC-A2E8-43E1-A261-BC6AF785EE80}" dt="2020-12-09T11:57:47.107" v="279" actId="1076"/>
          <ac:picMkLst>
            <pc:docMk/>
            <pc:sldMk cId="2753479458" sldId="266"/>
            <ac:picMk id="77" creationId="{A7AD4CC6-A65F-4A0B-9226-F8885DB626F1}"/>
          </ac:picMkLst>
        </pc:picChg>
      </pc:sldChg>
      <pc:sldChg chg="addSp delSp modSp new mod setBg delAnim modAnim">
        <pc:chgData name="Linda Scollins Smith" userId="d6fc3bab-6402-4aaa-81aa-1a76aba14fb4" providerId="ADAL" clId="{5822CBEC-A2E8-43E1-A261-BC6AF785EE80}" dt="2020-12-10T07:24:27.166" v="484" actId="1076"/>
        <pc:sldMkLst>
          <pc:docMk/>
          <pc:sldMk cId="1239614532" sldId="267"/>
        </pc:sldMkLst>
        <pc:spChg chg="add mod">
          <ac:chgData name="Linda Scollins Smith" userId="d6fc3bab-6402-4aaa-81aa-1a76aba14fb4" providerId="ADAL" clId="{5822CBEC-A2E8-43E1-A261-BC6AF785EE80}" dt="2020-12-09T15:58:23.780" v="397" actId="20577"/>
          <ac:spMkLst>
            <pc:docMk/>
            <pc:sldMk cId="1239614532" sldId="267"/>
            <ac:spMk id="2" creationId="{68E0D817-65DF-428E-BB85-928569B8D6A3}"/>
          </ac:spMkLst>
        </pc:spChg>
        <pc:spChg chg="add mod">
          <ac:chgData name="Linda Scollins Smith" userId="d6fc3bab-6402-4aaa-81aa-1a76aba14fb4" providerId="ADAL" clId="{5822CBEC-A2E8-43E1-A261-BC6AF785EE80}" dt="2020-12-09T15:58:54.894" v="405" actId="1076"/>
          <ac:spMkLst>
            <pc:docMk/>
            <pc:sldMk cId="1239614532" sldId="267"/>
            <ac:spMk id="6" creationId="{8F81D36E-B17E-49C7-8D38-5940E93F6982}"/>
          </ac:spMkLst>
        </pc:spChg>
        <pc:spChg chg="add mod">
          <ac:chgData name="Linda Scollins Smith" userId="d6fc3bab-6402-4aaa-81aa-1a76aba14fb4" providerId="ADAL" clId="{5822CBEC-A2E8-43E1-A261-BC6AF785EE80}" dt="2020-12-09T15:50:46.484" v="327"/>
          <ac:spMkLst>
            <pc:docMk/>
            <pc:sldMk cId="1239614532" sldId="267"/>
            <ac:spMk id="7" creationId="{361967E3-A619-4C43-85D1-88D271B85F69}"/>
          </ac:spMkLst>
        </pc:spChg>
        <pc:spChg chg="add del">
          <ac:chgData name="Linda Scollins Smith" userId="d6fc3bab-6402-4aaa-81aa-1a76aba14fb4" providerId="ADAL" clId="{5822CBEC-A2E8-43E1-A261-BC6AF785EE80}" dt="2020-12-09T15:46:42.648" v="310" actId="26606"/>
          <ac:spMkLst>
            <pc:docMk/>
            <pc:sldMk cId="1239614532" sldId="267"/>
            <ac:spMk id="8" creationId="{23962611-DFD5-4092-AAFD-559E3DFCE2C9}"/>
          </ac:spMkLst>
        </pc:spChg>
        <pc:spChg chg="mod">
          <ac:chgData name="Linda Scollins Smith" userId="d6fc3bab-6402-4aaa-81aa-1a76aba14fb4" providerId="ADAL" clId="{5822CBEC-A2E8-43E1-A261-BC6AF785EE80}" dt="2020-12-09T15:51:25.372" v="328"/>
          <ac:spMkLst>
            <pc:docMk/>
            <pc:sldMk cId="1239614532" sldId="267"/>
            <ac:spMk id="11" creationId="{E73E44BD-39E3-42A8-82BD-AE850C37AC4D}"/>
          </ac:spMkLst>
        </pc:spChg>
        <pc:spChg chg="mod">
          <ac:chgData name="Linda Scollins Smith" userId="d6fc3bab-6402-4aaa-81aa-1a76aba14fb4" providerId="ADAL" clId="{5822CBEC-A2E8-43E1-A261-BC6AF785EE80}" dt="2020-12-09T15:51:25.372" v="328"/>
          <ac:spMkLst>
            <pc:docMk/>
            <pc:sldMk cId="1239614532" sldId="267"/>
            <ac:spMk id="14" creationId="{480FBBDB-A68D-4751-9E16-21A5D6803E09}"/>
          </ac:spMkLst>
        </pc:spChg>
        <pc:spChg chg="mod">
          <ac:chgData name="Linda Scollins Smith" userId="d6fc3bab-6402-4aaa-81aa-1a76aba14fb4" providerId="ADAL" clId="{5822CBEC-A2E8-43E1-A261-BC6AF785EE80}" dt="2020-12-09T15:51:25.372" v="328"/>
          <ac:spMkLst>
            <pc:docMk/>
            <pc:sldMk cId="1239614532" sldId="267"/>
            <ac:spMk id="17" creationId="{0799B7A5-BC50-47C1-A7F4-85E6F2475DD8}"/>
          </ac:spMkLst>
        </pc:spChg>
        <pc:spChg chg="add mod">
          <ac:chgData name="Linda Scollins Smith" userId="d6fc3bab-6402-4aaa-81aa-1a76aba14fb4" providerId="ADAL" clId="{5822CBEC-A2E8-43E1-A261-BC6AF785EE80}" dt="2020-12-10T07:24:27.166" v="484" actId="1076"/>
          <ac:spMkLst>
            <pc:docMk/>
            <pc:sldMk cId="1239614532" sldId="267"/>
            <ac:spMk id="19" creationId="{2190A15C-97A0-4886-9D90-27C8811AB13A}"/>
          </ac:spMkLst>
        </pc:spChg>
        <pc:spChg chg="mod">
          <ac:chgData name="Linda Scollins Smith" userId="d6fc3bab-6402-4aaa-81aa-1a76aba14fb4" providerId="ADAL" clId="{5822CBEC-A2E8-43E1-A261-BC6AF785EE80}" dt="2020-12-09T15:51:25.372" v="328"/>
          <ac:spMkLst>
            <pc:docMk/>
            <pc:sldMk cId="1239614532" sldId="267"/>
            <ac:spMk id="20" creationId="{1D2A2669-FA44-4E32-9C62-CA55990C4210}"/>
          </ac:spMkLst>
        </pc:spChg>
        <pc:spChg chg="add del mod">
          <ac:chgData name="Linda Scollins Smith" userId="d6fc3bab-6402-4aaa-81aa-1a76aba14fb4" providerId="ADAL" clId="{5822CBEC-A2E8-43E1-A261-BC6AF785EE80}" dt="2020-12-09T15:51:58.337" v="334" actId="478"/>
          <ac:spMkLst>
            <pc:docMk/>
            <pc:sldMk cId="1239614532" sldId="267"/>
            <ac:spMk id="22" creationId="{0B1832F0-8DBC-45FF-A75C-7BC9827AB92F}"/>
          </ac:spMkLst>
        </pc:spChg>
        <pc:spChg chg="add mod ord">
          <ac:chgData name="Linda Scollins Smith" userId="d6fc3bab-6402-4aaa-81aa-1a76aba14fb4" providerId="ADAL" clId="{5822CBEC-A2E8-43E1-A261-BC6AF785EE80}" dt="2020-12-09T15:54:49.495" v="348" actId="167"/>
          <ac:spMkLst>
            <pc:docMk/>
            <pc:sldMk cId="1239614532" sldId="267"/>
            <ac:spMk id="24" creationId="{B369320D-3B77-4992-BA87-2C57803A8CFD}"/>
          </ac:spMkLst>
        </pc:spChg>
        <pc:spChg chg="mod">
          <ac:chgData name="Linda Scollins Smith" userId="d6fc3bab-6402-4aaa-81aa-1a76aba14fb4" providerId="ADAL" clId="{5822CBEC-A2E8-43E1-A261-BC6AF785EE80}" dt="2020-12-09T15:55:14.635" v="354"/>
          <ac:spMkLst>
            <pc:docMk/>
            <pc:sldMk cId="1239614532" sldId="267"/>
            <ac:spMk id="26" creationId="{FEF3E1CD-1D53-4648-9808-896332CA40DF}"/>
          </ac:spMkLst>
        </pc:spChg>
        <pc:grpChg chg="add mod">
          <ac:chgData name="Linda Scollins Smith" userId="d6fc3bab-6402-4aaa-81aa-1a76aba14fb4" providerId="ADAL" clId="{5822CBEC-A2E8-43E1-A261-BC6AF785EE80}" dt="2020-12-09T15:59:04.709" v="407" actId="14100"/>
          <ac:grpSpMkLst>
            <pc:docMk/>
            <pc:sldMk cId="1239614532" sldId="267"/>
            <ac:grpSpMk id="9" creationId="{AFEA02CC-4399-4405-962B-BED499F71D09}"/>
          </ac:grpSpMkLst>
        </pc:grpChg>
        <pc:grpChg chg="add mod">
          <ac:chgData name="Linda Scollins Smith" userId="d6fc3bab-6402-4aaa-81aa-1a76aba14fb4" providerId="ADAL" clId="{5822CBEC-A2E8-43E1-A261-BC6AF785EE80}" dt="2020-12-09T15:58:43.781" v="401" actId="1076"/>
          <ac:grpSpMkLst>
            <pc:docMk/>
            <pc:sldMk cId="1239614532" sldId="267"/>
            <ac:grpSpMk id="13" creationId="{1BF7D1F9-CE26-4591-B9E7-63CE56783519}"/>
          </ac:grpSpMkLst>
        </pc:grpChg>
        <pc:grpChg chg="add mod">
          <ac:chgData name="Linda Scollins Smith" userId="d6fc3bab-6402-4aaa-81aa-1a76aba14fb4" providerId="ADAL" clId="{5822CBEC-A2E8-43E1-A261-BC6AF785EE80}" dt="2020-12-09T15:58:40.878" v="400" actId="1076"/>
          <ac:grpSpMkLst>
            <pc:docMk/>
            <pc:sldMk cId="1239614532" sldId="267"/>
            <ac:grpSpMk id="16" creationId="{09208241-C0A1-4D18-A726-27B100BF091A}"/>
          </ac:grpSpMkLst>
        </pc:grpChg>
        <pc:grpChg chg="add del mod">
          <ac:chgData name="Linda Scollins Smith" userId="d6fc3bab-6402-4aaa-81aa-1a76aba14fb4" providerId="ADAL" clId="{5822CBEC-A2E8-43E1-A261-BC6AF785EE80}" dt="2020-12-09T15:51:54.323" v="333" actId="478"/>
          <ac:grpSpMkLst>
            <pc:docMk/>
            <pc:sldMk cId="1239614532" sldId="267"/>
            <ac:grpSpMk id="19" creationId="{1D0D0C31-30A2-47A1-B52E-6E70581C6CC1}"/>
          </ac:grpSpMkLst>
        </pc:grpChg>
        <pc:grpChg chg="add del mod ord">
          <ac:chgData name="Linda Scollins Smith" userId="d6fc3bab-6402-4aaa-81aa-1a76aba14fb4" providerId="ADAL" clId="{5822CBEC-A2E8-43E1-A261-BC6AF785EE80}" dt="2020-12-09T15:57:29.264" v="365" actId="478"/>
          <ac:grpSpMkLst>
            <pc:docMk/>
            <pc:sldMk cId="1239614532" sldId="267"/>
            <ac:grpSpMk id="25" creationId="{161F2664-4A71-4F6F-B816-64CA602D5BE4}"/>
          </ac:grpSpMkLst>
        </pc:grpChg>
        <pc:picChg chg="add mod">
          <ac:chgData name="Linda Scollins Smith" userId="d6fc3bab-6402-4aaa-81aa-1a76aba14fb4" providerId="ADAL" clId="{5822CBEC-A2E8-43E1-A261-BC6AF785EE80}" dt="2020-12-09T15:46:45.462" v="311" actId="1076"/>
          <ac:picMkLst>
            <pc:docMk/>
            <pc:sldMk cId="1239614532" sldId="267"/>
            <ac:picMk id="3" creationId="{B610BCFD-5B2B-4CC5-BB93-680D87A02BD5}"/>
          </ac:picMkLst>
        </pc:picChg>
        <pc:picChg chg="add mod">
          <ac:chgData name="Linda Scollins Smith" userId="d6fc3bab-6402-4aaa-81aa-1a76aba14fb4" providerId="ADAL" clId="{5822CBEC-A2E8-43E1-A261-BC6AF785EE80}" dt="2020-12-09T15:58:51.921" v="404" actId="1076"/>
          <ac:picMkLst>
            <pc:docMk/>
            <pc:sldMk cId="1239614532" sldId="267"/>
            <ac:picMk id="4" creationId="{AC4CBB43-52E9-45D2-BE42-9AF454589B3B}"/>
          </ac:picMkLst>
        </pc:picChg>
        <pc:picChg chg="add del">
          <ac:chgData name="Linda Scollins Smith" userId="d6fc3bab-6402-4aaa-81aa-1a76aba14fb4" providerId="ADAL" clId="{5822CBEC-A2E8-43E1-A261-BC6AF785EE80}" dt="2020-12-09T15:46:42.648" v="310" actId="26606"/>
          <ac:picMkLst>
            <pc:docMk/>
            <pc:sldMk cId="1239614532" sldId="267"/>
            <ac:picMk id="10" creationId="{2270F1FA-0425-408F-9861-80BF5AFB276D}"/>
          </ac:picMkLst>
        </pc:picChg>
        <pc:picChg chg="mod">
          <ac:chgData name="Linda Scollins Smith" userId="d6fc3bab-6402-4aaa-81aa-1a76aba14fb4" providerId="ADAL" clId="{5822CBEC-A2E8-43E1-A261-BC6AF785EE80}" dt="2020-12-09T15:51:25.372" v="328"/>
          <ac:picMkLst>
            <pc:docMk/>
            <pc:sldMk cId="1239614532" sldId="267"/>
            <ac:picMk id="12" creationId="{C5F60F7C-2B15-41C6-BE96-0536E9F86088}"/>
          </ac:picMkLst>
        </pc:picChg>
        <pc:picChg chg="mod">
          <ac:chgData name="Linda Scollins Smith" userId="d6fc3bab-6402-4aaa-81aa-1a76aba14fb4" providerId="ADAL" clId="{5822CBEC-A2E8-43E1-A261-BC6AF785EE80}" dt="2020-12-09T15:51:25.372" v="328"/>
          <ac:picMkLst>
            <pc:docMk/>
            <pc:sldMk cId="1239614532" sldId="267"/>
            <ac:picMk id="15" creationId="{1F8D2287-595D-4B08-B33D-B6402A5A023F}"/>
          </ac:picMkLst>
        </pc:picChg>
        <pc:picChg chg="mod">
          <ac:chgData name="Linda Scollins Smith" userId="d6fc3bab-6402-4aaa-81aa-1a76aba14fb4" providerId="ADAL" clId="{5822CBEC-A2E8-43E1-A261-BC6AF785EE80}" dt="2020-12-09T15:51:25.372" v="328"/>
          <ac:picMkLst>
            <pc:docMk/>
            <pc:sldMk cId="1239614532" sldId="267"/>
            <ac:picMk id="18" creationId="{CC3186E2-D576-42D5-9447-B456E013C9BF}"/>
          </ac:picMkLst>
        </pc:picChg>
        <pc:picChg chg="mod">
          <ac:chgData name="Linda Scollins Smith" userId="d6fc3bab-6402-4aaa-81aa-1a76aba14fb4" providerId="ADAL" clId="{5822CBEC-A2E8-43E1-A261-BC6AF785EE80}" dt="2020-12-09T15:51:25.372" v="328"/>
          <ac:picMkLst>
            <pc:docMk/>
            <pc:sldMk cId="1239614532" sldId="267"/>
            <ac:picMk id="21" creationId="{C942E1C5-2D4C-4E27-BF87-470C8F33B64E}"/>
          </ac:picMkLst>
        </pc:picChg>
        <pc:picChg chg="add del mod">
          <ac:chgData name="Linda Scollins Smith" userId="d6fc3bab-6402-4aaa-81aa-1a76aba14fb4" providerId="ADAL" clId="{5822CBEC-A2E8-43E1-A261-BC6AF785EE80}" dt="2020-12-09T15:52:01.459" v="335" actId="478"/>
          <ac:picMkLst>
            <pc:docMk/>
            <pc:sldMk cId="1239614532" sldId="267"/>
            <ac:picMk id="23" creationId="{00CD4A7E-E67C-4EEB-9B4B-7FA671EC0F8A}"/>
          </ac:picMkLst>
        </pc:picChg>
        <pc:picChg chg="mod">
          <ac:chgData name="Linda Scollins Smith" userId="d6fc3bab-6402-4aaa-81aa-1a76aba14fb4" providerId="ADAL" clId="{5822CBEC-A2E8-43E1-A261-BC6AF785EE80}" dt="2020-12-09T15:55:14.635" v="354"/>
          <ac:picMkLst>
            <pc:docMk/>
            <pc:sldMk cId="1239614532" sldId="267"/>
            <ac:picMk id="27" creationId="{5298D01A-61D9-4906-930B-95D5A4635093}"/>
          </ac:picMkLst>
        </pc:picChg>
        <pc:picChg chg="add del mod">
          <ac:chgData name="Linda Scollins Smith" userId="d6fc3bab-6402-4aaa-81aa-1a76aba14fb4" providerId="ADAL" clId="{5822CBEC-A2E8-43E1-A261-BC6AF785EE80}" dt="2020-12-09T15:57:29.264" v="365" actId="478"/>
          <ac:picMkLst>
            <pc:docMk/>
            <pc:sldMk cId="1239614532" sldId="267"/>
            <ac:picMk id="1026" creationId="{E29B7472-46C9-4509-BF02-E273EADA0A4A}"/>
          </ac:picMkLst>
        </pc:picChg>
      </pc:sldChg>
      <pc:sldChg chg="delSp add del mod">
        <pc:chgData name="Linda Scollins Smith" userId="d6fc3bab-6402-4aaa-81aa-1a76aba14fb4" providerId="ADAL" clId="{5822CBEC-A2E8-43E1-A261-BC6AF785EE80}" dt="2020-12-09T10:24:38.189" v="25" actId="47"/>
        <pc:sldMkLst>
          <pc:docMk/>
          <pc:sldMk cId="1340714432" sldId="267"/>
        </pc:sldMkLst>
        <pc:spChg chg="del">
          <ac:chgData name="Linda Scollins Smith" userId="d6fc3bab-6402-4aaa-81aa-1a76aba14fb4" providerId="ADAL" clId="{5822CBEC-A2E8-43E1-A261-BC6AF785EE80}" dt="2020-12-09T10:24:30.061" v="23" actId="478"/>
          <ac:spMkLst>
            <pc:docMk/>
            <pc:sldMk cId="1340714432" sldId="267"/>
            <ac:spMk id="5" creationId="{6B964224-EEFA-4299-9E7F-429A7CF0E291}"/>
          </ac:spMkLst>
        </pc:spChg>
        <pc:spChg chg="del">
          <ac:chgData name="Linda Scollins Smith" userId="d6fc3bab-6402-4aaa-81aa-1a76aba14fb4" providerId="ADAL" clId="{5822CBEC-A2E8-43E1-A261-BC6AF785EE80}" dt="2020-12-09T10:24:35.973" v="24" actId="478"/>
          <ac:spMkLst>
            <pc:docMk/>
            <pc:sldMk cId="1340714432" sldId="267"/>
            <ac:spMk id="7" creationId="{40FA4CE4-AD93-4981-8ABA-24E0158553B6}"/>
          </ac:spMkLst>
        </pc:spChg>
      </pc:sldChg>
      <pc:sldChg chg="add del">
        <pc:chgData name="Linda Scollins Smith" userId="d6fc3bab-6402-4aaa-81aa-1a76aba14fb4" providerId="ADAL" clId="{5822CBEC-A2E8-43E1-A261-BC6AF785EE80}" dt="2020-12-09T11:32:10.497" v="255" actId="47"/>
        <pc:sldMkLst>
          <pc:docMk/>
          <pc:sldMk cId="1777569109" sldId="267"/>
        </pc:sldMkLst>
      </pc:sldChg>
    </pc:docChg>
  </pc:docChgLst>
  <pc:docChgLst>
    <pc:chgData name="Claire Patel" userId="S::clairepatel@ygam.org::0b94f1bf-e38b-4ca9-aae9-9cce60fe2f15" providerId="AD" clId="Web-{4CA7776C-2E27-6202-618F-2C9449CC2895}"/>
    <pc:docChg chg="modSld">
      <pc:chgData name="Claire Patel" userId="S::clairepatel@ygam.org::0b94f1bf-e38b-4ca9-aae9-9cce60fe2f15" providerId="AD" clId="Web-{4CA7776C-2E27-6202-618F-2C9449CC2895}" dt="2020-10-14T21:14:27.895" v="2" actId="20577"/>
      <pc:docMkLst>
        <pc:docMk/>
      </pc:docMkLst>
      <pc:sldChg chg="modSp">
        <pc:chgData name="Claire Patel" userId="S::clairepatel@ygam.org::0b94f1bf-e38b-4ca9-aae9-9cce60fe2f15" providerId="AD" clId="Web-{4CA7776C-2E27-6202-618F-2C9449CC2895}" dt="2020-10-14T21:14:25.927" v="0" actId="20577"/>
        <pc:sldMkLst>
          <pc:docMk/>
          <pc:sldMk cId="943042275" sldId="265"/>
        </pc:sldMkLst>
        <pc:spChg chg="mod">
          <ac:chgData name="Claire Patel" userId="S::clairepatel@ygam.org::0b94f1bf-e38b-4ca9-aae9-9cce60fe2f15" providerId="AD" clId="Web-{4CA7776C-2E27-6202-618F-2C9449CC2895}" dt="2020-10-14T21:14:25.927" v="0" actId="20577"/>
          <ac:spMkLst>
            <pc:docMk/>
            <pc:sldMk cId="943042275" sldId="265"/>
            <ac:spMk id="62" creationId="{8DD2D86C-BD77-4061-B273-B7ED8484B46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176BC9-6932-413E-AF02-66BC9A8EF29A}" type="datetimeFigureOut">
              <a:rPr lang="en-GB" smtClean="0"/>
              <a:t>17/09/2021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C9D8EF-8711-4922-A871-CC8B4F8CA051}" type="slidenum">
              <a:rPr lang="en-GB" smtClean="0"/>
              <a:t>‹#›</a:t>
            </a:fld>
            <a:endParaRPr lang="en-GB"/>
          </a:p>
        </p:txBody>
      </p:sp>
    </p:spTree>
    <p:extLst>
      <p:ext uri="{BB962C8B-B14F-4D97-AF65-F5344CB8AC3E}">
        <p14:creationId xmlns:p14="http://schemas.microsoft.com/office/powerpoint/2010/main" val="187430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C9D8EF-8711-4922-A871-CC8B4F8CA051}" type="slidenum">
              <a:rPr lang="en-GB" smtClean="0"/>
              <a:t>4</a:t>
            </a:fld>
            <a:endParaRPr lang="en-GB"/>
          </a:p>
        </p:txBody>
      </p:sp>
    </p:spTree>
    <p:extLst>
      <p:ext uri="{BB962C8B-B14F-4D97-AF65-F5344CB8AC3E}">
        <p14:creationId xmlns:p14="http://schemas.microsoft.com/office/powerpoint/2010/main" val="1392612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8C4F7-3ECF-467D-9822-85C5D4EEA8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70393A-2513-4024-A451-ACC6416AED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C81C49-F4EF-4419-9508-BB37344CCE93}"/>
              </a:ext>
            </a:extLst>
          </p:cNvPr>
          <p:cNvSpPr>
            <a:spLocks noGrp="1"/>
          </p:cNvSpPr>
          <p:nvPr>
            <p:ph type="dt" sz="half" idx="10"/>
          </p:nvPr>
        </p:nvSpPr>
        <p:spPr/>
        <p:txBody>
          <a:bodyPr/>
          <a:lstStyle/>
          <a:p>
            <a:fld id="{2E215AEB-28BB-44D8-A118-98A6BD3FFC12}" type="datetimeFigureOut">
              <a:rPr lang="en-GB" smtClean="0"/>
              <a:t>17/09/2021</a:t>
            </a:fld>
            <a:endParaRPr lang="en-GB"/>
          </a:p>
        </p:txBody>
      </p:sp>
      <p:sp>
        <p:nvSpPr>
          <p:cNvPr id="5" name="Footer Placeholder 4">
            <a:extLst>
              <a:ext uri="{FF2B5EF4-FFF2-40B4-BE49-F238E27FC236}">
                <a16:creationId xmlns:a16="http://schemas.microsoft.com/office/drawing/2014/main" id="{45A03670-738C-4706-8E0B-06495A749C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AF4C81-71E9-42A4-9669-754AF8E39D8D}"/>
              </a:ext>
            </a:extLst>
          </p:cNvPr>
          <p:cNvSpPr>
            <a:spLocks noGrp="1"/>
          </p:cNvSpPr>
          <p:nvPr>
            <p:ph type="sldNum" sz="quarter" idx="12"/>
          </p:nvPr>
        </p:nvSpPr>
        <p:spPr/>
        <p:txBody>
          <a:bodyPr/>
          <a:lstStyle/>
          <a:p>
            <a:fld id="{E86961F9-0E89-4E7D-8F65-1FD9C3173E04}" type="slidenum">
              <a:rPr lang="en-GB" smtClean="0"/>
              <a:t>‹#›</a:t>
            </a:fld>
            <a:endParaRPr lang="en-GB"/>
          </a:p>
        </p:txBody>
      </p:sp>
    </p:spTree>
    <p:extLst>
      <p:ext uri="{BB962C8B-B14F-4D97-AF65-F5344CB8AC3E}">
        <p14:creationId xmlns:p14="http://schemas.microsoft.com/office/powerpoint/2010/main" val="4127666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01C4-B43F-4DFC-B958-86AF632192E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5E44CD-C26A-4BD2-8727-ABB8457ED1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1B9918-036F-4512-96F0-D6C82780FD27}"/>
              </a:ext>
            </a:extLst>
          </p:cNvPr>
          <p:cNvSpPr>
            <a:spLocks noGrp="1"/>
          </p:cNvSpPr>
          <p:nvPr>
            <p:ph type="dt" sz="half" idx="10"/>
          </p:nvPr>
        </p:nvSpPr>
        <p:spPr/>
        <p:txBody>
          <a:bodyPr/>
          <a:lstStyle/>
          <a:p>
            <a:fld id="{2E215AEB-28BB-44D8-A118-98A6BD3FFC12}" type="datetimeFigureOut">
              <a:rPr lang="en-GB" smtClean="0"/>
              <a:t>17/09/2021</a:t>
            </a:fld>
            <a:endParaRPr lang="en-GB"/>
          </a:p>
        </p:txBody>
      </p:sp>
      <p:sp>
        <p:nvSpPr>
          <p:cNvPr id="5" name="Footer Placeholder 4">
            <a:extLst>
              <a:ext uri="{FF2B5EF4-FFF2-40B4-BE49-F238E27FC236}">
                <a16:creationId xmlns:a16="http://schemas.microsoft.com/office/drawing/2014/main" id="{5BEF8E9C-5041-4290-BA6C-1F13B77565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2CDD2F-0DEE-4E27-9518-C792012539C5}"/>
              </a:ext>
            </a:extLst>
          </p:cNvPr>
          <p:cNvSpPr>
            <a:spLocks noGrp="1"/>
          </p:cNvSpPr>
          <p:nvPr>
            <p:ph type="sldNum" sz="quarter" idx="12"/>
          </p:nvPr>
        </p:nvSpPr>
        <p:spPr/>
        <p:txBody>
          <a:bodyPr/>
          <a:lstStyle/>
          <a:p>
            <a:fld id="{E86961F9-0E89-4E7D-8F65-1FD9C3173E04}" type="slidenum">
              <a:rPr lang="en-GB" smtClean="0"/>
              <a:t>‹#›</a:t>
            </a:fld>
            <a:endParaRPr lang="en-GB"/>
          </a:p>
        </p:txBody>
      </p:sp>
    </p:spTree>
    <p:extLst>
      <p:ext uri="{BB962C8B-B14F-4D97-AF65-F5344CB8AC3E}">
        <p14:creationId xmlns:p14="http://schemas.microsoft.com/office/powerpoint/2010/main" val="750509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960C69-2EDF-4A36-9CF2-2DC9C439AB4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8AFFD3-3475-4C58-9554-E58194B3E5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397960-1048-4AEC-807B-A2E0CABDDF59}"/>
              </a:ext>
            </a:extLst>
          </p:cNvPr>
          <p:cNvSpPr>
            <a:spLocks noGrp="1"/>
          </p:cNvSpPr>
          <p:nvPr>
            <p:ph type="dt" sz="half" idx="10"/>
          </p:nvPr>
        </p:nvSpPr>
        <p:spPr/>
        <p:txBody>
          <a:bodyPr/>
          <a:lstStyle/>
          <a:p>
            <a:fld id="{2E215AEB-28BB-44D8-A118-98A6BD3FFC12}" type="datetimeFigureOut">
              <a:rPr lang="en-GB" smtClean="0"/>
              <a:t>17/09/2021</a:t>
            </a:fld>
            <a:endParaRPr lang="en-GB"/>
          </a:p>
        </p:txBody>
      </p:sp>
      <p:sp>
        <p:nvSpPr>
          <p:cNvPr id="5" name="Footer Placeholder 4">
            <a:extLst>
              <a:ext uri="{FF2B5EF4-FFF2-40B4-BE49-F238E27FC236}">
                <a16:creationId xmlns:a16="http://schemas.microsoft.com/office/drawing/2014/main" id="{E323A558-A9F9-448A-A325-847D1AD11A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205BE5-9D51-49DF-88D9-E0D89EC4C392}"/>
              </a:ext>
            </a:extLst>
          </p:cNvPr>
          <p:cNvSpPr>
            <a:spLocks noGrp="1"/>
          </p:cNvSpPr>
          <p:nvPr>
            <p:ph type="sldNum" sz="quarter" idx="12"/>
          </p:nvPr>
        </p:nvSpPr>
        <p:spPr/>
        <p:txBody>
          <a:bodyPr/>
          <a:lstStyle/>
          <a:p>
            <a:fld id="{E86961F9-0E89-4E7D-8F65-1FD9C3173E04}" type="slidenum">
              <a:rPr lang="en-GB" smtClean="0"/>
              <a:t>‹#›</a:t>
            </a:fld>
            <a:endParaRPr lang="en-GB"/>
          </a:p>
        </p:txBody>
      </p:sp>
    </p:spTree>
    <p:extLst>
      <p:ext uri="{BB962C8B-B14F-4D97-AF65-F5344CB8AC3E}">
        <p14:creationId xmlns:p14="http://schemas.microsoft.com/office/powerpoint/2010/main" val="365115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9A27CF-E7CF-4825-A80D-0A86829D733F}"/>
              </a:ext>
            </a:extLst>
          </p:cNvPr>
          <p:cNvSpPr>
            <a:spLocks noGrp="1"/>
          </p:cNvSpPr>
          <p:nvPr>
            <p:ph type="dt" sz="half" idx="10"/>
          </p:nvPr>
        </p:nvSpPr>
        <p:spPr/>
        <p:txBody>
          <a:bodyPr/>
          <a:lstStyle/>
          <a:p>
            <a:fld id="{C330952E-A617-41A8-BA84-448DB0546A70}" type="datetimeFigureOut">
              <a:rPr lang="en-GB" smtClean="0"/>
              <a:t>17/09/2021</a:t>
            </a:fld>
            <a:endParaRPr lang="en-GB"/>
          </a:p>
        </p:txBody>
      </p:sp>
      <p:sp>
        <p:nvSpPr>
          <p:cNvPr id="3" name="Footer Placeholder 2">
            <a:extLst>
              <a:ext uri="{FF2B5EF4-FFF2-40B4-BE49-F238E27FC236}">
                <a16:creationId xmlns:a16="http://schemas.microsoft.com/office/drawing/2014/main" id="{E180820F-D7DD-447D-BDE5-A10BED4BAF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7DC5F41-4886-4128-A2DD-397FE3BA225B}"/>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6" name="Text Placeholder 7">
            <a:extLst>
              <a:ext uri="{FF2B5EF4-FFF2-40B4-BE49-F238E27FC236}">
                <a16:creationId xmlns:a16="http://schemas.microsoft.com/office/drawing/2014/main" id="{8F9B23A3-F557-4ACB-8B14-E16C9F0BC1CB}"/>
              </a:ext>
            </a:extLst>
          </p:cNvPr>
          <p:cNvSpPr>
            <a:spLocks noGrp="1"/>
          </p:cNvSpPr>
          <p:nvPr>
            <p:ph type="body" sz="quarter" idx="13" hasCustomPrompt="1"/>
          </p:nvPr>
        </p:nvSpPr>
        <p:spPr>
          <a:xfrm>
            <a:off x="248966" y="-56486"/>
            <a:ext cx="5357177" cy="403225"/>
          </a:xfrm>
        </p:spPr>
        <p:txBody>
          <a:bodyPr anchor="ctr">
            <a:normAutofit/>
          </a:bodyPr>
          <a:lstStyle>
            <a:lvl1pPr>
              <a:defRPr sz="1400">
                <a:solidFill>
                  <a:schemeClr val="tx1"/>
                </a:solidFill>
                <a:latin typeface="+mj-lt"/>
              </a:defRPr>
            </a:lvl1pPr>
          </a:lstStyle>
          <a:p>
            <a:pPr lvl="0"/>
            <a:r>
              <a:rPr lang="en-US"/>
              <a:t>YEAR # / SESSION #</a:t>
            </a:r>
            <a:endParaRPr lang="en-GB"/>
          </a:p>
        </p:txBody>
      </p:sp>
    </p:spTree>
    <p:extLst>
      <p:ext uri="{BB962C8B-B14F-4D97-AF65-F5344CB8AC3E}">
        <p14:creationId xmlns:p14="http://schemas.microsoft.com/office/powerpoint/2010/main" val="2738923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D2B7F-C46C-4FB7-8C36-603529CE67F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58A7C0-5DB4-430C-8EBB-1550CCB2E2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5B3A6F-4152-4855-9EAB-195852F34974}"/>
              </a:ext>
            </a:extLst>
          </p:cNvPr>
          <p:cNvSpPr>
            <a:spLocks noGrp="1"/>
          </p:cNvSpPr>
          <p:nvPr>
            <p:ph type="dt" sz="half" idx="10"/>
          </p:nvPr>
        </p:nvSpPr>
        <p:spPr/>
        <p:txBody>
          <a:bodyPr/>
          <a:lstStyle/>
          <a:p>
            <a:fld id="{2E215AEB-28BB-44D8-A118-98A6BD3FFC12}" type="datetimeFigureOut">
              <a:rPr lang="en-GB" smtClean="0"/>
              <a:t>17/09/2021</a:t>
            </a:fld>
            <a:endParaRPr lang="en-GB"/>
          </a:p>
        </p:txBody>
      </p:sp>
      <p:sp>
        <p:nvSpPr>
          <p:cNvPr id="5" name="Footer Placeholder 4">
            <a:extLst>
              <a:ext uri="{FF2B5EF4-FFF2-40B4-BE49-F238E27FC236}">
                <a16:creationId xmlns:a16="http://schemas.microsoft.com/office/drawing/2014/main" id="{A83C0973-C166-4D2A-AC3A-BD78B6E93D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D879C4-5C95-478E-8DD6-3A322F875A8B}"/>
              </a:ext>
            </a:extLst>
          </p:cNvPr>
          <p:cNvSpPr>
            <a:spLocks noGrp="1"/>
          </p:cNvSpPr>
          <p:nvPr>
            <p:ph type="sldNum" sz="quarter" idx="12"/>
          </p:nvPr>
        </p:nvSpPr>
        <p:spPr/>
        <p:txBody>
          <a:bodyPr/>
          <a:lstStyle/>
          <a:p>
            <a:fld id="{E86961F9-0E89-4E7D-8F65-1FD9C3173E04}" type="slidenum">
              <a:rPr lang="en-GB" smtClean="0"/>
              <a:t>‹#›</a:t>
            </a:fld>
            <a:endParaRPr lang="en-GB"/>
          </a:p>
        </p:txBody>
      </p:sp>
    </p:spTree>
    <p:extLst>
      <p:ext uri="{BB962C8B-B14F-4D97-AF65-F5344CB8AC3E}">
        <p14:creationId xmlns:p14="http://schemas.microsoft.com/office/powerpoint/2010/main" val="2996453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EF6D1-066B-48E3-BABC-9405591997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0BFA3E2-7040-449D-BFE7-CC39BA5540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4129AB-816D-4FEA-8D2B-4037BC302D4F}"/>
              </a:ext>
            </a:extLst>
          </p:cNvPr>
          <p:cNvSpPr>
            <a:spLocks noGrp="1"/>
          </p:cNvSpPr>
          <p:nvPr>
            <p:ph type="dt" sz="half" idx="10"/>
          </p:nvPr>
        </p:nvSpPr>
        <p:spPr/>
        <p:txBody>
          <a:bodyPr/>
          <a:lstStyle/>
          <a:p>
            <a:fld id="{2E215AEB-28BB-44D8-A118-98A6BD3FFC12}" type="datetimeFigureOut">
              <a:rPr lang="en-GB" smtClean="0"/>
              <a:t>17/09/2021</a:t>
            </a:fld>
            <a:endParaRPr lang="en-GB"/>
          </a:p>
        </p:txBody>
      </p:sp>
      <p:sp>
        <p:nvSpPr>
          <p:cNvPr id="5" name="Footer Placeholder 4">
            <a:extLst>
              <a:ext uri="{FF2B5EF4-FFF2-40B4-BE49-F238E27FC236}">
                <a16:creationId xmlns:a16="http://schemas.microsoft.com/office/drawing/2014/main" id="{D149DBD4-D0DB-4AA8-B8D6-171F8B936D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73CC53-7411-4ADC-B1F8-8731A8B48DB3}"/>
              </a:ext>
            </a:extLst>
          </p:cNvPr>
          <p:cNvSpPr>
            <a:spLocks noGrp="1"/>
          </p:cNvSpPr>
          <p:nvPr>
            <p:ph type="sldNum" sz="quarter" idx="12"/>
          </p:nvPr>
        </p:nvSpPr>
        <p:spPr/>
        <p:txBody>
          <a:bodyPr/>
          <a:lstStyle/>
          <a:p>
            <a:fld id="{E86961F9-0E89-4E7D-8F65-1FD9C3173E04}" type="slidenum">
              <a:rPr lang="en-GB" smtClean="0"/>
              <a:t>‹#›</a:t>
            </a:fld>
            <a:endParaRPr lang="en-GB"/>
          </a:p>
        </p:txBody>
      </p:sp>
    </p:spTree>
    <p:extLst>
      <p:ext uri="{BB962C8B-B14F-4D97-AF65-F5344CB8AC3E}">
        <p14:creationId xmlns:p14="http://schemas.microsoft.com/office/powerpoint/2010/main" val="1430026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FC2F9-01C8-4D15-A85A-1DAA060372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B65049-EA00-46F2-887A-BE7E9B438E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D91AEA0-F2D9-45A3-AEAB-CFACEC6221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0B514D4-B52B-4E33-A152-0A0EDA3C81EF}"/>
              </a:ext>
            </a:extLst>
          </p:cNvPr>
          <p:cNvSpPr>
            <a:spLocks noGrp="1"/>
          </p:cNvSpPr>
          <p:nvPr>
            <p:ph type="dt" sz="half" idx="10"/>
          </p:nvPr>
        </p:nvSpPr>
        <p:spPr/>
        <p:txBody>
          <a:bodyPr/>
          <a:lstStyle/>
          <a:p>
            <a:fld id="{2E215AEB-28BB-44D8-A118-98A6BD3FFC12}" type="datetimeFigureOut">
              <a:rPr lang="en-GB" smtClean="0"/>
              <a:t>17/09/2021</a:t>
            </a:fld>
            <a:endParaRPr lang="en-GB"/>
          </a:p>
        </p:txBody>
      </p:sp>
      <p:sp>
        <p:nvSpPr>
          <p:cNvPr id="6" name="Footer Placeholder 5">
            <a:extLst>
              <a:ext uri="{FF2B5EF4-FFF2-40B4-BE49-F238E27FC236}">
                <a16:creationId xmlns:a16="http://schemas.microsoft.com/office/drawing/2014/main" id="{01442B78-5DF5-45C3-BC5A-0D55C992B2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7E108C-04AD-4ABB-942D-056F5631D3B0}"/>
              </a:ext>
            </a:extLst>
          </p:cNvPr>
          <p:cNvSpPr>
            <a:spLocks noGrp="1"/>
          </p:cNvSpPr>
          <p:nvPr>
            <p:ph type="sldNum" sz="quarter" idx="12"/>
          </p:nvPr>
        </p:nvSpPr>
        <p:spPr/>
        <p:txBody>
          <a:bodyPr/>
          <a:lstStyle/>
          <a:p>
            <a:fld id="{E86961F9-0E89-4E7D-8F65-1FD9C3173E04}" type="slidenum">
              <a:rPr lang="en-GB" smtClean="0"/>
              <a:t>‹#›</a:t>
            </a:fld>
            <a:endParaRPr lang="en-GB"/>
          </a:p>
        </p:txBody>
      </p:sp>
    </p:spTree>
    <p:extLst>
      <p:ext uri="{BB962C8B-B14F-4D97-AF65-F5344CB8AC3E}">
        <p14:creationId xmlns:p14="http://schemas.microsoft.com/office/powerpoint/2010/main" val="256377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5F8B6-245A-4AAD-891D-762B3CD2B7D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B496B6C-04E1-469A-B28B-9F89EBB60A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813B61-D751-4CCC-BADF-41287D6C43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0E6FF79-712F-480C-862C-96948E334E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0D2A4F-3D1B-47E6-99BD-7A4E794C5A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4CF4114-FAC1-4D1D-9158-3473AB9DF0DD}"/>
              </a:ext>
            </a:extLst>
          </p:cNvPr>
          <p:cNvSpPr>
            <a:spLocks noGrp="1"/>
          </p:cNvSpPr>
          <p:nvPr>
            <p:ph type="dt" sz="half" idx="10"/>
          </p:nvPr>
        </p:nvSpPr>
        <p:spPr/>
        <p:txBody>
          <a:bodyPr/>
          <a:lstStyle/>
          <a:p>
            <a:fld id="{2E215AEB-28BB-44D8-A118-98A6BD3FFC12}" type="datetimeFigureOut">
              <a:rPr lang="en-GB" smtClean="0"/>
              <a:t>17/09/2021</a:t>
            </a:fld>
            <a:endParaRPr lang="en-GB"/>
          </a:p>
        </p:txBody>
      </p:sp>
      <p:sp>
        <p:nvSpPr>
          <p:cNvPr id="8" name="Footer Placeholder 7">
            <a:extLst>
              <a:ext uri="{FF2B5EF4-FFF2-40B4-BE49-F238E27FC236}">
                <a16:creationId xmlns:a16="http://schemas.microsoft.com/office/drawing/2014/main" id="{03BE80E3-3E4A-4C09-B410-0F410EC755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12886C5-F6DD-4391-9AD4-9D6EFC3D5326}"/>
              </a:ext>
            </a:extLst>
          </p:cNvPr>
          <p:cNvSpPr>
            <a:spLocks noGrp="1"/>
          </p:cNvSpPr>
          <p:nvPr>
            <p:ph type="sldNum" sz="quarter" idx="12"/>
          </p:nvPr>
        </p:nvSpPr>
        <p:spPr/>
        <p:txBody>
          <a:bodyPr/>
          <a:lstStyle/>
          <a:p>
            <a:fld id="{E86961F9-0E89-4E7D-8F65-1FD9C3173E04}" type="slidenum">
              <a:rPr lang="en-GB" smtClean="0"/>
              <a:t>‹#›</a:t>
            </a:fld>
            <a:endParaRPr lang="en-GB"/>
          </a:p>
        </p:txBody>
      </p:sp>
    </p:spTree>
    <p:extLst>
      <p:ext uri="{BB962C8B-B14F-4D97-AF65-F5344CB8AC3E}">
        <p14:creationId xmlns:p14="http://schemas.microsoft.com/office/powerpoint/2010/main" val="236506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86485-9EE8-4A5E-BFE5-6ACDCC66979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C2B58C1-1AA9-4D4C-A7E3-40E390E5EF79}"/>
              </a:ext>
            </a:extLst>
          </p:cNvPr>
          <p:cNvSpPr>
            <a:spLocks noGrp="1"/>
          </p:cNvSpPr>
          <p:nvPr>
            <p:ph type="dt" sz="half" idx="10"/>
          </p:nvPr>
        </p:nvSpPr>
        <p:spPr/>
        <p:txBody>
          <a:bodyPr/>
          <a:lstStyle/>
          <a:p>
            <a:fld id="{2E215AEB-28BB-44D8-A118-98A6BD3FFC12}" type="datetimeFigureOut">
              <a:rPr lang="en-GB" smtClean="0"/>
              <a:t>17/09/2021</a:t>
            </a:fld>
            <a:endParaRPr lang="en-GB"/>
          </a:p>
        </p:txBody>
      </p:sp>
      <p:sp>
        <p:nvSpPr>
          <p:cNvPr id="4" name="Footer Placeholder 3">
            <a:extLst>
              <a:ext uri="{FF2B5EF4-FFF2-40B4-BE49-F238E27FC236}">
                <a16:creationId xmlns:a16="http://schemas.microsoft.com/office/drawing/2014/main" id="{A32AC15D-6245-4E75-A86B-83BF8C78B70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6BBB7B-8D8A-423F-9F2D-AFA28C8CE321}"/>
              </a:ext>
            </a:extLst>
          </p:cNvPr>
          <p:cNvSpPr>
            <a:spLocks noGrp="1"/>
          </p:cNvSpPr>
          <p:nvPr>
            <p:ph type="sldNum" sz="quarter" idx="12"/>
          </p:nvPr>
        </p:nvSpPr>
        <p:spPr/>
        <p:txBody>
          <a:bodyPr/>
          <a:lstStyle/>
          <a:p>
            <a:fld id="{E86961F9-0E89-4E7D-8F65-1FD9C3173E04}" type="slidenum">
              <a:rPr lang="en-GB" smtClean="0"/>
              <a:t>‹#›</a:t>
            </a:fld>
            <a:endParaRPr lang="en-GB"/>
          </a:p>
        </p:txBody>
      </p:sp>
    </p:spTree>
    <p:extLst>
      <p:ext uri="{BB962C8B-B14F-4D97-AF65-F5344CB8AC3E}">
        <p14:creationId xmlns:p14="http://schemas.microsoft.com/office/powerpoint/2010/main" val="408170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615691-976A-404E-BC2B-135C15E20CC5}"/>
              </a:ext>
            </a:extLst>
          </p:cNvPr>
          <p:cNvSpPr>
            <a:spLocks noGrp="1"/>
          </p:cNvSpPr>
          <p:nvPr>
            <p:ph type="dt" sz="half" idx="10"/>
          </p:nvPr>
        </p:nvSpPr>
        <p:spPr/>
        <p:txBody>
          <a:bodyPr/>
          <a:lstStyle/>
          <a:p>
            <a:fld id="{2E215AEB-28BB-44D8-A118-98A6BD3FFC12}" type="datetimeFigureOut">
              <a:rPr lang="en-GB" smtClean="0"/>
              <a:t>17/09/2021</a:t>
            </a:fld>
            <a:endParaRPr lang="en-GB"/>
          </a:p>
        </p:txBody>
      </p:sp>
      <p:sp>
        <p:nvSpPr>
          <p:cNvPr id="3" name="Footer Placeholder 2">
            <a:extLst>
              <a:ext uri="{FF2B5EF4-FFF2-40B4-BE49-F238E27FC236}">
                <a16:creationId xmlns:a16="http://schemas.microsoft.com/office/drawing/2014/main" id="{F13DB52D-F7A6-40AB-97FA-026A39C361A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961294E-A980-4678-B28D-750A4A351ABC}"/>
              </a:ext>
            </a:extLst>
          </p:cNvPr>
          <p:cNvSpPr>
            <a:spLocks noGrp="1"/>
          </p:cNvSpPr>
          <p:nvPr>
            <p:ph type="sldNum" sz="quarter" idx="12"/>
          </p:nvPr>
        </p:nvSpPr>
        <p:spPr/>
        <p:txBody>
          <a:bodyPr/>
          <a:lstStyle/>
          <a:p>
            <a:fld id="{E86961F9-0E89-4E7D-8F65-1FD9C3173E04}" type="slidenum">
              <a:rPr lang="en-GB" smtClean="0"/>
              <a:t>‹#›</a:t>
            </a:fld>
            <a:endParaRPr lang="en-GB"/>
          </a:p>
        </p:txBody>
      </p:sp>
    </p:spTree>
    <p:extLst>
      <p:ext uri="{BB962C8B-B14F-4D97-AF65-F5344CB8AC3E}">
        <p14:creationId xmlns:p14="http://schemas.microsoft.com/office/powerpoint/2010/main" val="1279652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B968A-43AD-4606-A063-2D2F5AE72B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7362D3-6002-4C14-8098-D25860ADCD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CBED03B-90AB-427F-AB1A-54E4B90FBA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E7897E-2052-4E57-AABA-E53CE19A7135}"/>
              </a:ext>
            </a:extLst>
          </p:cNvPr>
          <p:cNvSpPr>
            <a:spLocks noGrp="1"/>
          </p:cNvSpPr>
          <p:nvPr>
            <p:ph type="dt" sz="half" idx="10"/>
          </p:nvPr>
        </p:nvSpPr>
        <p:spPr/>
        <p:txBody>
          <a:bodyPr/>
          <a:lstStyle/>
          <a:p>
            <a:fld id="{2E215AEB-28BB-44D8-A118-98A6BD3FFC12}" type="datetimeFigureOut">
              <a:rPr lang="en-GB" smtClean="0"/>
              <a:t>17/09/2021</a:t>
            </a:fld>
            <a:endParaRPr lang="en-GB"/>
          </a:p>
        </p:txBody>
      </p:sp>
      <p:sp>
        <p:nvSpPr>
          <p:cNvPr id="6" name="Footer Placeholder 5">
            <a:extLst>
              <a:ext uri="{FF2B5EF4-FFF2-40B4-BE49-F238E27FC236}">
                <a16:creationId xmlns:a16="http://schemas.microsoft.com/office/drawing/2014/main" id="{46508441-0F72-445A-893C-0AD16A5D39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B1EDA9-B149-4227-A9A8-7CBBCD7D852A}"/>
              </a:ext>
            </a:extLst>
          </p:cNvPr>
          <p:cNvSpPr>
            <a:spLocks noGrp="1"/>
          </p:cNvSpPr>
          <p:nvPr>
            <p:ph type="sldNum" sz="quarter" idx="12"/>
          </p:nvPr>
        </p:nvSpPr>
        <p:spPr/>
        <p:txBody>
          <a:bodyPr/>
          <a:lstStyle/>
          <a:p>
            <a:fld id="{E86961F9-0E89-4E7D-8F65-1FD9C3173E04}" type="slidenum">
              <a:rPr lang="en-GB" smtClean="0"/>
              <a:t>‹#›</a:t>
            </a:fld>
            <a:endParaRPr lang="en-GB"/>
          </a:p>
        </p:txBody>
      </p:sp>
    </p:spTree>
    <p:extLst>
      <p:ext uri="{BB962C8B-B14F-4D97-AF65-F5344CB8AC3E}">
        <p14:creationId xmlns:p14="http://schemas.microsoft.com/office/powerpoint/2010/main" val="1147382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E7CE0-1166-4626-83B1-8503AA91F9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9F7DCAC-1E55-43FF-9059-D5E75E6200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9F3C22A-E9CE-42ED-BCD6-3DEF4DE27D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6F1EF8-AC5D-430B-BB90-CE316FD32530}"/>
              </a:ext>
            </a:extLst>
          </p:cNvPr>
          <p:cNvSpPr>
            <a:spLocks noGrp="1"/>
          </p:cNvSpPr>
          <p:nvPr>
            <p:ph type="dt" sz="half" idx="10"/>
          </p:nvPr>
        </p:nvSpPr>
        <p:spPr/>
        <p:txBody>
          <a:bodyPr/>
          <a:lstStyle/>
          <a:p>
            <a:fld id="{2E215AEB-28BB-44D8-A118-98A6BD3FFC12}" type="datetimeFigureOut">
              <a:rPr lang="en-GB" smtClean="0"/>
              <a:t>17/09/2021</a:t>
            </a:fld>
            <a:endParaRPr lang="en-GB"/>
          </a:p>
        </p:txBody>
      </p:sp>
      <p:sp>
        <p:nvSpPr>
          <p:cNvPr id="6" name="Footer Placeholder 5">
            <a:extLst>
              <a:ext uri="{FF2B5EF4-FFF2-40B4-BE49-F238E27FC236}">
                <a16:creationId xmlns:a16="http://schemas.microsoft.com/office/drawing/2014/main" id="{B68287BB-326B-4CA1-A82B-A7450A2558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0A50D6-CE64-4374-BB9D-0C897B33FC09}"/>
              </a:ext>
            </a:extLst>
          </p:cNvPr>
          <p:cNvSpPr>
            <a:spLocks noGrp="1"/>
          </p:cNvSpPr>
          <p:nvPr>
            <p:ph type="sldNum" sz="quarter" idx="12"/>
          </p:nvPr>
        </p:nvSpPr>
        <p:spPr/>
        <p:txBody>
          <a:bodyPr/>
          <a:lstStyle/>
          <a:p>
            <a:fld id="{E86961F9-0E89-4E7D-8F65-1FD9C3173E04}" type="slidenum">
              <a:rPr lang="en-GB" smtClean="0"/>
              <a:t>‹#›</a:t>
            </a:fld>
            <a:endParaRPr lang="en-GB"/>
          </a:p>
        </p:txBody>
      </p:sp>
    </p:spTree>
    <p:extLst>
      <p:ext uri="{BB962C8B-B14F-4D97-AF65-F5344CB8AC3E}">
        <p14:creationId xmlns:p14="http://schemas.microsoft.com/office/powerpoint/2010/main" val="1945296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D14D86-D169-4F32-94F3-74A1279542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ABC374-AD6B-4D97-9342-913B8383CD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D58AFE-91F3-4E7A-9D79-370E526126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215AEB-28BB-44D8-A118-98A6BD3FFC12}" type="datetimeFigureOut">
              <a:rPr lang="en-GB" smtClean="0"/>
              <a:t>17/09/2021</a:t>
            </a:fld>
            <a:endParaRPr lang="en-GB"/>
          </a:p>
        </p:txBody>
      </p:sp>
      <p:sp>
        <p:nvSpPr>
          <p:cNvPr id="5" name="Footer Placeholder 4">
            <a:extLst>
              <a:ext uri="{FF2B5EF4-FFF2-40B4-BE49-F238E27FC236}">
                <a16:creationId xmlns:a16="http://schemas.microsoft.com/office/drawing/2014/main" id="{FA30FCAD-67D9-4B14-89A2-8B7055EE1E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127088-1ED4-4C28-88EE-6DFD1991E6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961F9-0E89-4E7D-8F65-1FD9C3173E04}" type="slidenum">
              <a:rPr lang="en-GB" smtClean="0"/>
              <a:t>‹#›</a:t>
            </a:fld>
            <a:endParaRPr lang="en-GB"/>
          </a:p>
        </p:txBody>
      </p:sp>
    </p:spTree>
    <p:extLst>
      <p:ext uri="{BB962C8B-B14F-4D97-AF65-F5344CB8AC3E}">
        <p14:creationId xmlns:p14="http://schemas.microsoft.com/office/powerpoint/2010/main" val="3037183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orm.jotform.com/212552605474353" TargetMode="External"/><Relationship Id="rId2" Type="http://schemas.openxmlformats.org/officeDocument/2006/relationships/hyperlink" Target="mailto:training@ygam.org" TargetMode="Externa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hyperlink" Target="https://form.jotform.com/212553125669357"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1.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image" Target="../media/image5.svg"/><Relationship Id="rId10" Type="http://schemas.openxmlformats.org/officeDocument/2006/relationships/image" Target="../media/image1.pn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1.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image" Target="../media/image5.svg"/><Relationship Id="rId10" Type="http://schemas.openxmlformats.org/officeDocument/2006/relationships/image" Target="../media/image1.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18A4BB-9FC5-4A2C-B1C9-4595C2628904}"/>
              </a:ext>
            </a:extLst>
          </p:cNvPr>
          <p:cNvSpPr>
            <a:spLocks noGrp="1"/>
          </p:cNvSpPr>
          <p:nvPr>
            <p:ph type="body" sz="quarter" idx="13"/>
          </p:nvPr>
        </p:nvSpPr>
        <p:spPr>
          <a:xfrm>
            <a:off x="232774" y="31263"/>
            <a:ext cx="5357177" cy="837721"/>
          </a:xfrm>
        </p:spPr>
        <p:txBody>
          <a:bodyPr>
            <a:normAutofit/>
          </a:bodyPr>
          <a:lstStyle/>
          <a:p>
            <a:pPr marL="0" indent="0">
              <a:buNone/>
            </a:pPr>
            <a:r>
              <a:rPr lang="en-GB" b="1" dirty="0"/>
              <a:t>KS2 SURVEY. V1.1/DEC20</a:t>
            </a:r>
          </a:p>
          <a:p>
            <a:r>
              <a:rPr lang="en-GB" sz="3000" b="1" dirty="0">
                <a:solidFill>
                  <a:schemeClr val="bg1"/>
                </a:solidFill>
              </a:rPr>
              <a:t>Using this document</a:t>
            </a:r>
          </a:p>
        </p:txBody>
      </p:sp>
      <p:sp>
        <p:nvSpPr>
          <p:cNvPr id="3" name="Rectangle 2">
            <a:extLst>
              <a:ext uri="{FF2B5EF4-FFF2-40B4-BE49-F238E27FC236}">
                <a16:creationId xmlns:a16="http://schemas.microsoft.com/office/drawing/2014/main" id="{03763A96-042A-485A-986C-2FCB0C6A2AFF}"/>
              </a:ext>
            </a:extLst>
          </p:cNvPr>
          <p:cNvSpPr/>
          <p:nvPr/>
        </p:nvSpPr>
        <p:spPr>
          <a:xfrm>
            <a:off x="436010" y="1565640"/>
            <a:ext cx="11523216" cy="4524315"/>
          </a:xfrm>
          <a:prstGeom prst="rect">
            <a:avLst/>
          </a:prstGeom>
        </p:spPr>
        <p:txBody>
          <a:bodyPr wrap="square" lIns="91440" tIns="45720" rIns="91440" bIns="45720" anchor="t">
            <a:spAutoFit/>
          </a:bodyPr>
          <a:lstStyle/>
          <a:p>
            <a:r>
              <a:rPr lang="en-GB" b="1" dirty="0"/>
              <a:t>This document is intended to explore attitudes and behaviours prior to the delivery of our resources and then again at the end of delivery. It is aimed at KS2 and is optional, but we hope if you do use it that it can help us to gather information which will explore the impact of our resources.  We may use the feedback to inform future practise. Please send responses to </a:t>
            </a:r>
            <a:r>
              <a:rPr lang="en-GB" b="1" dirty="0">
                <a:hlinkClick r:id="rId2"/>
              </a:rPr>
              <a:t>training@ygam.org</a:t>
            </a:r>
            <a:r>
              <a:rPr lang="en-GB" b="1" dirty="0"/>
              <a:t>. This document is also available electronically via </a:t>
            </a:r>
            <a:r>
              <a:rPr lang="en-GB" b="1" dirty="0" err="1"/>
              <a:t>Typeform</a:t>
            </a:r>
            <a:r>
              <a:rPr lang="en-GB" b="1" dirty="0"/>
              <a:t> and the link is: </a:t>
            </a:r>
          </a:p>
          <a:p>
            <a:r>
              <a:rPr lang="en-GB" b="1" i="0" dirty="0">
                <a:solidFill>
                  <a:srgbClr val="000000"/>
                </a:solidFill>
                <a:effectLst/>
              </a:rPr>
              <a:t>Pre Session: </a:t>
            </a:r>
            <a:r>
              <a:rPr lang="en-GB" sz="1800" b="0" i="0" u="sng" strike="noStrike" dirty="0">
                <a:solidFill>
                  <a:srgbClr val="0563C1"/>
                </a:solidFill>
                <a:effectLst/>
                <a:latin typeface="Calibri" panose="020F0502020204030204" pitchFamily="34" charset="0"/>
                <a:hlinkClick r:id="rId3"/>
              </a:rPr>
              <a:t>https://form.jotform.com/212552605474353</a:t>
            </a:r>
            <a:r>
              <a:rPr lang="en-GB" sz="1800" b="0" i="0" dirty="0">
                <a:solidFill>
                  <a:srgbClr val="000000"/>
                </a:solidFill>
                <a:effectLst/>
                <a:latin typeface="Calibri" panose="020F0502020204030204" pitchFamily="34" charset="0"/>
              </a:rPr>
              <a:t> </a:t>
            </a:r>
          </a:p>
          <a:p>
            <a:r>
              <a:rPr lang="en-GB" b="1" i="0" dirty="0">
                <a:solidFill>
                  <a:srgbClr val="000000"/>
                </a:solidFill>
                <a:effectLst/>
              </a:rPr>
              <a:t>Post Session</a:t>
            </a:r>
            <a:r>
              <a:rPr lang="en-GB" b="1" i="0">
                <a:solidFill>
                  <a:srgbClr val="000000"/>
                </a:solidFill>
                <a:effectLst/>
              </a:rPr>
              <a:t>: </a:t>
            </a:r>
            <a:r>
              <a:rPr lang="en-GB" sz="1800" b="0" i="0" u="sng" strike="noStrike">
                <a:solidFill>
                  <a:srgbClr val="0563C1"/>
                </a:solidFill>
                <a:effectLst/>
                <a:latin typeface="Calibri" panose="020F0502020204030204" pitchFamily="34" charset="0"/>
                <a:hlinkClick r:id="rId4"/>
              </a:rPr>
              <a:t>https://form.jotform.com/212553125669357</a:t>
            </a:r>
            <a:r>
              <a:rPr lang="en-GB" sz="1800" b="0" i="0">
                <a:solidFill>
                  <a:srgbClr val="000000"/>
                </a:solidFill>
                <a:effectLst/>
                <a:latin typeface="Calibri" panose="020F0502020204030204" pitchFamily="34" charset="0"/>
              </a:rPr>
              <a:t> </a:t>
            </a:r>
            <a:endParaRPr lang="en-GB" b="1" dirty="0"/>
          </a:p>
          <a:p>
            <a:r>
              <a:rPr lang="en-GB" b="1" dirty="0"/>
              <a:t>The survey includes the Pre survey, which asks 4 questions with the aim to understand children’s baseline knowledge. We ask them to rate their knowledge using the emojis scale. The sad face on the left is not very sure and the happy face on the right is very sure. </a:t>
            </a:r>
            <a:endParaRPr lang="en-GB" b="1" dirty="0">
              <a:cs typeface="Calibri"/>
            </a:endParaRPr>
          </a:p>
          <a:p>
            <a:endParaRPr lang="en-GB" b="1" dirty="0"/>
          </a:p>
          <a:p>
            <a:r>
              <a:rPr lang="en-GB" b="1" dirty="0"/>
              <a:t>The Post-Session survey aims to reflect on those initial responses and gather information on their enjoyment of the content/ sessions. The same scale is utilised in relation to the knowledge and information questions. If you are concerned about any young person please see the sign posting options on slide 5 and we recommend you follow your internal safeguarding procedures.</a:t>
            </a:r>
            <a:endParaRPr lang="en-GB" b="1" dirty="0">
              <a:cs typeface="Calibri"/>
            </a:endParaRPr>
          </a:p>
          <a:p>
            <a:endParaRPr lang="en-GB" b="1" dirty="0"/>
          </a:p>
          <a:p>
            <a:endParaRPr lang="en-GB" dirty="0"/>
          </a:p>
        </p:txBody>
      </p:sp>
      <p:sp>
        <p:nvSpPr>
          <p:cNvPr id="4" name="TextBox 3">
            <a:extLst>
              <a:ext uri="{FF2B5EF4-FFF2-40B4-BE49-F238E27FC236}">
                <a16:creationId xmlns:a16="http://schemas.microsoft.com/office/drawing/2014/main" id="{FE3A0293-148A-41F3-BC89-1D0A3D8607CF}"/>
              </a:ext>
            </a:extLst>
          </p:cNvPr>
          <p:cNvSpPr txBox="1"/>
          <p:nvPr/>
        </p:nvSpPr>
        <p:spPr>
          <a:xfrm>
            <a:off x="10144103" y="-750"/>
            <a:ext cx="2047898" cy="246221"/>
          </a:xfrm>
          <a:prstGeom prst="rect">
            <a:avLst/>
          </a:prstGeom>
          <a:noFill/>
        </p:spPr>
        <p:txBody>
          <a:bodyPr wrap="square" rtlCol="0">
            <a:spAutoFit/>
          </a:bodyPr>
          <a:lstStyle/>
          <a:p>
            <a:r>
              <a:rPr lang="en-GB" sz="1000" dirty="0"/>
              <a:t>©YGAM 2020: All rights reserved</a:t>
            </a:r>
          </a:p>
        </p:txBody>
      </p:sp>
      <p:sp>
        <p:nvSpPr>
          <p:cNvPr id="6" name="Rectangle 5">
            <a:extLst>
              <a:ext uri="{FF2B5EF4-FFF2-40B4-BE49-F238E27FC236}">
                <a16:creationId xmlns:a16="http://schemas.microsoft.com/office/drawing/2014/main" id="{D98F3009-D2D7-4CD6-8EC8-CAC04CCEB380}"/>
              </a:ext>
            </a:extLst>
          </p:cNvPr>
          <p:cNvSpPr/>
          <p:nvPr/>
        </p:nvSpPr>
        <p:spPr>
          <a:xfrm>
            <a:off x="0" y="5956917"/>
            <a:ext cx="12192000" cy="901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209EB28E-76E5-41CB-8DB2-805AFD3DEBC7}"/>
              </a:ext>
            </a:extLst>
          </p:cNvPr>
          <p:cNvSpPr/>
          <p:nvPr/>
        </p:nvSpPr>
        <p:spPr>
          <a:xfrm>
            <a:off x="0" y="303928"/>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a:t>    Survey: Teacher’s notes.</a:t>
            </a:r>
          </a:p>
        </p:txBody>
      </p:sp>
      <p:pic>
        <p:nvPicPr>
          <p:cNvPr id="5" name="Picture 4" descr="A picture containing clock, meter&#10;&#10;Description automatically generated">
            <a:extLst>
              <a:ext uri="{FF2B5EF4-FFF2-40B4-BE49-F238E27FC236}">
                <a16:creationId xmlns:a16="http://schemas.microsoft.com/office/drawing/2014/main" id="{2D136DF9-AF36-4EB9-AC59-8FE45C23684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2284" y="614156"/>
            <a:ext cx="1466942" cy="505332"/>
          </a:xfrm>
          <a:prstGeom prst="rect">
            <a:avLst/>
          </a:prstGeom>
        </p:spPr>
      </p:pic>
    </p:spTree>
    <p:extLst>
      <p:ext uri="{BB962C8B-B14F-4D97-AF65-F5344CB8AC3E}">
        <p14:creationId xmlns:p14="http://schemas.microsoft.com/office/powerpoint/2010/main" val="1226158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2">
            <a:extLst>
              <a:ext uri="{FF2B5EF4-FFF2-40B4-BE49-F238E27FC236}">
                <a16:creationId xmlns:a16="http://schemas.microsoft.com/office/drawing/2014/main" id="{1A633DD6-1656-4A29-8E25-65E81A543220}"/>
              </a:ext>
            </a:extLst>
          </p:cNvPr>
          <p:cNvSpPr/>
          <p:nvPr/>
        </p:nvSpPr>
        <p:spPr>
          <a:xfrm rot="10800000" flipV="1">
            <a:off x="655859" y="3061496"/>
            <a:ext cx="10848486" cy="1107598"/>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p>
        </p:txBody>
      </p:sp>
      <p:sp>
        <p:nvSpPr>
          <p:cNvPr id="5" name="Rounded Rectangle 12">
            <a:extLst>
              <a:ext uri="{FF2B5EF4-FFF2-40B4-BE49-F238E27FC236}">
                <a16:creationId xmlns:a16="http://schemas.microsoft.com/office/drawing/2014/main" id="{6B964224-EEFA-4299-9E7F-429A7CF0E291}"/>
              </a:ext>
            </a:extLst>
          </p:cNvPr>
          <p:cNvSpPr/>
          <p:nvPr/>
        </p:nvSpPr>
        <p:spPr>
          <a:xfrm rot="10800000" flipV="1">
            <a:off x="676842" y="1937880"/>
            <a:ext cx="10844619" cy="1011553"/>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p>
        </p:txBody>
      </p:sp>
      <p:sp>
        <p:nvSpPr>
          <p:cNvPr id="7" name="TextBox 6">
            <a:extLst>
              <a:ext uri="{FF2B5EF4-FFF2-40B4-BE49-F238E27FC236}">
                <a16:creationId xmlns:a16="http://schemas.microsoft.com/office/drawing/2014/main" id="{40FA4CE4-AD93-4981-8ABA-24E0158553B6}"/>
              </a:ext>
            </a:extLst>
          </p:cNvPr>
          <p:cNvSpPr txBox="1"/>
          <p:nvPr/>
        </p:nvSpPr>
        <p:spPr>
          <a:xfrm>
            <a:off x="942280" y="1939430"/>
            <a:ext cx="10129310" cy="461665"/>
          </a:xfrm>
          <a:prstGeom prst="rect">
            <a:avLst/>
          </a:prstGeom>
          <a:noFill/>
        </p:spPr>
        <p:txBody>
          <a:bodyPr wrap="square" rtlCol="0">
            <a:spAutoFit/>
          </a:bodyPr>
          <a:lstStyle/>
          <a:p>
            <a:r>
              <a:rPr lang="en-US" sz="2400" b="1">
                <a:solidFill>
                  <a:schemeClr val="tx1"/>
                </a:solidFill>
              </a:rPr>
              <a:t>I understand why many people like to game. </a:t>
            </a:r>
            <a:r>
              <a:rPr lang="en-US" sz="1600" b="1">
                <a:solidFill>
                  <a:schemeClr val="bg1">
                    <a:lumMod val="75000"/>
                  </a:schemeClr>
                </a:solidFill>
              </a:rPr>
              <a:t>Please circle.</a:t>
            </a:r>
            <a:endParaRPr lang="en-GB" sz="1600" b="1"/>
          </a:p>
        </p:txBody>
      </p:sp>
      <p:pic>
        <p:nvPicPr>
          <p:cNvPr id="9" name="Graphic 8" descr="Worried face outline">
            <a:extLst>
              <a:ext uri="{FF2B5EF4-FFF2-40B4-BE49-F238E27FC236}">
                <a16:creationId xmlns:a16="http://schemas.microsoft.com/office/drawing/2014/main" id="{3A44E445-4B94-450E-AEDA-EF2D4D9C48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1522" y="2258342"/>
            <a:ext cx="592843" cy="592843"/>
          </a:xfrm>
          <a:prstGeom prst="rect">
            <a:avLst/>
          </a:prstGeom>
        </p:spPr>
      </p:pic>
      <p:pic>
        <p:nvPicPr>
          <p:cNvPr id="11" name="Graphic 10" descr="Tired face outline">
            <a:extLst>
              <a:ext uri="{FF2B5EF4-FFF2-40B4-BE49-F238E27FC236}">
                <a16:creationId xmlns:a16="http://schemas.microsoft.com/office/drawing/2014/main" id="{9CF36489-88DA-4445-8BC5-6EEB8637CD0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83043" y="2296522"/>
            <a:ext cx="592843" cy="592843"/>
          </a:xfrm>
          <a:prstGeom prst="rect">
            <a:avLst/>
          </a:prstGeom>
        </p:spPr>
      </p:pic>
      <p:pic>
        <p:nvPicPr>
          <p:cNvPr id="13" name="Graphic 12" descr="Smiling face outline">
            <a:extLst>
              <a:ext uri="{FF2B5EF4-FFF2-40B4-BE49-F238E27FC236}">
                <a16:creationId xmlns:a16="http://schemas.microsoft.com/office/drawing/2014/main" id="{6A182720-7046-4280-B2BA-D8D72BF11C5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59468" y="2254251"/>
            <a:ext cx="592843" cy="592843"/>
          </a:xfrm>
          <a:prstGeom prst="rect">
            <a:avLst/>
          </a:prstGeom>
        </p:spPr>
      </p:pic>
      <p:pic>
        <p:nvPicPr>
          <p:cNvPr id="15" name="Graphic 14" descr="Sad face outline">
            <a:extLst>
              <a:ext uri="{FF2B5EF4-FFF2-40B4-BE49-F238E27FC236}">
                <a16:creationId xmlns:a16="http://schemas.microsoft.com/office/drawing/2014/main" id="{15F5B308-8665-48FC-A35F-9A86BEA2593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95237" y="2289767"/>
            <a:ext cx="592843" cy="592843"/>
          </a:xfrm>
          <a:prstGeom prst="rect">
            <a:avLst/>
          </a:prstGeom>
        </p:spPr>
      </p:pic>
      <p:sp>
        <p:nvSpPr>
          <p:cNvPr id="19" name="Rounded Rectangle 12">
            <a:extLst>
              <a:ext uri="{FF2B5EF4-FFF2-40B4-BE49-F238E27FC236}">
                <a16:creationId xmlns:a16="http://schemas.microsoft.com/office/drawing/2014/main" id="{BF9D85A6-70FA-4127-9F53-00E802BB819E}"/>
              </a:ext>
            </a:extLst>
          </p:cNvPr>
          <p:cNvSpPr/>
          <p:nvPr/>
        </p:nvSpPr>
        <p:spPr>
          <a:xfrm rot="10800000" flipV="1">
            <a:off x="600642" y="4327489"/>
            <a:ext cx="10806517" cy="1127015"/>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p>
        </p:txBody>
      </p:sp>
      <p:sp>
        <p:nvSpPr>
          <p:cNvPr id="21" name="TextBox 20">
            <a:extLst>
              <a:ext uri="{FF2B5EF4-FFF2-40B4-BE49-F238E27FC236}">
                <a16:creationId xmlns:a16="http://schemas.microsoft.com/office/drawing/2014/main" id="{2ED495D7-7EB5-458A-96BA-A552884799B0}"/>
              </a:ext>
            </a:extLst>
          </p:cNvPr>
          <p:cNvSpPr txBox="1"/>
          <p:nvPr/>
        </p:nvSpPr>
        <p:spPr>
          <a:xfrm>
            <a:off x="741279" y="3960212"/>
            <a:ext cx="10129310" cy="830997"/>
          </a:xfrm>
          <a:prstGeom prst="rect">
            <a:avLst/>
          </a:prstGeom>
          <a:noFill/>
        </p:spPr>
        <p:txBody>
          <a:bodyPr wrap="square" rtlCol="0">
            <a:spAutoFit/>
          </a:bodyPr>
          <a:lstStyle/>
          <a:p>
            <a:endParaRPr lang="en-US" sz="2400" b="1"/>
          </a:p>
          <a:p>
            <a:r>
              <a:rPr lang="en-US" sz="2400" b="1">
                <a:solidFill>
                  <a:schemeClr val="tx1"/>
                </a:solidFill>
              </a:rPr>
              <a:t>I </a:t>
            </a:r>
            <a:r>
              <a:rPr lang="en-US" sz="2400" b="1"/>
              <a:t>k</a:t>
            </a:r>
            <a:r>
              <a:rPr lang="en-US" sz="2400" b="1">
                <a:solidFill>
                  <a:schemeClr val="tx1"/>
                </a:solidFill>
              </a:rPr>
              <a:t>now where to get help if </a:t>
            </a:r>
            <a:r>
              <a:rPr lang="en-US" sz="2400" b="1"/>
              <a:t>I am worried about gaming</a:t>
            </a:r>
            <a:r>
              <a:rPr lang="en-US" sz="2400" b="1">
                <a:solidFill>
                  <a:schemeClr val="tx1"/>
                </a:solidFill>
              </a:rPr>
              <a:t>.    </a:t>
            </a:r>
            <a:r>
              <a:rPr lang="en-US" sz="1600" b="1">
                <a:solidFill>
                  <a:schemeClr val="bg1">
                    <a:lumMod val="75000"/>
                  </a:schemeClr>
                </a:solidFill>
              </a:rPr>
              <a:t>Please circle.</a:t>
            </a:r>
            <a:endParaRPr lang="en-GB" sz="1600" b="1"/>
          </a:p>
        </p:txBody>
      </p:sp>
      <p:pic>
        <p:nvPicPr>
          <p:cNvPr id="23" name="Graphic 22" descr="Worried face outline">
            <a:extLst>
              <a:ext uri="{FF2B5EF4-FFF2-40B4-BE49-F238E27FC236}">
                <a16:creationId xmlns:a16="http://schemas.microsoft.com/office/drawing/2014/main" id="{2EDA33C2-681C-47FE-B69A-EADE8F1201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7462" y="4784530"/>
            <a:ext cx="592843" cy="592843"/>
          </a:xfrm>
          <a:prstGeom prst="rect">
            <a:avLst/>
          </a:prstGeom>
        </p:spPr>
      </p:pic>
      <p:pic>
        <p:nvPicPr>
          <p:cNvPr id="25" name="Graphic 24" descr="Tired face outline">
            <a:extLst>
              <a:ext uri="{FF2B5EF4-FFF2-40B4-BE49-F238E27FC236}">
                <a16:creationId xmlns:a16="http://schemas.microsoft.com/office/drawing/2014/main" id="{BF1D3E1B-DBF6-46F0-9DE7-153BE71CD9F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20713" y="4790953"/>
            <a:ext cx="592843" cy="592843"/>
          </a:xfrm>
          <a:prstGeom prst="rect">
            <a:avLst/>
          </a:prstGeom>
        </p:spPr>
      </p:pic>
      <p:pic>
        <p:nvPicPr>
          <p:cNvPr id="27" name="Graphic 26" descr="Smiling face outline">
            <a:extLst>
              <a:ext uri="{FF2B5EF4-FFF2-40B4-BE49-F238E27FC236}">
                <a16:creationId xmlns:a16="http://schemas.microsoft.com/office/drawing/2014/main" id="{2D6BAA69-326B-469E-936B-F1BE0BC8F29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59375" y="4867109"/>
            <a:ext cx="592843" cy="592843"/>
          </a:xfrm>
          <a:prstGeom prst="rect">
            <a:avLst/>
          </a:prstGeom>
        </p:spPr>
      </p:pic>
      <p:pic>
        <p:nvPicPr>
          <p:cNvPr id="29" name="Graphic 28" descr="Sad face outline">
            <a:extLst>
              <a:ext uri="{FF2B5EF4-FFF2-40B4-BE49-F238E27FC236}">
                <a16:creationId xmlns:a16="http://schemas.microsoft.com/office/drawing/2014/main" id="{C7B0F98E-02A7-4C28-BA34-7BECCC9224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43821" y="4791993"/>
            <a:ext cx="592843" cy="592843"/>
          </a:xfrm>
          <a:prstGeom prst="rect">
            <a:avLst/>
          </a:prstGeom>
        </p:spPr>
      </p:pic>
      <p:sp>
        <p:nvSpPr>
          <p:cNvPr id="33" name="TextBox 32">
            <a:extLst>
              <a:ext uri="{FF2B5EF4-FFF2-40B4-BE49-F238E27FC236}">
                <a16:creationId xmlns:a16="http://schemas.microsoft.com/office/drawing/2014/main" id="{C4DB6D7B-2990-4CE1-A4B7-7D4824740F1C}"/>
              </a:ext>
            </a:extLst>
          </p:cNvPr>
          <p:cNvSpPr txBox="1"/>
          <p:nvPr/>
        </p:nvSpPr>
        <p:spPr>
          <a:xfrm>
            <a:off x="875605" y="3079061"/>
            <a:ext cx="10129310" cy="461665"/>
          </a:xfrm>
          <a:prstGeom prst="rect">
            <a:avLst/>
          </a:prstGeom>
          <a:noFill/>
        </p:spPr>
        <p:txBody>
          <a:bodyPr wrap="square" rtlCol="0">
            <a:spAutoFit/>
          </a:bodyPr>
          <a:lstStyle/>
          <a:p>
            <a:r>
              <a:rPr lang="en-US" sz="2400" b="1">
                <a:solidFill>
                  <a:schemeClr val="tx1"/>
                </a:solidFill>
              </a:rPr>
              <a:t>I understand the risks of gaming.    </a:t>
            </a:r>
            <a:r>
              <a:rPr lang="en-US" sz="1600" b="1">
                <a:solidFill>
                  <a:schemeClr val="bg1">
                    <a:lumMod val="75000"/>
                  </a:schemeClr>
                </a:solidFill>
              </a:rPr>
              <a:t>Please circle.</a:t>
            </a:r>
            <a:endParaRPr lang="en-GB" sz="1600" b="1"/>
          </a:p>
        </p:txBody>
      </p:sp>
      <p:pic>
        <p:nvPicPr>
          <p:cNvPr id="35" name="Graphic 34" descr="Worried face outline">
            <a:extLst>
              <a:ext uri="{FF2B5EF4-FFF2-40B4-BE49-F238E27FC236}">
                <a16:creationId xmlns:a16="http://schemas.microsoft.com/office/drawing/2014/main" id="{35EA8FF2-4980-4F0A-81DB-E5188C2ED5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1550" y="3488199"/>
            <a:ext cx="592843" cy="592843"/>
          </a:xfrm>
          <a:prstGeom prst="rect">
            <a:avLst/>
          </a:prstGeom>
        </p:spPr>
      </p:pic>
      <p:pic>
        <p:nvPicPr>
          <p:cNvPr id="37" name="Graphic 36" descr="Tired face outline">
            <a:extLst>
              <a:ext uri="{FF2B5EF4-FFF2-40B4-BE49-F238E27FC236}">
                <a16:creationId xmlns:a16="http://schemas.microsoft.com/office/drawing/2014/main" id="{FB3F3074-A1D9-4569-A80A-97474AF8B3A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82613" y="3490066"/>
            <a:ext cx="592843" cy="592843"/>
          </a:xfrm>
          <a:prstGeom prst="rect">
            <a:avLst/>
          </a:prstGeom>
        </p:spPr>
      </p:pic>
      <p:pic>
        <p:nvPicPr>
          <p:cNvPr id="39" name="Graphic 38" descr="Smiling face outline">
            <a:extLst>
              <a:ext uri="{FF2B5EF4-FFF2-40B4-BE49-F238E27FC236}">
                <a16:creationId xmlns:a16="http://schemas.microsoft.com/office/drawing/2014/main" id="{06343D46-D8BD-4F35-9C05-8A32F1CC658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21274" y="3500155"/>
            <a:ext cx="592843" cy="592843"/>
          </a:xfrm>
          <a:prstGeom prst="rect">
            <a:avLst/>
          </a:prstGeom>
        </p:spPr>
      </p:pic>
      <p:pic>
        <p:nvPicPr>
          <p:cNvPr id="41" name="Graphic 40" descr="Sad face outline">
            <a:extLst>
              <a:ext uri="{FF2B5EF4-FFF2-40B4-BE49-F238E27FC236}">
                <a16:creationId xmlns:a16="http://schemas.microsoft.com/office/drawing/2014/main" id="{8677F110-0F5F-4381-9EAB-311E216767D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00212" y="3500872"/>
            <a:ext cx="592843" cy="592843"/>
          </a:xfrm>
          <a:prstGeom prst="rect">
            <a:avLst/>
          </a:prstGeom>
        </p:spPr>
      </p:pic>
      <p:sp>
        <p:nvSpPr>
          <p:cNvPr id="45" name="Rectangle 44">
            <a:extLst>
              <a:ext uri="{FF2B5EF4-FFF2-40B4-BE49-F238E27FC236}">
                <a16:creationId xmlns:a16="http://schemas.microsoft.com/office/drawing/2014/main" id="{CD819D81-B018-4FFD-92AA-AAA6A0833494}"/>
              </a:ext>
            </a:extLst>
          </p:cNvPr>
          <p:cNvSpPr/>
          <p:nvPr/>
        </p:nvSpPr>
        <p:spPr>
          <a:xfrm>
            <a:off x="0" y="132987"/>
            <a:ext cx="12192000" cy="576990"/>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b="1" dirty="0"/>
              <a:t>KS2 Pre-Session Survey</a:t>
            </a:r>
          </a:p>
        </p:txBody>
      </p:sp>
      <p:pic>
        <p:nvPicPr>
          <p:cNvPr id="47" name="Picture 46" descr="A picture containing clock, meter&#10;&#10;Description automatically generated">
            <a:extLst>
              <a:ext uri="{FF2B5EF4-FFF2-40B4-BE49-F238E27FC236}">
                <a16:creationId xmlns:a16="http://schemas.microsoft.com/office/drawing/2014/main" id="{F8C1EB12-BD2F-40E0-922A-1E8F5722C56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83683" y="184687"/>
            <a:ext cx="1466942" cy="505332"/>
          </a:xfrm>
          <a:prstGeom prst="rect">
            <a:avLst/>
          </a:prstGeom>
        </p:spPr>
      </p:pic>
      <p:sp>
        <p:nvSpPr>
          <p:cNvPr id="58" name="Rounded Rectangle 12">
            <a:extLst>
              <a:ext uri="{FF2B5EF4-FFF2-40B4-BE49-F238E27FC236}">
                <a16:creationId xmlns:a16="http://schemas.microsoft.com/office/drawing/2014/main" id="{F4E9870D-69EC-40B0-9593-914260DAF3AE}"/>
              </a:ext>
            </a:extLst>
          </p:cNvPr>
          <p:cNvSpPr/>
          <p:nvPr/>
        </p:nvSpPr>
        <p:spPr>
          <a:xfrm rot="10800000" flipV="1">
            <a:off x="545429" y="5588001"/>
            <a:ext cx="10835090" cy="963719"/>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p>
        </p:txBody>
      </p:sp>
      <p:sp>
        <p:nvSpPr>
          <p:cNvPr id="62" name="TextBox 61">
            <a:extLst>
              <a:ext uri="{FF2B5EF4-FFF2-40B4-BE49-F238E27FC236}">
                <a16:creationId xmlns:a16="http://schemas.microsoft.com/office/drawing/2014/main" id="{8DD2D86C-BD77-4061-B273-B7ED8484B46D}"/>
              </a:ext>
            </a:extLst>
          </p:cNvPr>
          <p:cNvSpPr txBox="1"/>
          <p:nvPr/>
        </p:nvSpPr>
        <p:spPr>
          <a:xfrm>
            <a:off x="745146" y="5240577"/>
            <a:ext cx="10129310" cy="830997"/>
          </a:xfrm>
          <a:prstGeom prst="rect">
            <a:avLst/>
          </a:prstGeom>
          <a:noFill/>
        </p:spPr>
        <p:txBody>
          <a:bodyPr wrap="square" rtlCol="0">
            <a:spAutoFit/>
          </a:bodyPr>
          <a:lstStyle/>
          <a:p>
            <a:endParaRPr lang="en-US" sz="2400" b="1">
              <a:solidFill>
                <a:schemeClr val="tx1"/>
              </a:solidFill>
            </a:endParaRPr>
          </a:p>
          <a:p>
            <a:r>
              <a:rPr lang="en-US" sz="2400" b="1">
                <a:solidFill>
                  <a:schemeClr val="tx1"/>
                </a:solidFill>
              </a:rPr>
              <a:t>I </a:t>
            </a:r>
            <a:r>
              <a:rPr lang="en-US" sz="2400" b="1"/>
              <a:t>k</a:t>
            </a:r>
            <a:r>
              <a:rPr lang="en-US" sz="2400" b="1">
                <a:solidFill>
                  <a:schemeClr val="tx1"/>
                </a:solidFill>
              </a:rPr>
              <a:t>now how to stay safe when gaming.    </a:t>
            </a:r>
            <a:r>
              <a:rPr lang="en-US" sz="1600" b="1">
                <a:solidFill>
                  <a:schemeClr val="bg1">
                    <a:lumMod val="75000"/>
                  </a:schemeClr>
                </a:solidFill>
              </a:rPr>
              <a:t>Please circle.</a:t>
            </a:r>
            <a:endParaRPr lang="en-GB" sz="1600" b="1"/>
          </a:p>
        </p:txBody>
      </p:sp>
      <p:pic>
        <p:nvPicPr>
          <p:cNvPr id="66" name="Graphic 65" descr="Worried face outline">
            <a:extLst>
              <a:ext uri="{FF2B5EF4-FFF2-40B4-BE49-F238E27FC236}">
                <a16:creationId xmlns:a16="http://schemas.microsoft.com/office/drawing/2014/main" id="{4157DE81-061F-4EDD-AE8F-B2196DCA2B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8230" y="5948703"/>
            <a:ext cx="592843" cy="592843"/>
          </a:xfrm>
          <a:prstGeom prst="rect">
            <a:avLst/>
          </a:prstGeom>
        </p:spPr>
      </p:pic>
      <p:pic>
        <p:nvPicPr>
          <p:cNvPr id="68" name="Graphic 67" descr="Tired face outline">
            <a:extLst>
              <a:ext uri="{FF2B5EF4-FFF2-40B4-BE49-F238E27FC236}">
                <a16:creationId xmlns:a16="http://schemas.microsoft.com/office/drawing/2014/main" id="{D860AECB-366F-42B1-BED7-D7FDF761A0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20712" y="5976300"/>
            <a:ext cx="592843" cy="592843"/>
          </a:xfrm>
          <a:prstGeom prst="rect">
            <a:avLst/>
          </a:prstGeom>
        </p:spPr>
      </p:pic>
      <p:pic>
        <p:nvPicPr>
          <p:cNvPr id="70" name="Graphic 69" descr="Smiling face outline">
            <a:extLst>
              <a:ext uri="{FF2B5EF4-FFF2-40B4-BE49-F238E27FC236}">
                <a16:creationId xmlns:a16="http://schemas.microsoft.com/office/drawing/2014/main" id="{8A5B89AB-9715-45B0-B021-0880A54C7C7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87950" y="5948703"/>
            <a:ext cx="592843" cy="592843"/>
          </a:xfrm>
          <a:prstGeom prst="rect">
            <a:avLst/>
          </a:prstGeom>
        </p:spPr>
      </p:pic>
      <p:pic>
        <p:nvPicPr>
          <p:cNvPr id="72" name="Graphic 71" descr="Sad face outline">
            <a:extLst>
              <a:ext uri="{FF2B5EF4-FFF2-40B4-BE49-F238E27FC236}">
                <a16:creationId xmlns:a16="http://schemas.microsoft.com/office/drawing/2014/main" id="{F53F7DD5-167C-43C3-8B08-4309307418D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39936" y="5958716"/>
            <a:ext cx="592843" cy="592843"/>
          </a:xfrm>
          <a:prstGeom prst="rect">
            <a:avLst/>
          </a:prstGeom>
        </p:spPr>
      </p:pic>
      <p:pic>
        <p:nvPicPr>
          <p:cNvPr id="75" name="Graphic 74" descr="Grinning face outline">
            <a:extLst>
              <a:ext uri="{FF2B5EF4-FFF2-40B4-BE49-F238E27FC236}">
                <a16:creationId xmlns:a16="http://schemas.microsoft.com/office/drawing/2014/main" id="{800AA30E-CF08-41C4-8021-A528FF59C9E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341751" y="2190706"/>
            <a:ext cx="592843" cy="592843"/>
          </a:xfrm>
          <a:prstGeom prst="rect">
            <a:avLst/>
          </a:prstGeom>
        </p:spPr>
      </p:pic>
      <p:pic>
        <p:nvPicPr>
          <p:cNvPr id="76" name="Graphic 75" descr="Grinning face outline">
            <a:extLst>
              <a:ext uri="{FF2B5EF4-FFF2-40B4-BE49-F238E27FC236}">
                <a16:creationId xmlns:a16="http://schemas.microsoft.com/office/drawing/2014/main" id="{8A943FC0-F1CC-4A09-8196-12096608134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280123" y="4781789"/>
            <a:ext cx="592843" cy="592843"/>
          </a:xfrm>
          <a:prstGeom prst="rect">
            <a:avLst/>
          </a:prstGeom>
        </p:spPr>
      </p:pic>
      <p:pic>
        <p:nvPicPr>
          <p:cNvPr id="77" name="Graphic 76" descr="Grinning face outline">
            <a:extLst>
              <a:ext uri="{FF2B5EF4-FFF2-40B4-BE49-F238E27FC236}">
                <a16:creationId xmlns:a16="http://schemas.microsoft.com/office/drawing/2014/main" id="{A7AD4CC6-A65F-4A0B-9226-F8885DB626F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337728" y="3511494"/>
            <a:ext cx="592843" cy="592843"/>
          </a:xfrm>
          <a:prstGeom prst="rect">
            <a:avLst/>
          </a:prstGeom>
        </p:spPr>
      </p:pic>
      <p:pic>
        <p:nvPicPr>
          <p:cNvPr id="78" name="Graphic 77" descr="Grinning face outline">
            <a:extLst>
              <a:ext uri="{FF2B5EF4-FFF2-40B4-BE49-F238E27FC236}">
                <a16:creationId xmlns:a16="http://schemas.microsoft.com/office/drawing/2014/main" id="{30FD2F17-DB75-4E67-84EC-3D3B9FE771D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402274" y="5948939"/>
            <a:ext cx="592843" cy="592843"/>
          </a:xfrm>
          <a:prstGeom prst="rect">
            <a:avLst/>
          </a:prstGeom>
        </p:spPr>
      </p:pic>
      <p:sp>
        <p:nvSpPr>
          <p:cNvPr id="2" name="Rectangle: Rounded Corners 1">
            <a:extLst>
              <a:ext uri="{FF2B5EF4-FFF2-40B4-BE49-F238E27FC236}">
                <a16:creationId xmlns:a16="http://schemas.microsoft.com/office/drawing/2014/main" id="{5C77371E-5333-40BE-BC43-799443CB6C86}"/>
              </a:ext>
            </a:extLst>
          </p:cNvPr>
          <p:cNvSpPr/>
          <p:nvPr/>
        </p:nvSpPr>
        <p:spPr>
          <a:xfrm>
            <a:off x="218675" y="1111531"/>
            <a:ext cx="5619701" cy="520615"/>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School/Organisation</a:t>
            </a:r>
          </a:p>
        </p:txBody>
      </p:sp>
      <p:sp>
        <p:nvSpPr>
          <p:cNvPr id="34" name="Rectangle: Rounded Corners 33">
            <a:extLst>
              <a:ext uri="{FF2B5EF4-FFF2-40B4-BE49-F238E27FC236}">
                <a16:creationId xmlns:a16="http://schemas.microsoft.com/office/drawing/2014/main" id="{F5F3E83F-4D31-4E93-A609-C7F01B136B9D}"/>
              </a:ext>
            </a:extLst>
          </p:cNvPr>
          <p:cNvSpPr/>
          <p:nvPr/>
        </p:nvSpPr>
        <p:spPr>
          <a:xfrm>
            <a:off x="6193055" y="1101741"/>
            <a:ext cx="5619701" cy="524591"/>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Class:</a:t>
            </a:r>
          </a:p>
        </p:txBody>
      </p:sp>
      <p:sp>
        <p:nvSpPr>
          <p:cNvPr id="43" name="TextBox 42">
            <a:extLst>
              <a:ext uri="{FF2B5EF4-FFF2-40B4-BE49-F238E27FC236}">
                <a16:creationId xmlns:a16="http://schemas.microsoft.com/office/drawing/2014/main" id="{11781427-13B8-417B-971A-639CBC4EFB4F}"/>
              </a:ext>
            </a:extLst>
          </p:cNvPr>
          <p:cNvSpPr txBox="1"/>
          <p:nvPr/>
        </p:nvSpPr>
        <p:spPr>
          <a:xfrm>
            <a:off x="9975998" y="-70485"/>
            <a:ext cx="2216002" cy="261610"/>
          </a:xfrm>
          <a:prstGeom prst="rect">
            <a:avLst/>
          </a:prstGeom>
          <a:noFill/>
        </p:spPr>
        <p:txBody>
          <a:bodyPr wrap="square">
            <a:spAutoFit/>
          </a:bodyPr>
          <a:lstStyle/>
          <a:p>
            <a:r>
              <a:rPr lang="en-GB" sz="1100" dirty="0"/>
              <a:t>©YGAM 2020: All rights reserved</a:t>
            </a:r>
          </a:p>
        </p:txBody>
      </p:sp>
      <p:sp>
        <p:nvSpPr>
          <p:cNvPr id="36" name="TextBox 35">
            <a:extLst>
              <a:ext uri="{FF2B5EF4-FFF2-40B4-BE49-F238E27FC236}">
                <a16:creationId xmlns:a16="http://schemas.microsoft.com/office/drawing/2014/main" id="{68E94CBD-C932-48AC-B52A-2402B1841853}"/>
              </a:ext>
            </a:extLst>
          </p:cNvPr>
          <p:cNvSpPr txBox="1"/>
          <p:nvPr/>
        </p:nvSpPr>
        <p:spPr>
          <a:xfrm>
            <a:off x="1572" y="-34164"/>
            <a:ext cx="6094428" cy="246221"/>
          </a:xfrm>
          <a:prstGeom prst="rect">
            <a:avLst/>
          </a:prstGeom>
          <a:noFill/>
        </p:spPr>
        <p:txBody>
          <a:bodyPr wrap="square">
            <a:spAutoFit/>
          </a:bodyPr>
          <a:lstStyle/>
          <a:p>
            <a:pPr marL="0" indent="0">
              <a:buNone/>
            </a:pPr>
            <a:r>
              <a:rPr lang="en-GB" sz="1000" b="1" dirty="0"/>
              <a:t>V1.1/DEC20</a:t>
            </a:r>
          </a:p>
        </p:txBody>
      </p:sp>
    </p:spTree>
    <p:extLst>
      <p:ext uri="{BB962C8B-B14F-4D97-AF65-F5344CB8AC3E}">
        <p14:creationId xmlns:p14="http://schemas.microsoft.com/office/powerpoint/2010/main" val="419530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2">
            <a:extLst>
              <a:ext uri="{FF2B5EF4-FFF2-40B4-BE49-F238E27FC236}">
                <a16:creationId xmlns:a16="http://schemas.microsoft.com/office/drawing/2014/main" id="{1A633DD6-1656-4A29-8E25-65E81A543220}"/>
              </a:ext>
            </a:extLst>
          </p:cNvPr>
          <p:cNvSpPr/>
          <p:nvPr/>
        </p:nvSpPr>
        <p:spPr>
          <a:xfrm rot="10800000" flipV="1">
            <a:off x="542068" y="2904612"/>
            <a:ext cx="10810386" cy="1250473"/>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p>
        </p:txBody>
      </p:sp>
      <p:sp>
        <p:nvSpPr>
          <p:cNvPr id="5" name="Rounded Rectangle 12">
            <a:extLst>
              <a:ext uri="{FF2B5EF4-FFF2-40B4-BE49-F238E27FC236}">
                <a16:creationId xmlns:a16="http://schemas.microsoft.com/office/drawing/2014/main" id="{6B964224-EEFA-4299-9E7F-429A7CF0E291}"/>
              </a:ext>
            </a:extLst>
          </p:cNvPr>
          <p:cNvSpPr/>
          <p:nvPr/>
        </p:nvSpPr>
        <p:spPr>
          <a:xfrm rot="10800000" flipV="1">
            <a:off x="542067" y="1669045"/>
            <a:ext cx="10844619" cy="1134702"/>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p>
        </p:txBody>
      </p:sp>
      <p:sp>
        <p:nvSpPr>
          <p:cNvPr id="7" name="TextBox 6">
            <a:extLst>
              <a:ext uri="{FF2B5EF4-FFF2-40B4-BE49-F238E27FC236}">
                <a16:creationId xmlns:a16="http://schemas.microsoft.com/office/drawing/2014/main" id="{40FA4CE4-AD93-4981-8ABA-24E0158553B6}"/>
              </a:ext>
            </a:extLst>
          </p:cNvPr>
          <p:cNvSpPr txBox="1"/>
          <p:nvPr/>
        </p:nvSpPr>
        <p:spPr>
          <a:xfrm>
            <a:off x="870076" y="1638342"/>
            <a:ext cx="10129310" cy="461665"/>
          </a:xfrm>
          <a:prstGeom prst="rect">
            <a:avLst/>
          </a:prstGeom>
          <a:noFill/>
        </p:spPr>
        <p:txBody>
          <a:bodyPr wrap="square" rtlCol="0">
            <a:spAutoFit/>
          </a:bodyPr>
          <a:lstStyle/>
          <a:p>
            <a:r>
              <a:rPr lang="en-US" sz="2400" b="1" dirty="0">
                <a:solidFill>
                  <a:schemeClr val="tx1"/>
                </a:solidFill>
              </a:rPr>
              <a:t>I understand why many people like to game. </a:t>
            </a:r>
            <a:r>
              <a:rPr lang="en-US" sz="1600" b="1" dirty="0">
                <a:solidFill>
                  <a:schemeClr val="bg1">
                    <a:lumMod val="75000"/>
                  </a:schemeClr>
                </a:solidFill>
              </a:rPr>
              <a:t>Please circle.</a:t>
            </a:r>
            <a:endParaRPr lang="en-GB" sz="1600" b="1" dirty="0"/>
          </a:p>
        </p:txBody>
      </p:sp>
      <p:pic>
        <p:nvPicPr>
          <p:cNvPr id="9" name="Graphic 8" descr="Worried face outline">
            <a:extLst>
              <a:ext uri="{FF2B5EF4-FFF2-40B4-BE49-F238E27FC236}">
                <a16:creationId xmlns:a16="http://schemas.microsoft.com/office/drawing/2014/main" id="{3A44E445-4B94-450E-AEDA-EF2D4D9C48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3973" y="2179306"/>
            <a:ext cx="592843" cy="592843"/>
          </a:xfrm>
          <a:prstGeom prst="rect">
            <a:avLst/>
          </a:prstGeom>
        </p:spPr>
      </p:pic>
      <p:pic>
        <p:nvPicPr>
          <p:cNvPr id="11" name="Graphic 10" descr="Tired face outline">
            <a:extLst>
              <a:ext uri="{FF2B5EF4-FFF2-40B4-BE49-F238E27FC236}">
                <a16:creationId xmlns:a16="http://schemas.microsoft.com/office/drawing/2014/main" id="{9CF36489-88DA-4445-8BC5-6EEB8637CD0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67523" y="2167645"/>
            <a:ext cx="592843" cy="592843"/>
          </a:xfrm>
          <a:prstGeom prst="rect">
            <a:avLst/>
          </a:prstGeom>
        </p:spPr>
      </p:pic>
      <p:pic>
        <p:nvPicPr>
          <p:cNvPr id="13" name="Graphic 12" descr="Smiling face outline">
            <a:extLst>
              <a:ext uri="{FF2B5EF4-FFF2-40B4-BE49-F238E27FC236}">
                <a16:creationId xmlns:a16="http://schemas.microsoft.com/office/drawing/2014/main" id="{6A182720-7046-4280-B2BA-D8D72BF11C5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16511" y="2135369"/>
            <a:ext cx="592843" cy="592843"/>
          </a:xfrm>
          <a:prstGeom prst="rect">
            <a:avLst/>
          </a:prstGeom>
        </p:spPr>
      </p:pic>
      <p:pic>
        <p:nvPicPr>
          <p:cNvPr id="15" name="Graphic 14" descr="Sad face outline">
            <a:extLst>
              <a:ext uri="{FF2B5EF4-FFF2-40B4-BE49-F238E27FC236}">
                <a16:creationId xmlns:a16="http://schemas.microsoft.com/office/drawing/2014/main" id="{15F5B308-8665-48FC-A35F-9A86BEA2593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38310" y="2142866"/>
            <a:ext cx="592843" cy="592843"/>
          </a:xfrm>
          <a:prstGeom prst="rect">
            <a:avLst/>
          </a:prstGeom>
        </p:spPr>
      </p:pic>
      <p:sp>
        <p:nvSpPr>
          <p:cNvPr id="19" name="Rounded Rectangle 12">
            <a:extLst>
              <a:ext uri="{FF2B5EF4-FFF2-40B4-BE49-F238E27FC236}">
                <a16:creationId xmlns:a16="http://schemas.microsoft.com/office/drawing/2014/main" id="{BF9D85A6-70FA-4127-9F53-00E802BB819E}"/>
              </a:ext>
            </a:extLst>
          </p:cNvPr>
          <p:cNvSpPr/>
          <p:nvPr/>
        </p:nvSpPr>
        <p:spPr>
          <a:xfrm rot="10800000" flipV="1">
            <a:off x="512424" y="4269597"/>
            <a:ext cx="10844617" cy="1212740"/>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p>
        </p:txBody>
      </p:sp>
      <p:sp>
        <p:nvSpPr>
          <p:cNvPr id="21" name="TextBox 20">
            <a:extLst>
              <a:ext uri="{FF2B5EF4-FFF2-40B4-BE49-F238E27FC236}">
                <a16:creationId xmlns:a16="http://schemas.microsoft.com/office/drawing/2014/main" id="{2ED495D7-7EB5-458A-96BA-A552884799B0}"/>
              </a:ext>
            </a:extLst>
          </p:cNvPr>
          <p:cNvSpPr txBox="1"/>
          <p:nvPr/>
        </p:nvSpPr>
        <p:spPr>
          <a:xfrm>
            <a:off x="779378" y="3835259"/>
            <a:ext cx="10129310" cy="830997"/>
          </a:xfrm>
          <a:prstGeom prst="rect">
            <a:avLst/>
          </a:prstGeom>
          <a:noFill/>
        </p:spPr>
        <p:txBody>
          <a:bodyPr wrap="square" rtlCol="0">
            <a:spAutoFit/>
          </a:bodyPr>
          <a:lstStyle/>
          <a:p>
            <a:endParaRPr lang="en-US" sz="2400" b="1" dirty="0"/>
          </a:p>
          <a:p>
            <a:r>
              <a:rPr lang="en-US" sz="2400" b="1" dirty="0">
                <a:solidFill>
                  <a:schemeClr val="tx1"/>
                </a:solidFill>
              </a:rPr>
              <a:t>I </a:t>
            </a:r>
            <a:r>
              <a:rPr lang="en-US" sz="2400" b="1" dirty="0"/>
              <a:t>k</a:t>
            </a:r>
            <a:r>
              <a:rPr lang="en-US" sz="2400" b="1" dirty="0">
                <a:solidFill>
                  <a:schemeClr val="tx1"/>
                </a:solidFill>
              </a:rPr>
              <a:t>now where to get help if </a:t>
            </a:r>
            <a:r>
              <a:rPr lang="en-US" sz="2400" b="1" dirty="0"/>
              <a:t>I am worried about gaming</a:t>
            </a:r>
            <a:r>
              <a:rPr lang="en-US" sz="2400" b="1" dirty="0">
                <a:solidFill>
                  <a:schemeClr val="tx1"/>
                </a:solidFill>
              </a:rPr>
              <a:t>.    </a:t>
            </a:r>
            <a:r>
              <a:rPr lang="en-US" sz="1600" b="1" dirty="0">
                <a:solidFill>
                  <a:schemeClr val="bg1">
                    <a:lumMod val="75000"/>
                  </a:schemeClr>
                </a:solidFill>
              </a:rPr>
              <a:t>Please circle.</a:t>
            </a:r>
            <a:endParaRPr lang="en-GB" sz="1600" b="1" dirty="0"/>
          </a:p>
        </p:txBody>
      </p:sp>
      <p:pic>
        <p:nvPicPr>
          <p:cNvPr id="23" name="Graphic 22" descr="Worried face outline">
            <a:extLst>
              <a:ext uri="{FF2B5EF4-FFF2-40B4-BE49-F238E27FC236}">
                <a16:creationId xmlns:a16="http://schemas.microsoft.com/office/drawing/2014/main" id="{2EDA33C2-681C-47FE-B69A-EADE8F1201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8571" y="4725430"/>
            <a:ext cx="592843" cy="592843"/>
          </a:xfrm>
          <a:prstGeom prst="rect">
            <a:avLst/>
          </a:prstGeom>
        </p:spPr>
      </p:pic>
      <p:pic>
        <p:nvPicPr>
          <p:cNvPr id="25" name="Graphic 24" descr="Tired face outline">
            <a:extLst>
              <a:ext uri="{FF2B5EF4-FFF2-40B4-BE49-F238E27FC236}">
                <a16:creationId xmlns:a16="http://schemas.microsoft.com/office/drawing/2014/main" id="{BF1D3E1B-DBF6-46F0-9DE7-153BE71CD9F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08051" y="4780506"/>
            <a:ext cx="592843" cy="592843"/>
          </a:xfrm>
          <a:prstGeom prst="rect">
            <a:avLst/>
          </a:prstGeom>
        </p:spPr>
      </p:pic>
      <p:pic>
        <p:nvPicPr>
          <p:cNvPr id="27" name="Graphic 26" descr="Smiling face outline">
            <a:extLst>
              <a:ext uri="{FF2B5EF4-FFF2-40B4-BE49-F238E27FC236}">
                <a16:creationId xmlns:a16="http://schemas.microsoft.com/office/drawing/2014/main" id="{2D6BAA69-326B-469E-936B-F1BE0BC8F29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87950" y="4770149"/>
            <a:ext cx="592843" cy="592843"/>
          </a:xfrm>
          <a:prstGeom prst="rect">
            <a:avLst/>
          </a:prstGeom>
        </p:spPr>
      </p:pic>
      <p:pic>
        <p:nvPicPr>
          <p:cNvPr id="29" name="Graphic 28" descr="Sad face outline">
            <a:extLst>
              <a:ext uri="{FF2B5EF4-FFF2-40B4-BE49-F238E27FC236}">
                <a16:creationId xmlns:a16="http://schemas.microsoft.com/office/drawing/2014/main" id="{C7B0F98E-02A7-4C28-BA34-7BECCC9224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93892" y="4815339"/>
            <a:ext cx="592843" cy="592843"/>
          </a:xfrm>
          <a:prstGeom prst="rect">
            <a:avLst/>
          </a:prstGeom>
        </p:spPr>
      </p:pic>
      <p:sp>
        <p:nvSpPr>
          <p:cNvPr id="33" name="TextBox 32">
            <a:extLst>
              <a:ext uri="{FF2B5EF4-FFF2-40B4-BE49-F238E27FC236}">
                <a16:creationId xmlns:a16="http://schemas.microsoft.com/office/drawing/2014/main" id="{C4DB6D7B-2990-4CE1-A4B7-7D4824740F1C}"/>
              </a:ext>
            </a:extLst>
          </p:cNvPr>
          <p:cNvSpPr txBox="1"/>
          <p:nvPr/>
        </p:nvSpPr>
        <p:spPr>
          <a:xfrm>
            <a:off x="811470" y="2913835"/>
            <a:ext cx="10129310" cy="461665"/>
          </a:xfrm>
          <a:prstGeom prst="rect">
            <a:avLst/>
          </a:prstGeom>
          <a:noFill/>
        </p:spPr>
        <p:txBody>
          <a:bodyPr wrap="square" rtlCol="0">
            <a:spAutoFit/>
          </a:bodyPr>
          <a:lstStyle/>
          <a:p>
            <a:r>
              <a:rPr lang="en-US" sz="2400" b="1" dirty="0">
                <a:solidFill>
                  <a:schemeClr val="tx1"/>
                </a:solidFill>
              </a:rPr>
              <a:t>I understand the risks of gaming.    </a:t>
            </a:r>
            <a:r>
              <a:rPr lang="en-US" sz="1600" b="1" dirty="0">
                <a:solidFill>
                  <a:schemeClr val="bg1">
                    <a:lumMod val="75000"/>
                  </a:schemeClr>
                </a:solidFill>
              </a:rPr>
              <a:t>Please circle.</a:t>
            </a:r>
            <a:endParaRPr lang="en-GB" sz="1600" b="1" dirty="0"/>
          </a:p>
        </p:txBody>
      </p:sp>
      <p:pic>
        <p:nvPicPr>
          <p:cNvPr id="35" name="Graphic 34" descr="Worried face outline">
            <a:extLst>
              <a:ext uri="{FF2B5EF4-FFF2-40B4-BE49-F238E27FC236}">
                <a16:creationId xmlns:a16="http://schemas.microsoft.com/office/drawing/2014/main" id="{35EA8FF2-4980-4F0A-81DB-E5188C2ED5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8570" y="3365413"/>
            <a:ext cx="592843" cy="592843"/>
          </a:xfrm>
          <a:prstGeom prst="rect">
            <a:avLst/>
          </a:prstGeom>
        </p:spPr>
      </p:pic>
      <p:pic>
        <p:nvPicPr>
          <p:cNvPr id="37" name="Graphic 36" descr="Tired face outline">
            <a:extLst>
              <a:ext uri="{FF2B5EF4-FFF2-40B4-BE49-F238E27FC236}">
                <a16:creationId xmlns:a16="http://schemas.microsoft.com/office/drawing/2014/main" id="{FB3F3074-A1D9-4569-A80A-97474AF8B3A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76217" y="3402787"/>
            <a:ext cx="592843" cy="592843"/>
          </a:xfrm>
          <a:prstGeom prst="rect">
            <a:avLst/>
          </a:prstGeom>
        </p:spPr>
      </p:pic>
      <p:pic>
        <p:nvPicPr>
          <p:cNvPr id="39" name="Graphic 38" descr="Smiling face outline">
            <a:extLst>
              <a:ext uri="{FF2B5EF4-FFF2-40B4-BE49-F238E27FC236}">
                <a16:creationId xmlns:a16="http://schemas.microsoft.com/office/drawing/2014/main" id="{06343D46-D8BD-4F35-9C05-8A32F1CC658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55641" y="3456428"/>
            <a:ext cx="592843" cy="592843"/>
          </a:xfrm>
          <a:prstGeom prst="rect">
            <a:avLst/>
          </a:prstGeom>
        </p:spPr>
      </p:pic>
      <p:pic>
        <p:nvPicPr>
          <p:cNvPr id="41" name="Graphic 40" descr="Sad face outline">
            <a:extLst>
              <a:ext uri="{FF2B5EF4-FFF2-40B4-BE49-F238E27FC236}">
                <a16:creationId xmlns:a16="http://schemas.microsoft.com/office/drawing/2014/main" id="{8677F110-0F5F-4381-9EAB-311E216767D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38310" y="3431694"/>
            <a:ext cx="592843" cy="592843"/>
          </a:xfrm>
          <a:prstGeom prst="rect">
            <a:avLst/>
          </a:prstGeom>
        </p:spPr>
      </p:pic>
      <p:sp>
        <p:nvSpPr>
          <p:cNvPr id="45" name="Rectangle 44">
            <a:extLst>
              <a:ext uri="{FF2B5EF4-FFF2-40B4-BE49-F238E27FC236}">
                <a16:creationId xmlns:a16="http://schemas.microsoft.com/office/drawing/2014/main" id="{CD819D81-B018-4FFD-92AA-AAA6A0833494}"/>
              </a:ext>
            </a:extLst>
          </p:cNvPr>
          <p:cNvSpPr/>
          <p:nvPr/>
        </p:nvSpPr>
        <p:spPr>
          <a:xfrm>
            <a:off x="0" y="172761"/>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b="1" dirty="0"/>
              <a:t>Post-Session Survey</a:t>
            </a:r>
          </a:p>
        </p:txBody>
      </p:sp>
      <p:pic>
        <p:nvPicPr>
          <p:cNvPr id="47" name="Picture 46" descr="A picture containing clock, meter&#10;&#10;Description automatically generated">
            <a:extLst>
              <a:ext uri="{FF2B5EF4-FFF2-40B4-BE49-F238E27FC236}">
                <a16:creationId xmlns:a16="http://schemas.microsoft.com/office/drawing/2014/main" id="{F8C1EB12-BD2F-40E0-922A-1E8F5722C56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514070" y="408652"/>
            <a:ext cx="1466942" cy="505332"/>
          </a:xfrm>
          <a:prstGeom prst="rect">
            <a:avLst/>
          </a:prstGeom>
        </p:spPr>
      </p:pic>
      <p:sp>
        <p:nvSpPr>
          <p:cNvPr id="58" name="Rounded Rectangle 12">
            <a:extLst>
              <a:ext uri="{FF2B5EF4-FFF2-40B4-BE49-F238E27FC236}">
                <a16:creationId xmlns:a16="http://schemas.microsoft.com/office/drawing/2014/main" id="{F4E9870D-69EC-40B0-9593-914260DAF3AE}"/>
              </a:ext>
            </a:extLst>
          </p:cNvPr>
          <p:cNvSpPr/>
          <p:nvPr/>
        </p:nvSpPr>
        <p:spPr>
          <a:xfrm rot="10800000" flipV="1">
            <a:off x="568007" y="5548388"/>
            <a:ext cx="10844615" cy="1116119"/>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p>
        </p:txBody>
      </p:sp>
      <p:sp>
        <p:nvSpPr>
          <p:cNvPr id="62" name="TextBox 61">
            <a:extLst>
              <a:ext uri="{FF2B5EF4-FFF2-40B4-BE49-F238E27FC236}">
                <a16:creationId xmlns:a16="http://schemas.microsoft.com/office/drawing/2014/main" id="{8DD2D86C-BD77-4061-B273-B7ED8484B46D}"/>
              </a:ext>
            </a:extLst>
          </p:cNvPr>
          <p:cNvSpPr txBox="1"/>
          <p:nvPr/>
        </p:nvSpPr>
        <p:spPr>
          <a:xfrm>
            <a:off x="779378" y="5136102"/>
            <a:ext cx="10129310" cy="830997"/>
          </a:xfrm>
          <a:prstGeom prst="rect">
            <a:avLst/>
          </a:prstGeom>
          <a:noFill/>
        </p:spPr>
        <p:txBody>
          <a:bodyPr wrap="square" rtlCol="0">
            <a:spAutoFit/>
          </a:bodyPr>
          <a:lstStyle/>
          <a:p>
            <a:endParaRPr lang="en-US" sz="2400" b="1">
              <a:solidFill>
                <a:schemeClr val="tx1"/>
              </a:solidFill>
            </a:endParaRPr>
          </a:p>
          <a:p>
            <a:r>
              <a:rPr lang="en-US" sz="2400" b="1">
                <a:solidFill>
                  <a:schemeClr val="tx1"/>
                </a:solidFill>
              </a:rPr>
              <a:t>I </a:t>
            </a:r>
            <a:r>
              <a:rPr lang="en-US" sz="2400" b="1"/>
              <a:t>k</a:t>
            </a:r>
            <a:r>
              <a:rPr lang="en-US" sz="2400" b="1">
                <a:solidFill>
                  <a:schemeClr val="tx1"/>
                </a:solidFill>
              </a:rPr>
              <a:t>now how to stay safe when gaming.    </a:t>
            </a:r>
            <a:r>
              <a:rPr lang="en-US" sz="1600" b="1">
                <a:solidFill>
                  <a:schemeClr val="bg1">
                    <a:lumMod val="75000"/>
                  </a:schemeClr>
                </a:solidFill>
              </a:rPr>
              <a:t>Please circle.</a:t>
            </a:r>
            <a:endParaRPr lang="en-GB" sz="1600" b="1"/>
          </a:p>
        </p:txBody>
      </p:sp>
      <p:pic>
        <p:nvPicPr>
          <p:cNvPr id="66" name="Graphic 65" descr="Worried face outline">
            <a:extLst>
              <a:ext uri="{FF2B5EF4-FFF2-40B4-BE49-F238E27FC236}">
                <a16:creationId xmlns:a16="http://schemas.microsoft.com/office/drawing/2014/main" id="{4157DE81-061F-4EDD-AE8F-B2196DCA2B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8230" y="5948703"/>
            <a:ext cx="592843" cy="592843"/>
          </a:xfrm>
          <a:prstGeom prst="rect">
            <a:avLst/>
          </a:prstGeom>
        </p:spPr>
      </p:pic>
      <p:pic>
        <p:nvPicPr>
          <p:cNvPr id="68" name="Graphic 67" descr="Tired face outline">
            <a:extLst>
              <a:ext uri="{FF2B5EF4-FFF2-40B4-BE49-F238E27FC236}">
                <a16:creationId xmlns:a16="http://schemas.microsoft.com/office/drawing/2014/main" id="{D860AECB-366F-42B1-BED7-D7FDF761A0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20712" y="5976300"/>
            <a:ext cx="592843" cy="592843"/>
          </a:xfrm>
          <a:prstGeom prst="rect">
            <a:avLst/>
          </a:prstGeom>
        </p:spPr>
      </p:pic>
      <p:pic>
        <p:nvPicPr>
          <p:cNvPr id="70" name="Graphic 69" descr="Smiling face outline">
            <a:extLst>
              <a:ext uri="{FF2B5EF4-FFF2-40B4-BE49-F238E27FC236}">
                <a16:creationId xmlns:a16="http://schemas.microsoft.com/office/drawing/2014/main" id="{8A5B89AB-9715-45B0-B021-0880A54C7C7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87950" y="5948703"/>
            <a:ext cx="592843" cy="592843"/>
          </a:xfrm>
          <a:prstGeom prst="rect">
            <a:avLst/>
          </a:prstGeom>
        </p:spPr>
      </p:pic>
      <p:pic>
        <p:nvPicPr>
          <p:cNvPr id="72" name="Graphic 71" descr="Sad face outline">
            <a:extLst>
              <a:ext uri="{FF2B5EF4-FFF2-40B4-BE49-F238E27FC236}">
                <a16:creationId xmlns:a16="http://schemas.microsoft.com/office/drawing/2014/main" id="{F53F7DD5-167C-43C3-8B08-4309307418D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735186" y="5958716"/>
            <a:ext cx="592843" cy="592843"/>
          </a:xfrm>
          <a:prstGeom prst="rect">
            <a:avLst/>
          </a:prstGeom>
        </p:spPr>
      </p:pic>
      <p:pic>
        <p:nvPicPr>
          <p:cNvPr id="75" name="Graphic 74" descr="Grinning face outline">
            <a:extLst>
              <a:ext uri="{FF2B5EF4-FFF2-40B4-BE49-F238E27FC236}">
                <a16:creationId xmlns:a16="http://schemas.microsoft.com/office/drawing/2014/main" id="{800AA30E-CF08-41C4-8021-A528FF59C9E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347937" y="2091112"/>
            <a:ext cx="592843" cy="592843"/>
          </a:xfrm>
          <a:prstGeom prst="rect">
            <a:avLst/>
          </a:prstGeom>
        </p:spPr>
      </p:pic>
      <p:pic>
        <p:nvPicPr>
          <p:cNvPr id="76" name="Graphic 75" descr="Grinning face outline">
            <a:extLst>
              <a:ext uri="{FF2B5EF4-FFF2-40B4-BE49-F238E27FC236}">
                <a16:creationId xmlns:a16="http://schemas.microsoft.com/office/drawing/2014/main" id="{8A943FC0-F1CC-4A09-8196-12096608134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315845" y="4741884"/>
            <a:ext cx="592843" cy="592843"/>
          </a:xfrm>
          <a:prstGeom prst="rect">
            <a:avLst/>
          </a:prstGeom>
        </p:spPr>
      </p:pic>
      <p:pic>
        <p:nvPicPr>
          <p:cNvPr id="77" name="Graphic 76" descr="Grinning face outline">
            <a:extLst>
              <a:ext uri="{FF2B5EF4-FFF2-40B4-BE49-F238E27FC236}">
                <a16:creationId xmlns:a16="http://schemas.microsoft.com/office/drawing/2014/main" id="{A7AD4CC6-A65F-4A0B-9226-F8885DB626F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309602" y="3431694"/>
            <a:ext cx="592843" cy="592843"/>
          </a:xfrm>
          <a:prstGeom prst="rect">
            <a:avLst/>
          </a:prstGeom>
        </p:spPr>
      </p:pic>
      <p:pic>
        <p:nvPicPr>
          <p:cNvPr id="78" name="Graphic 77" descr="Grinning face outline">
            <a:extLst>
              <a:ext uri="{FF2B5EF4-FFF2-40B4-BE49-F238E27FC236}">
                <a16:creationId xmlns:a16="http://schemas.microsoft.com/office/drawing/2014/main" id="{30FD2F17-DB75-4E67-84EC-3D3B9FE771D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347937" y="5936771"/>
            <a:ext cx="592843" cy="592843"/>
          </a:xfrm>
          <a:prstGeom prst="rect">
            <a:avLst/>
          </a:prstGeom>
        </p:spPr>
      </p:pic>
      <p:sp>
        <p:nvSpPr>
          <p:cNvPr id="36" name="Rectangle: Rounded Corners 35">
            <a:extLst>
              <a:ext uri="{FF2B5EF4-FFF2-40B4-BE49-F238E27FC236}">
                <a16:creationId xmlns:a16="http://schemas.microsoft.com/office/drawing/2014/main" id="{2246942E-5D85-4ED0-B550-B2CDFEDE854C}"/>
              </a:ext>
            </a:extLst>
          </p:cNvPr>
          <p:cNvSpPr/>
          <p:nvPr/>
        </p:nvSpPr>
        <p:spPr>
          <a:xfrm>
            <a:off x="398200" y="1108779"/>
            <a:ext cx="5619701" cy="520615"/>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School/Organisation</a:t>
            </a:r>
          </a:p>
        </p:txBody>
      </p:sp>
      <p:sp>
        <p:nvSpPr>
          <p:cNvPr id="38" name="Rectangle: Rounded Corners 37">
            <a:extLst>
              <a:ext uri="{FF2B5EF4-FFF2-40B4-BE49-F238E27FC236}">
                <a16:creationId xmlns:a16="http://schemas.microsoft.com/office/drawing/2014/main" id="{5BA28C08-B5F0-48DA-9A40-7DA8CE34B477}"/>
              </a:ext>
            </a:extLst>
          </p:cNvPr>
          <p:cNvSpPr/>
          <p:nvPr/>
        </p:nvSpPr>
        <p:spPr>
          <a:xfrm>
            <a:off x="6328029" y="1126428"/>
            <a:ext cx="5619701" cy="524591"/>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Class:</a:t>
            </a:r>
          </a:p>
        </p:txBody>
      </p:sp>
      <p:sp>
        <p:nvSpPr>
          <p:cNvPr id="42" name="TextBox 41">
            <a:extLst>
              <a:ext uri="{FF2B5EF4-FFF2-40B4-BE49-F238E27FC236}">
                <a16:creationId xmlns:a16="http://schemas.microsoft.com/office/drawing/2014/main" id="{B8940A63-1070-403E-BAF5-4D9F3735182E}"/>
              </a:ext>
            </a:extLst>
          </p:cNvPr>
          <p:cNvSpPr txBox="1"/>
          <p:nvPr/>
        </p:nvSpPr>
        <p:spPr>
          <a:xfrm>
            <a:off x="1572" y="-34164"/>
            <a:ext cx="6094428" cy="246221"/>
          </a:xfrm>
          <a:prstGeom prst="rect">
            <a:avLst/>
          </a:prstGeom>
          <a:noFill/>
        </p:spPr>
        <p:txBody>
          <a:bodyPr wrap="square">
            <a:spAutoFit/>
          </a:bodyPr>
          <a:lstStyle/>
          <a:p>
            <a:pPr marL="0" indent="0">
              <a:buNone/>
            </a:pPr>
            <a:r>
              <a:rPr lang="en-GB" sz="1000" b="1" dirty="0"/>
              <a:t>V1.1/DEC20</a:t>
            </a:r>
          </a:p>
        </p:txBody>
      </p:sp>
    </p:spTree>
    <p:extLst>
      <p:ext uri="{BB962C8B-B14F-4D97-AF65-F5344CB8AC3E}">
        <p14:creationId xmlns:p14="http://schemas.microsoft.com/office/powerpoint/2010/main" val="2753479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2">
            <a:extLst>
              <a:ext uri="{FF2B5EF4-FFF2-40B4-BE49-F238E27FC236}">
                <a16:creationId xmlns:a16="http://schemas.microsoft.com/office/drawing/2014/main" id="{1A633DD6-1656-4A29-8E25-65E81A543220}"/>
              </a:ext>
            </a:extLst>
          </p:cNvPr>
          <p:cNvSpPr/>
          <p:nvPr/>
        </p:nvSpPr>
        <p:spPr>
          <a:xfrm rot="10800000" flipV="1">
            <a:off x="541562" y="2926601"/>
            <a:ext cx="10876714" cy="1088548"/>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p>
        </p:txBody>
      </p:sp>
      <p:sp>
        <p:nvSpPr>
          <p:cNvPr id="5" name="Rounded Rectangle 12">
            <a:extLst>
              <a:ext uri="{FF2B5EF4-FFF2-40B4-BE49-F238E27FC236}">
                <a16:creationId xmlns:a16="http://schemas.microsoft.com/office/drawing/2014/main" id="{6B964224-EEFA-4299-9E7F-429A7CF0E291}"/>
              </a:ext>
            </a:extLst>
          </p:cNvPr>
          <p:cNvSpPr/>
          <p:nvPr/>
        </p:nvSpPr>
        <p:spPr>
          <a:xfrm rot="10800000" flipV="1">
            <a:off x="537837" y="1699356"/>
            <a:ext cx="10882373" cy="1087753"/>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p>
        </p:txBody>
      </p:sp>
      <p:sp>
        <p:nvSpPr>
          <p:cNvPr id="7" name="TextBox 6">
            <a:extLst>
              <a:ext uri="{FF2B5EF4-FFF2-40B4-BE49-F238E27FC236}">
                <a16:creationId xmlns:a16="http://schemas.microsoft.com/office/drawing/2014/main" id="{40FA4CE4-AD93-4981-8ABA-24E0158553B6}"/>
              </a:ext>
            </a:extLst>
          </p:cNvPr>
          <p:cNvSpPr txBox="1"/>
          <p:nvPr/>
        </p:nvSpPr>
        <p:spPr>
          <a:xfrm>
            <a:off x="707046" y="1692035"/>
            <a:ext cx="10278819" cy="461665"/>
          </a:xfrm>
          <a:prstGeom prst="rect">
            <a:avLst/>
          </a:prstGeom>
          <a:noFill/>
        </p:spPr>
        <p:txBody>
          <a:bodyPr wrap="square" rtlCol="0">
            <a:spAutoFit/>
          </a:bodyPr>
          <a:lstStyle/>
          <a:p>
            <a:r>
              <a:rPr lang="en-US" sz="2400" b="1" dirty="0">
                <a:solidFill>
                  <a:schemeClr val="tx1"/>
                </a:solidFill>
              </a:rPr>
              <a:t>I enjoyed learning about this topic. </a:t>
            </a:r>
            <a:r>
              <a:rPr lang="en-US" sz="1600" b="1" dirty="0">
                <a:solidFill>
                  <a:schemeClr val="bg1">
                    <a:lumMod val="75000"/>
                  </a:schemeClr>
                </a:solidFill>
              </a:rPr>
              <a:t>Please circle.</a:t>
            </a:r>
            <a:endParaRPr lang="en-GB" sz="1600" b="1" dirty="0"/>
          </a:p>
        </p:txBody>
      </p:sp>
      <p:pic>
        <p:nvPicPr>
          <p:cNvPr id="9" name="Graphic 8" descr="Worried face outline">
            <a:extLst>
              <a:ext uri="{FF2B5EF4-FFF2-40B4-BE49-F238E27FC236}">
                <a16:creationId xmlns:a16="http://schemas.microsoft.com/office/drawing/2014/main" id="{3A44E445-4B94-450E-AEDA-EF2D4D9C481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69321" y="2063385"/>
            <a:ext cx="592843" cy="592843"/>
          </a:xfrm>
          <a:prstGeom prst="rect">
            <a:avLst/>
          </a:prstGeom>
        </p:spPr>
      </p:pic>
      <p:pic>
        <p:nvPicPr>
          <p:cNvPr id="11" name="Graphic 10" descr="Tired face outline">
            <a:extLst>
              <a:ext uri="{FF2B5EF4-FFF2-40B4-BE49-F238E27FC236}">
                <a16:creationId xmlns:a16="http://schemas.microsoft.com/office/drawing/2014/main" id="{9CF36489-88DA-4445-8BC5-6EEB8637CD0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51279" y="2064862"/>
            <a:ext cx="592843" cy="592843"/>
          </a:xfrm>
          <a:prstGeom prst="rect">
            <a:avLst/>
          </a:prstGeom>
        </p:spPr>
      </p:pic>
      <p:pic>
        <p:nvPicPr>
          <p:cNvPr id="13" name="Graphic 12" descr="Smiling face outline">
            <a:extLst>
              <a:ext uri="{FF2B5EF4-FFF2-40B4-BE49-F238E27FC236}">
                <a16:creationId xmlns:a16="http://schemas.microsoft.com/office/drawing/2014/main" id="{6A182720-7046-4280-B2BA-D8D72BF11C5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711843" y="2149476"/>
            <a:ext cx="592843" cy="592843"/>
          </a:xfrm>
          <a:prstGeom prst="rect">
            <a:avLst/>
          </a:prstGeom>
        </p:spPr>
      </p:pic>
      <p:pic>
        <p:nvPicPr>
          <p:cNvPr id="15" name="Graphic 14" descr="Sad face outline">
            <a:extLst>
              <a:ext uri="{FF2B5EF4-FFF2-40B4-BE49-F238E27FC236}">
                <a16:creationId xmlns:a16="http://schemas.microsoft.com/office/drawing/2014/main" id="{15F5B308-8665-48FC-A35F-9A86BEA2593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409343" y="2073266"/>
            <a:ext cx="592843" cy="592843"/>
          </a:xfrm>
          <a:prstGeom prst="rect">
            <a:avLst/>
          </a:prstGeom>
        </p:spPr>
      </p:pic>
      <p:pic>
        <p:nvPicPr>
          <p:cNvPr id="17" name="Graphic 16" descr="Grinning face outline">
            <a:extLst>
              <a:ext uri="{FF2B5EF4-FFF2-40B4-BE49-F238E27FC236}">
                <a16:creationId xmlns:a16="http://schemas.microsoft.com/office/drawing/2014/main" id="{92D29642-9788-4468-BE3A-D68A018F954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036168" y="2088539"/>
            <a:ext cx="592843" cy="592843"/>
          </a:xfrm>
          <a:prstGeom prst="rect">
            <a:avLst/>
          </a:prstGeom>
        </p:spPr>
      </p:pic>
      <p:sp>
        <p:nvSpPr>
          <p:cNvPr id="19" name="Rounded Rectangle 12">
            <a:extLst>
              <a:ext uri="{FF2B5EF4-FFF2-40B4-BE49-F238E27FC236}">
                <a16:creationId xmlns:a16="http://schemas.microsoft.com/office/drawing/2014/main" id="{BF9D85A6-70FA-4127-9F53-00E802BB819E}"/>
              </a:ext>
            </a:extLst>
          </p:cNvPr>
          <p:cNvSpPr/>
          <p:nvPr/>
        </p:nvSpPr>
        <p:spPr>
          <a:xfrm rot="10800000" flipV="1">
            <a:off x="543495" y="4136058"/>
            <a:ext cx="10867189" cy="1581444"/>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p>
        </p:txBody>
      </p:sp>
      <p:sp>
        <p:nvSpPr>
          <p:cNvPr id="21" name="TextBox 20">
            <a:extLst>
              <a:ext uri="{FF2B5EF4-FFF2-40B4-BE49-F238E27FC236}">
                <a16:creationId xmlns:a16="http://schemas.microsoft.com/office/drawing/2014/main" id="{2ED495D7-7EB5-458A-96BA-A552884799B0}"/>
              </a:ext>
            </a:extLst>
          </p:cNvPr>
          <p:cNvSpPr txBox="1"/>
          <p:nvPr/>
        </p:nvSpPr>
        <p:spPr>
          <a:xfrm>
            <a:off x="619768" y="3854715"/>
            <a:ext cx="10129310" cy="830997"/>
          </a:xfrm>
          <a:prstGeom prst="rect">
            <a:avLst/>
          </a:prstGeom>
          <a:noFill/>
        </p:spPr>
        <p:txBody>
          <a:bodyPr wrap="square" rtlCol="0">
            <a:spAutoFit/>
          </a:bodyPr>
          <a:lstStyle/>
          <a:p>
            <a:endParaRPr lang="en-US" sz="2400" b="1" dirty="0"/>
          </a:p>
          <a:p>
            <a:r>
              <a:rPr lang="en-US" sz="2400" b="1" dirty="0"/>
              <a:t>The things I enjoyed the most about the lessons were: </a:t>
            </a:r>
            <a:r>
              <a:rPr lang="en-US" sz="2400" b="1" dirty="0">
                <a:solidFill>
                  <a:schemeClr val="tx1"/>
                </a:solidFill>
              </a:rPr>
              <a:t>   </a:t>
            </a:r>
            <a:r>
              <a:rPr lang="en-US" sz="1600" b="1" dirty="0">
                <a:solidFill>
                  <a:schemeClr val="bg1">
                    <a:lumMod val="75000"/>
                  </a:schemeClr>
                </a:solidFill>
              </a:rPr>
              <a:t>Please write your answer below.</a:t>
            </a:r>
            <a:endParaRPr lang="en-GB" sz="1600" b="1" dirty="0"/>
          </a:p>
        </p:txBody>
      </p:sp>
      <p:sp>
        <p:nvSpPr>
          <p:cNvPr id="33" name="TextBox 32">
            <a:extLst>
              <a:ext uri="{FF2B5EF4-FFF2-40B4-BE49-F238E27FC236}">
                <a16:creationId xmlns:a16="http://schemas.microsoft.com/office/drawing/2014/main" id="{C4DB6D7B-2990-4CE1-A4B7-7D4824740F1C}"/>
              </a:ext>
            </a:extLst>
          </p:cNvPr>
          <p:cNvSpPr txBox="1"/>
          <p:nvPr/>
        </p:nvSpPr>
        <p:spPr>
          <a:xfrm>
            <a:off x="707046" y="3002861"/>
            <a:ext cx="10278819" cy="461665"/>
          </a:xfrm>
          <a:prstGeom prst="rect">
            <a:avLst/>
          </a:prstGeom>
          <a:noFill/>
        </p:spPr>
        <p:txBody>
          <a:bodyPr wrap="square" rtlCol="0">
            <a:spAutoFit/>
          </a:bodyPr>
          <a:lstStyle/>
          <a:p>
            <a:r>
              <a:rPr lang="en-US" sz="2400" b="1">
                <a:solidFill>
                  <a:schemeClr val="tx1"/>
                </a:solidFill>
              </a:rPr>
              <a:t>I have a better understanding of how to stay safe after these lessons. </a:t>
            </a:r>
            <a:r>
              <a:rPr lang="en-US" sz="1600" b="1">
                <a:solidFill>
                  <a:schemeClr val="bg1">
                    <a:lumMod val="75000"/>
                  </a:schemeClr>
                </a:solidFill>
              </a:rPr>
              <a:t>Please circle.</a:t>
            </a:r>
            <a:endParaRPr lang="en-GB" sz="1600" b="1"/>
          </a:p>
        </p:txBody>
      </p:sp>
      <p:pic>
        <p:nvPicPr>
          <p:cNvPr id="35" name="Graphic 34" descr="Worried face outline">
            <a:extLst>
              <a:ext uri="{FF2B5EF4-FFF2-40B4-BE49-F238E27FC236}">
                <a16:creationId xmlns:a16="http://schemas.microsoft.com/office/drawing/2014/main" id="{35EA8FF2-4980-4F0A-81DB-E5188C2ED5F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80600" y="3431049"/>
            <a:ext cx="592843" cy="592843"/>
          </a:xfrm>
          <a:prstGeom prst="rect">
            <a:avLst/>
          </a:prstGeom>
        </p:spPr>
      </p:pic>
      <p:pic>
        <p:nvPicPr>
          <p:cNvPr id="37" name="Graphic 36" descr="Tired face outline">
            <a:extLst>
              <a:ext uri="{FF2B5EF4-FFF2-40B4-BE49-F238E27FC236}">
                <a16:creationId xmlns:a16="http://schemas.microsoft.com/office/drawing/2014/main" id="{FB3F3074-A1D9-4569-A80A-97474AF8B3A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1752" y="3422627"/>
            <a:ext cx="592843" cy="592843"/>
          </a:xfrm>
          <a:prstGeom prst="rect">
            <a:avLst/>
          </a:prstGeom>
        </p:spPr>
      </p:pic>
      <p:pic>
        <p:nvPicPr>
          <p:cNvPr id="39" name="Graphic 38" descr="Smiling face outline">
            <a:extLst>
              <a:ext uri="{FF2B5EF4-FFF2-40B4-BE49-F238E27FC236}">
                <a16:creationId xmlns:a16="http://schemas.microsoft.com/office/drawing/2014/main" id="{06343D46-D8BD-4F35-9C05-8A32F1CC658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54329" y="3413102"/>
            <a:ext cx="592843" cy="592843"/>
          </a:xfrm>
          <a:prstGeom prst="rect">
            <a:avLst/>
          </a:prstGeom>
        </p:spPr>
      </p:pic>
      <p:pic>
        <p:nvPicPr>
          <p:cNvPr id="41" name="Graphic 40" descr="Sad face outline">
            <a:extLst>
              <a:ext uri="{FF2B5EF4-FFF2-40B4-BE49-F238E27FC236}">
                <a16:creationId xmlns:a16="http://schemas.microsoft.com/office/drawing/2014/main" id="{8677F110-0F5F-4381-9EAB-311E216767D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388002" y="3423392"/>
            <a:ext cx="592843" cy="592843"/>
          </a:xfrm>
          <a:prstGeom prst="rect">
            <a:avLst/>
          </a:prstGeom>
        </p:spPr>
      </p:pic>
      <p:pic>
        <p:nvPicPr>
          <p:cNvPr id="43" name="Graphic 42" descr="Grinning face outline">
            <a:extLst>
              <a:ext uri="{FF2B5EF4-FFF2-40B4-BE49-F238E27FC236}">
                <a16:creationId xmlns:a16="http://schemas.microsoft.com/office/drawing/2014/main" id="{A7336662-BDC5-4C72-8679-7F1CDB66FD8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977806" y="3388481"/>
            <a:ext cx="592843" cy="592843"/>
          </a:xfrm>
          <a:prstGeom prst="rect">
            <a:avLst/>
          </a:prstGeom>
        </p:spPr>
      </p:pic>
      <p:sp>
        <p:nvSpPr>
          <p:cNvPr id="45" name="Rectangle 44">
            <a:extLst>
              <a:ext uri="{FF2B5EF4-FFF2-40B4-BE49-F238E27FC236}">
                <a16:creationId xmlns:a16="http://schemas.microsoft.com/office/drawing/2014/main" id="{CD819D81-B018-4FFD-92AA-AAA6A0833494}"/>
              </a:ext>
            </a:extLst>
          </p:cNvPr>
          <p:cNvSpPr/>
          <p:nvPr/>
        </p:nvSpPr>
        <p:spPr>
          <a:xfrm>
            <a:off x="0" y="172761"/>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           </a:t>
            </a:r>
            <a:r>
              <a:rPr lang="en-US" sz="4000" b="1"/>
              <a:t>Post-Session Survey</a:t>
            </a:r>
          </a:p>
        </p:txBody>
      </p:sp>
      <p:pic>
        <p:nvPicPr>
          <p:cNvPr id="47" name="Picture 46" descr="A picture containing clock, meter&#10;&#10;Description automatically generated">
            <a:extLst>
              <a:ext uri="{FF2B5EF4-FFF2-40B4-BE49-F238E27FC236}">
                <a16:creationId xmlns:a16="http://schemas.microsoft.com/office/drawing/2014/main" id="{F8C1EB12-BD2F-40E0-922A-1E8F5722C56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514070" y="408652"/>
            <a:ext cx="1466942" cy="505332"/>
          </a:xfrm>
          <a:prstGeom prst="rect">
            <a:avLst/>
          </a:prstGeom>
        </p:spPr>
      </p:pic>
      <p:sp>
        <p:nvSpPr>
          <p:cNvPr id="58" name="Rounded Rectangle 12">
            <a:extLst>
              <a:ext uri="{FF2B5EF4-FFF2-40B4-BE49-F238E27FC236}">
                <a16:creationId xmlns:a16="http://schemas.microsoft.com/office/drawing/2014/main" id="{F4E9870D-69EC-40B0-9593-914260DAF3AE}"/>
              </a:ext>
            </a:extLst>
          </p:cNvPr>
          <p:cNvSpPr/>
          <p:nvPr/>
        </p:nvSpPr>
        <p:spPr>
          <a:xfrm rot="10800000" flipV="1">
            <a:off x="535906" y="5809879"/>
            <a:ext cx="10867188" cy="868469"/>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p>
        </p:txBody>
      </p:sp>
      <p:sp>
        <p:nvSpPr>
          <p:cNvPr id="62" name="TextBox 61">
            <a:extLst>
              <a:ext uri="{FF2B5EF4-FFF2-40B4-BE49-F238E27FC236}">
                <a16:creationId xmlns:a16="http://schemas.microsoft.com/office/drawing/2014/main" id="{8DD2D86C-BD77-4061-B273-B7ED8484B46D}"/>
              </a:ext>
            </a:extLst>
          </p:cNvPr>
          <p:cNvSpPr txBox="1"/>
          <p:nvPr/>
        </p:nvSpPr>
        <p:spPr>
          <a:xfrm>
            <a:off x="745146" y="5397032"/>
            <a:ext cx="10129310" cy="830997"/>
          </a:xfrm>
          <a:prstGeom prst="rect">
            <a:avLst/>
          </a:prstGeom>
          <a:noFill/>
        </p:spPr>
        <p:txBody>
          <a:bodyPr wrap="square" lIns="91440" tIns="45720" rIns="91440" bIns="45720" rtlCol="0" anchor="t">
            <a:spAutoFit/>
          </a:bodyPr>
          <a:lstStyle/>
          <a:p>
            <a:endParaRPr lang="en-US" sz="2400" b="1" dirty="0">
              <a:solidFill>
                <a:schemeClr val="tx1"/>
              </a:solidFill>
            </a:endParaRPr>
          </a:p>
          <a:p>
            <a:r>
              <a:rPr lang="en-US" sz="2400" b="1" dirty="0"/>
              <a:t>Is this a topic all children should learn about?    </a:t>
            </a:r>
            <a:r>
              <a:rPr lang="en-US" sz="1600" b="1" dirty="0">
                <a:solidFill>
                  <a:schemeClr val="bg1">
                    <a:lumMod val="75000"/>
                  </a:schemeClr>
                </a:solidFill>
              </a:rPr>
              <a:t>Please circle.</a:t>
            </a:r>
            <a:endParaRPr lang="en-GB" sz="1600" b="1" dirty="0">
              <a:solidFill>
                <a:schemeClr val="bg1">
                  <a:lumMod val="75000"/>
                </a:schemeClr>
              </a:solidFill>
            </a:endParaRPr>
          </a:p>
        </p:txBody>
      </p:sp>
      <p:pic>
        <p:nvPicPr>
          <p:cNvPr id="66" name="Graphic 65" descr="Worried face outline">
            <a:extLst>
              <a:ext uri="{FF2B5EF4-FFF2-40B4-BE49-F238E27FC236}">
                <a16:creationId xmlns:a16="http://schemas.microsoft.com/office/drawing/2014/main" id="{4157DE81-061F-4EDD-AE8F-B2196DCA2B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1075" y="6084476"/>
            <a:ext cx="592843" cy="592843"/>
          </a:xfrm>
          <a:prstGeom prst="rect">
            <a:avLst/>
          </a:prstGeom>
        </p:spPr>
      </p:pic>
      <p:pic>
        <p:nvPicPr>
          <p:cNvPr id="68" name="Graphic 67" descr="Tired face outline">
            <a:extLst>
              <a:ext uri="{FF2B5EF4-FFF2-40B4-BE49-F238E27FC236}">
                <a16:creationId xmlns:a16="http://schemas.microsoft.com/office/drawing/2014/main" id="{D860AECB-366F-42B1-BED7-D7FDF761A0F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49842" y="6082542"/>
            <a:ext cx="592843" cy="592843"/>
          </a:xfrm>
          <a:prstGeom prst="rect">
            <a:avLst/>
          </a:prstGeom>
        </p:spPr>
      </p:pic>
      <p:pic>
        <p:nvPicPr>
          <p:cNvPr id="70" name="Graphic 69" descr="Smiling face outline">
            <a:extLst>
              <a:ext uri="{FF2B5EF4-FFF2-40B4-BE49-F238E27FC236}">
                <a16:creationId xmlns:a16="http://schemas.microsoft.com/office/drawing/2014/main" id="{8A5B89AB-9715-45B0-B021-0880A54C7C7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799764" y="6083092"/>
            <a:ext cx="592843" cy="592843"/>
          </a:xfrm>
          <a:prstGeom prst="rect">
            <a:avLst/>
          </a:prstGeom>
        </p:spPr>
      </p:pic>
      <p:pic>
        <p:nvPicPr>
          <p:cNvPr id="72" name="Graphic 71" descr="Sad face outline">
            <a:extLst>
              <a:ext uri="{FF2B5EF4-FFF2-40B4-BE49-F238E27FC236}">
                <a16:creationId xmlns:a16="http://schemas.microsoft.com/office/drawing/2014/main" id="{F53F7DD5-167C-43C3-8B08-4309307418D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504593" y="6082541"/>
            <a:ext cx="592843" cy="592843"/>
          </a:xfrm>
          <a:prstGeom prst="rect">
            <a:avLst/>
          </a:prstGeom>
        </p:spPr>
      </p:pic>
      <p:pic>
        <p:nvPicPr>
          <p:cNvPr id="74" name="Graphic 73" descr="Grinning face outline">
            <a:extLst>
              <a:ext uri="{FF2B5EF4-FFF2-40B4-BE49-F238E27FC236}">
                <a16:creationId xmlns:a16="http://schemas.microsoft.com/office/drawing/2014/main" id="{70235F41-0EEE-42EF-B3A0-9FA07024A25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149498" y="6083091"/>
            <a:ext cx="592843" cy="592843"/>
          </a:xfrm>
          <a:prstGeom prst="rect">
            <a:avLst/>
          </a:prstGeom>
        </p:spPr>
      </p:pic>
      <p:sp>
        <p:nvSpPr>
          <p:cNvPr id="2" name="Rectangle: Rounded Corners 1">
            <a:extLst>
              <a:ext uri="{FF2B5EF4-FFF2-40B4-BE49-F238E27FC236}">
                <a16:creationId xmlns:a16="http://schemas.microsoft.com/office/drawing/2014/main" id="{D91D23B2-615A-4923-8576-0E98499630DD}"/>
              </a:ext>
            </a:extLst>
          </p:cNvPr>
          <p:cNvSpPr/>
          <p:nvPr/>
        </p:nvSpPr>
        <p:spPr>
          <a:xfrm>
            <a:off x="398200" y="1108779"/>
            <a:ext cx="5619701" cy="520615"/>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School/Organisation</a:t>
            </a:r>
          </a:p>
        </p:txBody>
      </p:sp>
      <p:sp>
        <p:nvSpPr>
          <p:cNvPr id="4" name="Rectangle: Rounded Corners 3">
            <a:extLst>
              <a:ext uri="{FF2B5EF4-FFF2-40B4-BE49-F238E27FC236}">
                <a16:creationId xmlns:a16="http://schemas.microsoft.com/office/drawing/2014/main" id="{3FC5E333-71E9-4438-A02D-E1743DADB7DA}"/>
              </a:ext>
            </a:extLst>
          </p:cNvPr>
          <p:cNvSpPr/>
          <p:nvPr/>
        </p:nvSpPr>
        <p:spPr>
          <a:xfrm>
            <a:off x="6328029" y="1126428"/>
            <a:ext cx="5619701" cy="524591"/>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Class:</a:t>
            </a:r>
          </a:p>
        </p:txBody>
      </p:sp>
      <p:sp>
        <p:nvSpPr>
          <p:cNvPr id="30" name="TextBox 29">
            <a:extLst>
              <a:ext uri="{FF2B5EF4-FFF2-40B4-BE49-F238E27FC236}">
                <a16:creationId xmlns:a16="http://schemas.microsoft.com/office/drawing/2014/main" id="{434A6D5C-C51C-4A84-9719-149B1D334032}"/>
              </a:ext>
            </a:extLst>
          </p:cNvPr>
          <p:cNvSpPr txBox="1"/>
          <p:nvPr/>
        </p:nvSpPr>
        <p:spPr>
          <a:xfrm>
            <a:off x="1572" y="-34164"/>
            <a:ext cx="6094428" cy="246221"/>
          </a:xfrm>
          <a:prstGeom prst="rect">
            <a:avLst/>
          </a:prstGeom>
          <a:noFill/>
        </p:spPr>
        <p:txBody>
          <a:bodyPr wrap="square">
            <a:spAutoFit/>
          </a:bodyPr>
          <a:lstStyle/>
          <a:p>
            <a:pPr marL="0" indent="0">
              <a:buNone/>
            </a:pPr>
            <a:r>
              <a:rPr lang="en-GB" sz="1000" b="1" dirty="0"/>
              <a:t>V1.1/DEC20</a:t>
            </a:r>
          </a:p>
        </p:txBody>
      </p:sp>
    </p:spTree>
    <p:extLst>
      <p:ext uri="{BB962C8B-B14F-4D97-AF65-F5344CB8AC3E}">
        <p14:creationId xmlns:p14="http://schemas.microsoft.com/office/powerpoint/2010/main" val="943042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lternative Process 38">
            <a:extLst>
              <a:ext uri="{FF2B5EF4-FFF2-40B4-BE49-F238E27FC236}">
                <a16:creationId xmlns:a16="http://schemas.microsoft.com/office/drawing/2014/main" id="{B369320D-3B77-4992-BA87-2C57803A8CFD}"/>
              </a:ext>
            </a:extLst>
          </p:cNvPr>
          <p:cNvSpPr/>
          <p:nvPr/>
        </p:nvSpPr>
        <p:spPr>
          <a:xfrm>
            <a:off x="283192" y="4480362"/>
            <a:ext cx="2887333" cy="1301252"/>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8E0D817-65DF-428E-BB85-928569B8D6A3}"/>
              </a:ext>
            </a:extLst>
          </p:cNvPr>
          <p:cNvSpPr/>
          <p:nvPr/>
        </p:nvSpPr>
        <p:spPr>
          <a:xfrm>
            <a:off x="0" y="172761"/>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b="1" dirty="0"/>
              <a:t>sign Posting</a:t>
            </a:r>
          </a:p>
        </p:txBody>
      </p:sp>
      <p:pic>
        <p:nvPicPr>
          <p:cNvPr id="3" name="Picture 2" descr="A picture containing clock, meter&#10;&#10;Description automatically generated">
            <a:extLst>
              <a:ext uri="{FF2B5EF4-FFF2-40B4-BE49-F238E27FC236}">
                <a16:creationId xmlns:a16="http://schemas.microsoft.com/office/drawing/2014/main" id="{B610BCFD-5B2B-4CC5-BB93-680D87A02B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011" y="377479"/>
            <a:ext cx="1466942" cy="505332"/>
          </a:xfrm>
          <a:prstGeom prst="rect">
            <a:avLst/>
          </a:prstGeom>
        </p:spPr>
      </p:pic>
      <p:sp>
        <p:nvSpPr>
          <p:cNvPr id="6" name="Rectangle 5">
            <a:extLst>
              <a:ext uri="{FF2B5EF4-FFF2-40B4-BE49-F238E27FC236}">
                <a16:creationId xmlns:a16="http://schemas.microsoft.com/office/drawing/2014/main" id="{8F81D36E-B17E-49C7-8D38-5940E93F6982}"/>
              </a:ext>
            </a:extLst>
          </p:cNvPr>
          <p:cNvSpPr/>
          <p:nvPr/>
        </p:nvSpPr>
        <p:spPr>
          <a:xfrm>
            <a:off x="0" y="1220720"/>
            <a:ext cx="12192000" cy="4788639"/>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61967E3-A619-4C43-85D1-88D271B85F69}"/>
              </a:ext>
            </a:extLst>
          </p:cNvPr>
          <p:cNvSpPr/>
          <p:nvPr/>
        </p:nvSpPr>
        <p:spPr>
          <a:xfrm>
            <a:off x="0" y="5956917"/>
            <a:ext cx="12192000" cy="901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a:extLst>
              <a:ext uri="{FF2B5EF4-FFF2-40B4-BE49-F238E27FC236}">
                <a16:creationId xmlns:a16="http://schemas.microsoft.com/office/drawing/2014/main" id="{AFEA02CC-4399-4405-962B-BED499F71D09}"/>
              </a:ext>
            </a:extLst>
          </p:cNvPr>
          <p:cNvGrpSpPr/>
          <p:nvPr/>
        </p:nvGrpSpPr>
        <p:grpSpPr>
          <a:xfrm>
            <a:off x="6315881" y="3875940"/>
            <a:ext cx="2887333" cy="1440777"/>
            <a:chOff x="1205031" y="1954266"/>
            <a:chExt cx="2887333" cy="1301252"/>
          </a:xfrm>
        </p:grpSpPr>
        <p:sp>
          <p:nvSpPr>
            <p:cNvPr id="11" name="Alternative Process 4">
              <a:extLst>
                <a:ext uri="{FF2B5EF4-FFF2-40B4-BE49-F238E27FC236}">
                  <a16:creationId xmlns:a16="http://schemas.microsoft.com/office/drawing/2014/main" id="{E73E44BD-39E3-42A8-82BD-AE850C37AC4D}"/>
                </a:ext>
              </a:extLst>
            </p:cNvPr>
            <p:cNvSpPr/>
            <p:nvPr/>
          </p:nvSpPr>
          <p:spPr>
            <a:xfrm>
              <a:off x="1205031" y="1954266"/>
              <a:ext cx="2887333" cy="1301252"/>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icture containing drawing&#10;&#10;Description automatically generated">
              <a:extLst>
                <a:ext uri="{FF2B5EF4-FFF2-40B4-BE49-F238E27FC236}">
                  <a16:creationId xmlns:a16="http://schemas.microsoft.com/office/drawing/2014/main" id="{C5F60F7C-2B15-41C6-BE96-0536E9F860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296" y="2085484"/>
              <a:ext cx="2231495" cy="1020112"/>
            </a:xfrm>
            <a:prstGeom prst="rect">
              <a:avLst/>
            </a:prstGeom>
          </p:spPr>
        </p:pic>
      </p:grpSp>
      <p:grpSp>
        <p:nvGrpSpPr>
          <p:cNvPr id="13" name="Group 12">
            <a:extLst>
              <a:ext uri="{FF2B5EF4-FFF2-40B4-BE49-F238E27FC236}">
                <a16:creationId xmlns:a16="http://schemas.microsoft.com/office/drawing/2014/main" id="{1BF7D1F9-CE26-4591-B9E7-63CE56783519}"/>
              </a:ext>
            </a:extLst>
          </p:cNvPr>
          <p:cNvGrpSpPr/>
          <p:nvPr/>
        </p:nvGrpSpPr>
        <p:grpSpPr>
          <a:xfrm>
            <a:off x="2324461" y="1415525"/>
            <a:ext cx="2887333" cy="1301252"/>
            <a:chOff x="1205031" y="3696569"/>
            <a:chExt cx="2887333" cy="1301252"/>
          </a:xfrm>
        </p:grpSpPr>
        <p:sp>
          <p:nvSpPr>
            <p:cNvPr id="14" name="Alternative Process 36">
              <a:extLst>
                <a:ext uri="{FF2B5EF4-FFF2-40B4-BE49-F238E27FC236}">
                  <a16:creationId xmlns:a16="http://schemas.microsoft.com/office/drawing/2014/main" id="{480FBBDB-A68D-4751-9E16-21A5D6803E09}"/>
                </a:ext>
              </a:extLst>
            </p:cNvPr>
            <p:cNvSpPr/>
            <p:nvPr/>
          </p:nvSpPr>
          <p:spPr>
            <a:xfrm>
              <a:off x="1205031" y="3696569"/>
              <a:ext cx="2887333" cy="1301252"/>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picture containing drawing&#10;&#10;Description automatically generated">
              <a:extLst>
                <a:ext uri="{FF2B5EF4-FFF2-40B4-BE49-F238E27FC236}">
                  <a16:creationId xmlns:a16="http://schemas.microsoft.com/office/drawing/2014/main" id="{1F8D2287-595D-4B08-B33D-B6402A5A02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3830" y="3973970"/>
              <a:ext cx="2304962" cy="661711"/>
            </a:xfrm>
            <a:prstGeom prst="rect">
              <a:avLst/>
            </a:prstGeom>
          </p:spPr>
        </p:pic>
      </p:grpSp>
      <p:grpSp>
        <p:nvGrpSpPr>
          <p:cNvPr id="16" name="Group 15">
            <a:extLst>
              <a:ext uri="{FF2B5EF4-FFF2-40B4-BE49-F238E27FC236}">
                <a16:creationId xmlns:a16="http://schemas.microsoft.com/office/drawing/2014/main" id="{09208241-C0A1-4D18-A726-27B100BF091A}"/>
              </a:ext>
            </a:extLst>
          </p:cNvPr>
          <p:cNvGrpSpPr/>
          <p:nvPr/>
        </p:nvGrpSpPr>
        <p:grpSpPr>
          <a:xfrm>
            <a:off x="6218356" y="1395829"/>
            <a:ext cx="2887333" cy="1301252"/>
            <a:chOff x="4627853" y="3696569"/>
            <a:chExt cx="2887333" cy="1301252"/>
          </a:xfrm>
        </p:grpSpPr>
        <p:sp>
          <p:nvSpPr>
            <p:cNvPr id="17" name="Alternative Process 37">
              <a:extLst>
                <a:ext uri="{FF2B5EF4-FFF2-40B4-BE49-F238E27FC236}">
                  <a16:creationId xmlns:a16="http://schemas.microsoft.com/office/drawing/2014/main" id="{0799B7A5-BC50-47C1-A7F4-85E6F2475DD8}"/>
                </a:ext>
              </a:extLst>
            </p:cNvPr>
            <p:cNvSpPr/>
            <p:nvPr/>
          </p:nvSpPr>
          <p:spPr>
            <a:xfrm>
              <a:off x="4627853" y="3696569"/>
              <a:ext cx="2887333" cy="1301252"/>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Image result for big deal gamcare logo">
              <a:extLst>
                <a:ext uri="{FF2B5EF4-FFF2-40B4-BE49-F238E27FC236}">
                  <a16:creationId xmlns:a16="http://schemas.microsoft.com/office/drawing/2014/main" id="{CC3186E2-D576-42D5-9447-B456E013C9B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760569" y="4047239"/>
              <a:ext cx="2662401" cy="639305"/>
            </a:xfrm>
            <a:prstGeom prst="rect">
              <a:avLst/>
            </a:prstGeom>
            <a:noFill/>
            <a:ln>
              <a:noFill/>
            </a:ln>
          </p:spPr>
        </p:pic>
      </p:grpSp>
      <p:pic>
        <p:nvPicPr>
          <p:cNvPr id="4" name="Picture 3">
            <a:extLst>
              <a:ext uri="{FF2B5EF4-FFF2-40B4-BE49-F238E27FC236}">
                <a16:creationId xmlns:a16="http://schemas.microsoft.com/office/drawing/2014/main" id="{AC4CBB43-52E9-45D2-BE42-9AF454589B3B}"/>
              </a:ext>
            </a:extLst>
          </p:cNvPr>
          <p:cNvPicPr>
            <a:picLocks noChangeAspect="1"/>
          </p:cNvPicPr>
          <p:nvPr/>
        </p:nvPicPr>
        <p:blipFill>
          <a:blip r:embed="rId6"/>
          <a:stretch>
            <a:fillRect/>
          </a:stretch>
        </p:blipFill>
        <p:spPr>
          <a:xfrm>
            <a:off x="2324461" y="3797507"/>
            <a:ext cx="3110626" cy="1654628"/>
          </a:xfrm>
          <a:prstGeom prst="rect">
            <a:avLst/>
          </a:prstGeom>
        </p:spPr>
      </p:pic>
      <p:sp>
        <p:nvSpPr>
          <p:cNvPr id="19" name="TextBox 18">
            <a:extLst>
              <a:ext uri="{FF2B5EF4-FFF2-40B4-BE49-F238E27FC236}">
                <a16:creationId xmlns:a16="http://schemas.microsoft.com/office/drawing/2014/main" id="{2190A15C-97A0-4886-9D90-27C8811AB13A}"/>
              </a:ext>
            </a:extLst>
          </p:cNvPr>
          <p:cNvSpPr txBox="1"/>
          <p:nvPr/>
        </p:nvSpPr>
        <p:spPr>
          <a:xfrm>
            <a:off x="1572" y="-34164"/>
            <a:ext cx="6094428" cy="246221"/>
          </a:xfrm>
          <a:prstGeom prst="rect">
            <a:avLst/>
          </a:prstGeom>
          <a:noFill/>
        </p:spPr>
        <p:txBody>
          <a:bodyPr wrap="square">
            <a:spAutoFit/>
          </a:bodyPr>
          <a:lstStyle/>
          <a:p>
            <a:pPr marL="0" indent="0">
              <a:buNone/>
            </a:pPr>
            <a:r>
              <a:rPr lang="en-GB" sz="1000" b="1" dirty="0"/>
              <a:t>V1.1/DEC20</a:t>
            </a:r>
          </a:p>
        </p:txBody>
      </p:sp>
    </p:spTree>
    <p:extLst>
      <p:ext uri="{BB962C8B-B14F-4D97-AF65-F5344CB8AC3E}">
        <p14:creationId xmlns:p14="http://schemas.microsoft.com/office/powerpoint/2010/main" val="123961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BA56A1B4C88240843CC58ED250C137" ma:contentTypeVersion="13" ma:contentTypeDescription="Create a new document." ma:contentTypeScope="" ma:versionID="658fabd466e6069a9b9d120f4ada05f2">
  <xsd:schema xmlns:xsd="http://www.w3.org/2001/XMLSchema" xmlns:xs="http://www.w3.org/2001/XMLSchema" xmlns:p="http://schemas.microsoft.com/office/2006/metadata/properties" xmlns:ns2="9ce0375d-48dc-40bd-97cf-84b003935848" xmlns:ns3="3d7c1fe1-4c36-412c-9522-d010c65bdad8" targetNamespace="http://schemas.microsoft.com/office/2006/metadata/properties" ma:root="true" ma:fieldsID="6339fb48dd9a08bc343dd309cae55162" ns2:_="" ns3:_="">
    <xsd:import namespace="9ce0375d-48dc-40bd-97cf-84b003935848"/>
    <xsd:import namespace="3d7c1fe1-4c36-412c-9522-d010c65bdad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e0375d-48dc-40bd-97cf-84b00393584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7c1fe1-4c36-412c-9522-d010c65bdad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ACB30F-A585-4EE7-9A07-8ABC5DC3C8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e0375d-48dc-40bd-97cf-84b003935848"/>
    <ds:schemaRef ds:uri="3d7c1fe1-4c36-412c-9522-d010c65bda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95D944-1E2F-45E0-911B-2087F824134F}">
  <ds:schemaRefs>
    <ds:schemaRef ds:uri="http://schemas.microsoft.com/sharepoint/v3/contenttype/forms"/>
  </ds:schemaRefs>
</ds:datastoreItem>
</file>

<file path=customXml/itemProps3.xml><?xml version="1.0" encoding="utf-8"?>
<ds:datastoreItem xmlns:ds="http://schemas.openxmlformats.org/officeDocument/2006/customXml" ds:itemID="{EA8D4074-659A-4577-8436-6636276E1C8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32</TotalTime>
  <Words>471</Words>
  <Application>Microsoft Office PowerPoint</Application>
  <PresentationFormat>Widescreen</PresentationFormat>
  <Paragraphs>56</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Scollins Smith</dc:creator>
  <cp:lastModifiedBy>Kyle Riding</cp:lastModifiedBy>
  <cp:revision>51</cp:revision>
  <dcterms:created xsi:type="dcterms:W3CDTF">2020-10-14T10:32:26Z</dcterms:created>
  <dcterms:modified xsi:type="dcterms:W3CDTF">2021-09-17T14:00:23Z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0x01010077BA56A1B4C88240843CC58ED250C137</vt:lpwstr>
  </property>
</Properties>
</file>