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62" r:id="rId5"/>
    <p:sldId id="260" r:id="rId6"/>
    <p:sldId id="261" r:id="rId7"/>
    <p:sldId id="259" r:id="rId8"/>
  </p:sldIdLst>
  <p:sldSz cx="12192000" cy="6858000"/>
  <p:notesSz cx="6889750" cy="10018713"/>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C9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Patel" userId="S::clairepatel@ygam.org::0b94f1bf-e38b-4ca9-aae9-9cce60fe2f15" providerId="AD" clId="Web-{B7EC1CD9-2EC7-11B5-5F7F-1811A5BBB256}"/>
    <pc:docChg chg="modSld">
      <pc:chgData name="Claire Patel" userId="S::clairepatel@ygam.org::0b94f1bf-e38b-4ca9-aae9-9cce60fe2f15" providerId="AD" clId="Web-{B7EC1CD9-2EC7-11B5-5F7F-1811A5BBB256}" dt="2020-12-03T13:16:39.021" v="3" actId="1076"/>
      <pc:docMkLst>
        <pc:docMk/>
      </pc:docMkLst>
      <pc:sldChg chg="modSp">
        <pc:chgData name="Claire Patel" userId="S::clairepatel@ygam.org::0b94f1bf-e38b-4ca9-aae9-9cce60fe2f15" providerId="AD" clId="Web-{B7EC1CD9-2EC7-11B5-5F7F-1811A5BBB256}" dt="2020-12-03T13:16:39.021" v="3" actId="1076"/>
        <pc:sldMkLst>
          <pc:docMk/>
          <pc:sldMk cId="1226158546" sldId="262"/>
        </pc:sldMkLst>
        <pc:spChg chg="mod">
          <ac:chgData name="Claire Patel" userId="S::clairepatel@ygam.org::0b94f1bf-e38b-4ca9-aae9-9cce60fe2f15" providerId="AD" clId="Web-{B7EC1CD9-2EC7-11B5-5F7F-1811A5BBB256}" dt="2020-12-03T13:16:39.021" v="3" actId="1076"/>
          <ac:spMkLst>
            <pc:docMk/>
            <pc:sldMk cId="1226158546" sldId="262"/>
            <ac:spMk id="9" creationId="{80772E85-BC07-484E-A537-AD7A1E1C2F6C}"/>
          </ac:spMkLst>
        </pc:spChg>
      </pc:sldChg>
    </pc:docChg>
  </pc:docChgLst>
  <pc:docChgLst>
    <pc:chgData name="Linda Scollins Smith" userId="d6fc3bab-6402-4aaa-81aa-1a76aba14fb4" providerId="ADAL" clId="{FF817DB7-1132-45FF-AD46-F0C800A5B85A}"/>
    <pc:docChg chg="undo custSel addSld delSld modSld sldOrd">
      <pc:chgData name="Linda Scollins Smith" userId="d6fc3bab-6402-4aaa-81aa-1a76aba14fb4" providerId="ADAL" clId="{FF817DB7-1132-45FF-AD46-F0C800A5B85A}" dt="2020-06-25T06:45:36.484" v="1040" actId="20577"/>
      <pc:docMkLst>
        <pc:docMk/>
      </pc:docMkLst>
      <pc:sldChg chg="modSp del mod ord">
        <pc:chgData name="Linda Scollins Smith" userId="d6fc3bab-6402-4aaa-81aa-1a76aba14fb4" providerId="ADAL" clId="{FF817DB7-1132-45FF-AD46-F0C800A5B85A}" dt="2020-06-24T08:23:57.013" v="432" actId="2696"/>
        <pc:sldMkLst>
          <pc:docMk/>
          <pc:sldMk cId="1049473451" sldId="258"/>
        </pc:sldMkLst>
        <pc:spChg chg="mod">
          <ac:chgData name="Linda Scollins Smith" userId="d6fc3bab-6402-4aaa-81aa-1a76aba14fb4" providerId="ADAL" clId="{FF817DB7-1132-45FF-AD46-F0C800A5B85A}" dt="2020-06-24T08:09:50.911" v="395" actId="20577"/>
          <ac:spMkLst>
            <pc:docMk/>
            <pc:sldMk cId="1049473451" sldId="258"/>
            <ac:spMk id="4" creationId="{034CC2AD-8D8C-4B1D-9586-059CD19B342C}"/>
          </ac:spMkLst>
        </pc:spChg>
        <pc:spChg chg="mod">
          <ac:chgData name="Linda Scollins Smith" userId="d6fc3bab-6402-4aaa-81aa-1a76aba14fb4" providerId="ADAL" clId="{FF817DB7-1132-45FF-AD46-F0C800A5B85A}" dt="2020-06-24T08:09:59.404" v="416" actId="20577"/>
          <ac:spMkLst>
            <pc:docMk/>
            <pc:sldMk cId="1049473451" sldId="258"/>
            <ac:spMk id="5" creationId="{BAA43F61-0357-4AC2-A318-C9C016272F2C}"/>
          </ac:spMkLst>
        </pc:spChg>
        <pc:graphicFrameChg chg="mod modGraphic">
          <ac:chgData name="Linda Scollins Smith" userId="d6fc3bab-6402-4aaa-81aa-1a76aba14fb4" providerId="ADAL" clId="{FF817DB7-1132-45FF-AD46-F0C800A5B85A}" dt="2020-06-24T08:12:32.976" v="425" actId="14100"/>
          <ac:graphicFrameMkLst>
            <pc:docMk/>
            <pc:sldMk cId="1049473451" sldId="258"/>
            <ac:graphicFrameMk id="7" creationId="{A7ED7273-C2EF-4AE9-8B44-6C709119A747}"/>
          </ac:graphicFrameMkLst>
        </pc:graphicFrameChg>
      </pc:sldChg>
      <pc:sldChg chg="addSp delSp modSp mod">
        <pc:chgData name="Linda Scollins Smith" userId="d6fc3bab-6402-4aaa-81aa-1a76aba14fb4" providerId="ADAL" clId="{FF817DB7-1132-45FF-AD46-F0C800A5B85A}" dt="2020-06-24T10:28:09.693" v="959" actId="1076"/>
        <pc:sldMkLst>
          <pc:docMk/>
          <pc:sldMk cId="3111585009" sldId="260"/>
        </pc:sldMkLst>
        <pc:spChg chg="mod">
          <ac:chgData name="Linda Scollins Smith" userId="d6fc3bab-6402-4aaa-81aa-1a76aba14fb4" providerId="ADAL" clId="{FF817DB7-1132-45FF-AD46-F0C800A5B85A}" dt="2020-06-24T07:59:13.881" v="74" actId="1076"/>
          <ac:spMkLst>
            <pc:docMk/>
            <pc:sldMk cId="3111585009" sldId="260"/>
            <ac:spMk id="46" creationId="{CEF1E5AA-7C23-4F0F-88CE-E7C9ABE3DFF6}"/>
          </ac:spMkLst>
        </pc:spChg>
        <pc:spChg chg="add mod">
          <ac:chgData name="Linda Scollins Smith" userId="d6fc3bab-6402-4aaa-81aa-1a76aba14fb4" providerId="ADAL" clId="{FF817DB7-1132-45FF-AD46-F0C800A5B85A}" dt="2020-06-24T08:44:57.997" v="948"/>
          <ac:spMkLst>
            <pc:docMk/>
            <pc:sldMk cId="3111585009" sldId="260"/>
            <ac:spMk id="130" creationId="{5C28C4AA-B177-4E66-AD56-B5F55F38EF07}"/>
          </ac:spMkLst>
        </pc:spChg>
        <pc:spChg chg="mod">
          <ac:chgData name="Linda Scollins Smith" userId="d6fc3bab-6402-4aaa-81aa-1a76aba14fb4" providerId="ADAL" clId="{FF817DB7-1132-45FF-AD46-F0C800A5B85A}" dt="2020-06-24T10:28:09.693" v="959" actId="1076"/>
          <ac:spMkLst>
            <pc:docMk/>
            <pc:sldMk cId="3111585009" sldId="260"/>
            <ac:spMk id="153" creationId="{F9BEB270-F99B-4B0D-8733-3C1EA8AE08EC}"/>
          </ac:spMkLst>
        </pc:spChg>
        <pc:spChg chg="mod">
          <ac:chgData name="Linda Scollins Smith" userId="d6fc3bab-6402-4aaa-81aa-1a76aba14fb4" providerId="ADAL" clId="{FF817DB7-1132-45FF-AD46-F0C800A5B85A}" dt="2020-06-24T10:26:23.639" v="958" actId="20577"/>
          <ac:spMkLst>
            <pc:docMk/>
            <pc:sldMk cId="3111585009" sldId="260"/>
            <ac:spMk id="154" creationId="{81C626E6-23E6-44F5-AD0D-B178114ACADD}"/>
          </ac:spMkLst>
        </pc:spChg>
        <pc:spChg chg="mod">
          <ac:chgData name="Linda Scollins Smith" userId="d6fc3bab-6402-4aaa-81aa-1a76aba14fb4" providerId="ADAL" clId="{FF817DB7-1132-45FF-AD46-F0C800A5B85A}" dt="2020-06-24T08:03:24.823" v="199" actId="255"/>
          <ac:spMkLst>
            <pc:docMk/>
            <pc:sldMk cId="3111585009" sldId="260"/>
            <ac:spMk id="155" creationId="{032D6C8B-F5DF-4A2F-B5D7-A4FD2B1B6CA5}"/>
          </ac:spMkLst>
        </pc:spChg>
        <pc:spChg chg="mod">
          <ac:chgData name="Linda Scollins Smith" userId="d6fc3bab-6402-4aaa-81aa-1a76aba14fb4" providerId="ADAL" clId="{FF817DB7-1132-45FF-AD46-F0C800A5B85A}" dt="2020-06-24T08:05:34.459" v="238" actId="207"/>
          <ac:spMkLst>
            <pc:docMk/>
            <pc:sldMk cId="3111585009" sldId="260"/>
            <ac:spMk id="156" creationId="{FA8DB23C-416F-413A-9309-B608F9F79124}"/>
          </ac:spMkLst>
        </pc:spChg>
        <pc:spChg chg="mod">
          <ac:chgData name="Linda Scollins Smith" userId="d6fc3bab-6402-4aaa-81aa-1a76aba14fb4" providerId="ADAL" clId="{FF817DB7-1132-45FF-AD46-F0C800A5B85A}" dt="2020-06-24T08:07:59.916" v="305" actId="207"/>
          <ac:spMkLst>
            <pc:docMk/>
            <pc:sldMk cId="3111585009" sldId="260"/>
            <ac:spMk id="157" creationId="{F6AEC3DE-AAA9-4BEB-A046-78808BB8FDCF}"/>
          </ac:spMkLst>
        </pc:spChg>
        <pc:spChg chg="mod">
          <ac:chgData name="Linda Scollins Smith" userId="d6fc3bab-6402-4aaa-81aa-1a76aba14fb4" providerId="ADAL" clId="{FF817DB7-1132-45FF-AD46-F0C800A5B85A}" dt="2020-06-24T08:09:11.365" v="370" actId="255"/>
          <ac:spMkLst>
            <pc:docMk/>
            <pc:sldMk cId="3111585009" sldId="260"/>
            <ac:spMk id="158" creationId="{88112476-A4A7-4934-8BA3-6F2D3D9097D5}"/>
          </ac:spMkLst>
        </pc:spChg>
        <pc:spChg chg="mod">
          <ac:chgData name="Linda Scollins Smith" userId="d6fc3bab-6402-4aaa-81aa-1a76aba14fb4" providerId="ADAL" clId="{FF817DB7-1132-45FF-AD46-F0C800A5B85A}" dt="2020-06-24T07:59:01.186" v="71" actId="1076"/>
          <ac:spMkLst>
            <pc:docMk/>
            <pc:sldMk cId="3111585009" sldId="260"/>
            <ac:spMk id="160" creationId="{531A7275-F9EB-4754-B284-5622FB4DEB10}"/>
          </ac:spMkLst>
        </pc:spChg>
        <pc:spChg chg="del mod">
          <ac:chgData name="Linda Scollins Smith" userId="d6fc3bab-6402-4aaa-81aa-1a76aba14fb4" providerId="ADAL" clId="{FF817DB7-1132-45FF-AD46-F0C800A5B85A}" dt="2020-06-24T08:24:08.629" v="435"/>
          <ac:spMkLst>
            <pc:docMk/>
            <pc:sldMk cId="3111585009" sldId="260"/>
            <ac:spMk id="171" creationId="{3F3EBF79-522C-4AD4-9420-0F1437210EF2}"/>
          </ac:spMkLst>
        </pc:spChg>
        <pc:spChg chg="mod">
          <ac:chgData name="Linda Scollins Smith" userId="d6fc3bab-6402-4aaa-81aa-1a76aba14fb4" providerId="ADAL" clId="{FF817DB7-1132-45FF-AD46-F0C800A5B85A}" dt="2020-06-24T08:41:21.358" v="639" actId="1076"/>
          <ac:spMkLst>
            <pc:docMk/>
            <pc:sldMk cId="3111585009" sldId="260"/>
            <ac:spMk id="173" creationId="{39BB7267-2D04-4712-9D0E-E21AF3C9E81F}"/>
          </ac:spMkLst>
        </pc:spChg>
        <pc:spChg chg="del mod">
          <ac:chgData name="Linda Scollins Smith" userId="d6fc3bab-6402-4aaa-81aa-1a76aba14fb4" providerId="ADAL" clId="{FF817DB7-1132-45FF-AD46-F0C800A5B85A}" dt="2020-06-24T07:59:15.791" v="75" actId="478"/>
          <ac:spMkLst>
            <pc:docMk/>
            <pc:sldMk cId="3111585009" sldId="260"/>
            <ac:spMk id="189" creationId="{4A0D447B-9F5E-4701-969C-D7F47DA47735}"/>
          </ac:spMkLst>
        </pc:spChg>
        <pc:spChg chg="mod">
          <ac:chgData name="Linda Scollins Smith" userId="d6fc3bab-6402-4aaa-81aa-1a76aba14fb4" providerId="ADAL" clId="{FF817DB7-1132-45FF-AD46-F0C800A5B85A}" dt="2020-06-24T08:42:30.389" v="794" actId="1076"/>
          <ac:spMkLst>
            <pc:docMk/>
            <pc:sldMk cId="3111585009" sldId="260"/>
            <ac:spMk id="190" creationId="{7859B3A7-D1F0-43A4-B703-18B5CC9A8991}"/>
          </ac:spMkLst>
        </pc:spChg>
        <pc:spChg chg="mod">
          <ac:chgData name="Linda Scollins Smith" userId="d6fc3bab-6402-4aaa-81aa-1a76aba14fb4" providerId="ADAL" clId="{FF817DB7-1132-45FF-AD46-F0C800A5B85A}" dt="2020-06-24T08:42:34.096" v="795" actId="1076"/>
          <ac:spMkLst>
            <pc:docMk/>
            <pc:sldMk cId="3111585009" sldId="260"/>
            <ac:spMk id="191" creationId="{AEB81CA1-F177-4A47-9E76-F9736E6FE23F}"/>
          </ac:spMkLst>
        </pc:spChg>
        <pc:spChg chg="mod">
          <ac:chgData name="Linda Scollins Smith" userId="d6fc3bab-6402-4aaa-81aa-1a76aba14fb4" providerId="ADAL" clId="{FF817DB7-1132-45FF-AD46-F0C800A5B85A}" dt="2020-06-24T08:42:23.650" v="792" actId="1076"/>
          <ac:spMkLst>
            <pc:docMk/>
            <pc:sldMk cId="3111585009" sldId="260"/>
            <ac:spMk id="192" creationId="{6662612C-6AB5-42F7-8B9C-AE9F92B15237}"/>
          </ac:spMkLst>
        </pc:spChg>
        <pc:spChg chg="mod">
          <ac:chgData name="Linda Scollins Smith" userId="d6fc3bab-6402-4aaa-81aa-1a76aba14fb4" providerId="ADAL" clId="{FF817DB7-1132-45FF-AD46-F0C800A5B85A}" dt="2020-06-24T08:42:27.777" v="793" actId="1076"/>
          <ac:spMkLst>
            <pc:docMk/>
            <pc:sldMk cId="3111585009" sldId="260"/>
            <ac:spMk id="193" creationId="{5908AB62-F60E-4465-80D1-4375FF314BE2}"/>
          </ac:spMkLst>
        </pc:spChg>
        <pc:picChg chg="add mod">
          <ac:chgData name="Linda Scollins Smith" userId="d6fc3bab-6402-4aaa-81aa-1a76aba14fb4" providerId="ADAL" clId="{FF817DB7-1132-45FF-AD46-F0C800A5B85A}" dt="2020-06-24T08:44:38.447" v="945"/>
          <ac:picMkLst>
            <pc:docMk/>
            <pc:sldMk cId="3111585009" sldId="260"/>
            <ac:picMk id="125" creationId="{A59DA2A6-7D4E-4608-955D-2890FE73B7FA}"/>
          </ac:picMkLst>
        </pc:picChg>
        <pc:cxnChg chg="mod">
          <ac:chgData name="Linda Scollins Smith" userId="d6fc3bab-6402-4aaa-81aa-1a76aba14fb4" providerId="ADAL" clId="{FF817DB7-1132-45FF-AD46-F0C800A5B85A}" dt="2020-06-24T07:59:10.862" v="73" actId="1076"/>
          <ac:cxnSpMkLst>
            <pc:docMk/>
            <pc:sldMk cId="3111585009" sldId="260"/>
            <ac:cxnSpMk id="159" creationId="{615A83D2-00D1-4E6A-9E72-4B54192986AC}"/>
          </ac:cxnSpMkLst>
        </pc:cxnChg>
      </pc:sldChg>
      <pc:sldChg chg="add ord">
        <pc:chgData name="Linda Scollins Smith" userId="d6fc3bab-6402-4aaa-81aa-1a76aba14fb4" providerId="ADAL" clId="{FF817DB7-1132-45FF-AD46-F0C800A5B85A}" dt="2020-06-24T08:09:27.979" v="373"/>
        <pc:sldMkLst>
          <pc:docMk/>
          <pc:sldMk cId="2536081129" sldId="261"/>
        </pc:sldMkLst>
      </pc:sldChg>
      <pc:sldChg chg="addSp modSp new mod ord">
        <pc:chgData name="Linda Scollins Smith" userId="d6fc3bab-6402-4aaa-81aa-1a76aba14fb4" providerId="ADAL" clId="{FF817DB7-1132-45FF-AD46-F0C800A5B85A}" dt="2020-06-25T06:45:36.484" v="1040" actId="20577"/>
        <pc:sldMkLst>
          <pc:docMk/>
          <pc:sldMk cId="1226158546" sldId="262"/>
        </pc:sldMkLst>
        <pc:spChg chg="mod">
          <ac:chgData name="Linda Scollins Smith" userId="d6fc3bab-6402-4aaa-81aa-1a76aba14fb4" providerId="ADAL" clId="{FF817DB7-1132-45FF-AD46-F0C800A5B85A}" dt="2020-06-24T08:29:19.138" v="471" actId="14100"/>
          <ac:spMkLst>
            <pc:docMk/>
            <pc:sldMk cId="1226158546" sldId="262"/>
            <ac:spMk id="2" creationId="{1318A4BB-9FC5-4A2C-B1C9-4595C2628904}"/>
          </ac:spMkLst>
        </pc:spChg>
        <pc:spChg chg="add mod">
          <ac:chgData name="Linda Scollins Smith" userId="d6fc3bab-6402-4aaa-81aa-1a76aba14fb4" providerId="ADAL" clId="{FF817DB7-1132-45FF-AD46-F0C800A5B85A}" dt="2020-06-25T06:45:36.484" v="1040" actId="20577"/>
          <ac:spMkLst>
            <pc:docMk/>
            <pc:sldMk cId="1226158546" sldId="262"/>
            <ac:spMk id="3" creationId="{03763A96-042A-485A-986C-2FCB0C6A2AFF}"/>
          </ac:spMkLst>
        </pc:spChg>
        <pc:spChg chg="add mod">
          <ac:chgData name="Linda Scollins Smith" userId="d6fc3bab-6402-4aaa-81aa-1a76aba14fb4" providerId="ADAL" clId="{FF817DB7-1132-45FF-AD46-F0C800A5B85A}" dt="2020-06-24T08:24:27.199" v="437"/>
          <ac:spMkLst>
            <pc:docMk/>
            <pc:sldMk cId="1226158546" sldId="262"/>
            <ac:spMk id="4" creationId="{FE3A0293-148A-41F3-BC89-1D0A3D8607CF}"/>
          </ac:spMkLst>
        </pc:spChg>
        <pc:spChg chg="add">
          <ac:chgData name="Linda Scollins Smith" userId="d6fc3bab-6402-4aaa-81aa-1a76aba14fb4" providerId="ADAL" clId="{FF817DB7-1132-45FF-AD46-F0C800A5B85A}" dt="2020-06-24T08:44:19.516" v="944" actId="11529"/>
          <ac:spMkLst>
            <pc:docMk/>
            <pc:sldMk cId="1226158546" sldId="262"/>
            <ac:spMk id="6" creationId="{D98F3009-D2D7-4CD6-8EC8-CAC04CCEB380}"/>
          </ac:spMkLst>
        </pc:spChg>
        <pc:picChg chg="add mod">
          <ac:chgData name="Linda Scollins Smith" userId="d6fc3bab-6402-4aaa-81aa-1a76aba14fb4" providerId="ADAL" clId="{FF817DB7-1132-45FF-AD46-F0C800A5B85A}" dt="2020-06-24T08:26:11.834" v="440"/>
          <ac:picMkLst>
            <pc:docMk/>
            <pc:sldMk cId="1226158546" sldId="262"/>
            <ac:picMk id="5" creationId="{2D136DF9-AF36-4EB9-AC59-8FE45C236845}"/>
          </ac:picMkLst>
        </pc:picChg>
      </pc:sldChg>
      <pc:sldChg chg="add del">
        <pc:chgData name="Linda Scollins Smith" userId="d6fc3bab-6402-4aaa-81aa-1a76aba14fb4" providerId="ADAL" clId="{FF817DB7-1132-45FF-AD46-F0C800A5B85A}" dt="2020-06-24T08:44:51.996" v="947"/>
        <pc:sldMkLst>
          <pc:docMk/>
          <pc:sldMk cId="1243982387" sldId="263"/>
        </pc:sldMkLst>
      </pc:sldChg>
    </pc:docChg>
  </pc:docChgLst>
  <pc:docChgLst>
    <pc:chgData name="Sam Robinson" userId="0a4f0ca7-4b84-4a38-a6c5-78c3574185a3" providerId="ADAL" clId="{4C1453AC-9B10-49B5-B186-AE7F136A2BCA}"/>
    <pc:docChg chg="undo custSel modSld">
      <pc:chgData name="Sam Robinson" userId="0a4f0ca7-4b84-4a38-a6c5-78c3574185a3" providerId="ADAL" clId="{4C1453AC-9B10-49B5-B186-AE7F136A2BCA}" dt="2021-01-18T14:30:44.762" v="1855" actId="1076"/>
      <pc:docMkLst>
        <pc:docMk/>
      </pc:docMkLst>
      <pc:sldChg chg="modSp mod">
        <pc:chgData name="Sam Robinson" userId="0a4f0ca7-4b84-4a38-a6c5-78c3574185a3" providerId="ADAL" clId="{4C1453AC-9B10-49B5-B186-AE7F136A2BCA}" dt="2021-01-15T17:04:29.355" v="232" actId="20577"/>
        <pc:sldMkLst>
          <pc:docMk/>
          <pc:sldMk cId="85502848" sldId="259"/>
        </pc:sldMkLst>
        <pc:spChg chg="mod">
          <ac:chgData name="Sam Robinson" userId="0a4f0ca7-4b84-4a38-a6c5-78c3574185a3" providerId="ADAL" clId="{4C1453AC-9B10-49B5-B186-AE7F136A2BCA}" dt="2021-01-13T10:13:12.029" v="40"/>
          <ac:spMkLst>
            <pc:docMk/>
            <pc:sldMk cId="85502848" sldId="259"/>
            <ac:spMk id="4" creationId="{034CC2AD-8D8C-4B1D-9586-059CD19B342C}"/>
          </ac:spMkLst>
        </pc:spChg>
        <pc:spChg chg="mod">
          <ac:chgData name="Sam Robinson" userId="0a4f0ca7-4b84-4a38-a6c5-78c3574185a3" providerId="ADAL" clId="{4C1453AC-9B10-49B5-B186-AE7F136A2BCA}" dt="2021-01-15T17:04:29.355" v="232" actId="20577"/>
          <ac:spMkLst>
            <pc:docMk/>
            <pc:sldMk cId="85502848" sldId="259"/>
            <ac:spMk id="5" creationId="{BAA43F61-0357-4AC2-A318-C9C016272F2C}"/>
          </ac:spMkLst>
        </pc:spChg>
        <pc:graphicFrameChg chg="mod modGraphic">
          <ac:chgData name="Sam Robinson" userId="0a4f0ca7-4b84-4a38-a6c5-78c3574185a3" providerId="ADAL" clId="{4C1453AC-9B10-49B5-B186-AE7F136A2BCA}" dt="2021-01-15T17:03:45.337" v="226" actId="207"/>
          <ac:graphicFrameMkLst>
            <pc:docMk/>
            <pc:sldMk cId="85502848" sldId="259"/>
            <ac:graphicFrameMk id="7" creationId="{A7ED7273-C2EF-4AE9-8B44-6C709119A747}"/>
          </ac:graphicFrameMkLst>
        </pc:graphicFrameChg>
      </pc:sldChg>
      <pc:sldChg chg="modSp mod">
        <pc:chgData name="Sam Robinson" userId="0a4f0ca7-4b84-4a38-a6c5-78c3574185a3" providerId="ADAL" clId="{4C1453AC-9B10-49B5-B186-AE7F136A2BCA}" dt="2021-01-18T14:30:44.762" v="1855" actId="1076"/>
        <pc:sldMkLst>
          <pc:docMk/>
          <pc:sldMk cId="3111585009" sldId="260"/>
        </pc:sldMkLst>
        <pc:spChg chg="mod">
          <ac:chgData name="Sam Robinson" userId="0a4f0ca7-4b84-4a38-a6c5-78c3574185a3" providerId="ADAL" clId="{4C1453AC-9B10-49B5-B186-AE7F136A2BCA}" dt="2021-01-18T11:03:40.249" v="542" actId="20577"/>
          <ac:spMkLst>
            <pc:docMk/>
            <pc:sldMk cId="3111585009" sldId="260"/>
            <ac:spMk id="9" creationId="{D6435109-F2ED-48AD-BB46-7F0CBE1DAB6A}"/>
          </ac:spMkLst>
        </pc:spChg>
        <pc:spChg chg="mod">
          <ac:chgData name="Sam Robinson" userId="0a4f0ca7-4b84-4a38-a6c5-78c3574185a3" providerId="ADAL" clId="{4C1453AC-9B10-49B5-B186-AE7F136A2BCA}" dt="2021-01-18T09:05:29.069" v="309" actId="20577"/>
          <ac:spMkLst>
            <pc:docMk/>
            <pc:sldMk cId="3111585009" sldId="260"/>
            <ac:spMk id="74" creationId="{F9B5C2CE-BCCA-4B79-8CC0-B2E13DA5E36F}"/>
          </ac:spMkLst>
        </pc:spChg>
        <pc:spChg chg="mod">
          <ac:chgData name="Sam Robinson" userId="0a4f0ca7-4b84-4a38-a6c5-78c3574185a3" providerId="ADAL" clId="{4C1453AC-9B10-49B5-B186-AE7F136A2BCA}" dt="2021-01-18T09:08:29.621" v="383"/>
          <ac:spMkLst>
            <pc:docMk/>
            <pc:sldMk cId="3111585009" sldId="260"/>
            <ac:spMk id="78" creationId="{F6137588-F72B-432C-914F-A01A73EA1D78}"/>
          </ac:spMkLst>
        </pc:spChg>
        <pc:spChg chg="mod">
          <ac:chgData name="Sam Robinson" userId="0a4f0ca7-4b84-4a38-a6c5-78c3574185a3" providerId="ADAL" clId="{4C1453AC-9B10-49B5-B186-AE7F136A2BCA}" dt="2021-01-18T10:17:50.410" v="464" actId="20577"/>
          <ac:spMkLst>
            <pc:docMk/>
            <pc:sldMk cId="3111585009" sldId="260"/>
            <ac:spMk id="80" creationId="{2A8F212B-F131-4153-8C39-9CA2A701CE3E}"/>
          </ac:spMkLst>
        </pc:spChg>
        <pc:spChg chg="mod">
          <ac:chgData name="Sam Robinson" userId="0a4f0ca7-4b84-4a38-a6c5-78c3574185a3" providerId="ADAL" clId="{4C1453AC-9B10-49B5-B186-AE7F136A2BCA}" dt="2021-01-18T11:02:54.075" v="533" actId="20577"/>
          <ac:spMkLst>
            <pc:docMk/>
            <pc:sldMk cId="3111585009" sldId="260"/>
            <ac:spMk id="81" creationId="{6A44CD42-4102-4274-BE1C-E0C86A924ADB}"/>
          </ac:spMkLst>
        </pc:spChg>
        <pc:spChg chg="mod">
          <ac:chgData name="Sam Robinson" userId="0a4f0ca7-4b84-4a38-a6c5-78c3574185a3" providerId="ADAL" clId="{4C1453AC-9B10-49B5-B186-AE7F136A2BCA}" dt="2021-01-18T11:16:43.927" v="820" actId="20577"/>
          <ac:spMkLst>
            <pc:docMk/>
            <pc:sldMk cId="3111585009" sldId="260"/>
            <ac:spMk id="82" creationId="{715207A5-22BA-419D-AA01-EF6A2E83DFCF}"/>
          </ac:spMkLst>
        </pc:spChg>
        <pc:spChg chg="mod">
          <ac:chgData name="Sam Robinson" userId="0a4f0ca7-4b84-4a38-a6c5-78c3574185a3" providerId="ADAL" clId="{4C1453AC-9B10-49B5-B186-AE7F136A2BCA}" dt="2021-01-18T11:11:11.542" v="698" actId="6549"/>
          <ac:spMkLst>
            <pc:docMk/>
            <pc:sldMk cId="3111585009" sldId="260"/>
            <ac:spMk id="85" creationId="{1EC3C94F-CF76-4AAD-A95F-28B0D2690151}"/>
          </ac:spMkLst>
        </pc:spChg>
        <pc:spChg chg="mod">
          <ac:chgData name="Sam Robinson" userId="0a4f0ca7-4b84-4a38-a6c5-78c3574185a3" providerId="ADAL" clId="{4C1453AC-9B10-49B5-B186-AE7F136A2BCA}" dt="2021-01-18T11:55:18.474" v="1465" actId="14100"/>
          <ac:spMkLst>
            <pc:docMk/>
            <pc:sldMk cId="3111585009" sldId="260"/>
            <ac:spMk id="87" creationId="{BB1AEC6E-1EC9-4ED9-A6E3-E9F1F0E4652D}"/>
          </ac:spMkLst>
        </pc:spChg>
        <pc:spChg chg="mod">
          <ac:chgData name="Sam Robinson" userId="0a4f0ca7-4b84-4a38-a6c5-78c3574185a3" providerId="ADAL" clId="{4C1453AC-9B10-49B5-B186-AE7F136A2BCA}" dt="2021-01-18T13:46:44.804" v="1854" actId="21"/>
          <ac:spMkLst>
            <pc:docMk/>
            <pc:sldMk cId="3111585009" sldId="260"/>
            <ac:spMk id="116" creationId="{B9EA7529-2A8A-4A17-B7FD-3B5314584322}"/>
          </ac:spMkLst>
        </pc:spChg>
        <pc:spChg chg="mod">
          <ac:chgData name="Sam Robinson" userId="0a4f0ca7-4b84-4a38-a6c5-78c3574185a3" providerId="ADAL" clId="{4C1453AC-9B10-49B5-B186-AE7F136A2BCA}" dt="2021-01-18T11:14:00.468" v="767" actId="20577"/>
          <ac:spMkLst>
            <pc:docMk/>
            <pc:sldMk cId="3111585009" sldId="260"/>
            <ac:spMk id="117" creationId="{4F0D3852-F638-42F5-97EC-C0C53243F9DF}"/>
          </ac:spMkLst>
        </pc:spChg>
        <pc:spChg chg="mod">
          <ac:chgData name="Sam Robinson" userId="0a4f0ca7-4b84-4a38-a6c5-78c3574185a3" providerId="ADAL" clId="{4C1453AC-9B10-49B5-B186-AE7F136A2BCA}" dt="2021-01-18T11:21:49.755" v="954" actId="20577"/>
          <ac:spMkLst>
            <pc:docMk/>
            <pc:sldMk cId="3111585009" sldId="260"/>
            <ac:spMk id="118" creationId="{4DBB4D0B-A46C-4094-B8B0-FA83BC957769}"/>
          </ac:spMkLst>
        </pc:spChg>
        <pc:spChg chg="mod">
          <ac:chgData name="Sam Robinson" userId="0a4f0ca7-4b84-4a38-a6c5-78c3574185a3" providerId="ADAL" clId="{4C1453AC-9B10-49B5-B186-AE7F136A2BCA}" dt="2021-01-18T11:27:30.452" v="1023" actId="20577"/>
          <ac:spMkLst>
            <pc:docMk/>
            <pc:sldMk cId="3111585009" sldId="260"/>
            <ac:spMk id="119" creationId="{A54AA201-F132-4CF4-B8C9-CFFE11E01EF1}"/>
          </ac:spMkLst>
        </pc:spChg>
        <pc:spChg chg="mod">
          <ac:chgData name="Sam Robinson" userId="0a4f0ca7-4b84-4a38-a6c5-78c3574185a3" providerId="ADAL" clId="{4C1453AC-9B10-49B5-B186-AE7F136A2BCA}" dt="2021-01-18T11:27:59.144" v="1056" actId="20577"/>
          <ac:spMkLst>
            <pc:docMk/>
            <pc:sldMk cId="3111585009" sldId="260"/>
            <ac:spMk id="121" creationId="{34C777FD-474F-41E8-8FD5-81F54104A2BE}"/>
          </ac:spMkLst>
        </pc:spChg>
        <pc:spChg chg="mod">
          <ac:chgData name="Sam Robinson" userId="0a4f0ca7-4b84-4a38-a6c5-78c3574185a3" providerId="ADAL" clId="{4C1453AC-9B10-49B5-B186-AE7F136A2BCA}" dt="2021-01-18T11:55:01.285" v="1460" actId="14100"/>
          <ac:spMkLst>
            <pc:docMk/>
            <pc:sldMk cId="3111585009" sldId="260"/>
            <ac:spMk id="135" creationId="{80C07631-2858-4390-A423-DF707CC4DF59}"/>
          </ac:spMkLst>
        </pc:spChg>
        <pc:spChg chg="mod">
          <ac:chgData name="Sam Robinson" userId="0a4f0ca7-4b84-4a38-a6c5-78c3574185a3" providerId="ADAL" clId="{4C1453AC-9B10-49B5-B186-AE7F136A2BCA}" dt="2021-01-18T11:51:50.512" v="1424" actId="6549"/>
          <ac:spMkLst>
            <pc:docMk/>
            <pc:sldMk cId="3111585009" sldId="260"/>
            <ac:spMk id="136" creationId="{F949BD4A-A85B-4F08-8837-700BCD020539}"/>
          </ac:spMkLst>
        </pc:spChg>
        <pc:spChg chg="mod">
          <ac:chgData name="Sam Robinson" userId="0a4f0ca7-4b84-4a38-a6c5-78c3574185a3" providerId="ADAL" clId="{4C1453AC-9B10-49B5-B186-AE7F136A2BCA}" dt="2021-01-18T11:55:05.086" v="1461" actId="14100"/>
          <ac:spMkLst>
            <pc:docMk/>
            <pc:sldMk cId="3111585009" sldId="260"/>
            <ac:spMk id="137" creationId="{0273E0AC-74A3-4327-A5CC-220BB812AE94}"/>
          </ac:spMkLst>
        </pc:spChg>
        <pc:spChg chg="mod">
          <ac:chgData name="Sam Robinson" userId="0a4f0ca7-4b84-4a38-a6c5-78c3574185a3" providerId="ADAL" clId="{4C1453AC-9B10-49B5-B186-AE7F136A2BCA}" dt="2021-01-18T11:55:12.719" v="1463" actId="14100"/>
          <ac:spMkLst>
            <pc:docMk/>
            <pc:sldMk cId="3111585009" sldId="260"/>
            <ac:spMk id="138" creationId="{E922875E-4CD8-471E-ADBB-4FB8C7844144}"/>
          </ac:spMkLst>
        </pc:spChg>
        <pc:spChg chg="mod">
          <ac:chgData name="Sam Robinson" userId="0a4f0ca7-4b84-4a38-a6c5-78c3574185a3" providerId="ADAL" clId="{4C1453AC-9B10-49B5-B186-AE7F136A2BCA}" dt="2021-01-18T11:47:04.158" v="1298" actId="20577"/>
          <ac:spMkLst>
            <pc:docMk/>
            <pc:sldMk cId="3111585009" sldId="260"/>
            <ac:spMk id="139" creationId="{DA3773F0-E716-4E81-AAB3-83288633BC88}"/>
          </ac:spMkLst>
        </pc:spChg>
        <pc:spChg chg="mod">
          <ac:chgData name="Sam Robinson" userId="0a4f0ca7-4b84-4a38-a6c5-78c3574185a3" providerId="ADAL" clId="{4C1453AC-9B10-49B5-B186-AE7F136A2BCA}" dt="2021-01-18T11:45:54.355" v="1245" actId="20577"/>
          <ac:spMkLst>
            <pc:docMk/>
            <pc:sldMk cId="3111585009" sldId="260"/>
            <ac:spMk id="140" creationId="{22DDD65B-9840-4008-A5EC-B2975F481C92}"/>
          </ac:spMkLst>
        </pc:spChg>
        <pc:spChg chg="mod">
          <ac:chgData name="Sam Robinson" userId="0a4f0ca7-4b84-4a38-a6c5-78c3574185a3" providerId="ADAL" clId="{4C1453AC-9B10-49B5-B186-AE7F136A2BCA}" dt="2021-01-18T12:00:14.084" v="1694" actId="20577"/>
          <ac:spMkLst>
            <pc:docMk/>
            <pc:sldMk cId="3111585009" sldId="260"/>
            <ac:spMk id="153" creationId="{F9BEB270-F99B-4B0D-8733-3C1EA8AE08EC}"/>
          </ac:spMkLst>
        </pc:spChg>
        <pc:spChg chg="mod">
          <ac:chgData name="Sam Robinson" userId="0a4f0ca7-4b84-4a38-a6c5-78c3574185a3" providerId="ADAL" clId="{4C1453AC-9B10-49B5-B186-AE7F136A2BCA}" dt="2021-01-18T14:30:44.762" v="1855" actId="1076"/>
          <ac:spMkLst>
            <pc:docMk/>
            <pc:sldMk cId="3111585009" sldId="260"/>
            <ac:spMk id="154" creationId="{81C626E6-23E6-44F5-AD0D-B178114ACADD}"/>
          </ac:spMkLst>
        </pc:spChg>
        <pc:spChg chg="mod">
          <ac:chgData name="Sam Robinson" userId="0a4f0ca7-4b84-4a38-a6c5-78c3574185a3" providerId="ADAL" clId="{4C1453AC-9B10-49B5-B186-AE7F136A2BCA}" dt="2021-01-18T12:00:48.221" v="1727" actId="20577"/>
          <ac:spMkLst>
            <pc:docMk/>
            <pc:sldMk cId="3111585009" sldId="260"/>
            <ac:spMk id="155" creationId="{032D6C8B-F5DF-4A2F-B5D7-A4FD2B1B6CA5}"/>
          </ac:spMkLst>
        </pc:spChg>
        <pc:spChg chg="mod">
          <ac:chgData name="Sam Robinson" userId="0a4f0ca7-4b84-4a38-a6c5-78c3574185a3" providerId="ADAL" clId="{4C1453AC-9B10-49B5-B186-AE7F136A2BCA}" dt="2021-01-18T12:01:18.890" v="1756" actId="20577"/>
          <ac:spMkLst>
            <pc:docMk/>
            <pc:sldMk cId="3111585009" sldId="260"/>
            <ac:spMk id="156" creationId="{FA8DB23C-416F-413A-9309-B608F9F79124}"/>
          </ac:spMkLst>
        </pc:spChg>
        <pc:spChg chg="mod">
          <ac:chgData name="Sam Robinson" userId="0a4f0ca7-4b84-4a38-a6c5-78c3574185a3" providerId="ADAL" clId="{4C1453AC-9B10-49B5-B186-AE7F136A2BCA}" dt="2021-01-18T12:01:44.091" v="1772" actId="20577"/>
          <ac:spMkLst>
            <pc:docMk/>
            <pc:sldMk cId="3111585009" sldId="260"/>
            <ac:spMk id="157" creationId="{F6AEC3DE-AAA9-4BEB-A046-78808BB8FDCF}"/>
          </ac:spMkLst>
        </pc:spChg>
        <pc:spChg chg="mod">
          <ac:chgData name="Sam Robinson" userId="0a4f0ca7-4b84-4a38-a6c5-78c3574185a3" providerId="ADAL" clId="{4C1453AC-9B10-49B5-B186-AE7F136A2BCA}" dt="2021-01-18T12:02:04.950" v="1788" actId="20577"/>
          <ac:spMkLst>
            <pc:docMk/>
            <pc:sldMk cId="3111585009" sldId="260"/>
            <ac:spMk id="158" creationId="{88112476-A4A7-4934-8BA3-6F2D3D9097D5}"/>
          </ac:spMkLst>
        </pc:spChg>
      </pc:sldChg>
      <pc:sldChg chg="modSp mod">
        <pc:chgData name="Sam Robinson" userId="0a4f0ca7-4b84-4a38-a6c5-78c3574185a3" providerId="ADAL" clId="{4C1453AC-9B10-49B5-B186-AE7F136A2BCA}" dt="2021-01-18T12:03:49.480" v="1835" actId="20577"/>
        <pc:sldMkLst>
          <pc:docMk/>
          <pc:sldMk cId="2536081129" sldId="261"/>
        </pc:sldMkLst>
        <pc:spChg chg="mod">
          <ac:chgData name="Sam Robinson" userId="0a4f0ca7-4b84-4a38-a6c5-78c3574185a3" providerId="ADAL" clId="{4C1453AC-9B10-49B5-B186-AE7F136A2BCA}" dt="2021-01-18T12:03:49.480" v="1835" actId="20577"/>
          <ac:spMkLst>
            <pc:docMk/>
            <pc:sldMk cId="2536081129" sldId="261"/>
            <ac:spMk id="4" creationId="{034CC2AD-8D8C-4B1D-9586-059CD19B342C}"/>
          </ac:spMkLst>
        </pc:spChg>
        <pc:spChg chg="mod">
          <ac:chgData name="Sam Robinson" userId="0a4f0ca7-4b84-4a38-a6c5-78c3574185a3" providerId="ADAL" clId="{4C1453AC-9B10-49B5-B186-AE7F136A2BCA}" dt="2021-01-15T17:04:25.125" v="230" actId="20577"/>
          <ac:spMkLst>
            <pc:docMk/>
            <pc:sldMk cId="2536081129" sldId="261"/>
            <ac:spMk id="5" creationId="{BAA43F61-0357-4AC2-A318-C9C016272F2C}"/>
          </ac:spMkLst>
        </pc:spChg>
        <pc:graphicFrameChg chg="mod modGraphic">
          <ac:chgData name="Sam Robinson" userId="0a4f0ca7-4b84-4a38-a6c5-78c3574185a3" providerId="ADAL" clId="{4C1453AC-9B10-49B5-B186-AE7F136A2BCA}" dt="2021-01-15T16:58:35.281" v="176" actId="207"/>
          <ac:graphicFrameMkLst>
            <pc:docMk/>
            <pc:sldMk cId="2536081129" sldId="261"/>
            <ac:graphicFrameMk id="7" creationId="{A7ED7273-C2EF-4AE9-8B44-6C709119A747}"/>
          </ac:graphicFrameMkLst>
        </pc:graphicFrameChg>
      </pc:sldChg>
      <pc:sldChg chg="modSp mod">
        <pc:chgData name="Sam Robinson" userId="0a4f0ca7-4b84-4a38-a6c5-78c3574185a3" providerId="ADAL" clId="{4C1453AC-9B10-49B5-B186-AE7F136A2BCA}" dt="2021-01-18T12:05:43.112" v="1852" actId="20577"/>
        <pc:sldMkLst>
          <pc:docMk/>
          <pc:sldMk cId="1226158546" sldId="262"/>
        </pc:sldMkLst>
        <pc:spChg chg="mod">
          <ac:chgData name="Sam Robinson" userId="0a4f0ca7-4b84-4a38-a6c5-78c3574185a3" providerId="ADAL" clId="{4C1453AC-9B10-49B5-B186-AE7F136A2BCA}" dt="2021-01-18T12:05:43.112" v="1852" actId="20577"/>
          <ac:spMkLst>
            <pc:docMk/>
            <pc:sldMk cId="1226158546" sldId="262"/>
            <ac:spMk id="2" creationId="{1318A4BB-9FC5-4A2C-B1C9-4595C2628904}"/>
          </ac:spMkLst>
        </pc:spChg>
        <pc:spChg chg="mod">
          <ac:chgData name="Sam Robinson" userId="0a4f0ca7-4b84-4a38-a6c5-78c3574185a3" providerId="ADAL" clId="{4C1453AC-9B10-49B5-B186-AE7F136A2BCA}" dt="2021-01-13T10:13:47.528" v="47" actId="403"/>
          <ac:spMkLst>
            <pc:docMk/>
            <pc:sldMk cId="1226158546" sldId="262"/>
            <ac:spMk id="3" creationId="{03763A96-042A-485A-986C-2FCB0C6A2AFF}"/>
          </ac:spMkLst>
        </pc:spChg>
      </pc:sldChg>
    </pc:docChg>
  </pc:docChgLst>
  <pc:docChgLst>
    <pc:chgData name="Kev Clelland" userId="71389e96-19f1-48cf-ba73-8e33be1f6dbf" providerId="ADAL" clId="{FE229D29-2E7B-4E33-8F79-99BC9CEFFCFA}"/>
    <pc:docChg chg="modNotesMaster">
      <pc:chgData name="Kev Clelland" userId="71389e96-19f1-48cf-ba73-8e33be1f6dbf" providerId="ADAL" clId="{FE229D29-2E7B-4E33-8F79-99BC9CEFFCFA}" dt="2020-06-24T09:45:32.049" v="0"/>
      <pc:docMkLst>
        <pc:docMk/>
      </pc:docMkLst>
    </pc:docChg>
  </pc:docChgLst>
  <pc:docChgLst>
    <pc:chgData name="Linda Scollins Smith" userId="d6fc3bab-6402-4aaa-81aa-1a76aba14fb4" providerId="ADAL" clId="{E23EDCC1-7C47-4708-8E32-E8DF52ACEFEE}"/>
    <pc:docChg chg="custSel modSld">
      <pc:chgData name="Linda Scollins Smith" userId="d6fc3bab-6402-4aaa-81aa-1a76aba14fb4" providerId="ADAL" clId="{E23EDCC1-7C47-4708-8E32-E8DF52ACEFEE}" dt="2021-04-11T12:45:24.919" v="77" actId="20577"/>
      <pc:docMkLst>
        <pc:docMk/>
      </pc:docMkLst>
      <pc:sldChg chg="modSp mod">
        <pc:chgData name="Linda Scollins Smith" userId="d6fc3bab-6402-4aaa-81aa-1a76aba14fb4" providerId="ADAL" clId="{E23EDCC1-7C47-4708-8E32-E8DF52ACEFEE}" dt="2021-04-11T11:08:36.737" v="38" actId="20577"/>
        <pc:sldMkLst>
          <pc:docMk/>
          <pc:sldMk cId="3111585009" sldId="260"/>
        </pc:sldMkLst>
        <pc:spChg chg="mod">
          <ac:chgData name="Linda Scollins Smith" userId="d6fc3bab-6402-4aaa-81aa-1a76aba14fb4" providerId="ADAL" clId="{E23EDCC1-7C47-4708-8E32-E8DF52ACEFEE}" dt="2021-04-11T11:08:36.737" v="38" actId="20577"/>
          <ac:spMkLst>
            <pc:docMk/>
            <pc:sldMk cId="3111585009" sldId="260"/>
            <ac:spMk id="119" creationId="{A54AA201-F132-4CF4-B8C9-CFFE11E01EF1}"/>
          </ac:spMkLst>
        </pc:spChg>
      </pc:sldChg>
      <pc:sldChg chg="delSp modSp mod">
        <pc:chgData name="Linda Scollins Smith" userId="d6fc3bab-6402-4aaa-81aa-1a76aba14fb4" providerId="ADAL" clId="{E23EDCC1-7C47-4708-8E32-E8DF52ACEFEE}" dt="2021-04-11T12:45:24.919" v="77" actId="20577"/>
        <pc:sldMkLst>
          <pc:docMk/>
          <pc:sldMk cId="1226158546" sldId="262"/>
        </pc:sldMkLst>
        <pc:spChg chg="mod">
          <ac:chgData name="Linda Scollins Smith" userId="d6fc3bab-6402-4aaa-81aa-1a76aba14fb4" providerId="ADAL" clId="{E23EDCC1-7C47-4708-8E32-E8DF52ACEFEE}" dt="2021-04-11T12:45:24.919" v="77" actId="20577"/>
          <ac:spMkLst>
            <pc:docMk/>
            <pc:sldMk cId="1226158546" sldId="262"/>
            <ac:spMk id="2" creationId="{1318A4BB-9FC5-4A2C-B1C9-4595C2628904}"/>
          </ac:spMkLst>
        </pc:spChg>
        <pc:spChg chg="del mod">
          <ac:chgData name="Linda Scollins Smith" userId="d6fc3bab-6402-4aaa-81aa-1a76aba14fb4" providerId="ADAL" clId="{E23EDCC1-7C47-4708-8E32-E8DF52ACEFEE}" dt="2021-04-11T12:45:12.005" v="49" actId="478"/>
          <ac:spMkLst>
            <pc:docMk/>
            <pc:sldMk cId="1226158546" sldId="262"/>
            <ac:spMk id="9" creationId="{80772E85-BC07-484E-A537-AD7A1E1C2F6C}"/>
          </ac:spMkLst>
        </pc:spChg>
      </pc:sldChg>
    </pc:docChg>
  </pc:docChgLst>
  <pc:docChgLst>
    <pc:chgData name="Linda Scollins Smith" userId="d6fc3bab-6402-4aaa-81aa-1a76aba14fb4" providerId="ADAL" clId="{18015384-21CE-41ED-8BBC-4CE9A0632265}"/>
    <pc:docChg chg="modSld">
      <pc:chgData name="Linda Scollins Smith" userId="d6fc3bab-6402-4aaa-81aa-1a76aba14fb4" providerId="ADAL" clId="{18015384-21CE-41ED-8BBC-4CE9A0632265}" dt="2021-01-25T11:09:11.064" v="1" actId="14100"/>
      <pc:docMkLst>
        <pc:docMk/>
      </pc:docMkLst>
      <pc:sldChg chg="modSp mod">
        <pc:chgData name="Linda Scollins Smith" userId="d6fc3bab-6402-4aaa-81aa-1a76aba14fb4" providerId="ADAL" clId="{18015384-21CE-41ED-8BBC-4CE9A0632265}" dt="2021-01-25T11:09:11.064" v="1" actId="14100"/>
        <pc:sldMkLst>
          <pc:docMk/>
          <pc:sldMk cId="3111585009" sldId="260"/>
        </pc:sldMkLst>
        <pc:spChg chg="mod">
          <ac:chgData name="Linda Scollins Smith" userId="d6fc3bab-6402-4aaa-81aa-1a76aba14fb4" providerId="ADAL" clId="{18015384-21CE-41ED-8BBC-4CE9A0632265}" dt="2021-01-25T11:09:11.064" v="1" actId="14100"/>
          <ac:spMkLst>
            <pc:docMk/>
            <pc:sldMk cId="3111585009" sldId="260"/>
            <ac:spMk id="154" creationId="{81C626E6-23E6-44F5-AD0D-B178114ACADD}"/>
          </ac:spMkLst>
        </pc:spChg>
      </pc:sldChg>
    </pc:docChg>
  </pc:docChgLst>
  <pc:docChgLst>
    <pc:chgData name="Linda Scollins Smith" userId="d6fc3bab-6402-4aaa-81aa-1a76aba14fb4" providerId="ADAL" clId="{50679147-4141-43BD-91CA-B2107202AD29}"/>
    <pc:docChg chg="undo custSel modSld sldOrd">
      <pc:chgData name="Linda Scollins Smith" userId="d6fc3bab-6402-4aaa-81aa-1a76aba14fb4" providerId="ADAL" clId="{50679147-4141-43BD-91CA-B2107202AD29}" dt="2020-06-23T20:21:25.899" v="1801" actId="1076"/>
      <pc:docMkLst>
        <pc:docMk/>
      </pc:docMkLst>
      <pc:sldChg chg="modSp mod">
        <pc:chgData name="Linda Scollins Smith" userId="d6fc3bab-6402-4aaa-81aa-1a76aba14fb4" providerId="ADAL" clId="{50679147-4141-43BD-91CA-B2107202AD29}" dt="2020-06-23T20:20:19.766" v="1800" actId="313"/>
        <pc:sldMkLst>
          <pc:docMk/>
          <pc:sldMk cId="1049473451" sldId="258"/>
        </pc:sldMkLst>
        <pc:graphicFrameChg chg="modGraphic">
          <ac:chgData name="Linda Scollins Smith" userId="d6fc3bab-6402-4aaa-81aa-1a76aba14fb4" providerId="ADAL" clId="{50679147-4141-43BD-91CA-B2107202AD29}" dt="2020-06-23T20:20:19.766" v="1800" actId="313"/>
          <ac:graphicFrameMkLst>
            <pc:docMk/>
            <pc:sldMk cId="1049473451" sldId="258"/>
            <ac:graphicFrameMk id="7" creationId="{A7ED7273-C2EF-4AE9-8B44-6C709119A747}"/>
          </ac:graphicFrameMkLst>
        </pc:graphicFrameChg>
      </pc:sldChg>
      <pc:sldChg chg="addSp delSp modSp mod ord">
        <pc:chgData name="Linda Scollins Smith" userId="d6fc3bab-6402-4aaa-81aa-1a76aba14fb4" providerId="ADAL" clId="{50679147-4141-43BD-91CA-B2107202AD29}" dt="2020-06-23T20:21:25.899" v="1801" actId="1076"/>
        <pc:sldMkLst>
          <pc:docMk/>
          <pc:sldMk cId="3111585009" sldId="260"/>
        </pc:sldMkLst>
        <pc:spChg chg="mod">
          <ac:chgData name="Linda Scollins Smith" userId="d6fc3bab-6402-4aaa-81aa-1a76aba14fb4" providerId="ADAL" clId="{50679147-4141-43BD-91CA-B2107202AD29}" dt="2020-06-23T14:50:56.663" v="1573" actId="20577"/>
          <ac:spMkLst>
            <pc:docMk/>
            <pc:sldMk cId="3111585009" sldId="260"/>
            <ac:spMk id="9" creationId="{D6435109-F2ED-48AD-BB46-7F0CBE1DAB6A}"/>
          </ac:spMkLst>
        </pc:spChg>
        <pc:spChg chg="mod">
          <ac:chgData name="Linda Scollins Smith" userId="d6fc3bab-6402-4aaa-81aa-1a76aba14fb4" providerId="ADAL" clId="{50679147-4141-43BD-91CA-B2107202AD29}" dt="2020-06-23T20:18:15.724" v="1785" actId="14100"/>
          <ac:spMkLst>
            <pc:docMk/>
            <pc:sldMk cId="3111585009" sldId="260"/>
            <ac:spMk id="11" creationId="{A7AA46FD-A6CF-49BA-89A8-601FBC68F9FA}"/>
          </ac:spMkLst>
        </pc:spChg>
        <pc:spChg chg="mod">
          <ac:chgData name="Linda Scollins Smith" userId="d6fc3bab-6402-4aaa-81aa-1a76aba14fb4" providerId="ADAL" clId="{50679147-4141-43BD-91CA-B2107202AD29}" dt="2020-06-23T14:02:08.301" v="1323" actId="1076"/>
          <ac:spMkLst>
            <pc:docMk/>
            <pc:sldMk cId="3111585009" sldId="260"/>
            <ac:spMk id="26" creationId="{937B1FB9-E035-4974-8583-2A4B9F174CB2}"/>
          </ac:spMkLst>
        </pc:spChg>
        <pc:spChg chg="mod">
          <ac:chgData name="Linda Scollins Smith" userId="d6fc3bab-6402-4aaa-81aa-1a76aba14fb4" providerId="ADAL" clId="{50679147-4141-43BD-91CA-B2107202AD29}" dt="2020-06-23T07:06:42.683" v="403" actId="1076"/>
          <ac:spMkLst>
            <pc:docMk/>
            <pc:sldMk cId="3111585009" sldId="260"/>
            <ac:spMk id="27" creationId="{44D471C1-D978-42A4-94AB-4B12C1B4C895}"/>
          </ac:spMkLst>
        </pc:spChg>
        <pc:spChg chg="del">
          <ac:chgData name="Linda Scollins Smith" userId="d6fc3bab-6402-4aaa-81aa-1a76aba14fb4" providerId="ADAL" clId="{50679147-4141-43BD-91CA-B2107202AD29}" dt="2020-06-23T06:45:02.143" v="292" actId="478"/>
          <ac:spMkLst>
            <pc:docMk/>
            <pc:sldMk cId="3111585009" sldId="260"/>
            <ac:spMk id="32" creationId="{09D7E0AD-5028-4E53-AC91-6752B6C47995}"/>
          </ac:spMkLst>
        </pc:spChg>
        <pc:spChg chg="mod">
          <ac:chgData name="Linda Scollins Smith" userId="d6fc3bab-6402-4aaa-81aa-1a76aba14fb4" providerId="ADAL" clId="{50679147-4141-43BD-91CA-B2107202AD29}" dt="2020-06-23T14:05:59.933" v="1444" actId="1076"/>
          <ac:spMkLst>
            <pc:docMk/>
            <pc:sldMk cId="3111585009" sldId="260"/>
            <ac:spMk id="33" creationId="{F2A3060A-B872-4A58-829B-7582FB4090C8}"/>
          </ac:spMkLst>
        </pc:spChg>
        <pc:spChg chg="mod">
          <ac:chgData name="Linda Scollins Smith" userId="d6fc3bab-6402-4aaa-81aa-1a76aba14fb4" providerId="ADAL" clId="{50679147-4141-43BD-91CA-B2107202AD29}" dt="2020-06-23T20:18:56.581" v="1789" actId="1076"/>
          <ac:spMkLst>
            <pc:docMk/>
            <pc:sldMk cId="3111585009" sldId="260"/>
            <ac:spMk id="35" creationId="{6FD2B548-740A-41E7-BB53-7512095A1798}"/>
          </ac:spMkLst>
        </pc:spChg>
        <pc:spChg chg="mod">
          <ac:chgData name="Linda Scollins Smith" userId="d6fc3bab-6402-4aaa-81aa-1a76aba14fb4" providerId="ADAL" clId="{50679147-4141-43BD-91CA-B2107202AD29}" dt="2020-06-23T20:19:00.119" v="1790" actId="1076"/>
          <ac:spMkLst>
            <pc:docMk/>
            <pc:sldMk cId="3111585009" sldId="260"/>
            <ac:spMk id="37" creationId="{558A8E74-933D-48E2-956E-DE44E81889C9}"/>
          </ac:spMkLst>
        </pc:spChg>
        <pc:spChg chg="mod">
          <ac:chgData name="Linda Scollins Smith" userId="d6fc3bab-6402-4aaa-81aa-1a76aba14fb4" providerId="ADAL" clId="{50679147-4141-43BD-91CA-B2107202AD29}" dt="2020-06-23T20:19:21.277" v="1795" actId="1076"/>
          <ac:spMkLst>
            <pc:docMk/>
            <pc:sldMk cId="3111585009" sldId="260"/>
            <ac:spMk id="38" creationId="{9449193C-3929-4EEB-8807-6AB4C768D27F}"/>
          </ac:spMkLst>
        </pc:spChg>
        <pc:spChg chg="mod">
          <ac:chgData name="Linda Scollins Smith" userId="d6fc3bab-6402-4aaa-81aa-1a76aba14fb4" providerId="ADAL" clId="{50679147-4141-43BD-91CA-B2107202AD29}" dt="2020-06-23T20:19:30.094" v="1797" actId="1076"/>
          <ac:spMkLst>
            <pc:docMk/>
            <pc:sldMk cId="3111585009" sldId="260"/>
            <ac:spMk id="39" creationId="{5E0B72C6-DEF3-446F-8FFA-018AC5B02230}"/>
          </ac:spMkLst>
        </pc:spChg>
        <pc:spChg chg="mod">
          <ac:chgData name="Linda Scollins Smith" userId="d6fc3bab-6402-4aaa-81aa-1a76aba14fb4" providerId="ADAL" clId="{50679147-4141-43BD-91CA-B2107202AD29}" dt="2020-06-23T14:05:07.572" v="1437" actId="1076"/>
          <ac:spMkLst>
            <pc:docMk/>
            <pc:sldMk cId="3111585009" sldId="260"/>
            <ac:spMk id="40" creationId="{BBF857F0-266A-4D31-8BC4-ED2A74D3468F}"/>
          </ac:spMkLst>
        </pc:spChg>
        <pc:spChg chg="mod">
          <ac:chgData name="Linda Scollins Smith" userId="d6fc3bab-6402-4aaa-81aa-1a76aba14fb4" providerId="ADAL" clId="{50679147-4141-43BD-91CA-B2107202AD29}" dt="2020-06-23T14:04:51.225" v="1433" actId="1076"/>
          <ac:spMkLst>
            <pc:docMk/>
            <pc:sldMk cId="3111585009" sldId="260"/>
            <ac:spMk id="42" creationId="{9D8BB4FE-7518-4C8C-ADA5-8CF37549943E}"/>
          </ac:spMkLst>
        </pc:spChg>
        <pc:spChg chg="mod">
          <ac:chgData name="Linda Scollins Smith" userId="d6fc3bab-6402-4aaa-81aa-1a76aba14fb4" providerId="ADAL" clId="{50679147-4141-43BD-91CA-B2107202AD29}" dt="2020-06-23T08:21:08.333" v="876" actId="1076"/>
          <ac:spMkLst>
            <pc:docMk/>
            <pc:sldMk cId="3111585009" sldId="260"/>
            <ac:spMk id="43" creationId="{B9A71DD0-74F1-4886-A3C9-51F10BD20946}"/>
          </ac:spMkLst>
        </pc:spChg>
        <pc:spChg chg="mod">
          <ac:chgData name="Linda Scollins Smith" userId="d6fc3bab-6402-4aaa-81aa-1a76aba14fb4" providerId="ADAL" clId="{50679147-4141-43BD-91CA-B2107202AD29}" dt="2020-06-23T14:59:03.807" v="1780" actId="1076"/>
          <ac:spMkLst>
            <pc:docMk/>
            <pc:sldMk cId="3111585009" sldId="260"/>
            <ac:spMk id="45" creationId="{CAAB7895-0878-4CBA-8FC3-639480C2D702}"/>
          </ac:spMkLst>
        </pc:spChg>
        <pc:spChg chg="mod">
          <ac:chgData name="Linda Scollins Smith" userId="d6fc3bab-6402-4aaa-81aa-1a76aba14fb4" providerId="ADAL" clId="{50679147-4141-43BD-91CA-B2107202AD29}" dt="2020-06-23T14:01:37.679" v="1316" actId="1076"/>
          <ac:spMkLst>
            <pc:docMk/>
            <pc:sldMk cId="3111585009" sldId="260"/>
            <ac:spMk id="46" creationId="{CEF1E5AA-7C23-4F0F-88CE-E7C9ABE3DFF6}"/>
          </ac:spMkLst>
        </pc:spChg>
        <pc:spChg chg="mod">
          <ac:chgData name="Linda Scollins Smith" userId="d6fc3bab-6402-4aaa-81aa-1a76aba14fb4" providerId="ADAL" clId="{50679147-4141-43BD-91CA-B2107202AD29}" dt="2020-06-23T14:02:11.453" v="1324" actId="1076"/>
          <ac:spMkLst>
            <pc:docMk/>
            <pc:sldMk cId="3111585009" sldId="260"/>
            <ac:spMk id="47" creationId="{4947DD5E-D2E7-4CCA-B868-24784E839F78}"/>
          </ac:spMkLst>
        </pc:spChg>
        <pc:spChg chg="mod">
          <ac:chgData name="Linda Scollins Smith" userId="d6fc3bab-6402-4aaa-81aa-1a76aba14fb4" providerId="ADAL" clId="{50679147-4141-43BD-91CA-B2107202AD29}" dt="2020-06-23T14:02:42.412" v="1329" actId="1076"/>
          <ac:spMkLst>
            <pc:docMk/>
            <pc:sldMk cId="3111585009" sldId="260"/>
            <ac:spMk id="48" creationId="{D7D080CC-2520-452C-8B75-DF9AD213B2EC}"/>
          </ac:spMkLst>
        </pc:spChg>
        <pc:spChg chg="mod">
          <ac:chgData name="Linda Scollins Smith" userId="d6fc3bab-6402-4aaa-81aa-1a76aba14fb4" providerId="ADAL" clId="{50679147-4141-43BD-91CA-B2107202AD29}" dt="2020-06-23T14:03:04.148" v="1333" actId="1076"/>
          <ac:spMkLst>
            <pc:docMk/>
            <pc:sldMk cId="3111585009" sldId="260"/>
            <ac:spMk id="49" creationId="{BEE2B631-6072-43AE-9F3A-521C00332730}"/>
          </ac:spMkLst>
        </pc:spChg>
        <pc:spChg chg="mod">
          <ac:chgData name="Linda Scollins Smith" userId="d6fc3bab-6402-4aaa-81aa-1a76aba14fb4" providerId="ADAL" clId="{50679147-4141-43BD-91CA-B2107202AD29}" dt="2020-06-23T14:03:36.347" v="1339" actId="1076"/>
          <ac:spMkLst>
            <pc:docMk/>
            <pc:sldMk cId="3111585009" sldId="260"/>
            <ac:spMk id="50" creationId="{ABC7A82E-7128-4C9C-9AD0-22E9B68452DF}"/>
          </ac:spMkLst>
        </pc:spChg>
        <pc:spChg chg="mod">
          <ac:chgData name="Linda Scollins Smith" userId="d6fc3bab-6402-4aaa-81aa-1a76aba14fb4" providerId="ADAL" clId="{50679147-4141-43BD-91CA-B2107202AD29}" dt="2020-06-23T14:03:50.757" v="1343" actId="1076"/>
          <ac:spMkLst>
            <pc:docMk/>
            <pc:sldMk cId="3111585009" sldId="260"/>
            <ac:spMk id="51" creationId="{D6B37BFC-9346-4C4A-9DA5-F44654F06FAD}"/>
          </ac:spMkLst>
        </pc:spChg>
        <pc:spChg chg="mod">
          <ac:chgData name="Linda Scollins Smith" userId="d6fc3bab-6402-4aaa-81aa-1a76aba14fb4" providerId="ADAL" clId="{50679147-4141-43BD-91CA-B2107202AD29}" dt="2020-06-23T14:06:10.067" v="1447" actId="1076"/>
          <ac:spMkLst>
            <pc:docMk/>
            <pc:sldMk cId="3111585009" sldId="260"/>
            <ac:spMk id="52" creationId="{2B4B72B2-64A9-436A-9389-DA90F428C75E}"/>
          </ac:spMkLst>
        </pc:spChg>
        <pc:spChg chg="mod">
          <ac:chgData name="Linda Scollins Smith" userId="d6fc3bab-6402-4aaa-81aa-1a76aba14fb4" providerId="ADAL" clId="{50679147-4141-43BD-91CA-B2107202AD29}" dt="2020-06-23T14:06:06.455" v="1446" actId="1076"/>
          <ac:spMkLst>
            <pc:docMk/>
            <pc:sldMk cId="3111585009" sldId="260"/>
            <ac:spMk id="53" creationId="{E6633B09-2F8A-4692-9D20-09D07E46D282}"/>
          </ac:spMkLst>
        </pc:spChg>
        <pc:spChg chg="mod">
          <ac:chgData name="Linda Scollins Smith" userId="d6fc3bab-6402-4aaa-81aa-1a76aba14fb4" providerId="ADAL" clId="{50679147-4141-43BD-91CA-B2107202AD29}" dt="2020-06-23T14:06:03.485" v="1445" actId="1076"/>
          <ac:spMkLst>
            <pc:docMk/>
            <pc:sldMk cId="3111585009" sldId="260"/>
            <ac:spMk id="54" creationId="{E4930075-DC99-407D-AA77-26305FBD2ACB}"/>
          </ac:spMkLst>
        </pc:spChg>
        <pc:spChg chg="mod">
          <ac:chgData name="Linda Scollins Smith" userId="d6fc3bab-6402-4aaa-81aa-1a76aba14fb4" providerId="ADAL" clId="{50679147-4141-43BD-91CA-B2107202AD29}" dt="2020-06-23T09:52:33.996" v="1286" actId="1076"/>
          <ac:spMkLst>
            <pc:docMk/>
            <pc:sldMk cId="3111585009" sldId="260"/>
            <ac:spMk id="55" creationId="{84C9F2C2-9294-4AC2-AF3D-680F42734C13}"/>
          </ac:spMkLst>
        </pc:spChg>
        <pc:spChg chg="mod">
          <ac:chgData name="Linda Scollins Smith" userId="d6fc3bab-6402-4aaa-81aa-1a76aba14fb4" providerId="ADAL" clId="{50679147-4141-43BD-91CA-B2107202AD29}" dt="2020-06-23T09:49:35.793" v="1238" actId="1076"/>
          <ac:spMkLst>
            <pc:docMk/>
            <pc:sldMk cId="3111585009" sldId="260"/>
            <ac:spMk id="56" creationId="{4B2D6414-5E97-41DD-B671-23D2E9086DB9}"/>
          </ac:spMkLst>
        </pc:spChg>
        <pc:spChg chg="mod">
          <ac:chgData name="Linda Scollins Smith" userId="d6fc3bab-6402-4aaa-81aa-1a76aba14fb4" providerId="ADAL" clId="{50679147-4141-43BD-91CA-B2107202AD29}" dt="2020-06-23T08:22:17.533" v="889" actId="1076"/>
          <ac:spMkLst>
            <pc:docMk/>
            <pc:sldMk cId="3111585009" sldId="260"/>
            <ac:spMk id="57" creationId="{415E018F-719A-49E7-8400-02A68688DE0C}"/>
          </ac:spMkLst>
        </pc:spChg>
        <pc:spChg chg="mod">
          <ac:chgData name="Linda Scollins Smith" userId="d6fc3bab-6402-4aaa-81aa-1a76aba14fb4" providerId="ADAL" clId="{50679147-4141-43BD-91CA-B2107202AD29}" dt="2020-06-23T14:05:11.803" v="1439" actId="688"/>
          <ac:spMkLst>
            <pc:docMk/>
            <pc:sldMk cId="3111585009" sldId="260"/>
            <ac:spMk id="58" creationId="{22DDCFCE-1AC6-4ACD-85CE-89FB24C76EA1}"/>
          </ac:spMkLst>
        </pc:spChg>
        <pc:spChg chg="mod">
          <ac:chgData name="Linda Scollins Smith" userId="d6fc3bab-6402-4aaa-81aa-1a76aba14fb4" providerId="ADAL" clId="{50679147-4141-43BD-91CA-B2107202AD29}" dt="2020-06-23T14:05:21.006" v="1442" actId="1076"/>
          <ac:spMkLst>
            <pc:docMk/>
            <pc:sldMk cId="3111585009" sldId="260"/>
            <ac:spMk id="59" creationId="{7B57B6EE-08EB-4B51-9E26-EA38D6425C51}"/>
          </ac:spMkLst>
        </pc:spChg>
        <pc:spChg chg="mod">
          <ac:chgData name="Linda Scollins Smith" userId="d6fc3bab-6402-4aaa-81aa-1a76aba14fb4" providerId="ADAL" clId="{50679147-4141-43BD-91CA-B2107202AD29}" dt="2020-06-23T14:05:26.888" v="1443" actId="1076"/>
          <ac:spMkLst>
            <pc:docMk/>
            <pc:sldMk cId="3111585009" sldId="260"/>
            <ac:spMk id="61" creationId="{B3B31BD1-3045-4BD9-A974-4D8BF3B453DC}"/>
          </ac:spMkLst>
        </pc:spChg>
        <pc:spChg chg="mod">
          <ac:chgData name="Linda Scollins Smith" userId="d6fc3bab-6402-4aaa-81aa-1a76aba14fb4" providerId="ADAL" clId="{50679147-4141-43BD-91CA-B2107202AD29}" dt="2020-06-23T07:58:12.904" v="546" actId="1076"/>
          <ac:spMkLst>
            <pc:docMk/>
            <pc:sldMk cId="3111585009" sldId="260"/>
            <ac:spMk id="63" creationId="{1F871301-7B5E-4D6D-B034-3A6C36441B1A}"/>
          </ac:spMkLst>
        </pc:spChg>
        <pc:spChg chg="del">
          <ac:chgData name="Linda Scollins Smith" userId="d6fc3bab-6402-4aaa-81aa-1a76aba14fb4" providerId="ADAL" clId="{50679147-4141-43BD-91CA-B2107202AD29}" dt="2020-06-23T06:45:02.143" v="292" actId="478"/>
          <ac:spMkLst>
            <pc:docMk/>
            <pc:sldMk cId="3111585009" sldId="260"/>
            <ac:spMk id="66" creationId="{5048973D-4D2E-4353-94B3-9E89CA7BC69A}"/>
          </ac:spMkLst>
        </pc:spChg>
        <pc:spChg chg="del">
          <ac:chgData name="Linda Scollins Smith" userId="d6fc3bab-6402-4aaa-81aa-1a76aba14fb4" providerId="ADAL" clId="{50679147-4141-43BD-91CA-B2107202AD29}" dt="2020-06-23T06:37:55.986" v="208" actId="478"/>
          <ac:spMkLst>
            <pc:docMk/>
            <pc:sldMk cId="3111585009" sldId="260"/>
            <ac:spMk id="68" creationId="{E34D4A5F-8112-4374-90B0-7DC484F6CF03}"/>
          </ac:spMkLst>
        </pc:spChg>
        <pc:spChg chg="mod">
          <ac:chgData name="Linda Scollins Smith" userId="d6fc3bab-6402-4aaa-81aa-1a76aba14fb4" providerId="ADAL" clId="{50679147-4141-43BD-91CA-B2107202AD29}" dt="2020-06-23T07:59:24.276" v="556" actId="1076"/>
          <ac:spMkLst>
            <pc:docMk/>
            <pc:sldMk cId="3111585009" sldId="260"/>
            <ac:spMk id="74" creationId="{F9B5C2CE-BCCA-4B79-8CC0-B2E13DA5E36F}"/>
          </ac:spMkLst>
        </pc:spChg>
        <pc:spChg chg="mod">
          <ac:chgData name="Linda Scollins Smith" userId="d6fc3bab-6402-4aaa-81aa-1a76aba14fb4" providerId="ADAL" clId="{50679147-4141-43BD-91CA-B2107202AD29}" dt="2020-06-23T07:59:28.587" v="557" actId="1076"/>
          <ac:spMkLst>
            <pc:docMk/>
            <pc:sldMk cId="3111585009" sldId="260"/>
            <ac:spMk id="78" creationId="{F6137588-F72B-432C-914F-A01A73EA1D78}"/>
          </ac:spMkLst>
        </pc:spChg>
        <pc:spChg chg="mod">
          <ac:chgData name="Linda Scollins Smith" userId="d6fc3bab-6402-4aaa-81aa-1a76aba14fb4" providerId="ADAL" clId="{50679147-4141-43BD-91CA-B2107202AD29}" dt="2020-06-23T07:59:40.001" v="560" actId="1076"/>
          <ac:spMkLst>
            <pc:docMk/>
            <pc:sldMk cId="3111585009" sldId="260"/>
            <ac:spMk id="80" creationId="{2A8F212B-F131-4153-8C39-9CA2A701CE3E}"/>
          </ac:spMkLst>
        </pc:spChg>
        <pc:spChg chg="mod">
          <ac:chgData name="Linda Scollins Smith" userId="d6fc3bab-6402-4aaa-81aa-1a76aba14fb4" providerId="ADAL" clId="{50679147-4141-43BD-91CA-B2107202AD29}" dt="2020-06-23T07:59:49.175" v="561" actId="1076"/>
          <ac:spMkLst>
            <pc:docMk/>
            <pc:sldMk cId="3111585009" sldId="260"/>
            <ac:spMk id="81" creationId="{6A44CD42-4102-4274-BE1C-E0C86A924ADB}"/>
          </ac:spMkLst>
        </pc:spChg>
        <pc:spChg chg="mod">
          <ac:chgData name="Linda Scollins Smith" userId="d6fc3bab-6402-4aaa-81aa-1a76aba14fb4" providerId="ADAL" clId="{50679147-4141-43BD-91CA-B2107202AD29}" dt="2020-06-23T08:20:13.332" v="865" actId="207"/>
          <ac:spMkLst>
            <pc:docMk/>
            <pc:sldMk cId="3111585009" sldId="260"/>
            <ac:spMk id="82" creationId="{715207A5-22BA-419D-AA01-EF6A2E83DFCF}"/>
          </ac:spMkLst>
        </pc:spChg>
        <pc:spChg chg="del mod">
          <ac:chgData name="Linda Scollins Smith" userId="d6fc3bab-6402-4aaa-81aa-1a76aba14fb4" providerId="ADAL" clId="{50679147-4141-43BD-91CA-B2107202AD29}" dt="2020-06-23T06:38:38.567" v="219"/>
          <ac:spMkLst>
            <pc:docMk/>
            <pc:sldMk cId="3111585009" sldId="260"/>
            <ac:spMk id="84" creationId="{EC2D6489-C8F6-44FD-8DE2-2CDBFE094CBC}"/>
          </ac:spMkLst>
        </pc:spChg>
        <pc:spChg chg="mod">
          <ac:chgData name="Linda Scollins Smith" userId="d6fc3bab-6402-4aaa-81aa-1a76aba14fb4" providerId="ADAL" clId="{50679147-4141-43BD-91CA-B2107202AD29}" dt="2020-06-23T08:03:48.489" v="673" actId="113"/>
          <ac:spMkLst>
            <pc:docMk/>
            <pc:sldMk cId="3111585009" sldId="260"/>
            <ac:spMk id="85" creationId="{1EC3C94F-CF76-4AAD-A95F-28B0D2690151}"/>
          </ac:spMkLst>
        </pc:spChg>
        <pc:spChg chg="mod">
          <ac:chgData name="Linda Scollins Smith" userId="d6fc3bab-6402-4aaa-81aa-1a76aba14fb4" providerId="ADAL" clId="{50679147-4141-43BD-91CA-B2107202AD29}" dt="2020-06-23T08:01:59.561" v="633" actId="255"/>
          <ac:spMkLst>
            <pc:docMk/>
            <pc:sldMk cId="3111585009" sldId="260"/>
            <ac:spMk id="87" creationId="{BB1AEC6E-1EC9-4ED9-A6E3-E9F1F0E4652D}"/>
          </ac:spMkLst>
        </pc:spChg>
        <pc:spChg chg="mod">
          <ac:chgData name="Linda Scollins Smith" userId="d6fc3bab-6402-4aaa-81aa-1a76aba14fb4" providerId="ADAL" clId="{50679147-4141-43BD-91CA-B2107202AD29}" dt="2020-06-23T20:18:49.924" v="1788" actId="1076"/>
          <ac:spMkLst>
            <pc:docMk/>
            <pc:sldMk cId="3111585009" sldId="260"/>
            <ac:spMk id="94" creationId="{5FD24B4B-03E5-444A-B232-0DD47440F69A}"/>
          </ac:spMkLst>
        </pc:spChg>
        <pc:spChg chg="mod">
          <ac:chgData name="Linda Scollins Smith" userId="d6fc3bab-6402-4aaa-81aa-1a76aba14fb4" providerId="ADAL" clId="{50679147-4141-43BD-91CA-B2107202AD29}" dt="2020-06-23T07:59:34.651" v="559" actId="1076"/>
          <ac:spMkLst>
            <pc:docMk/>
            <pc:sldMk cId="3111585009" sldId="260"/>
            <ac:spMk id="96" creationId="{C4B4D51E-9264-4C4B-99BE-84C6CE809D51}"/>
          </ac:spMkLst>
        </pc:spChg>
        <pc:spChg chg="mod">
          <ac:chgData name="Linda Scollins Smith" userId="d6fc3bab-6402-4aaa-81aa-1a76aba14fb4" providerId="ADAL" clId="{50679147-4141-43BD-91CA-B2107202AD29}" dt="2020-06-23T14:05:17.687" v="1441" actId="1076"/>
          <ac:spMkLst>
            <pc:docMk/>
            <pc:sldMk cId="3111585009" sldId="260"/>
            <ac:spMk id="106" creationId="{46C56400-0D26-4F4B-AF65-947056211767}"/>
          </ac:spMkLst>
        </pc:spChg>
        <pc:spChg chg="mod">
          <ac:chgData name="Linda Scollins Smith" userId="d6fc3bab-6402-4aaa-81aa-1a76aba14fb4" providerId="ADAL" clId="{50679147-4141-43BD-91CA-B2107202AD29}" dt="2020-06-23T06:37:36.860" v="205" actId="1076"/>
          <ac:spMkLst>
            <pc:docMk/>
            <pc:sldMk cId="3111585009" sldId="260"/>
            <ac:spMk id="109" creationId="{73989D58-9514-4E93-862F-6030D7615F22}"/>
          </ac:spMkLst>
        </pc:spChg>
        <pc:spChg chg="mod">
          <ac:chgData name="Linda Scollins Smith" userId="d6fc3bab-6402-4aaa-81aa-1a76aba14fb4" providerId="ADAL" clId="{50679147-4141-43BD-91CA-B2107202AD29}" dt="2020-06-23T06:38:25.641" v="214" actId="1076"/>
          <ac:spMkLst>
            <pc:docMk/>
            <pc:sldMk cId="3111585009" sldId="260"/>
            <ac:spMk id="115" creationId="{2B78B477-56EB-429D-9012-8340F8419CA4}"/>
          </ac:spMkLst>
        </pc:spChg>
        <pc:spChg chg="mod">
          <ac:chgData name="Linda Scollins Smith" userId="d6fc3bab-6402-4aaa-81aa-1a76aba14fb4" providerId="ADAL" clId="{50679147-4141-43BD-91CA-B2107202AD29}" dt="2020-06-23T08:25:35.260" v="970" actId="207"/>
          <ac:spMkLst>
            <pc:docMk/>
            <pc:sldMk cId="3111585009" sldId="260"/>
            <ac:spMk id="116" creationId="{B9EA7529-2A8A-4A17-B7FD-3B5314584322}"/>
          </ac:spMkLst>
        </pc:spChg>
        <pc:spChg chg="mod">
          <ac:chgData name="Linda Scollins Smith" userId="d6fc3bab-6402-4aaa-81aa-1a76aba14fb4" providerId="ADAL" clId="{50679147-4141-43BD-91CA-B2107202AD29}" dt="2020-06-23T08:14:48.740" v="758" actId="207"/>
          <ac:spMkLst>
            <pc:docMk/>
            <pc:sldMk cId="3111585009" sldId="260"/>
            <ac:spMk id="117" creationId="{4F0D3852-F638-42F5-97EC-C0C53243F9DF}"/>
          </ac:spMkLst>
        </pc:spChg>
        <pc:spChg chg="mod">
          <ac:chgData name="Linda Scollins Smith" userId="d6fc3bab-6402-4aaa-81aa-1a76aba14fb4" providerId="ADAL" clId="{50679147-4141-43BD-91CA-B2107202AD29}" dt="2020-06-23T20:21:25.899" v="1801" actId="1076"/>
          <ac:spMkLst>
            <pc:docMk/>
            <pc:sldMk cId="3111585009" sldId="260"/>
            <ac:spMk id="118" creationId="{4DBB4D0B-A46C-4094-B8B0-FA83BC957769}"/>
          </ac:spMkLst>
        </pc:spChg>
        <pc:spChg chg="mod">
          <ac:chgData name="Linda Scollins Smith" userId="d6fc3bab-6402-4aaa-81aa-1a76aba14fb4" providerId="ADAL" clId="{50679147-4141-43BD-91CA-B2107202AD29}" dt="2020-06-23T08:39:37.953" v="1068" actId="255"/>
          <ac:spMkLst>
            <pc:docMk/>
            <pc:sldMk cId="3111585009" sldId="260"/>
            <ac:spMk id="119" creationId="{A54AA201-F132-4CF4-B8C9-CFFE11E01EF1}"/>
          </ac:spMkLst>
        </pc:spChg>
        <pc:spChg chg="add mod">
          <ac:chgData name="Linda Scollins Smith" userId="d6fc3bab-6402-4aaa-81aa-1a76aba14fb4" providerId="ADAL" clId="{50679147-4141-43BD-91CA-B2107202AD29}" dt="2020-06-23T06:37:51.303" v="207" actId="571"/>
          <ac:spMkLst>
            <pc:docMk/>
            <pc:sldMk cId="3111585009" sldId="260"/>
            <ac:spMk id="120" creationId="{5F189451-BB34-4595-BAB8-E1F69DA13D9C}"/>
          </ac:spMkLst>
        </pc:spChg>
        <pc:spChg chg="mod">
          <ac:chgData name="Linda Scollins Smith" userId="d6fc3bab-6402-4aaa-81aa-1a76aba14fb4" providerId="ADAL" clId="{50679147-4141-43BD-91CA-B2107202AD29}" dt="2020-06-23T08:46:01.983" v="1145" actId="14100"/>
          <ac:spMkLst>
            <pc:docMk/>
            <pc:sldMk cId="3111585009" sldId="260"/>
            <ac:spMk id="121" creationId="{34C777FD-474F-41E8-8FD5-81F54104A2BE}"/>
          </ac:spMkLst>
        </pc:spChg>
        <pc:spChg chg="mod">
          <ac:chgData name="Linda Scollins Smith" userId="d6fc3bab-6402-4aaa-81aa-1a76aba14fb4" providerId="ADAL" clId="{50679147-4141-43BD-91CA-B2107202AD29}" dt="2020-06-23T08:20:30.885" v="868" actId="1076"/>
          <ac:spMkLst>
            <pc:docMk/>
            <pc:sldMk cId="3111585009" sldId="260"/>
            <ac:spMk id="123" creationId="{B12DCF47-CD73-44AB-9776-DB31273355AC}"/>
          </ac:spMkLst>
        </pc:spChg>
        <pc:spChg chg="add mod">
          <ac:chgData name="Linda Scollins Smith" userId="d6fc3bab-6402-4aaa-81aa-1a76aba14fb4" providerId="ADAL" clId="{50679147-4141-43BD-91CA-B2107202AD29}" dt="2020-06-23T06:37:51.303" v="207" actId="571"/>
          <ac:spMkLst>
            <pc:docMk/>
            <pc:sldMk cId="3111585009" sldId="260"/>
            <ac:spMk id="124" creationId="{5B6300FF-4F9C-4249-9815-D4C21B01C53C}"/>
          </ac:spMkLst>
        </pc:spChg>
        <pc:spChg chg="add del mod">
          <ac:chgData name="Linda Scollins Smith" userId="d6fc3bab-6402-4aaa-81aa-1a76aba14fb4" providerId="ADAL" clId="{50679147-4141-43BD-91CA-B2107202AD29}" dt="2020-06-23T06:41:44.171" v="259" actId="478"/>
          <ac:spMkLst>
            <pc:docMk/>
            <pc:sldMk cId="3111585009" sldId="260"/>
            <ac:spMk id="125" creationId="{795EC8BB-28B0-4790-87E8-4F85280C18D2}"/>
          </ac:spMkLst>
        </pc:spChg>
        <pc:spChg chg="mod">
          <ac:chgData name="Linda Scollins Smith" userId="d6fc3bab-6402-4aaa-81aa-1a76aba14fb4" providerId="ADAL" clId="{50679147-4141-43BD-91CA-B2107202AD29}" dt="2020-06-23T14:04:56.382" v="1435" actId="1076"/>
          <ac:spMkLst>
            <pc:docMk/>
            <pc:sldMk cId="3111585009" sldId="260"/>
            <ac:spMk id="127" creationId="{C1A2F320-A34D-4249-BEE0-1DDA9BA71443}"/>
          </ac:spMkLst>
        </pc:spChg>
        <pc:spChg chg="mod">
          <ac:chgData name="Linda Scollins Smith" userId="d6fc3bab-6402-4aaa-81aa-1a76aba14fb4" providerId="ADAL" clId="{50679147-4141-43BD-91CA-B2107202AD29}" dt="2020-06-23T08:39:56.030" v="1071" actId="1076"/>
          <ac:spMkLst>
            <pc:docMk/>
            <pc:sldMk cId="3111585009" sldId="260"/>
            <ac:spMk id="129" creationId="{158B7341-3536-4B48-B38E-B97B02485E20}"/>
          </ac:spMkLst>
        </pc:spChg>
        <pc:spChg chg="add del mod">
          <ac:chgData name="Linda Scollins Smith" userId="d6fc3bab-6402-4aaa-81aa-1a76aba14fb4" providerId="ADAL" clId="{50679147-4141-43BD-91CA-B2107202AD29}" dt="2020-06-23T14:53:04.764" v="1628"/>
          <ac:spMkLst>
            <pc:docMk/>
            <pc:sldMk cId="3111585009" sldId="260"/>
            <ac:spMk id="130" creationId="{A21381F6-C43A-4CB8-9D28-A9EB15EAB509}"/>
          </ac:spMkLst>
        </pc:spChg>
        <pc:spChg chg="add del mod">
          <ac:chgData name="Linda Scollins Smith" userId="d6fc3bab-6402-4aaa-81aa-1a76aba14fb4" providerId="ADAL" clId="{50679147-4141-43BD-91CA-B2107202AD29}" dt="2020-06-23T06:49:20.103" v="335" actId="478"/>
          <ac:spMkLst>
            <pc:docMk/>
            <pc:sldMk cId="3111585009" sldId="260"/>
            <ac:spMk id="131" creationId="{0D77C9FF-EB2E-414B-A427-787F336B7FAC}"/>
          </ac:spMkLst>
        </pc:spChg>
        <pc:spChg chg="mod">
          <ac:chgData name="Linda Scollins Smith" userId="d6fc3bab-6402-4aaa-81aa-1a76aba14fb4" providerId="ADAL" clId="{50679147-4141-43BD-91CA-B2107202AD29}" dt="2020-06-23T14:59:18.484" v="1783" actId="1076"/>
          <ac:spMkLst>
            <pc:docMk/>
            <pc:sldMk cId="3111585009" sldId="260"/>
            <ac:spMk id="133" creationId="{69AFA857-8BE1-45CD-BD06-9E03A6424C6C}"/>
          </ac:spMkLst>
        </pc:spChg>
        <pc:spChg chg="add del mod">
          <ac:chgData name="Linda Scollins Smith" userId="d6fc3bab-6402-4aaa-81aa-1a76aba14fb4" providerId="ADAL" clId="{50679147-4141-43BD-91CA-B2107202AD29}" dt="2020-06-23T08:22:22.376" v="891" actId="478"/>
          <ac:spMkLst>
            <pc:docMk/>
            <pc:sldMk cId="3111585009" sldId="260"/>
            <ac:spMk id="134" creationId="{EF8F6F95-9553-4FA4-BD29-683CADB6B540}"/>
          </ac:spMkLst>
        </pc:spChg>
        <pc:spChg chg="mod">
          <ac:chgData name="Linda Scollins Smith" userId="d6fc3bab-6402-4aaa-81aa-1a76aba14fb4" providerId="ADAL" clId="{50679147-4141-43BD-91CA-B2107202AD29}" dt="2020-06-23T14:57:14.688" v="1754" actId="14100"/>
          <ac:spMkLst>
            <pc:docMk/>
            <pc:sldMk cId="3111585009" sldId="260"/>
            <ac:spMk id="135" creationId="{80C07631-2858-4390-A423-DF707CC4DF59}"/>
          </ac:spMkLst>
        </pc:spChg>
        <pc:spChg chg="mod">
          <ac:chgData name="Linda Scollins Smith" userId="d6fc3bab-6402-4aaa-81aa-1a76aba14fb4" providerId="ADAL" clId="{50679147-4141-43BD-91CA-B2107202AD29}" dt="2020-06-23T14:55:37.053" v="1743" actId="20577"/>
          <ac:spMkLst>
            <pc:docMk/>
            <pc:sldMk cId="3111585009" sldId="260"/>
            <ac:spMk id="136" creationId="{F949BD4A-A85B-4F08-8837-700BCD020539}"/>
          </ac:spMkLst>
        </pc:spChg>
        <pc:spChg chg="mod">
          <ac:chgData name="Linda Scollins Smith" userId="d6fc3bab-6402-4aaa-81aa-1a76aba14fb4" providerId="ADAL" clId="{50679147-4141-43BD-91CA-B2107202AD29}" dt="2020-06-23T14:53:01.863" v="1626" actId="14100"/>
          <ac:spMkLst>
            <pc:docMk/>
            <pc:sldMk cId="3111585009" sldId="260"/>
            <ac:spMk id="137" creationId="{0273E0AC-74A3-4327-A5CC-220BB812AE94}"/>
          </ac:spMkLst>
        </pc:spChg>
        <pc:spChg chg="mod">
          <ac:chgData name="Linda Scollins Smith" userId="d6fc3bab-6402-4aaa-81aa-1a76aba14fb4" providerId="ADAL" clId="{50679147-4141-43BD-91CA-B2107202AD29}" dt="2020-06-23T14:49:49.951" v="1510" actId="255"/>
          <ac:spMkLst>
            <pc:docMk/>
            <pc:sldMk cId="3111585009" sldId="260"/>
            <ac:spMk id="138" creationId="{E922875E-4CD8-471E-ADBB-4FB8C7844144}"/>
          </ac:spMkLst>
        </pc:spChg>
        <pc:spChg chg="mod">
          <ac:chgData name="Linda Scollins Smith" userId="d6fc3bab-6402-4aaa-81aa-1a76aba14fb4" providerId="ADAL" clId="{50679147-4141-43BD-91CA-B2107202AD29}" dt="2020-06-23T09:52:31.223" v="1285" actId="1076"/>
          <ac:spMkLst>
            <pc:docMk/>
            <pc:sldMk cId="3111585009" sldId="260"/>
            <ac:spMk id="139" creationId="{DA3773F0-E716-4E81-AAB3-83288633BC88}"/>
          </ac:spMkLst>
        </pc:spChg>
        <pc:spChg chg="mod">
          <ac:chgData name="Linda Scollins Smith" userId="d6fc3bab-6402-4aaa-81aa-1a76aba14fb4" providerId="ADAL" clId="{50679147-4141-43BD-91CA-B2107202AD29}" dt="2020-06-23T14:50:24.351" v="1561" actId="14100"/>
          <ac:spMkLst>
            <pc:docMk/>
            <pc:sldMk cId="3111585009" sldId="260"/>
            <ac:spMk id="140" creationId="{22DDD65B-9840-4008-A5EC-B2975F481C92}"/>
          </ac:spMkLst>
        </pc:spChg>
        <pc:spChg chg="mod">
          <ac:chgData name="Linda Scollins Smith" userId="d6fc3bab-6402-4aaa-81aa-1a76aba14fb4" providerId="ADAL" clId="{50679147-4141-43BD-91CA-B2107202AD29}" dt="2020-06-23T13:59:58.897" v="1295" actId="1076"/>
          <ac:spMkLst>
            <pc:docMk/>
            <pc:sldMk cId="3111585009" sldId="260"/>
            <ac:spMk id="142" creationId="{90E9E7BA-3E0B-40BD-88F6-00F83C048435}"/>
          </ac:spMkLst>
        </pc:spChg>
        <pc:spChg chg="mod">
          <ac:chgData name="Linda Scollins Smith" userId="d6fc3bab-6402-4aaa-81aa-1a76aba14fb4" providerId="ADAL" clId="{50679147-4141-43BD-91CA-B2107202AD29}" dt="2020-06-23T14:01:18.509" v="1312" actId="1076"/>
          <ac:spMkLst>
            <pc:docMk/>
            <pc:sldMk cId="3111585009" sldId="260"/>
            <ac:spMk id="143" creationId="{00E9685D-8035-4D7D-A695-5BFB535209C7}"/>
          </ac:spMkLst>
        </pc:spChg>
        <pc:spChg chg="mod">
          <ac:chgData name="Linda Scollins Smith" userId="d6fc3bab-6402-4aaa-81aa-1a76aba14fb4" providerId="ADAL" clId="{50679147-4141-43BD-91CA-B2107202AD29}" dt="2020-06-23T09:52:51.012" v="1290" actId="1076"/>
          <ac:spMkLst>
            <pc:docMk/>
            <pc:sldMk cId="3111585009" sldId="260"/>
            <ac:spMk id="145" creationId="{327BF2F9-6B25-457A-AE41-7F6BF7919EB1}"/>
          </ac:spMkLst>
        </pc:spChg>
        <pc:spChg chg="mod">
          <ac:chgData name="Linda Scollins Smith" userId="d6fc3bab-6402-4aaa-81aa-1a76aba14fb4" providerId="ADAL" clId="{50679147-4141-43BD-91CA-B2107202AD29}" dt="2020-06-23T09:49:42.971" v="1240" actId="1076"/>
          <ac:spMkLst>
            <pc:docMk/>
            <pc:sldMk cId="3111585009" sldId="260"/>
            <ac:spMk id="147" creationId="{C7FE0ED3-7DFE-4392-A0F0-46D77608003F}"/>
          </ac:spMkLst>
        </pc:spChg>
        <pc:spChg chg="mod">
          <ac:chgData name="Linda Scollins Smith" userId="d6fc3bab-6402-4aaa-81aa-1a76aba14fb4" providerId="ADAL" clId="{50679147-4141-43BD-91CA-B2107202AD29}" dt="2020-06-23T14:59:24.593" v="1784" actId="1076"/>
          <ac:spMkLst>
            <pc:docMk/>
            <pc:sldMk cId="3111585009" sldId="260"/>
            <ac:spMk id="149" creationId="{89E92F72-4398-44B0-90A0-DFFDD605D3BB}"/>
          </ac:spMkLst>
        </pc:spChg>
        <pc:spChg chg="mod">
          <ac:chgData name="Linda Scollins Smith" userId="d6fc3bab-6402-4aaa-81aa-1a76aba14fb4" providerId="ADAL" clId="{50679147-4141-43BD-91CA-B2107202AD29}" dt="2020-06-23T14:00:53.984" v="1306" actId="1076"/>
          <ac:spMkLst>
            <pc:docMk/>
            <pc:sldMk cId="3111585009" sldId="260"/>
            <ac:spMk id="151" creationId="{631FE2BA-9786-4C2D-9469-EAC1D6FF88E3}"/>
          </ac:spMkLst>
        </pc:spChg>
        <pc:spChg chg="mod">
          <ac:chgData name="Linda Scollins Smith" userId="d6fc3bab-6402-4aaa-81aa-1a76aba14fb4" providerId="ADAL" clId="{50679147-4141-43BD-91CA-B2107202AD29}" dt="2020-06-23T14:01:54.251" v="1320" actId="1076"/>
          <ac:spMkLst>
            <pc:docMk/>
            <pc:sldMk cId="3111585009" sldId="260"/>
            <ac:spMk id="153" creationId="{F9BEB270-F99B-4B0D-8733-3C1EA8AE08EC}"/>
          </ac:spMkLst>
        </pc:spChg>
        <pc:spChg chg="mod">
          <ac:chgData name="Linda Scollins Smith" userId="d6fc3bab-6402-4aaa-81aa-1a76aba14fb4" providerId="ADAL" clId="{50679147-4141-43BD-91CA-B2107202AD29}" dt="2020-06-23T14:02:34.660" v="1328" actId="1076"/>
          <ac:spMkLst>
            <pc:docMk/>
            <pc:sldMk cId="3111585009" sldId="260"/>
            <ac:spMk id="154" creationId="{81C626E6-23E6-44F5-AD0D-B178114ACADD}"/>
          </ac:spMkLst>
        </pc:spChg>
        <pc:spChg chg="mod">
          <ac:chgData name="Linda Scollins Smith" userId="d6fc3bab-6402-4aaa-81aa-1a76aba14fb4" providerId="ADAL" clId="{50679147-4141-43BD-91CA-B2107202AD29}" dt="2020-06-23T14:02:57.059" v="1332" actId="1076"/>
          <ac:spMkLst>
            <pc:docMk/>
            <pc:sldMk cId="3111585009" sldId="260"/>
            <ac:spMk id="155" creationId="{032D6C8B-F5DF-4A2F-B5D7-A4FD2B1B6CA5}"/>
          </ac:spMkLst>
        </pc:spChg>
        <pc:spChg chg="mod">
          <ac:chgData name="Linda Scollins Smith" userId="d6fc3bab-6402-4aaa-81aa-1a76aba14fb4" providerId="ADAL" clId="{50679147-4141-43BD-91CA-B2107202AD29}" dt="2020-06-23T14:03:25.983" v="1337" actId="1076"/>
          <ac:spMkLst>
            <pc:docMk/>
            <pc:sldMk cId="3111585009" sldId="260"/>
            <ac:spMk id="156" creationId="{FA8DB23C-416F-413A-9309-B608F9F79124}"/>
          </ac:spMkLst>
        </pc:spChg>
        <pc:spChg chg="mod">
          <ac:chgData name="Linda Scollins Smith" userId="d6fc3bab-6402-4aaa-81aa-1a76aba14fb4" providerId="ADAL" clId="{50679147-4141-43BD-91CA-B2107202AD29}" dt="2020-06-23T14:03:46.628" v="1342" actId="1076"/>
          <ac:spMkLst>
            <pc:docMk/>
            <pc:sldMk cId="3111585009" sldId="260"/>
            <ac:spMk id="157" creationId="{F6AEC3DE-AAA9-4BEB-A046-78808BB8FDCF}"/>
          </ac:spMkLst>
        </pc:spChg>
        <pc:spChg chg="mod">
          <ac:chgData name="Linda Scollins Smith" userId="d6fc3bab-6402-4aaa-81aa-1a76aba14fb4" providerId="ADAL" clId="{50679147-4141-43BD-91CA-B2107202AD29}" dt="2020-06-23T14:04:25.926" v="1429" actId="20577"/>
          <ac:spMkLst>
            <pc:docMk/>
            <pc:sldMk cId="3111585009" sldId="260"/>
            <ac:spMk id="158" creationId="{88112476-A4A7-4934-8BA3-6F2D3D9097D5}"/>
          </ac:spMkLst>
        </pc:spChg>
        <pc:spChg chg="mod">
          <ac:chgData name="Linda Scollins Smith" userId="d6fc3bab-6402-4aaa-81aa-1a76aba14fb4" providerId="ADAL" clId="{50679147-4141-43BD-91CA-B2107202AD29}" dt="2020-06-23T14:01:47.523" v="1319" actId="1076"/>
          <ac:spMkLst>
            <pc:docMk/>
            <pc:sldMk cId="3111585009" sldId="260"/>
            <ac:spMk id="160" creationId="{531A7275-F9EB-4754-B284-5622FB4DEB10}"/>
          </ac:spMkLst>
        </pc:spChg>
        <pc:spChg chg="mod">
          <ac:chgData name="Linda Scollins Smith" userId="d6fc3bab-6402-4aaa-81aa-1a76aba14fb4" providerId="ADAL" clId="{50679147-4141-43BD-91CA-B2107202AD29}" dt="2020-06-23T14:02:20.968" v="1326" actId="1076"/>
          <ac:spMkLst>
            <pc:docMk/>
            <pc:sldMk cId="3111585009" sldId="260"/>
            <ac:spMk id="162" creationId="{A48D84E9-24EC-4F8E-9B9B-B696C518A5D9}"/>
          </ac:spMkLst>
        </pc:spChg>
        <pc:spChg chg="mod">
          <ac:chgData name="Linda Scollins Smith" userId="d6fc3bab-6402-4aaa-81aa-1a76aba14fb4" providerId="ADAL" clId="{50679147-4141-43BD-91CA-B2107202AD29}" dt="2020-06-23T14:02:52.660" v="1331" actId="1076"/>
          <ac:spMkLst>
            <pc:docMk/>
            <pc:sldMk cId="3111585009" sldId="260"/>
            <ac:spMk id="164" creationId="{69FF5F37-2E8D-4CDC-B454-C1F8DCE7EE95}"/>
          </ac:spMkLst>
        </pc:spChg>
        <pc:spChg chg="mod">
          <ac:chgData name="Linda Scollins Smith" userId="d6fc3bab-6402-4aaa-81aa-1a76aba14fb4" providerId="ADAL" clId="{50679147-4141-43BD-91CA-B2107202AD29}" dt="2020-06-23T14:03:20.863" v="1336" actId="1076"/>
          <ac:spMkLst>
            <pc:docMk/>
            <pc:sldMk cId="3111585009" sldId="260"/>
            <ac:spMk id="166" creationId="{6453C054-E506-4AF9-97A4-F376C6B0A89D}"/>
          </ac:spMkLst>
        </pc:spChg>
        <pc:spChg chg="mod">
          <ac:chgData name="Linda Scollins Smith" userId="d6fc3bab-6402-4aaa-81aa-1a76aba14fb4" providerId="ADAL" clId="{50679147-4141-43BD-91CA-B2107202AD29}" dt="2020-06-23T14:03:42.622" v="1341" actId="1076"/>
          <ac:spMkLst>
            <pc:docMk/>
            <pc:sldMk cId="3111585009" sldId="260"/>
            <ac:spMk id="168" creationId="{85971786-6FF7-461F-829E-8B44BF9EF89D}"/>
          </ac:spMkLst>
        </pc:spChg>
        <pc:spChg chg="mod">
          <ac:chgData name="Linda Scollins Smith" userId="d6fc3bab-6402-4aaa-81aa-1a76aba14fb4" providerId="ADAL" clId="{50679147-4141-43BD-91CA-B2107202AD29}" dt="2020-06-23T14:03:58.777" v="1345" actId="1076"/>
          <ac:spMkLst>
            <pc:docMk/>
            <pc:sldMk cId="3111585009" sldId="260"/>
            <ac:spMk id="170" creationId="{0EAC00A3-F9E8-4925-A763-0884B634E05D}"/>
          </ac:spMkLst>
        </pc:spChg>
        <pc:spChg chg="mod">
          <ac:chgData name="Linda Scollins Smith" userId="d6fc3bab-6402-4aaa-81aa-1a76aba14fb4" providerId="ADAL" clId="{50679147-4141-43BD-91CA-B2107202AD29}" dt="2020-06-23T14:58:49.875" v="1779" actId="20577"/>
          <ac:spMkLst>
            <pc:docMk/>
            <pc:sldMk cId="3111585009" sldId="260"/>
            <ac:spMk id="171" creationId="{3F3EBF79-522C-4AD4-9420-0F1437210EF2}"/>
          </ac:spMkLst>
        </pc:spChg>
        <pc:spChg chg="mod">
          <ac:chgData name="Linda Scollins Smith" userId="d6fc3bab-6402-4aaa-81aa-1a76aba14fb4" providerId="ADAL" clId="{50679147-4141-43BD-91CA-B2107202AD29}" dt="2020-06-23T20:19:14.851" v="1794" actId="1076"/>
          <ac:spMkLst>
            <pc:docMk/>
            <pc:sldMk cId="3111585009" sldId="260"/>
            <ac:spMk id="173" creationId="{39BB7267-2D04-4712-9D0E-E21AF3C9E81F}"/>
          </ac:spMkLst>
        </pc:spChg>
        <pc:spChg chg="mod">
          <ac:chgData name="Linda Scollins Smith" userId="d6fc3bab-6402-4aaa-81aa-1a76aba14fb4" providerId="ADAL" clId="{50679147-4141-43BD-91CA-B2107202AD29}" dt="2020-06-23T20:19:36.554" v="1799" actId="1076"/>
          <ac:spMkLst>
            <pc:docMk/>
            <pc:sldMk cId="3111585009" sldId="260"/>
            <ac:spMk id="175" creationId="{7F540C22-D6D6-46A5-AE44-8EB17B561B46}"/>
          </ac:spMkLst>
        </pc:spChg>
        <pc:spChg chg="mod">
          <ac:chgData name="Linda Scollins Smith" userId="d6fc3bab-6402-4aaa-81aa-1a76aba14fb4" providerId="ADAL" clId="{50679147-4141-43BD-91CA-B2107202AD29}" dt="2020-06-23T07:59:53.863" v="562" actId="1076"/>
          <ac:spMkLst>
            <pc:docMk/>
            <pc:sldMk cId="3111585009" sldId="260"/>
            <ac:spMk id="177" creationId="{2987779B-1413-44B1-BED6-CCEE71870742}"/>
          </ac:spMkLst>
        </pc:spChg>
        <pc:spChg chg="add del mod">
          <ac:chgData name="Linda Scollins Smith" userId="d6fc3bab-6402-4aaa-81aa-1a76aba14fb4" providerId="ADAL" clId="{50679147-4141-43BD-91CA-B2107202AD29}" dt="2020-06-23T06:45:22" v="294" actId="478"/>
          <ac:spMkLst>
            <pc:docMk/>
            <pc:sldMk cId="3111585009" sldId="260"/>
            <ac:spMk id="178" creationId="{5B408044-6761-4862-95BA-B83B321BB3B9}"/>
          </ac:spMkLst>
        </pc:spChg>
        <pc:spChg chg="del mod">
          <ac:chgData name="Linda Scollins Smith" userId="d6fc3bab-6402-4aaa-81aa-1a76aba14fb4" providerId="ADAL" clId="{50679147-4141-43BD-91CA-B2107202AD29}" dt="2020-06-23T09:49:32.899" v="1237" actId="478"/>
          <ac:spMkLst>
            <pc:docMk/>
            <pc:sldMk cId="3111585009" sldId="260"/>
            <ac:spMk id="179" creationId="{646988BB-2C09-40FB-B592-F9BB1985D640}"/>
          </ac:spMkLst>
        </pc:spChg>
        <pc:spChg chg="del">
          <ac:chgData name="Linda Scollins Smith" userId="d6fc3bab-6402-4aaa-81aa-1a76aba14fb4" providerId="ADAL" clId="{50679147-4141-43BD-91CA-B2107202AD29}" dt="2020-06-23T06:37:55.986" v="208" actId="478"/>
          <ac:spMkLst>
            <pc:docMk/>
            <pc:sldMk cId="3111585009" sldId="260"/>
            <ac:spMk id="180" creationId="{407C2BC4-76A7-48CB-B352-452062B6B92F}"/>
          </ac:spMkLst>
        </pc:spChg>
        <pc:spChg chg="del">
          <ac:chgData name="Linda Scollins Smith" userId="d6fc3bab-6402-4aaa-81aa-1a76aba14fb4" providerId="ADAL" clId="{50679147-4141-43BD-91CA-B2107202AD29}" dt="2020-06-23T06:41:46.454" v="261" actId="478"/>
          <ac:spMkLst>
            <pc:docMk/>
            <pc:sldMk cId="3111585009" sldId="260"/>
            <ac:spMk id="181" creationId="{57B5F677-D6A8-4DB2-BAA6-3032EA7BACF4}"/>
          </ac:spMkLst>
        </pc:spChg>
        <pc:spChg chg="del mod">
          <ac:chgData name="Linda Scollins Smith" userId="d6fc3bab-6402-4aaa-81aa-1a76aba14fb4" providerId="ADAL" clId="{50679147-4141-43BD-91CA-B2107202AD29}" dt="2020-06-23T06:41:45.368" v="260" actId="478"/>
          <ac:spMkLst>
            <pc:docMk/>
            <pc:sldMk cId="3111585009" sldId="260"/>
            <ac:spMk id="182" creationId="{1A3892E9-3568-4036-8360-630D09CC3001}"/>
          </ac:spMkLst>
        </pc:spChg>
        <pc:spChg chg="add del mod">
          <ac:chgData name="Linda Scollins Smith" userId="d6fc3bab-6402-4aaa-81aa-1a76aba14fb4" providerId="ADAL" clId="{50679147-4141-43BD-91CA-B2107202AD29}" dt="2020-06-23T06:51:36.944" v="372"/>
          <ac:spMkLst>
            <pc:docMk/>
            <pc:sldMk cId="3111585009" sldId="260"/>
            <ac:spMk id="183" creationId="{630D82EF-5B80-42FF-8F43-DB0C20CF3E54}"/>
          </ac:spMkLst>
        </pc:spChg>
        <pc:spChg chg="add del mod">
          <ac:chgData name="Linda Scollins Smith" userId="d6fc3bab-6402-4aaa-81aa-1a76aba14fb4" providerId="ADAL" clId="{50679147-4141-43BD-91CA-B2107202AD29}" dt="2020-06-23T06:51:13.629" v="361" actId="478"/>
          <ac:spMkLst>
            <pc:docMk/>
            <pc:sldMk cId="3111585009" sldId="260"/>
            <ac:spMk id="184" creationId="{FDC7A02D-D8CF-408B-913D-29A62B8D18E7}"/>
          </ac:spMkLst>
        </pc:spChg>
        <pc:spChg chg="add del mod">
          <ac:chgData name="Linda Scollins Smith" userId="d6fc3bab-6402-4aaa-81aa-1a76aba14fb4" providerId="ADAL" clId="{50679147-4141-43BD-91CA-B2107202AD29}" dt="2020-06-23T06:51:26.392" v="364" actId="478"/>
          <ac:spMkLst>
            <pc:docMk/>
            <pc:sldMk cId="3111585009" sldId="260"/>
            <ac:spMk id="185" creationId="{9C6BDD47-D8FF-4077-AEFA-39DD1167E55E}"/>
          </ac:spMkLst>
        </pc:spChg>
        <pc:spChg chg="add del mod">
          <ac:chgData name="Linda Scollins Smith" userId="d6fc3bab-6402-4aaa-81aa-1a76aba14fb4" providerId="ADAL" clId="{50679147-4141-43BD-91CA-B2107202AD29}" dt="2020-06-23T08:21:44.268" v="887" actId="478"/>
          <ac:spMkLst>
            <pc:docMk/>
            <pc:sldMk cId="3111585009" sldId="260"/>
            <ac:spMk id="186" creationId="{66DF7A74-6DD0-4026-A965-3421923656E7}"/>
          </ac:spMkLst>
        </pc:spChg>
        <pc:spChg chg="add mod">
          <ac:chgData name="Linda Scollins Smith" userId="d6fc3bab-6402-4aaa-81aa-1a76aba14fb4" providerId="ADAL" clId="{50679147-4141-43BD-91CA-B2107202AD29}" dt="2020-06-23T07:53:46.851" v="413" actId="1076"/>
          <ac:spMkLst>
            <pc:docMk/>
            <pc:sldMk cId="3111585009" sldId="260"/>
            <ac:spMk id="187" creationId="{9EF08D4A-D8A5-468C-8BC3-5DAB7B80C518}"/>
          </ac:spMkLst>
        </pc:spChg>
        <pc:spChg chg="add del mod">
          <ac:chgData name="Linda Scollins Smith" userId="d6fc3bab-6402-4aaa-81aa-1a76aba14fb4" providerId="ADAL" clId="{50679147-4141-43BD-91CA-B2107202AD29}" dt="2020-06-23T14:01:30.551" v="1315" actId="478"/>
          <ac:spMkLst>
            <pc:docMk/>
            <pc:sldMk cId="3111585009" sldId="260"/>
            <ac:spMk id="188" creationId="{67FDC89F-835B-49C7-BF46-45EAE01B17E8}"/>
          </ac:spMkLst>
        </pc:spChg>
        <pc:spChg chg="add mod">
          <ac:chgData name="Linda Scollins Smith" userId="d6fc3bab-6402-4aaa-81aa-1a76aba14fb4" providerId="ADAL" clId="{50679147-4141-43BD-91CA-B2107202AD29}" dt="2020-06-23T07:06:59.701" v="406" actId="1076"/>
          <ac:spMkLst>
            <pc:docMk/>
            <pc:sldMk cId="3111585009" sldId="260"/>
            <ac:spMk id="189" creationId="{4A0D447B-9F5E-4701-969C-D7F47DA47735}"/>
          </ac:spMkLst>
        </pc:spChg>
        <pc:spChg chg="add mod">
          <ac:chgData name="Linda Scollins Smith" userId="d6fc3bab-6402-4aaa-81aa-1a76aba14fb4" providerId="ADAL" clId="{50679147-4141-43BD-91CA-B2107202AD29}" dt="2020-06-23T08:21:42.758" v="886" actId="571"/>
          <ac:spMkLst>
            <pc:docMk/>
            <pc:sldMk cId="3111585009" sldId="260"/>
            <ac:spMk id="190" creationId="{7859B3A7-D1F0-43A4-B703-18B5CC9A8991}"/>
          </ac:spMkLst>
        </pc:spChg>
        <pc:spChg chg="add mod">
          <ac:chgData name="Linda Scollins Smith" userId="d6fc3bab-6402-4aaa-81aa-1a76aba14fb4" providerId="ADAL" clId="{50679147-4141-43BD-91CA-B2107202AD29}" dt="2020-06-23T08:21:42.758" v="886" actId="571"/>
          <ac:spMkLst>
            <pc:docMk/>
            <pc:sldMk cId="3111585009" sldId="260"/>
            <ac:spMk id="191" creationId="{AEB81CA1-F177-4A47-9E76-F9736E6FE23F}"/>
          </ac:spMkLst>
        </pc:spChg>
        <pc:spChg chg="add mod">
          <ac:chgData name="Linda Scollins Smith" userId="d6fc3bab-6402-4aaa-81aa-1a76aba14fb4" providerId="ADAL" clId="{50679147-4141-43BD-91CA-B2107202AD29}" dt="2020-06-23T14:01:28.966" v="1314" actId="571"/>
          <ac:spMkLst>
            <pc:docMk/>
            <pc:sldMk cId="3111585009" sldId="260"/>
            <ac:spMk id="192" creationId="{6662612C-6AB5-42F7-8B9C-AE9F92B15237}"/>
          </ac:spMkLst>
        </pc:spChg>
        <pc:spChg chg="add mod">
          <ac:chgData name="Linda Scollins Smith" userId="d6fc3bab-6402-4aaa-81aa-1a76aba14fb4" providerId="ADAL" clId="{50679147-4141-43BD-91CA-B2107202AD29}" dt="2020-06-23T14:01:28.966" v="1314" actId="571"/>
          <ac:spMkLst>
            <pc:docMk/>
            <pc:sldMk cId="3111585009" sldId="260"/>
            <ac:spMk id="193" creationId="{5908AB62-F60E-4465-80D1-4375FF314BE2}"/>
          </ac:spMkLst>
        </pc:spChg>
        <pc:cxnChg chg="mod">
          <ac:chgData name="Linda Scollins Smith" userId="d6fc3bab-6402-4aaa-81aa-1a76aba14fb4" providerId="ADAL" clId="{50679147-4141-43BD-91CA-B2107202AD29}" dt="2020-06-23T20:18:44.808" v="1787" actId="1076"/>
          <ac:cxnSpMkLst>
            <pc:docMk/>
            <pc:sldMk cId="3111585009" sldId="260"/>
            <ac:cxnSpMk id="93" creationId="{4ADBD73D-48EB-4EF2-B2D0-19E7BC517A20}"/>
          </ac:cxnSpMkLst>
        </pc:cxnChg>
        <pc:cxnChg chg="mod">
          <ac:chgData name="Linda Scollins Smith" userId="d6fc3bab-6402-4aaa-81aa-1a76aba14fb4" providerId="ADAL" clId="{50679147-4141-43BD-91CA-B2107202AD29}" dt="2020-06-23T06:28:40.222" v="38" actId="1076"/>
          <ac:cxnSpMkLst>
            <pc:docMk/>
            <pc:sldMk cId="3111585009" sldId="260"/>
            <ac:cxnSpMk id="95" creationId="{D35362BE-368E-40B0-9D30-3C701449B746}"/>
          </ac:cxnSpMkLst>
        </pc:cxnChg>
        <pc:cxnChg chg="mod">
          <ac:chgData name="Linda Scollins Smith" userId="d6fc3bab-6402-4aaa-81aa-1a76aba14fb4" providerId="ADAL" clId="{50679147-4141-43BD-91CA-B2107202AD29}" dt="2020-06-23T14:05:14.242" v="1440" actId="1076"/>
          <ac:cxnSpMkLst>
            <pc:docMk/>
            <pc:sldMk cId="3111585009" sldId="260"/>
            <ac:cxnSpMk id="105" creationId="{177D4B1D-B099-40A5-BA2A-528088E78396}"/>
          </ac:cxnSpMkLst>
        </pc:cxnChg>
        <pc:cxnChg chg="mod">
          <ac:chgData name="Linda Scollins Smith" userId="d6fc3bab-6402-4aaa-81aa-1a76aba14fb4" providerId="ADAL" clId="{50679147-4141-43BD-91CA-B2107202AD29}" dt="2020-06-23T06:37:32.914" v="204" actId="1076"/>
          <ac:cxnSpMkLst>
            <pc:docMk/>
            <pc:sldMk cId="3111585009" sldId="260"/>
            <ac:cxnSpMk id="108" creationId="{D5ABF96E-87F7-468D-99EC-327A04A102EE}"/>
          </ac:cxnSpMkLst>
        </pc:cxnChg>
        <pc:cxnChg chg="mod">
          <ac:chgData name="Linda Scollins Smith" userId="d6fc3bab-6402-4aaa-81aa-1a76aba14fb4" providerId="ADAL" clId="{50679147-4141-43BD-91CA-B2107202AD29}" dt="2020-06-23T06:38:10.703" v="211" actId="1076"/>
          <ac:cxnSpMkLst>
            <pc:docMk/>
            <pc:sldMk cId="3111585009" sldId="260"/>
            <ac:cxnSpMk id="114" creationId="{576FA554-3C5E-49FD-8EC8-3E7857694C1B}"/>
          </ac:cxnSpMkLst>
        </pc:cxnChg>
        <pc:cxnChg chg="mod">
          <ac:chgData name="Linda Scollins Smith" userId="d6fc3bab-6402-4aaa-81aa-1a76aba14fb4" providerId="ADAL" clId="{50679147-4141-43BD-91CA-B2107202AD29}" dt="2020-06-23T08:20:36.222" v="869" actId="1076"/>
          <ac:cxnSpMkLst>
            <pc:docMk/>
            <pc:sldMk cId="3111585009" sldId="260"/>
            <ac:cxnSpMk id="122" creationId="{F6BF6F3D-D2CB-42F3-B170-9A5FAA82AFB1}"/>
          </ac:cxnSpMkLst>
        </pc:cxnChg>
        <pc:cxnChg chg="mod">
          <ac:chgData name="Linda Scollins Smith" userId="d6fc3bab-6402-4aaa-81aa-1a76aba14fb4" providerId="ADAL" clId="{50679147-4141-43BD-91CA-B2107202AD29}" dt="2020-06-23T14:04:53.229" v="1434" actId="1076"/>
          <ac:cxnSpMkLst>
            <pc:docMk/>
            <pc:sldMk cId="3111585009" sldId="260"/>
            <ac:cxnSpMk id="126" creationId="{AEA872D1-6887-4917-BBF6-2738098F01AE}"/>
          </ac:cxnSpMkLst>
        </pc:cxnChg>
        <pc:cxnChg chg="mod">
          <ac:chgData name="Linda Scollins Smith" userId="d6fc3bab-6402-4aaa-81aa-1a76aba14fb4" providerId="ADAL" clId="{50679147-4141-43BD-91CA-B2107202AD29}" dt="2020-06-23T08:21:15.697" v="879" actId="1076"/>
          <ac:cxnSpMkLst>
            <pc:docMk/>
            <pc:sldMk cId="3111585009" sldId="260"/>
            <ac:cxnSpMk id="128" creationId="{2BD9F683-9242-4C47-B9E4-14AB1F3CFF3D}"/>
          </ac:cxnSpMkLst>
        </pc:cxnChg>
        <pc:cxnChg chg="mod">
          <ac:chgData name="Linda Scollins Smith" userId="d6fc3bab-6402-4aaa-81aa-1a76aba14fb4" providerId="ADAL" clId="{50679147-4141-43BD-91CA-B2107202AD29}" dt="2020-06-23T14:59:06.623" v="1781" actId="1076"/>
          <ac:cxnSpMkLst>
            <pc:docMk/>
            <pc:sldMk cId="3111585009" sldId="260"/>
            <ac:cxnSpMk id="132" creationId="{1B1D7307-E7D4-498E-B106-C567F9029D6E}"/>
          </ac:cxnSpMkLst>
        </pc:cxnChg>
        <pc:cxnChg chg="mod">
          <ac:chgData name="Linda Scollins Smith" userId="d6fc3bab-6402-4aaa-81aa-1a76aba14fb4" providerId="ADAL" clId="{50679147-4141-43BD-91CA-B2107202AD29}" dt="2020-06-23T13:59:56.186" v="1294" actId="1076"/>
          <ac:cxnSpMkLst>
            <pc:docMk/>
            <pc:sldMk cId="3111585009" sldId="260"/>
            <ac:cxnSpMk id="141" creationId="{C04E544B-387C-4DD1-BF75-995DE3D190C3}"/>
          </ac:cxnSpMkLst>
        </pc:cxnChg>
        <pc:cxnChg chg="mod">
          <ac:chgData name="Linda Scollins Smith" userId="d6fc3bab-6402-4aaa-81aa-1a76aba14fb4" providerId="ADAL" clId="{50679147-4141-43BD-91CA-B2107202AD29}" dt="2020-06-23T09:52:37.883" v="1287" actId="1076"/>
          <ac:cxnSpMkLst>
            <pc:docMk/>
            <pc:sldMk cId="3111585009" sldId="260"/>
            <ac:cxnSpMk id="144" creationId="{885F4FC2-4971-41FF-B74D-4CBFE50FB194}"/>
          </ac:cxnSpMkLst>
        </pc:cxnChg>
        <pc:cxnChg chg="mod">
          <ac:chgData name="Linda Scollins Smith" userId="d6fc3bab-6402-4aaa-81aa-1a76aba14fb4" providerId="ADAL" clId="{50679147-4141-43BD-91CA-B2107202AD29}" dt="2020-06-23T09:49:39.064" v="1239" actId="1076"/>
          <ac:cxnSpMkLst>
            <pc:docMk/>
            <pc:sldMk cId="3111585009" sldId="260"/>
            <ac:cxnSpMk id="146" creationId="{930BA5B2-EAC4-442B-A22A-5A5B756CA02C}"/>
          </ac:cxnSpMkLst>
        </pc:cxnChg>
        <pc:cxnChg chg="mod">
          <ac:chgData name="Linda Scollins Smith" userId="d6fc3bab-6402-4aaa-81aa-1a76aba14fb4" providerId="ADAL" clId="{50679147-4141-43BD-91CA-B2107202AD29}" dt="2020-06-23T08:22:25.978" v="892" actId="1076"/>
          <ac:cxnSpMkLst>
            <pc:docMk/>
            <pc:sldMk cId="3111585009" sldId="260"/>
            <ac:cxnSpMk id="148" creationId="{10BD5280-A7E9-4FD5-A5C4-2862742F3EE8}"/>
          </ac:cxnSpMkLst>
        </pc:cxnChg>
        <pc:cxnChg chg="mod">
          <ac:chgData name="Linda Scollins Smith" userId="d6fc3bab-6402-4aaa-81aa-1a76aba14fb4" providerId="ADAL" clId="{50679147-4141-43BD-91CA-B2107202AD29}" dt="2020-06-23T14:00:50.406" v="1305" actId="1076"/>
          <ac:cxnSpMkLst>
            <pc:docMk/>
            <pc:sldMk cId="3111585009" sldId="260"/>
            <ac:cxnSpMk id="150" creationId="{82C9FC74-3287-4402-A3FC-2C55C82FABF3}"/>
          </ac:cxnSpMkLst>
        </pc:cxnChg>
        <pc:cxnChg chg="mod">
          <ac:chgData name="Linda Scollins Smith" userId="d6fc3bab-6402-4aaa-81aa-1a76aba14fb4" providerId="ADAL" clId="{50679147-4141-43BD-91CA-B2107202AD29}" dt="2020-06-23T14:01:16.361" v="1311" actId="1076"/>
          <ac:cxnSpMkLst>
            <pc:docMk/>
            <pc:sldMk cId="3111585009" sldId="260"/>
            <ac:cxnSpMk id="152" creationId="{67BCF4DF-FF37-4489-9B26-BA5656C7BBED}"/>
          </ac:cxnSpMkLst>
        </pc:cxnChg>
        <pc:cxnChg chg="mod">
          <ac:chgData name="Linda Scollins Smith" userId="d6fc3bab-6402-4aaa-81aa-1a76aba14fb4" providerId="ADAL" clId="{50679147-4141-43BD-91CA-B2107202AD29}" dt="2020-06-23T14:01:40.178" v="1317" actId="1076"/>
          <ac:cxnSpMkLst>
            <pc:docMk/>
            <pc:sldMk cId="3111585009" sldId="260"/>
            <ac:cxnSpMk id="159" creationId="{615A83D2-00D1-4E6A-9E72-4B54192986AC}"/>
          </ac:cxnSpMkLst>
        </pc:cxnChg>
        <pc:cxnChg chg="mod">
          <ac:chgData name="Linda Scollins Smith" userId="d6fc3bab-6402-4aaa-81aa-1a76aba14fb4" providerId="ADAL" clId="{50679147-4141-43BD-91CA-B2107202AD29}" dt="2020-06-23T14:02:15.276" v="1325" actId="1076"/>
          <ac:cxnSpMkLst>
            <pc:docMk/>
            <pc:sldMk cId="3111585009" sldId="260"/>
            <ac:cxnSpMk id="161" creationId="{6F9D01C6-BE9F-40F0-A474-6D1F1D5DA078}"/>
          </ac:cxnSpMkLst>
        </pc:cxnChg>
        <pc:cxnChg chg="mod">
          <ac:chgData name="Linda Scollins Smith" userId="d6fc3bab-6402-4aaa-81aa-1a76aba14fb4" providerId="ADAL" clId="{50679147-4141-43BD-91CA-B2107202AD29}" dt="2020-06-23T14:02:49.477" v="1330" actId="1076"/>
          <ac:cxnSpMkLst>
            <pc:docMk/>
            <pc:sldMk cId="3111585009" sldId="260"/>
            <ac:cxnSpMk id="163" creationId="{65A2F678-226F-4137-90AB-7D7977715A1E}"/>
          </ac:cxnSpMkLst>
        </pc:cxnChg>
        <pc:cxnChg chg="mod">
          <ac:chgData name="Linda Scollins Smith" userId="d6fc3bab-6402-4aaa-81aa-1a76aba14fb4" providerId="ADAL" clId="{50679147-4141-43BD-91CA-B2107202AD29}" dt="2020-06-23T14:03:18.265" v="1335" actId="14100"/>
          <ac:cxnSpMkLst>
            <pc:docMk/>
            <pc:sldMk cId="3111585009" sldId="260"/>
            <ac:cxnSpMk id="165" creationId="{C6C177FF-983E-4997-82E5-A7B3323DC16A}"/>
          </ac:cxnSpMkLst>
        </pc:cxnChg>
        <pc:cxnChg chg="mod">
          <ac:chgData name="Linda Scollins Smith" userId="d6fc3bab-6402-4aaa-81aa-1a76aba14fb4" providerId="ADAL" clId="{50679147-4141-43BD-91CA-B2107202AD29}" dt="2020-06-23T14:03:39.123" v="1340" actId="1076"/>
          <ac:cxnSpMkLst>
            <pc:docMk/>
            <pc:sldMk cId="3111585009" sldId="260"/>
            <ac:cxnSpMk id="167" creationId="{9D5A7404-9A20-4715-A615-1C5923913D0C}"/>
          </ac:cxnSpMkLst>
        </pc:cxnChg>
        <pc:cxnChg chg="mod">
          <ac:chgData name="Linda Scollins Smith" userId="d6fc3bab-6402-4aaa-81aa-1a76aba14fb4" providerId="ADAL" clId="{50679147-4141-43BD-91CA-B2107202AD29}" dt="2020-06-23T14:03:54.232" v="1344" actId="1076"/>
          <ac:cxnSpMkLst>
            <pc:docMk/>
            <pc:sldMk cId="3111585009" sldId="260"/>
            <ac:cxnSpMk id="169" creationId="{83360EE3-E36F-494A-B3CF-7F466C3264FF}"/>
          </ac:cxnSpMkLst>
        </pc:cxnChg>
        <pc:cxnChg chg="mod">
          <ac:chgData name="Linda Scollins Smith" userId="d6fc3bab-6402-4aaa-81aa-1a76aba14fb4" providerId="ADAL" clId="{50679147-4141-43BD-91CA-B2107202AD29}" dt="2020-06-23T20:19:25.688" v="1796" actId="1076"/>
          <ac:cxnSpMkLst>
            <pc:docMk/>
            <pc:sldMk cId="3111585009" sldId="260"/>
            <ac:cxnSpMk id="172" creationId="{56B0E1F3-113A-486C-BECE-F2EE04228468}"/>
          </ac:cxnSpMkLst>
        </pc:cxnChg>
        <pc:cxnChg chg="mod">
          <ac:chgData name="Linda Scollins Smith" userId="d6fc3bab-6402-4aaa-81aa-1a76aba14fb4" providerId="ADAL" clId="{50679147-4141-43BD-91CA-B2107202AD29}" dt="2020-06-23T20:19:33.265" v="1798" actId="1076"/>
          <ac:cxnSpMkLst>
            <pc:docMk/>
            <pc:sldMk cId="3111585009" sldId="260"/>
            <ac:cxnSpMk id="174" creationId="{CF6AF051-BB1A-49DC-AF8C-931D787AA105}"/>
          </ac:cxnSpMkLst>
        </pc:cxnChg>
        <pc:cxnChg chg="mod">
          <ac:chgData name="Linda Scollins Smith" userId="d6fc3bab-6402-4aaa-81aa-1a76aba14fb4" providerId="ADAL" clId="{50679147-4141-43BD-91CA-B2107202AD29}" dt="2020-06-23T07:58:14.657" v="547" actId="1076"/>
          <ac:cxnSpMkLst>
            <pc:docMk/>
            <pc:sldMk cId="3111585009" sldId="260"/>
            <ac:cxnSpMk id="176" creationId="{8CD70429-130E-48E6-BABE-067145E6FCE3}"/>
          </ac:cxnSpMkLst>
        </pc:cxnChg>
      </pc:sldChg>
    </pc:docChg>
  </pc:docChgLst>
  <pc:docChgLst>
    <pc:chgData name="Claire Patel" userId="S::clairepatel@ygam.org::0b94f1bf-e38b-4ca9-aae9-9cce60fe2f15" providerId="AD" clId="Web-{A102351A-6611-AE8E-A7C5-35DB40B6072E}"/>
    <pc:docChg chg="modSld">
      <pc:chgData name="Claire Patel" userId="S::clairepatel@ygam.org::0b94f1bf-e38b-4ca9-aae9-9cce60fe2f15" providerId="AD" clId="Web-{A102351A-6611-AE8E-A7C5-35DB40B6072E}" dt="2020-12-03T11:05:12.183" v="70" actId="1076"/>
      <pc:docMkLst>
        <pc:docMk/>
      </pc:docMkLst>
      <pc:sldChg chg="addSp delSp modSp">
        <pc:chgData name="Claire Patel" userId="S::clairepatel@ygam.org::0b94f1bf-e38b-4ca9-aae9-9cce60fe2f15" providerId="AD" clId="Web-{A102351A-6611-AE8E-A7C5-35DB40B6072E}" dt="2020-12-03T11:05:12.183" v="70" actId="1076"/>
        <pc:sldMkLst>
          <pc:docMk/>
          <pc:sldMk cId="1226158546" sldId="262"/>
        </pc:sldMkLst>
        <pc:spChg chg="mod">
          <ac:chgData name="Claire Patel" userId="S::clairepatel@ygam.org::0b94f1bf-e38b-4ca9-aae9-9cce60fe2f15" providerId="AD" clId="Web-{A102351A-6611-AE8E-A7C5-35DB40B6072E}" dt="2020-12-03T11:03:40.042" v="44" actId="20577"/>
          <ac:spMkLst>
            <pc:docMk/>
            <pc:sldMk cId="1226158546" sldId="262"/>
            <ac:spMk id="3" creationId="{03763A96-042A-485A-986C-2FCB0C6A2AFF}"/>
          </ac:spMkLst>
        </pc:spChg>
        <pc:spChg chg="mod">
          <ac:chgData name="Claire Patel" userId="S::clairepatel@ygam.org::0b94f1bf-e38b-4ca9-aae9-9cce60fe2f15" providerId="AD" clId="Web-{A102351A-6611-AE8E-A7C5-35DB40B6072E}" dt="2020-12-03T11:00:27.181" v="14" actId="20577"/>
          <ac:spMkLst>
            <pc:docMk/>
            <pc:sldMk cId="1226158546" sldId="262"/>
            <ac:spMk id="6" creationId="{D98F3009-D2D7-4CD6-8EC8-CAC04CCEB380}"/>
          </ac:spMkLst>
        </pc:spChg>
        <pc:spChg chg="add del mod">
          <ac:chgData name="Claire Patel" userId="S::clairepatel@ygam.org::0b94f1bf-e38b-4ca9-aae9-9cce60fe2f15" providerId="AD" clId="Web-{A102351A-6611-AE8E-A7C5-35DB40B6072E}" dt="2020-12-03T11:04:23.198" v="64"/>
          <ac:spMkLst>
            <pc:docMk/>
            <pc:sldMk cId="1226158546" sldId="262"/>
            <ac:spMk id="7" creationId="{C0EA5E00-3144-45E6-945F-821820F08469}"/>
          </ac:spMkLst>
        </pc:spChg>
        <pc:spChg chg="add del mod">
          <ac:chgData name="Claire Patel" userId="S::clairepatel@ygam.org::0b94f1bf-e38b-4ca9-aae9-9cce60fe2f15" providerId="AD" clId="Web-{A102351A-6611-AE8E-A7C5-35DB40B6072E}" dt="2020-12-03T11:04:03.589" v="63"/>
          <ac:spMkLst>
            <pc:docMk/>
            <pc:sldMk cId="1226158546" sldId="262"/>
            <ac:spMk id="8" creationId="{9E6CC5F6-8B9E-48BF-B2FA-9CD66C42398B}"/>
          </ac:spMkLst>
        </pc:spChg>
        <pc:spChg chg="add mod">
          <ac:chgData name="Claire Patel" userId="S::clairepatel@ygam.org::0b94f1bf-e38b-4ca9-aae9-9cce60fe2f15" providerId="AD" clId="Web-{A102351A-6611-AE8E-A7C5-35DB40B6072E}" dt="2020-12-03T11:05:12.183" v="70" actId="1076"/>
          <ac:spMkLst>
            <pc:docMk/>
            <pc:sldMk cId="1226158546" sldId="262"/>
            <ac:spMk id="9" creationId="{80772E85-BC07-484E-A537-AD7A1E1C2F6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5DF13FF3-3092-44A7-BCA5-350880714740}" type="datetimeFigureOut">
              <a:rPr lang="en-GB" smtClean="0"/>
              <a:t>11/04/2021</a:t>
            </a:fld>
            <a:endParaRPr lang="en-GB"/>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B98D0303-93C4-423F-8BB9-62E2EB44E986}" type="slidenum">
              <a:rPr lang="en-GB" smtClean="0"/>
              <a:t>‹#›</a:t>
            </a:fld>
            <a:endParaRPr lang="en-GB"/>
          </a:p>
        </p:txBody>
      </p:sp>
    </p:spTree>
    <p:extLst>
      <p:ext uri="{BB962C8B-B14F-4D97-AF65-F5344CB8AC3E}">
        <p14:creationId xmlns:p14="http://schemas.microsoft.com/office/powerpoint/2010/main" val="4189111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E680-EFCE-4FE3-87E6-C32347B8D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D1008F-318D-4E2E-9348-02F96F5441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D50104-5D5B-49C2-8E95-612D0C1ACDDC}"/>
              </a:ext>
            </a:extLst>
          </p:cNvPr>
          <p:cNvSpPr>
            <a:spLocks noGrp="1"/>
          </p:cNvSpPr>
          <p:nvPr>
            <p:ph type="dt" sz="half" idx="10"/>
          </p:nvPr>
        </p:nvSpPr>
        <p:spPr/>
        <p:txBody>
          <a:bodyPr/>
          <a:lstStyle/>
          <a:p>
            <a:fld id="{C330952E-A617-41A8-BA84-448DB0546A70}" type="datetimeFigureOut">
              <a:rPr lang="en-GB" smtClean="0"/>
              <a:t>11/04/2021</a:t>
            </a:fld>
            <a:endParaRPr lang="en-GB"/>
          </a:p>
        </p:txBody>
      </p:sp>
      <p:sp>
        <p:nvSpPr>
          <p:cNvPr id="5" name="Footer Placeholder 4">
            <a:extLst>
              <a:ext uri="{FF2B5EF4-FFF2-40B4-BE49-F238E27FC236}">
                <a16:creationId xmlns:a16="http://schemas.microsoft.com/office/drawing/2014/main" id="{A28A2093-0F71-4929-9403-DAAE80ADEA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4665A6-E178-485B-8C3A-8C0BFBD6CBBF}"/>
              </a:ext>
            </a:extLst>
          </p:cNvPr>
          <p:cNvSpPr>
            <a:spLocks noGrp="1"/>
          </p:cNvSpPr>
          <p:nvPr>
            <p:ph type="sldNum" sz="quarter" idx="12"/>
          </p:nvPr>
        </p:nvSpPr>
        <p:spPr/>
        <p:txBody>
          <a:bodyPr/>
          <a:lstStyle/>
          <a:p>
            <a:fld id="{EA5EE9F7-23CF-4F0A-9CB8-24F6F4CD1B50}" type="slidenum">
              <a:rPr lang="en-GB" smtClean="0"/>
              <a:t>‹#›</a:t>
            </a:fld>
            <a:endParaRPr lang="en-GB"/>
          </a:p>
        </p:txBody>
      </p:sp>
    </p:spTree>
    <p:extLst>
      <p:ext uri="{BB962C8B-B14F-4D97-AF65-F5344CB8AC3E}">
        <p14:creationId xmlns:p14="http://schemas.microsoft.com/office/powerpoint/2010/main" val="334431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D041-AD43-4296-BC5C-E0D4C2E927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448BC2-68A3-48AD-A822-76A323B063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8514B1-026A-4049-9377-B53FA932E304}"/>
              </a:ext>
            </a:extLst>
          </p:cNvPr>
          <p:cNvSpPr>
            <a:spLocks noGrp="1"/>
          </p:cNvSpPr>
          <p:nvPr>
            <p:ph type="dt" sz="half" idx="10"/>
          </p:nvPr>
        </p:nvSpPr>
        <p:spPr/>
        <p:txBody>
          <a:bodyPr/>
          <a:lstStyle/>
          <a:p>
            <a:fld id="{C330952E-A617-41A8-BA84-448DB0546A70}" type="datetimeFigureOut">
              <a:rPr lang="en-GB" smtClean="0"/>
              <a:t>11/04/2021</a:t>
            </a:fld>
            <a:endParaRPr lang="en-GB"/>
          </a:p>
        </p:txBody>
      </p:sp>
      <p:sp>
        <p:nvSpPr>
          <p:cNvPr id="5" name="Footer Placeholder 4">
            <a:extLst>
              <a:ext uri="{FF2B5EF4-FFF2-40B4-BE49-F238E27FC236}">
                <a16:creationId xmlns:a16="http://schemas.microsoft.com/office/drawing/2014/main" id="{E4276FF3-364D-4E4E-8C09-B4244055FE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641F35-8E55-43E9-8AD1-1FE3A45E483D}"/>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8" name="Text Placeholder 7">
            <a:extLst>
              <a:ext uri="{FF2B5EF4-FFF2-40B4-BE49-F238E27FC236}">
                <a16:creationId xmlns:a16="http://schemas.microsoft.com/office/drawing/2014/main" id="{86D0D8A3-B70F-4C60-8041-33BE75FC5FA7}"/>
              </a:ext>
            </a:extLst>
          </p:cNvPr>
          <p:cNvSpPr>
            <a:spLocks noGrp="1"/>
          </p:cNvSpPr>
          <p:nvPr>
            <p:ph type="body" sz="quarter" idx="13" hasCustomPrompt="1"/>
          </p:nvPr>
        </p:nvSpPr>
        <p:spPr>
          <a:xfrm>
            <a:off x="248965" y="-56486"/>
            <a:ext cx="5357178" cy="403225"/>
          </a:xfrm>
        </p:spPr>
        <p:txBody>
          <a:bodyPr anchor="ctr">
            <a:normAutofit/>
          </a:bodyPr>
          <a:lstStyle>
            <a:lvl1pPr>
              <a:defRPr sz="1400">
                <a:solidFill>
                  <a:schemeClr val="tx1"/>
                </a:solidFill>
                <a:latin typeface="+mj-lt"/>
              </a:defRPr>
            </a:lvl1pPr>
          </a:lstStyle>
          <a:p>
            <a:pPr lvl="0"/>
            <a:r>
              <a:rPr lang="en-US"/>
              <a:t>YEAR # / SESSION #</a:t>
            </a:r>
            <a:endParaRPr lang="en-GB"/>
          </a:p>
        </p:txBody>
      </p:sp>
    </p:spTree>
    <p:custDataLst>
      <p:tags r:id="rId1"/>
    </p:custDataLst>
    <p:extLst>
      <p:ext uri="{BB962C8B-B14F-4D97-AF65-F5344CB8AC3E}">
        <p14:creationId xmlns:p14="http://schemas.microsoft.com/office/powerpoint/2010/main" val="53808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EC75-B09A-496B-9FD2-6C3284C598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406193B-02A9-4972-8CA9-5DCF7C9B02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1F639C-FB9F-4693-901C-CFD123269265}"/>
              </a:ext>
            </a:extLst>
          </p:cNvPr>
          <p:cNvSpPr>
            <a:spLocks noGrp="1"/>
          </p:cNvSpPr>
          <p:nvPr>
            <p:ph type="dt" sz="half" idx="10"/>
          </p:nvPr>
        </p:nvSpPr>
        <p:spPr/>
        <p:txBody>
          <a:bodyPr/>
          <a:lstStyle/>
          <a:p>
            <a:fld id="{C330952E-A617-41A8-BA84-448DB0546A70}" type="datetimeFigureOut">
              <a:rPr lang="en-GB" smtClean="0"/>
              <a:t>11/04/2021</a:t>
            </a:fld>
            <a:endParaRPr lang="en-GB"/>
          </a:p>
        </p:txBody>
      </p:sp>
      <p:sp>
        <p:nvSpPr>
          <p:cNvPr id="5" name="Footer Placeholder 4">
            <a:extLst>
              <a:ext uri="{FF2B5EF4-FFF2-40B4-BE49-F238E27FC236}">
                <a16:creationId xmlns:a16="http://schemas.microsoft.com/office/drawing/2014/main" id="{701178B4-0EEC-45DE-B3D2-4D36222F17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E8E311-BCB6-4BD1-8A1E-E3D7CD3F9FB5}"/>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8" name="Text Placeholder 7">
            <a:extLst>
              <a:ext uri="{FF2B5EF4-FFF2-40B4-BE49-F238E27FC236}">
                <a16:creationId xmlns:a16="http://schemas.microsoft.com/office/drawing/2014/main" id="{93E635EA-52A6-4C8C-BFFE-8A4C4D1C09A9}"/>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a:t>YEAR # / SESSION #</a:t>
            </a:r>
            <a:endParaRPr lang="en-GB"/>
          </a:p>
        </p:txBody>
      </p:sp>
    </p:spTree>
    <p:extLst>
      <p:ext uri="{BB962C8B-B14F-4D97-AF65-F5344CB8AC3E}">
        <p14:creationId xmlns:p14="http://schemas.microsoft.com/office/powerpoint/2010/main" val="367965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B211A-D986-4E3D-ACD5-4B63BCFF92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B24F9A-CC36-4E85-9527-0CAC741385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11BE3A-413A-4C98-950A-947FFEB011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33B1E9-A213-44CA-97DF-5F0E11469499}"/>
              </a:ext>
            </a:extLst>
          </p:cNvPr>
          <p:cNvSpPr>
            <a:spLocks noGrp="1"/>
          </p:cNvSpPr>
          <p:nvPr>
            <p:ph type="dt" sz="half" idx="10"/>
          </p:nvPr>
        </p:nvSpPr>
        <p:spPr/>
        <p:txBody>
          <a:bodyPr/>
          <a:lstStyle/>
          <a:p>
            <a:fld id="{C330952E-A617-41A8-BA84-448DB0546A70}" type="datetimeFigureOut">
              <a:rPr lang="en-GB" smtClean="0"/>
              <a:t>11/04/2021</a:t>
            </a:fld>
            <a:endParaRPr lang="en-GB"/>
          </a:p>
        </p:txBody>
      </p:sp>
      <p:sp>
        <p:nvSpPr>
          <p:cNvPr id="6" name="Footer Placeholder 5">
            <a:extLst>
              <a:ext uri="{FF2B5EF4-FFF2-40B4-BE49-F238E27FC236}">
                <a16:creationId xmlns:a16="http://schemas.microsoft.com/office/drawing/2014/main" id="{399F524A-25CD-41B5-9C9E-78AD6CA1BE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384F03-0030-4D48-AFA2-5FD66304A3A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9" name="Text Placeholder 7">
            <a:extLst>
              <a:ext uri="{FF2B5EF4-FFF2-40B4-BE49-F238E27FC236}">
                <a16:creationId xmlns:a16="http://schemas.microsoft.com/office/drawing/2014/main" id="{F8835D27-3F7E-4195-B1FB-1C97AE46BCFF}"/>
              </a:ext>
            </a:extLst>
          </p:cNvPr>
          <p:cNvSpPr>
            <a:spLocks noGrp="1"/>
          </p:cNvSpPr>
          <p:nvPr>
            <p:ph type="body" sz="quarter" idx="13" hasCustomPrompt="1"/>
          </p:nvPr>
        </p:nvSpPr>
        <p:spPr>
          <a:xfrm>
            <a:off x="248965" y="-56486"/>
            <a:ext cx="5357178" cy="403225"/>
          </a:xfrm>
        </p:spPr>
        <p:txBody>
          <a:bodyPr anchor="ctr">
            <a:normAutofit/>
          </a:bodyPr>
          <a:lstStyle>
            <a:lvl1pPr>
              <a:defRPr sz="1400">
                <a:solidFill>
                  <a:schemeClr val="tx1"/>
                </a:solidFill>
                <a:latin typeface="+mj-lt"/>
              </a:defRPr>
            </a:lvl1pPr>
          </a:lstStyle>
          <a:p>
            <a:pPr lvl="0"/>
            <a:r>
              <a:rPr lang="en-US"/>
              <a:t>YEAR # / SESSION #</a:t>
            </a:r>
            <a:endParaRPr lang="en-GB"/>
          </a:p>
        </p:txBody>
      </p:sp>
    </p:spTree>
    <p:extLst>
      <p:ext uri="{BB962C8B-B14F-4D97-AF65-F5344CB8AC3E}">
        <p14:creationId xmlns:p14="http://schemas.microsoft.com/office/powerpoint/2010/main" val="222436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F5F92-3BB3-402E-9A29-9ABF613CF2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1AC1F5-DEBA-4E87-9A69-CD7F81B67A90}"/>
              </a:ext>
            </a:extLst>
          </p:cNvPr>
          <p:cNvSpPr>
            <a:spLocks noGrp="1"/>
          </p:cNvSpPr>
          <p:nvPr>
            <p:ph type="dt" sz="half" idx="10"/>
          </p:nvPr>
        </p:nvSpPr>
        <p:spPr/>
        <p:txBody>
          <a:bodyPr/>
          <a:lstStyle/>
          <a:p>
            <a:fld id="{C330952E-A617-41A8-BA84-448DB0546A70}" type="datetimeFigureOut">
              <a:rPr lang="en-GB" smtClean="0"/>
              <a:t>11/04/2021</a:t>
            </a:fld>
            <a:endParaRPr lang="en-GB"/>
          </a:p>
        </p:txBody>
      </p:sp>
      <p:sp>
        <p:nvSpPr>
          <p:cNvPr id="4" name="Footer Placeholder 3">
            <a:extLst>
              <a:ext uri="{FF2B5EF4-FFF2-40B4-BE49-F238E27FC236}">
                <a16:creationId xmlns:a16="http://schemas.microsoft.com/office/drawing/2014/main" id="{B6256018-9D15-4A56-A301-70B228CEA1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AECC9B-DFA3-4CAB-A81E-727C5A1A3764}"/>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7" name="Text Placeholder 7">
            <a:extLst>
              <a:ext uri="{FF2B5EF4-FFF2-40B4-BE49-F238E27FC236}">
                <a16:creationId xmlns:a16="http://schemas.microsoft.com/office/drawing/2014/main" id="{43F5139D-B387-42CB-954A-EA42C721A1BB}"/>
              </a:ext>
            </a:extLst>
          </p:cNvPr>
          <p:cNvSpPr>
            <a:spLocks noGrp="1"/>
          </p:cNvSpPr>
          <p:nvPr>
            <p:ph type="body" sz="quarter" idx="13" hasCustomPrompt="1"/>
          </p:nvPr>
        </p:nvSpPr>
        <p:spPr>
          <a:xfrm>
            <a:off x="248965" y="-56486"/>
            <a:ext cx="5357178" cy="403225"/>
          </a:xfrm>
        </p:spPr>
        <p:txBody>
          <a:bodyPr anchor="ctr">
            <a:normAutofit/>
          </a:bodyPr>
          <a:lstStyle>
            <a:lvl1pPr>
              <a:defRPr sz="1400">
                <a:solidFill>
                  <a:schemeClr val="tx1"/>
                </a:solidFill>
                <a:latin typeface="+mj-lt"/>
              </a:defRPr>
            </a:lvl1pPr>
          </a:lstStyle>
          <a:p>
            <a:pPr lvl="0"/>
            <a:r>
              <a:rPr lang="en-US"/>
              <a:t>YEAR # / SESSION #</a:t>
            </a:r>
            <a:endParaRPr lang="en-GB"/>
          </a:p>
        </p:txBody>
      </p:sp>
    </p:spTree>
    <p:extLst>
      <p:ext uri="{BB962C8B-B14F-4D97-AF65-F5344CB8AC3E}">
        <p14:creationId xmlns:p14="http://schemas.microsoft.com/office/powerpoint/2010/main" val="42934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9A27CF-E7CF-4825-A80D-0A86829D733F}"/>
              </a:ext>
            </a:extLst>
          </p:cNvPr>
          <p:cNvSpPr>
            <a:spLocks noGrp="1"/>
          </p:cNvSpPr>
          <p:nvPr>
            <p:ph type="dt" sz="half" idx="10"/>
          </p:nvPr>
        </p:nvSpPr>
        <p:spPr/>
        <p:txBody>
          <a:bodyPr/>
          <a:lstStyle/>
          <a:p>
            <a:fld id="{C330952E-A617-41A8-BA84-448DB0546A70}" type="datetimeFigureOut">
              <a:rPr lang="en-GB" smtClean="0"/>
              <a:t>11/04/2021</a:t>
            </a:fld>
            <a:endParaRPr lang="en-GB"/>
          </a:p>
        </p:txBody>
      </p:sp>
      <p:sp>
        <p:nvSpPr>
          <p:cNvPr id="3" name="Footer Placeholder 2">
            <a:extLst>
              <a:ext uri="{FF2B5EF4-FFF2-40B4-BE49-F238E27FC236}">
                <a16:creationId xmlns:a16="http://schemas.microsoft.com/office/drawing/2014/main" id="{E180820F-D7DD-447D-BDE5-A10BED4BAF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DC5F41-4886-4128-A2DD-397FE3BA225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6" name="Text Placeholder 7">
            <a:extLst>
              <a:ext uri="{FF2B5EF4-FFF2-40B4-BE49-F238E27FC236}">
                <a16:creationId xmlns:a16="http://schemas.microsoft.com/office/drawing/2014/main" id="{8F9B23A3-F557-4ACB-8B14-E16C9F0BC1CB}"/>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a:t>YEAR # / SESSION #</a:t>
            </a:r>
            <a:endParaRPr lang="en-GB"/>
          </a:p>
        </p:txBody>
      </p:sp>
    </p:spTree>
    <p:extLst>
      <p:ext uri="{BB962C8B-B14F-4D97-AF65-F5344CB8AC3E}">
        <p14:creationId xmlns:p14="http://schemas.microsoft.com/office/powerpoint/2010/main" val="85411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EA8DC75-5CC3-4A93-949E-5F10C8946213}"/>
              </a:ext>
            </a:extLst>
          </p:cNvPr>
          <p:cNvSpPr/>
          <p:nvPr userDrawn="1"/>
        </p:nvSpPr>
        <p:spPr>
          <a:xfrm>
            <a:off x="0" y="234686"/>
            <a:ext cx="12192000" cy="4463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5A009265-6890-4316-BBD0-631CF1E5394D}"/>
              </a:ext>
            </a:extLst>
          </p:cNvPr>
          <p:cNvSpPr>
            <a:spLocks noGrp="1"/>
          </p:cNvSpPr>
          <p:nvPr>
            <p:ph type="title"/>
          </p:nvPr>
        </p:nvSpPr>
        <p:spPr>
          <a:xfrm>
            <a:off x="248966" y="244759"/>
            <a:ext cx="11669764" cy="108815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F8F42E-D8ED-452A-9B83-A21E5AAD2229}"/>
              </a:ext>
            </a:extLst>
          </p:cNvPr>
          <p:cNvSpPr>
            <a:spLocks noGrp="1"/>
          </p:cNvSpPr>
          <p:nvPr>
            <p:ph type="body" idx="1"/>
          </p:nvPr>
        </p:nvSpPr>
        <p:spPr>
          <a:xfrm>
            <a:off x="248967" y="1502229"/>
            <a:ext cx="11669764" cy="46747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9A29B8-7D0B-4905-B7D5-942A681E7240}"/>
              </a:ext>
            </a:extLst>
          </p:cNvPr>
          <p:cNvSpPr>
            <a:spLocks noGrp="1"/>
          </p:cNvSpPr>
          <p:nvPr>
            <p:ph type="dt" sz="half" idx="2"/>
          </p:nvPr>
        </p:nvSpPr>
        <p:spPr>
          <a:xfrm>
            <a:off x="7215888"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0952E-A617-41A8-BA84-448DB0546A70}" type="datetimeFigureOut">
              <a:rPr lang="en-GB" smtClean="0"/>
              <a:pPr/>
              <a:t>11/04/2021</a:t>
            </a:fld>
            <a:endParaRPr lang="en-GB"/>
          </a:p>
        </p:txBody>
      </p:sp>
      <p:sp>
        <p:nvSpPr>
          <p:cNvPr id="5" name="Footer Placeholder 4">
            <a:extLst>
              <a:ext uri="{FF2B5EF4-FFF2-40B4-BE49-F238E27FC236}">
                <a16:creationId xmlns:a16="http://schemas.microsoft.com/office/drawing/2014/main" id="{2C5129DD-1681-4B97-AB10-39A0811E97F1}"/>
              </a:ext>
            </a:extLst>
          </p:cNvPr>
          <p:cNvSpPr>
            <a:spLocks noGrp="1"/>
          </p:cNvSpPr>
          <p:nvPr>
            <p:ph type="ftr" sz="quarter" idx="3"/>
          </p:nvPr>
        </p:nvSpPr>
        <p:spPr>
          <a:xfrm>
            <a:off x="2540816"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FCB8D0A-2480-4706-A2BE-93663B835FEF}"/>
              </a:ext>
            </a:extLst>
          </p:cNvPr>
          <p:cNvSpPr>
            <a:spLocks noGrp="1"/>
          </p:cNvSpPr>
          <p:nvPr>
            <p:ph type="sldNum" sz="quarter" idx="4"/>
          </p:nvPr>
        </p:nvSpPr>
        <p:spPr>
          <a:xfrm>
            <a:off x="248966" y="6356350"/>
            <a:ext cx="173157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EE9F7-23CF-4F0A-9CB8-24F6F4CD1B50}" type="slidenum">
              <a:rPr lang="en-GB" smtClean="0"/>
              <a:pPr/>
              <a:t>‹#›</a:t>
            </a:fld>
            <a:endParaRPr lang="en-GB"/>
          </a:p>
        </p:txBody>
      </p:sp>
    </p:spTree>
    <p:custDataLst>
      <p:tags r:id="rId8"/>
    </p:custDataLst>
    <p:extLst>
      <p:ext uri="{BB962C8B-B14F-4D97-AF65-F5344CB8AC3E}">
        <p14:creationId xmlns:p14="http://schemas.microsoft.com/office/powerpoint/2010/main" val="2192415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18A4BB-9FC5-4A2C-B1C9-4595C2628904}"/>
              </a:ext>
            </a:extLst>
          </p:cNvPr>
          <p:cNvSpPr>
            <a:spLocks noGrp="1"/>
          </p:cNvSpPr>
          <p:nvPr>
            <p:ph type="body" sz="quarter" idx="13"/>
          </p:nvPr>
        </p:nvSpPr>
        <p:spPr>
          <a:xfrm>
            <a:off x="248966" y="-56486"/>
            <a:ext cx="5996324" cy="837721"/>
          </a:xfrm>
        </p:spPr>
        <p:txBody>
          <a:bodyPr>
            <a:normAutofit fontScale="92500"/>
          </a:bodyPr>
          <a:lstStyle/>
          <a:p>
            <a:pPr marL="0" indent="0">
              <a:buNone/>
            </a:pPr>
            <a:r>
              <a:rPr lang="en-GB" b="1" dirty="0"/>
              <a:t>Gambling and Gaming: Curriculum for Wales Y3 – Y6 Long Term Plan /V1.1/April21</a:t>
            </a:r>
          </a:p>
          <a:p>
            <a:pPr marL="0" indent="0">
              <a:buNone/>
            </a:pPr>
            <a:r>
              <a:rPr lang="en-GB" sz="3000" b="1" dirty="0">
                <a:solidFill>
                  <a:schemeClr val="bg1"/>
                </a:solidFill>
              </a:rPr>
              <a:t>Using this document</a:t>
            </a:r>
          </a:p>
        </p:txBody>
      </p:sp>
      <p:sp>
        <p:nvSpPr>
          <p:cNvPr id="3" name="Rectangle 2">
            <a:extLst>
              <a:ext uri="{FF2B5EF4-FFF2-40B4-BE49-F238E27FC236}">
                <a16:creationId xmlns:a16="http://schemas.microsoft.com/office/drawing/2014/main" id="{03763A96-042A-485A-986C-2FCB0C6A2AFF}"/>
              </a:ext>
            </a:extLst>
          </p:cNvPr>
          <p:cNvSpPr/>
          <p:nvPr/>
        </p:nvSpPr>
        <p:spPr>
          <a:xfrm>
            <a:off x="363984" y="1171852"/>
            <a:ext cx="11523216" cy="4339650"/>
          </a:xfrm>
          <a:prstGeom prst="rect">
            <a:avLst/>
          </a:prstGeom>
        </p:spPr>
        <p:txBody>
          <a:bodyPr wrap="square" lIns="91440" tIns="45720" rIns="91440" bIns="45720" anchor="t">
            <a:spAutoFit/>
          </a:bodyPr>
          <a:lstStyle/>
          <a:p>
            <a:r>
              <a:rPr lang="en-GB" sz="2000" b="1" dirty="0"/>
              <a:t>This document sets out the long term plan which could be used in your school/setting across KS2.  Alternatively you may wish to deliver stand alone sessions or develop your own framework following your training with us. The long-term plan is thematic in its approach, covering key topics for gambling and gaming across the four Purposes of Welsh Education enabling all our children and young people to be: 1) Ambitious, capable learners 2) Enterprising, creative contributors 3) Ethical, informed citizens and 4) Healthy, confident individuals.  It is a spiral curriculum, with key topics and themes being revisited, whilst increasing the challenge, broadening the scope and deepening students’ thinking further through the year groups. We have also included a map to demonstrate how each session links to the four purposes of the Welsh curriculum and the six areas of learning and experience for each key stage and year group.  Our content fits best within the PSE Theme Health and Emotional Wellbeing, however you may find some areas overlap or can be altered to cover more of these themes. You will find both the long term plan and the maps within this document.</a:t>
            </a:r>
          </a:p>
          <a:p>
            <a:endParaRPr lang="en-GB" dirty="0"/>
          </a:p>
          <a:p>
            <a:endParaRPr lang="en-GB" dirty="0"/>
          </a:p>
        </p:txBody>
      </p:sp>
      <p:sp>
        <p:nvSpPr>
          <p:cNvPr id="4" name="TextBox 3">
            <a:extLst>
              <a:ext uri="{FF2B5EF4-FFF2-40B4-BE49-F238E27FC236}">
                <a16:creationId xmlns:a16="http://schemas.microsoft.com/office/drawing/2014/main" id="{FE3A0293-148A-41F3-BC89-1D0A3D8607CF}"/>
              </a:ext>
            </a:extLst>
          </p:cNvPr>
          <p:cNvSpPr txBox="1"/>
          <p:nvPr/>
        </p:nvSpPr>
        <p:spPr>
          <a:xfrm>
            <a:off x="10144103" y="-750"/>
            <a:ext cx="2047898" cy="246221"/>
          </a:xfrm>
          <a:prstGeom prst="rect">
            <a:avLst/>
          </a:prstGeom>
          <a:noFill/>
        </p:spPr>
        <p:txBody>
          <a:bodyPr wrap="square" rtlCol="0">
            <a:spAutoFit/>
          </a:bodyPr>
          <a:lstStyle/>
          <a:p>
            <a:r>
              <a:rPr lang="en-GB" sz="1000"/>
              <a:t>©YGAM 2020: All rights reserved</a:t>
            </a:r>
          </a:p>
        </p:txBody>
      </p:sp>
      <p:pic>
        <p:nvPicPr>
          <p:cNvPr id="5" name="Picture 4" descr="A picture containing clock, meter&#10;&#10;Description automatically generated">
            <a:extLst>
              <a:ext uri="{FF2B5EF4-FFF2-40B4-BE49-F238E27FC236}">
                <a16:creationId xmlns:a16="http://schemas.microsoft.com/office/drawing/2014/main" id="{2D136DF9-AF36-4EB9-AC59-8FE45C2368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6" name="Rectangle 5">
            <a:extLst>
              <a:ext uri="{FF2B5EF4-FFF2-40B4-BE49-F238E27FC236}">
                <a16:creationId xmlns:a16="http://schemas.microsoft.com/office/drawing/2014/main" id="{D98F3009-D2D7-4CD6-8EC8-CAC04CCEB380}"/>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       </a:t>
            </a:r>
            <a:endParaRPr lang="en-US" dirty="0">
              <a:cs typeface="Calibri" panose="020F0502020204030204"/>
            </a:endParaRPr>
          </a:p>
        </p:txBody>
      </p:sp>
    </p:spTree>
    <p:extLst>
      <p:ext uri="{BB962C8B-B14F-4D97-AF65-F5344CB8AC3E}">
        <p14:creationId xmlns:p14="http://schemas.microsoft.com/office/powerpoint/2010/main" val="122615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2" name="Straight Connector 151">
            <a:extLst>
              <a:ext uri="{FF2B5EF4-FFF2-40B4-BE49-F238E27FC236}">
                <a16:creationId xmlns:a16="http://schemas.microsoft.com/office/drawing/2014/main" id="{67BCF4DF-FF37-4489-9B26-BA5656C7BBED}"/>
              </a:ext>
            </a:extLst>
          </p:cNvPr>
          <p:cNvCxnSpPr>
            <a:cxnSpLocks/>
          </p:cNvCxnSpPr>
          <p:nvPr/>
        </p:nvCxnSpPr>
        <p:spPr>
          <a:xfrm>
            <a:off x="5930309" y="3841850"/>
            <a:ext cx="0" cy="57342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715207A5-22BA-419D-AA01-EF6A2E83DFCF}"/>
              </a:ext>
            </a:extLst>
          </p:cNvPr>
          <p:cNvSpPr txBox="1"/>
          <p:nvPr/>
        </p:nvSpPr>
        <p:spPr>
          <a:xfrm>
            <a:off x="4449270" y="1657844"/>
            <a:ext cx="1363930" cy="492443"/>
          </a:xfrm>
          <a:prstGeom prst="rect">
            <a:avLst/>
          </a:prstGeom>
          <a:noFill/>
        </p:spPr>
        <p:txBody>
          <a:bodyPr wrap="square" rtlCol="0">
            <a:spAutoFit/>
          </a:bodyPr>
          <a:lstStyle/>
          <a:p>
            <a:r>
              <a:rPr lang="en-GB" sz="700" b="1" dirty="0">
                <a:solidFill>
                  <a:schemeClr val="accent2"/>
                </a:solidFill>
              </a:rPr>
              <a:t>Lesson 2</a:t>
            </a:r>
          </a:p>
          <a:p>
            <a:r>
              <a:rPr lang="en-GB" sz="700" dirty="0"/>
              <a:t>Level Up: Probability in Games.</a:t>
            </a:r>
          </a:p>
          <a:p>
            <a:r>
              <a:rPr lang="en-GB" sz="600" dirty="0" err="1">
                <a:solidFill>
                  <a:schemeClr val="accent1"/>
                </a:solidFill>
              </a:rPr>
              <a:t>CfW</a:t>
            </a:r>
            <a:r>
              <a:rPr lang="en-GB" sz="600" dirty="0">
                <a:solidFill>
                  <a:schemeClr val="accent1"/>
                </a:solidFill>
              </a:rPr>
              <a:t>: CW02-04, CW09, CW11, CW14, CW16-18, CW27, CW29, CW33</a:t>
            </a:r>
          </a:p>
        </p:txBody>
      </p:sp>
      <p:cxnSp>
        <p:nvCxnSpPr>
          <p:cNvPr id="105" name="Straight Connector 104">
            <a:extLst>
              <a:ext uri="{FF2B5EF4-FFF2-40B4-BE49-F238E27FC236}">
                <a16:creationId xmlns:a16="http://schemas.microsoft.com/office/drawing/2014/main" id="{177D4B1D-B099-40A5-BA2A-528088E78396}"/>
              </a:ext>
            </a:extLst>
          </p:cNvPr>
          <p:cNvCxnSpPr>
            <a:cxnSpLocks/>
          </p:cNvCxnSpPr>
          <p:nvPr/>
        </p:nvCxnSpPr>
        <p:spPr>
          <a:xfrm>
            <a:off x="4297149" y="1838705"/>
            <a:ext cx="0" cy="57342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D6435109-F2ED-48AD-BB46-7F0CBE1DAB6A}"/>
              </a:ext>
            </a:extLst>
          </p:cNvPr>
          <p:cNvSpPr>
            <a:spLocks noGrp="1"/>
          </p:cNvSpPr>
          <p:nvPr>
            <p:ph type="body" sz="quarter" idx="13"/>
          </p:nvPr>
        </p:nvSpPr>
        <p:spPr/>
        <p:txBody>
          <a:bodyPr/>
          <a:lstStyle/>
          <a:p>
            <a:pPr marL="0" indent="0">
              <a:buNone/>
            </a:pPr>
            <a:r>
              <a:rPr lang="en-GB" b="1" dirty="0"/>
              <a:t>Gambling and Gaming: Curriculum for Wales Y3 – Y6 Long Term Plan</a:t>
            </a:r>
          </a:p>
        </p:txBody>
      </p:sp>
      <p:sp>
        <p:nvSpPr>
          <p:cNvPr id="11" name="Rectangle 10">
            <a:extLst>
              <a:ext uri="{FF2B5EF4-FFF2-40B4-BE49-F238E27FC236}">
                <a16:creationId xmlns:a16="http://schemas.microsoft.com/office/drawing/2014/main" id="{A7AA46FD-A6CF-49BA-89A8-601FBC68F9FA}"/>
              </a:ext>
            </a:extLst>
          </p:cNvPr>
          <p:cNvSpPr/>
          <p:nvPr/>
        </p:nvSpPr>
        <p:spPr>
          <a:xfrm>
            <a:off x="938040" y="773599"/>
            <a:ext cx="11253960" cy="9269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H1, H13, H14, R15, R30, L11, L22</a:t>
            </a:r>
          </a:p>
        </p:txBody>
      </p:sp>
      <p:sp>
        <p:nvSpPr>
          <p:cNvPr id="26" name="Freeform: Shape 25">
            <a:extLst>
              <a:ext uri="{FF2B5EF4-FFF2-40B4-BE49-F238E27FC236}">
                <a16:creationId xmlns:a16="http://schemas.microsoft.com/office/drawing/2014/main" id="{937B1FB9-E035-4974-8583-2A4B9F174CB2}"/>
              </a:ext>
            </a:extLst>
          </p:cNvPr>
          <p:cNvSpPr/>
          <p:nvPr/>
        </p:nvSpPr>
        <p:spPr>
          <a:xfrm>
            <a:off x="1139527" y="1451102"/>
            <a:ext cx="10007735" cy="4135432"/>
          </a:xfrm>
          <a:custGeom>
            <a:avLst/>
            <a:gdLst>
              <a:gd name="connsiteX0" fmla="*/ 527901 w 11019934"/>
              <a:gd name="connsiteY0" fmla="*/ 0 h 4515440"/>
              <a:gd name="connsiteX1" fmla="*/ 10435473 w 11019934"/>
              <a:gd name="connsiteY1" fmla="*/ 0 h 4515440"/>
              <a:gd name="connsiteX2" fmla="*/ 11019934 w 11019934"/>
              <a:gd name="connsiteY2" fmla="*/ 546755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57"/>
              <a:gd name="connsiteY0" fmla="*/ 0 h 4515440"/>
              <a:gd name="connsiteX1" fmla="*/ 10435473 w 11019957"/>
              <a:gd name="connsiteY1" fmla="*/ 0 h 4515440"/>
              <a:gd name="connsiteX2" fmla="*/ 10994725 w 11019957"/>
              <a:gd name="connsiteY2" fmla="*/ 551339 h 4515440"/>
              <a:gd name="connsiteX3" fmla="*/ 10463753 w 11019957"/>
              <a:gd name="connsiteY3" fmla="*/ 1140644 h 4515440"/>
              <a:gd name="connsiteX4" fmla="*/ 556182 w 11019957"/>
              <a:gd name="connsiteY4" fmla="*/ 1140644 h 4515440"/>
              <a:gd name="connsiteX5" fmla="*/ 9427 w 11019957"/>
              <a:gd name="connsiteY5" fmla="*/ 1696825 h 4515440"/>
              <a:gd name="connsiteX6" fmla="*/ 537328 w 11019957"/>
              <a:gd name="connsiteY6" fmla="*/ 2262433 h 4515440"/>
              <a:gd name="connsiteX7" fmla="*/ 10454326 w 11019957"/>
              <a:gd name="connsiteY7" fmla="*/ 2262433 h 4515440"/>
              <a:gd name="connsiteX8" fmla="*/ 11019934 w 11019957"/>
              <a:gd name="connsiteY8" fmla="*/ 2799761 h 4515440"/>
              <a:gd name="connsiteX9" fmla="*/ 10473180 w 11019957"/>
              <a:gd name="connsiteY9" fmla="*/ 3384223 h 4515440"/>
              <a:gd name="connsiteX10" fmla="*/ 556182 w 11019957"/>
              <a:gd name="connsiteY10" fmla="*/ 3384223 h 4515440"/>
              <a:gd name="connsiteX11" fmla="*/ 0 w 11019957"/>
              <a:gd name="connsiteY11" fmla="*/ 3949831 h 4515440"/>
              <a:gd name="connsiteX12" fmla="*/ 556182 w 11019957"/>
              <a:gd name="connsiteY12" fmla="*/ 4515440 h 4515440"/>
              <a:gd name="connsiteX13" fmla="*/ 10558021 w 11019957"/>
              <a:gd name="connsiteY13" fmla="*/ 4515440 h 4515440"/>
              <a:gd name="connsiteX0" fmla="*/ 527901 w 11019957"/>
              <a:gd name="connsiteY0" fmla="*/ 0 h 4515440"/>
              <a:gd name="connsiteX1" fmla="*/ 10435473 w 11019957"/>
              <a:gd name="connsiteY1" fmla="*/ 0 h 4515440"/>
              <a:gd name="connsiteX2" fmla="*/ 10994725 w 11019957"/>
              <a:gd name="connsiteY2" fmla="*/ 551339 h 4515440"/>
              <a:gd name="connsiteX3" fmla="*/ 10463753 w 11019957"/>
              <a:gd name="connsiteY3" fmla="*/ 1140644 h 4515440"/>
              <a:gd name="connsiteX4" fmla="*/ 556182 w 11019957"/>
              <a:gd name="connsiteY4" fmla="*/ 1140644 h 4515440"/>
              <a:gd name="connsiteX5" fmla="*/ 9427 w 11019957"/>
              <a:gd name="connsiteY5" fmla="*/ 1696825 h 4515440"/>
              <a:gd name="connsiteX6" fmla="*/ 537328 w 11019957"/>
              <a:gd name="connsiteY6" fmla="*/ 2262433 h 4515440"/>
              <a:gd name="connsiteX7" fmla="*/ 10454326 w 11019957"/>
              <a:gd name="connsiteY7" fmla="*/ 2262433 h 4515440"/>
              <a:gd name="connsiteX8" fmla="*/ 11019934 w 11019957"/>
              <a:gd name="connsiteY8" fmla="*/ 2799761 h 4515440"/>
              <a:gd name="connsiteX9" fmla="*/ 10473180 w 11019957"/>
              <a:gd name="connsiteY9" fmla="*/ 3384223 h 4515440"/>
              <a:gd name="connsiteX10" fmla="*/ 556182 w 11019957"/>
              <a:gd name="connsiteY10" fmla="*/ 3384223 h 4515440"/>
              <a:gd name="connsiteX11" fmla="*/ 0 w 11019957"/>
              <a:gd name="connsiteY11" fmla="*/ 3949831 h 4515440"/>
              <a:gd name="connsiteX12" fmla="*/ 556182 w 11019957"/>
              <a:gd name="connsiteY12" fmla="*/ 4515440 h 4515440"/>
              <a:gd name="connsiteX13" fmla="*/ 10558021 w 11019957"/>
              <a:gd name="connsiteY13" fmla="*/ 4515440 h 4515440"/>
              <a:gd name="connsiteX0" fmla="*/ 527901 w 11019967"/>
              <a:gd name="connsiteY0" fmla="*/ 0 h 4515440"/>
              <a:gd name="connsiteX1" fmla="*/ 10435473 w 11019967"/>
              <a:gd name="connsiteY1" fmla="*/ 0 h 4515440"/>
              <a:gd name="connsiteX2" fmla="*/ 10994725 w 11019967"/>
              <a:gd name="connsiteY2" fmla="*/ 551339 h 4515440"/>
              <a:gd name="connsiteX3" fmla="*/ 10463753 w 11019967"/>
              <a:gd name="connsiteY3" fmla="*/ 1140644 h 4515440"/>
              <a:gd name="connsiteX4" fmla="*/ 556182 w 11019967"/>
              <a:gd name="connsiteY4" fmla="*/ 1140644 h 4515440"/>
              <a:gd name="connsiteX5" fmla="*/ 9427 w 11019967"/>
              <a:gd name="connsiteY5" fmla="*/ 1696825 h 4515440"/>
              <a:gd name="connsiteX6" fmla="*/ 537328 w 11019967"/>
              <a:gd name="connsiteY6" fmla="*/ 2262433 h 4515440"/>
              <a:gd name="connsiteX7" fmla="*/ 10454326 w 11019967"/>
              <a:gd name="connsiteY7" fmla="*/ 2262433 h 4515440"/>
              <a:gd name="connsiteX8" fmla="*/ 11019934 w 11019967"/>
              <a:gd name="connsiteY8" fmla="*/ 2799761 h 4515440"/>
              <a:gd name="connsiteX9" fmla="*/ 10473180 w 11019967"/>
              <a:gd name="connsiteY9" fmla="*/ 3384223 h 4515440"/>
              <a:gd name="connsiteX10" fmla="*/ 556182 w 11019967"/>
              <a:gd name="connsiteY10" fmla="*/ 3384223 h 4515440"/>
              <a:gd name="connsiteX11" fmla="*/ 0 w 11019967"/>
              <a:gd name="connsiteY11" fmla="*/ 3949831 h 4515440"/>
              <a:gd name="connsiteX12" fmla="*/ 556182 w 11019967"/>
              <a:gd name="connsiteY12" fmla="*/ 4515440 h 4515440"/>
              <a:gd name="connsiteX13" fmla="*/ 10558021 w 11019967"/>
              <a:gd name="connsiteY13" fmla="*/ 4515440 h 4515440"/>
              <a:gd name="connsiteX0" fmla="*/ 527901 w 11008509"/>
              <a:gd name="connsiteY0" fmla="*/ 0 h 4515440"/>
              <a:gd name="connsiteX1" fmla="*/ 10435473 w 11008509"/>
              <a:gd name="connsiteY1" fmla="*/ 0 h 4515440"/>
              <a:gd name="connsiteX2" fmla="*/ 10994725 w 11008509"/>
              <a:gd name="connsiteY2" fmla="*/ 551339 h 4515440"/>
              <a:gd name="connsiteX3" fmla="*/ 10463753 w 11008509"/>
              <a:gd name="connsiteY3" fmla="*/ 1140644 h 4515440"/>
              <a:gd name="connsiteX4" fmla="*/ 556182 w 11008509"/>
              <a:gd name="connsiteY4" fmla="*/ 1140644 h 4515440"/>
              <a:gd name="connsiteX5" fmla="*/ 9427 w 11008509"/>
              <a:gd name="connsiteY5" fmla="*/ 1696825 h 4515440"/>
              <a:gd name="connsiteX6" fmla="*/ 537328 w 11008509"/>
              <a:gd name="connsiteY6" fmla="*/ 2262433 h 4515440"/>
              <a:gd name="connsiteX7" fmla="*/ 10454326 w 11008509"/>
              <a:gd name="connsiteY7" fmla="*/ 2262433 h 4515440"/>
              <a:gd name="connsiteX8" fmla="*/ 11008475 w 11008509"/>
              <a:gd name="connsiteY8" fmla="*/ 2799761 h 4515440"/>
              <a:gd name="connsiteX9" fmla="*/ 10473180 w 11008509"/>
              <a:gd name="connsiteY9" fmla="*/ 3384223 h 4515440"/>
              <a:gd name="connsiteX10" fmla="*/ 556182 w 11008509"/>
              <a:gd name="connsiteY10" fmla="*/ 3384223 h 4515440"/>
              <a:gd name="connsiteX11" fmla="*/ 0 w 11008509"/>
              <a:gd name="connsiteY11" fmla="*/ 3949831 h 4515440"/>
              <a:gd name="connsiteX12" fmla="*/ 556182 w 11008509"/>
              <a:gd name="connsiteY12" fmla="*/ 4515440 h 4515440"/>
              <a:gd name="connsiteX13" fmla="*/ 10558021 w 11008509"/>
              <a:gd name="connsiteY13" fmla="*/ 4515440 h 4515440"/>
              <a:gd name="connsiteX0" fmla="*/ 527901 w 11008509"/>
              <a:gd name="connsiteY0" fmla="*/ 0 h 4515440"/>
              <a:gd name="connsiteX1" fmla="*/ 10435473 w 11008509"/>
              <a:gd name="connsiteY1" fmla="*/ 0 h 4515440"/>
              <a:gd name="connsiteX2" fmla="*/ 10994725 w 11008509"/>
              <a:gd name="connsiteY2" fmla="*/ 551339 h 4515440"/>
              <a:gd name="connsiteX3" fmla="*/ 10463753 w 11008509"/>
              <a:gd name="connsiteY3" fmla="*/ 1140644 h 4515440"/>
              <a:gd name="connsiteX4" fmla="*/ 556182 w 11008509"/>
              <a:gd name="connsiteY4" fmla="*/ 1140644 h 4515440"/>
              <a:gd name="connsiteX5" fmla="*/ 9427 w 11008509"/>
              <a:gd name="connsiteY5" fmla="*/ 1696825 h 4515440"/>
              <a:gd name="connsiteX6" fmla="*/ 537328 w 11008509"/>
              <a:gd name="connsiteY6" fmla="*/ 2262433 h 4515440"/>
              <a:gd name="connsiteX7" fmla="*/ 10454326 w 11008509"/>
              <a:gd name="connsiteY7" fmla="*/ 2262433 h 4515440"/>
              <a:gd name="connsiteX8" fmla="*/ 11008475 w 11008509"/>
              <a:gd name="connsiteY8" fmla="*/ 2799761 h 4515440"/>
              <a:gd name="connsiteX9" fmla="*/ 10473180 w 11008509"/>
              <a:gd name="connsiteY9" fmla="*/ 3384223 h 4515440"/>
              <a:gd name="connsiteX10" fmla="*/ 556182 w 11008509"/>
              <a:gd name="connsiteY10" fmla="*/ 3384223 h 4515440"/>
              <a:gd name="connsiteX11" fmla="*/ 0 w 11008509"/>
              <a:gd name="connsiteY11" fmla="*/ 3949831 h 4515440"/>
              <a:gd name="connsiteX12" fmla="*/ 556182 w 11008509"/>
              <a:gd name="connsiteY12" fmla="*/ 4515440 h 4515440"/>
              <a:gd name="connsiteX13" fmla="*/ 10558021 w 11008509"/>
              <a:gd name="connsiteY13" fmla="*/ 4515440 h 4515440"/>
              <a:gd name="connsiteX0" fmla="*/ 527901 w 11008509"/>
              <a:gd name="connsiteY0" fmla="*/ 0 h 4515440"/>
              <a:gd name="connsiteX1" fmla="*/ 10435473 w 11008509"/>
              <a:gd name="connsiteY1" fmla="*/ 0 h 4515440"/>
              <a:gd name="connsiteX2" fmla="*/ 10994725 w 11008509"/>
              <a:gd name="connsiteY2" fmla="*/ 551339 h 4515440"/>
              <a:gd name="connsiteX3" fmla="*/ 10463753 w 11008509"/>
              <a:gd name="connsiteY3" fmla="*/ 1140644 h 4515440"/>
              <a:gd name="connsiteX4" fmla="*/ 556182 w 11008509"/>
              <a:gd name="connsiteY4" fmla="*/ 1140644 h 4515440"/>
              <a:gd name="connsiteX5" fmla="*/ 9427 w 11008509"/>
              <a:gd name="connsiteY5" fmla="*/ 1696825 h 4515440"/>
              <a:gd name="connsiteX6" fmla="*/ 537328 w 11008509"/>
              <a:gd name="connsiteY6" fmla="*/ 2262433 h 4515440"/>
              <a:gd name="connsiteX7" fmla="*/ 10454326 w 11008509"/>
              <a:gd name="connsiteY7" fmla="*/ 2262433 h 4515440"/>
              <a:gd name="connsiteX8" fmla="*/ 11008475 w 11008509"/>
              <a:gd name="connsiteY8" fmla="*/ 2799761 h 4515440"/>
              <a:gd name="connsiteX9" fmla="*/ 10473180 w 11008509"/>
              <a:gd name="connsiteY9" fmla="*/ 3384223 h 4515440"/>
              <a:gd name="connsiteX10" fmla="*/ 556182 w 11008509"/>
              <a:gd name="connsiteY10" fmla="*/ 3384223 h 4515440"/>
              <a:gd name="connsiteX11" fmla="*/ 0 w 11008509"/>
              <a:gd name="connsiteY11" fmla="*/ 3949831 h 4515440"/>
              <a:gd name="connsiteX12" fmla="*/ 556182 w 11008509"/>
              <a:gd name="connsiteY12" fmla="*/ 4515440 h 4515440"/>
              <a:gd name="connsiteX13" fmla="*/ 10558021 w 11008509"/>
              <a:gd name="connsiteY13" fmla="*/ 4515440 h 4515440"/>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8509 w 11008509"/>
              <a:gd name="connsiteY0" fmla="*/ 33528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8509 w 11008509"/>
              <a:gd name="connsiteY0" fmla="*/ 0 h 4548975"/>
              <a:gd name="connsiteX1" fmla="*/ 10435473 w 11008509"/>
              <a:gd name="connsiteY1" fmla="*/ 33528 h 4548975"/>
              <a:gd name="connsiteX2" fmla="*/ 10994725 w 11008509"/>
              <a:gd name="connsiteY2" fmla="*/ 584867 h 4548975"/>
              <a:gd name="connsiteX3" fmla="*/ 10463753 w 11008509"/>
              <a:gd name="connsiteY3" fmla="*/ 1174172 h 4548975"/>
              <a:gd name="connsiteX4" fmla="*/ 556182 w 11008509"/>
              <a:gd name="connsiteY4" fmla="*/ 1174172 h 4548975"/>
              <a:gd name="connsiteX5" fmla="*/ 9427 w 11008509"/>
              <a:gd name="connsiteY5" fmla="*/ 1730353 h 4548975"/>
              <a:gd name="connsiteX6" fmla="*/ 537328 w 11008509"/>
              <a:gd name="connsiteY6" fmla="*/ 2295961 h 4548975"/>
              <a:gd name="connsiteX7" fmla="*/ 10454326 w 11008509"/>
              <a:gd name="connsiteY7" fmla="*/ 2295961 h 4548975"/>
              <a:gd name="connsiteX8" fmla="*/ 11008475 w 11008509"/>
              <a:gd name="connsiteY8" fmla="*/ 2833289 h 4548975"/>
              <a:gd name="connsiteX9" fmla="*/ 10473180 w 11008509"/>
              <a:gd name="connsiteY9" fmla="*/ 3417751 h 4548975"/>
              <a:gd name="connsiteX10" fmla="*/ 556182 w 11008509"/>
              <a:gd name="connsiteY10" fmla="*/ 3417751 h 4548975"/>
              <a:gd name="connsiteX11" fmla="*/ 0 w 11008509"/>
              <a:gd name="connsiteY11" fmla="*/ 3983359 h 4548975"/>
              <a:gd name="connsiteX12" fmla="*/ 556182 w 11008509"/>
              <a:gd name="connsiteY12" fmla="*/ 4548968 h 4548975"/>
              <a:gd name="connsiteX13" fmla="*/ 10558021 w 11008509"/>
              <a:gd name="connsiteY13" fmla="*/ 4548968 h 454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008509" h="4548975">
                <a:moveTo>
                  <a:pt x="58509" y="0"/>
                </a:moveTo>
                <a:lnTo>
                  <a:pt x="10435473" y="33528"/>
                </a:lnTo>
                <a:cubicBezTo>
                  <a:pt x="10784603" y="36261"/>
                  <a:pt x="10998521" y="256708"/>
                  <a:pt x="10994725" y="584867"/>
                </a:cubicBezTo>
                <a:cubicBezTo>
                  <a:pt x="10998781" y="911930"/>
                  <a:pt x="10711788" y="1174825"/>
                  <a:pt x="10463753" y="1174172"/>
                </a:cubicBezTo>
                <a:lnTo>
                  <a:pt x="556182" y="1174172"/>
                </a:lnTo>
                <a:cubicBezTo>
                  <a:pt x="229550" y="1178520"/>
                  <a:pt x="6049" y="1480790"/>
                  <a:pt x="9427" y="1730353"/>
                </a:cubicBezTo>
                <a:cubicBezTo>
                  <a:pt x="18098" y="1987641"/>
                  <a:pt x="258233" y="2297638"/>
                  <a:pt x="537328" y="2295961"/>
                </a:cubicBezTo>
                <a:lnTo>
                  <a:pt x="10454326" y="2295961"/>
                </a:lnTo>
                <a:cubicBezTo>
                  <a:pt x="10773491" y="2303190"/>
                  <a:pt x="11003277" y="2590012"/>
                  <a:pt x="11008475" y="2833289"/>
                </a:cubicBezTo>
                <a:cubicBezTo>
                  <a:pt x="11011854" y="3151863"/>
                  <a:pt x="10767725" y="3424603"/>
                  <a:pt x="10473180" y="3417751"/>
                </a:cubicBezTo>
                <a:lnTo>
                  <a:pt x="556182" y="3417751"/>
                </a:lnTo>
                <a:cubicBezTo>
                  <a:pt x="230992" y="3422949"/>
                  <a:pt x="2056" y="3682528"/>
                  <a:pt x="0" y="3983359"/>
                </a:cubicBezTo>
                <a:cubicBezTo>
                  <a:pt x="-236" y="4281898"/>
                  <a:pt x="228700" y="4550646"/>
                  <a:pt x="556182" y="4548968"/>
                </a:cubicBezTo>
                <a:lnTo>
                  <a:pt x="10558021" y="4548968"/>
                </a:lnTo>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44D471C1-D978-42A4-94AB-4B12C1B4C895}"/>
              </a:ext>
            </a:extLst>
          </p:cNvPr>
          <p:cNvSpPr/>
          <p:nvPr/>
        </p:nvSpPr>
        <p:spPr>
          <a:xfrm rot="5400000">
            <a:off x="10623797" y="5340211"/>
            <a:ext cx="538480" cy="4184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101B1EC6-AD92-432A-BAAA-6D326196C631}"/>
              </a:ext>
            </a:extLst>
          </p:cNvPr>
          <p:cNvSpPr/>
          <p:nvPr/>
        </p:nvSpPr>
        <p:spPr>
          <a:xfrm>
            <a:off x="1599793" y="1002353"/>
            <a:ext cx="792480" cy="7924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F2A3060A-B872-4A58-829B-7582FB4090C8}"/>
              </a:ext>
            </a:extLst>
          </p:cNvPr>
          <p:cNvSpPr/>
          <p:nvPr/>
        </p:nvSpPr>
        <p:spPr>
          <a:xfrm>
            <a:off x="1089766" y="132422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22DDCFCE-1AC6-4ACD-85CE-89FB24C76EA1}"/>
              </a:ext>
            </a:extLst>
          </p:cNvPr>
          <p:cNvSpPr/>
          <p:nvPr/>
        </p:nvSpPr>
        <p:spPr>
          <a:xfrm>
            <a:off x="4169780" y="237291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a:extLst>
              <a:ext uri="{FF2B5EF4-FFF2-40B4-BE49-F238E27FC236}">
                <a16:creationId xmlns:a16="http://schemas.microsoft.com/office/drawing/2014/main" id="{550A2E35-7F23-4916-8FA6-6BDCC6C5CF81}"/>
              </a:ext>
            </a:extLst>
          </p:cNvPr>
          <p:cNvSpPr txBox="1"/>
          <p:nvPr/>
        </p:nvSpPr>
        <p:spPr>
          <a:xfrm>
            <a:off x="1599793" y="1226266"/>
            <a:ext cx="792480" cy="307777"/>
          </a:xfrm>
          <a:prstGeom prst="rect">
            <a:avLst/>
          </a:prstGeom>
          <a:noFill/>
        </p:spPr>
        <p:txBody>
          <a:bodyPr wrap="square" rtlCol="0">
            <a:spAutoFit/>
          </a:bodyPr>
          <a:lstStyle/>
          <a:p>
            <a:pPr algn="ctr"/>
            <a:r>
              <a:rPr lang="en-GB" sz="1400" b="1">
                <a:solidFill>
                  <a:schemeClr val="bg1"/>
                </a:solidFill>
              </a:rPr>
              <a:t>Year 3</a:t>
            </a:r>
          </a:p>
        </p:txBody>
      </p:sp>
      <p:sp>
        <p:nvSpPr>
          <p:cNvPr id="74" name="TextBox 73">
            <a:extLst>
              <a:ext uri="{FF2B5EF4-FFF2-40B4-BE49-F238E27FC236}">
                <a16:creationId xmlns:a16="http://schemas.microsoft.com/office/drawing/2014/main" id="{F9B5C2CE-BCCA-4B79-8CC0-B2E13DA5E36F}"/>
              </a:ext>
            </a:extLst>
          </p:cNvPr>
          <p:cNvSpPr txBox="1"/>
          <p:nvPr/>
        </p:nvSpPr>
        <p:spPr>
          <a:xfrm>
            <a:off x="3505770" y="743400"/>
            <a:ext cx="1439615" cy="692497"/>
          </a:xfrm>
          <a:prstGeom prst="rect">
            <a:avLst/>
          </a:prstGeom>
          <a:noFill/>
        </p:spPr>
        <p:txBody>
          <a:bodyPr wrap="square" rtlCol="0">
            <a:spAutoFit/>
          </a:bodyPr>
          <a:lstStyle/>
          <a:p>
            <a:r>
              <a:rPr lang="en-GB" sz="700" b="1" dirty="0">
                <a:solidFill>
                  <a:schemeClr val="accent2"/>
                </a:solidFill>
              </a:rPr>
              <a:t>Lesson 1</a:t>
            </a:r>
          </a:p>
          <a:p>
            <a:r>
              <a:rPr lang="en-GB" sz="700" dirty="0"/>
              <a:t>Fun and Games?: What is gaming and how does it make me feel? </a:t>
            </a:r>
          </a:p>
          <a:p>
            <a:r>
              <a:rPr lang="en-GB" sz="600" dirty="0" err="1">
                <a:solidFill>
                  <a:schemeClr val="accent1"/>
                </a:solidFill>
              </a:rPr>
              <a:t>CfW</a:t>
            </a:r>
            <a:r>
              <a:rPr lang="en-GB" sz="600" dirty="0">
                <a:solidFill>
                  <a:schemeClr val="accent1"/>
                </a:solidFill>
              </a:rPr>
              <a:t>: CW01-02, CW04-05, CW10, CW15-16, CW18, CW20, CW25, CW27, CW29, CW31 </a:t>
            </a:r>
          </a:p>
        </p:txBody>
      </p:sp>
      <p:sp>
        <p:nvSpPr>
          <p:cNvPr id="78" name="TextBox 77">
            <a:extLst>
              <a:ext uri="{FF2B5EF4-FFF2-40B4-BE49-F238E27FC236}">
                <a16:creationId xmlns:a16="http://schemas.microsoft.com/office/drawing/2014/main" id="{F6137588-F72B-432C-914F-A01A73EA1D78}"/>
              </a:ext>
            </a:extLst>
          </p:cNvPr>
          <p:cNvSpPr txBox="1"/>
          <p:nvPr/>
        </p:nvSpPr>
        <p:spPr>
          <a:xfrm>
            <a:off x="5566029" y="699508"/>
            <a:ext cx="1439615" cy="600164"/>
          </a:xfrm>
          <a:prstGeom prst="rect">
            <a:avLst/>
          </a:prstGeom>
          <a:noFill/>
        </p:spPr>
        <p:txBody>
          <a:bodyPr wrap="square" rtlCol="0">
            <a:spAutoFit/>
          </a:bodyPr>
          <a:lstStyle/>
          <a:p>
            <a:r>
              <a:rPr lang="en-GB" sz="700" b="1" dirty="0">
                <a:solidFill>
                  <a:schemeClr val="accent2"/>
                </a:solidFill>
              </a:rPr>
              <a:t>Lesson 2</a:t>
            </a:r>
          </a:p>
          <a:p>
            <a:r>
              <a:rPr lang="en-GB" sz="700" dirty="0"/>
              <a:t>Game play: </a:t>
            </a:r>
            <a:br>
              <a:rPr lang="en-GB" sz="700" dirty="0"/>
            </a:br>
            <a:r>
              <a:rPr lang="en-GB" sz="700" dirty="0"/>
              <a:t>How to stay safe whilst gaming.</a:t>
            </a:r>
          </a:p>
          <a:p>
            <a:r>
              <a:rPr lang="en-GB" sz="600" dirty="0" err="1">
                <a:solidFill>
                  <a:schemeClr val="accent1"/>
                </a:solidFill>
              </a:rPr>
              <a:t>CfW</a:t>
            </a:r>
            <a:r>
              <a:rPr lang="en-GB" sz="600" dirty="0">
                <a:solidFill>
                  <a:schemeClr val="accent1"/>
                </a:solidFill>
              </a:rPr>
              <a:t>: CW01-05, CW08, CW10-11, CW14-18, CW20-21, CW27, CW29, CW31 </a:t>
            </a:r>
          </a:p>
        </p:txBody>
      </p:sp>
      <p:sp>
        <p:nvSpPr>
          <p:cNvPr id="80" name="TextBox 79">
            <a:extLst>
              <a:ext uri="{FF2B5EF4-FFF2-40B4-BE49-F238E27FC236}">
                <a16:creationId xmlns:a16="http://schemas.microsoft.com/office/drawing/2014/main" id="{2A8F212B-F131-4153-8C39-9CA2A701CE3E}"/>
              </a:ext>
            </a:extLst>
          </p:cNvPr>
          <p:cNvSpPr txBox="1"/>
          <p:nvPr/>
        </p:nvSpPr>
        <p:spPr>
          <a:xfrm>
            <a:off x="7569865" y="761897"/>
            <a:ext cx="1222642" cy="584775"/>
          </a:xfrm>
          <a:prstGeom prst="rect">
            <a:avLst/>
          </a:prstGeom>
          <a:noFill/>
        </p:spPr>
        <p:txBody>
          <a:bodyPr wrap="square" rtlCol="0">
            <a:spAutoFit/>
          </a:bodyPr>
          <a:lstStyle/>
          <a:p>
            <a:r>
              <a:rPr lang="en-GB" sz="700" b="1" dirty="0">
                <a:solidFill>
                  <a:schemeClr val="accent2"/>
                </a:solidFill>
              </a:rPr>
              <a:t>Lesson 3</a:t>
            </a:r>
          </a:p>
          <a:p>
            <a:r>
              <a:rPr lang="en-GB" sz="700" dirty="0"/>
              <a:t>Let’s keep Gaming Fun:</a:t>
            </a:r>
          </a:p>
          <a:p>
            <a:r>
              <a:rPr lang="en-GB" sz="600" dirty="0" err="1">
                <a:solidFill>
                  <a:schemeClr val="accent1"/>
                </a:solidFill>
              </a:rPr>
              <a:t>CfW</a:t>
            </a:r>
            <a:r>
              <a:rPr lang="en-GB" sz="600" dirty="0">
                <a:solidFill>
                  <a:schemeClr val="accent1"/>
                </a:solidFill>
              </a:rPr>
              <a:t>: CW01-02, CW04-05, CW10-11, CW14-16, CW18, CW21-22, CW25, CW27, CW30-31</a:t>
            </a:r>
          </a:p>
        </p:txBody>
      </p:sp>
      <p:sp>
        <p:nvSpPr>
          <p:cNvPr id="81" name="TextBox 80">
            <a:extLst>
              <a:ext uri="{FF2B5EF4-FFF2-40B4-BE49-F238E27FC236}">
                <a16:creationId xmlns:a16="http://schemas.microsoft.com/office/drawing/2014/main" id="{6A44CD42-4102-4274-BE1C-E0C86A924ADB}"/>
              </a:ext>
            </a:extLst>
          </p:cNvPr>
          <p:cNvSpPr txBox="1"/>
          <p:nvPr/>
        </p:nvSpPr>
        <p:spPr>
          <a:xfrm>
            <a:off x="9519263" y="729323"/>
            <a:ext cx="1439615" cy="600164"/>
          </a:xfrm>
          <a:prstGeom prst="rect">
            <a:avLst/>
          </a:prstGeom>
          <a:noFill/>
        </p:spPr>
        <p:txBody>
          <a:bodyPr wrap="square" rtlCol="0">
            <a:spAutoFit/>
          </a:bodyPr>
          <a:lstStyle/>
          <a:p>
            <a:r>
              <a:rPr lang="en-GB" sz="700" b="1" dirty="0">
                <a:solidFill>
                  <a:schemeClr val="accent2"/>
                </a:solidFill>
              </a:rPr>
              <a:t>Lesson 4</a:t>
            </a:r>
          </a:p>
          <a:p>
            <a:r>
              <a:rPr lang="en-GB" sz="700" dirty="0"/>
              <a:t>What do we need to stay healthy? Balancing our time Gaming:</a:t>
            </a:r>
          </a:p>
          <a:p>
            <a:r>
              <a:rPr lang="en-GB" sz="600" dirty="0" err="1">
                <a:solidFill>
                  <a:schemeClr val="accent1"/>
                </a:solidFill>
              </a:rPr>
              <a:t>CfW</a:t>
            </a:r>
            <a:r>
              <a:rPr lang="en-GB" sz="600" dirty="0">
                <a:solidFill>
                  <a:schemeClr val="accent1"/>
                </a:solidFill>
              </a:rPr>
              <a:t>: CW02-05, CW09-10, CW12-14, CW16, CW18, CW20, CW26-29, CW33</a:t>
            </a:r>
          </a:p>
        </p:txBody>
      </p:sp>
      <p:sp>
        <p:nvSpPr>
          <p:cNvPr id="85" name="TextBox 84">
            <a:extLst>
              <a:ext uri="{FF2B5EF4-FFF2-40B4-BE49-F238E27FC236}">
                <a16:creationId xmlns:a16="http://schemas.microsoft.com/office/drawing/2014/main" id="{1EC3C94F-CF76-4AAD-A95F-28B0D2690151}"/>
              </a:ext>
            </a:extLst>
          </p:cNvPr>
          <p:cNvSpPr txBox="1"/>
          <p:nvPr/>
        </p:nvSpPr>
        <p:spPr>
          <a:xfrm>
            <a:off x="8520646" y="1646443"/>
            <a:ext cx="1352498" cy="584775"/>
          </a:xfrm>
          <a:prstGeom prst="rect">
            <a:avLst/>
          </a:prstGeom>
          <a:noFill/>
        </p:spPr>
        <p:txBody>
          <a:bodyPr wrap="square" rtlCol="0">
            <a:spAutoFit/>
          </a:bodyPr>
          <a:lstStyle/>
          <a:p>
            <a:pPr algn="r"/>
            <a:r>
              <a:rPr lang="en-GB" sz="700" b="1" dirty="0">
                <a:solidFill>
                  <a:schemeClr val="accent2"/>
                </a:solidFill>
              </a:rPr>
              <a:t>Lesson 6</a:t>
            </a:r>
          </a:p>
          <a:p>
            <a:pPr algn="r"/>
            <a:r>
              <a:rPr lang="en-GB" sz="700" dirty="0"/>
              <a:t>Gaming Harm: A Campaign</a:t>
            </a:r>
          </a:p>
          <a:p>
            <a:pPr algn="r"/>
            <a:r>
              <a:rPr lang="en-GB" sz="600" dirty="0" err="1">
                <a:solidFill>
                  <a:schemeClr val="accent1"/>
                </a:solidFill>
              </a:rPr>
              <a:t>CfW</a:t>
            </a:r>
            <a:r>
              <a:rPr lang="en-GB" sz="600" dirty="0">
                <a:solidFill>
                  <a:schemeClr val="accent1"/>
                </a:solidFill>
              </a:rPr>
              <a:t>: CW01-02, CW04-05, CW08-11, CW14-16, CW18, CW20-23, CW25-27, CW29, CW31, CW33</a:t>
            </a:r>
            <a:endParaRPr lang="en-GB" sz="600" b="1" dirty="0">
              <a:solidFill>
                <a:schemeClr val="accent1"/>
              </a:solidFill>
            </a:endParaRPr>
          </a:p>
        </p:txBody>
      </p:sp>
      <p:sp>
        <p:nvSpPr>
          <p:cNvPr id="87" name="TextBox 86">
            <a:extLst>
              <a:ext uri="{FF2B5EF4-FFF2-40B4-BE49-F238E27FC236}">
                <a16:creationId xmlns:a16="http://schemas.microsoft.com/office/drawing/2014/main" id="{BB1AEC6E-1EC9-4ED9-A6E3-E9F1F0E4652D}"/>
              </a:ext>
            </a:extLst>
          </p:cNvPr>
          <p:cNvSpPr txBox="1"/>
          <p:nvPr/>
        </p:nvSpPr>
        <p:spPr>
          <a:xfrm>
            <a:off x="11222818" y="1194669"/>
            <a:ext cx="893381" cy="1092607"/>
          </a:xfrm>
          <a:prstGeom prst="rect">
            <a:avLst/>
          </a:prstGeom>
          <a:noFill/>
        </p:spPr>
        <p:txBody>
          <a:bodyPr wrap="square" rtlCol="0">
            <a:spAutoFit/>
          </a:bodyPr>
          <a:lstStyle/>
          <a:p>
            <a:r>
              <a:rPr lang="en-GB" sz="700" b="1" dirty="0">
                <a:solidFill>
                  <a:schemeClr val="accent2"/>
                </a:solidFill>
              </a:rPr>
              <a:t>Lesson 5</a:t>
            </a:r>
          </a:p>
          <a:p>
            <a:r>
              <a:rPr lang="en-GB" sz="700" dirty="0"/>
              <a:t>What do we need to stay healthy. Safe Game.</a:t>
            </a:r>
          </a:p>
          <a:p>
            <a:pPr algn="r"/>
            <a:endParaRPr lang="en-GB" sz="700" dirty="0"/>
          </a:p>
          <a:p>
            <a:r>
              <a:rPr lang="en-GB" sz="600" dirty="0" err="1">
                <a:solidFill>
                  <a:schemeClr val="accent1"/>
                </a:solidFill>
              </a:rPr>
              <a:t>CfW</a:t>
            </a:r>
            <a:r>
              <a:rPr lang="en-GB" sz="600" dirty="0">
                <a:solidFill>
                  <a:schemeClr val="accent1"/>
                </a:solidFill>
              </a:rPr>
              <a:t>: CW01-02, CW04-05, CW08, CW10-11, CW14-16, CW18, CW20-21, CW25-27, CW29</a:t>
            </a:r>
          </a:p>
        </p:txBody>
      </p:sp>
      <p:cxnSp>
        <p:nvCxnSpPr>
          <p:cNvPr id="93" name="Straight Connector 92">
            <a:extLst>
              <a:ext uri="{FF2B5EF4-FFF2-40B4-BE49-F238E27FC236}">
                <a16:creationId xmlns:a16="http://schemas.microsoft.com/office/drawing/2014/main" id="{4ADBD73D-48EB-4EF2-B2D0-19E7BC517A20}"/>
              </a:ext>
            </a:extLst>
          </p:cNvPr>
          <p:cNvCxnSpPr>
            <a:cxnSpLocks/>
          </p:cNvCxnSpPr>
          <p:nvPr/>
        </p:nvCxnSpPr>
        <p:spPr>
          <a:xfrm>
            <a:off x="3395570" y="864928"/>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Oval 93">
            <a:extLst>
              <a:ext uri="{FF2B5EF4-FFF2-40B4-BE49-F238E27FC236}">
                <a16:creationId xmlns:a16="http://schemas.microsoft.com/office/drawing/2014/main" id="{5FD24B4B-03E5-444A-B232-0DD47440F69A}"/>
              </a:ext>
            </a:extLst>
          </p:cNvPr>
          <p:cNvSpPr/>
          <p:nvPr/>
        </p:nvSpPr>
        <p:spPr>
          <a:xfrm>
            <a:off x="3353169" y="791514"/>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5" name="Straight Connector 94">
            <a:extLst>
              <a:ext uri="{FF2B5EF4-FFF2-40B4-BE49-F238E27FC236}">
                <a16:creationId xmlns:a16="http://schemas.microsoft.com/office/drawing/2014/main" id="{D35362BE-368E-40B0-9D30-3C701449B746}"/>
              </a:ext>
            </a:extLst>
          </p:cNvPr>
          <p:cNvCxnSpPr>
            <a:cxnSpLocks/>
          </p:cNvCxnSpPr>
          <p:nvPr/>
        </p:nvCxnSpPr>
        <p:spPr>
          <a:xfrm>
            <a:off x="5476230" y="756431"/>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6" name="Oval 95">
            <a:extLst>
              <a:ext uri="{FF2B5EF4-FFF2-40B4-BE49-F238E27FC236}">
                <a16:creationId xmlns:a16="http://schemas.microsoft.com/office/drawing/2014/main" id="{C4B4D51E-9264-4C4B-99BE-84C6CE809D51}"/>
              </a:ext>
            </a:extLst>
          </p:cNvPr>
          <p:cNvSpPr/>
          <p:nvPr/>
        </p:nvSpPr>
        <p:spPr>
          <a:xfrm>
            <a:off x="5434784" y="701020"/>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6FD2B548-740A-41E7-BB53-7512095A1798}"/>
              </a:ext>
            </a:extLst>
          </p:cNvPr>
          <p:cNvSpPr/>
          <p:nvPr/>
        </p:nvSpPr>
        <p:spPr>
          <a:xfrm rot="21411474">
            <a:off x="3273811" y="131906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58A8E74-933D-48E2-956E-DE44E81889C9}"/>
              </a:ext>
            </a:extLst>
          </p:cNvPr>
          <p:cNvSpPr/>
          <p:nvPr/>
        </p:nvSpPr>
        <p:spPr>
          <a:xfrm>
            <a:off x="5355119" y="1301211"/>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9449193C-3929-4EEB-8807-6AB4C768D27F}"/>
              </a:ext>
            </a:extLst>
          </p:cNvPr>
          <p:cNvSpPr/>
          <p:nvPr/>
        </p:nvSpPr>
        <p:spPr>
          <a:xfrm>
            <a:off x="7245742" y="129062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5E0B72C6-DEF3-446F-8FFA-018AC5B02230}"/>
              </a:ext>
            </a:extLst>
          </p:cNvPr>
          <p:cNvSpPr/>
          <p:nvPr/>
        </p:nvSpPr>
        <p:spPr>
          <a:xfrm>
            <a:off x="9255078" y="1311003"/>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Oval 105">
            <a:extLst>
              <a:ext uri="{FF2B5EF4-FFF2-40B4-BE49-F238E27FC236}">
                <a16:creationId xmlns:a16="http://schemas.microsoft.com/office/drawing/2014/main" id="{46C56400-0D26-4F4B-AF65-947056211767}"/>
              </a:ext>
            </a:extLst>
          </p:cNvPr>
          <p:cNvSpPr/>
          <p:nvPr/>
        </p:nvSpPr>
        <p:spPr>
          <a:xfrm>
            <a:off x="4251876" y="1751343"/>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8" name="Straight Connector 107">
            <a:extLst>
              <a:ext uri="{FF2B5EF4-FFF2-40B4-BE49-F238E27FC236}">
                <a16:creationId xmlns:a16="http://schemas.microsoft.com/office/drawing/2014/main" id="{D5ABF96E-87F7-468D-99EC-327A04A102EE}"/>
              </a:ext>
            </a:extLst>
          </p:cNvPr>
          <p:cNvCxnSpPr>
            <a:cxnSpLocks/>
          </p:cNvCxnSpPr>
          <p:nvPr/>
        </p:nvCxnSpPr>
        <p:spPr>
          <a:xfrm>
            <a:off x="10005884" y="1805463"/>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9" name="Oval 108">
            <a:extLst>
              <a:ext uri="{FF2B5EF4-FFF2-40B4-BE49-F238E27FC236}">
                <a16:creationId xmlns:a16="http://schemas.microsoft.com/office/drawing/2014/main" id="{73989D58-9514-4E93-862F-6030D7615F22}"/>
              </a:ext>
            </a:extLst>
          </p:cNvPr>
          <p:cNvSpPr/>
          <p:nvPr/>
        </p:nvSpPr>
        <p:spPr>
          <a:xfrm>
            <a:off x="9962394" y="1770525"/>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4" name="Straight Connector 113">
            <a:extLst>
              <a:ext uri="{FF2B5EF4-FFF2-40B4-BE49-F238E27FC236}">
                <a16:creationId xmlns:a16="http://schemas.microsoft.com/office/drawing/2014/main" id="{576FA554-3C5E-49FD-8EC8-3E7857694C1B}"/>
              </a:ext>
            </a:extLst>
          </p:cNvPr>
          <p:cNvCxnSpPr>
            <a:cxnSpLocks/>
          </p:cNvCxnSpPr>
          <p:nvPr/>
        </p:nvCxnSpPr>
        <p:spPr>
          <a:xfrm>
            <a:off x="6143395" y="1836844"/>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5" name="Oval 114">
            <a:extLst>
              <a:ext uri="{FF2B5EF4-FFF2-40B4-BE49-F238E27FC236}">
                <a16:creationId xmlns:a16="http://schemas.microsoft.com/office/drawing/2014/main" id="{2B78B477-56EB-429D-9012-8340F8419CA4}"/>
              </a:ext>
            </a:extLst>
          </p:cNvPr>
          <p:cNvSpPr/>
          <p:nvPr/>
        </p:nvSpPr>
        <p:spPr>
          <a:xfrm>
            <a:off x="6105832" y="1751343"/>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7B57B6EE-08EB-4B51-9E26-EA38D6425C51}"/>
              </a:ext>
            </a:extLst>
          </p:cNvPr>
          <p:cNvSpPr/>
          <p:nvPr/>
        </p:nvSpPr>
        <p:spPr>
          <a:xfrm>
            <a:off x="6019669" y="237291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B3B31BD1-3045-4BD9-A974-4D8BF3B453DC}"/>
              </a:ext>
            </a:extLst>
          </p:cNvPr>
          <p:cNvSpPr/>
          <p:nvPr/>
        </p:nvSpPr>
        <p:spPr>
          <a:xfrm>
            <a:off x="9912477" y="236650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1F871301-7B5E-4D6D-B034-3A6C36441B1A}"/>
              </a:ext>
            </a:extLst>
          </p:cNvPr>
          <p:cNvSpPr/>
          <p:nvPr/>
        </p:nvSpPr>
        <p:spPr>
          <a:xfrm>
            <a:off x="11020814" y="174118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TextBox 115">
            <a:extLst>
              <a:ext uri="{FF2B5EF4-FFF2-40B4-BE49-F238E27FC236}">
                <a16:creationId xmlns:a16="http://schemas.microsoft.com/office/drawing/2014/main" id="{B9EA7529-2A8A-4A17-B7FD-3B5314584322}"/>
              </a:ext>
            </a:extLst>
          </p:cNvPr>
          <p:cNvSpPr txBox="1"/>
          <p:nvPr/>
        </p:nvSpPr>
        <p:spPr>
          <a:xfrm>
            <a:off x="2668454" y="1730481"/>
            <a:ext cx="1382605" cy="600164"/>
          </a:xfrm>
          <a:prstGeom prst="rect">
            <a:avLst/>
          </a:prstGeom>
          <a:noFill/>
        </p:spPr>
        <p:txBody>
          <a:bodyPr wrap="square" rtlCol="0">
            <a:spAutoFit/>
          </a:bodyPr>
          <a:lstStyle/>
          <a:p>
            <a:r>
              <a:rPr lang="en-GB" sz="700" b="1" dirty="0">
                <a:solidFill>
                  <a:schemeClr val="accent2"/>
                </a:solidFill>
              </a:rPr>
              <a:t>Lesson 3</a:t>
            </a:r>
          </a:p>
          <a:p>
            <a:r>
              <a:rPr lang="en-GB" sz="700" dirty="0"/>
              <a:t>Challenge Everything: A Gaming Act?</a:t>
            </a:r>
          </a:p>
          <a:p>
            <a:r>
              <a:rPr lang="en-GB" sz="600" dirty="0" err="1">
                <a:solidFill>
                  <a:schemeClr val="accent1"/>
                </a:solidFill>
              </a:rPr>
              <a:t>CfW</a:t>
            </a:r>
            <a:r>
              <a:rPr lang="en-GB" sz="600" dirty="0">
                <a:solidFill>
                  <a:schemeClr val="accent1"/>
                </a:solidFill>
              </a:rPr>
              <a:t>: CW01-02, CW04-05, CW08-11, CW14-22, CW24, CW27, CW30, CW33</a:t>
            </a:r>
          </a:p>
        </p:txBody>
      </p:sp>
      <p:sp>
        <p:nvSpPr>
          <p:cNvPr id="117" name="TextBox 116">
            <a:extLst>
              <a:ext uri="{FF2B5EF4-FFF2-40B4-BE49-F238E27FC236}">
                <a16:creationId xmlns:a16="http://schemas.microsoft.com/office/drawing/2014/main" id="{4F0D3852-F638-42F5-97EC-C0C53243F9DF}"/>
              </a:ext>
            </a:extLst>
          </p:cNvPr>
          <p:cNvSpPr txBox="1"/>
          <p:nvPr/>
        </p:nvSpPr>
        <p:spPr>
          <a:xfrm>
            <a:off x="6331597" y="1584651"/>
            <a:ext cx="1439615" cy="800219"/>
          </a:xfrm>
          <a:prstGeom prst="rect">
            <a:avLst/>
          </a:prstGeom>
          <a:noFill/>
        </p:spPr>
        <p:txBody>
          <a:bodyPr wrap="square" rtlCol="0">
            <a:spAutoFit/>
          </a:bodyPr>
          <a:lstStyle/>
          <a:p>
            <a:r>
              <a:rPr lang="en-GB" sz="700" b="1" dirty="0">
                <a:solidFill>
                  <a:schemeClr val="accent2"/>
                </a:solidFill>
              </a:rPr>
              <a:t>Lesson 1</a:t>
            </a:r>
          </a:p>
          <a:p>
            <a:r>
              <a:rPr lang="en-GB" sz="700" dirty="0"/>
              <a:t>Power to the Player: What Safeguarding measures are in place? </a:t>
            </a:r>
          </a:p>
          <a:p>
            <a:r>
              <a:rPr lang="en-GB" sz="600" dirty="0" err="1">
                <a:solidFill>
                  <a:schemeClr val="accent1"/>
                </a:solidFill>
              </a:rPr>
              <a:t>CfW</a:t>
            </a:r>
            <a:r>
              <a:rPr lang="en-GB" sz="600" dirty="0">
                <a:solidFill>
                  <a:schemeClr val="accent1"/>
                </a:solidFill>
              </a:rPr>
              <a:t>: CW02, CW04-05, CW09-10, CW13, CW15, CW17-18, CW20, CW26-27, CW29</a:t>
            </a:r>
          </a:p>
        </p:txBody>
      </p:sp>
      <p:sp>
        <p:nvSpPr>
          <p:cNvPr id="118" name="TextBox 117">
            <a:extLst>
              <a:ext uri="{FF2B5EF4-FFF2-40B4-BE49-F238E27FC236}">
                <a16:creationId xmlns:a16="http://schemas.microsoft.com/office/drawing/2014/main" id="{4DBB4D0B-A46C-4094-B8B0-FA83BC957769}"/>
              </a:ext>
            </a:extLst>
          </p:cNvPr>
          <p:cNvSpPr txBox="1"/>
          <p:nvPr/>
        </p:nvSpPr>
        <p:spPr>
          <a:xfrm>
            <a:off x="464046" y="1604916"/>
            <a:ext cx="1210936" cy="584775"/>
          </a:xfrm>
          <a:prstGeom prst="rect">
            <a:avLst/>
          </a:prstGeom>
          <a:noFill/>
        </p:spPr>
        <p:txBody>
          <a:bodyPr wrap="square" rtlCol="0">
            <a:spAutoFit/>
          </a:bodyPr>
          <a:lstStyle/>
          <a:p>
            <a:r>
              <a:rPr lang="en-GB" sz="700" b="1" dirty="0">
                <a:solidFill>
                  <a:schemeClr val="accent2"/>
                </a:solidFill>
              </a:rPr>
              <a:t>Lesson 4</a:t>
            </a:r>
          </a:p>
          <a:p>
            <a:r>
              <a:rPr lang="en-GB" sz="700" dirty="0"/>
              <a:t>Game on: Money and Debt.</a:t>
            </a:r>
          </a:p>
          <a:p>
            <a:r>
              <a:rPr lang="en-GB" sz="600" dirty="0">
                <a:solidFill>
                  <a:schemeClr val="accent1"/>
                </a:solidFill>
              </a:rPr>
              <a:t>CfW:CW02-05, CW07, CW11, CW14, CW18, CW20, CW22, CW25, CW27, CW29-30, CW33</a:t>
            </a:r>
            <a:endParaRPr lang="en-GB" sz="600" dirty="0"/>
          </a:p>
        </p:txBody>
      </p:sp>
      <p:sp>
        <p:nvSpPr>
          <p:cNvPr id="119" name="TextBox 118">
            <a:extLst>
              <a:ext uri="{FF2B5EF4-FFF2-40B4-BE49-F238E27FC236}">
                <a16:creationId xmlns:a16="http://schemas.microsoft.com/office/drawing/2014/main" id="{A54AA201-F132-4CF4-B8C9-CFFE11E01EF1}"/>
              </a:ext>
            </a:extLst>
          </p:cNvPr>
          <p:cNvSpPr txBox="1"/>
          <p:nvPr/>
        </p:nvSpPr>
        <p:spPr>
          <a:xfrm>
            <a:off x="2558264" y="2626928"/>
            <a:ext cx="1439615" cy="707886"/>
          </a:xfrm>
          <a:prstGeom prst="rect">
            <a:avLst/>
          </a:prstGeom>
          <a:noFill/>
        </p:spPr>
        <p:txBody>
          <a:bodyPr wrap="square" rtlCol="0">
            <a:spAutoFit/>
          </a:bodyPr>
          <a:lstStyle/>
          <a:p>
            <a:r>
              <a:rPr lang="en-GB" sz="700" b="1" dirty="0">
                <a:solidFill>
                  <a:schemeClr val="accent2"/>
                </a:solidFill>
              </a:rPr>
              <a:t>Lesson 5</a:t>
            </a:r>
          </a:p>
          <a:p>
            <a:r>
              <a:rPr lang="en-GB" sz="700" dirty="0"/>
              <a:t>The Gaming Debate; When does gaming become harmful and what are </a:t>
            </a:r>
            <a:r>
              <a:rPr lang="en-GB" sz="700"/>
              <a:t>the signs?</a:t>
            </a:r>
            <a:endParaRPr lang="en-GB" sz="700" dirty="0"/>
          </a:p>
          <a:p>
            <a:r>
              <a:rPr lang="en-GB" sz="600" dirty="0" err="1">
                <a:solidFill>
                  <a:schemeClr val="accent1"/>
                </a:solidFill>
              </a:rPr>
              <a:t>CfW</a:t>
            </a:r>
            <a:r>
              <a:rPr lang="en-GB" sz="600" dirty="0">
                <a:solidFill>
                  <a:schemeClr val="accent1"/>
                </a:solidFill>
              </a:rPr>
              <a:t>: CW01-05, CW09, CW13-14, CW18, CW20-22, CW24-27, CW29</a:t>
            </a:r>
          </a:p>
        </p:txBody>
      </p:sp>
      <p:sp>
        <p:nvSpPr>
          <p:cNvPr id="121" name="TextBox 120">
            <a:extLst>
              <a:ext uri="{FF2B5EF4-FFF2-40B4-BE49-F238E27FC236}">
                <a16:creationId xmlns:a16="http://schemas.microsoft.com/office/drawing/2014/main" id="{34C777FD-474F-41E8-8FD5-81F54104A2BE}"/>
              </a:ext>
            </a:extLst>
          </p:cNvPr>
          <p:cNvSpPr txBox="1"/>
          <p:nvPr/>
        </p:nvSpPr>
        <p:spPr>
          <a:xfrm>
            <a:off x="4439712" y="2617847"/>
            <a:ext cx="1064762" cy="600164"/>
          </a:xfrm>
          <a:prstGeom prst="rect">
            <a:avLst/>
          </a:prstGeom>
          <a:noFill/>
        </p:spPr>
        <p:txBody>
          <a:bodyPr wrap="square" rtlCol="0">
            <a:spAutoFit/>
          </a:bodyPr>
          <a:lstStyle/>
          <a:p>
            <a:r>
              <a:rPr lang="en-GB" sz="700" b="1" dirty="0">
                <a:solidFill>
                  <a:schemeClr val="accent2"/>
                </a:solidFill>
              </a:rPr>
              <a:t>Lesson 6</a:t>
            </a:r>
          </a:p>
          <a:p>
            <a:r>
              <a:rPr lang="en-GB" sz="700" dirty="0"/>
              <a:t>Game Do/Game Don’t. Balancing time.</a:t>
            </a:r>
          </a:p>
          <a:p>
            <a:r>
              <a:rPr lang="en-GB" sz="600" dirty="0" err="1">
                <a:solidFill>
                  <a:schemeClr val="accent1"/>
                </a:solidFill>
              </a:rPr>
              <a:t>CfW</a:t>
            </a:r>
            <a:r>
              <a:rPr lang="en-GB" sz="600" dirty="0">
                <a:solidFill>
                  <a:schemeClr val="accent1"/>
                </a:solidFill>
              </a:rPr>
              <a:t>: CW02, CW04, CW13, CW17-18, CW20, CW25-29</a:t>
            </a:r>
          </a:p>
        </p:txBody>
      </p:sp>
      <p:cxnSp>
        <p:nvCxnSpPr>
          <p:cNvPr id="122" name="Straight Connector 121">
            <a:extLst>
              <a:ext uri="{FF2B5EF4-FFF2-40B4-BE49-F238E27FC236}">
                <a16:creationId xmlns:a16="http://schemas.microsoft.com/office/drawing/2014/main" id="{F6BF6F3D-D2CB-42F3-B170-9A5FAA82AFB1}"/>
              </a:ext>
            </a:extLst>
          </p:cNvPr>
          <p:cNvCxnSpPr>
            <a:cxnSpLocks/>
          </p:cNvCxnSpPr>
          <p:nvPr/>
        </p:nvCxnSpPr>
        <p:spPr>
          <a:xfrm>
            <a:off x="2646424" y="1745465"/>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3" name="Oval 122">
            <a:extLst>
              <a:ext uri="{FF2B5EF4-FFF2-40B4-BE49-F238E27FC236}">
                <a16:creationId xmlns:a16="http://schemas.microsoft.com/office/drawing/2014/main" id="{B12DCF47-CD73-44AB-9776-DB31273355AC}"/>
              </a:ext>
            </a:extLst>
          </p:cNvPr>
          <p:cNvSpPr/>
          <p:nvPr/>
        </p:nvSpPr>
        <p:spPr>
          <a:xfrm>
            <a:off x="2608188" y="1662656"/>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6" name="Straight Connector 125">
            <a:extLst>
              <a:ext uri="{FF2B5EF4-FFF2-40B4-BE49-F238E27FC236}">
                <a16:creationId xmlns:a16="http://schemas.microsoft.com/office/drawing/2014/main" id="{AEA872D1-6887-4917-BBF6-2738098F01AE}"/>
              </a:ext>
            </a:extLst>
          </p:cNvPr>
          <p:cNvCxnSpPr>
            <a:cxnSpLocks/>
          </p:cNvCxnSpPr>
          <p:nvPr/>
        </p:nvCxnSpPr>
        <p:spPr>
          <a:xfrm>
            <a:off x="1165667" y="2271582"/>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7" name="Oval 126">
            <a:extLst>
              <a:ext uri="{FF2B5EF4-FFF2-40B4-BE49-F238E27FC236}">
                <a16:creationId xmlns:a16="http://schemas.microsoft.com/office/drawing/2014/main" id="{C1A2F320-A34D-4249-BEE0-1DDA9BA71443}"/>
              </a:ext>
            </a:extLst>
          </p:cNvPr>
          <p:cNvSpPr/>
          <p:nvPr/>
        </p:nvSpPr>
        <p:spPr>
          <a:xfrm>
            <a:off x="1130762" y="2215500"/>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8" name="Straight Connector 127">
            <a:extLst>
              <a:ext uri="{FF2B5EF4-FFF2-40B4-BE49-F238E27FC236}">
                <a16:creationId xmlns:a16="http://schemas.microsoft.com/office/drawing/2014/main" id="{2BD9F683-9242-4C47-B9E4-14AB1F3CFF3D}"/>
              </a:ext>
            </a:extLst>
          </p:cNvPr>
          <p:cNvCxnSpPr>
            <a:cxnSpLocks/>
          </p:cNvCxnSpPr>
          <p:nvPr/>
        </p:nvCxnSpPr>
        <p:spPr>
          <a:xfrm>
            <a:off x="2443442" y="2904521"/>
            <a:ext cx="0" cy="50995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9" name="Oval 128">
            <a:extLst>
              <a:ext uri="{FF2B5EF4-FFF2-40B4-BE49-F238E27FC236}">
                <a16:creationId xmlns:a16="http://schemas.microsoft.com/office/drawing/2014/main" id="{158B7341-3536-4B48-B38E-B97B02485E20}"/>
              </a:ext>
            </a:extLst>
          </p:cNvPr>
          <p:cNvSpPr/>
          <p:nvPr/>
        </p:nvSpPr>
        <p:spPr>
          <a:xfrm>
            <a:off x="2407533" y="281754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2" name="Straight Connector 131">
            <a:extLst>
              <a:ext uri="{FF2B5EF4-FFF2-40B4-BE49-F238E27FC236}">
                <a16:creationId xmlns:a16="http://schemas.microsoft.com/office/drawing/2014/main" id="{1B1D7307-E7D4-498E-B106-C567F9029D6E}"/>
              </a:ext>
            </a:extLst>
          </p:cNvPr>
          <p:cNvCxnSpPr>
            <a:cxnSpLocks/>
          </p:cNvCxnSpPr>
          <p:nvPr/>
        </p:nvCxnSpPr>
        <p:spPr>
          <a:xfrm>
            <a:off x="4425576" y="2991305"/>
            <a:ext cx="0" cy="41654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3" name="Oval 132">
            <a:extLst>
              <a:ext uri="{FF2B5EF4-FFF2-40B4-BE49-F238E27FC236}">
                <a16:creationId xmlns:a16="http://schemas.microsoft.com/office/drawing/2014/main" id="{69AFA857-8BE1-45CD-BD06-9E03A6424C6C}"/>
              </a:ext>
            </a:extLst>
          </p:cNvPr>
          <p:cNvSpPr/>
          <p:nvPr/>
        </p:nvSpPr>
        <p:spPr>
          <a:xfrm>
            <a:off x="4377474" y="2925049"/>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BBF857F0-266A-4D31-8BC4-ED2A74D3468F}"/>
              </a:ext>
            </a:extLst>
          </p:cNvPr>
          <p:cNvSpPr/>
          <p:nvPr/>
        </p:nvSpPr>
        <p:spPr>
          <a:xfrm>
            <a:off x="2523464" y="2373138"/>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D8BB4FE-7518-4C8C-ADA5-8CF37549943E}"/>
              </a:ext>
            </a:extLst>
          </p:cNvPr>
          <p:cNvSpPr/>
          <p:nvPr/>
        </p:nvSpPr>
        <p:spPr>
          <a:xfrm>
            <a:off x="1035456" y="278807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B9A71DD0-74F1-4886-A3C9-51F10BD20946}"/>
              </a:ext>
            </a:extLst>
          </p:cNvPr>
          <p:cNvSpPr/>
          <p:nvPr/>
        </p:nvSpPr>
        <p:spPr>
          <a:xfrm>
            <a:off x="2318477" y="3344402"/>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CAAB7895-0878-4CBA-8FC3-639480C2D702}"/>
              </a:ext>
            </a:extLst>
          </p:cNvPr>
          <p:cNvSpPr/>
          <p:nvPr/>
        </p:nvSpPr>
        <p:spPr>
          <a:xfrm>
            <a:off x="4295365" y="3383122"/>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TextBox 134">
            <a:extLst>
              <a:ext uri="{FF2B5EF4-FFF2-40B4-BE49-F238E27FC236}">
                <a16:creationId xmlns:a16="http://schemas.microsoft.com/office/drawing/2014/main" id="{80C07631-2858-4390-A423-DF707CC4DF59}"/>
              </a:ext>
            </a:extLst>
          </p:cNvPr>
          <p:cNvSpPr txBox="1"/>
          <p:nvPr/>
        </p:nvSpPr>
        <p:spPr>
          <a:xfrm>
            <a:off x="4712872" y="3786790"/>
            <a:ext cx="1186836" cy="692497"/>
          </a:xfrm>
          <a:prstGeom prst="rect">
            <a:avLst/>
          </a:prstGeom>
          <a:noFill/>
        </p:spPr>
        <p:txBody>
          <a:bodyPr wrap="square" rtlCol="0">
            <a:spAutoFit/>
          </a:bodyPr>
          <a:lstStyle/>
          <a:p>
            <a:pPr algn="r"/>
            <a:r>
              <a:rPr lang="en-GB" sz="700" b="1" dirty="0">
                <a:solidFill>
                  <a:schemeClr val="accent2"/>
                </a:solidFill>
              </a:rPr>
              <a:t>Lesson 6</a:t>
            </a:r>
          </a:p>
          <a:p>
            <a:pPr algn="r"/>
            <a:r>
              <a:rPr lang="en-GB" sz="700" dirty="0"/>
              <a:t>Gaming and those around us.2</a:t>
            </a:r>
          </a:p>
          <a:p>
            <a:pPr algn="r"/>
            <a:r>
              <a:rPr lang="en-GB" sz="600" dirty="0" err="1">
                <a:solidFill>
                  <a:schemeClr val="accent1"/>
                </a:solidFill>
              </a:rPr>
              <a:t>CfW</a:t>
            </a:r>
            <a:r>
              <a:rPr lang="en-GB" sz="600" dirty="0">
                <a:solidFill>
                  <a:schemeClr val="accent1"/>
                </a:solidFill>
              </a:rPr>
              <a:t>: CW02-05, CW14, CW16, CW18, CW22, CW24-27, CW29, CW31, CW33</a:t>
            </a:r>
          </a:p>
        </p:txBody>
      </p:sp>
      <p:sp>
        <p:nvSpPr>
          <p:cNvPr id="136" name="TextBox 135">
            <a:extLst>
              <a:ext uri="{FF2B5EF4-FFF2-40B4-BE49-F238E27FC236}">
                <a16:creationId xmlns:a16="http://schemas.microsoft.com/office/drawing/2014/main" id="{F949BD4A-A85B-4F08-8837-700BCD020539}"/>
              </a:ext>
            </a:extLst>
          </p:cNvPr>
          <p:cNvSpPr txBox="1"/>
          <p:nvPr/>
        </p:nvSpPr>
        <p:spPr>
          <a:xfrm>
            <a:off x="6204969" y="3727578"/>
            <a:ext cx="1389964" cy="492443"/>
          </a:xfrm>
          <a:prstGeom prst="rect">
            <a:avLst/>
          </a:prstGeom>
          <a:noFill/>
        </p:spPr>
        <p:txBody>
          <a:bodyPr wrap="square" rtlCol="0">
            <a:spAutoFit/>
          </a:bodyPr>
          <a:lstStyle/>
          <a:p>
            <a:pPr algn="r"/>
            <a:r>
              <a:rPr lang="en-GB" sz="700" b="1" dirty="0">
                <a:solidFill>
                  <a:schemeClr val="accent2"/>
                </a:solidFill>
              </a:rPr>
              <a:t>Lesson 5</a:t>
            </a:r>
          </a:p>
          <a:p>
            <a:pPr algn="r"/>
            <a:r>
              <a:rPr lang="en-GB" sz="700" dirty="0"/>
              <a:t>Gaming and those around us.1</a:t>
            </a:r>
          </a:p>
          <a:p>
            <a:pPr algn="r"/>
            <a:r>
              <a:rPr lang="en-GB" sz="600" dirty="0" err="1">
                <a:solidFill>
                  <a:schemeClr val="accent1"/>
                </a:solidFill>
              </a:rPr>
              <a:t>CfW</a:t>
            </a:r>
            <a:r>
              <a:rPr lang="en-GB" sz="600" dirty="0">
                <a:solidFill>
                  <a:schemeClr val="accent1"/>
                </a:solidFill>
              </a:rPr>
              <a:t>: CW01-05, CW08-18, CW20-25, CW27, CW29-31, CW33</a:t>
            </a:r>
          </a:p>
        </p:txBody>
      </p:sp>
      <p:sp>
        <p:nvSpPr>
          <p:cNvPr id="137" name="TextBox 136">
            <a:extLst>
              <a:ext uri="{FF2B5EF4-FFF2-40B4-BE49-F238E27FC236}">
                <a16:creationId xmlns:a16="http://schemas.microsoft.com/office/drawing/2014/main" id="{0273E0AC-74A3-4327-A5CC-220BB812AE94}"/>
              </a:ext>
            </a:extLst>
          </p:cNvPr>
          <p:cNvSpPr txBox="1"/>
          <p:nvPr/>
        </p:nvSpPr>
        <p:spPr>
          <a:xfrm>
            <a:off x="8886370" y="3704021"/>
            <a:ext cx="1222641" cy="692497"/>
          </a:xfrm>
          <a:prstGeom prst="rect">
            <a:avLst/>
          </a:prstGeom>
          <a:noFill/>
        </p:spPr>
        <p:txBody>
          <a:bodyPr wrap="square" rtlCol="0">
            <a:spAutoFit/>
          </a:bodyPr>
          <a:lstStyle/>
          <a:p>
            <a:r>
              <a:rPr lang="en-GB" sz="700" b="1" dirty="0">
                <a:solidFill>
                  <a:schemeClr val="accent2"/>
                </a:solidFill>
              </a:rPr>
              <a:t>Lesson 4</a:t>
            </a:r>
          </a:p>
          <a:p>
            <a:r>
              <a:rPr lang="en-GB" sz="700" dirty="0"/>
              <a:t>The Positive and Negatives of gaming.</a:t>
            </a:r>
          </a:p>
          <a:p>
            <a:r>
              <a:rPr lang="en-GB" sz="600" dirty="0" err="1">
                <a:solidFill>
                  <a:schemeClr val="accent1"/>
                </a:solidFill>
              </a:rPr>
              <a:t>CfW</a:t>
            </a:r>
            <a:r>
              <a:rPr lang="en-GB" sz="600" dirty="0">
                <a:solidFill>
                  <a:schemeClr val="accent1"/>
                </a:solidFill>
              </a:rPr>
              <a:t>: CW01-02, CW04, CW08, CW11, CW14-16, CW18, CW20, CW22 CW27, CW29-31, CW33</a:t>
            </a:r>
          </a:p>
        </p:txBody>
      </p:sp>
      <p:sp>
        <p:nvSpPr>
          <p:cNvPr id="138" name="TextBox 137">
            <a:extLst>
              <a:ext uri="{FF2B5EF4-FFF2-40B4-BE49-F238E27FC236}">
                <a16:creationId xmlns:a16="http://schemas.microsoft.com/office/drawing/2014/main" id="{E922875E-4CD8-471E-ADBB-4FB8C7844144}"/>
              </a:ext>
            </a:extLst>
          </p:cNvPr>
          <p:cNvSpPr txBox="1"/>
          <p:nvPr/>
        </p:nvSpPr>
        <p:spPr>
          <a:xfrm>
            <a:off x="11116798" y="2991305"/>
            <a:ext cx="999403" cy="800219"/>
          </a:xfrm>
          <a:prstGeom prst="rect">
            <a:avLst/>
          </a:prstGeom>
          <a:noFill/>
        </p:spPr>
        <p:txBody>
          <a:bodyPr wrap="square" rtlCol="0">
            <a:spAutoFit/>
          </a:bodyPr>
          <a:lstStyle/>
          <a:p>
            <a:r>
              <a:rPr lang="en-GB" sz="700" b="1" dirty="0">
                <a:solidFill>
                  <a:schemeClr val="accent2"/>
                </a:solidFill>
              </a:rPr>
              <a:t>Lesson 3</a:t>
            </a:r>
          </a:p>
          <a:p>
            <a:r>
              <a:rPr lang="en-GB" sz="700" dirty="0"/>
              <a:t>Game Safely: what are the issues and risks?</a:t>
            </a:r>
          </a:p>
          <a:p>
            <a:r>
              <a:rPr lang="en-GB" sz="600" dirty="0" err="1">
                <a:solidFill>
                  <a:schemeClr val="accent1"/>
                </a:solidFill>
              </a:rPr>
              <a:t>CfW</a:t>
            </a:r>
            <a:r>
              <a:rPr lang="en-GB" sz="600" dirty="0">
                <a:solidFill>
                  <a:schemeClr val="accent1"/>
                </a:solidFill>
              </a:rPr>
              <a:t>: CW01-05, CW08-10, CW12-16, CW18, CW20-22, CW24-27, CW29-30</a:t>
            </a:r>
          </a:p>
        </p:txBody>
      </p:sp>
      <p:sp>
        <p:nvSpPr>
          <p:cNvPr id="139" name="TextBox 138">
            <a:extLst>
              <a:ext uri="{FF2B5EF4-FFF2-40B4-BE49-F238E27FC236}">
                <a16:creationId xmlns:a16="http://schemas.microsoft.com/office/drawing/2014/main" id="{DA3773F0-E716-4E81-AAB3-83288633BC88}"/>
              </a:ext>
            </a:extLst>
          </p:cNvPr>
          <p:cNvSpPr txBox="1"/>
          <p:nvPr/>
        </p:nvSpPr>
        <p:spPr>
          <a:xfrm>
            <a:off x="9448623" y="2661384"/>
            <a:ext cx="1222642" cy="692497"/>
          </a:xfrm>
          <a:prstGeom prst="rect">
            <a:avLst/>
          </a:prstGeom>
          <a:noFill/>
        </p:spPr>
        <p:txBody>
          <a:bodyPr wrap="square" rtlCol="0">
            <a:spAutoFit/>
          </a:bodyPr>
          <a:lstStyle/>
          <a:p>
            <a:r>
              <a:rPr lang="en-GB" sz="700" b="1" dirty="0">
                <a:solidFill>
                  <a:schemeClr val="accent2"/>
                </a:solidFill>
              </a:rPr>
              <a:t>Lesson 2</a:t>
            </a:r>
          </a:p>
          <a:p>
            <a:r>
              <a:rPr lang="en-GB" sz="700" dirty="0"/>
              <a:t>In the Know: Games. Safety features</a:t>
            </a:r>
          </a:p>
          <a:p>
            <a:r>
              <a:rPr lang="en-GB" sz="600" dirty="0" err="1">
                <a:solidFill>
                  <a:schemeClr val="accent1"/>
                </a:solidFill>
              </a:rPr>
              <a:t>CfW</a:t>
            </a:r>
            <a:r>
              <a:rPr lang="en-GB" sz="600" dirty="0">
                <a:solidFill>
                  <a:schemeClr val="accent1"/>
                </a:solidFill>
              </a:rPr>
              <a:t>: CW01-02, CW04-05, CW08-12, CW14, CW17-18, CW20-21, CW24, CW26-27, CW30-31</a:t>
            </a:r>
          </a:p>
        </p:txBody>
      </p:sp>
      <p:sp>
        <p:nvSpPr>
          <p:cNvPr id="140" name="TextBox 139">
            <a:extLst>
              <a:ext uri="{FF2B5EF4-FFF2-40B4-BE49-F238E27FC236}">
                <a16:creationId xmlns:a16="http://schemas.microsoft.com/office/drawing/2014/main" id="{22DDD65B-9840-4008-A5EC-B2975F481C92}"/>
              </a:ext>
            </a:extLst>
          </p:cNvPr>
          <p:cNvSpPr txBox="1"/>
          <p:nvPr/>
        </p:nvSpPr>
        <p:spPr>
          <a:xfrm>
            <a:off x="7603661" y="2715968"/>
            <a:ext cx="1535035" cy="707886"/>
          </a:xfrm>
          <a:prstGeom prst="rect">
            <a:avLst/>
          </a:prstGeom>
          <a:noFill/>
        </p:spPr>
        <p:txBody>
          <a:bodyPr wrap="square" rtlCol="0">
            <a:spAutoFit/>
          </a:bodyPr>
          <a:lstStyle/>
          <a:p>
            <a:r>
              <a:rPr lang="en-GB" sz="700" b="1" dirty="0">
                <a:solidFill>
                  <a:schemeClr val="accent2"/>
                </a:solidFill>
              </a:rPr>
              <a:t>Lesson 1</a:t>
            </a:r>
          </a:p>
          <a:p>
            <a:r>
              <a:rPr lang="en-GB" sz="700" dirty="0"/>
              <a:t>Do you know your device: build a survey- explore how you school/class use their device.</a:t>
            </a:r>
          </a:p>
          <a:p>
            <a:r>
              <a:rPr lang="en-GB" sz="600" dirty="0" err="1">
                <a:solidFill>
                  <a:schemeClr val="accent1"/>
                </a:solidFill>
              </a:rPr>
              <a:t>CfW</a:t>
            </a:r>
            <a:r>
              <a:rPr lang="en-GB" sz="600" dirty="0">
                <a:solidFill>
                  <a:schemeClr val="accent1"/>
                </a:solidFill>
              </a:rPr>
              <a:t>: CW02-06, CW08-11, CW14-15, CW17-18, CW21-22, CW26-27, CW29</a:t>
            </a:r>
          </a:p>
        </p:txBody>
      </p:sp>
      <p:cxnSp>
        <p:nvCxnSpPr>
          <p:cNvPr id="141" name="Straight Connector 140">
            <a:extLst>
              <a:ext uri="{FF2B5EF4-FFF2-40B4-BE49-F238E27FC236}">
                <a16:creationId xmlns:a16="http://schemas.microsoft.com/office/drawing/2014/main" id="{C04E544B-387C-4DD1-BF75-995DE3D190C3}"/>
              </a:ext>
            </a:extLst>
          </p:cNvPr>
          <p:cNvCxnSpPr>
            <a:cxnSpLocks/>
          </p:cNvCxnSpPr>
          <p:nvPr/>
        </p:nvCxnSpPr>
        <p:spPr>
          <a:xfrm>
            <a:off x="10045005" y="3828671"/>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2" name="Oval 141">
            <a:extLst>
              <a:ext uri="{FF2B5EF4-FFF2-40B4-BE49-F238E27FC236}">
                <a16:creationId xmlns:a16="http://schemas.microsoft.com/office/drawing/2014/main" id="{90E9E7BA-3E0B-40BD-88F6-00F83C048435}"/>
              </a:ext>
            </a:extLst>
          </p:cNvPr>
          <p:cNvSpPr/>
          <p:nvPr/>
        </p:nvSpPr>
        <p:spPr>
          <a:xfrm>
            <a:off x="9988627" y="375918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Oval 142">
            <a:extLst>
              <a:ext uri="{FF2B5EF4-FFF2-40B4-BE49-F238E27FC236}">
                <a16:creationId xmlns:a16="http://schemas.microsoft.com/office/drawing/2014/main" id="{00E9685D-8035-4D7D-A695-5BFB535209C7}"/>
              </a:ext>
            </a:extLst>
          </p:cNvPr>
          <p:cNvSpPr/>
          <p:nvPr/>
        </p:nvSpPr>
        <p:spPr>
          <a:xfrm>
            <a:off x="5890109" y="380267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4" name="Straight Connector 143">
            <a:extLst>
              <a:ext uri="{FF2B5EF4-FFF2-40B4-BE49-F238E27FC236}">
                <a16:creationId xmlns:a16="http://schemas.microsoft.com/office/drawing/2014/main" id="{885F4FC2-4971-41FF-B74D-4CBFE50FB194}"/>
              </a:ext>
            </a:extLst>
          </p:cNvPr>
          <p:cNvCxnSpPr>
            <a:cxnSpLocks/>
          </p:cNvCxnSpPr>
          <p:nvPr/>
        </p:nvCxnSpPr>
        <p:spPr>
          <a:xfrm>
            <a:off x="11120012" y="3353603"/>
            <a:ext cx="0" cy="55816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5" name="Oval 144">
            <a:extLst>
              <a:ext uri="{FF2B5EF4-FFF2-40B4-BE49-F238E27FC236}">
                <a16:creationId xmlns:a16="http://schemas.microsoft.com/office/drawing/2014/main" id="{327BF2F9-6B25-457A-AE41-7F6BF7919EB1}"/>
              </a:ext>
            </a:extLst>
          </p:cNvPr>
          <p:cNvSpPr/>
          <p:nvPr/>
        </p:nvSpPr>
        <p:spPr>
          <a:xfrm>
            <a:off x="11075062" y="325544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6" name="Straight Connector 145">
            <a:extLst>
              <a:ext uri="{FF2B5EF4-FFF2-40B4-BE49-F238E27FC236}">
                <a16:creationId xmlns:a16="http://schemas.microsoft.com/office/drawing/2014/main" id="{930BA5B2-EAC4-442B-A22A-5A5B756CA02C}"/>
              </a:ext>
            </a:extLst>
          </p:cNvPr>
          <p:cNvCxnSpPr>
            <a:cxnSpLocks/>
          </p:cNvCxnSpPr>
          <p:nvPr/>
        </p:nvCxnSpPr>
        <p:spPr>
          <a:xfrm>
            <a:off x="9300010" y="2718662"/>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7" name="Oval 146">
            <a:extLst>
              <a:ext uri="{FF2B5EF4-FFF2-40B4-BE49-F238E27FC236}">
                <a16:creationId xmlns:a16="http://schemas.microsoft.com/office/drawing/2014/main" id="{C7FE0ED3-7DFE-4392-A0F0-46D77608003F}"/>
              </a:ext>
            </a:extLst>
          </p:cNvPr>
          <p:cNvSpPr/>
          <p:nvPr/>
        </p:nvSpPr>
        <p:spPr>
          <a:xfrm>
            <a:off x="9268907" y="2642848"/>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8" name="Straight Connector 147">
            <a:extLst>
              <a:ext uri="{FF2B5EF4-FFF2-40B4-BE49-F238E27FC236}">
                <a16:creationId xmlns:a16="http://schemas.microsoft.com/office/drawing/2014/main" id="{10BD5280-A7E9-4FD5-A5C4-2862742F3EE8}"/>
              </a:ext>
            </a:extLst>
          </p:cNvPr>
          <p:cNvCxnSpPr>
            <a:cxnSpLocks/>
          </p:cNvCxnSpPr>
          <p:nvPr/>
        </p:nvCxnSpPr>
        <p:spPr>
          <a:xfrm>
            <a:off x="7439654" y="2774310"/>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9" name="Oval 148">
            <a:extLst>
              <a:ext uri="{FF2B5EF4-FFF2-40B4-BE49-F238E27FC236}">
                <a16:creationId xmlns:a16="http://schemas.microsoft.com/office/drawing/2014/main" id="{89E92F72-4398-44B0-90A0-DFFDD605D3BB}"/>
              </a:ext>
            </a:extLst>
          </p:cNvPr>
          <p:cNvSpPr/>
          <p:nvPr/>
        </p:nvSpPr>
        <p:spPr>
          <a:xfrm>
            <a:off x="7397589" y="269430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0" name="Straight Connector 149">
            <a:extLst>
              <a:ext uri="{FF2B5EF4-FFF2-40B4-BE49-F238E27FC236}">
                <a16:creationId xmlns:a16="http://schemas.microsoft.com/office/drawing/2014/main" id="{82C9FC74-3287-4402-A3FC-2C55C82FABF3}"/>
              </a:ext>
            </a:extLst>
          </p:cNvPr>
          <p:cNvCxnSpPr>
            <a:cxnSpLocks/>
          </p:cNvCxnSpPr>
          <p:nvPr/>
        </p:nvCxnSpPr>
        <p:spPr>
          <a:xfrm>
            <a:off x="7724352" y="3817864"/>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1" name="Oval 150">
            <a:extLst>
              <a:ext uri="{FF2B5EF4-FFF2-40B4-BE49-F238E27FC236}">
                <a16:creationId xmlns:a16="http://schemas.microsoft.com/office/drawing/2014/main" id="{631FE2BA-9786-4C2D-9469-EAC1D6FF88E3}"/>
              </a:ext>
            </a:extLst>
          </p:cNvPr>
          <p:cNvSpPr/>
          <p:nvPr/>
        </p:nvSpPr>
        <p:spPr>
          <a:xfrm>
            <a:off x="7690822" y="3751129"/>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B4B72B2-64A9-436A-9389-DA90F428C75E}"/>
              </a:ext>
            </a:extLst>
          </p:cNvPr>
          <p:cNvSpPr/>
          <p:nvPr/>
        </p:nvSpPr>
        <p:spPr>
          <a:xfrm>
            <a:off x="5815128" y="4396040"/>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E6633B09-2F8A-4692-9D20-09D07E46D282}"/>
              </a:ext>
            </a:extLst>
          </p:cNvPr>
          <p:cNvSpPr/>
          <p:nvPr/>
        </p:nvSpPr>
        <p:spPr>
          <a:xfrm>
            <a:off x="7621201" y="442609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E4930075-DC99-407D-AA77-26305FBD2ACB}"/>
              </a:ext>
            </a:extLst>
          </p:cNvPr>
          <p:cNvSpPr/>
          <p:nvPr/>
        </p:nvSpPr>
        <p:spPr>
          <a:xfrm>
            <a:off x="9921195" y="441527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84C9F2C2-9294-4AC2-AF3D-680F42734C13}"/>
              </a:ext>
            </a:extLst>
          </p:cNvPr>
          <p:cNvSpPr/>
          <p:nvPr/>
        </p:nvSpPr>
        <p:spPr>
          <a:xfrm>
            <a:off x="10989801" y="3819260"/>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4B2D6414-5E97-41DD-B671-23D2E9086DB9}"/>
              </a:ext>
            </a:extLst>
          </p:cNvPr>
          <p:cNvSpPr/>
          <p:nvPr/>
        </p:nvSpPr>
        <p:spPr>
          <a:xfrm>
            <a:off x="9169799" y="3325481"/>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415E018F-719A-49E7-8400-02A68688DE0C}"/>
              </a:ext>
            </a:extLst>
          </p:cNvPr>
          <p:cNvSpPr/>
          <p:nvPr/>
        </p:nvSpPr>
        <p:spPr>
          <a:xfrm>
            <a:off x="7309443" y="333651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TextBox 152">
            <a:extLst>
              <a:ext uri="{FF2B5EF4-FFF2-40B4-BE49-F238E27FC236}">
                <a16:creationId xmlns:a16="http://schemas.microsoft.com/office/drawing/2014/main" id="{F9BEB270-F99B-4B0D-8733-3C1EA8AE08EC}"/>
              </a:ext>
            </a:extLst>
          </p:cNvPr>
          <p:cNvSpPr txBox="1"/>
          <p:nvPr/>
        </p:nvSpPr>
        <p:spPr>
          <a:xfrm>
            <a:off x="1714162" y="3639889"/>
            <a:ext cx="1612259" cy="630942"/>
          </a:xfrm>
          <a:prstGeom prst="rect">
            <a:avLst/>
          </a:prstGeom>
          <a:noFill/>
        </p:spPr>
        <p:txBody>
          <a:bodyPr wrap="square" rtlCol="0">
            <a:spAutoFit/>
          </a:bodyPr>
          <a:lstStyle/>
          <a:p>
            <a:r>
              <a:rPr lang="en-GB" sz="700" b="1" dirty="0">
                <a:solidFill>
                  <a:schemeClr val="accent2"/>
                </a:solidFill>
              </a:rPr>
              <a:t>Lesson </a:t>
            </a:r>
            <a:r>
              <a:rPr lang="en-GB" sz="600" b="1" dirty="0">
                <a:solidFill>
                  <a:schemeClr val="accent2"/>
                </a:solidFill>
              </a:rPr>
              <a:t>1</a:t>
            </a:r>
          </a:p>
          <a:p>
            <a:r>
              <a:rPr lang="en-GB" sz="800" dirty="0"/>
              <a:t>An Introduction to Gaming. Can someone be addicted?</a:t>
            </a:r>
          </a:p>
          <a:p>
            <a:r>
              <a:rPr lang="en-GB" sz="600" dirty="0" err="1">
                <a:solidFill>
                  <a:schemeClr val="accent1"/>
                </a:solidFill>
              </a:rPr>
              <a:t>CfW</a:t>
            </a:r>
            <a:r>
              <a:rPr lang="en-GB" sz="600" dirty="0">
                <a:solidFill>
                  <a:schemeClr val="accent1"/>
                </a:solidFill>
              </a:rPr>
              <a:t>: CW01-05, CW09, CW14, CW17-18, CW20-21, CW25-29</a:t>
            </a:r>
          </a:p>
        </p:txBody>
      </p:sp>
      <p:sp>
        <p:nvSpPr>
          <p:cNvPr id="154" name="TextBox 153">
            <a:extLst>
              <a:ext uri="{FF2B5EF4-FFF2-40B4-BE49-F238E27FC236}">
                <a16:creationId xmlns:a16="http://schemas.microsoft.com/office/drawing/2014/main" id="{81C626E6-23E6-44F5-AD0D-B178114ACADD}"/>
              </a:ext>
            </a:extLst>
          </p:cNvPr>
          <p:cNvSpPr txBox="1"/>
          <p:nvPr/>
        </p:nvSpPr>
        <p:spPr>
          <a:xfrm>
            <a:off x="451300" y="3824672"/>
            <a:ext cx="1471105" cy="600164"/>
          </a:xfrm>
          <a:prstGeom prst="rect">
            <a:avLst/>
          </a:prstGeom>
          <a:noFill/>
        </p:spPr>
        <p:txBody>
          <a:bodyPr wrap="square" rtlCol="0">
            <a:spAutoFit/>
          </a:bodyPr>
          <a:lstStyle/>
          <a:p>
            <a:r>
              <a:rPr lang="en-GB" sz="700" b="1" dirty="0">
                <a:solidFill>
                  <a:schemeClr val="accent2"/>
                </a:solidFill>
              </a:rPr>
              <a:t>Lesson 2</a:t>
            </a:r>
          </a:p>
          <a:p>
            <a:r>
              <a:rPr lang="en-GB" sz="700" dirty="0"/>
              <a:t>Gaming: who’s doing  what? Research in to habits in school.</a:t>
            </a:r>
          </a:p>
          <a:p>
            <a:r>
              <a:rPr lang="en-GB" sz="600" dirty="0" err="1">
                <a:solidFill>
                  <a:schemeClr val="accent1"/>
                </a:solidFill>
              </a:rPr>
              <a:t>CfW</a:t>
            </a:r>
            <a:r>
              <a:rPr lang="en-GB" sz="600" dirty="0">
                <a:solidFill>
                  <a:schemeClr val="accent1"/>
                </a:solidFill>
              </a:rPr>
              <a:t>: CW01-05, CW08-11, CW14-18, CW20-22, CW26-27, CW29</a:t>
            </a:r>
          </a:p>
        </p:txBody>
      </p:sp>
      <p:sp>
        <p:nvSpPr>
          <p:cNvPr id="155" name="TextBox 154">
            <a:extLst>
              <a:ext uri="{FF2B5EF4-FFF2-40B4-BE49-F238E27FC236}">
                <a16:creationId xmlns:a16="http://schemas.microsoft.com/office/drawing/2014/main" id="{032D6C8B-F5DF-4A2F-B5D7-A4FD2B1B6CA5}"/>
              </a:ext>
            </a:extLst>
          </p:cNvPr>
          <p:cNvSpPr txBox="1"/>
          <p:nvPr/>
        </p:nvSpPr>
        <p:spPr>
          <a:xfrm>
            <a:off x="2180923" y="4744377"/>
            <a:ext cx="1454753" cy="492443"/>
          </a:xfrm>
          <a:prstGeom prst="rect">
            <a:avLst/>
          </a:prstGeom>
          <a:noFill/>
        </p:spPr>
        <p:txBody>
          <a:bodyPr wrap="square" rtlCol="0">
            <a:spAutoFit/>
          </a:bodyPr>
          <a:lstStyle/>
          <a:p>
            <a:r>
              <a:rPr lang="en-GB" sz="700" b="1" dirty="0">
                <a:solidFill>
                  <a:schemeClr val="accent2"/>
                </a:solidFill>
              </a:rPr>
              <a:t>Lesson 3 </a:t>
            </a:r>
            <a:r>
              <a:rPr lang="en-GB" sz="700" dirty="0"/>
              <a:t>The Gaming Industry. Keeping safe.</a:t>
            </a:r>
          </a:p>
          <a:p>
            <a:r>
              <a:rPr lang="en-GB" sz="600" dirty="0" err="1">
                <a:solidFill>
                  <a:schemeClr val="accent1"/>
                </a:solidFill>
              </a:rPr>
              <a:t>CfW</a:t>
            </a:r>
            <a:r>
              <a:rPr lang="en-GB" sz="600" dirty="0">
                <a:solidFill>
                  <a:schemeClr val="accent1"/>
                </a:solidFill>
              </a:rPr>
              <a:t>: CW01-05, CW08-16, CW18, CW20-22, CW24-27, CW29-33</a:t>
            </a:r>
          </a:p>
        </p:txBody>
      </p:sp>
      <p:sp>
        <p:nvSpPr>
          <p:cNvPr id="156" name="TextBox 155">
            <a:extLst>
              <a:ext uri="{FF2B5EF4-FFF2-40B4-BE49-F238E27FC236}">
                <a16:creationId xmlns:a16="http://schemas.microsoft.com/office/drawing/2014/main" id="{FA8DB23C-416F-413A-9309-B608F9F79124}"/>
              </a:ext>
            </a:extLst>
          </p:cNvPr>
          <p:cNvSpPr txBox="1"/>
          <p:nvPr/>
        </p:nvSpPr>
        <p:spPr>
          <a:xfrm>
            <a:off x="4654740" y="4731744"/>
            <a:ext cx="1439615" cy="692497"/>
          </a:xfrm>
          <a:prstGeom prst="rect">
            <a:avLst/>
          </a:prstGeom>
          <a:noFill/>
        </p:spPr>
        <p:txBody>
          <a:bodyPr wrap="square" rtlCol="0">
            <a:spAutoFit/>
          </a:bodyPr>
          <a:lstStyle/>
          <a:p>
            <a:r>
              <a:rPr lang="en-GB" sz="700" b="1" dirty="0">
                <a:solidFill>
                  <a:schemeClr val="accent2"/>
                </a:solidFill>
              </a:rPr>
              <a:t>Lesson 4</a:t>
            </a:r>
          </a:p>
          <a:p>
            <a:r>
              <a:rPr lang="en-GB" sz="700" dirty="0"/>
              <a:t>Gaming and Gambling: Part 1</a:t>
            </a:r>
          </a:p>
          <a:p>
            <a:r>
              <a:rPr lang="en-GB" sz="700" dirty="0"/>
              <a:t>Money</a:t>
            </a:r>
          </a:p>
          <a:p>
            <a:r>
              <a:rPr lang="en-GB" sz="600" dirty="0" err="1">
                <a:solidFill>
                  <a:schemeClr val="accent1"/>
                </a:solidFill>
              </a:rPr>
              <a:t>CfW</a:t>
            </a:r>
            <a:r>
              <a:rPr lang="en-GB" sz="600" dirty="0">
                <a:solidFill>
                  <a:schemeClr val="accent1"/>
                </a:solidFill>
              </a:rPr>
              <a:t>: CW02-04, CW06-07, CW09-10, CW13, CW17-18,  CW20-25, CW27, CW29, CW31, CW33</a:t>
            </a:r>
          </a:p>
        </p:txBody>
      </p:sp>
      <p:sp>
        <p:nvSpPr>
          <p:cNvPr id="157" name="TextBox 156">
            <a:extLst>
              <a:ext uri="{FF2B5EF4-FFF2-40B4-BE49-F238E27FC236}">
                <a16:creationId xmlns:a16="http://schemas.microsoft.com/office/drawing/2014/main" id="{F6AEC3DE-AAA9-4BEB-A046-78808BB8FDCF}"/>
              </a:ext>
            </a:extLst>
          </p:cNvPr>
          <p:cNvSpPr txBox="1"/>
          <p:nvPr/>
        </p:nvSpPr>
        <p:spPr>
          <a:xfrm>
            <a:off x="7308290" y="4765272"/>
            <a:ext cx="1222642" cy="600164"/>
          </a:xfrm>
          <a:prstGeom prst="rect">
            <a:avLst/>
          </a:prstGeom>
          <a:noFill/>
        </p:spPr>
        <p:txBody>
          <a:bodyPr wrap="square" rtlCol="0">
            <a:spAutoFit/>
          </a:bodyPr>
          <a:lstStyle/>
          <a:p>
            <a:r>
              <a:rPr lang="en-GB" sz="700" b="1" dirty="0">
                <a:solidFill>
                  <a:schemeClr val="accent2"/>
                </a:solidFill>
              </a:rPr>
              <a:t>Lesson 5</a:t>
            </a:r>
          </a:p>
          <a:p>
            <a:r>
              <a:rPr lang="en-GB" sz="700" dirty="0"/>
              <a:t>Gaming and Gambling: Part 2. Potential Harms.</a:t>
            </a:r>
          </a:p>
          <a:p>
            <a:r>
              <a:rPr lang="en-GB" sz="600" dirty="0" err="1">
                <a:solidFill>
                  <a:schemeClr val="accent1"/>
                </a:solidFill>
              </a:rPr>
              <a:t>CfW</a:t>
            </a:r>
            <a:r>
              <a:rPr lang="en-GB" sz="600" dirty="0">
                <a:solidFill>
                  <a:schemeClr val="accent1"/>
                </a:solidFill>
              </a:rPr>
              <a:t>: CW01-05, CW08-22, CW24-27, CW29-33</a:t>
            </a:r>
          </a:p>
        </p:txBody>
      </p:sp>
      <p:sp>
        <p:nvSpPr>
          <p:cNvPr id="158" name="TextBox 157">
            <a:extLst>
              <a:ext uri="{FF2B5EF4-FFF2-40B4-BE49-F238E27FC236}">
                <a16:creationId xmlns:a16="http://schemas.microsoft.com/office/drawing/2014/main" id="{88112476-A4A7-4934-8BA3-6F2D3D9097D5}"/>
              </a:ext>
            </a:extLst>
          </p:cNvPr>
          <p:cNvSpPr txBox="1"/>
          <p:nvPr/>
        </p:nvSpPr>
        <p:spPr>
          <a:xfrm>
            <a:off x="9484443" y="4693013"/>
            <a:ext cx="1148219" cy="800219"/>
          </a:xfrm>
          <a:prstGeom prst="rect">
            <a:avLst/>
          </a:prstGeom>
          <a:noFill/>
        </p:spPr>
        <p:txBody>
          <a:bodyPr wrap="square" rtlCol="0">
            <a:spAutoFit/>
          </a:bodyPr>
          <a:lstStyle/>
          <a:p>
            <a:r>
              <a:rPr lang="en-GB" sz="700" b="1" dirty="0">
                <a:solidFill>
                  <a:schemeClr val="accent2"/>
                </a:solidFill>
              </a:rPr>
              <a:t>Lesson 6</a:t>
            </a:r>
          </a:p>
          <a:p>
            <a:r>
              <a:rPr lang="en-GB" sz="700" dirty="0"/>
              <a:t>The Blurred Lines. Convergence of gaming and gambling. </a:t>
            </a:r>
          </a:p>
          <a:p>
            <a:r>
              <a:rPr lang="en-GB" sz="600" dirty="0" err="1">
                <a:solidFill>
                  <a:schemeClr val="accent1"/>
                </a:solidFill>
              </a:rPr>
              <a:t>CfW</a:t>
            </a:r>
            <a:r>
              <a:rPr lang="en-GB" sz="600" dirty="0">
                <a:solidFill>
                  <a:schemeClr val="accent1"/>
                </a:solidFill>
              </a:rPr>
              <a:t>: CW01-06, CW08-11, CW13-14, CW16-22, CW24-27, CW29-33</a:t>
            </a:r>
          </a:p>
        </p:txBody>
      </p:sp>
      <p:cxnSp>
        <p:nvCxnSpPr>
          <p:cNvPr id="159" name="Straight Connector 158">
            <a:extLst>
              <a:ext uri="{FF2B5EF4-FFF2-40B4-BE49-F238E27FC236}">
                <a16:creationId xmlns:a16="http://schemas.microsoft.com/office/drawing/2014/main" id="{615A83D2-00D1-4E6A-9E72-4B54192986AC}"/>
              </a:ext>
            </a:extLst>
          </p:cNvPr>
          <p:cNvCxnSpPr>
            <a:cxnSpLocks/>
          </p:cNvCxnSpPr>
          <p:nvPr/>
        </p:nvCxnSpPr>
        <p:spPr>
          <a:xfrm>
            <a:off x="3278071" y="3816040"/>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0" name="Oval 159">
            <a:extLst>
              <a:ext uri="{FF2B5EF4-FFF2-40B4-BE49-F238E27FC236}">
                <a16:creationId xmlns:a16="http://schemas.microsoft.com/office/drawing/2014/main" id="{531A7275-F9EB-4754-B284-5622FB4DEB10}"/>
              </a:ext>
            </a:extLst>
          </p:cNvPr>
          <p:cNvSpPr/>
          <p:nvPr/>
        </p:nvSpPr>
        <p:spPr>
          <a:xfrm>
            <a:off x="3252984" y="375918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1" name="Straight Connector 160">
            <a:extLst>
              <a:ext uri="{FF2B5EF4-FFF2-40B4-BE49-F238E27FC236}">
                <a16:creationId xmlns:a16="http://schemas.microsoft.com/office/drawing/2014/main" id="{6F9D01C6-BE9F-40F0-A474-6D1F1D5DA078}"/>
              </a:ext>
            </a:extLst>
          </p:cNvPr>
          <p:cNvCxnSpPr>
            <a:cxnSpLocks/>
          </p:cNvCxnSpPr>
          <p:nvPr/>
        </p:nvCxnSpPr>
        <p:spPr>
          <a:xfrm>
            <a:off x="1281616" y="4055416"/>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2" name="Oval 161">
            <a:extLst>
              <a:ext uri="{FF2B5EF4-FFF2-40B4-BE49-F238E27FC236}">
                <a16:creationId xmlns:a16="http://schemas.microsoft.com/office/drawing/2014/main" id="{A48D84E9-24EC-4F8E-9B9B-B696C518A5D9}"/>
              </a:ext>
            </a:extLst>
          </p:cNvPr>
          <p:cNvSpPr/>
          <p:nvPr/>
        </p:nvSpPr>
        <p:spPr>
          <a:xfrm>
            <a:off x="1228654" y="4028664"/>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3" name="Straight Connector 162">
            <a:extLst>
              <a:ext uri="{FF2B5EF4-FFF2-40B4-BE49-F238E27FC236}">
                <a16:creationId xmlns:a16="http://schemas.microsoft.com/office/drawing/2014/main" id="{65A2F678-226F-4137-90AB-7D7977715A1E}"/>
              </a:ext>
            </a:extLst>
          </p:cNvPr>
          <p:cNvCxnSpPr>
            <a:cxnSpLocks/>
          </p:cNvCxnSpPr>
          <p:nvPr/>
        </p:nvCxnSpPr>
        <p:spPr>
          <a:xfrm>
            <a:off x="2018954" y="4927992"/>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4" name="Oval 163">
            <a:extLst>
              <a:ext uri="{FF2B5EF4-FFF2-40B4-BE49-F238E27FC236}">
                <a16:creationId xmlns:a16="http://schemas.microsoft.com/office/drawing/2014/main" id="{69FF5F37-2E8D-4CDC-B454-C1F8DCE7EE95}"/>
              </a:ext>
            </a:extLst>
          </p:cNvPr>
          <p:cNvSpPr/>
          <p:nvPr/>
        </p:nvSpPr>
        <p:spPr>
          <a:xfrm>
            <a:off x="1970315" y="483567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5" name="Straight Connector 164">
            <a:extLst>
              <a:ext uri="{FF2B5EF4-FFF2-40B4-BE49-F238E27FC236}">
                <a16:creationId xmlns:a16="http://schemas.microsoft.com/office/drawing/2014/main" id="{C6C177FF-983E-4997-82E5-A7B3323DC16A}"/>
              </a:ext>
            </a:extLst>
          </p:cNvPr>
          <p:cNvCxnSpPr>
            <a:cxnSpLocks/>
          </p:cNvCxnSpPr>
          <p:nvPr/>
        </p:nvCxnSpPr>
        <p:spPr>
          <a:xfrm>
            <a:off x="4396222" y="5029215"/>
            <a:ext cx="0" cy="60147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6" name="Oval 165">
            <a:extLst>
              <a:ext uri="{FF2B5EF4-FFF2-40B4-BE49-F238E27FC236}">
                <a16:creationId xmlns:a16="http://schemas.microsoft.com/office/drawing/2014/main" id="{6453C054-E506-4AF9-97A4-F376C6B0A89D}"/>
              </a:ext>
            </a:extLst>
          </p:cNvPr>
          <p:cNvSpPr/>
          <p:nvPr/>
        </p:nvSpPr>
        <p:spPr>
          <a:xfrm>
            <a:off x="4362291" y="4963388"/>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7" name="Straight Connector 166">
            <a:extLst>
              <a:ext uri="{FF2B5EF4-FFF2-40B4-BE49-F238E27FC236}">
                <a16:creationId xmlns:a16="http://schemas.microsoft.com/office/drawing/2014/main" id="{9D5A7404-9A20-4715-A615-1C5923913D0C}"/>
              </a:ext>
            </a:extLst>
          </p:cNvPr>
          <p:cNvCxnSpPr>
            <a:cxnSpLocks/>
          </p:cNvCxnSpPr>
          <p:nvPr/>
        </p:nvCxnSpPr>
        <p:spPr>
          <a:xfrm>
            <a:off x="7084117" y="4884503"/>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8" name="Oval 167">
            <a:extLst>
              <a:ext uri="{FF2B5EF4-FFF2-40B4-BE49-F238E27FC236}">
                <a16:creationId xmlns:a16="http://schemas.microsoft.com/office/drawing/2014/main" id="{85971786-6FF7-461F-829E-8B44BF9EF89D}"/>
              </a:ext>
            </a:extLst>
          </p:cNvPr>
          <p:cNvSpPr/>
          <p:nvPr/>
        </p:nvSpPr>
        <p:spPr>
          <a:xfrm>
            <a:off x="7038221" y="4799596"/>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9" name="Straight Connector 168">
            <a:extLst>
              <a:ext uri="{FF2B5EF4-FFF2-40B4-BE49-F238E27FC236}">
                <a16:creationId xmlns:a16="http://schemas.microsoft.com/office/drawing/2014/main" id="{83360EE3-E36F-494A-B3CF-7F466C3264FF}"/>
              </a:ext>
            </a:extLst>
          </p:cNvPr>
          <p:cNvCxnSpPr>
            <a:cxnSpLocks/>
          </p:cNvCxnSpPr>
          <p:nvPr/>
        </p:nvCxnSpPr>
        <p:spPr>
          <a:xfrm>
            <a:off x="9325479" y="5038470"/>
            <a:ext cx="0" cy="41654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0" name="Oval 169">
            <a:extLst>
              <a:ext uri="{FF2B5EF4-FFF2-40B4-BE49-F238E27FC236}">
                <a16:creationId xmlns:a16="http://schemas.microsoft.com/office/drawing/2014/main" id="{0EAC00A3-F9E8-4925-A763-0884B634E05D}"/>
              </a:ext>
            </a:extLst>
          </p:cNvPr>
          <p:cNvSpPr/>
          <p:nvPr/>
        </p:nvSpPr>
        <p:spPr>
          <a:xfrm>
            <a:off x="9281989" y="4944155"/>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CEF1E5AA-7C23-4F0F-88CE-E7C9ABE3DFF6}"/>
              </a:ext>
            </a:extLst>
          </p:cNvPr>
          <p:cNvSpPr/>
          <p:nvPr/>
        </p:nvSpPr>
        <p:spPr>
          <a:xfrm>
            <a:off x="3150016" y="440664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4947DD5E-D2E7-4CCA-B868-24784E839F78}"/>
              </a:ext>
            </a:extLst>
          </p:cNvPr>
          <p:cNvSpPr/>
          <p:nvPr/>
        </p:nvSpPr>
        <p:spPr>
          <a:xfrm>
            <a:off x="1151405" y="461509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D7D080CC-2520-452C-8B75-DF9AD213B2EC}"/>
              </a:ext>
            </a:extLst>
          </p:cNvPr>
          <p:cNvSpPr/>
          <p:nvPr/>
        </p:nvSpPr>
        <p:spPr>
          <a:xfrm>
            <a:off x="1883596" y="5439080"/>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BEE2B631-6072-43AE-9F3A-521C00332730}"/>
              </a:ext>
            </a:extLst>
          </p:cNvPr>
          <p:cNvSpPr/>
          <p:nvPr/>
        </p:nvSpPr>
        <p:spPr>
          <a:xfrm>
            <a:off x="4274561" y="5442530"/>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ABC7A82E-7128-4C9C-9AD0-22E9B68452DF}"/>
              </a:ext>
            </a:extLst>
          </p:cNvPr>
          <p:cNvSpPr/>
          <p:nvPr/>
        </p:nvSpPr>
        <p:spPr>
          <a:xfrm>
            <a:off x="6953052" y="545501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D6B37BFC-9346-4C4A-9DA5-F44654F06FAD}"/>
              </a:ext>
            </a:extLst>
          </p:cNvPr>
          <p:cNvSpPr/>
          <p:nvPr/>
        </p:nvSpPr>
        <p:spPr>
          <a:xfrm>
            <a:off x="9213806" y="543379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2" name="Straight Connector 171">
            <a:extLst>
              <a:ext uri="{FF2B5EF4-FFF2-40B4-BE49-F238E27FC236}">
                <a16:creationId xmlns:a16="http://schemas.microsoft.com/office/drawing/2014/main" id="{56B0E1F3-113A-486C-BECE-F2EE04228468}"/>
              </a:ext>
            </a:extLst>
          </p:cNvPr>
          <p:cNvCxnSpPr>
            <a:cxnSpLocks/>
          </p:cNvCxnSpPr>
          <p:nvPr/>
        </p:nvCxnSpPr>
        <p:spPr>
          <a:xfrm>
            <a:off x="7375953" y="840376"/>
            <a:ext cx="0" cy="46083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3" name="Oval 172">
            <a:extLst>
              <a:ext uri="{FF2B5EF4-FFF2-40B4-BE49-F238E27FC236}">
                <a16:creationId xmlns:a16="http://schemas.microsoft.com/office/drawing/2014/main" id="{39BB7267-2D04-4712-9D0E-E21AF3C9E81F}"/>
              </a:ext>
            </a:extLst>
          </p:cNvPr>
          <p:cNvSpPr/>
          <p:nvPr/>
        </p:nvSpPr>
        <p:spPr>
          <a:xfrm>
            <a:off x="7342407" y="78261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4" name="Straight Connector 173">
            <a:extLst>
              <a:ext uri="{FF2B5EF4-FFF2-40B4-BE49-F238E27FC236}">
                <a16:creationId xmlns:a16="http://schemas.microsoft.com/office/drawing/2014/main" id="{CF6AF051-BB1A-49DC-AF8C-931D787AA105}"/>
              </a:ext>
            </a:extLst>
          </p:cNvPr>
          <p:cNvCxnSpPr>
            <a:cxnSpLocks/>
          </p:cNvCxnSpPr>
          <p:nvPr/>
        </p:nvCxnSpPr>
        <p:spPr>
          <a:xfrm>
            <a:off x="9400218" y="821770"/>
            <a:ext cx="0" cy="49804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5" name="Oval 174">
            <a:extLst>
              <a:ext uri="{FF2B5EF4-FFF2-40B4-BE49-F238E27FC236}">
                <a16:creationId xmlns:a16="http://schemas.microsoft.com/office/drawing/2014/main" id="{7F540C22-D6D6-46A5-AE44-8EB17B561B46}"/>
              </a:ext>
            </a:extLst>
          </p:cNvPr>
          <p:cNvSpPr/>
          <p:nvPr/>
        </p:nvSpPr>
        <p:spPr>
          <a:xfrm>
            <a:off x="9356728" y="735000"/>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6" name="Straight Connector 175">
            <a:extLst>
              <a:ext uri="{FF2B5EF4-FFF2-40B4-BE49-F238E27FC236}">
                <a16:creationId xmlns:a16="http://schemas.microsoft.com/office/drawing/2014/main" id="{8CD70429-130E-48E6-BABE-067145E6FCE3}"/>
              </a:ext>
            </a:extLst>
          </p:cNvPr>
          <p:cNvCxnSpPr>
            <a:cxnSpLocks/>
          </p:cNvCxnSpPr>
          <p:nvPr/>
        </p:nvCxnSpPr>
        <p:spPr>
          <a:xfrm>
            <a:off x="11151025" y="1243964"/>
            <a:ext cx="0" cy="50942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7" name="Oval 176">
            <a:extLst>
              <a:ext uri="{FF2B5EF4-FFF2-40B4-BE49-F238E27FC236}">
                <a16:creationId xmlns:a16="http://schemas.microsoft.com/office/drawing/2014/main" id="{2987779B-1413-44B1-BED6-CCEE71870742}"/>
              </a:ext>
            </a:extLst>
          </p:cNvPr>
          <p:cNvSpPr/>
          <p:nvPr/>
        </p:nvSpPr>
        <p:spPr>
          <a:xfrm>
            <a:off x="11116798" y="118418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Oval 119">
            <a:extLst>
              <a:ext uri="{FF2B5EF4-FFF2-40B4-BE49-F238E27FC236}">
                <a16:creationId xmlns:a16="http://schemas.microsoft.com/office/drawing/2014/main" id="{5F189451-BB34-4595-BAB8-E1F69DA13D9C}"/>
              </a:ext>
            </a:extLst>
          </p:cNvPr>
          <p:cNvSpPr/>
          <p:nvPr/>
        </p:nvSpPr>
        <p:spPr>
          <a:xfrm>
            <a:off x="7614778" y="1933262"/>
            <a:ext cx="839871" cy="78684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TextBox 123">
            <a:extLst>
              <a:ext uri="{FF2B5EF4-FFF2-40B4-BE49-F238E27FC236}">
                <a16:creationId xmlns:a16="http://schemas.microsoft.com/office/drawing/2014/main" id="{5B6300FF-4F9C-4249-9815-D4C21B01C53C}"/>
              </a:ext>
            </a:extLst>
          </p:cNvPr>
          <p:cNvSpPr txBox="1"/>
          <p:nvPr/>
        </p:nvSpPr>
        <p:spPr>
          <a:xfrm>
            <a:off x="7550482" y="2157982"/>
            <a:ext cx="792480" cy="307777"/>
          </a:xfrm>
          <a:prstGeom prst="rect">
            <a:avLst/>
          </a:prstGeom>
          <a:noFill/>
        </p:spPr>
        <p:txBody>
          <a:bodyPr wrap="square" rtlCol="0">
            <a:spAutoFit/>
          </a:bodyPr>
          <a:lstStyle/>
          <a:p>
            <a:pPr algn="ctr"/>
            <a:r>
              <a:rPr lang="en-GB" sz="1400" b="1">
                <a:solidFill>
                  <a:schemeClr val="bg1"/>
                </a:solidFill>
              </a:rPr>
              <a:t>   Year 4</a:t>
            </a:r>
          </a:p>
        </p:txBody>
      </p:sp>
      <p:sp>
        <p:nvSpPr>
          <p:cNvPr id="187" name="TextBox 186">
            <a:extLst>
              <a:ext uri="{FF2B5EF4-FFF2-40B4-BE49-F238E27FC236}">
                <a16:creationId xmlns:a16="http://schemas.microsoft.com/office/drawing/2014/main" id="{9EF08D4A-D8A5-468C-8BC3-5DAB7B80C518}"/>
              </a:ext>
            </a:extLst>
          </p:cNvPr>
          <p:cNvSpPr txBox="1"/>
          <p:nvPr/>
        </p:nvSpPr>
        <p:spPr>
          <a:xfrm>
            <a:off x="6245741" y="3146954"/>
            <a:ext cx="792480" cy="307777"/>
          </a:xfrm>
          <a:prstGeom prst="rect">
            <a:avLst/>
          </a:prstGeom>
          <a:noFill/>
        </p:spPr>
        <p:txBody>
          <a:bodyPr wrap="square" rtlCol="0">
            <a:spAutoFit/>
          </a:bodyPr>
          <a:lstStyle/>
          <a:p>
            <a:pPr algn="ctr"/>
            <a:r>
              <a:rPr lang="en-GB" sz="1400" b="1">
                <a:solidFill>
                  <a:schemeClr val="bg1"/>
                </a:solidFill>
              </a:rPr>
              <a:t>Year 5</a:t>
            </a:r>
          </a:p>
        </p:txBody>
      </p:sp>
      <p:sp>
        <p:nvSpPr>
          <p:cNvPr id="190" name="Oval 189">
            <a:extLst>
              <a:ext uri="{FF2B5EF4-FFF2-40B4-BE49-F238E27FC236}">
                <a16:creationId xmlns:a16="http://schemas.microsoft.com/office/drawing/2014/main" id="{7859B3A7-D1F0-43A4-B703-18B5CC9A8991}"/>
              </a:ext>
            </a:extLst>
          </p:cNvPr>
          <p:cNvSpPr/>
          <p:nvPr/>
        </p:nvSpPr>
        <p:spPr>
          <a:xfrm>
            <a:off x="5542284" y="2957179"/>
            <a:ext cx="792480" cy="7924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TextBox 190">
            <a:extLst>
              <a:ext uri="{FF2B5EF4-FFF2-40B4-BE49-F238E27FC236}">
                <a16:creationId xmlns:a16="http://schemas.microsoft.com/office/drawing/2014/main" id="{AEB81CA1-F177-4A47-9E76-F9736E6FE23F}"/>
              </a:ext>
            </a:extLst>
          </p:cNvPr>
          <p:cNvSpPr txBox="1"/>
          <p:nvPr/>
        </p:nvSpPr>
        <p:spPr>
          <a:xfrm>
            <a:off x="5527505" y="3189272"/>
            <a:ext cx="792480" cy="307777"/>
          </a:xfrm>
          <a:prstGeom prst="rect">
            <a:avLst/>
          </a:prstGeom>
          <a:noFill/>
        </p:spPr>
        <p:txBody>
          <a:bodyPr wrap="square" rtlCol="0">
            <a:spAutoFit/>
          </a:bodyPr>
          <a:lstStyle/>
          <a:p>
            <a:pPr algn="ctr"/>
            <a:r>
              <a:rPr lang="en-GB" sz="1400" b="1">
                <a:solidFill>
                  <a:schemeClr val="bg1"/>
                </a:solidFill>
              </a:rPr>
              <a:t>Year 5</a:t>
            </a:r>
          </a:p>
        </p:txBody>
      </p:sp>
      <p:sp>
        <p:nvSpPr>
          <p:cNvPr id="192" name="Oval 191">
            <a:extLst>
              <a:ext uri="{FF2B5EF4-FFF2-40B4-BE49-F238E27FC236}">
                <a16:creationId xmlns:a16="http://schemas.microsoft.com/office/drawing/2014/main" id="{6662612C-6AB5-42F7-8B9C-AE9F92B15237}"/>
              </a:ext>
            </a:extLst>
          </p:cNvPr>
          <p:cNvSpPr/>
          <p:nvPr/>
        </p:nvSpPr>
        <p:spPr>
          <a:xfrm>
            <a:off x="3956262" y="4003236"/>
            <a:ext cx="792480" cy="7924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TextBox 192">
            <a:extLst>
              <a:ext uri="{FF2B5EF4-FFF2-40B4-BE49-F238E27FC236}">
                <a16:creationId xmlns:a16="http://schemas.microsoft.com/office/drawing/2014/main" id="{5908AB62-F60E-4465-80D1-4375FF314BE2}"/>
              </a:ext>
            </a:extLst>
          </p:cNvPr>
          <p:cNvSpPr txBox="1"/>
          <p:nvPr/>
        </p:nvSpPr>
        <p:spPr>
          <a:xfrm>
            <a:off x="3945491" y="4229493"/>
            <a:ext cx="792480" cy="307777"/>
          </a:xfrm>
          <a:prstGeom prst="rect">
            <a:avLst/>
          </a:prstGeom>
          <a:noFill/>
        </p:spPr>
        <p:txBody>
          <a:bodyPr wrap="square" rtlCol="0">
            <a:spAutoFit/>
          </a:bodyPr>
          <a:lstStyle/>
          <a:p>
            <a:pPr algn="ctr"/>
            <a:r>
              <a:rPr lang="en-GB" sz="1400" b="1">
                <a:solidFill>
                  <a:schemeClr val="bg1"/>
                </a:solidFill>
              </a:rPr>
              <a:t>Year 6</a:t>
            </a:r>
          </a:p>
        </p:txBody>
      </p:sp>
      <p:pic>
        <p:nvPicPr>
          <p:cNvPr id="125" name="Picture 124" descr="A picture containing clock, meter&#10;&#10;Description automatically generated">
            <a:extLst>
              <a:ext uri="{FF2B5EF4-FFF2-40B4-BE49-F238E27FC236}">
                <a16:creationId xmlns:a16="http://schemas.microsoft.com/office/drawing/2014/main" id="{A59DA2A6-7D4E-4608-955D-2890FE73B7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0" name="Rectangle 129">
            <a:extLst>
              <a:ext uri="{FF2B5EF4-FFF2-40B4-BE49-F238E27FC236}">
                <a16:creationId xmlns:a16="http://schemas.microsoft.com/office/drawing/2014/main" id="{5C28C4AA-B177-4E66-AD56-B5F55F38EF07}"/>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3111585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A43F61-0357-4AC2-A318-C9C016272F2C}"/>
              </a:ext>
            </a:extLst>
          </p:cNvPr>
          <p:cNvSpPr>
            <a:spLocks noGrp="1"/>
          </p:cNvSpPr>
          <p:nvPr>
            <p:ph type="title"/>
          </p:nvPr>
        </p:nvSpPr>
        <p:spPr>
          <a:xfrm>
            <a:off x="248966" y="254592"/>
            <a:ext cx="11669764" cy="403226"/>
          </a:xfrm>
        </p:spPr>
        <p:txBody>
          <a:bodyPr>
            <a:noAutofit/>
          </a:bodyPr>
          <a:lstStyle/>
          <a:p>
            <a:r>
              <a:rPr lang="en-GB" dirty="0">
                <a:solidFill>
                  <a:schemeClr val="bg1"/>
                </a:solidFill>
              </a:rPr>
              <a:t>Curriculum for Wales – Programme of Study Links KS2</a:t>
            </a:r>
          </a:p>
        </p:txBody>
      </p:sp>
      <p:sp>
        <p:nvSpPr>
          <p:cNvPr id="4" name="Text Placeholder 3">
            <a:extLst>
              <a:ext uri="{FF2B5EF4-FFF2-40B4-BE49-F238E27FC236}">
                <a16:creationId xmlns:a16="http://schemas.microsoft.com/office/drawing/2014/main" id="{034CC2AD-8D8C-4B1D-9586-059CD19B342C}"/>
              </a:ext>
            </a:extLst>
          </p:cNvPr>
          <p:cNvSpPr>
            <a:spLocks noGrp="1"/>
          </p:cNvSpPr>
          <p:nvPr>
            <p:ph type="body" sz="quarter" idx="13"/>
          </p:nvPr>
        </p:nvSpPr>
        <p:spPr>
          <a:xfrm>
            <a:off x="248965" y="-56486"/>
            <a:ext cx="6587264" cy="403225"/>
          </a:xfrm>
        </p:spPr>
        <p:txBody>
          <a:bodyPr>
            <a:normAutofit/>
          </a:bodyPr>
          <a:lstStyle/>
          <a:p>
            <a:pPr marL="0" indent="0">
              <a:buNone/>
            </a:pPr>
            <a:r>
              <a:rPr lang="en-GB" b="1" dirty="0"/>
              <a:t>Gambling and Gaming: Curriculum for Wales Y3 – Y6 </a:t>
            </a:r>
          </a:p>
        </p:txBody>
      </p:sp>
      <p:graphicFrame>
        <p:nvGraphicFramePr>
          <p:cNvPr id="7" name="Table 10">
            <a:extLst>
              <a:ext uri="{FF2B5EF4-FFF2-40B4-BE49-F238E27FC236}">
                <a16:creationId xmlns:a16="http://schemas.microsoft.com/office/drawing/2014/main" id="{A7ED7273-C2EF-4AE9-8B44-6C709119A747}"/>
              </a:ext>
            </a:extLst>
          </p:cNvPr>
          <p:cNvGraphicFramePr>
            <a:graphicFrameLocks noGrp="1"/>
          </p:cNvGraphicFramePr>
          <p:nvPr>
            <p:extLst>
              <p:ext uri="{D42A27DB-BD31-4B8C-83A1-F6EECF244321}">
                <p14:modId xmlns:p14="http://schemas.microsoft.com/office/powerpoint/2010/main" val="1890259746"/>
              </p:ext>
            </p:extLst>
          </p:nvPr>
        </p:nvGraphicFramePr>
        <p:xfrm>
          <a:off x="124545" y="739331"/>
          <a:ext cx="11918767" cy="5864086"/>
        </p:xfrm>
        <a:graphic>
          <a:graphicData uri="http://schemas.openxmlformats.org/drawingml/2006/table">
            <a:tbl>
              <a:tblPr firstRow="1" bandRow="1">
                <a:tableStyleId>{5940675A-B579-460E-94D1-54222C63F5DA}</a:tableStyleId>
              </a:tblPr>
              <a:tblGrid>
                <a:gridCol w="5687599">
                  <a:extLst>
                    <a:ext uri="{9D8B030D-6E8A-4147-A177-3AD203B41FA5}">
                      <a16:colId xmlns:a16="http://schemas.microsoft.com/office/drawing/2014/main" val="2263463349"/>
                    </a:ext>
                  </a:extLst>
                </a:gridCol>
                <a:gridCol w="259632">
                  <a:extLst>
                    <a:ext uri="{9D8B030D-6E8A-4147-A177-3AD203B41FA5}">
                      <a16:colId xmlns:a16="http://schemas.microsoft.com/office/drawing/2014/main" val="3225635896"/>
                    </a:ext>
                  </a:extLst>
                </a:gridCol>
                <a:gridCol w="259632">
                  <a:extLst>
                    <a:ext uri="{9D8B030D-6E8A-4147-A177-3AD203B41FA5}">
                      <a16:colId xmlns:a16="http://schemas.microsoft.com/office/drawing/2014/main" val="935265942"/>
                    </a:ext>
                  </a:extLst>
                </a:gridCol>
                <a:gridCol w="259632">
                  <a:extLst>
                    <a:ext uri="{9D8B030D-6E8A-4147-A177-3AD203B41FA5}">
                      <a16:colId xmlns:a16="http://schemas.microsoft.com/office/drawing/2014/main" val="3650761264"/>
                    </a:ext>
                  </a:extLst>
                </a:gridCol>
                <a:gridCol w="259632">
                  <a:extLst>
                    <a:ext uri="{9D8B030D-6E8A-4147-A177-3AD203B41FA5}">
                      <a16:colId xmlns:a16="http://schemas.microsoft.com/office/drawing/2014/main" val="3530972017"/>
                    </a:ext>
                  </a:extLst>
                </a:gridCol>
                <a:gridCol w="259632">
                  <a:extLst>
                    <a:ext uri="{9D8B030D-6E8A-4147-A177-3AD203B41FA5}">
                      <a16:colId xmlns:a16="http://schemas.microsoft.com/office/drawing/2014/main" val="769349745"/>
                    </a:ext>
                  </a:extLst>
                </a:gridCol>
                <a:gridCol w="259632">
                  <a:extLst>
                    <a:ext uri="{9D8B030D-6E8A-4147-A177-3AD203B41FA5}">
                      <a16:colId xmlns:a16="http://schemas.microsoft.com/office/drawing/2014/main" val="2358244631"/>
                    </a:ext>
                  </a:extLst>
                </a:gridCol>
                <a:gridCol w="259632">
                  <a:extLst>
                    <a:ext uri="{9D8B030D-6E8A-4147-A177-3AD203B41FA5}">
                      <a16:colId xmlns:a16="http://schemas.microsoft.com/office/drawing/2014/main" val="1583762418"/>
                    </a:ext>
                  </a:extLst>
                </a:gridCol>
                <a:gridCol w="259632">
                  <a:extLst>
                    <a:ext uri="{9D8B030D-6E8A-4147-A177-3AD203B41FA5}">
                      <a16:colId xmlns:a16="http://schemas.microsoft.com/office/drawing/2014/main" val="2697690449"/>
                    </a:ext>
                  </a:extLst>
                </a:gridCol>
                <a:gridCol w="259632">
                  <a:extLst>
                    <a:ext uri="{9D8B030D-6E8A-4147-A177-3AD203B41FA5}">
                      <a16:colId xmlns:a16="http://schemas.microsoft.com/office/drawing/2014/main" val="4132855628"/>
                    </a:ext>
                  </a:extLst>
                </a:gridCol>
                <a:gridCol w="259632">
                  <a:extLst>
                    <a:ext uri="{9D8B030D-6E8A-4147-A177-3AD203B41FA5}">
                      <a16:colId xmlns:a16="http://schemas.microsoft.com/office/drawing/2014/main" val="478600208"/>
                    </a:ext>
                  </a:extLst>
                </a:gridCol>
                <a:gridCol w="259632">
                  <a:extLst>
                    <a:ext uri="{9D8B030D-6E8A-4147-A177-3AD203B41FA5}">
                      <a16:colId xmlns:a16="http://schemas.microsoft.com/office/drawing/2014/main" val="3200573859"/>
                    </a:ext>
                  </a:extLst>
                </a:gridCol>
                <a:gridCol w="259632">
                  <a:extLst>
                    <a:ext uri="{9D8B030D-6E8A-4147-A177-3AD203B41FA5}">
                      <a16:colId xmlns:a16="http://schemas.microsoft.com/office/drawing/2014/main" val="2141236514"/>
                    </a:ext>
                  </a:extLst>
                </a:gridCol>
                <a:gridCol w="259632">
                  <a:extLst>
                    <a:ext uri="{9D8B030D-6E8A-4147-A177-3AD203B41FA5}">
                      <a16:colId xmlns:a16="http://schemas.microsoft.com/office/drawing/2014/main" val="2435216114"/>
                    </a:ext>
                  </a:extLst>
                </a:gridCol>
                <a:gridCol w="259632">
                  <a:extLst>
                    <a:ext uri="{9D8B030D-6E8A-4147-A177-3AD203B41FA5}">
                      <a16:colId xmlns:a16="http://schemas.microsoft.com/office/drawing/2014/main" val="960928697"/>
                    </a:ext>
                  </a:extLst>
                </a:gridCol>
                <a:gridCol w="259632">
                  <a:extLst>
                    <a:ext uri="{9D8B030D-6E8A-4147-A177-3AD203B41FA5}">
                      <a16:colId xmlns:a16="http://schemas.microsoft.com/office/drawing/2014/main" val="467047797"/>
                    </a:ext>
                  </a:extLst>
                </a:gridCol>
                <a:gridCol w="259632">
                  <a:extLst>
                    <a:ext uri="{9D8B030D-6E8A-4147-A177-3AD203B41FA5}">
                      <a16:colId xmlns:a16="http://schemas.microsoft.com/office/drawing/2014/main" val="3728689643"/>
                    </a:ext>
                  </a:extLst>
                </a:gridCol>
                <a:gridCol w="259632">
                  <a:extLst>
                    <a:ext uri="{9D8B030D-6E8A-4147-A177-3AD203B41FA5}">
                      <a16:colId xmlns:a16="http://schemas.microsoft.com/office/drawing/2014/main" val="610488129"/>
                    </a:ext>
                  </a:extLst>
                </a:gridCol>
                <a:gridCol w="259632">
                  <a:extLst>
                    <a:ext uri="{9D8B030D-6E8A-4147-A177-3AD203B41FA5}">
                      <a16:colId xmlns:a16="http://schemas.microsoft.com/office/drawing/2014/main" val="3376648152"/>
                    </a:ext>
                  </a:extLst>
                </a:gridCol>
                <a:gridCol w="259632">
                  <a:extLst>
                    <a:ext uri="{9D8B030D-6E8A-4147-A177-3AD203B41FA5}">
                      <a16:colId xmlns:a16="http://schemas.microsoft.com/office/drawing/2014/main" val="1573973342"/>
                    </a:ext>
                  </a:extLst>
                </a:gridCol>
                <a:gridCol w="259632">
                  <a:extLst>
                    <a:ext uri="{9D8B030D-6E8A-4147-A177-3AD203B41FA5}">
                      <a16:colId xmlns:a16="http://schemas.microsoft.com/office/drawing/2014/main" val="12497756"/>
                    </a:ext>
                  </a:extLst>
                </a:gridCol>
                <a:gridCol w="259632">
                  <a:extLst>
                    <a:ext uri="{9D8B030D-6E8A-4147-A177-3AD203B41FA5}">
                      <a16:colId xmlns:a16="http://schemas.microsoft.com/office/drawing/2014/main" val="2964615546"/>
                    </a:ext>
                  </a:extLst>
                </a:gridCol>
                <a:gridCol w="259632">
                  <a:extLst>
                    <a:ext uri="{9D8B030D-6E8A-4147-A177-3AD203B41FA5}">
                      <a16:colId xmlns:a16="http://schemas.microsoft.com/office/drawing/2014/main" val="4230029982"/>
                    </a:ext>
                  </a:extLst>
                </a:gridCol>
                <a:gridCol w="259632">
                  <a:extLst>
                    <a:ext uri="{9D8B030D-6E8A-4147-A177-3AD203B41FA5}">
                      <a16:colId xmlns:a16="http://schemas.microsoft.com/office/drawing/2014/main" val="2218005026"/>
                    </a:ext>
                  </a:extLst>
                </a:gridCol>
                <a:gridCol w="259632">
                  <a:extLst>
                    <a:ext uri="{9D8B030D-6E8A-4147-A177-3AD203B41FA5}">
                      <a16:colId xmlns:a16="http://schemas.microsoft.com/office/drawing/2014/main" val="2323000604"/>
                    </a:ext>
                  </a:extLst>
                </a:gridCol>
              </a:tblGrid>
              <a:tr h="197439">
                <a:tc>
                  <a:txBody>
                    <a:bodyPr/>
                    <a:lstStyle/>
                    <a:p>
                      <a:pPr>
                        <a:lnSpc>
                          <a:spcPts val="600"/>
                        </a:lnSpc>
                      </a:pPr>
                      <a:endParaRPr lang="en-GB" sz="550">
                        <a:latin typeface="+mn-lt"/>
                      </a:endParaRPr>
                    </a:p>
                  </a:txBody>
                  <a:tcPr anchor="ctr">
                    <a:solidFill>
                      <a:schemeClr val="accent2"/>
                    </a:solidFill>
                  </a:tcPr>
                </a:tc>
                <a:tc gridSpan="6">
                  <a:txBody>
                    <a:bodyPr/>
                    <a:lstStyle/>
                    <a:p>
                      <a:pPr algn="ctr">
                        <a:lnSpc>
                          <a:spcPts val="600"/>
                        </a:lnSpc>
                      </a:pPr>
                      <a:r>
                        <a:rPr lang="en-GB" sz="550" b="1" i="0" dirty="0">
                          <a:latin typeface="+mn-lt"/>
                        </a:rPr>
                        <a:t>Year 3</a:t>
                      </a:r>
                    </a:p>
                  </a:txBody>
                  <a:tcPr anchor="ctr">
                    <a:solidFill>
                      <a:srgbClr val="92D050"/>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gridSpan="6">
                  <a:txBody>
                    <a:bodyPr/>
                    <a:lstStyle/>
                    <a:p>
                      <a:pPr algn="ctr">
                        <a:lnSpc>
                          <a:spcPts val="600"/>
                        </a:lnSpc>
                      </a:pPr>
                      <a:r>
                        <a:rPr lang="en-GB" sz="550" b="1" i="0" dirty="0">
                          <a:latin typeface="+mn-lt"/>
                        </a:rPr>
                        <a:t>Year 4</a:t>
                      </a:r>
                    </a:p>
                  </a:txBody>
                  <a:tcPr anchor="ctr">
                    <a:solidFill>
                      <a:schemeClr val="accent4"/>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gridSpan="6">
                  <a:txBody>
                    <a:bodyPr/>
                    <a:lstStyle/>
                    <a:p>
                      <a:pPr algn="ctr">
                        <a:lnSpc>
                          <a:spcPts val="600"/>
                        </a:lnSpc>
                      </a:pPr>
                      <a:r>
                        <a:rPr lang="en-GB" sz="550" b="1" i="0" dirty="0">
                          <a:latin typeface="+mn-lt"/>
                        </a:rPr>
                        <a:t>Year 5</a:t>
                      </a:r>
                    </a:p>
                  </a:txBody>
                  <a:tcPr anchor="ctr">
                    <a:solidFill>
                      <a:srgbClr val="FF0000"/>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gridSpan="6">
                  <a:txBody>
                    <a:bodyPr/>
                    <a:lstStyle/>
                    <a:p>
                      <a:pPr algn="ctr">
                        <a:lnSpc>
                          <a:spcPts val="600"/>
                        </a:lnSpc>
                      </a:pPr>
                      <a:r>
                        <a:rPr lang="en-GB" sz="550" b="1" i="0" dirty="0">
                          <a:latin typeface="+mn-lt"/>
                        </a:rPr>
                        <a:t>Year 6</a:t>
                      </a:r>
                    </a:p>
                  </a:txBody>
                  <a:tcPr anchor="ctr">
                    <a:solidFill>
                      <a:srgbClr val="00B0F0"/>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extLst>
                  <a:ext uri="{0D108BD9-81ED-4DB2-BD59-A6C34878D82A}">
                    <a16:rowId xmlns:a16="http://schemas.microsoft.com/office/drawing/2014/main" val="3032922007"/>
                  </a:ext>
                </a:extLst>
              </a:tr>
              <a:tr h="197439">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r>
                        <a:rPr lang="en-GB" sz="550" b="1">
                          <a:latin typeface="+mn-lt"/>
                        </a:rPr>
                        <a:t>L1</a:t>
                      </a:r>
                    </a:p>
                  </a:txBody>
                  <a:tcPr anchor="ctr">
                    <a:solidFill>
                      <a:srgbClr val="92D050"/>
                    </a:solidFill>
                  </a:tcPr>
                </a:tc>
                <a:tc>
                  <a:txBody>
                    <a:bodyPr/>
                    <a:lstStyle/>
                    <a:p>
                      <a:pPr>
                        <a:lnSpc>
                          <a:spcPts val="600"/>
                        </a:lnSpc>
                      </a:pPr>
                      <a:r>
                        <a:rPr lang="en-GB" sz="550" b="1">
                          <a:latin typeface="+mn-lt"/>
                        </a:rPr>
                        <a:t>L2</a:t>
                      </a:r>
                    </a:p>
                  </a:txBody>
                  <a:tcPr anchor="ctr">
                    <a:solidFill>
                      <a:srgbClr val="92D050"/>
                    </a:solidFill>
                  </a:tcPr>
                </a:tc>
                <a:tc>
                  <a:txBody>
                    <a:bodyPr/>
                    <a:lstStyle/>
                    <a:p>
                      <a:pPr>
                        <a:lnSpc>
                          <a:spcPts val="600"/>
                        </a:lnSpc>
                      </a:pPr>
                      <a:r>
                        <a:rPr lang="en-GB" sz="550" b="1">
                          <a:latin typeface="+mn-lt"/>
                        </a:rPr>
                        <a:t>L3</a:t>
                      </a:r>
                    </a:p>
                  </a:txBody>
                  <a:tcPr anchor="ctr">
                    <a:solidFill>
                      <a:srgbClr val="92D050"/>
                    </a:solidFill>
                  </a:tcPr>
                </a:tc>
                <a:tc>
                  <a:txBody>
                    <a:bodyPr/>
                    <a:lstStyle/>
                    <a:p>
                      <a:pPr>
                        <a:lnSpc>
                          <a:spcPts val="600"/>
                        </a:lnSpc>
                      </a:pPr>
                      <a:r>
                        <a:rPr lang="en-GB" sz="550" b="1">
                          <a:latin typeface="+mn-lt"/>
                        </a:rPr>
                        <a:t>L4</a:t>
                      </a:r>
                    </a:p>
                  </a:txBody>
                  <a:tcPr anchor="ctr">
                    <a:solidFill>
                      <a:srgbClr val="92D050"/>
                    </a:solidFill>
                  </a:tcPr>
                </a:tc>
                <a:tc>
                  <a:txBody>
                    <a:bodyPr/>
                    <a:lstStyle/>
                    <a:p>
                      <a:pPr>
                        <a:lnSpc>
                          <a:spcPts val="600"/>
                        </a:lnSpc>
                      </a:pPr>
                      <a:r>
                        <a:rPr lang="en-GB" sz="550" b="1">
                          <a:latin typeface="+mn-lt"/>
                        </a:rPr>
                        <a:t>L5</a:t>
                      </a:r>
                    </a:p>
                  </a:txBody>
                  <a:tcPr anchor="ctr">
                    <a:solidFill>
                      <a:srgbClr val="92D050"/>
                    </a:solidFill>
                  </a:tcPr>
                </a:tc>
                <a:tc>
                  <a:txBody>
                    <a:bodyPr/>
                    <a:lstStyle/>
                    <a:p>
                      <a:pPr>
                        <a:lnSpc>
                          <a:spcPts val="600"/>
                        </a:lnSpc>
                      </a:pPr>
                      <a:r>
                        <a:rPr lang="en-GB" sz="550" b="1">
                          <a:latin typeface="+mn-lt"/>
                        </a:rPr>
                        <a:t>L6</a:t>
                      </a:r>
                    </a:p>
                  </a:txBody>
                  <a:tcPr anchor="ctr">
                    <a:solidFill>
                      <a:srgbClr val="92D050"/>
                    </a:solidFill>
                  </a:tcPr>
                </a:tc>
                <a:tc>
                  <a:txBody>
                    <a:bodyPr/>
                    <a:lstStyle/>
                    <a:p>
                      <a:pPr>
                        <a:lnSpc>
                          <a:spcPts val="600"/>
                        </a:lnSpc>
                      </a:pPr>
                      <a:r>
                        <a:rPr lang="en-GB" sz="550" b="1">
                          <a:latin typeface="+mn-lt"/>
                        </a:rPr>
                        <a:t>L1</a:t>
                      </a:r>
                    </a:p>
                  </a:txBody>
                  <a:tcPr anchor="ctr">
                    <a:solidFill>
                      <a:schemeClr val="accent4"/>
                    </a:solidFill>
                  </a:tcPr>
                </a:tc>
                <a:tc>
                  <a:txBody>
                    <a:bodyPr/>
                    <a:lstStyle/>
                    <a:p>
                      <a:pPr>
                        <a:lnSpc>
                          <a:spcPts val="600"/>
                        </a:lnSpc>
                      </a:pPr>
                      <a:r>
                        <a:rPr lang="en-GB" sz="550" b="1">
                          <a:latin typeface="+mn-lt"/>
                        </a:rPr>
                        <a:t>L2</a:t>
                      </a:r>
                    </a:p>
                  </a:txBody>
                  <a:tcPr anchor="ctr">
                    <a:solidFill>
                      <a:schemeClr val="accent4"/>
                    </a:solidFill>
                  </a:tcPr>
                </a:tc>
                <a:tc>
                  <a:txBody>
                    <a:bodyPr/>
                    <a:lstStyle/>
                    <a:p>
                      <a:pPr>
                        <a:lnSpc>
                          <a:spcPts val="600"/>
                        </a:lnSpc>
                      </a:pPr>
                      <a:r>
                        <a:rPr lang="en-GB" sz="550" b="1">
                          <a:latin typeface="+mn-lt"/>
                        </a:rPr>
                        <a:t>L3</a:t>
                      </a:r>
                    </a:p>
                  </a:txBody>
                  <a:tcPr anchor="ctr">
                    <a:solidFill>
                      <a:schemeClr val="accent4"/>
                    </a:solidFill>
                  </a:tcPr>
                </a:tc>
                <a:tc>
                  <a:txBody>
                    <a:bodyPr/>
                    <a:lstStyle/>
                    <a:p>
                      <a:pPr>
                        <a:lnSpc>
                          <a:spcPts val="600"/>
                        </a:lnSpc>
                      </a:pPr>
                      <a:r>
                        <a:rPr lang="en-GB" sz="550" b="1">
                          <a:latin typeface="+mn-lt"/>
                        </a:rPr>
                        <a:t>L4</a:t>
                      </a:r>
                    </a:p>
                  </a:txBody>
                  <a:tcPr anchor="ctr">
                    <a:solidFill>
                      <a:schemeClr val="accent4"/>
                    </a:solidFill>
                  </a:tcPr>
                </a:tc>
                <a:tc>
                  <a:txBody>
                    <a:bodyPr/>
                    <a:lstStyle/>
                    <a:p>
                      <a:pPr>
                        <a:lnSpc>
                          <a:spcPts val="600"/>
                        </a:lnSpc>
                      </a:pPr>
                      <a:r>
                        <a:rPr lang="en-GB" sz="550" b="1">
                          <a:latin typeface="+mn-lt"/>
                        </a:rPr>
                        <a:t>L5</a:t>
                      </a:r>
                    </a:p>
                  </a:txBody>
                  <a:tcPr anchor="ctr">
                    <a:solidFill>
                      <a:schemeClr val="accent4"/>
                    </a:solidFill>
                  </a:tcPr>
                </a:tc>
                <a:tc>
                  <a:txBody>
                    <a:bodyPr/>
                    <a:lstStyle/>
                    <a:p>
                      <a:pPr>
                        <a:lnSpc>
                          <a:spcPts val="600"/>
                        </a:lnSpc>
                      </a:pPr>
                      <a:r>
                        <a:rPr lang="en-GB" sz="550" b="1">
                          <a:latin typeface="+mn-lt"/>
                        </a:rPr>
                        <a:t>L6</a:t>
                      </a:r>
                    </a:p>
                  </a:txBody>
                  <a:tcPr anchor="ctr">
                    <a:solidFill>
                      <a:schemeClr val="accent4"/>
                    </a:solidFill>
                  </a:tcPr>
                </a:tc>
                <a:tc>
                  <a:txBody>
                    <a:bodyPr/>
                    <a:lstStyle/>
                    <a:p>
                      <a:pPr>
                        <a:lnSpc>
                          <a:spcPts val="600"/>
                        </a:lnSpc>
                      </a:pPr>
                      <a:r>
                        <a:rPr lang="en-GB" sz="550" b="1">
                          <a:latin typeface="+mn-lt"/>
                        </a:rPr>
                        <a:t>L1</a:t>
                      </a:r>
                    </a:p>
                  </a:txBody>
                  <a:tcPr anchor="ctr">
                    <a:solidFill>
                      <a:srgbClr val="FF0000"/>
                    </a:solidFill>
                  </a:tcPr>
                </a:tc>
                <a:tc>
                  <a:txBody>
                    <a:bodyPr/>
                    <a:lstStyle/>
                    <a:p>
                      <a:pPr>
                        <a:lnSpc>
                          <a:spcPts val="600"/>
                        </a:lnSpc>
                      </a:pPr>
                      <a:r>
                        <a:rPr lang="en-GB" sz="550" b="1">
                          <a:latin typeface="+mn-lt"/>
                        </a:rPr>
                        <a:t>L2</a:t>
                      </a:r>
                    </a:p>
                  </a:txBody>
                  <a:tcPr anchor="ctr">
                    <a:solidFill>
                      <a:srgbClr val="FF0000"/>
                    </a:solidFill>
                  </a:tcPr>
                </a:tc>
                <a:tc>
                  <a:txBody>
                    <a:bodyPr/>
                    <a:lstStyle/>
                    <a:p>
                      <a:pPr>
                        <a:lnSpc>
                          <a:spcPts val="600"/>
                        </a:lnSpc>
                      </a:pPr>
                      <a:r>
                        <a:rPr lang="en-GB" sz="550" b="1">
                          <a:latin typeface="+mn-lt"/>
                        </a:rPr>
                        <a:t>L3</a:t>
                      </a:r>
                    </a:p>
                  </a:txBody>
                  <a:tcPr anchor="ctr">
                    <a:solidFill>
                      <a:srgbClr val="FF0000"/>
                    </a:solidFill>
                  </a:tcPr>
                </a:tc>
                <a:tc>
                  <a:txBody>
                    <a:bodyPr/>
                    <a:lstStyle/>
                    <a:p>
                      <a:pPr>
                        <a:lnSpc>
                          <a:spcPts val="600"/>
                        </a:lnSpc>
                      </a:pPr>
                      <a:r>
                        <a:rPr lang="en-GB" sz="550" b="1">
                          <a:latin typeface="+mn-lt"/>
                        </a:rPr>
                        <a:t>L4</a:t>
                      </a:r>
                    </a:p>
                  </a:txBody>
                  <a:tcPr anchor="ctr">
                    <a:solidFill>
                      <a:srgbClr val="FF0000"/>
                    </a:solidFill>
                  </a:tcPr>
                </a:tc>
                <a:tc>
                  <a:txBody>
                    <a:bodyPr/>
                    <a:lstStyle/>
                    <a:p>
                      <a:pPr>
                        <a:lnSpc>
                          <a:spcPts val="600"/>
                        </a:lnSpc>
                      </a:pPr>
                      <a:r>
                        <a:rPr lang="en-GB" sz="550" b="1">
                          <a:latin typeface="+mn-lt"/>
                        </a:rPr>
                        <a:t>L5</a:t>
                      </a:r>
                    </a:p>
                  </a:txBody>
                  <a:tcPr anchor="ctr">
                    <a:solidFill>
                      <a:srgbClr val="FF0000"/>
                    </a:solidFill>
                  </a:tcPr>
                </a:tc>
                <a:tc>
                  <a:txBody>
                    <a:bodyPr/>
                    <a:lstStyle/>
                    <a:p>
                      <a:pPr>
                        <a:lnSpc>
                          <a:spcPts val="600"/>
                        </a:lnSpc>
                      </a:pPr>
                      <a:r>
                        <a:rPr lang="en-GB" sz="550" b="1">
                          <a:latin typeface="+mn-lt"/>
                        </a:rPr>
                        <a:t>L6</a:t>
                      </a:r>
                    </a:p>
                  </a:txBody>
                  <a:tcPr anchor="ctr">
                    <a:solidFill>
                      <a:srgbClr val="FF0000"/>
                    </a:solidFill>
                  </a:tcPr>
                </a:tc>
                <a:tc>
                  <a:txBody>
                    <a:bodyPr/>
                    <a:lstStyle/>
                    <a:p>
                      <a:pPr>
                        <a:lnSpc>
                          <a:spcPts val="600"/>
                        </a:lnSpc>
                      </a:pPr>
                      <a:r>
                        <a:rPr lang="en-GB" sz="550" b="1">
                          <a:latin typeface="+mn-lt"/>
                        </a:rPr>
                        <a:t>L1</a:t>
                      </a:r>
                    </a:p>
                  </a:txBody>
                  <a:tcPr anchor="ctr">
                    <a:solidFill>
                      <a:srgbClr val="00B0F0"/>
                    </a:solidFill>
                  </a:tcPr>
                </a:tc>
                <a:tc>
                  <a:txBody>
                    <a:bodyPr/>
                    <a:lstStyle/>
                    <a:p>
                      <a:pPr>
                        <a:lnSpc>
                          <a:spcPts val="600"/>
                        </a:lnSpc>
                      </a:pPr>
                      <a:r>
                        <a:rPr lang="en-GB" sz="550" b="1">
                          <a:latin typeface="+mn-lt"/>
                        </a:rPr>
                        <a:t>L2</a:t>
                      </a:r>
                    </a:p>
                  </a:txBody>
                  <a:tcPr anchor="ctr">
                    <a:solidFill>
                      <a:srgbClr val="00B0F0"/>
                    </a:solidFill>
                  </a:tcPr>
                </a:tc>
                <a:tc>
                  <a:txBody>
                    <a:bodyPr/>
                    <a:lstStyle/>
                    <a:p>
                      <a:pPr>
                        <a:lnSpc>
                          <a:spcPts val="600"/>
                        </a:lnSpc>
                      </a:pPr>
                      <a:r>
                        <a:rPr lang="en-GB" sz="550" b="1">
                          <a:latin typeface="+mn-lt"/>
                        </a:rPr>
                        <a:t>L3</a:t>
                      </a:r>
                    </a:p>
                  </a:txBody>
                  <a:tcPr anchor="ctr">
                    <a:solidFill>
                      <a:srgbClr val="00B0F0"/>
                    </a:solidFill>
                  </a:tcPr>
                </a:tc>
                <a:tc>
                  <a:txBody>
                    <a:bodyPr/>
                    <a:lstStyle/>
                    <a:p>
                      <a:pPr>
                        <a:lnSpc>
                          <a:spcPts val="600"/>
                        </a:lnSpc>
                      </a:pPr>
                      <a:r>
                        <a:rPr lang="en-GB" sz="550" b="1">
                          <a:latin typeface="+mn-lt"/>
                        </a:rPr>
                        <a:t>L4</a:t>
                      </a:r>
                    </a:p>
                  </a:txBody>
                  <a:tcPr anchor="ctr">
                    <a:solidFill>
                      <a:srgbClr val="00B0F0"/>
                    </a:solidFill>
                  </a:tcPr>
                </a:tc>
                <a:tc>
                  <a:txBody>
                    <a:bodyPr/>
                    <a:lstStyle/>
                    <a:p>
                      <a:pPr>
                        <a:lnSpc>
                          <a:spcPts val="600"/>
                        </a:lnSpc>
                      </a:pPr>
                      <a:r>
                        <a:rPr lang="en-GB" sz="550" b="1">
                          <a:latin typeface="+mn-lt"/>
                        </a:rPr>
                        <a:t>L5</a:t>
                      </a:r>
                    </a:p>
                  </a:txBody>
                  <a:tcPr anchor="ctr">
                    <a:solidFill>
                      <a:srgbClr val="00B0F0"/>
                    </a:solidFill>
                  </a:tcPr>
                </a:tc>
                <a:tc>
                  <a:txBody>
                    <a:bodyPr/>
                    <a:lstStyle/>
                    <a:p>
                      <a:pPr>
                        <a:lnSpc>
                          <a:spcPts val="600"/>
                        </a:lnSpc>
                      </a:pPr>
                      <a:r>
                        <a:rPr lang="en-GB" sz="550" b="1">
                          <a:latin typeface="+mn-lt"/>
                        </a:rPr>
                        <a:t>L6</a:t>
                      </a:r>
                    </a:p>
                  </a:txBody>
                  <a:tcPr anchor="ctr">
                    <a:solidFill>
                      <a:srgbClr val="00B0F0"/>
                    </a:solidFill>
                  </a:tcPr>
                </a:tc>
                <a:extLst>
                  <a:ext uri="{0D108BD9-81ED-4DB2-BD59-A6C34878D82A}">
                    <a16:rowId xmlns:a16="http://schemas.microsoft.com/office/drawing/2014/main" val="3705459486"/>
                  </a:ext>
                </a:extLst>
              </a:tr>
              <a:tr h="197439">
                <a:tc>
                  <a:txBody>
                    <a:bodyPr/>
                    <a:lstStyle/>
                    <a:p>
                      <a:pPr marL="88900" indent="0" algn="l" fontAlgn="b">
                        <a:lnSpc>
                          <a:spcPts val="600"/>
                        </a:lnSpc>
                      </a:pPr>
                      <a:r>
                        <a:rPr lang="en-GB" sz="700" b="1" i="0" u="none" strike="noStrike" dirty="0">
                          <a:solidFill>
                            <a:schemeClr val="bg1"/>
                          </a:solidFill>
                          <a:effectLst/>
                          <a:latin typeface="+mn-lt"/>
                        </a:rPr>
                        <a:t>The four purposes of the curriculum for Wales – All our children and young people will be…</a:t>
                      </a:r>
                    </a:p>
                  </a:txBody>
                  <a:tcPr marL="7620" marR="7620" marT="7620" marB="0"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3189538113"/>
                  </a:ext>
                </a:extLst>
              </a:tr>
              <a:tr h="202674">
                <a:tc>
                  <a:txBody>
                    <a:bodyPr/>
                    <a:lstStyle/>
                    <a:p>
                      <a:pPr>
                        <a:lnSpc>
                          <a:spcPts val="600"/>
                        </a:lnSpc>
                      </a:pPr>
                      <a:r>
                        <a:rPr lang="en-GB" sz="700" b="1" dirty="0">
                          <a:solidFill>
                            <a:schemeClr val="bg1"/>
                          </a:solidFill>
                          <a:latin typeface="+mn-lt"/>
                        </a:rPr>
                        <a:t>Ambitious, capable learners who:</a:t>
                      </a: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extLst>
                  <a:ext uri="{0D108BD9-81ED-4DB2-BD59-A6C34878D82A}">
                    <a16:rowId xmlns:a16="http://schemas.microsoft.com/office/drawing/2014/main" val="1166435654"/>
                  </a:ext>
                </a:extLst>
              </a:tr>
              <a:tr h="197439">
                <a:tc>
                  <a:txBody>
                    <a:bodyPr/>
                    <a:lstStyle/>
                    <a:p>
                      <a:pPr marL="88900" indent="0" algn="l" fontAlgn="b">
                        <a:lnSpc>
                          <a:spcPts val="600"/>
                        </a:lnSpc>
                      </a:pPr>
                      <a:r>
                        <a:rPr lang="en-GB" sz="700" b="0" i="0" u="none" strike="noStrike" dirty="0">
                          <a:solidFill>
                            <a:schemeClr val="tx1"/>
                          </a:solidFill>
                          <a:effectLst/>
                          <a:latin typeface="+mn-lt"/>
                        </a:rPr>
                        <a:t>CW01. Set themselves high standards and seek and enjoy challenge</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461738641"/>
                  </a:ext>
                </a:extLst>
              </a:tr>
              <a:tr h="197439">
                <a:tc>
                  <a:txBody>
                    <a:bodyPr/>
                    <a:lstStyle/>
                    <a:p>
                      <a:pPr marL="88900" marR="0" lvl="0" indent="0" algn="l" defTabSz="914400" rtl="0" eaLnBrk="1" fontAlgn="b" latinLnBrk="0" hangingPunct="1">
                        <a:lnSpc>
                          <a:spcPts val="600"/>
                        </a:lnSpc>
                        <a:spcBef>
                          <a:spcPts val="0"/>
                        </a:spcBef>
                        <a:spcAft>
                          <a:spcPts val="0"/>
                        </a:spcAft>
                        <a:buClrTx/>
                        <a:buSzTx/>
                        <a:buFontTx/>
                        <a:buNone/>
                        <a:tabLst/>
                        <a:defRPr/>
                      </a:pPr>
                      <a:r>
                        <a:rPr lang="en-GB" sz="700" b="0" i="0" u="none" strike="noStrike" dirty="0">
                          <a:solidFill>
                            <a:schemeClr val="tx1"/>
                          </a:solidFill>
                          <a:effectLst/>
                          <a:latin typeface="+mn-lt"/>
                        </a:rPr>
                        <a:t>CW02. Are building up a body of knowledge and have the skills to connect and apply that knowledge in different contexts</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31138381"/>
                  </a:ext>
                </a:extLst>
              </a:tr>
              <a:tr h="197439">
                <a:tc>
                  <a:txBody>
                    <a:bodyPr/>
                    <a:lstStyle/>
                    <a:p>
                      <a:pPr marL="88900" indent="0" algn="l" fontAlgn="b">
                        <a:lnSpc>
                          <a:spcPts val="600"/>
                        </a:lnSpc>
                      </a:pPr>
                      <a:r>
                        <a:rPr lang="en-GB" sz="700" b="0" i="0" u="none" strike="noStrike" dirty="0">
                          <a:solidFill>
                            <a:schemeClr val="tx1"/>
                          </a:solidFill>
                          <a:effectLst/>
                          <a:latin typeface="+mn-lt"/>
                        </a:rPr>
                        <a:t>CW03. Are questioning and enjoy solving problems</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905299416"/>
                  </a:ext>
                </a:extLst>
              </a:tr>
              <a:tr h="197439">
                <a:tc>
                  <a:txBody>
                    <a:bodyPr/>
                    <a:lstStyle/>
                    <a:p>
                      <a:pPr marL="88900" indent="0" algn="l" fontAlgn="b">
                        <a:lnSpc>
                          <a:spcPts val="600"/>
                        </a:lnSpc>
                      </a:pPr>
                      <a:r>
                        <a:rPr lang="en-GB" sz="700" b="0" i="0" u="none" strike="noStrike" dirty="0">
                          <a:solidFill>
                            <a:schemeClr val="tx1"/>
                          </a:solidFill>
                          <a:effectLst/>
                          <a:latin typeface="+mn-lt"/>
                        </a:rPr>
                        <a:t>CW04. Can communicate effectively in different forms and settings, using both Welsh and English</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091356618"/>
                  </a:ext>
                </a:extLst>
              </a:tr>
              <a:tr h="197439">
                <a:tc>
                  <a:txBody>
                    <a:bodyPr/>
                    <a:lstStyle/>
                    <a:p>
                      <a:pPr marL="88900" indent="0" algn="l" fontAlgn="b">
                        <a:lnSpc>
                          <a:spcPts val="600"/>
                        </a:lnSpc>
                      </a:pPr>
                      <a:r>
                        <a:rPr lang="en-GB" sz="700" b="0" i="0" u="none" strike="noStrike" dirty="0">
                          <a:solidFill>
                            <a:schemeClr val="tx1"/>
                          </a:solidFill>
                          <a:effectLst/>
                          <a:latin typeface="+mn-lt"/>
                        </a:rPr>
                        <a:t>CW05. Can explain the ideas and concepts they are learning about</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694574351"/>
                  </a:ext>
                </a:extLst>
              </a:tr>
              <a:tr h="197439">
                <a:tc>
                  <a:txBody>
                    <a:bodyPr/>
                    <a:lstStyle/>
                    <a:p>
                      <a:pPr marL="88900" indent="0" algn="l" fontAlgn="b">
                        <a:lnSpc>
                          <a:spcPts val="600"/>
                        </a:lnSpc>
                      </a:pPr>
                      <a:r>
                        <a:rPr lang="en-GB" sz="700" b="0" i="0" u="none" strike="noStrike" dirty="0">
                          <a:solidFill>
                            <a:schemeClr val="tx1"/>
                          </a:solidFill>
                          <a:effectLst/>
                          <a:latin typeface="+mn-lt"/>
                        </a:rPr>
                        <a:t>CW06. Can use number effectively in different contexts</a:t>
                      </a:r>
                    </a:p>
                  </a:txBody>
                  <a:tcPr marL="7620" marR="7620" marT="7620" marB="0"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424858054"/>
                  </a:ext>
                </a:extLst>
              </a:tr>
              <a:tr h="202674">
                <a:tc>
                  <a:txBody>
                    <a:bodyPr/>
                    <a:lstStyle/>
                    <a:p>
                      <a:pPr algn="l">
                        <a:lnSpc>
                          <a:spcPts val="600"/>
                        </a:lnSpc>
                      </a:pPr>
                      <a:r>
                        <a:rPr lang="en-GB" sz="700" b="0" dirty="0">
                          <a:solidFill>
                            <a:schemeClr val="tx1"/>
                          </a:solidFill>
                          <a:latin typeface="+mn-lt"/>
                        </a:rPr>
                        <a:t>CW07. Understand how to interpret data and apply mathematical concepts</a:t>
                      </a: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660209731"/>
                  </a:ext>
                </a:extLst>
              </a:tr>
              <a:tr h="197439">
                <a:tc>
                  <a:txBody>
                    <a:bodyPr/>
                    <a:lstStyle/>
                    <a:p>
                      <a:pPr marL="88900" indent="0" algn="l" fontAlgn="b">
                        <a:lnSpc>
                          <a:spcPts val="600"/>
                        </a:lnSpc>
                      </a:pPr>
                      <a:r>
                        <a:rPr lang="en-GB" sz="700" b="0" i="0" u="none" strike="noStrike" dirty="0">
                          <a:solidFill>
                            <a:schemeClr val="tx1"/>
                          </a:solidFill>
                          <a:effectLst/>
                          <a:latin typeface="+mn-lt"/>
                        </a:rPr>
                        <a:t>CW08. Use digital technologies creatively to communicate, find and analyse information</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068893079"/>
                  </a:ext>
                </a:extLst>
              </a:tr>
              <a:tr h="197439">
                <a:tc>
                  <a:txBody>
                    <a:bodyPr/>
                    <a:lstStyle/>
                    <a:p>
                      <a:pPr marL="88900" indent="0" algn="l" fontAlgn="b">
                        <a:lnSpc>
                          <a:spcPts val="600"/>
                        </a:lnSpc>
                      </a:pPr>
                      <a:r>
                        <a:rPr lang="en-GB" sz="700" b="0" i="0" u="none" strike="noStrike" dirty="0">
                          <a:solidFill>
                            <a:schemeClr val="tx1"/>
                          </a:solidFill>
                          <a:effectLst/>
                          <a:latin typeface="+mn-lt"/>
                        </a:rPr>
                        <a:t>CW09. Undertake research and evaluate critically what they find and are ready to learn throughout their lives </a:t>
                      </a:r>
                      <a:endParaRPr lang="en-GB" sz="700" b="0" i="0" u="none" strike="noStrike" dirty="0">
                        <a:solidFill>
                          <a:srgbClr val="FF0000"/>
                        </a:solidFill>
                        <a:effectLst/>
                        <a:latin typeface="+mn-lt"/>
                      </a:endParaRP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724588695"/>
                  </a:ext>
                </a:extLst>
              </a:tr>
              <a:tr h="202674">
                <a:tc>
                  <a:txBody>
                    <a:bodyPr/>
                    <a:lstStyle/>
                    <a:p>
                      <a:pPr algn="l">
                        <a:lnSpc>
                          <a:spcPts val="600"/>
                        </a:lnSpc>
                      </a:pPr>
                      <a:r>
                        <a:rPr lang="en-GB" sz="700" b="1" dirty="0">
                          <a:solidFill>
                            <a:schemeClr val="bg1"/>
                          </a:solidFill>
                          <a:latin typeface="+mn-lt"/>
                        </a:rPr>
                        <a:t>Enterprising, creative contributors who:</a:t>
                      </a: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extLst>
                  <a:ext uri="{0D108BD9-81ED-4DB2-BD59-A6C34878D82A}">
                    <a16:rowId xmlns:a16="http://schemas.microsoft.com/office/drawing/2014/main" val="1961201900"/>
                  </a:ext>
                </a:extLst>
              </a:tr>
              <a:tr h="197439">
                <a:tc>
                  <a:txBody>
                    <a:bodyPr/>
                    <a:lstStyle/>
                    <a:p>
                      <a:pPr marL="88900" indent="0" algn="l" fontAlgn="b">
                        <a:lnSpc>
                          <a:spcPts val="600"/>
                        </a:lnSpc>
                      </a:pPr>
                      <a:r>
                        <a:rPr lang="en-GB" sz="700" b="0" i="0" u="none" strike="noStrike" dirty="0">
                          <a:solidFill>
                            <a:schemeClr val="tx1"/>
                          </a:solidFill>
                          <a:effectLst/>
                          <a:latin typeface="+mn-lt"/>
                        </a:rPr>
                        <a:t>CW10. Connect and apply their knowledge and skills to create ideas and products</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208970339"/>
                  </a:ext>
                </a:extLst>
              </a:tr>
              <a:tr h="202674">
                <a:tc>
                  <a:txBody>
                    <a:bodyPr/>
                    <a:lstStyle/>
                    <a:p>
                      <a:pPr algn="l">
                        <a:lnSpc>
                          <a:spcPts val="600"/>
                        </a:lnSpc>
                      </a:pPr>
                      <a:r>
                        <a:rPr lang="en-GB" sz="700" b="0" dirty="0">
                          <a:solidFill>
                            <a:schemeClr val="tx1"/>
                          </a:solidFill>
                          <a:latin typeface="+mn-lt"/>
                        </a:rPr>
                        <a:t>CW11. Think creatively to reframe and solve problems</a:t>
                      </a: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314699962"/>
                  </a:ext>
                </a:extLst>
              </a:tr>
              <a:tr h="197439">
                <a:tc>
                  <a:txBody>
                    <a:bodyPr/>
                    <a:lstStyle/>
                    <a:p>
                      <a:pPr marL="88900" indent="0" algn="l" fontAlgn="b">
                        <a:lnSpc>
                          <a:spcPts val="600"/>
                        </a:lnSpc>
                      </a:pPr>
                      <a:r>
                        <a:rPr lang="en-GB" sz="700" b="0" i="0" u="none" strike="noStrike" dirty="0">
                          <a:solidFill>
                            <a:schemeClr val="tx1"/>
                          </a:solidFill>
                          <a:effectLst/>
                          <a:latin typeface="+mn-lt"/>
                        </a:rPr>
                        <a:t>CW12. Identify and grasp opportunities</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3690893428"/>
                  </a:ext>
                </a:extLst>
              </a:tr>
              <a:tr h="278209">
                <a:tc>
                  <a:txBody>
                    <a:bodyPr/>
                    <a:lstStyle/>
                    <a:p>
                      <a:pPr marL="88900" indent="0" algn="l" fontAlgn="b">
                        <a:lnSpc>
                          <a:spcPts val="600"/>
                        </a:lnSpc>
                      </a:pPr>
                      <a:r>
                        <a:rPr lang="en-GB" sz="700" b="0" i="0" u="none" strike="noStrike" dirty="0">
                          <a:solidFill>
                            <a:schemeClr val="tx1"/>
                          </a:solidFill>
                          <a:effectLst/>
                          <a:latin typeface="+mn-lt"/>
                        </a:rPr>
                        <a:t>CW13. Take measured risks </a:t>
                      </a:r>
                    </a:p>
                    <a:p>
                      <a:pPr marL="88900" indent="0" algn="l" fontAlgn="b">
                        <a:lnSpc>
                          <a:spcPts val="600"/>
                        </a:lnSpc>
                      </a:pPr>
                      <a:r>
                        <a:rPr lang="en-GB" sz="700" b="1" i="0" u="none" strike="noStrike" dirty="0">
                          <a:solidFill>
                            <a:srgbClr val="FF0000"/>
                          </a:solidFill>
                          <a:effectLst/>
                          <a:latin typeface="+mn-lt"/>
                        </a:rPr>
                        <a:t>(These sessions do not encourage risk taking but instead look at current popular activities within video gaming, enabling young people to reflect and make informed choices)</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168152783"/>
                  </a:ext>
                </a:extLst>
              </a:tr>
              <a:tr h="197439">
                <a:tc>
                  <a:txBody>
                    <a:bodyPr/>
                    <a:lstStyle/>
                    <a:p>
                      <a:pPr marL="88900" indent="0" algn="l" fontAlgn="b">
                        <a:lnSpc>
                          <a:spcPts val="600"/>
                        </a:lnSpc>
                      </a:pPr>
                      <a:r>
                        <a:rPr lang="en-GB" sz="700" b="0" i="0" u="none" strike="noStrike" dirty="0">
                          <a:solidFill>
                            <a:schemeClr val="tx1"/>
                          </a:solidFill>
                          <a:effectLst/>
                          <a:latin typeface="+mn-lt"/>
                        </a:rPr>
                        <a:t>CW14. Lead and play different roles in teams effectively and responsibly</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952712035"/>
                  </a:ext>
                </a:extLst>
              </a:tr>
              <a:tr h="197439">
                <a:tc>
                  <a:txBody>
                    <a:bodyPr/>
                    <a:lstStyle/>
                    <a:p>
                      <a:pPr marL="88900" indent="0" algn="l" fontAlgn="b">
                        <a:lnSpc>
                          <a:spcPts val="600"/>
                        </a:lnSpc>
                      </a:pPr>
                      <a:r>
                        <a:rPr lang="en-GB" sz="700" b="0" i="0" u="none" strike="noStrike" dirty="0">
                          <a:solidFill>
                            <a:schemeClr val="tx1"/>
                          </a:solidFill>
                          <a:effectLst/>
                          <a:latin typeface="+mn-lt"/>
                        </a:rPr>
                        <a:t>CW15. Express ideas and emotions through different media</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3690857295"/>
                  </a:ext>
                </a:extLst>
              </a:tr>
              <a:tr h="202674">
                <a:tc>
                  <a:txBody>
                    <a:bodyPr/>
                    <a:lstStyle/>
                    <a:p>
                      <a:pPr algn="l">
                        <a:lnSpc>
                          <a:spcPts val="600"/>
                        </a:lnSpc>
                      </a:pPr>
                      <a:r>
                        <a:rPr lang="en-GB" sz="700" b="0" dirty="0">
                          <a:solidFill>
                            <a:schemeClr val="tx1"/>
                          </a:solidFill>
                          <a:latin typeface="+mn-lt"/>
                        </a:rPr>
                        <a:t>CW16. Give off their energy and skills so that other people will benefit and are ready to play a full part in life and work</a:t>
                      </a: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815271183"/>
                  </a:ext>
                </a:extLst>
              </a:tr>
              <a:tr h="197439">
                <a:tc>
                  <a:txBody>
                    <a:bodyPr/>
                    <a:lstStyle/>
                    <a:p>
                      <a:pPr marL="88900" indent="0" algn="l" fontAlgn="b">
                        <a:lnSpc>
                          <a:spcPts val="600"/>
                        </a:lnSpc>
                      </a:pPr>
                      <a:r>
                        <a:rPr lang="en-GB" sz="700" b="1" i="0" u="none" strike="noStrike" dirty="0">
                          <a:solidFill>
                            <a:schemeClr val="bg1"/>
                          </a:solidFill>
                          <a:effectLst/>
                          <a:latin typeface="+mn-lt"/>
                        </a:rPr>
                        <a:t>Ethical, informed citizens who:</a:t>
                      </a:r>
                    </a:p>
                  </a:txBody>
                  <a:tcPr marL="7620" marR="7620" marT="7620" marB="0"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extLst>
                  <a:ext uri="{0D108BD9-81ED-4DB2-BD59-A6C34878D82A}">
                    <a16:rowId xmlns:a16="http://schemas.microsoft.com/office/drawing/2014/main" val="2083131209"/>
                  </a:ext>
                </a:extLst>
              </a:tr>
              <a:tr h="197439">
                <a:tc>
                  <a:txBody>
                    <a:bodyPr/>
                    <a:lstStyle/>
                    <a:p>
                      <a:pPr marL="88900" indent="0" algn="l" fontAlgn="b">
                        <a:lnSpc>
                          <a:spcPts val="600"/>
                        </a:lnSpc>
                      </a:pPr>
                      <a:r>
                        <a:rPr lang="en-GB" sz="700" b="0" i="0" u="none" strike="noStrike" dirty="0">
                          <a:solidFill>
                            <a:schemeClr val="tx1"/>
                          </a:solidFill>
                          <a:effectLst/>
                          <a:latin typeface="+mn-lt"/>
                        </a:rPr>
                        <a:t>CW17. Find, evaluate and use evidence in forming views</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797976800"/>
                  </a:ext>
                </a:extLst>
              </a:tr>
              <a:tr h="202674">
                <a:tc>
                  <a:txBody>
                    <a:bodyPr/>
                    <a:lstStyle/>
                    <a:p>
                      <a:pPr algn="l">
                        <a:lnSpc>
                          <a:spcPts val="600"/>
                        </a:lnSpc>
                      </a:pPr>
                      <a:r>
                        <a:rPr lang="en-GB" sz="700" b="0" dirty="0">
                          <a:solidFill>
                            <a:schemeClr val="tx1"/>
                          </a:solidFill>
                          <a:latin typeface="+mn-lt"/>
                        </a:rPr>
                        <a:t>CW18. Engage with contemporary issues based upon their knowledge and values</a:t>
                      </a: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4191386900"/>
                  </a:ext>
                </a:extLst>
              </a:tr>
              <a:tr h="202674">
                <a:tc>
                  <a:txBody>
                    <a:bodyPr/>
                    <a:lstStyle/>
                    <a:p>
                      <a:pPr algn="l">
                        <a:lnSpc>
                          <a:spcPts val="600"/>
                        </a:lnSpc>
                      </a:pPr>
                      <a:r>
                        <a:rPr lang="en-GB" sz="700" b="0" dirty="0">
                          <a:solidFill>
                            <a:schemeClr val="tx1"/>
                          </a:solidFill>
                          <a:latin typeface="+mn-lt"/>
                        </a:rPr>
                        <a:t>CW19. Understand and exercise their human and democratic responsibilities and rights</a:t>
                      </a: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65885617"/>
                  </a:ext>
                </a:extLst>
              </a:tr>
              <a:tr h="202674">
                <a:tc>
                  <a:txBody>
                    <a:bodyPr/>
                    <a:lstStyle/>
                    <a:p>
                      <a:pPr algn="l">
                        <a:lnSpc>
                          <a:spcPts val="600"/>
                        </a:lnSpc>
                      </a:pPr>
                      <a:r>
                        <a:rPr lang="en-GB" sz="700" b="0" dirty="0">
                          <a:solidFill>
                            <a:schemeClr val="tx1"/>
                          </a:solidFill>
                          <a:latin typeface="+mn-lt"/>
                        </a:rPr>
                        <a:t>CW20. Understand and consider the impact of their actions when making choices and acting</a:t>
                      </a: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542114082"/>
                  </a:ext>
                </a:extLst>
              </a:tr>
              <a:tr h="202674">
                <a:tc>
                  <a:txBody>
                    <a:bodyPr/>
                    <a:lstStyle/>
                    <a:p>
                      <a:pPr algn="l">
                        <a:lnSpc>
                          <a:spcPts val="600"/>
                        </a:lnSpc>
                      </a:pPr>
                      <a:r>
                        <a:rPr lang="en-GB" sz="700" b="0" dirty="0">
                          <a:solidFill>
                            <a:schemeClr val="tx1"/>
                          </a:solidFill>
                          <a:latin typeface="+mn-lt"/>
                        </a:rPr>
                        <a:t>CW21. Are knowledgeable about their culture, community, society and the world, now and in the past</a:t>
                      </a: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4199061104"/>
                  </a:ext>
                </a:extLst>
              </a:tr>
              <a:tr h="202674">
                <a:tc>
                  <a:txBody>
                    <a:bodyPr/>
                    <a:lstStyle/>
                    <a:p>
                      <a:pPr algn="l">
                        <a:lnSpc>
                          <a:spcPts val="600"/>
                        </a:lnSpc>
                      </a:pPr>
                      <a:r>
                        <a:rPr lang="en-GB" sz="700" b="0" dirty="0">
                          <a:solidFill>
                            <a:schemeClr val="tx1"/>
                          </a:solidFill>
                          <a:latin typeface="+mn-lt"/>
                        </a:rPr>
                        <a:t>CW22. Respect the needs and rights of others, as a member of a diverse society </a:t>
                      </a:r>
                      <a:endParaRPr lang="en-GB" sz="700" b="0" dirty="0">
                        <a:solidFill>
                          <a:srgbClr val="FF0000"/>
                        </a:solidFill>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705557280"/>
                  </a:ext>
                </a:extLst>
              </a:tr>
              <a:tr h="202674">
                <a:tc>
                  <a:txBody>
                    <a:bodyPr/>
                    <a:lstStyle/>
                    <a:p>
                      <a:pPr algn="l">
                        <a:lnSpc>
                          <a:spcPts val="600"/>
                        </a:lnSpc>
                      </a:pPr>
                      <a:r>
                        <a:rPr lang="en-GB" sz="700" b="0" dirty="0">
                          <a:solidFill>
                            <a:schemeClr val="tx1"/>
                          </a:solidFill>
                          <a:latin typeface="+mn-lt"/>
                        </a:rPr>
                        <a:t>CW23. Show their commitment to sustainability of the planet and are ready to be citizens of Wales and the world</a:t>
                      </a: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157644947"/>
                  </a:ext>
                </a:extLst>
              </a:tr>
            </a:tbl>
          </a:graphicData>
        </a:graphic>
      </p:graphicFrame>
      <p:pic>
        <p:nvPicPr>
          <p:cNvPr id="12" name="Picture 11" descr="A picture containing clock, meter&#10;&#10;Description automatically generated">
            <a:extLst>
              <a:ext uri="{FF2B5EF4-FFF2-40B4-BE49-F238E27FC236}">
                <a16:creationId xmlns:a16="http://schemas.microsoft.com/office/drawing/2014/main" id="{EDB05C7B-4217-46B0-BDAD-3C29911D3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 name="TextBox 12">
            <a:extLst>
              <a:ext uri="{FF2B5EF4-FFF2-40B4-BE49-F238E27FC236}">
                <a16:creationId xmlns:a16="http://schemas.microsoft.com/office/drawing/2014/main" id="{DE946507-7AC9-4AA5-9E07-5B3E07C4030C}"/>
              </a:ext>
            </a:extLst>
          </p:cNvPr>
          <p:cNvSpPr txBox="1"/>
          <p:nvPr/>
        </p:nvSpPr>
        <p:spPr>
          <a:xfrm>
            <a:off x="10144103" y="-750"/>
            <a:ext cx="2047898" cy="246221"/>
          </a:xfrm>
          <a:prstGeom prst="rect">
            <a:avLst/>
          </a:prstGeom>
          <a:noFill/>
        </p:spPr>
        <p:txBody>
          <a:bodyPr wrap="square" rtlCol="0">
            <a:spAutoFit/>
          </a:bodyPr>
          <a:lstStyle/>
          <a:p>
            <a:r>
              <a:rPr lang="en-GB" sz="1000"/>
              <a:t>©YGAM 2020: All rights reserved</a:t>
            </a:r>
          </a:p>
        </p:txBody>
      </p:sp>
    </p:spTree>
    <p:custDataLst>
      <p:tags r:id="rId1"/>
    </p:custDataLst>
    <p:extLst>
      <p:ext uri="{BB962C8B-B14F-4D97-AF65-F5344CB8AC3E}">
        <p14:creationId xmlns:p14="http://schemas.microsoft.com/office/powerpoint/2010/main" val="253608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A43F61-0357-4AC2-A318-C9C016272F2C}"/>
              </a:ext>
            </a:extLst>
          </p:cNvPr>
          <p:cNvSpPr>
            <a:spLocks noGrp="1"/>
          </p:cNvSpPr>
          <p:nvPr>
            <p:ph type="title"/>
          </p:nvPr>
        </p:nvSpPr>
        <p:spPr>
          <a:xfrm>
            <a:off x="248966" y="254592"/>
            <a:ext cx="11669764" cy="403226"/>
          </a:xfrm>
        </p:spPr>
        <p:txBody>
          <a:bodyPr>
            <a:noAutofit/>
          </a:bodyPr>
          <a:lstStyle/>
          <a:p>
            <a:r>
              <a:rPr lang="en-GB" dirty="0">
                <a:solidFill>
                  <a:schemeClr val="bg1"/>
                </a:solidFill>
              </a:rPr>
              <a:t>Curriculum for Wales – Programme of Study Links KS2</a:t>
            </a:r>
          </a:p>
        </p:txBody>
      </p:sp>
      <p:sp>
        <p:nvSpPr>
          <p:cNvPr id="4" name="Text Placeholder 3">
            <a:extLst>
              <a:ext uri="{FF2B5EF4-FFF2-40B4-BE49-F238E27FC236}">
                <a16:creationId xmlns:a16="http://schemas.microsoft.com/office/drawing/2014/main" id="{034CC2AD-8D8C-4B1D-9586-059CD19B342C}"/>
              </a:ext>
            </a:extLst>
          </p:cNvPr>
          <p:cNvSpPr>
            <a:spLocks noGrp="1"/>
          </p:cNvSpPr>
          <p:nvPr>
            <p:ph type="body" sz="quarter" idx="13"/>
          </p:nvPr>
        </p:nvSpPr>
        <p:spPr/>
        <p:txBody>
          <a:bodyPr/>
          <a:lstStyle/>
          <a:p>
            <a:pPr marL="0" indent="0">
              <a:buNone/>
            </a:pPr>
            <a:r>
              <a:rPr lang="en-GB" b="1" dirty="0"/>
              <a:t>Gambling and Gaming: Curriculum for Wales Y3 – Y6</a:t>
            </a:r>
          </a:p>
        </p:txBody>
      </p:sp>
      <p:graphicFrame>
        <p:nvGraphicFramePr>
          <p:cNvPr id="7" name="Table 10">
            <a:extLst>
              <a:ext uri="{FF2B5EF4-FFF2-40B4-BE49-F238E27FC236}">
                <a16:creationId xmlns:a16="http://schemas.microsoft.com/office/drawing/2014/main" id="{A7ED7273-C2EF-4AE9-8B44-6C709119A747}"/>
              </a:ext>
            </a:extLst>
          </p:cNvPr>
          <p:cNvGraphicFramePr>
            <a:graphicFrameLocks noGrp="1"/>
          </p:cNvGraphicFramePr>
          <p:nvPr>
            <p:extLst>
              <p:ext uri="{D42A27DB-BD31-4B8C-83A1-F6EECF244321}">
                <p14:modId xmlns:p14="http://schemas.microsoft.com/office/powerpoint/2010/main" val="1793450161"/>
              </p:ext>
            </p:extLst>
          </p:nvPr>
        </p:nvGraphicFramePr>
        <p:xfrm>
          <a:off x="124544" y="739329"/>
          <a:ext cx="11925226" cy="5978961"/>
        </p:xfrm>
        <a:graphic>
          <a:graphicData uri="http://schemas.openxmlformats.org/drawingml/2006/table">
            <a:tbl>
              <a:tblPr firstRow="1" bandRow="1">
                <a:tableStyleId>{5940675A-B579-460E-94D1-54222C63F5DA}</a:tableStyleId>
              </a:tblPr>
              <a:tblGrid>
                <a:gridCol w="5475562">
                  <a:extLst>
                    <a:ext uri="{9D8B030D-6E8A-4147-A177-3AD203B41FA5}">
                      <a16:colId xmlns:a16="http://schemas.microsoft.com/office/drawing/2014/main" val="2263463349"/>
                    </a:ext>
                  </a:extLst>
                </a:gridCol>
                <a:gridCol w="268736">
                  <a:extLst>
                    <a:ext uri="{9D8B030D-6E8A-4147-A177-3AD203B41FA5}">
                      <a16:colId xmlns:a16="http://schemas.microsoft.com/office/drawing/2014/main" val="3225635896"/>
                    </a:ext>
                  </a:extLst>
                </a:gridCol>
                <a:gridCol w="268736">
                  <a:extLst>
                    <a:ext uri="{9D8B030D-6E8A-4147-A177-3AD203B41FA5}">
                      <a16:colId xmlns:a16="http://schemas.microsoft.com/office/drawing/2014/main" val="935265942"/>
                    </a:ext>
                  </a:extLst>
                </a:gridCol>
                <a:gridCol w="268736">
                  <a:extLst>
                    <a:ext uri="{9D8B030D-6E8A-4147-A177-3AD203B41FA5}">
                      <a16:colId xmlns:a16="http://schemas.microsoft.com/office/drawing/2014/main" val="3650761264"/>
                    </a:ext>
                  </a:extLst>
                </a:gridCol>
                <a:gridCol w="268736">
                  <a:extLst>
                    <a:ext uri="{9D8B030D-6E8A-4147-A177-3AD203B41FA5}">
                      <a16:colId xmlns:a16="http://schemas.microsoft.com/office/drawing/2014/main" val="3530972017"/>
                    </a:ext>
                  </a:extLst>
                </a:gridCol>
                <a:gridCol w="268736">
                  <a:extLst>
                    <a:ext uri="{9D8B030D-6E8A-4147-A177-3AD203B41FA5}">
                      <a16:colId xmlns:a16="http://schemas.microsoft.com/office/drawing/2014/main" val="769349745"/>
                    </a:ext>
                  </a:extLst>
                </a:gridCol>
                <a:gridCol w="268736">
                  <a:extLst>
                    <a:ext uri="{9D8B030D-6E8A-4147-A177-3AD203B41FA5}">
                      <a16:colId xmlns:a16="http://schemas.microsoft.com/office/drawing/2014/main" val="2358244631"/>
                    </a:ext>
                  </a:extLst>
                </a:gridCol>
                <a:gridCol w="268736">
                  <a:extLst>
                    <a:ext uri="{9D8B030D-6E8A-4147-A177-3AD203B41FA5}">
                      <a16:colId xmlns:a16="http://schemas.microsoft.com/office/drawing/2014/main" val="1583762418"/>
                    </a:ext>
                  </a:extLst>
                </a:gridCol>
                <a:gridCol w="268736">
                  <a:extLst>
                    <a:ext uri="{9D8B030D-6E8A-4147-A177-3AD203B41FA5}">
                      <a16:colId xmlns:a16="http://schemas.microsoft.com/office/drawing/2014/main" val="2697690449"/>
                    </a:ext>
                  </a:extLst>
                </a:gridCol>
                <a:gridCol w="268736">
                  <a:extLst>
                    <a:ext uri="{9D8B030D-6E8A-4147-A177-3AD203B41FA5}">
                      <a16:colId xmlns:a16="http://schemas.microsoft.com/office/drawing/2014/main" val="4132855628"/>
                    </a:ext>
                  </a:extLst>
                </a:gridCol>
                <a:gridCol w="268736">
                  <a:extLst>
                    <a:ext uri="{9D8B030D-6E8A-4147-A177-3AD203B41FA5}">
                      <a16:colId xmlns:a16="http://schemas.microsoft.com/office/drawing/2014/main" val="478600208"/>
                    </a:ext>
                  </a:extLst>
                </a:gridCol>
                <a:gridCol w="268736">
                  <a:extLst>
                    <a:ext uri="{9D8B030D-6E8A-4147-A177-3AD203B41FA5}">
                      <a16:colId xmlns:a16="http://schemas.microsoft.com/office/drawing/2014/main" val="3200573859"/>
                    </a:ext>
                  </a:extLst>
                </a:gridCol>
                <a:gridCol w="268736">
                  <a:extLst>
                    <a:ext uri="{9D8B030D-6E8A-4147-A177-3AD203B41FA5}">
                      <a16:colId xmlns:a16="http://schemas.microsoft.com/office/drawing/2014/main" val="2141236514"/>
                    </a:ext>
                  </a:extLst>
                </a:gridCol>
                <a:gridCol w="268736">
                  <a:extLst>
                    <a:ext uri="{9D8B030D-6E8A-4147-A177-3AD203B41FA5}">
                      <a16:colId xmlns:a16="http://schemas.microsoft.com/office/drawing/2014/main" val="2435216114"/>
                    </a:ext>
                  </a:extLst>
                </a:gridCol>
                <a:gridCol w="268736">
                  <a:extLst>
                    <a:ext uri="{9D8B030D-6E8A-4147-A177-3AD203B41FA5}">
                      <a16:colId xmlns:a16="http://schemas.microsoft.com/office/drawing/2014/main" val="960928697"/>
                    </a:ext>
                  </a:extLst>
                </a:gridCol>
                <a:gridCol w="268736">
                  <a:extLst>
                    <a:ext uri="{9D8B030D-6E8A-4147-A177-3AD203B41FA5}">
                      <a16:colId xmlns:a16="http://schemas.microsoft.com/office/drawing/2014/main" val="467047797"/>
                    </a:ext>
                  </a:extLst>
                </a:gridCol>
                <a:gridCol w="268736">
                  <a:extLst>
                    <a:ext uri="{9D8B030D-6E8A-4147-A177-3AD203B41FA5}">
                      <a16:colId xmlns:a16="http://schemas.microsoft.com/office/drawing/2014/main" val="3728689643"/>
                    </a:ext>
                  </a:extLst>
                </a:gridCol>
                <a:gridCol w="268736">
                  <a:extLst>
                    <a:ext uri="{9D8B030D-6E8A-4147-A177-3AD203B41FA5}">
                      <a16:colId xmlns:a16="http://schemas.microsoft.com/office/drawing/2014/main" val="610488129"/>
                    </a:ext>
                  </a:extLst>
                </a:gridCol>
                <a:gridCol w="268736">
                  <a:extLst>
                    <a:ext uri="{9D8B030D-6E8A-4147-A177-3AD203B41FA5}">
                      <a16:colId xmlns:a16="http://schemas.microsoft.com/office/drawing/2014/main" val="3376648152"/>
                    </a:ext>
                  </a:extLst>
                </a:gridCol>
                <a:gridCol w="268736">
                  <a:extLst>
                    <a:ext uri="{9D8B030D-6E8A-4147-A177-3AD203B41FA5}">
                      <a16:colId xmlns:a16="http://schemas.microsoft.com/office/drawing/2014/main" val="1573973342"/>
                    </a:ext>
                  </a:extLst>
                </a:gridCol>
                <a:gridCol w="268736">
                  <a:extLst>
                    <a:ext uri="{9D8B030D-6E8A-4147-A177-3AD203B41FA5}">
                      <a16:colId xmlns:a16="http://schemas.microsoft.com/office/drawing/2014/main" val="12497756"/>
                    </a:ext>
                  </a:extLst>
                </a:gridCol>
                <a:gridCol w="268736">
                  <a:extLst>
                    <a:ext uri="{9D8B030D-6E8A-4147-A177-3AD203B41FA5}">
                      <a16:colId xmlns:a16="http://schemas.microsoft.com/office/drawing/2014/main" val="2964615546"/>
                    </a:ext>
                  </a:extLst>
                </a:gridCol>
                <a:gridCol w="268736">
                  <a:extLst>
                    <a:ext uri="{9D8B030D-6E8A-4147-A177-3AD203B41FA5}">
                      <a16:colId xmlns:a16="http://schemas.microsoft.com/office/drawing/2014/main" val="4230029982"/>
                    </a:ext>
                  </a:extLst>
                </a:gridCol>
                <a:gridCol w="268736">
                  <a:extLst>
                    <a:ext uri="{9D8B030D-6E8A-4147-A177-3AD203B41FA5}">
                      <a16:colId xmlns:a16="http://schemas.microsoft.com/office/drawing/2014/main" val="2218005026"/>
                    </a:ext>
                  </a:extLst>
                </a:gridCol>
                <a:gridCol w="268736">
                  <a:extLst>
                    <a:ext uri="{9D8B030D-6E8A-4147-A177-3AD203B41FA5}">
                      <a16:colId xmlns:a16="http://schemas.microsoft.com/office/drawing/2014/main" val="2323000604"/>
                    </a:ext>
                  </a:extLst>
                </a:gridCol>
              </a:tblGrid>
              <a:tr h="221443">
                <a:tc>
                  <a:txBody>
                    <a:bodyPr/>
                    <a:lstStyle/>
                    <a:p>
                      <a:pPr>
                        <a:lnSpc>
                          <a:spcPts val="600"/>
                        </a:lnSpc>
                      </a:pPr>
                      <a:endParaRPr lang="en-GB" sz="550">
                        <a:latin typeface="+mn-lt"/>
                      </a:endParaRPr>
                    </a:p>
                  </a:txBody>
                  <a:tcPr anchor="ctr">
                    <a:solidFill>
                      <a:schemeClr val="accent2"/>
                    </a:solidFill>
                  </a:tcPr>
                </a:tc>
                <a:tc gridSpan="6">
                  <a:txBody>
                    <a:bodyPr/>
                    <a:lstStyle/>
                    <a:p>
                      <a:pPr algn="ctr">
                        <a:lnSpc>
                          <a:spcPts val="600"/>
                        </a:lnSpc>
                      </a:pPr>
                      <a:r>
                        <a:rPr lang="en-GB" sz="550" b="1" i="0" dirty="0">
                          <a:latin typeface="+mn-lt"/>
                        </a:rPr>
                        <a:t>Year 3</a:t>
                      </a:r>
                    </a:p>
                  </a:txBody>
                  <a:tcPr anchor="ctr">
                    <a:solidFill>
                      <a:srgbClr val="92D050"/>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gridSpan="6">
                  <a:txBody>
                    <a:bodyPr/>
                    <a:lstStyle/>
                    <a:p>
                      <a:pPr algn="ctr">
                        <a:lnSpc>
                          <a:spcPts val="600"/>
                        </a:lnSpc>
                      </a:pPr>
                      <a:r>
                        <a:rPr lang="en-GB" sz="550" b="1" i="0" dirty="0">
                          <a:latin typeface="+mn-lt"/>
                        </a:rPr>
                        <a:t>Year 4</a:t>
                      </a:r>
                    </a:p>
                  </a:txBody>
                  <a:tcPr anchor="ctr">
                    <a:solidFill>
                      <a:schemeClr val="accent4"/>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gridSpan="6">
                  <a:txBody>
                    <a:bodyPr/>
                    <a:lstStyle/>
                    <a:p>
                      <a:pPr algn="ctr">
                        <a:lnSpc>
                          <a:spcPts val="600"/>
                        </a:lnSpc>
                      </a:pPr>
                      <a:r>
                        <a:rPr lang="en-GB" sz="550" b="1" i="0" dirty="0">
                          <a:latin typeface="+mn-lt"/>
                        </a:rPr>
                        <a:t>Year 5</a:t>
                      </a:r>
                    </a:p>
                  </a:txBody>
                  <a:tcPr anchor="ctr">
                    <a:solidFill>
                      <a:srgbClr val="FF0000"/>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gridSpan="6">
                  <a:txBody>
                    <a:bodyPr/>
                    <a:lstStyle/>
                    <a:p>
                      <a:pPr algn="ctr">
                        <a:lnSpc>
                          <a:spcPts val="600"/>
                        </a:lnSpc>
                      </a:pPr>
                      <a:r>
                        <a:rPr lang="en-GB" sz="550" b="1" i="0" dirty="0">
                          <a:latin typeface="+mn-lt"/>
                        </a:rPr>
                        <a:t>Year 6</a:t>
                      </a:r>
                    </a:p>
                  </a:txBody>
                  <a:tcPr anchor="ctr">
                    <a:solidFill>
                      <a:srgbClr val="00B0F0"/>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extLst>
                  <a:ext uri="{0D108BD9-81ED-4DB2-BD59-A6C34878D82A}">
                    <a16:rowId xmlns:a16="http://schemas.microsoft.com/office/drawing/2014/main" val="3032922007"/>
                  </a:ext>
                </a:extLst>
              </a:tr>
              <a:tr h="221443">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r>
                        <a:rPr lang="en-GB" sz="550" b="1">
                          <a:latin typeface="+mn-lt"/>
                        </a:rPr>
                        <a:t>L1</a:t>
                      </a:r>
                    </a:p>
                  </a:txBody>
                  <a:tcPr anchor="ctr">
                    <a:solidFill>
                      <a:srgbClr val="92D050"/>
                    </a:solidFill>
                  </a:tcPr>
                </a:tc>
                <a:tc>
                  <a:txBody>
                    <a:bodyPr/>
                    <a:lstStyle/>
                    <a:p>
                      <a:pPr>
                        <a:lnSpc>
                          <a:spcPts val="600"/>
                        </a:lnSpc>
                      </a:pPr>
                      <a:r>
                        <a:rPr lang="en-GB" sz="550" b="1">
                          <a:latin typeface="+mn-lt"/>
                        </a:rPr>
                        <a:t>L2</a:t>
                      </a:r>
                    </a:p>
                  </a:txBody>
                  <a:tcPr anchor="ctr">
                    <a:solidFill>
                      <a:srgbClr val="92D050"/>
                    </a:solidFill>
                  </a:tcPr>
                </a:tc>
                <a:tc>
                  <a:txBody>
                    <a:bodyPr/>
                    <a:lstStyle/>
                    <a:p>
                      <a:pPr>
                        <a:lnSpc>
                          <a:spcPts val="600"/>
                        </a:lnSpc>
                      </a:pPr>
                      <a:r>
                        <a:rPr lang="en-GB" sz="550" b="1">
                          <a:latin typeface="+mn-lt"/>
                        </a:rPr>
                        <a:t>L3</a:t>
                      </a:r>
                    </a:p>
                  </a:txBody>
                  <a:tcPr anchor="ctr">
                    <a:solidFill>
                      <a:srgbClr val="92D050"/>
                    </a:solidFill>
                  </a:tcPr>
                </a:tc>
                <a:tc>
                  <a:txBody>
                    <a:bodyPr/>
                    <a:lstStyle/>
                    <a:p>
                      <a:pPr>
                        <a:lnSpc>
                          <a:spcPts val="600"/>
                        </a:lnSpc>
                      </a:pPr>
                      <a:r>
                        <a:rPr lang="en-GB" sz="550" b="1">
                          <a:latin typeface="+mn-lt"/>
                        </a:rPr>
                        <a:t>L4</a:t>
                      </a:r>
                    </a:p>
                  </a:txBody>
                  <a:tcPr anchor="ctr">
                    <a:solidFill>
                      <a:srgbClr val="92D050"/>
                    </a:solidFill>
                  </a:tcPr>
                </a:tc>
                <a:tc>
                  <a:txBody>
                    <a:bodyPr/>
                    <a:lstStyle/>
                    <a:p>
                      <a:pPr>
                        <a:lnSpc>
                          <a:spcPts val="600"/>
                        </a:lnSpc>
                      </a:pPr>
                      <a:r>
                        <a:rPr lang="en-GB" sz="550" b="1">
                          <a:latin typeface="+mn-lt"/>
                        </a:rPr>
                        <a:t>L5</a:t>
                      </a:r>
                    </a:p>
                  </a:txBody>
                  <a:tcPr anchor="ctr">
                    <a:solidFill>
                      <a:srgbClr val="92D050"/>
                    </a:solidFill>
                  </a:tcPr>
                </a:tc>
                <a:tc>
                  <a:txBody>
                    <a:bodyPr/>
                    <a:lstStyle/>
                    <a:p>
                      <a:pPr>
                        <a:lnSpc>
                          <a:spcPts val="600"/>
                        </a:lnSpc>
                      </a:pPr>
                      <a:r>
                        <a:rPr lang="en-GB" sz="550" b="1">
                          <a:latin typeface="+mn-lt"/>
                        </a:rPr>
                        <a:t>L6</a:t>
                      </a:r>
                    </a:p>
                  </a:txBody>
                  <a:tcPr anchor="ctr">
                    <a:solidFill>
                      <a:srgbClr val="92D050"/>
                    </a:solidFill>
                  </a:tcPr>
                </a:tc>
                <a:tc>
                  <a:txBody>
                    <a:bodyPr/>
                    <a:lstStyle/>
                    <a:p>
                      <a:pPr>
                        <a:lnSpc>
                          <a:spcPts val="600"/>
                        </a:lnSpc>
                      </a:pPr>
                      <a:r>
                        <a:rPr lang="en-GB" sz="550" b="1">
                          <a:latin typeface="+mn-lt"/>
                        </a:rPr>
                        <a:t>L1</a:t>
                      </a:r>
                    </a:p>
                  </a:txBody>
                  <a:tcPr anchor="ctr">
                    <a:solidFill>
                      <a:schemeClr val="accent4"/>
                    </a:solidFill>
                  </a:tcPr>
                </a:tc>
                <a:tc>
                  <a:txBody>
                    <a:bodyPr/>
                    <a:lstStyle/>
                    <a:p>
                      <a:pPr>
                        <a:lnSpc>
                          <a:spcPts val="600"/>
                        </a:lnSpc>
                      </a:pPr>
                      <a:r>
                        <a:rPr lang="en-GB" sz="550" b="1">
                          <a:latin typeface="+mn-lt"/>
                        </a:rPr>
                        <a:t>L2</a:t>
                      </a:r>
                    </a:p>
                  </a:txBody>
                  <a:tcPr anchor="ctr">
                    <a:solidFill>
                      <a:schemeClr val="accent4"/>
                    </a:solidFill>
                  </a:tcPr>
                </a:tc>
                <a:tc>
                  <a:txBody>
                    <a:bodyPr/>
                    <a:lstStyle/>
                    <a:p>
                      <a:pPr>
                        <a:lnSpc>
                          <a:spcPts val="600"/>
                        </a:lnSpc>
                      </a:pPr>
                      <a:r>
                        <a:rPr lang="en-GB" sz="550" b="1">
                          <a:latin typeface="+mn-lt"/>
                        </a:rPr>
                        <a:t>L3</a:t>
                      </a:r>
                    </a:p>
                  </a:txBody>
                  <a:tcPr anchor="ctr">
                    <a:solidFill>
                      <a:schemeClr val="accent4"/>
                    </a:solidFill>
                  </a:tcPr>
                </a:tc>
                <a:tc>
                  <a:txBody>
                    <a:bodyPr/>
                    <a:lstStyle/>
                    <a:p>
                      <a:pPr>
                        <a:lnSpc>
                          <a:spcPts val="600"/>
                        </a:lnSpc>
                      </a:pPr>
                      <a:r>
                        <a:rPr lang="en-GB" sz="550" b="1">
                          <a:latin typeface="+mn-lt"/>
                        </a:rPr>
                        <a:t>L4</a:t>
                      </a:r>
                    </a:p>
                  </a:txBody>
                  <a:tcPr anchor="ctr">
                    <a:solidFill>
                      <a:schemeClr val="accent4"/>
                    </a:solidFill>
                  </a:tcPr>
                </a:tc>
                <a:tc>
                  <a:txBody>
                    <a:bodyPr/>
                    <a:lstStyle/>
                    <a:p>
                      <a:pPr>
                        <a:lnSpc>
                          <a:spcPts val="600"/>
                        </a:lnSpc>
                      </a:pPr>
                      <a:r>
                        <a:rPr lang="en-GB" sz="550" b="1">
                          <a:latin typeface="+mn-lt"/>
                        </a:rPr>
                        <a:t>L5</a:t>
                      </a:r>
                    </a:p>
                  </a:txBody>
                  <a:tcPr anchor="ctr">
                    <a:solidFill>
                      <a:schemeClr val="accent4"/>
                    </a:solidFill>
                  </a:tcPr>
                </a:tc>
                <a:tc>
                  <a:txBody>
                    <a:bodyPr/>
                    <a:lstStyle/>
                    <a:p>
                      <a:pPr>
                        <a:lnSpc>
                          <a:spcPts val="600"/>
                        </a:lnSpc>
                      </a:pPr>
                      <a:r>
                        <a:rPr lang="en-GB" sz="550" b="1">
                          <a:latin typeface="+mn-lt"/>
                        </a:rPr>
                        <a:t>L6</a:t>
                      </a:r>
                    </a:p>
                  </a:txBody>
                  <a:tcPr anchor="ctr">
                    <a:solidFill>
                      <a:schemeClr val="accent4"/>
                    </a:solidFill>
                  </a:tcPr>
                </a:tc>
                <a:tc>
                  <a:txBody>
                    <a:bodyPr/>
                    <a:lstStyle/>
                    <a:p>
                      <a:pPr>
                        <a:lnSpc>
                          <a:spcPts val="600"/>
                        </a:lnSpc>
                      </a:pPr>
                      <a:r>
                        <a:rPr lang="en-GB" sz="550" b="1">
                          <a:latin typeface="+mn-lt"/>
                        </a:rPr>
                        <a:t>L1</a:t>
                      </a:r>
                    </a:p>
                  </a:txBody>
                  <a:tcPr anchor="ctr">
                    <a:solidFill>
                      <a:srgbClr val="FF0000"/>
                    </a:solidFill>
                  </a:tcPr>
                </a:tc>
                <a:tc>
                  <a:txBody>
                    <a:bodyPr/>
                    <a:lstStyle/>
                    <a:p>
                      <a:pPr>
                        <a:lnSpc>
                          <a:spcPts val="600"/>
                        </a:lnSpc>
                      </a:pPr>
                      <a:r>
                        <a:rPr lang="en-GB" sz="550" b="1">
                          <a:latin typeface="+mn-lt"/>
                        </a:rPr>
                        <a:t>L2</a:t>
                      </a:r>
                    </a:p>
                  </a:txBody>
                  <a:tcPr anchor="ctr">
                    <a:solidFill>
                      <a:srgbClr val="FF0000"/>
                    </a:solidFill>
                  </a:tcPr>
                </a:tc>
                <a:tc>
                  <a:txBody>
                    <a:bodyPr/>
                    <a:lstStyle/>
                    <a:p>
                      <a:pPr>
                        <a:lnSpc>
                          <a:spcPts val="600"/>
                        </a:lnSpc>
                      </a:pPr>
                      <a:r>
                        <a:rPr lang="en-GB" sz="550" b="1">
                          <a:latin typeface="+mn-lt"/>
                        </a:rPr>
                        <a:t>L3</a:t>
                      </a:r>
                    </a:p>
                  </a:txBody>
                  <a:tcPr anchor="ctr">
                    <a:solidFill>
                      <a:srgbClr val="FF0000"/>
                    </a:solidFill>
                  </a:tcPr>
                </a:tc>
                <a:tc>
                  <a:txBody>
                    <a:bodyPr/>
                    <a:lstStyle/>
                    <a:p>
                      <a:pPr>
                        <a:lnSpc>
                          <a:spcPts val="600"/>
                        </a:lnSpc>
                      </a:pPr>
                      <a:r>
                        <a:rPr lang="en-GB" sz="550" b="1">
                          <a:latin typeface="+mn-lt"/>
                        </a:rPr>
                        <a:t>L4</a:t>
                      </a:r>
                    </a:p>
                  </a:txBody>
                  <a:tcPr anchor="ctr">
                    <a:solidFill>
                      <a:srgbClr val="FF0000"/>
                    </a:solidFill>
                  </a:tcPr>
                </a:tc>
                <a:tc>
                  <a:txBody>
                    <a:bodyPr/>
                    <a:lstStyle/>
                    <a:p>
                      <a:pPr>
                        <a:lnSpc>
                          <a:spcPts val="600"/>
                        </a:lnSpc>
                      </a:pPr>
                      <a:r>
                        <a:rPr lang="en-GB" sz="550" b="1">
                          <a:latin typeface="+mn-lt"/>
                        </a:rPr>
                        <a:t>L5</a:t>
                      </a:r>
                    </a:p>
                  </a:txBody>
                  <a:tcPr anchor="ctr">
                    <a:solidFill>
                      <a:srgbClr val="FF0000"/>
                    </a:solidFill>
                  </a:tcPr>
                </a:tc>
                <a:tc>
                  <a:txBody>
                    <a:bodyPr/>
                    <a:lstStyle/>
                    <a:p>
                      <a:pPr>
                        <a:lnSpc>
                          <a:spcPts val="600"/>
                        </a:lnSpc>
                      </a:pPr>
                      <a:r>
                        <a:rPr lang="en-GB" sz="550" b="1">
                          <a:latin typeface="+mn-lt"/>
                        </a:rPr>
                        <a:t>L6</a:t>
                      </a:r>
                    </a:p>
                  </a:txBody>
                  <a:tcPr anchor="ctr">
                    <a:solidFill>
                      <a:srgbClr val="FF0000"/>
                    </a:solidFill>
                  </a:tcPr>
                </a:tc>
                <a:tc>
                  <a:txBody>
                    <a:bodyPr/>
                    <a:lstStyle/>
                    <a:p>
                      <a:pPr>
                        <a:lnSpc>
                          <a:spcPts val="600"/>
                        </a:lnSpc>
                      </a:pPr>
                      <a:r>
                        <a:rPr lang="en-GB" sz="550" b="1">
                          <a:latin typeface="+mn-lt"/>
                        </a:rPr>
                        <a:t>L1</a:t>
                      </a:r>
                    </a:p>
                  </a:txBody>
                  <a:tcPr anchor="ctr">
                    <a:solidFill>
                      <a:srgbClr val="00B0F0"/>
                    </a:solidFill>
                  </a:tcPr>
                </a:tc>
                <a:tc>
                  <a:txBody>
                    <a:bodyPr/>
                    <a:lstStyle/>
                    <a:p>
                      <a:pPr>
                        <a:lnSpc>
                          <a:spcPts val="600"/>
                        </a:lnSpc>
                      </a:pPr>
                      <a:r>
                        <a:rPr lang="en-GB" sz="550" b="1">
                          <a:latin typeface="+mn-lt"/>
                        </a:rPr>
                        <a:t>L2</a:t>
                      </a:r>
                    </a:p>
                  </a:txBody>
                  <a:tcPr anchor="ctr">
                    <a:solidFill>
                      <a:srgbClr val="00B0F0"/>
                    </a:solidFill>
                  </a:tcPr>
                </a:tc>
                <a:tc>
                  <a:txBody>
                    <a:bodyPr/>
                    <a:lstStyle/>
                    <a:p>
                      <a:pPr>
                        <a:lnSpc>
                          <a:spcPts val="600"/>
                        </a:lnSpc>
                      </a:pPr>
                      <a:r>
                        <a:rPr lang="en-GB" sz="550" b="1">
                          <a:latin typeface="+mn-lt"/>
                        </a:rPr>
                        <a:t>L3</a:t>
                      </a:r>
                    </a:p>
                  </a:txBody>
                  <a:tcPr anchor="ctr">
                    <a:solidFill>
                      <a:srgbClr val="00B0F0"/>
                    </a:solidFill>
                  </a:tcPr>
                </a:tc>
                <a:tc>
                  <a:txBody>
                    <a:bodyPr/>
                    <a:lstStyle/>
                    <a:p>
                      <a:pPr>
                        <a:lnSpc>
                          <a:spcPts val="600"/>
                        </a:lnSpc>
                      </a:pPr>
                      <a:r>
                        <a:rPr lang="en-GB" sz="550" b="1">
                          <a:latin typeface="+mn-lt"/>
                        </a:rPr>
                        <a:t>L4</a:t>
                      </a:r>
                    </a:p>
                  </a:txBody>
                  <a:tcPr anchor="ctr">
                    <a:solidFill>
                      <a:srgbClr val="00B0F0"/>
                    </a:solidFill>
                  </a:tcPr>
                </a:tc>
                <a:tc>
                  <a:txBody>
                    <a:bodyPr/>
                    <a:lstStyle/>
                    <a:p>
                      <a:pPr>
                        <a:lnSpc>
                          <a:spcPts val="600"/>
                        </a:lnSpc>
                      </a:pPr>
                      <a:r>
                        <a:rPr lang="en-GB" sz="550" b="1">
                          <a:latin typeface="+mn-lt"/>
                        </a:rPr>
                        <a:t>L5</a:t>
                      </a:r>
                    </a:p>
                  </a:txBody>
                  <a:tcPr anchor="ctr">
                    <a:solidFill>
                      <a:srgbClr val="00B0F0"/>
                    </a:solidFill>
                  </a:tcPr>
                </a:tc>
                <a:tc>
                  <a:txBody>
                    <a:bodyPr/>
                    <a:lstStyle/>
                    <a:p>
                      <a:pPr>
                        <a:lnSpc>
                          <a:spcPts val="600"/>
                        </a:lnSpc>
                      </a:pPr>
                      <a:r>
                        <a:rPr lang="en-GB" sz="550" b="1">
                          <a:latin typeface="+mn-lt"/>
                        </a:rPr>
                        <a:t>L6</a:t>
                      </a:r>
                    </a:p>
                  </a:txBody>
                  <a:tcPr anchor="ctr">
                    <a:solidFill>
                      <a:srgbClr val="00B0F0"/>
                    </a:solidFill>
                  </a:tcPr>
                </a:tc>
                <a:extLst>
                  <a:ext uri="{0D108BD9-81ED-4DB2-BD59-A6C34878D82A}">
                    <a16:rowId xmlns:a16="http://schemas.microsoft.com/office/drawing/2014/main" val="3705459486"/>
                  </a:ext>
                </a:extLst>
              </a:tr>
              <a:tr h="221443">
                <a:tc>
                  <a:txBody>
                    <a:bodyPr/>
                    <a:lstStyle/>
                    <a:p>
                      <a:pPr marL="88900" indent="0" algn="l" fontAlgn="b">
                        <a:lnSpc>
                          <a:spcPts val="600"/>
                        </a:lnSpc>
                      </a:pPr>
                      <a:r>
                        <a:rPr lang="en-GB" sz="700" b="1" i="0" u="none" strike="noStrike" dirty="0">
                          <a:solidFill>
                            <a:schemeClr val="bg1"/>
                          </a:solidFill>
                          <a:effectLst/>
                          <a:latin typeface="+mn-lt"/>
                        </a:rPr>
                        <a:t>The four purposes of the curriculum for Wales – All our children and young people will be…</a:t>
                      </a:r>
                    </a:p>
                  </a:txBody>
                  <a:tcPr marL="7620" marR="7620" marT="7620" marB="0"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166435654"/>
                  </a:ext>
                </a:extLst>
              </a:tr>
              <a:tr h="221443">
                <a:tc>
                  <a:txBody>
                    <a:bodyPr/>
                    <a:lstStyle/>
                    <a:p>
                      <a:pPr algn="l">
                        <a:lnSpc>
                          <a:spcPts val="600"/>
                        </a:lnSpc>
                      </a:pPr>
                      <a:r>
                        <a:rPr lang="en-GB" sz="700" b="1" dirty="0">
                          <a:solidFill>
                            <a:schemeClr val="bg1"/>
                          </a:solidFill>
                          <a:latin typeface="+mn-lt"/>
                        </a:rPr>
                        <a:t>Healthy, confident individuals who:</a:t>
                      </a: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extLst>
                  <a:ext uri="{0D108BD9-81ED-4DB2-BD59-A6C34878D82A}">
                    <a16:rowId xmlns:a16="http://schemas.microsoft.com/office/drawing/2014/main" val="614438934"/>
                  </a:ext>
                </a:extLst>
              </a:tr>
              <a:tr h="221443">
                <a:tc>
                  <a:txBody>
                    <a:bodyPr/>
                    <a:lstStyle/>
                    <a:p>
                      <a:pPr algn="l">
                        <a:lnSpc>
                          <a:spcPts val="600"/>
                        </a:lnSpc>
                      </a:pPr>
                      <a:r>
                        <a:rPr lang="en-GB" sz="700" b="0" dirty="0">
                          <a:solidFill>
                            <a:schemeClr val="tx1"/>
                          </a:solidFill>
                          <a:latin typeface="+mn-lt"/>
                        </a:rPr>
                        <a:t>CW24. Have secure values and are establishing their spiritual and ethical beliefs</a:t>
                      </a: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extLst>
                  <a:ext uri="{0D108BD9-81ED-4DB2-BD59-A6C34878D82A}">
                    <a16:rowId xmlns:a16="http://schemas.microsoft.com/office/drawing/2014/main" val="1461738641"/>
                  </a:ext>
                </a:extLst>
              </a:tr>
              <a:tr h="221443">
                <a:tc>
                  <a:txBody>
                    <a:bodyPr/>
                    <a:lstStyle/>
                    <a:p>
                      <a:pPr marL="88900" indent="0" algn="l" fontAlgn="b">
                        <a:lnSpc>
                          <a:spcPts val="600"/>
                        </a:lnSpc>
                      </a:pPr>
                      <a:r>
                        <a:rPr lang="en-GB" sz="700" b="0" i="0" u="none" strike="noStrike" dirty="0">
                          <a:solidFill>
                            <a:schemeClr val="tx1"/>
                          </a:solidFill>
                          <a:effectLst/>
                          <a:latin typeface="+mn-lt"/>
                        </a:rPr>
                        <a:t>CW25. Are building their mental and emotional well-being by developing confidence, resilience and empathy</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extLst>
                  <a:ext uri="{0D108BD9-81ED-4DB2-BD59-A6C34878D82A}">
                    <a16:rowId xmlns:a16="http://schemas.microsoft.com/office/drawing/2014/main" val="231138381"/>
                  </a:ext>
                </a:extLst>
              </a:tr>
              <a:tr h="221443">
                <a:tc>
                  <a:txBody>
                    <a:bodyPr/>
                    <a:lstStyle/>
                    <a:p>
                      <a:pPr marL="88900" indent="0" algn="l" fontAlgn="b">
                        <a:lnSpc>
                          <a:spcPts val="600"/>
                        </a:lnSpc>
                      </a:pPr>
                      <a:r>
                        <a:rPr lang="en-GB" sz="700" b="0" i="0" u="none" strike="noStrike" dirty="0">
                          <a:solidFill>
                            <a:schemeClr val="tx1"/>
                          </a:solidFill>
                          <a:effectLst/>
                          <a:latin typeface="+mn-lt"/>
                        </a:rPr>
                        <a:t>CW26. Apply knowledge about the impact of diet and exercise on physical and mental health in their daily lives</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905299416"/>
                  </a:ext>
                </a:extLst>
              </a:tr>
              <a:tr h="221443">
                <a:tc>
                  <a:txBody>
                    <a:bodyPr/>
                    <a:lstStyle/>
                    <a:p>
                      <a:pPr marL="88900" indent="0" algn="l" fontAlgn="b">
                        <a:lnSpc>
                          <a:spcPts val="600"/>
                        </a:lnSpc>
                      </a:pPr>
                      <a:r>
                        <a:rPr lang="en-GB" sz="700" b="0" i="0" u="none" strike="noStrike" dirty="0">
                          <a:solidFill>
                            <a:schemeClr val="tx1"/>
                          </a:solidFill>
                          <a:effectLst/>
                          <a:latin typeface="+mn-lt"/>
                        </a:rPr>
                        <a:t>CW27. Know how to find the information and support to keep safe and well</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660209731"/>
                  </a:ext>
                </a:extLst>
              </a:tr>
              <a:tr h="221443">
                <a:tc>
                  <a:txBody>
                    <a:bodyPr/>
                    <a:lstStyle/>
                    <a:p>
                      <a:pPr marL="88900" indent="0" algn="l" fontAlgn="b">
                        <a:lnSpc>
                          <a:spcPts val="600"/>
                        </a:lnSpc>
                      </a:pPr>
                      <a:r>
                        <a:rPr lang="en-GB" sz="700" b="0" i="0" u="none" strike="noStrike" dirty="0">
                          <a:solidFill>
                            <a:srgbClr val="000000"/>
                          </a:solidFill>
                          <a:effectLst/>
                          <a:latin typeface="+mn-lt"/>
                        </a:rPr>
                        <a:t>CW28. Take part in physical activity</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1068893079"/>
                  </a:ext>
                </a:extLst>
              </a:tr>
              <a:tr h="221443">
                <a:tc>
                  <a:txBody>
                    <a:bodyPr/>
                    <a:lstStyle/>
                    <a:p>
                      <a:pPr marL="88900" indent="0" algn="l" fontAlgn="b">
                        <a:lnSpc>
                          <a:spcPts val="600"/>
                        </a:lnSpc>
                      </a:pPr>
                      <a:r>
                        <a:rPr lang="en-GB" sz="700" b="0" i="0" u="none" strike="noStrike" dirty="0">
                          <a:solidFill>
                            <a:srgbClr val="000000"/>
                          </a:solidFill>
                          <a:effectLst/>
                          <a:latin typeface="+mn-lt"/>
                        </a:rPr>
                        <a:t>CW29. Take measured decisions about lifestyle and manage risk</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724588695"/>
                  </a:ext>
                </a:extLst>
              </a:tr>
              <a:tr h="221443">
                <a:tc>
                  <a:txBody>
                    <a:bodyPr/>
                    <a:lstStyle/>
                    <a:p>
                      <a:pPr marL="88900" indent="0" algn="l" fontAlgn="b">
                        <a:lnSpc>
                          <a:spcPts val="600"/>
                        </a:lnSpc>
                      </a:pPr>
                      <a:r>
                        <a:rPr lang="en-GB" sz="700" b="0" i="0" u="none" strike="noStrike" dirty="0">
                          <a:solidFill>
                            <a:srgbClr val="000000"/>
                          </a:solidFill>
                          <a:effectLst/>
                          <a:latin typeface="+mn-lt"/>
                        </a:rPr>
                        <a:t>CW30. Have the confidence to participate in performance</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961201900"/>
                  </a:ext>
                </a:extLst>
              </a:tr>
              <a:tr h="221443">
                <a:tc>
                  <a:txBody>
                    <a:bodyPr/>
                    <a:lstStyle/>
                    <a:p>
                      <a:pPr marL="88900" indent="0" algn="l" fontAlgn="b">
                        <a:lnSpc>
                          <a:spcPts val="600"/>
                        </a:lnSpc>
                      </a:pPr>
                      <a:r>
                        <a:rPr lang="en-GB" sz="700" b="0" i="0" u="none" strike="noStrike" dirty="0">
                          <a:solidFill>
                            <a:srgbClr val="000000"/>
                          </a:solidFill>
                          <a:effectLst/>
                          <a:latin typeface="+mn-lt"/>
                        </a:rPr>
                        <a:t>CW31. Form positive relationships based upon trust and mutual respect</a:t>
                      </a:r>
                    </a:p>
                  </a:txBody>
                  <a:tcPr marL="7620" marR="7620" marT="7620" marB="0" anchor="ctr">
                    <a:no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extLst>
                  <a:ext uri="{0D108BD9-81ED-4DB2-BD59-A6C34878D82A}">
                    <a16:rowId xmlns:a16="http://schemas.microsoft.com/office/drawing/2014/main" val="1208970339"/>
                  </a:ext>
                </a:extLst>
              </a:tr>
              <a:tr h="221443">
                <a:tc>
                  <a:txBody>
                    <a:bodyPr/>
                    <a:lstStyle/>
                    <a:p>
                      <a:pPr marL="88900" indent="0" algn="l" fontAlgn="b">
                        <a:lnSpc>
                          <a:spcPts val="600"/>
                        </a:lnSpc>
                      </a:pPr>
                      <a:r>
                        <a:rPr lang="en-GB" sz="700" b="0" i="0" u="none" strike="noStrike" dirty="0">
                          <a:solidFill>
                            <a:srgbClr val="000000"/>
                          </a:solidFill>
                          <a:effectLst/>
                          <a:latin typeface="+mn-lt"/>
                        </a:rPr>
                        <a:t>CW32. Face and overcome challenge </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extLst>
                  <a:ext uri="{0D108BD9-81ED-4DB2-BD59-A6C34878D82A}">
                    <a16:rowId xmlns:a16="http://schemas.microsoft.com/office/drawing/2014/main" val="2314699962"/>
                  </a:ext>
                </a:extLst>
              </a:tr>
              <a:tr h="221443">
                <a:tc>
                  <a:txBody>
                    <a:bodyPr/>
                    <a:lstStyle/>
                    <a:p>
                      <a:pPr marL="88900" indent="0" algn="l" fontAlgn="b">
                        <a:lnSpc>
                          <a:spcPts val="600"/>
                        </a:lnSpc>
                      </a:pPr>
                      <a:r>
                        <a:rPr lang="en-GB" sz="700" b="0" i="0" u="none" strike="noStrike" dirty="0">
                          <a:solidFill>
                            <a:schemeClr val="tx1"/>
                          </a:solidFill>
                          <a:effectLst/>
                          <a:latin typeface="+mn-lt"/>
                        </a:rPr>
                        <a:t>CW33. have the skills and knowledge to manage everyday life as independently as they can and are ready to lead fulfilling lives as a valued member of society</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3690893428"/>
                  </a:ext>
                </a:extLst>
              </a:tr>
              <a:tr h="221443">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GB" sz="700" b="1" dirty="0">
                          <a:solidFill>
                            <a:schemeClr val="bg1"/>
                          </a:solidFill>
                          <a:latin typeface="+mn-lt"/>
                        </a:rPr>
                        <a:t>Six Areas of Learning and Experience</a:t>
                      </a: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extLst>
                  <a:ext uri="{0D108BD9-81ED-4DB2-BD59-A6C34878D82A}">
                    <a16:rowId xmlns:a16="http://schemas.microsoft.com/office/drawing/2014/main" val="2168152783"/>
                  </a:ext>
                </a:extLst>
              </a:tr>
              <a:tr h="221443">
                <a:tc>
                  <a:txBody>
                    <a:bodyPr/>
                    <a:lstStyle/>
                    <a:p>
                      <a:pPr algn="l">
                        <a:lnSpc>
                          <a:spcPts val="600"/>
                        </a:lnSpc>
                      </a:pPr>
                      <a:r>
                        <a:rPr lang="en-GB" sz="700" b="0" dirty="0">
                          <a:solidFill>
                            <a:schemeClr val="tx1"/>
                          </a:solidFill>
                          <a:latin typeface="+mn-lt"/>
                        </a:rPr>
                        <a:t>6A1. Expressive Arts</a:t>
                      </a: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952712035"/>
                  </a:ext>
                </a:extLst>
              </a:tr>
              <a:tr h="221443">
                <a:tc>
                  <a:txBody>
                    <a:bodyPr/>
                    <a:lstStyle/>
                    <a:p>
                      <a:pPr marL="88900" indent="0" algn="l" fontAlgn="b">
                        <a:lnSpc>
                          <a:spcPts val="600"/>
                        </a:lnSpc>
                      </a:pPr>
                      <a:r>
                        <a:rPr lang="en-GB" sz="700" b="0" i="0" u="none" strike="noStrike" dirty="0">
                          <a:solidFill>
                            <a:srgbClr val="000000"/>
                          </a:solidFill>
                          <a:effectLst/>
                          <a:latin typeface="+mn-lt"/>
                        </a:rPr>
                        <a:t>6A2. Health and Wellbeing</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3690857295"/>
                  </a:ext>
                </a:extLst>
              </a:tr>
              <a:tr h="221443">
                <a:tc>
                  <a:txBody>
                    <a:bodyPr/>
                    <a:lstStyle/>
                    <a:p>
                      <a:pPr marL="88900" indent="0" algn="l" fontAlgn="b">
                        <a:lnSpc>
                          <a:spcPts val="600"/>
                        </a:lnSpc>
                      </a:pPr>
                      <a:r>
                        <a:rPr lang="en-GB" sz="700" b="0" i="0" u="none" strike="noStrike" dirty="0">
                          <a:solidFill>
                            <a:srgbClr val="000000"/>
                          </a:solidFill>
                          <a:effectLst/>
                          <a:latin typeface="+mn-lt"/>
                        </a:rPr>
                        <a:t>6A3. Humanities</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815271183"/>
                  </a:ext>
                </a:extLst>
              </a:tr>
              <a:tr h="221443">
                <a:tc>
                  <a:txBody>
                    <a:bodyPr/>
                    <a:lstStyle/>
                    <a:p>
                      <a:pPr marL="88900" indent="0" algn="l" fontAlgn="b">
                        <a:lnSpc>
                          <a:spcPts val="600"/>
                        </a:lnSpc>
                      </a:pPr>
                      <a:r>
                        <a:rPr lang="en-GB" sz="700" b="0" i="0" u="none" strike="noStrike" dirty="0">
                          <a:solidFill>
                            <a:srgbClr val="000000"/>
                          </a:solidFill>
                          <a:effectLst/>
                          <a:latin typeface="+mn-lt"/>
                        </a:rPr>
                        <a:t>6A4. Languages, Literacy and Communication</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083131209"/>
                  </a:ext>
                </a:extLst>
              </a:tr>
              <a:tr h="221443">
                <a:tc>
                  <a:txBody>
                    <a:bodyPr/>
                    <a:lstStyle/>
                    <a:p>
                      <a:pPr marL="88900" indent="0" algn="l" fontAlgn="b">
                        <a:lnSpc>
                          <a:spcPts val="600"/>
                        </a:lnSpc>
                      </a:pPr>
                      <a:r>
                        <a:rPr lang="en-GB" sz="700" b="0" i="0" u="none" strike="noStrike" dirty="0">
                          <a:solidFill>
                            <a:srgbClr val="000000"/>
                          </a:solidFill>
                          <a:effectLst/>
                          <a:latin typeface="+mn-lt"/>
                        </a:rPr>
                        <a:t>6A5. Mathematics and Numeracy</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2797976800"/>
                  </a:ext>
                </a:extLst>
              </a:tr>
              <a:tr h="221443">
                <a:tc>
                  <a:txBody>
                    <a:bodyPr/>
                    <a:lstStyle/>
                    <a:p>
                      <a:pPr marL="88900" indent="0" algn="l" fontAlgn="b">
                        <a:lnSpc>
                          <a:spcPts val="600"/>
                        </a:lnSpc>
                      </a:pPr>
                      <a:r>
                        <a:rPr lang="en-GB" sz="700" b="0" i="0" u="none" strike="noStrike" dirty="0">
                          <a:solidFill>
                            <a:srgbClr val="000000"/>
                          </a:solidFill>
                          <a:effectLst/>
                          <a:latin typeface="+mn-lt"/>
                        </a:rPr>
                        <a:t>6A6. Science and Technology</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4191386900"/>
                  </a:ext>
                </a:extLst>
              </a:tr>
              <a:tr h="221443">
                <a:tc>
                  <a:txBody>
                    <a:bodyPr/>
                    <a:lstStyle/>
                    <a:p>
                      <a:pPr marL="88900" indent="0" algn="l" fontAlgn="b">
                        <a:lnSpc>
                          <a:spcPts val="600"/>
                        </a:lnSpc>
                      </a:pPr>
                      <a:r>
                        <a:rPr lang="en-GB" sz="700" b="1" i="0" u="none" strike="noStrike" dirty="0">
                          <a:solidFill>
                            <a:schemeClr val="bg1"/>
                          </a:solidFill>
                          <a:effectLst/>
                          <a:latin typeface="+mn-lt"/>
                        </a:rPr>
                        <a:t>Themes of PSE Framework</a:t>
                      </a:r>
                    </a:p>
                  </a:txBody>
                  <a:tcPr marL="7620" marR="7620" marT="7620" marB="0"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extLst>
                  <a:ext uri="{0D108BD9-81ED-4DB2-BD59-A6C34878D82A}">
                    <a16:rowId xmlns:a16="http://schemas.microsoft.com/office/drawing/2014/main" val="65885617"/>
                  </a:ext>
                </a:extLst>
              </a:tr>
              <a:tr h="221443">
                <a:tc>
                  <a:txBody>
                    <a:bodyPr/>
                    <a:lstStyle/>
                    <a:p>
                      <a:pPr algn="l">
                        <a:lnSpc>
                          <a:spcPts val="600"/>
                        </a:lnSpc>
                      </a:pPr>
                      <a:r>
                        <a:rPr lang="en-GB" sz="700" b="0" dirty="0">
                          <a:solidFill>
                            <a:schemeClr val="tx1"/>
                          </a:solidFill>
                          <a:latin typeface="+mn-lt"/>
                        </a:rPr>
                        <a:t>Active Citizenship</a:t>
                      </a: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2542114082"/>
                  </a:ext>
                </a:extLst>
              </a:tr>
              <a:tr h="221443">
                <a:tc>
                  <a:txBody>
                    <a:bodyPr/>
                    <a:lstStyle/>
                    <a:p>
                      <a:pPr marL="88900" indent="0" algn="l" fontAlgn="b">
                        <a:lnSpc>
                          <a:spcPts val="600"/>
                        </a:lnSpc>
                      </a:pPr>
                      <a:r>
                        <a:rPr lang="en-GB" sz="700" b="0" i="0" u="none" strike="noStrike" dirty="0">
                          <a:solidFill>
                            <a:srgbClr val="000000"/>
                          </a:solidFill>
                          <a:effectLst/>
                          <a:latin typeface="+mn-lt"/>
                        </a:rPr>
                        <a:t>Health and emotional well-being</a:t>
                      </a:r>
                    </a:p>
                  </a:txBody>
                  <a:tcPr marL="7620" marR="7620" marT="7620" marB="0"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4199061104"/>
                  </a:ext>
                </a:extLst>
              </a:tr>
              <a:tr h="221443">
                <a:tc>
                  <a:txBody>
                    <a:bodyPr/>
                    <a:lstStyle/>
                    <a:p>
                      <a:pPr marL="88900" indent="0" algn="l" fontAlgn="b">
                        <a:lnSpc>
                          <a:spcPts val="600"/>
                        </a:lnSpc>
                      </a:pPr>
                      <a:r>
                        <a:rPr lang="en-GB" sz="700" b="0" i="0" u="none" strike="noStrike" dirty="0">
                          <a:solidFill>
                            <a:srgbClr val="000000"/>
                          </a:solidFill>
                          <a:effectLst/>
                          <a:latin typeface="+mn-lt"/>
                        </a:rPr>
                        <a:t>Moral and spiritual development</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2705557280"/>
                  </a:ext>
                </a:extLst>
              </a:tr>
              <a:tr h="221443">
                <a:tc>
                  <a:txBody>
                    <a:bodyPr/>
                    <a:lstStyle/>
                    <a:p>
                      <a:pPr algn="l">
                        <a:lnSpc>
                          <a:spcPts val="600"/>
                        </a:lnSpc>
                      </a:pPr>
                      <a:r>
                        <a:rPr lang="en-GB" sz="700" b="0" dirty="0">
                          <a:solidFill>
                            <a:schemeClr val="tx1"/>
                          </a:solidFill>
                          <a:latin typeface="+mn-lt"/>
                        </a:rPr>
                        <a:t>Preparing for lifelong learning</a:t>
                      </a: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157644947"/>
                  </a:ext>
                </a:extLst>
              </a:tr>
              <a:tr h="221443">
                <a:tc>
                  <a:txBody>
                    <a:bodyPr/>
                    <a:lstStyle/>
                    <a:p>
                      <a:pPr marL="88900" indent="0" algn="l" fontAlgn="b">
                        <a:lnSpc>
                          <a:spcPts val="600"/>
                        </a:lnSpc>
                      </a:pPr>
                      <a:r>
                        <a:rPr lang="en-GB" sz="700" b="0" i="0" u="none" strike="noStrike" dirty="0">
                          <a:solidFill>
                            <a:srgbClr val="000000"/>
                          </a:solidFill>
                          <a:effectLst/>
                          <a:latin typeface="+mn-lt"/>
                        </a:rPr>
                        <a:t>Sustainable development and global citizenship</a:t>
                      </a:r>
                    </a:p>
                  </a:txBody>
                  <a:tcPr marL="7620" marR="7620" marT="7620" marB="0"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2735790691"/>
                  </a:ext>
                </a:extLst>
              </a:tr>
            </a:tbl>
          </a:graphicData>
        </a:graphic>
      </p:graphicFrame>
      <p:pic>
        <p:nvPicPr>
          <p:cNvPr id="12" name="Picture 11" descr="A picture containing clock, meter&#10;&#10;Description automatically generated">
            <a:extLst>
              <a:ext uri="{FF2B5EF4-FFF2-40B4-BE49-F238E27FC236}">
                <a16:creationId xmlns:a16="http://schemas.microsoft.com/office/drawing/2014/main" id="{EDB05C7B-4217-46B0-BDAD-3C29911D3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 name="TextBox 12">
            <a:extLst>
              <a:ext uri="{FF2B5EF4-FFF2-40B4-BE49-F238E27FC236}">
                <a16:creationId xmlns:a16="http://schemas.microsoft.com/office/drawing/2014/main" id="{DE946507-7AC9-4AA5-9E07-5B3E07C4030C}"/>
              </a:ext>
            </a:extLst>
          </p:cNvPr>
          <p:cNvSpPr txBox="1"/>
          <p:nvPr/>
        </p:nvSpPr>
        <p:spPr>
          <a:xfrm>
            <a:off x="10144103" y="-750"/>
            <a:ext cx="2047898" cy="246221"/>
          </a:xfrm>
          <a:prstGeom prst="rect">
            <a:avLst/>
          </a:prstGeom>
          <a:noFill/>
        </p:spPr>
        <p:txBody>
          <a:bodyPr wrap="square" rtlCol="0">
            <a:spAutoFit/>
          </a:bodyPr>
          <a:lstStyle/>
          <a:p>
            <a:r>
              <a:rPr lang="en-GB" sz="1000"/>
              <a:t>©YGAM 2020: All rights reserved</a:t>
            </a:r>
          </a:p>
        </p:txBody>
      </p:sp>
    </p:spTree>
    <p:custDataLst>
      <p:tags r:id="rId1"/>
    </p:custDataLst>
    <p:extLst>
      <p:ext uri="{BB962C8B-B14F-4D97-AF65-F5344CB8AC3E}">
        <p14:creationId xmlns:p14="http://schemas.microsoft.com/office/powerpoint/2010/main" val="855028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DESIGN_ID_OFFICE THEME" val="bXwW8GCn"/>
  <p:tag name="ARTICULATE_SLIDE_COUNT" val="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5">
      <a:dk1>
        <a:sysClr val="windowText" lastClr="000000"/>
      </a:dk1>
      <a:lt1>
        <a:sysClr val="window" lastClr="FFFFFF"/>
      </a:lt1>
      <a:dk2>
        <a:srgbClr val="44546A"/>
      </a:dk2>
      <a:lt2>
        <a:srgbClr val="E7EEF6"/>
      </a:lt2>
      <a:accent1>
        <a:srgbClr val="115CB2"/>
      </a:accent1>
      <a:accent2>
        <a:srgbClr val="E88C1C"/>
      </a:accent2>
      <a:accent3>
        <a:srgbClr val="828282"/>
      </a:accent3>
      <a:accent4>
        <a:srgbClr val="FFE452"/>
      </a:accent4>
      <a:accent5>
        <a:srgbClr val="E33725"/>
      </a:accent5>
      <a:accent6>
        <a:srgbClr val="00A95E"/>
      </a:accent6>
      <a:hlink>
        <a:srgbClr val="E33725"/>
      </a:hlink>
      <a:folHlink>
        <a:srgbClr val="FFE45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7BA56A1B4C88240843CC58ED250C137" ma:contentTypeVersion="12" ma:contentTypeDescription="Create a new document." ma:contentTypeScope="" ma:versionID="e7d255b0bf39fd2d2040883a7d76507d">
  <xsd:schema xmlns:xsd="http://www.w3.org/2001/XMLSchema" xmlns:xs="http://www.w3.org/2001/XMLSchema" xmlns:p="http://schemas.microsoft.com/office/2006/metadata/properties" xmlns:ns2="9ce0375d-48dc-40bd-97cf-84b003935848" xmlns:ns3="3d7c1fe1-4c36-412c-9522-d010c65bdad8" targetNamespace="http://schemas.microsoft.com/office/2006/metadata/properties" ma:root="true" ma:fieldsID="faf27d9db03e16f71e6b84f27c99e440" ns2:_="" ns3:_="">
    <xsd:import namespace="9ce0375d-48dc-40bd-97cf-84b003935848"/>
    <xsd:import namespace="3d7c1fe1-4c36-412c-9522-d010c65bdad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e0375d-48dc-40bd-97cf-84b00393584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7c1fe1-4c36-412c-9522-d010c65bdad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A9D196-6332-43A0-9EE5-0F1D698D2BDD}">
  <ds:schemaRefs>
    <ds:schemaRef ds:uri="http://purl.org/dc/terms/"/>
    <ds:schemaRef ds:uri="9ce0375d-48dc-40bd-97cf-84b003935848"/>
    <ds:schemaRef ds:uri="http://purl.org/dc/elements/1.1/"/>
    <ds:schemaRef ds:uri="http://schemas.microsoft.com/office/2006/metadata/properties"/>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3d7c1fe1-4c36-412c-9522-d010c65bdad8"/>
  </ds:schemaRefs>
</ds:datastoreItem>
</file>

<file path=customXml/itemProps2.xml><?xml version="1.0" encoding="utf-8"?>
<ds:datastoreItem xmlns:ds="http://schemas.openxmlformats.org/officeDocument/2006/customXml" ds:itemID="{850C96F7-E20C-46A3-B9B6-D42C6EC9DEAF}">
  <ds:schemaRefs>
    <ds:schemaRef ds:uri="3d7c1fe1-4c36-412c-9522-d010c65bdad8"/>
    <ds:schemaRef ds:uri="9ce0375d-48dc-40bd-97cf-84b00393584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BA088B1-B686-4826-8E30-965DD1A07F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523</TotalTime>
  <Words>1676</Words>
  <Application>Microsoft Office PowerPoint</Application>
  <PresentationFormat>Widescreen</PresentationFormat>
  <Paragraphs>200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Curriculum for Wales – Programme of Study Links KS2</vt:lpstr>
      <vt:lpstr>Curriculum for Wales – Programme of Study Links KS2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Bryan</dc:creator>
  <cp:lastModifiedBy>Linda Scollins Smith</cp:lastModifiedBy>
  <cp:revision>45</cp:revision>
  <cp:lastPrinted>2020-06-24T09:45:35Z</cp:lastPrinted>
  <dcterms:created xsi:type="dcterms:W3CDTF">2020-05-01T13:28:36Z</dcterms:created>
  <dcterms:modified xsi:type="dcterms:W3CDTF">2021-04-11T12:45:34Z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4FDD77BD-B7E9-4BFD-B50E-2A4F6C0C8A30</vt:lpwstr>
  </property>
  <property fmtid="{D5CDD505-2E9C-101B-9397-08002B2CF9AE}" pid="3" name="ArticulatePath">
    <vt:lpwstr>YGAM Year_3_Lesson_1_V3</vt:lpwstr>
  </property>
  <property fmtid="{D5CDD505-2E9C-101B-9397-08002B2CF9AE}" pid="4" name="ContentTypeId">
    <vt:lpwstr>0x01010077BA56A1B4C88240843CC58ED250C137</vt:lpwstr>
  </property>
</Properties>
</file>